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9"/>
  </p:notesMasterIdLst>
  <p:sldIdLst>
    <p:sldId id="284" r:id="rId2"/>
    <p:sldId id="285" r:id="rId3"/>
    <p:sldId id="286" r:id="rId4"/>
    <p:sldId id="288" r:id="rId5"/>
    <p:sldId id="289" r:id="rId6"/>
    <p:sldId id="290" r:id="rId7"/>
    <p:sldId id="291" r:id="rId8"/>
    <p:sldId id="293" r:id="rId9"/>
    <p:sldId id="292" r:id="rId10"/>
    <p:sldId id="295" r:id="rId11"/>
    <p:sldId id="294" r:id="rId12"/>
    <p:sldId id="296" r:id="rId13"/>
    <p:sldId id="297" r:id="rId14"/>
    <p:sldId id="298" r:id="rId15"/>
    <p:sldId id="300" r:id="rId16"/>
    <p:sldId id="301" r:id="rId17"/>
    <p:sldId id="302" r:id="rId18"/>
    <p:sldId id="303" r:id="rId19"/>
    <p:sldId id="304" r:id="rId20"/>
    <p:sldId id="305" r:id="rId21"/>
    <p:sldId id="306" r:id="rId22"/>
    <p:sldId id="307" r:id="rId23"/>
    <p:sldId id="309" r:id="rId24"/>
    <p:sldId id="310" r:id="rId25"/>
    <p:sldId id="311" r:id="rId26"/>
    <p:sldId id="312" r:id="rId27"/>
    <p:sldId id="313" r:id="rId28"/>
  </p:sldIdLst>
  <p:sldSz cx="12192000" cy="6858000"/>
  <p:notesSz cx="6858000" cy="9144000"/>
  <p:custDataLst>
    <p:tags r:id="rId3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3454" userDrawn="1">
          <p15:clr>
            <a:srgbClr val="A4A3A4"/>
          </p15:clr>
        </p15:guide>
        <p15:guide id="4" pos="302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DA111C"/>
    <a:srgbClr val="E1101B"/>
    <a:srgbClr val="C9121D"/>
    <a:srgbClr val="F80A10"/>
    <a:srgbClr val="E3101A"/>
    <a:srgbClr val="FFFFFF"/>
    <a:srgbClr val="F7ECE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556" autoAdjust="0"/>
    <p:restoredTop sz="95695" autoAdjust="0"/>
  </p:normalViewPr>
  <p:slideViewPr>
    <p:cSldViewPr snapToGrid="0" showGuides="1">
      <p:cViewPr>
        <p:scale>
          <a:sx n="66" d="100"/>
          <a:sy n="66" d="100"/>
        </p:scale>
        <p:origin x="1524" y="1020"/>
      </p:cViewPr>
      <p:guideLst>
        <p:guide orient="horz" pos="2160"/>
        <p:guide pos="3840"/>
        <p:guide pos="3454"/>
        <p:guide pos="3024"/>
      </p:guideLst>
    </p:cSldViewPr>
  </p:slideViewPr>
  <p:notesTextViewPr>
    <p:cViewPr>
      <p:scale>
        <a:sx n="20" d="100"/>
        <a:sy n="20" d="100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tags" Target="tags/tag1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D132C31-969A-4568-8857-F72E9E4DA1D0}" type="datetimeFigureOut">
              <a:rPr lang="zh-CN" altLang="en-US" smtClean="0"/>
              <a:t>2023/1/10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E53E8E-120E-42BA-8204-6076E781106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34722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E53E8E-120E-42BA-8204-6076E7811069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26534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E53E8E-120E-42BA-8204-6076E7811069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9755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E53E8E-120E-42BA-8204-6076E7811069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66746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E53E8E-120E-42BA-8204-6076E7811069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82377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E53E8E-120E-42BA-8204-6076E7811069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594970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E53E8E-120E-42BA-8204-6076E7811069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655285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E53E8E-120E-42BA-8204-6076E7811069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00790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D5B7A2D-0D0D-49C3-9F94-DA70809A69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552F76-358B-4BD2-AD49-EAF7026CF7E1}" type="datetimeFigureOut">
              <a:rPr lang="zh-CN" altLang="en-US" smtClean="0"/>
              <a:t>2023/1/10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8541AAF-AD8F-45AF-B208-0496E0CA19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7A23B05-71FB-4B21-8566-D9726DC1C2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8B6E00-3B26-4628-927D-5AB089BE09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554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PPT模板网   www.51pptmoban.co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632F41F-BB5D-7C0D-38E8-AF3636EDB8C1}"/>
              </a:ext>
            </a:extLst>
          </p:cNvPr>
          <p:cNvGrpSpPr/>
          <p:nvPr userDrawn="1"/>
        </p:nvGrpSpPr>
        <p:grpSpPr>
          <a:xfrm>
            <a:off x="227013" y="188913"/>
            <a:ext cx="11740554" cy="6480174"/>
            <a:chOff x="207033" y="232914"/>
            <a:chExt cx="11740554" cy="6480174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63FC6767-C2CB-376F-C83F-6590A3D53034}"/>
                </a:ext>
              </a:extLst>
            </p:cNvPr>
            <p:cNvSpPr/>
            <p:nvPr/>
          </p:nvSpPr>
          <p:spPr>
            <a:xfrm>
              <a:off x="207033" y="232914"/>
              <a:ext cx="11740554" cy="2372069"/>
            </a:xfrm>
            <a:custGeom>
              <a:avLst/>
              <a:gdLst>
                <a:gd name="connsiteX0" fmla="*/ 11592625 w 11740554"/>
                <a:gd name="connsiteY0" fmla="*/ 358455 h 2372069"/>
                <a:gd name="connsiteX1" fmla="*/ 11592625 w 11740554"/>
                <a:gd name="connsiteY1" fmla="*/ 360835 h 2372069"/>
                <a:gd name="connsiteX2" fmla="*/ 11589985 w 11740554"/>
                <a:gd name="connsiteY2" fmla="*/ 360835 h 2372069"/>
                <a:gd name="connsiteX3" fmla="*/ 11589985 w 11740554"/>
                <a:gd name="connsiteY3" fmla="*/ 441137 h 2372069"/>
                <a:gd name="connsiteX4" fmla="*/ 11672667 w 11740554"/>
                <a:gd name="connsiteY4" fmla="*/ 441137 h 2372069"/>
                <a:gd name="connsiteX5" fmla="*/ 11672667 w 11740554"/>
                <a:gd name="connsiteY5" fmla="*/ 358455 h 2372069"/>
                <a:gd name="connsiteX6" fmla="*/ 11592625 w 11740554"/>
                <a:gd name="connsiteY6" fmla="*/ 358455 h 2372069"/>
                <a:gd name="connsiteX7" fmla="*/ 67623 w 11740554"/>
                <a:gd name="connsiteY7" fmla="*/ 358455 h 2372069"/>
                <a:gd name="connsiteX8" fmla="*/ 67623 w 11740554"/>
                <a:gd name="connsiteY8" fmla="*/ 441137 h 2372069"/>
                <a:gd name="connsiteX9" fmla="*/ 150303 w 11740554"/>
                <a:gd name="connsiteY9" fmla="*/ 441137 h 2372069"/>
                <a:gd name="connsiteX10" fmla="*/ 150303 w 11740554"/>
                <a:gd name="connsiteY10" fmla="*/ 360835 h 2372069"/>
                <a:gd name="connsiteX11" fmla="*/ 147663 w 11740554"/>
                <a:gd name="connsiteY11" fmla="*/ 360835 h 2372069"/>
                <a:gd name="connsiteX12" fmla="*/ 147663 w 11740554"/>
                <a:gd name="connsiteY12" fmla="*/ 358455 h 2372069"/>
                <a:gd name="connsiteX13" fmla="*/ 67623 w 11740554"/>
                <a:gd name="connsiteY13" fmla="*/ 358455 h 2372069"/>
                <a:gd name="connsiteX14" fmla="*/ 11450249 w 11740554"/>
                <a:gd name="connsiteY14" fmla="*/ 218456 h 2372069"/>
                <a:gd name="connsiteX15" fmla="*/ 11450249 w 11740554"/>
                <a:gd name="connsiteY15" fmla="*/ 293212 h 2372069"/>
                <a:gd name="connsiteX16" fmla="*/ 11522362 w 11740554"/>
                <a:gd name="connsiteY16" fmla="*/ 293212 h 2372069"/>
                <a:gd name="connsiteX17" fmla="*/ 11522362 w 11740554"/>
                <a:gd name="connsiteY17" fmla="*/ 290832 h 2372069"/>
                <a:gd name="connsiteX18" fmla="*/ 11525005 w 11740554"/>
                <a:gd name="connsiteY18" fmla="*/ 290832 h 2372069"/>
                <a:gd name="connsiteX19" fmla="*/ 11525005 w 11740554"/>
                <a:gd name="connsiteY19" fmla="*/ 218456 h 2372069"/>
                <a:gd name="connsiteX20" fmla="*/ 11450249 w 11740554"/>
                <a:gd name="connsiteY20" fmla="*/ 218456 h 2372069"/>
                <a:gd name="connsiteX21" fmla="*/ 215549 w 11740554"/>
                <a:gd name="connsiteY21" fmla="*/ 218456 h 2372069"/>
                <a:gd name="connsiteX22" fmla="*/ 215549 w 11740554"/>
                <a:gd name="connsiteY22" fmla="*/ 290832 h 2372069"/>
                <a:gd name="connsiteX23" fmla="*/ 218192 w 11740554"/>
                <a:gd name="connsiteY23" fmla="*/ 290832 h 2372069"/>
                <a:gd name="connsiteX24" fmla="*/ 218192 w 11740554"/>
                <a:gd name="connsiteY24" fmla="*/ 293212 h 2372069"/>
                <a:gd name="connsiteX25" fmla="*/ 290305 w 11740554"/>
                <a:gd name="connsiteY25" fmla="*/ 293212 h 2372069"/>
                <a:gd name="connsiteX26" fmla="*/ 290305 w 11740554"/>
                <a:gd name="connsiteY26" fmla="*/ 218456 h 2372069"/>
                <a:gd name="connsiteX27" fmla="*/ 215549 w 11740554"/>
                <a:gd name="connsiteY27" fmla="*/ 218456 h 2372069"/>
                <a:gd name="connsiteX28" fmla="*/ 11589985 w 11740554"/>
                <a:gd name="connsiteY28" fmla="*/ 67623 h 2372069"/>
                <a:gd name="connsiteX29" fmla="*/ 11589985 w 11740554"/>
                <a:gd name="connsiteY29" fmla="*/ 150303 h 2372069"/>
                <a:gd name="connsiteX30" fmla="*/ 11672667 w 11740554"/>
                <a:gd name="connsiteY30" fmla="*/ 150303 h 2372069"/>
                <a:gd name="connsiteX31" fmla="*/ 11672667 w 11740554"/>
                <a:gd name="connsiteY31" fmla="*/ 67623 h 2372069"/>
                <a:gd name="connsiteX32" fmla="*/ 11589985 w 11740554"/>
                <a:gd name="connsiteY32" fmla="*/ 67623 h 2372069"/>
                <a:gd name="connsiteX33" fmla="*/ 11303906 w 11740554"/>
                <a:gd name="connsiteY33" fmla="*/ 67623 h 2372069"/>
                <a:gd name="connsiteX34" fmla="*/ 11303906 w 11740554"/>
                <a:gd name="connsiteY34" fmla="*/ 150303 h 2372069"/>
                <a:gd name="connsiteX35" fmla="*/ 11386589 w 11740554"/>
                <a:gd name="connsiteY35" fmla="*/ 150303 h 2372069"/>
                <a:gd name="connsiteX36" fmla="*/ 11386589 w 11740554"/>
                <a:gd name="connsiteY36" fmla="*/ 67623 h 2372069"/>
                <a:gd name="connsiteX37" fmla="*/ 11303906 w 11740554"/>
                <a:gd name="connsiteY37" fmla="*/ 67623 h 2372069"/>
                <a:gd name="connsiteX38" fmla="*/ 353965 w 11740554"/>
                <a:gd name="connsiteY38" fmla="*/ 67623 h 2372069"/>
                <a:gd name="connsiteX39" fmla="*/ 353965 w 11740554"/>
                <a:gd name="connsiteY39" fmla="*/ 150303 h 2372069"/>
                <a:gd name="connsiteX40" fmla="*/ 436645 w 11740554"/>
                <a:gd name="connsiteY40" fmla="*/ 150303 h 2372069"/>
                <a:gd name="connsiteX41" fmla="*/ 436645 w 11740554"/>
                <a:gd name="connsiteY41" fmla="*/ 67623 h 2372069"/>
                <a:gd name="connsiteX42" fmla="*/ 353965 w 11740554"/>
                <a:gd name="connsiteY42" fmla="*/ 67623 h 2372069"/>
                <a:gd name="connsiteX43" fmla="*/ 67623 w 11740554"/>
                <a:gd name="connsiteY43" fmla="*/ 67623 h 2372069"/>
                <a:gd name="connsiteX44" fmla="*/ 67623 w 11740554"/>
                <a:gd name="connsiteY44" fmla="*/ 150303 h 2372069"/>
                <a:gd name="connsiteX45" fmla="*/ 150303 w 11740554"/>
                <a:gd name="connsiteY45" fmla="*/ 150303 h 2372069"/>
                <a:gd name="connsiteX46" fmla="*/ 150303 w 11740554"/>
                <a:gd name="connsiteY46" fmla="*/ 67623 h 2372069"/>
                <a:gd name="connsiteX47" fmla="*/ 67623 w 11740554"/>
                <a:gd name="connsiteY47" fmla="*/ 67623 h 2372069"/>
                <a:gd name="connsiteX48" fmla="*/ 0 w 11740554"/>
                <a:gd name="connsiteY48" fmla="*/ 0 h 2372069"/>
                <a:gd name="connsiteX49" fmla="*/ 217926 w 11740554"/>
                <a:gd name="connsiteY49" fmla="*/ 0 h 2372069"/>
                <a:gd name="connsiteX50" fmla="*/ 217926 w 11740554"/>
                <a:gd name="connsiteY50" fmla="*/ 150832 h 2372069"/>
                <a:gd name="connsiteX51" fmla="*/ 286079 w 11740554"/>
                <a:gd name="connsiteY51" fmla="*/ 150832 h 2372069"/>
                <a:gd name="connsiteX52" fmla="*/ 286079 w 11740554"/>
                <a:gd name="connsiteY52" fmla="*/ 0 h 2372069"/>
                <a:gd name="connsiteX53" fmla="*/ 11454212 w 11740554"/>
                <a:gd name="connsiteY53" fmla="*/ 0 h 2372069"/>
                <a:gd name="connsiteX54" fmla="*/ 11454212 w 11740554"/>
                <a:gd name="connsiteY54" fmla="*/ 150832 h 2372069"/>
                <a:gd name="connsiteX55" fmla="*/ 11522362 w 11740554"/>
                <a:gd name="connsiteY55" fmla="*/ 150832 h 2372069"/>
                <a:gd name="connsiteX56" fmla="*/ 11522362 w 11740554"/>
                <a:gd name="connsiteY56" fmla="*/ 0 h 2372069"/>
                <a:gd name="connsiteX57" fmla="*/ 11740554 w 11740554"/>
                <a:gd name="connsiteY57" fmla="*/ 0 h 2372069"/>
                <a:gd name="connsiteX58" fmla="*/ 11740554 w 11740554"/>
                <a:gd name="connsiteY58" fmla="*/ 217926 h 2372069"/>
                <a:gd name="connsiteX59" fmla="*/ 11592891 w 11740554"/>
                <a:gd name="connsiteY59" fmla="*/ 217926 h 2372069"/>
                <a:gd name="connsiteX60" fmla="*/ 11592891 w 11740554"/>
                <a:gd name="connsiteY60" fmla="*/ 290832 h 2372069"/>
                <a:gd name="connsiteX61" fmla="*/ 11740554 w 11740554"/>
                <a:gd name="connsiteY61" fmla="*/ 290832 h 2372069"/>
                <a:gd name="connsiteX62" fmla="*/ 11740554 w 11740554"/>
                <a:gd name="connsiteY62" fmla="*/ 2350374 h 2372069"/>
                <a:gd name="connsiteX63" fmla="*/ 11702141 w 11740554"/>
                <a:gd name="connsiteY63" fmla="*/ 2338450 h 2372069"/>
                <a:gd name="connsiteX64" fmla="*/ 11672667 w 11740554"/>
                <a:gd name="connsiteY64" fmla="*/ 2335479 h 2372069"/>
                <a:gd name="connsiteX65" fmla="*/ 11672667 w 11740554"/>
                <a:gd name="connsiteY65" fmla="*/ 508761 h 2372069"/>
                <a:gd name="connsiteX66" fmla="*/ 11522098 w 11740554"/>
                <a:gd name="connsiteY66" fmla="*/ 508761 h 2372069"/>
                <a:gd name="connsiteX67" fmla="*/ 11522098 w 11740554"/>
                <a:gd name="connsiteY67" fmla="*/ 360835 h 2372069"/>
                <a:gd name="connsiteX68" fmla="*/ 11382362 w 11740554"/>
                <a:gd name="connsiteY68" fmla="*/ 360835 h 2372069"/>
                <a:gd name="connsiteX69" fmla="*/ 11382362 w 11740554"/>
                <a:gd name="connsiteY69" fmla="*/ 217926 h 2372069"/>
                <a:gd name="connsiteX70" fmla="*/ 11236020 w 11740554"/>
                <a:gd name="connsiteY70" fmla="*/ 217926 h 2372069"/>
                <a:gd name="connsiteX71" fmla="*/ 11236020 w 11740554"/>
                <a:gd name="connsiteY71" fmla="*/ 67623 h 2372069"/>
                <a:gd name="connsiteX72" fmla="*/ 504004 w 11740554"/>
                <a:gd name="connsiteY72" fmla="*/ 67623 h 2372069"/>
                <a:gd name="connsiteX73" fmla="*/ 504004 w 11740554"/>
                <a:gd name="connsiteY73" fmla="*/ 217926 h 2372069"/>
                <a:gd name="connsiteX74" fmla="*/ 357665 w 11740554"/>
                <a:gd name="connsiteY74" fmla="*/ 217926 h 2372069"/>
                <a:gd name="connsiteX75" fmla="*/ 357665 w 11740554"/>
                <a:gd name="connsiteY75" fmla="*/ 360835 h 2372069"/>
                <a:gd name="connsiteX76" fmla="*/ 217926 w 11740554"/>
                <a:gd name="connsiteY76" fmla="*/ 360835 h 2372069"/>
                <a:gd name="connsiteX77" fmla="*/ 217926 w 11740554"/>
                <a:gd name="connsiteY77" fmla="*/ 508761 h 2372069"/>
                <a:gd name="connsiteX78" fmla="*/ 67623 w 11740554"/>
                <a:gd name="connsiteY78" fmla="*/ 508761 h 2372069"/>
                <a:gd name="connsiteX79" fmla="*/ 67623 w 11740554"/>
                <a:gd name="connsiteY79" fmla="*/ 2348126 h 2372069"/>
                <a:gd name="connsiteX80" fmla="*/ 12702 w 11740554"/>
                <a:gd name="connsiteY80" fmla="*/ 2365175 h 2372069"/>
                <a:gd name="connsiteX81" fmla="*/ 0 w 11740554"/>
                <a:gd name="connsiteY81" fmla="*/ 2372069 h 2372069"/>
                <a:gd name="connsiteX82" fmla="*/ 0 w 11740554"/>
                <a:gd name="connsiteY82" fmla="*/ 290569 h 2372069"/>
                <a:gd name="connsiteX83" fmla="*/ 147663 w 11740554"/>
                <a:gd name="connsiteY83" fmla="*/ 290569 h 2372069"/>
                <a:gd name="connsiteX84" fmla="*/ 147663 w 11740554"/>
                <a:gd name="connsiteY84" fmla="*/ 217926 h 2372069"/>
                <a:gd name="connsiteX85" fmla="*/ 0 w 11740554"/>
                <a:gd name="connsiteY85" fmla="*/ 217926 h 237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740554" h="2372069">
                  <a:moveTo>
                    <a:pt x="11592625" y="358455"/>
                  </a:moveTo>
                  <a:lnTo>
                    <a:pt x="11592625" y="360835"/>
                  </a:lnTo>
                  <a:lnTo>
                    <a:pt x="11589985" y="360835"/>
                  </a:lnTo>
                  <a:cubicBezTo>
                    <a:pt x="11589985" y="388834"/>
                    <a:pt x="11589985" y="413136"/>
                    <a:pt x="11589985" y="441137"/>
                  </a:cubicBezTo>
                  <a:cubicBezTo>
                    <a:pt x="11618777" y="441137"/>
                    <a:pt x="11643872" y="441137"/>
                    <a:pt x="11672667" y="441137"/>
                  </a:cubicBezTo>
                  <a:cubicBezTo>
                    <a:pt x="11672667" y="412343"/>
                    <a:pt x="11672667" y="387250"/>
                    <a:pt x="11672667" y="358455"/>
                  </a:cubicBezTo>
                  <a:cubicBezTo>
                    <a:pt x="11644665" y="358455"/>
                    <a:pt x="11620627" y="358455"/>
                    <a:pt x="11592625" y="358455"/>
                  </a:cubicBezTo>
                  <a:close/>
                  <a:moveTo>
                    <a:pt x="67623" y="358455"/>
                  </a:moveTo>
                  <a:cubicBezTo>
                    <a:pt x="67623" y="387250"/>
                    <a:pt x="67623" y="412343"/>
                    <a:pt x="67623" y="441137"/>
                  </a:cubicBezTo>
                  <a:cubicBezTo>
                    <a:pt x="96415" y="441137"/>
                    <a:pt x="121511" y="441137"/>
                    <a:pt x="150303" y="441137"/>
                  </a:cubicBezTo>
                  <a:cubicBezTo>
                    <a:pt x="150303" y="413136"/>
                    <a:pt x="150303" y="388834"/>
                    <a:pt x="150303" y="360835"/>
                  </a:cubicBezTo>
                  <a:lnTo>
                    <a:pt x="147663" y="360835"/>
                  </a:lnTo>
                  <a:lnTo>
                    <a:pt x="147663" y="358455"/>
                  </a:lnTo>
                  <a:cubicBezTo>
                    <a:pt x="119927" y="358455"/>
                    <a:pt x="95625" y="358455"/>
                    <a:pt x="67623" y="358455"/>
                  </a:cubicBezTo>
                  <a:close/>
                  <a:moveTo>
                    <a:pt x="11450249" y="218456"/>
                  </a:moveTo>
                  <a:cubicBezTo>
                    <a:pt x="11450249" y="245664"/>
                    <a:pt x="11450249" y="266267"/>
                    <a:pt x="11450249" y="293212"/>
                  </a:cubicBezTo>
                  <a:cubicBezTo>
                    <a:pt x="11476401" y="293212"/>
                    <a:pt x="11496740" y="293212"/>
                    <a:pt x="11522362" y="293212"/>
                  </a:cubicBezTo>
                  <a:lnTo>
                    <a:pt x="11522362" y="290832"/>
                  </a:lnTo>
                  <a:lnTo>
                    <a:pt x="11525005" y="290832"/>
                  </a:lnTo>
                  <a:cubicBezTo>
                    <a:pt x="11525005" y="264946"/>
                    <a:pt x="11525005" y="244607"/>
                    <a:pt x="11525005" y="218456"/>
                  </a:cubicBezTo>
                  <a:cubicBezTo>
                    <a:pt x="11497796" y="218456"/>
                    <a:pt x="11477191" y="218456"/>
                    <a:pt x="11450249" y="218456"/>
                  </a:cubicBezTo>
                  <a:close/>
                  <a:moveTo>
                    <a:pt x="215549" y="218456"/>
                  </a:moveTo>
                  <a:cubicBezTo>
                    <a:pt x="215549" y="244871"/>
                    <a:pt x="215549" y="264946"/>
                    <a:pt x="215549" y="290832"/>
                  </a:cubicBezTo>
                  <a:lnTo>
                    <a:pt x="218192" y="290832"/>
                  </a:lnTo>
                  <a:lnTo>
                    <a:pt x="218192" y="293212"/>
                  </a:lnTo>
                  <a:cubicBezTo>
                    <a:pt x="244078" y="293212"/>
                    <a:pt x="264153" y="293212"/>
                    <a:pt x="290305" y="293212"/>
                  </a:cubicBezTo>
                  <a:cubicBezTo>
                    <a:pt x="290305" y="266267"/>
                    <a:pt x="290305" y="245664"/>
                    <a:pt x="290305" y="218456"/>
                  </a:cubicBezTo>
                  <a:cubicBezTo>
                    <a:pt x="263097" y="218456"/>
                    <a:pt x="242494" y="218456"/>
                    <a:pt x="215549" y="218456"/>
                  </a:cubicBezTo>
                  <a:close/>
                  <a:moveTo>
                    <a:pt x="11589985" y="67623"/>
                  </a:moveTo>
                  <a:cubicBezTo>
                    <a:pt x="11589985" y="96415"/>
                    <a:pt x="11589985" y="121511"/>
                    <a:pt x="11589985" y="150303"/>
                  </a:cubicBezTo>
                  <a:cubicBezTo>
                    <a:pt x="11618777" y="150303"/>
                    <a:pt x="11643872" y="150303"/>
                    <a:pt x="11672667" y="150303"/>
                  </a:cubicBezTo>
                  <a:cubicBezTo>
                    <a:pt x="11672667" y="121511"/>
                    <a:pt x="11672667" y="96415"/>
                    <a:pt x="11672667" y="67623"/>
                  </a:cubicBezTo>
                  <a:cubicBezTo>
                    <a:pt x="11643872" y="67623"/>
                    <a:pt x="11618777" y="67623"/>
                    <a:pt x="11589985" y="67623"/>
                  </a:cubicBezTo>
                  <a:close/>
                  <a:moveTo>
                    <a:pt x="11303906" y="67623"/>
                  </a:moveTo>
                  <a:cubicBezTo>
                    <a:pt x="11303906" y="96415"/>
                    <a:pt x="11303906" y="121511"/>
                    <a:pt x="11303906" y="150303"/>
                  </a:cubicBezTo>
                  <a:cubicBezTo>
                    <a:pt x="11332701" y="150303"/>
                    <a:pt x="11357794" y="150303"/>
                    <a:pt x="11386589" y="150303"/>
                  </a:cubicBezTo>
                  <a:cubicBezTo>
                    <a:pt x="11386589" y="121511"/>
                    <a:pt x="11386589" y="96415"/>
                    <a:pt x="11386589" y="67623"/>
                  </a:cubicBezTo>
                  <a:cubicBezTo>
                    <a:pt x="11357794" y="67623"/>
                    <a:pt x="11332701" y="67623"/>
                    <a:pt x="11303906" y="67623"/>
                  </a:cubicBezTo>
                  <a:close/>
                  <a:moveTo>
                    <a:pt x="353965" y="67623"/>
                  </a:moveTo>
                  <a:cubicBezTo>
                    <a:pt x="353965" y="96415"/>
                    <a:pt x="353965" y="121511"/>
                    <a:pt x="353965" y="150303"/>
                  </a:cubicBezTo>
                  <a:cubicBezTo>
                    <a:pt x="382757" y="150303"/>
                    <a:pt x="407853" y="150303"/>
                    <a:pt x="436645" y="150303"/>
                  </a:cubicBezTo>
                  <a:cubicBezTo>
                    <a:pt x="436645" y="121511"/>
                    <a:pt x="436645" y="96415"/>
                    <a:pt x="436645" y="67623"/>
                  </a:cubicBezTo>
                  <a:cubicBezTo>
                    <a:pt x="407853" y="67623"/>
                    <a:pt x="382757" y="67623"/>
                    <a:pt x="353965" y="67623"/>
                  </a:cubicBezTo>
                  <a:close/>
                  <a:moveTo>
                    <a:pt x="67623" y="67623"/>
                  </a:moveTo>
                  <a:cubicBezTo>
                    <a:pt x="67623" y="96415"/>
                    <a:pt x="67623" y="121511"/>
                    <a:pt x="67623" y="150303"/>
                  </a:cubicBezTo>
                  <a:cubicBezTo>
                    <a:pt x="96415" y="150303"/>
                    <a:pt x="121511" y="150303"/>
                    <a:pt x="150303" y="150303"/>
                  </a:cubicBezTo>
                  <a:cubicBezTo>
                    <a:pt x="150303" y="121511"/>
                    <a:pt x="150303" y="96415"/>
                    <a:pt x="150303" y="67623"/>
                  </a:cubicBezTo>
                  <a:cubicBezTo>
                    <a:pt x="121511" y="67623"/>
                    <a:pt x="96415" y="67623"/>
                    <a:pt x="67623" y="67623"/>
                  </a:cubicBezTo>
                  <a:close/>
                  <a:moveTo>
                    <a:pt x="0" y="0"/>
                  </a:moveTo>
                  <a:lnTo>
                    <a:pt x="217926" y="0"/>
                  </a:lnTo>
                  <a:lnTo>
                    <a:pt x="217926" y="150832"/>
                  </a:lnTo>
                  <a:lnTo>
                    <a:pt x="286079" y="150832"/>
                  </a:lnTo>
                  <a:lnTo>
                    <a:pt x="286079" y="0"/>
                  </a:lnTo>
                  <a:lnTo>
                    <a:pt x="11454212" y="0"/>
                  </a:lnTo>
                  <a:lnTo>
                    <a:pt x="11454212" y="150832"/>
                  </a:lnTo>
                  <a:lnTo>
                    <a:pt x="11522362" y="150832"/>
                  </a:lnTo>
                  <a:lnTo>
                    <a:pt x="11522362" y="0"/>
                  </a:lnTo>
                  <a:lnTo>
                    <a:pt x="11740554" y="0"/>
                  </a:lnTo>
                  <a:lnTo>
                    <a:pt x="11740554" y="217926"/>
                  </a:lnTo>
                  <a:lnTo>
                    <a:pt x="11592891" y="217926"/>
                  </a:lnTo>
                  <a:lnTo>
                    <a:pt x="11592891" y="290832"/>
                  </a:lnTo>
                  <a:lnTo>
                    <a:pt x="11740554" y="290832"/>
                  </a:lnTo>
                  <a:lnTo>
                    <a:pt x="11740554" y="2350374"/>
                  </a:lnTo>
                  <a:lnTo>
                    <a:pt x="11702141" y="2338450"/>
                  </a:lnTo>
                  <a:lnTo>
                    <a:pt x="11672667" y="2335479"/>
                  </a:lnTo>
                  <a:lnTo>
                    <a:pt x="11672667" y="508761"/>
                  </a:lnTo>
                  <a:lnTo>
                    <a:pt x="11522098" y="508761"/>
                  </a:lnTo>
                  <a:lnTo>
                    <a:pt x="11522098" y="360835"/>
                  </a:lnTo>
                  <a:lnTo>
                    <a:pt x="11382362" y="360835"/>
                  </a:lnTo>
                  <a:lnTo>
                    <a:pt x="11382362" y="217926"/>
                  </a:lnTo>
                  <a:lnTo>
                    <a:pt x="11236020" y="217926"/>
                  </a:lnTo>
                  <a:lnTo>
                    <a:pt x="11236020" y="67623"/>
                  </a:lnTo>
                  <a:lnTo>
                    <a:pt x="504004" y="67623"/>
                  </a:lnTo>
                  <a:lnTo>
                    <a:pt x="504004" y="217926"/>
                  </a:lnTo>
                  <a:lnTo>
                    <a:pt x="357665" y="217926"/>
                  </a:lnTo>
                  <a:lnTo>
                    <a:pt x="357665" y="360835"/>
                  </a:lnTo>
                  <a:lnTo>
                    <a:pt x="217926" y="360835"/>
                  </a:lnTo>
                  <a:lnTo>
                    <a:pt x="217926" y="508761"/>
                  </a:lnTo>
                  <a:lnTo>
                    <a:pt x="67623" y="508761"/>
                  </a:lnTo>
                  <a:lnTo>
                    <a:pt x="67623" y="2348126"/>
                  </a:lnTo>
                  <a:lnTo>
                    <a:pt x="12702" y="2365175"/>
                  </a:lnTo>
                  <a:lnTo>
                    <a:pt x="0" y="2372069"/>
                  </a:lnTo>
                  <a:lnTo>
                    <a:pt x="0" y="290569"/>
                  </a:lnTo>
                  <a:lnTo>
                    <a:pt x="147663" y="290569"/>
                  </a:lnTo>
                  <a:lnTo>
                    <a:pt x="147663" y="217926"/>
                  </a:lnTo>
                  <a:lnTo>
                    <a:pt x="0" y="217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D2C4C8F0-AA64-EE8A-3839-7AD7D128ED54}"/>
                </a:ext>
              </a:extLst>
            </p:cNvPr>
            <p:cNvSpPr/>
            <p:nvPr/>
          </p:nvSpPr>
          <p:spPr>
            <a:xfrm>
              <a:off x="207033" y="4107907"/>
              <a:ext cx="11740554" cy="2605181"/>
            </a:xfrm>
            <a:custGeom>
              <a:avLst/>
              <a:gdLst>
                <a:gd name="connsiteX0" fmla="*/ 11589985 w 11740554"/>
                <a:gd name="connsiteY0" fmla="*/ 2455142 h 2605181"/>
                <a:gd name="connsiteX1" fmla="*/ 11589985 w 11740554"/>
                <a:gd name="connsiteY1" fmla="*/ 2537821 h 2605181"/>
                <a:gd name="connsiteX2" fmla="*/ 11672667 w 11740554"/>
                <a:gd name="connsiteY2" fmla="*/ 2537821 h 2605181"/>
                <a:gd name="connsiteX3" fmla="*/ 11672667 w 11740554"/>
                <a:gd name="connsiteY3" fmla="*/ 2455142 h 2605181"/>
                <a:gd name="connsiteX4" fmla="*/ 11589985 w 11740554"/>
                <a:gd name="connsiteY4" fmla="*/ 2455142 h 2605181"/>
                <a:gd name="connsiteX5" fmla="*/ 11303906 w 11740554"/>
                <a:gd name="connsiteY5" fmla="*/ 2455142 h 2605181"/>
                <a:gd name="connsiteX6" fmla="*/ 11303906 w 11740554"/>
                <a:gd name="connsiteY6" fmla="*/ 2537821 h 2605181"/>
                <a:gd name="connsiteX7" fmla="*/ 11386589 w 11740554"/>
                <a:gd name="connsiteY7" fmla="*/ 2537821 h 2605181"/>
                <a:gd name="connsiteX8" fmla="*/ 11386589 w 11740554"/>
                <a:gd name="connsiteY8" fmla="*/ 2455142 h 2605181"/>
                <a:gd name="connsiteX9" fmla="*/ 11303906 w 11740554"/>
                <a:gd name="connsiteY9" fmla="*/ 2455142 h 2605181"/>
                <a:gd name="connsiteX10" fmla="*/ 353965 w 11740554"/>
                <a:gd name="connsiteY10" fmla="*/ 2455142 h 2605181"/>
                <a:gd name="connsiteX11" fmla="*/ 353965 w 11740554"/>
                <a:gd name="connsiteY11" fmla="*/ 2537821 h 2605181"/>
                <a:gd name="connsiteX12" fmla="*/ 436645 w 11740554"/>
                <a:gd name="connsiteY12" fmla="*/ 2537821 h 2605181"/>
                <a:gd name="connsiteX13" fmla="*/ 436645 w 11740554"/>
                <a:gd name="connsiteY13" fmla="*/ 2455142 h 2605181"/>
                <a:gd name="connsiteX14" fmla="*/ 353965 w 11740554"/>
                <a:gd name="connsiteY14" fmla="*/ 2455142 h 2605181"/>
                <a:gd name="connsiteX15" fmla="*/ 67623 w 11740554"/>
                <a:gd name="connsiteY15" fmla="*/ 2455142 h 2605181"/>
                <a:gd name="connsiteX16" fmla="*/ 67623 w 11740554"/>
                <a:gd name="connsiteY16" fmla="*/ 2537821 h 2605181"/>
                <a:gd name="connsiteX17" fmla="*/ 150303 w 11740554"/>
                <a:gd name="connsiteY17" fmla="*/ 2537821 h 2605181"/>
                <a:gd name="connsiteX18" fmla="*/ 150303 w 11740554"/>
                <a:gd name="connsiteY18" fmla="*/ 2455142 h 2605181"/>
                <a:gd name="connsiteX19" fmla="*/ 67623 w 11740554"/>
                <a:gd name="connsiteY19" fmla="*/ 2455142 h 2605181"/>
                <a:gd name="connsiteX20" fmla="*/ 217926 w 11740554"/>
                <a:gd name="connsiteY20" fmla="*/ 2312499 h 2605181"/>
                <a:gd name="connsiteX21" fmla="*/ 217926 w 11740554"/>
                <a:gd name="connsiteY21" fmla="*/ 2314876 h 2605181"/>
                <a:gd name="connsiteX22" fmla="*/ 215286 w 11740554"/>
                <a:gd name="connsiteY22" fmla="*/ 2314876 h 2605181"/>
                <a:gd name="connsiteX23" fmla="*/ 215286 w 11740554"/>
                <a:gd name="connsiteY23" fmla="*/ 2387255 h 2605181"/>
                <a:gd name="connsiteX24" fmla="*/ 290039 w 11740554"/>
                <a:gd name="connsiteY24" fmla="*/ 2387255 h 2605181"/>
                <a:gd name="connsiteX25" fmla="*/ 290039 w 11740554"/>
                <a:gd name="connsiteY25" fmla="*/ 2312499 h 2605181"/>
                <a:gd name="connsiteX26" fmla="*/ 217926 w 11740554"/>
                <a:gd name="connsiteY26" fmla="*/ 2312499 h 2605181"/>
                <a:gd name="connsiteX27" fmla="*/ 11450249 w 11740554"/>
                <a:gd name="connsiteY27" fmla="*/ 2312236 h 2605181"/>
                <a:gd name="connsiteX28" fmla="*/ 11450249 w 11740554"/>
                <a:gd name="connsiteY28" fmla="*/ 2386989 h 2605181"/>
                <a:gd name="connsiteX29" fmla="*/ 11525005 w 11740554"/>
                <a:gd name="connsiteY29" fmla="*/ 2386989 h 2605181"/>
                <a:gd name="connsiteX30" fmla="*/ 11525005 w 11740554"/>
                <a:gd name="connsiteY30" fmla="*/ 2314612 h 2605181"/>
                <a:gd name="connsiteX31" fmla="*/ 11522362 w 11740554"/>
                <a:gd name="connsiteY31" fmla="*/ 2314612 h 2605181"/>
                <a:gd name="connsiteX32" fmla="*/ 11522362 w 11740554"/>
                <a:gd name="connsiteY32" fmla="*/ 2312236 h 2605181"/>
                <a:gd name="connsiteX33" fmla="*/ 11450249 w 11740554"/>
                <a:gd name="connsiteY33" fmla="*/ 2312236 h 2605181"/>
                <a:gd name="connsiteX34" fmla="*/ 11589985 w 11740554"/>
                <a:gd name="connsiteY34" fmla="*/ 2164310 h 2605181"/>
                <a:gd name="connsiteX35" fmla="*/ 11589985 w 11740554"/>
                <a:gd name="connsiteY35" fmla="*/ 2244612 h 2605181"/>
                <a:gd name="connsiteX36" fmla="*/ 11592625 w 11740554"/>
                <a:gd name="connsiteY36" fmla="*/ 2244612 h 2605181"/>
                <a:gd name="connsiteX37" fmla="*/ 11592625 w 11740554"/>
                <a:gd name="connsiteY37" fmla="*/ 2246989 h 2605181"/>
                <a:gd name="connsiteX38" fmla="*/ 11672667 w 11740554"/>
                <a:gd name="connsiteY38" fmla="*/ 2246989 h 2605181"/>
                <a:gd name="connsiteX39" fmla="*/ 11672667 w 11740554"/>
                <a:gd name="connsiteY39" fmla="*/ 2164310 h 2605181"/>
                <a:gd name="connsiteX40" fmla="*/ 11589985 w 11740554"/>
                <a:gd name="connsiteY40" fmla="*/ 2164310 h 2605181"/>
                <a:gd name="connsiteX41" fmla="*/ 67623 w 11740554"/>
                <a:gd name="connsiteY41" fmla="*/ 2164310 h 2605181"/>
                <a:gd name="connsiteX42" fmla="*/ 67623 w 11740554"/>
                <a:gd name="connsiteY42" fmla="*/ 2246989 h 2605181"/>
                <a:gd name="connsiteX43" fmla="*/ 147663 w 11740554"/>
                <a:gd name="connsiteY43" fmla="*/ 2246989 h 2605181"/>
                <a:gd name="connsiteX44" fmla="*/ 147663 w 11740554"/>
                <a:gd name="connsiteY44" fmla="*/ 2244612 h 2605181"/>
                <a:gd name="connsiteX45" fmla="*/ 150303 w 11740554"/>
                <a:gd name="connsiteY45" fmla="*/ 2244612 h 2605181"/>
                <a:gd name="connsiteX46" fmla="*/ 150303 w 11740554"/>
                <a:gd name="connsiteY46" fmla="*/ 2164310 h 2605181"/>
                <a:gd name="connsiteX47" fmla="*/ 67623 w 11740554"/>
                <a:gd name="connsiteY47" fmla="*/ 2164310 h 2605181"/>
                <a:gd name="connsiteX48" fmla="*/ 0 w 11740554"/>
                <a:gd name="connsiteY48" fmla="*/ 0 h 2605181"/>
                <a:gd name="connsiteX49" fmla="*/ 67623 w 11740554"/>
                <a:gd name="connsiteY49" fmla="*/ 0 h 2605181"/>
                <a:gd name="connsiteX50" fmla="*/ 67623 w 11740554"/>
                <a:gd name="connsiteY50" fmla="*/ 2096687 h 2605181"/>
                <a:gd name="connsiteX51" fmla="*/ 217926 w 11740554"/>
                <a:gd name="connsiteY51" fmla="*/ 2096687 h 2605181"/>
                <a:gd name="connsiteX52" fmla="*/ 217926 w 11740554"/>
                <a:gd name="connsiteY52" fmla="*/ 2244612 h 2605181"/>
                <a:gd name="connsiteX53" fmla="*/ 357928 w 11740554"/>
                <a:gd name="connsiteY53" fmla="*/ 2244612 h 2605181"/>
                <a:gd name="connsiteX54" fmla="*/ 357928 w 11740554"/>
                <a:gd name="connsiteY54" fmla="*/ 2387519 h 2605181"/>
                <a:gd name="connsiteX55" fmla="*/ 504268 w 11740554"/>
                <a:gd name="connsiteY55" fmla="*/ 2387519 h 2605181"/>
                <a:gd name="connsiteX56" fmla="*/ 504268 w 11740554"/>
                <a:gd name="connsiteY56" fmla="*/ 2537821 h 2605181"/>
                <a:gd name="connsiteX57" fmla="*/ 11236283 w 11740554"/>
                <a:gd name="connsiteY57" fmla="*/ 2537821 h 2605181"/>
                <a:gd name="connsiteX58" fmla="*/ 11236283 w 11740554"/>
                <a:gd name="connsiteY58" fmla="*/ 2387519 h 2605181"/>
                <a:gd name="connsiteX59" fmla="*/ 11382626 w 11740554"/>
                <a:gd name="connsiteY59" fmla="*/ 2387519 h 2605181"/>
                <a:gd name="connsiteX60" fmla="*/ 11382626 w 11740554"/>
                <a:gd name="connsiteY60" fmla="*/ 2244612 h 2605181"/>
                <a:gd name="connsiteX61" fmla="*/ 11522362 w 11740554"/>
                <a:gd name="connsiteY61" fmla="*/ 2244612 h 2605181"/>
                <a:gd name="connsiteX62" fmla="*/ 11522362 w 11740554"/>
                <a:gd name="connsiteY62" fmla="*/ 2096687 h 2605181"/>
                <a:gd name="connsiteX63" fmla="*/ 11672667 w 11740554"/>
                <a:gd name="connsiteY63" fmla="*/ 2096687 h 2605181"/>
                <a:gd name="connsiteX64" fmla="*/ 11672667 w 11740554"/>
                <a:gd name="connsiteY64" fmla="*/ 0 h 2605181"/>
                <a:gd name="connsiteX65" fmla="*/ 11740554 w 11740554"/>
                <a:gd name="connsiteY65" fmla="*/ 0 h 2605181"/>
                <a:gd name="connsiteX66" fmla="*/ 11740554 w 11740554"/>
                <a:gd name="connsiteY66" fmla="*/ 2314612 h 2605181"/>
                <a:gd name="connsiteX67" fmla="*/ 11592891 w 11740554"/>
                <a:gd name="connsiteY67" fmla="*/ 2314612 h 2605181"/>
                <a:gd name="connsiteX68" fmla="*/ 11592891 w 11740554"/>
                <a:gd name="connsiteY68" fmla="*/ 2387255 h 2605181"/>
                <a:gd name="connsiteX69" fmla="*/ 11740554 w 11740554"/>
                <a:gd name="connsiteY69" fmla="*/ 2387255 h 2605181"/>
                <a:gd name="connsiteX70" fmla="*/ 11740554 w 11740554"/>
                <a:gd name="connsiteY70" fmla="*/ 2605181 h 2605181"/>
                <a:gd name="connsiteX71" fmla="*/ 11522362 w 11740554"/>
                <a:gd name="connsiteY71" fmla="*/ 2605181 h 2605181"/>
                <a:gd name="connsiteX72" fmla="*/ 11522362 w 11740554"/>
                <a:gd name="connsiteY72" fmla="*/ 2454349 h 2605181"/>
                <a:gd name="connsiteX73" fmla="*/ 11454212 w 11740554"/>
                <a:gd name="connsiteY73" fmla="*/ 2454349 h 2605181"/>
                <a:gd name="connsiteX74" fmla="*/ 11454212 w 11740554"/>
                <a:gd name="connsiteY74" fmla="*/ 2605181 h 2605181"/>
                <a:gd name="connsiteX75" fmla="*/ 286079 w 11740554"/>
                <a:gd name="connsiteY75" fmla="*/ 2605181 h 2605181"/>
                <a:gd name="connsiteX76" fmla="*/ 286079 w 11740554"/>
                <a:gd name="connsiteY76" fmla="*/ 2454349 h 2605181"/>
                <a:gd name="connsiteX77" fmla="*/ 217926 w 11740554"/>
                <a:gd name="connsiteY77" fmla="*/ 2454349 h 2605181"/>
                <a:gd name="connsiteX78" fmla="*/ 217926 w 11740554"/>
                <a:gd name="connsiteY78" fmla="*/ 2605181 h 2605181"/>
                <a:gd name="connsiteX79" fmla="*/ 0 w 11740554"/>
                <a:gd name="connsiteY79" fmla="*/ 2605181 h 2605181"/>
                <a:gd name="connsiteX80" fmla="*/ 0 w 11740554"/>
                <a:gd name="connsiteY80" fmla="*/ 2387255 h 2605181"/>
                <a:gd name="connsiteX81" fmla="*/ 147663 w 11740554"/>
                <a:gd name="connsiteY81" fmla="*/ 2387255 h 2605181"/>
                <a:gd name="connsiteX82" fmla="*/ 147663 w 11740554"/>
                <a:gd name="connsiteY82" fmla="*/ 2314612 h 2605181"/>
                <a:gd name="connsiteX83" fmla="*/ 0 w 11740554"/>
                <a:gd name="connsiteY83" fmla="*/ 2314612 h 260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740554" h="2605181">
                  <a:moveTo>
                    <a:pt x="11589985" y="2455142"/>
                  </a:moveTo>
                  <a:cubicBezTo>
                    <a:pt x="11589985" y="2483934"/>
                    <a:pt x="11589985" y="2509029"/>
                    <a:pt x="11589985" y="2537821"/>
                  </a:cubicBezTo>
                  <a:cubicBezTo>
                    <a:pt x="11618777" y="2537821"/>
                    <a:pt x="11643872" y="2537821"/>
                    <a:pt x="11672667" y="2537821"/>
                  </a:cubicBezTo>
                  <a:cubicBezTo>
                    <a:pt x="11672667" y="2509029"/>
                    <a:pt x="11672667" y="2483934"/>
                    <a:pt x="11672667" y="2455142"/>
                  </a:cubicBezTo>
                  <a:cubicBezTo>
                    <a:pt x="11643872" y="2455142"/>
                    <a:pt x="11618777" y="2455142"/>
                    <a:pt x="11589985" y="2455142"/>
                  </a:cubicBezTo>
                  <a:close/>
                  <a:moveTo>
                    <a:pt x="11303906" y="2455142"/>
                  </a:moveTo>
                  <a:cubicBezTo>
                    <a:pt x="11303906" y="2483934"/>
                    <a:pt x="11303906" y="2509029"/>
                    <a:pt x="11303906" y="2537821"/>
                  </a:cubicBezTo>
                  <a:cubicBezTo>
                    <a:pt x="11332701" y="2537821"/>
                    <a:pt x="11357794" y="2537821"/>
                    <a:pt x="11386589" y="2537821"/>
                  </a:cubicBezTo>
                  <a:cubicBezTo>
                    <a:pt x="11386589" y="2509029"/>
                    <a:pt x="11386589" y="2483934"/>
                    <a:pt x="11386589" y="2455142"/>
                  </a:cubicBezTo>
                  <a:cubicBezTo>
                    <a:pt x="11357794" y="2455142"/>
                    <a:pt x="11332701" y="2455142"/>
                    <a:pt x="11303906" y="2455142"/>
                  </a:cubicBezTo>
                  <a:close/>
                  <a:moveTo>
                    <a:pt x="353965" y="2455142"/>
                  </a:moveTo>
                  <a:cubicBezTo>
                    <a:pt x="353965" y="2483934"/>
                    <a:pt x="353965" y="2509029"/>
                    <a:pt x="353965" y="2537821"/>
                  </a:cubicBezTo>
                  <a:cubicBezTo>
                    <a:pt x="382757" y="2537821"/>
                    <a:pt x="407853" y="2537821"/>
                    <a:pt x="436645" y="2537821"/>
                  </a:cubicBezTo>
                  <a:cubicBezTo>
                    <a:pt x="436645" y="2509029"/>
                    <a:pt x="436645" y="2483934"/>
                    <a:pt x="436645" y="2455142"/>
                  </a:cubicBezTo>
                  <a:cubicBezTo>
                    <a:pt x="407853" y="2455142"/>
                    <a:pt x="382757" y="2455142"/>
                    <a:pt x="353965" y="2455142"/>
                  </a:cubicBezTo>
                  <a:close/>
                  <a:moveTo>
                    <a:pt x="67623" y="2455142"/>
                  </a:moveTo>
                  <a:cubicBezTo>
                    <a:pt x="67623" y="2483934"/>
                    <a:pt x="67623" y="2509029"/>
                    <a:pt x="67623" y="2537821"/>
                  </a:cubicBezTo>
                  <a:cubicBezTo>
                    <a:pt x="96415" y="2537821"/>
                    <a:pt x="121511" y="2537821"/>
                    <a:pt x="150303" y="2537821"/>
                  </a:cubicBezTo>
                  <a:cubicBezTo>
                    <a:pt x="150303" y="2509029"/>
                    <a:pt x="150303" y="2483934"/>
                    <a:pt x="150303" y="2455142"/>
                  </a:cubicBezTo>
                  <a:cubicBezTo>
                    <a:pt x="121511" y="2455142"/>
                    <a:pt x="96415" y="2455142"/>
                    <a:pt x="67623" y="2455142"/>
                  </a:cubicBezTo>
                  <a:close/>
                  <a:moveTo>
                    <a:pt x="217926" y="2312499"/>
                  </a:moveTo>
                  <a:lnTo>
                    <a:pt x="217926" y="2314876"/>
                  </a:lnTo>
                  <a:lnTo>
                    <a:pt x="215286" y="2314876"/>
                  </a:lnTo>
                  <a:cubicBezTo>
                    <a:pt x="215286" y="2340764"/>
                    <a:pt x="215286" y="2360840"/>
                    <a:pt x="215286" y="2387255"/>
                  </a:cubicBezTo>
                  <a:cubicBezTo>
                    <a:pt x="242494" y="2387255"/>
                    <a:pt x="262833" y="2387255"/>
                    <a:pt x="290039" y="2387255"/>
                  </a:cubicBezTo>
                  <a:cubicBezTo>
                    <a:pt x="290039" y="2360047"/>
                    <a:pt x="290039" y="2339441"/>
                    <a:pt x="290039" y="2312499"/>
                  </a:cubicBezTo>
                  <a:cubicBezTo>
                    <a:pt x="263890" y="2312499"/>
                    <a:pt x="243814" y="2312499"/>
                    <a:pt x="217926" y="2312499"/>
                  </a:cubicBezTo>
                  <a:close/>
                  <a:moveTo>
                    <a:pt x="11450249" y="2312236"/>
                  </a:moveTo>
                  <a:cubicBezTo>
                    <a:pt x="11450249" y="2339178"/>
                    <a:pt x="11450249" y="2359783"/>
                    <a:pt x="11450249" y="2386989"/>
                  </a:cubicBezTo>
                  <a:cubicBezTo>
                    <a:pt x="11477457" y="2386989"/>
                    <a:pt x="11498060" y="2386989"/>
                    <a:pt x="11525005" y="2386989"/>
                  </a:cubicBezTo>
                  <a:cubicBezTo>
                    <a:pt x="11525005" y="2360840"/>
                    <a:pt x="11525005" y="2340498"/>
                    <a:pt x="11525005" y="2314612"/>
                  </a:cubicBezTo>
                  <a:lnTo>
                    <a:pt x="11522362" y="2314612"/>
                  </a:lnTo>
                  <a:lnTo>
                    <a:pt x="11522362" y="2312236"/>
                  </a:lnTo>
                  <a:cubicBezTo>
                    <a:pt x="11496476" y="2312236"/>
                    <a:pt x="11476401" y="2312236"/>
                    <a:pt x="11450249" y="2312236"/>
                  </a:cubicBezTo>
                  <a:close/>
                  <a:moveTo>
                    <a:pt x="11589985" y="2164310"/>
                  </a:moveTo>
                  <a:cubicBezTo>
                    <a:pt x="11589985" y="2192309"/>
                    <a:pt x="11589985" y="2216874"/>
                    <a:pt x="11589985" y="2244612"/>
                  </a:cubicBezTo>
                  <a:lnTo>
                    <a:pt x="11592625" y="2244612"/>
                  </a:lnTo>
                  <a:lnTo>
                    <a:pt x="11592625" y="2246989"/>
                  </a:lnTo>
                  <a:cubicBezTo>
                    <a:pt x="11620363" y="2246989"/>
                    <a:pt x="11644665" y="2246989"/>
                    <a:pt x="11672667" y="2246989"/>
                  </a:cubicBezTo>
                  <a:cubicBezTo>
                    <a:pt x="11672667" y="2218197"/>
                    <a:pt x="11672667" y="2193365"/>
                    <a:pt x="11672667" y="2164310"/>
                  </a:cubicBezTo>
                  <a:cubicBezTo>
                    <a:pt x="11643872" y="2164310"/>
                    <a:pt x="11618777" y="2164310"/>
                    <a:pt x="11589985" y="2164310"/>
                  </a:cubicBezTo>
                  <a:close/>
                  <a:moveTo>
                    <a:pt x="67623" y="2164310"/>
                  </a:moveTo>
                  <a:cubicBezTo>
                    <a:pt x="67623" y="2193102"/>
                    <a:pt x="67623" y="2218197"/>
                    <a:pt x="67623" y="2246989"/>
                  </a:cubicBezTo>
                  <a:cubicBezTo>
                    <a:pt x="95625" y="2246989"/>
                    <a:pt x="119927" y="2246989"/>
                    <a:pt x="147663" y="2246989"/>
                  </a:cubicBezTo>
                  <a:lnTo>
                    <a:pt x="147663" y="2244612"/>
                  </a:lnTo>
                  <a:lnTo>
                    <a:pt x="150303" y="2244612"/>
                  </a:lnTo>
                  <a:cubicBezTo>
                    <a:pt x="150303" y="2216611"/>
                    <a:pt x="150303" y="2192309"/>
                    <a:pt x="150303" y="2164310"/>
                  </a:cubicBezTo>
                  <a:cubicBezTo>
                    <a:pt x="121511" y="2164310"/>
                    <a:pt x="96415" y="2164310"/>
                    <a:pt x="67623" y="2164310"/>
                  </a:cubicBez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2096687"/>
                  </a:lnTo>
                  <a:lnTo>
                    <a:pt x="217926" y="2096687"/>
                  </a:lnTo>
                  <a:lnTo>
                    <a:pt x="217926" y="2244612"/>
                  </a:lnTo>
                  <a:lnTo>
                    <a:pt x="357928" y="2244612"/>
                  </a:lnTo>
                  <a:lnTo>
                    <a:pt x="357928" y="2387519"/>
                  </a:lnTo>
                  <a:lnTo>
                    <a:pt x="504268" y="2387519"/>
                  </a:lnTo>
                  <a:lnTo>
                    <a:pt x="504268" y="2537821"/>
                  </a:lnTo>
                  <a:lnTo>
                    <a:pt x="11236283" y="2537821"/>
                  </a:lnTo>
                  <a:lnTo>
                    <a:pt x="11236283" y="2387519"/>
                  </a:lnTo>
                  <a:lnTo>
                    <a:pt x="11382626" y="2387519"/>
                  </a:lnTo>
                  <a:lnTo>
                    <a:pt x="11382626" y="2244612"/>
                  </a:lnTo>
                  <a:lnTo>
                    <a:pt x="11522362" y="2244612"/>
                  </a:lnTo>
                  <a:lnTo>
                    <a:pt x="11522362" y="2096687"/>
                  </a:lnTo>
                  <a:lnTo>
                    <a:pt x="11672667" y="2096687"/>
                  </a:lnTo>
                  <a:lnTo>
                    <a:pt x="11672667" y="0"/>
                  </a:lnTo>
                  <a:lnTo>
                    <a:pt x="11740554" y="0"/>
                  </a:lnTo>
                  <a:lnTo>
                    <a:pt x="11740554" y="2314612"/>
                  </a:lnTo>
                  <a:lnTo>
                    <a:pt x="11592891" y="2314612"/>
                  </a:lnTo>
                  <a:lnTo>
                    <a:pt x="11592891" y="2387255"/>
                  </a:lnTo>
                  <a:lnTo>
                    <a:pt x="11740554" y="2387255"/>
                  </a:lnTo>
                  <a:lnTo>
                    <a:pt x="11740554" y="2605181"/>
                  </a:lnTo>
                  <a:lnTo>
                    <a:pt x="11522362" y="2605181"/>
                  </a:lnTo>
                  <a:lnTo>
                    <a:pt x="11522362" y="2454349"/>
                  </a:lnTo>
                  <a:lnTo>
                    <a:pt x="11454212" y="2454349"/>
                  </a:lnTo>
                  <a:lnTo>
                    <a:pt x="11454212" y="2605181"/>
                  </a:lnTo>
                  <a:lnTo>
                    <a:pt x="286079" y="2605181"/>
                  </a:lnTo>
                  <a:lnTo>
                    <a:pt x="286079" y="2454349"/>
                  </a:lnTo>
                  <a:lnTo>
                    <a:pt x="217926" y="2454349"/>
                  </a:lnTo>
                  <a:lnTo>
                    <a:pt x="217926" y="2605181"/>
                  </a:lnTo>
                  <a:lnTo>
                    <a:pt x="0" y="2605181"/>
                  </a:lnTo>
                  <a:lnTo>
                    <a:pt x="0" y="2387255"/>
                  </a:lnTo>
                  <a:lnTo>
                    <a:pt x="147663" y="2387255"/>
                  </a:lnTo>
                  <a:lnTo>
                    <a:pt x="147663" y="2314612"/>
                  </a:lnTo>
                  <a:lnTo>
                    <a:pt x="0" y="23146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29223F29-EC83-224C-FD1D-003B40F00149}"/>
                </a:ext>
              </a:extLst>
            </p:cNvPr>
            <p:cNvSpPr/>
            <p:nvPr/>
          </p:nvSpPr>
          <p:spPr>
            <a:xfrm>
              <a:off x="207033" y="2277375"/>
              <a:ext cx="11740554" cy="1949373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E75A4C0D-1EDF-8A3E-38F5-22DA2743D369}"/>
              </a:ext>
            </a:extLst>
          </p:cNvPr>
          <p:cNvGrpSpPr/>
          <p:nvPr userDrawn="1"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713DBC2-5C90-86E3-9382-DEAF9D5F4FFE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1305CEE-095B-1ACF-0C45-F72DC192407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3E196376-1468-F02C-2D8E-44AFFEAF8689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F640C517-D5E8-9114-FE93-6FEC18B836D2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A18C921B-369C-AAE8-53D0-9AD219BDA88A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7553CE18-244F-F974-47FD-BE12AE47543A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A7BFE221-084E-AE6A-21E6-41221396701B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1F48C851-A9D4-7436-801D-D2CECF8B9652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69C03453-FD05-DDE2-892F-948A2F332783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CA3590DE-4148-2136-B7A4-E935C5610FA7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C5818B6-9494-72FC-2323-650BAEA37597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82FBD95C-E145-E158-C8D1-370CACF83654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FF092BD1-BD76-4E9C-D710-013C47BFCB84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FCFBCDA6-63C0-0A3C-90CB-B82CE4417BAA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4E5C121B-B5F2-EA58-817B-0FA4E762C468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88AC9698-1AD3-4C7D-7F0B-65FCF9EA170A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7B88B92-2F96-EE83-67E5-FB7C41A29851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0C80DCA8-0B24-6C23-8598-21B5A7D420FD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7E2AB511-2D35-8061-F3B3-C1786A424AC7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79982BAA-1AAE-58C8-909A-CDBEBF5EB804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8AE67305-2D7F-6821-0E8B-66D12C8968E7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E9C6AE31-17FB-AFC8-438E-E002E61F7267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4C873A53-6F26-568B-0694-108B8BD4D277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0BDD143E-7F8D-3578-A899-9DA2CEF65BBD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A47591CF-85DE-426D-C80F-583AAFF6FF12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CD6268FF-7290-C34D-C4E1-56113DCFA48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AE0B37D8-8177-A25D-E2A4-E49BE75A97C5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135BD3E-07FD-CED1-7578-C27363C7CCF9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5C36484-D556-C99D-BFC3-D2F668DEA12E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7F56B4A8-510F-7541-77D8-3DCDFED54978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7E203738-8A38-5B56-62AF-419E977700A6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1EB02B1-E29A-6CF0-FD75-05923927531F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FEFB893-DB75-88FD-C7D4-D630401426BD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9BCEA727-0400-314E-BCEC-7B37AC243CF4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7E325A5D-DD7A-5BE0-334A-CC70991AC0DC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E924F52F-6115-3323-CA27-43C2F114D840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99D3AEC-806B-9C87-83E2-D56BFE59FAEB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AA0888E4-5FDB-AEF4-B619-5248E675AA36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C19752F0-09D5-FBAA-C57B-A09C00D2CB25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102CA177-F29F-A40A-6966-9CC5BA083EDD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2A0193BE-D846-C06E-A29A-17C08F065D0C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641A96B2-AB5E-9FB8-A9D8-13A6E7FE67D3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886D6A4-3279-402A-3E0E-206671269BFC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650E0CDE-71A5-9209-8F65-56E50BB3F508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04645705-E98C-927F-51C2-A8359564D1C4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2" name="图形 2">
            <a:extLst>
              <a:ext uri="{FF2B5EF4-FFF2-40B4-BE49-F238E27FC236}">
                <a16:creationId xmlns:a16="http://schemas.microsoft.com/office/drawing/2014/main" id="{3B64A938-FF17-CD5A-0E85-B4D6A2A49174}"/>
              </a:ext>
            </a:extLst>
          </p:cNvPr>
          <p:cNvGrpSpPr/>
          <p:nvPr userDrawn="1"/>
        </p:nvGrpSpPr>
        <p:grpSpPr>
          <a:xfrm>
            <a:off x="10777849" y="232454"/>
            <a:ext cx="828415" cy="2287005"/>
            <a:chOff x="-13" y="-51"/>
            <a:chExt cx="917653" cy="2533362"/>
          </a:xfrm>
        </p:grpSpPr>
        <p:grpSp>
          <p:nvGrpSpPr>
            <p:cNvPr id="53" name="图形 2">
              <a:extLst>
                <a:ext uri="{FF2B5EF4-FFF2-40B4-BE49-F238E27FC236}">
                  <a16:creationId xmlns:a16="http://schemas.microsoft.com/office/drawing/2014/main" id="{E4B49A07-84F5-F860-610D-246E142D2E88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55" name="图形 2">
                <a:extLst>
                  <a:ext uri="{FF2B5EF4-FFF2-40B4-BE49-F238E27FC236}">
                    <a16:creationId xmlns:a16="http://schemas.microsoft.com/office/drawing/2014/main" id="{936720B5-E7B2-8297-20F9-E56C38B68D99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62" name="图形 2">
                  <a:extLst>
                    <a:ext uri="{FF2B5EF4-FFF2-40B4-BE49-F238E27FC236}">
                      <a16:creationId xmlns:a16="http://schemas.microsoft.com/office/drawing/2014/main" id="{3C177DB1-DD5A-7986-E528-E574E3B87DE8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79" name="图形 2">
                    <a:extLst>
                      <a:ext uri="{FF2B5EF4-FFF2-40B4-BE49-F238E27FC236}">
                        <a16:creationId xmlns:a16="http://schemas.microsoft.com/office/drawing/2014/main" id="{C1D05E8E-C332-114D-05F1-29F5DA7E7247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82" name="图形 2">
                      <a:extLst>
                        <a:ext uri="{FF2B5EF4-FFF2-40B4-BE49-F238E27FC236}">
                          <a16:creationId xmlns:a16="http://schemas.microsoft.com/office/drawing/2014/main" id="{7264EEDF-A4B9-08ED-5F4C-7199EDBE08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184" name="任意多边形: 形状 183">
                        <a:extLst>
                          <a:ext uri="{FF2B5EF4-FFF2-40B4-BE49-F238E27FC236}">
                            <a16:creationId xmlns:a16="http://schemas.microsoft.com/office/drawing/2014/main" id="{7294F064-953D-2219-E4D8-DEABD34D09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85" name="图形 2">
                        <a:extLst>
                          <a:ext uri="{FF2B5EF4-FFF2-40B4-BE49-F238E27FC236}">
                            <a16:creationId xmlns:a16="http://schemas.microsoft.com/office/drawing/2014/main" id="{B6BEC277-DE5C-DBE2-541D-EAC526ADBBD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86" name="任意多边形: 形状 185">
                          <a:extLst>
                            <a:ext uri="{FF2B5EF4-FFF2-40B4-BE49-F238E27FC236}">
                              <a16:creationId xmlns:a16="http://schemas.microsoft.com/office/drawing/2014/main" id="{E8101D2E-75F4-3670-51E0-B72543411C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7" name="任意多边形: 形状 186">
                          <a:extLst>
                            <a:ext uri="{FF2B5EF4-FFF2-40B4-BE49-F238E27FC236}">
                              <a16:creationId xmlns:a16="http://schemas.microsoft.com/office/drawing/2014/main" id="{760E760C-BCC2-4A4D-E955-7076583307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83" name="任意多边形: 形状 182">
                      <a:extLst>
                        <a:ext uri="{FF2B5EF4-FFF2-40B4-BE49-F238E27FC236}">
                          <a16:creationId xmlns:a16="http://schemas.microsoft.com/office/drawing/2014/main" id="{579F8269-B7B7-6351-EB62-C3C9CA2682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0" name="任意多边形: 形状 179">
                    <a:extLst>
                      <a:ext uri="{FF2B5EF4-FFF2-40B4-BE49-F238E27FC236}">
                        <a16:creationId xmlns:a16="http://schemas.microsoft.com/office/drawing/2014/main" id="{3523B2B1-936D-1ED6-2843-A2968E660AFF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>
                    <a:extLst>
                      <a:ext uri="{FF2B5EF4-FFF2-40B4-BE49-F238E27FC236}">
                        <a16:creationId xmlns:a16="http://schemas.microsoft.com/office/drawing/2014/main" id="{E80D22B5-5A2F-6E19-FDBC-63721769BEA2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3" name="图形 2">
                  <a:extLst>
                    <a:ext uri="{FF2B5EF4-FFF2-40B4-BE49-F238E27FC236}">
                      <a16:creationId xmlns:a16="http://schemas.microsoft.com/office/drawing/2014/main" id="{59C0FEA3-DB4C-337E-0A5E-0FFD46A4DFAB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70" name="图形 2">
                    <a:extLst>
                      <a:ext uri="{FF2B5EF4-FFF2-40B4-BE49-F238E27FC236}">
                        <a16:creationId xmlns:a16="http://schemas.microsoft.com/office/drawing/2014/main" id="{4364B7DA-6223-15B0-7E76-750875B3876C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73" name="图形 2">
                      <a:extLst>
                        <a:ext uri="{FF2B5EF4-FFF2-40B4-BE49-F238E27FC236}">
                          <a16:creationId xmlns:a16="http://schemas.microsoft.com/office/drawing/2014/main" id="{BDD4CDF3-673C-8A29-D4F4-4BD74B77F0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75" name="任意多边形: 形状 174">
                        <a:extLst>
                          <a:ext uri="{FF2B5EF4-FFF2-40B4-BE49-F238E27FC236}">
                            <a16:creationId xmlns:a16="http://schemas.microsoft.com/office/drawing/2014/main" id="{2D3BFE5C-CCF6-F91B-55A1-4795C236F1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76" name="图形 2">
                        <a:extLst>
                          <a:ext uri="{FF2B5EF4-FFF2-40B4-BE49-F238E27FC236}">
                            <a16:creationId xmlns:a16="http://schemas.microsoft.com/office/drawing/2014/main" id="{12EA5915-9441-3DBF-2E17-0861467291A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77" name="任意多边形: 形状 176">
                          <a:extLst>
                            <a:ext uri="{FF2B5EF4-FFF2-40B4-BE49-F238E27FC236}">
                              <a16:creationId xmlns:a16="http://schemas.microsoft.com/office/drawing/2014/main" id="{BDA0F467-241D-7DFA-10E3-2BFB2B4C48C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8" name="任意多边形: 形状 177">
                          <a:extLst>
                            <a:ext uri="{FF2B5EF4-FFF2-40B4-BE49-F238E27FC236}">
                              <a16:creationId xmlns:a16="http://schemas.microsoft.com/office/drawing/2014/main" id="{4F2169E6-83F3-C477-DD22-F0F8D91B7E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74" name="任意多边形: 形状 173">
                      <a:extLst>
                        <a:ext uri="{FF2B5EF4-FFF2-40B4-BE49-F238E27FC236}">
                          <a16:creationId xmlns:a16="http://schemas.microsoft.com/office/drawing/2014/main" id="{246FEF30-21A4-C367-A5CE-25653FF533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71" name="任意多边形: 形状 170">
                    <a:extLst>
                      <a:ext uri="{FF2B5EF4-FFF2-40B4-BE49-F238E27FC236}">
                        <a16:creationId xmlns:a16="http://schemas.microsoft.com/office/drawing/2014/main" id="{07ADE043-9F1E-A38E-7264-095E9B5B45B5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>
                    <a:extLst>
                      <a:ext uri="{FF2B5EF4-FFF2-40B4-BE49-F238E27FC236}">
                        <a16:creationId xmlns:a16="http://schemas.microsoft.com/office/drawing/2014/main" id="{018D6320-E306-F112-CD44-13C93C78BF34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" name="图形 2">
                  <a:extLst>
                    <a:ext uri="{FF2B5EF4-FFF2-40B4-BE49-F238E27FC236}">
                      <a16:creationId xmlns:a16="http://schemas.microsoft.com/office/drawing/2014/main" id="{930EEFF7-0E81-CF76-D3A0-2A1F9018ABEB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61" name="图形 2">
                    <a:extLst>
                      <a:ext uri="{FF2B5EF4-FFF2-40B4-BE49-F238E27FC236}">
                        <a16:creationId xmlns:a16="http://schemas.microsoft.com/office/drawing/2014/main" id="{98D8F612-5E21-7BEF-DEF9-EBA86EF49D4C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64" name="图形 2">
                      <a:extLst>
                        <a:ext uri="{FF2B5EF4-FFF2-40B4-BE49-F238E27FC236}">
                          <a16:creationId xmlns:a16="http://schemas.microsoft.com/office/drawing/2014/main" id="{E1E06766-B38E-23F4-537C-6B1B667A46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66" name="任意多边形: 形状 165">
                        <a:extLst>
                          <a:ext uri="{FF2B5EF4-FFF2-40B4-BE49-F238E27FC236}">
                            <a16:creationId xmlns:a16="http://schemas.microsoft.com/office/drawing/2014/main" id="{17B2A0B8-E57D-F549-F566-6059470A2F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7" name="图形 2">
                        <a:extLst>
                          <a:ext uri="{FF2B5EF4-FFF2-40B4-BE49-F238E27FC236}">
                            <a16:creationId xmlns:a16="http://schemas.microsoft.com/office/drawing/2014/main" id="{750FC1F1-55C2-6DD1-C1FB-56474B9C847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25273094-D0DE-E795-4A16-A8F173BB3FE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9" name="任意多边形: 形状 168">
                          <a:extLst>
                            <a:ext uri="{FF2B5EF4-FFF2-40B4-BE49-F238E27FC236}">
                              <a16:creationId xmlns:a16="http://schemas.microsoft.com/office/drawing/2014/main" id="{27D06C9E-2F2B-18DD-0CC9-F251E987B1F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5" name="任意多边形: 形状 164">
                      <a:extLst>
                        <a:ext uri="{FF2B5EF4-FFF2-40B4-BE49-F238E27FC236}">
                          <a16:creationId xmlns:a16="http://schemas.microsoft.com/office/drawing/2014/main" id="{2CC6BC0C-B0A2-5B4E-7332-41F51DB040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2A88B7D7-C15E-1384-2D2D-CF7CB438A9E4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任意多边形: 形状 162">
                    <a:extLst>
                      <a:ext uri="{FF2B5EF4-FFF2-40B4-BE49-F238E27FC236}">
                        <a16:creationId xmlns:a16="http://schemas.microsoft.com/office/drawing/2014/main" id="{E9EEAC00-3813-A166-4BE0-754F161C827C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" name="图形 2">
                  <a:extLst>
                    <a:ext uri="{FF2B5EF4-FFF2-40B4-BE49-F238E27FC236}">
                      <a16:creationId xmlns:a16="http://schemas.microsoft.com/office/drawing/2014/main" id="{D3FBC307-419A-E4F7-ACE7-8D4364B936DD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52" name="图形 2">
                    <a:extLst>
                      <a:ext uri="{FF2B5EF4-FFF2-40B4-BE49-F238E27FC236}">
                        <a16:creationId xmlns:a16="http://schemas.microsoft.com/office/drawing/2014/main" id="{61286843-667C-C6BE-7A2B-D060A662D925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55" name="图形 2">
                      <a:extLst>
                        <a:ext uri="{FF2B5EF4-FFF2-40B4-BE49-F238E27FC236}">
                          <a16:creationId xmlns:a16="http://schemas.microsoft.com/office/drawing/2014/main" id="{DE0A5385-5840-5BE8-5591-7881ECBB23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57" name="任意多边形: 形状 156">
                        <a:extLst>
                          <a:ext uri="{FF2B5EF4-FFF2-40B4-BE49-F238E27FC236}">
                            <a16:creationId xmlns:a16="http://schemas.microsoft.com/office/drawing/2014/main" id="{B1CFDE62-F2D5-5137-8AF9-4491E5A3A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8" name="图形 2">
                        <a:extLst>
                          <a:ext uri="{FF2B5EF4-FFF2-40B4-BE49-F238E27FC236}">
                            <a16:creationId xmlns:a16="http://schemas.microsoft.com/office/drawing/2014/main" id="{94719EA7-9845-52AD-F8D3-752DF156776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309DF535-5965-8263-CFEF-C5DBE99A305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0" name="任意多边形: 形状 159">
                          <a:extLst>
                            <a:ext uri="{FF2B5EF4-FFF2-40B4-BE49-F238E27FC236}">
                              <a16:creationId xmlns:a16="http://schemas.microsoft.com/office/drawing/2014/main" id="{42F14CB2-7936-02C9-F7A8-5D0399DE61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6" name="任意多边形: 形状 155">
                      <a:extLst>
                        <a:ext uri="{FF2B5EF4-FFF2-40B4-BE49-F238E27FC236}">
                          <a16:creationId xmlns:a16="http://schemas.microsoft.com/office/drawing/2014/main" id="{E3D32797-A991-C669-8EDC-EE37A1BCBD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1D66612A-C7A0-8D0D-738E-EF490F3B79F7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>
                    <a:extLst>
                      <a:ext uri="{FF2B5EF4-FFF2-40B4-BE49-F238E27FC236}">
                        <a16:creationId xmlns:a16="http://schemas.microsoft.com/office/drawing/2014/main" id="{13C8726E-E707-B1EA-5580-CBAB00FE0C5B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115D67D4-3A57-62B3-C73C-031F8E6780C6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81B84573-9A75-76C9-6458-7CB448A6ECAB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889D6A99-AAFC-20B0-02DD-850FD2E8A91F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8588A4FB-7CC3-69D9-A4BA-A9F3FCD53243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306DCE69-AAA6-16E0-D278-87FE1E7C8DD0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1" name="图形 2">
                  <a:extLst>
                    <a:ext uri="{FF2B5EF4-FFF2-40B4-BE49-F238E27FC236}">
                      <a16:creationId xmlns:a16="http://schemas.microsoft.com/office/drawing/2014/main" id="{6C13D50D-3AF1-A2A8-903A-EA8EA966A11C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43" name="图形 2">
                    <a:extLst>
                      <a:ext uri="{FF2B5EF4-FFF2-40B4-BE49-F238E27FC236}">
                        <a16:creationId xmlns:a16="http://schemas.microsoft.com/office/drawing/2014/main" id="{F71D9B1C-4C62-356B-1B49-190DC7C8BA08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46" name="图形 2">
                      <a:extLst>
                        <a:ext uri="{FF2B5EF4-FFF2-40B4-BE49-F238E27FC236}">
                          <a16:creationId xmlns:a16="http://schemas.microsoft.com/office/drawing/2014/main" id="{F5014EB0-B589-0EB9-6DF6-7F06E075C8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48" name="任意多边形: 形状 147">
                        <a:extLst>
                          <a:ext uri="{FF2B5EF4-FFF2-40B4-BE49-F238E27FC236}">
                            <a16:creationId xmlns:a16="http://schemas.microsoft.com/office/drawing/2014/main" id="{7C2E68AF-6FEF-204D-9573-ED5974866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9" name="图形 2">
                        <a:extLst>
                          <a:ext uri="{FF2B5EF4-FFF2-40B4-BE49-F238E27FC236}">
                            <a16:creationId xmlns:a16="http://schemas.microsoft.com/office/drawing/2014/main" id="{E305E145-B511-364B-E894-DF3C2309980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11FD3789-9197-184E-D532-34262250A1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1" name="任意多边形: 形状 150">
                          <a:extLst>
                            <a:ext uri="{FF2B5EF4-FFF2-40B4-BE49-F238E27FC236}">
                              <a16:creationId xmlns:a16="http://schemas.microsoft.com/office/drawing/2014/main" id="{EE423548-1778-402A-C32A-45EE0821EB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7" name="任意多边形: 形状 146">
                      <a:extLst>
                        <a:ext uri="{FF2B5EF4-FFF2-40B4-BE49-F238E27FC236}">
                          <a16:creationId xmlns:a16="http://schemas.microsoft.com/office/drawing/2014/main" id="{1156056D-C58B-BE37-DEB0-F697DC7590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002C29FA-6FA5-EDCC-D4D6-070FA6609733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>
                    <a:extLst>
                      <a:ext uri="{FF2B5EF4-FFF2-40B4-BE49-F238E27FC236}">
                        <a16:creationId xmlns:a16="http://schemas.microsoft.com/office/drawing/2014/main" id="{70F81EF5-E8B2-D36F-019B-2EC3E47106B9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图形 2">
                  <a:extLst>
                    <a:ext uri="{FF2B5EF4-FFF2-40B4-BE49-F238E27FC236}">
                      <a16:creationId xmlns:a16="http://schemas.microsoft.com/office/drawing/2014/main" id="{1C5626F8-13D4-C658-85DD-B8D1C49E95EE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34" name="图形 2">
                    <a:extLst>
                      <a:ext uri="{FF2B5EF4-FFF2-40B4-BE49-F238E27FC236}">
                        <a16:creationId xmlns:a16="http://schemas.microsoft.com/office/drawing/2014/main" id="{1D305CBF-6F9A-8E16-0515-252C32A8D422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37" name="图形 2">
                      <a:extLst>
                        <a:ext uri="{FF2B5EF4-FFF2-40B4-BE49-F238E27FC236}">
                          <a16:creationId xmlns:a16="http://schemas.microsoft.com/office/drawing/2014/main" id="{162FED40-77D1-CEE0-2F9C-BF62547C4E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39" name="任意多边形: 形状 138">
                        <a:extLst>
                          <a:ext uri="{FF2B5EF4-FFF2-40B4-BE49-F238E27FC236}">
                            <a16:creationId xmlns:a16="http://schemas.microsoft.com/office/drawing/2014/main" id="{26698B94-A479-E2D5-1169-B83C3DC6B4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0" name="图形 2">
                        <a:extLst>
                          <a:ext uri="{FF2B5EF4-FFF2-40B4-BE49-F238E27FC236}">
                            <a16:creationId xmlns:a16="http://schemas.microsoft.com/office/drawing/2014/main" id="{A65710FB-52B2-89D2-F596-AF786FE99B4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3A937006-1990-70D3-AD50-58604838488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2" name="任意多边形: 形状 141">
                          <a:extLst>
                            <a:ext uri="{FF2B5EF4-FFF2-40B4-BE49-F238E27FC236}">
                              <a16:creationId xmlns:a16="http://schemas.microsoft.com/office/drawing/2014/main" id="{7FF82776-406D-1127-087A-A4E8C28894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8" name="任意多边形: 形状 137">
                      <a:extLst>
                        <a:ext uri="{FF2B5EF4-FFF2-40B4-BE49-F238E27FC236}">
                          <a16:creationId xmlns:a16="http://schemas.microsoft.com/office/drawing/2014/main" id="{46B00CC4-2FE5-8B1C-545D-6933D4DD8C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E4E7CADB-E517-FC87-1613-F5A29FB0EA70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任意多边形: 形状 135">
                    <a:extLst>
                      <a:ext uri="{FF2B5EF4-FFF2-40B4-BE49-F238E27FC236}">
                        <a16:creationId xmlns:a16="http://schemas.microsoft.com/office/drawing/2014/main" id="{61A7DDC3-A9A9-78F6-A9E6-26E5C804552E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5556DC12-D029-515D-98E3-386E15275853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4" name="图形 2">
                  <a:extLst>
                    <a:ext uri="{FF2B5EF4-FFF2-40B4-BE49-F238E27FC236}">
                      <a16:creationId xmlns:a16="http://schemas.microsoft.com/office/drawing/2014/main" id="{81CBAD68-DFD6-42C4-2664-0112501BAC3E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25" name="图形 2">
                    <a:extLst>
                      <a:ext uri="{FF2B5EF4-FFF2-40B4-BE49-F238E27FC236}">
                        <a16:creationId xmlns:a16="http://schemas.microsoft.com/office/drawing/2014/main" id="{51799B1B-9FD4-23E4-778C-FFD4EA7B07E3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28" name="图形 2">
                      <a:extLst>
                        <a:ext uri="{FF2B5EF4-FFF2-40B4-BE49-F238E27FC236}">
                          <a16:creationId xmlns:a16="http://schemas.microsoft.com/office/drawing/2014/main" id="{130F2AD5-A593-F089-345B-BE62C88E1E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30" name="任意多边形: 形状 129">
                        <a:extLst>
                          <a:ext uri="{FF2B5EF4-FFF2-40B4-BE49-F238E27FC236}">
                            <a16:creationId xmlns:a16="http://schemas.microsoft.com/office/drawing/2014/main" id="{5C253DFD-0B30-BB52-DFB1-2FF24AECC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1" name="图形 2">
                        <a:extLst>
                          <a:ext uri="{FF2B5EF4-FFF2-40B4-BE49-F238E27FC236}">
                            <a16:creationId xmlns:a16="http://schemas.microsoft.com/office/drawing/2014/main" id="{F356060A-8154-02F5-06A5-98D4B3E8D32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268D490F-9E3B-37FF-1F48-E7478006C4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3" name="任意多边形: 形状 132">
                          <a:extLst>
                            <a:ext uri="{FF2B5EF4-FFF2-40B4-BE49-F238E27FC236}">
                              <a16:creationId xmlns:a16="http://schemas.microsoft.com/office/drawing/2014/main" id="{A26F74A2-46FF-9CBE-BBD5-B55B9C1C08F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9" name="任意多边形: 形状 128">
                      <a:extLst>
                        <a:ext uri="{FF2B5EF4-FFF2-40B4-BE49-F238E27FC236}">
                          <a16:creationId xmlns:a16="http://schemas.microsoft.com/office/drawing/2014/main" id="{BB94E5FA-3B47-75C7-2969-4A90B64AC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53DB2073-662F-8DA0-F048-0D02FEB61B1C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任意多边形: 形状 126">
                    <a:extLst>
                      <a:ext uri="{FF2B5EF4-FFF2-40B4-BE49-F238E27FC236}">
                        <a16:creationId xmlns:a16="http://schemas.microsoft.com/office/drawing/2014/main" id="{13C648CF-DB3F-802D-5871-FC310E8BBD63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5" name="图形 2">
                  <a:extLst>
                    <a:ext uri="{FF2B5EF4-FFF2-40B4-BE49-F238E27FC236}">
                      <a16:creationId xmlns:a16="http://schemas.microsoft.com/office/drawing/2014/main" id="{FDE385BE-4EB0-D4BF-F7C5-B345895F61A7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116" name="图形 2">
                    <a:extLst>
                      <a:ext uri="{FF2B5EF4-FFF2-40B4-BE49-F238E27FC236}">
                        <a16:creationId xmlns:a16="http://schemas.microsoft.com/office/drawing/2014/main" id="{E571CB89-223E-D471-3E0E-9C148D8CD10A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19" name="图形 2">
                      <a:extLst>
                        <a:ext uri="{FF2B5EF4-FFF2-40B4-BE49-F238E27FC236}">
                          <a16:creationId xmlns:a16="http://schemas.microsoft.com/office/drawing/2014/main" id="{C1F3CB9D-30BE-EE60-734F-AEA798F3C3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21" name="任意多边形: 形状 120">
                        <a:extLst>
                          <a:ext uri="{FF2B5EF4-FFF2-40B4-BE49-F238E27FC236}">
                            <a16:creationId xmlns:a16="http://schemas.microsoft.com/office/drawing/2014/main" id="{E799DE72-4248-95A7-A7E6-63799563A4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2" name="图形 2">
                        <a:extLst>
                          <a:ext uri="{FF2B5EF4-FFF2-40B4-BE49-F238E27FC236}">
                            <a16:creationId xmlns:a16="http://schemas.microsoft.com/office/drawing/2014/main" id="{D9A5AED7-B947-EF82-BA04-334CB8C8AEB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0F318364-D6A7-32B2-5607-84E735C126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4" name="任意多边形: 形状 123">
                          <a:extLst>
                            <a:ext uri="{FF2B5EF4-FFF2-40B4-BE49-F238E27FC236}">
                              <a16:creationId xmlns:a16="http://schemas.microsoft.com/office/drawing/2014/main" id="{0BBC9F0D-2B54-2BAF-9A6E-C2CA14C3B2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0" name="任意多边形: 形状 119">
                      <a:extLst>
                        <a:ext uri="{FF2B5EF4-FFF2-40B4-BE49-F238E27FC236}">
                          <a16:creationId xmlns:a16="http://schemas.microsoft.com/office/drawing/2014/main" id="{6A784C4D-9661-37A4-7220-E67E8A0439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D28CDF9B-B149-39FA-D9D0-15E9CBAEF7A7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任意多边形: 形状 117">
                    <a:extLst>
                      <a:ext uri="{FF2B5EF4-FFF2-40B4-BE49-F238E27FC236}">
                        <a16:creationId xmlns:a16="http://schemas.microsoft.com/office/drawing/2014/main" id="{BE08A51B-316F-BC3F-B0BA-5400435F44D0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6" name="图形 2">
                  <a:extLst>
                    <a:ext uri="{FF2B5EF4-FFF2-40B4-BE49-F238E27FC236}">
                      <a16:creationId xmlns:a16="http://schemas.microsoft.com/office/drawing/2014/main" id="{189E5522-D546-18A0-CF19-F0F1C94079E4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107" name="图形 2">
                    <a:extLst>
                      <a:ext uri="{FF2B5EF4-FFF2-40B4-BE49-F238E27FC236}">
                        <a16:creationId xmlns:a16="http://schemas.microsoft.com/office/drawing/2014/main" id="{63822A2F-E7C7-658A-7B7A-C1CA2EA71821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110" name="图形 2">
                      <a:extLst>
                        <a:ext uri="{FF2B5EF4-FFF2-40B4-BE49-F238E27FC236}">
                          <a16:creationId xmlns:a16="http://schemas.microsoft.com/office/drawing/2014/main" id="{A7F839ED-E0C2-53E0-B8F7-0374C8020E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112" name="任意多边形: 形状 111">
                        <a:extLst>
                          <a:ext uri="{FF2B5EF4-FFF2-40B4-BE49-F238E27FC236}">
                            <a16:creationId xmlns:a16="http://schemas.microsoft.com/office/drawing/2014/main" id="{FB846D80-8AA2-A7D3-47AF-B7081A7855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3" name="图形 2">
                        <a:extLst>
                          <a:ext uri="{FF2B5EF4-FFF2-40B4-BE49-F238E27FC236}">
                            <a16:creationId xmlns:a16="http://schemas.microsoft.com/office/drawing/2014/main" id="{4465DC41-B38A-BCCA-C5DA-6824BC56A25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1221CD12-8572-1062-8B26-36592BCE24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5" name="任意多边形: 形状 114">
                          <a:extLst>
                            <a:ext uri="{FF2B5EF4-FFF2-40B4-BE49-F238E27FC236}">
                              <a16:creationId xmlns:a16="http://schemas.microsoft.com/office/drawing/2014/main" id="{2E01C60A-A29A-286D-A5EC-A3B8EE5350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1" name="任意多边形: 形状 110">
                      <a:extLst>
                        <a:ext uri="{FF2B5EF4-FFF2-40B4-BE49-F238E27FC236}">
                          <a16:creationId xmlns:a16="http://schemas.microsoft.com/office/drawing/2014/main" id="{FEEF37B4-76B0-E588-3336-EF45D009F6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BE937980-8B84-64F2-E2EA-3C4398172344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93BC9A62-7DEC-32D6-FA32-DC80D4416E32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7" name="图形 2">
                  <a:extLst>
                    <a:ext uri="{FF2B5EF4-FFF2-40B4-BE49-F238E27FC236}">
                      <a16:creationId xmlns:a16="http://schemas.microsoft.com/office/drawing/2014/main" id="{89249E37-8CF9-78D9-FA28-A042F9CE1D26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98" name="图形 2">
                    <a:extLst>
                      <a:ext uri="{FF2B5EF4-FFF2-40B4-BE49-F238E27FC236}">
                        <a16:creationId xmlns:a16="http://schemas.microsoft.com/office/drawing/2014/main" id="{0F741634-6FDD-7AA5-BEDC-244287CC29D4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101" name="图形 2">
                      <a:extLst>
                        <a:ext uri="{FF2B5EF4-FFF2-40B4-BE49-F238E27FC236}">
                          <a16:creationId xmlns:a16="http://schemas.microsoft.com/office/drawing/2014/main" id="{ABD3E47F-14AB-5F2C-E3FA-23CCF57630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103" name="任意多边形: 形状 102">
                        <a:extLst>
                          <a:ext uri="{FF2B5EF4-FFF2-40B4-BE49-F238E27FC236}">
                            <a16:creationId xmlns:a16="http://schemas.microsoft.com/office/drawing/2014/main" id="{DE89D3D5-ADF0-DCBA-6978-8D3B30BEF5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4" name="图形 2">
                        <a:extLst>
                          <a:ext uri="{FF2B5EF4-FFF2-40B4-BE49-F238E27FC236}">
                            <a16:creationId xmlns:a16="http://schemas.microsoft.com/office/drawing/2014/main" id="{28439963-E3E2-CB28-102E-6A8A0A55382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BCCBC8EA-88D2-B38C-E11F-6AE34EB1817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6" name="任意多边形: 形状 105">
                          <a:extLst>
                            <a:ext uri="{FF2B5EF4-FFF2-40B4-BE49-F238E27FC236}">
                              <a16:creationId xmlns:a16="http://schemas.microsoft.com/office/drawing/2014/main" id="{AD3B0DA0-C564-24F5-7FAA-E902344DD4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2" name="任意多边形: 形状 101">
                      <a:extLst>
                        <a:ext uri="{FF2B5EF4-FFF2-40B4-BE49-F238E27FC236}">
                          <a16:creationId xmlns:a16="http://schemas.microsoft.com/office/drawing/2014/main" id="{4D0ECB09-A0E4-AC53-F677-3A5D6558E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C41FA154-8E4C-E218-4C04-2057ECD0F626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任意多边形: 形状 99">
                    <a:extLst>
                      <a:ext uri="{FF2B5EF4-FFF2-40B4-BE49-F238E27FC236}">
                        <a16:creationId xmlns:a16="http://schemas.microsoft.com/office/drawing/2014/main" id="{82394B18-EB8B-B145-DFEB-9440C40B0682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8" name="图形 2">
                  <a:extLst>
                    <a:ext uri="{FF2B5EF4-FFF2-40B4-BE49-F238E27FC236}">
                      <a16:creationId xmlns:a16="http://schemas.microsoft.com/office/drawing/2014/main" id="{6CBC34DF-C11D-C227-B3B3-C99A91AA3039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89" name="图形 2">
                    <a:extLst>
                      <a:ext uri="{FF2B5EF4-FFF2-40B4-BE49-F238E27FC236}">
                        <a16:creationId xmlns:a16="http://schemas.microsoft.com/office/drawing/2014/main" id="{995BE369-21EA-217E-4219-69A55DA8CBED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92" name="图形 2">
                      <a:extLst>
                        <a:ext uri="{FF2B5EF4-FFF2-40B4-BE49-F238E27FC236}">
                          <a16:creationId xmlns:a16="http://schemas.microsoft.com/office/drawing/2014/main" id="{4D9F54B8-7447-20C5-85D8-9572A3AF62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94" name="任意多边形: 形状 93">
                        <a:extLst>
                          <a:ext uri="{FF2B5EF4-FFF2-40B4-BE49-F238E27FC236}">
                            <a16:creationId xmlns:a16="http://schemas.microsoft.com/office/drawing/2014/main" id="{616D19B6-E78F-3BF8-EA4D-6A91B740B9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95" name="图形 2">
                        <a:extLst>
                          <a:ext uri="{FF2B5EF4-FFF2-40B4-BE49-F238E27FC236}">
                            <a16:creationId xmlns:a16="http://schemas.microsoft.com/office/drawing/2014/main" id="{5E292DE8-B25A-074E-330E-AA66299A092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96" name="任意多边形: 形状 95">
                          <a:extLst>
                            <a:ext uri="{FF2B5EF4-FFF2-40B4-BE49-F238E27FC236}">
                              <a16:creationId xmlns:a16="http://schemas.microsoft.com/office/drawing/2014/main" id="{BBCF9B68-0FF3-D112-BC2E-05452D634C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7" name="任意多边形: 形状 96">
                          <a:extLst>
                            <a:ext uri="{FF2B5EF4-FFF2-40B4-BE49-F238E27FC236}">
                              <a16:creationId xmlns:a16="http://schemas.microsoft.com/office/drawing/2014/main" id="{8BACBFA2-9901-197D-C8FE-A55D46C4E3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93" name="任意多边形: 形状 92">
                      <a:extLst>
                        <a:ext uri="{FF2B5EF4-FFF2-40B4-BE49-F238E27FC236}">
                          <a16:creationId xmlns:a16="http://schemas.microsoft.com/office/drawing/2014/main" id="{1CB9AE4C-F04B-BA37-BA86-DA86EDA380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99F3B3DD-249F-3DC5-7988-1959E9CDB1A5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任意多边形: 形状 90">
                    <a:extLst>
                      <a:ext uri="{FF2B5EF4-FFF2-40B4-BE49-F238E27FC236}">
                        <a16:creationId xmlns:a16="http://schemas.microsoft.com/office/drawing/2014/main" id="{21983CF7-2BB7-0A8D-867A-CD15AB5FA779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9" name="图形 2">
                  <a:extLst>
                    <a:ext uri="{FF2B5EF4-FFF2-40B4-BE49-F238E27FC236}">
                      <a16:creationId xmlns:a16="http://schemas.microsoft.com/office/drawing/2014/main" id="{64C0F986-B606-3EA8-5A9F-A103D262A589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80" name="图形 2">
                    <a:extLst>
                      <a:ext uri="{FF2B5EF4-FFF2-40B4-BE49-F238E27FC236}">
                        <a16:creationId xmlns:a16="http://schemas.microsoft.com/office/drawing/2014/main" id="{A8D03308-4C09-C2C8-227F-8A107A6139C8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83" name="图形 2">
                      <a:extLst>
                        <a:ext uri="{FF2B5EF4-FFF2-40B4-BE49-F238E27FC236}">
                          <a16:creationId xmlns:a16="http://schemas.microsoft.com/office/drawing/2014/main" id="{43F96CB6-865D-1EB5-6613-BB890AA389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85" name="任意多边形: 形状 84">
                        <a:extLst>
                          <a:ext uri="{FF2B5EF4-FFF2-40B4-BE49-F238E27FC236}">
                            <a16:creationId xmlns:a16="http://schemas.microsoft.com/office/drawing/2014/main" id="{4B451F41-F46A-B521-3D5C-015AA29D46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86" name="图形 2">
                        <a:extLst>
                          <a:ext uri="{FF2B5EF4-FFF2-40B4-BE49-F238E27FC236}">
                            <a16:creationId xmlns:a16="http://schemas.microsoft.com/office/drawing/2014/main" id="{02C4FFE7-43E1-301E-6FA4-30C0504EF39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87" name="任意多边形: 形状 86">
                          <a:extLst>
                            <a:ext uri="{FF2B5EF4-FFF2-40B4-BE49-F238E27FC236}">
                              <a16:creationId xmlns:a16="http://schemas.microsoft.com/office/drawing/2014/main" id="{74A79F7D-3B1A-390E-D5BC-38C5315AEA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8" name="任意多边形: 形状 87">
                          <a:extLst>
                            <a:ext uri="{FF2B5EF4-FFF2-40B4-BE49-F238E27FC236}">
                              <a16:creationId xmlns:a16="http://schemas.microsoft.com/office/drawing/2014/main" id="{B4444B17-0CDD-4B6F-AD3A-3984F98D30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84" name="任意多边形: 形状 83">
                      <a:extLst>
                        <a:ext uri="{FF2B5EF4-FFF2-40B4-BE49-F238E27FC236}">
                          <a16:creationId xmlns:a16="http://schemas.microsoft.com/office/drawing/2014/main" id="{9C51D568-766B-E8A8-C7A4-B35EB514F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CD1F0539-3C4F-B3FD-CC7A-5F15CD33870E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任意多边形: 形状 81">
                    <a:extLst>
                      <a:ext uri="{FF2B5EF4-FFF2-40B4-BE49-F238E27FC236}">
                        <a16:creationId xmlns:a16="http://schemas.microsoft.com/office/drawing/2014/main" id="{99AD2E89-C450-9425-8FA4-573620FF55DE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6" name="图形 2">
                <a:extLst>
                  <a:ext uri="{FF2B5EF4-FFF2-40B4-BE49-F238E27FC236}">
                    <a16:creationId xmlns:a16="http://schemas.microsoft.com/office/drawing/2014/main" id="{84FF97C0-461C-2468-29A0-F2245D050587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ADF5DB0D-2336-9368-5E70-843D102FF125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84A45F2F-5F41-8EA5-9097-4835590B96B2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9AF371F9-AF57-099E-6500-927F02D2A9C3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E53850EA-BCEE-F552-38F9-CE8435DFF19D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1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F59B2C3A-4725-A9D0-4683-0C45ED68A63D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7B6297C6-E03B-2CA7-E7E3-3B8D2ED024E4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8" name="图形 2">
            <a:extLst>
              <a:ext uri="{FF2B5EF4-FFF2-40B4-BE49-F238E27FC236}">
                <a16:creationId xmlns:a16="http://schemas.microsoft.com/office/drawing/2014/main" id="{D4644DEF-18DD-C217-283B-586A4AF1A3D2}"/>
              </a:ext>
            </a:extLst>
          </p:cNvPr>
          <p:cNvGrpSpPr/>
          <p:nvPr userDrawn="1"/>
        </p:nvGrpSpPr>
        <p:grpSpPr>
          <a:xfrm>
            <a:off x="555275" y="232454"/>
            <a:ext cx="828415" cy="2287005"/>
            <a:chOff x="-13" y="-51"/>
            <a:chExt cx="917653" cy="2533362"/>
          </a:xfrm>
        </p:grpSpPr>
        <p:grpSp>
          <p:nvGrpSpPr>
            <p:cNvPr id="189" name="图形 2">
              <a:extLst>
                <a:ext uri="{FF2B5EF4-FFF2-40B4-BE49-F238E27FC236}">
                  <a16:creationId xmlns:a16="http://schemas.microsoft.com/office/drawing/2014/main" id="{EA6DD0A7-344B-A6F8-98FE-D5AA8957E8CE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191" name="图形 2">
                <a:extLst>
                  <a:ext uri="{FF2B5EF4-FFF2-40B4-BE49-F238E27FC236}">
                    <a16:creationId xmlns:a16="http://schemas.microsoft.com/office/drawing/2014/main" id="{F787CBD1-7971-849D-1145-5B5221EAE697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198" name="图形 2">
                  <a:extLst>
                    <a:ext uri="{FF2B5EF4-FFF2-40B4-BE49-F238E27FC236}">
                      <a16:creationId xmlns:a16="http://schemas.microsoft.com/office/drawing/2014/main" id="{A0DB0AF6-4CC8-F1E2-324A-4E2B92765304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315" name="图形 2">
                    <a:extLst>
                      <a:ext uri="{FF2B5EF4-FFF2-40B4-BE49-F238E27FC236}">
                        <a16:creationId xmlns:a16="http://schemas.microsoft.com/office/drawing/2014/main" id="{DDCE41A6-9E0D-66C7-45A3-036C174A423C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318" name="图形 2">
                      <a:extLst>
                        <a:ext uri="{FF2B5EF4-FFF2-40B4-BE49-F238E27FC236}">
                          <a16:creationId xmlns:a16="http://schemas.microsoft.com/office/drawing/2014/main" id="{CE12C1B3-0834-E3A9-61A1-32FD6ED52D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320" name="任意多边形: 形状 319">
                        <a:extLst>
                          <a:ext uri="{FF2B5EF4-FFF2-40B4-BE49-F238E27FC236}">
                            <a16:creationId xmlns:a16="http://schemas.microsoft.com/office/drawing/2014/main" id="{C325CB61-B9E4-3462-8FBD-A259CB0FB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321" name="图形 2">
                        <a:extLst>
                          <a:ext uri="{FF2B5EF4-FFF2-40B4-BE49-F238E27FC236}">
                            <a16:creationId xmlns:a16="http://schemas.microsoft.com/office/drawing/2014/main" id="{14FFC45D-C732-6932-A054-60F11C440E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322" name="任意多边形: 形状 321">
                          <a:extLst>
                            <a:ext uri="{FF2B5EF4-FFF2-40B4-BE49-F238E27FC236}">
                              <a16:creationId xmlns:a16="http://schemas.microsoft.com/office/drawing/2014/main" id="{30B9730F-8B36-C5F5-2F98-91A3990CB5C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23" name="任意多边形: 形状 322">
                          <a:extLst>
                            <a:ext uri="{FF2B5EF4-FFF2-40B4-BE49-F238E27FC236}">
                              <a16:creationId xmlns:a16="http://schemas.microsoft.com/office/drawing/2014/main" id="{06DF8C18-74CD-7515-BD79-DEFA9DA013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319" name="任意多边形: 形状 318">
                      <a:extLst>
                        <a:ext uri="{FF2B5EF4-FFF2-40B4-BE49-F238E27FC236}">
                          <a16:creationId xmlns:a16="http://schemas.microsoft.com/office/drawing/2014/main" id="{D9AE83A8-D80B-8990-A080-E03410F812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16" name="任意多边形: 形状 315">
                    <a:extLst>
                      <a:ext uri="{FF2B5EF4-FFF2-40B4-BE49-F238E27FC236}">
                        <a16:creationId xmlns:a16="http://schemas.microsoft.com/office/drawing/2014/main" id="{09A368EB-0ED8-3867-5E0E-314316833DA3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7" name="任意多边形: 形状 316">
                    <a:extLst>
                      <a:ext uri="{FF2B5EF4-FFF2-40B4-BE49-F238E27FC236}">
                        <a16:creationId xmlns:a16="http://schemas.microsoft.com/office/drawing/2014/main" id="{1746490F-2951-2033-90CB-80D526A04AD9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99" name="图形 2">
                  <a:extLst>
                    <a:ext uri="{FF2B5EF4-FFF2-40B4-BE49-F238E27FC236}">
                      <a16:creationId xmlns:a16="http://schemas.microsoft.com/office/drawing/2014/main" id="{F41BBD75-8AA0-0322-3FDC-AFFEF7065726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306" name="图形 2">
                    <a:extLst>
                      <a:ext uri="{FF2B5EF4-FFF2-40B4-BE49-F238E27FC236}">
                        <a16:creationId xmlns:a16="http://schemas.microsoft.com/office/drawing/2014/main" id="{D5739988-7965-C5A9-04C6-131F63F63A2F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309" name="图形 2">
                      <a:extLst>
                        <a:ext uri="{FF2B5EF4-FFF2-40B4-BE49-F238E27FC236}">
                          <a16:creationId xmlns:a16="http://schemas.microsoft.com/office/drawing/2014/main" id="{F517612F-FABB-B335-2C97-575F367B63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311" name="任意多边形: 形状 310">
                        <a:extLst>
                          <a:ext uri="{FF2B5EF4-FFF2-40B4-BE49-F238E27FC236}">
                            <a16:creationId xmlns:a16="http://schemas.microsoft.com/office/drawing/2014/main" id="{05ED20D9-AEF6-C7CA-F715-FB0A5843B6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312" name="图形 2">
                        <a:extLst>
                          <a:ext uri="{FF2B5EF4-FFF2-40B4-BE49-F238E27FC236}">
                            <a16:creationId xmlns:a16="http://schemas.microsoft.com/office/drawing/2014/main" id="{56389791-44F8-33D9-0685-1E976E9396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313" name="任意多边形: 形状 312">
                          <a:extLst>
                            <a:ext uri="{FF2B5EF4-FFF2-40B4-BE49-F238E27FC236}">
                              <a16:creationId xmlns:a16="http://schemas.microsoft.com/office/drawing/2014/main" id="{36F95C29-F1DB-D7C1-0A9F-D9EC890385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4" name="任意多边形: 形状 313">
                          <a:extLst>
                            <a:ext uri="{FF2B5EF4-FFF2-40B4-BE49-F238E27FC236}">
                              <a16:creationId xmlns:a16="http://schemas.microsoft.com/office/drawing/2014/main" id="{1536A6A6-6419-2F20-AEF1-6317470435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310" name="任意多边形: 形状 309">
                      <a:extLst>
                        <a:ext uri="{FF2B5EF4-FFF2-40B4-BE49-F238E27FC236}">
                          <a16:creationId xmlns:a16="http://schemas.microsoft.com/office/drawing/2014/main" id="{488110A2-F297-B5BB-721B-4C469A987B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07" name="任意多边形: 形状 306">
                    <a:extLst>
                      <a:ext uri="{FF2B5EF4-FFF2-40B4-BE49-F238E27FC236}">
                        <a16:creationId xmlns:a16="http://schemas.microsoft.com/office/drawing/2014/main" id="{7BF2238B-EB1C-B566-4285-837206BBAF4D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8" name="任意多边形: 形状 307">
                    <a:extLst>
                      <a:ext uri="{FF2B5EF4-FFF2-40B4-BE49-F238E27FC236}">
                        <a16:creationId xmlns:a16="http://schemas.microsoft.com/office/drawing/2014/main" id="{01E5BFDB-4EB3-57E7-AAAD-3F1498CF452C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0" name="图形 2">
                  <a:extLst>
                    <a:ext uri="{FF2B5EF4-FFF2-40B4-BE49-F238E27FC236}">
                      <a16:creationId xmlns:a16="http://schemas.microsoft.com/office/drawing/2014/main" id="{EA8A8700-6C4C-FEBF-D076-E4591FD06E50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297" name="图形 2">
                    <a:extLst>
                      <a:ext uri="{FF2B5EF4-FFF2-40B4-BE49-F238E27FC236}">
                        <a16:creationId xmlns:a16="http://schemas.microsoft.com/office/drawing/2014/main" id="{1BE1EFC3-108C-83C2-0F20-4A7A362B4392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300" name="图形 2">
                      <a:extLst>
                        <a:ext uri="{FF2B5EF4-FFF2-40B4-BE49-F238E27FC236}">
                          <a16:creationId xmlns:a16="http://schemas.microsoft.com/office/drawing/2014/main" id="{D603DE7D-1577-9BFE-2362-6CE6DB1FAE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302" name="任意多边形: 形状 301">
                        <a:extLst>
                          <a:ext uri="{FF2B5EF4-FFF2-40B4-BE49-F238E27FC236}">
                            <a16:creationId xmlns:a16="http://schemas.microsoft.com/office/drawing/2014/main" id="{EF3E8E8D-1BCD-178F-02CA-B37CD55B20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303" name="图形 2">
                        <a:extLst>
                          <a:ext uri="{FF2B5EF4-FFF2-40B4-BE49-F238E27FC236}">
                            <a16:creationId xmlns:a16="http://schemas.microsoft.com/office/drawing/2014/main" id="{D16839C5-10FB-333C-3AFE-88E3107C7CB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304" name="任意多边形: 形状 303">
                          <a:extLst>
                            <a:ext uri="{FF2B5EF4-FFF2-40B4-BE49-F238E27FC236}">
                              <a16:creationId xmlns:a16="http://schemas.microsoft.com/office/drawing/2014/main" id="{244F035C-5FDA-E9B4-D3EC-35B93FE303F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05" name="任意多边形: 形状 304">
                          <a:extLst>
                            <a:ext uri="{FF2B5EF4-FFF2-40B4-BE49-F238E27FC236}">
                              <a16:creationId xmlns:a16="http://schemas.microsoft.com/office/drawing/2014/main" id="{FAAE6DCC-22D6-34B1-BB10-BE263CDDCD8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301" name="任意多边形: 形状 300">
                      <a:extLst>
                        <a:ext uri="{FF2B5EF4-FFF2-40B4-BE49-F238E27FC236}">
                          <a16:creationId xmlns:a16="http://schemas.microsoft.com/office/drawing/2014/main" id="{5972D13C-807D-DB93-FF1D-7A62AB24F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98" name="任意多边形: 形状 297">
                    <a:extLst>
                      <a:ext uri="{FF2B5EF4-FFF2-40B4-BE49-F238E27FC236}">
                        <a16:creationId xmlns:a16="http://schemas.microsoft.com/office/drawing/2014/main" id="{8F02516F-F06E-ADCE-3696-712C0CEBFACB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9" name="任意多边形: 形状 298">
                    <a:extLst>
                      <a:ext uri="{FF2B5EF4-FFF2-40B4-BE49-F238E27FC236}">
                        <a16:creationId xmlns:a16="http://schemas.microsoft.com/office/drawing/2014/main" id="{EF6716A8-D267-998D-15B2-DC5262DEF524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1" name="图形 2">
                  <a:extLst>
                    <a:ext uri="{FF2B5EF4-FFF2-40B4-BE49-F238E27FC236}">
                      <a16:creationId xmlns:a16="http://schemas.microsoft.com/office/drawing/2014/main" id="{892349CE-9853-9A56-90DE-E849090997B5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288" name="图形 2">
                    <a:extLst>
                      <a:ext uri="{FF2B5EF4-FFF2-40B4-BE49-F238E27FC236}">
                        <a16:creationId xmlns:a16="http://schemas.microsoft.com/office/drawing/2014/main" id="{4F9A9A25-0047-8F14-EF03-39E8EE6BFF59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291" name="图形 2">
                      <a:extLst>
                        <a:ext uri="{FF2B5EF4-FFF2-40B4-BE49-F238E27FC236}">
                          <a16:creationId xmlns:a16="http://schemas.microsoft.com/office/drawing/2014/main" id="{3ED14B7F-194B-B1BE-7975-5FBAB62E0F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293" name="任意多边形: 形状 292">
                        <a:extLst>
                          <a:ext uri="{FF2B5EF4-FFF2-40B4-BE49-F238E27FC236}">
                            <a16:creationId xmlns:a16="http://schemas.microsoft.com/office/drawing/2014/main" id="{FEB9541B-45C1-714C-65E4-B7B7A9106E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94" name="图形 2">
                        <a:extLst>
                          <a:ext uri="{FF2B5EF4-FFF2-40B4-BE49-F238E27FC236}">
                            <a16:creationId xmlns:a16="http://schemas.microsoft.com/office/drawing/2014/main" id="{9784AAE0-CBD9-1D0C-129C-882DACBC838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95" name="任意多边形: 形状 294">
                          <a:extLst>
                            <a:ext uri="{FF2B5EF4-FFF2-40B4-BE49-F238E27FC236}">
                              <a16:creationId xmlns:a16="http://schemas.microsoft.com/office/drawing/2014/main" id="{EEAABFAB-ED65-B09B-C963-12F072D6F9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6" name="任意多边形: 形状 295">
                          <a:extLst>
                            <a:ext uri="{FF2B5EF4-FFF2-40B4-BE49-F238E27FC236}">
                              <a16:creationId xmlns:a16="http://schemas.microsoft.com/office/drawing/2014/main" id="{01CF7AC5-8850-4BA3-4FA1-34CE9871F8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92" name="任意多边形: 形状 291">
                      <a:extLst>
                        <a:ext uri="{FF2B5EF4-FFF2-40B4-BE49-F238E27FC236}">
                          <a16:creationId xmlns:a16="http://schemas.microsoft.com/office/drawing/2014/main" id="{65FCC171-D3E5-B003-E180-D511B7120E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89" name="任意多边形: 形状 288">
                    <a:extLst>
                      <a:ext uri="{FF2B5EF4-FFF2-40B4-BE49-F238E27FC236}">
                        <a16:creationId xmlns:a16="http://schemas.microsoft.com/office/drawing/2014/main" id="{F21AA054-933A-E684-D3A6-CF5819BE2E96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任意多边形: 形状 289">
                    <a:extLst>
                      <a:ext uri="{FF2B5EF4-FFF2-40B4-BE49-F238E27FC236}">
                        <a16:creationId xmlns:a16="http://schemas.microsoft.com/office/drawing/2014/main" id="{C5F18919-A445-D19D-6F43-3E0F3F682C35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92A6D029-6496-0168-2285-661C4B791903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A479D6F4-25F6-0737-DF5C-2E6562365F58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" name="任意多边形: 形状 203">
                  <a:extLst>
                    <a:ext uri="{FF2B5EF4-FFF2-40B4-BE49-F238E27FC236}">
                      <a16:creationId xmlns:a16="http://schemas.microsoft.com/office/drawing/2014/main" id="{F7E05DD2-05D5-16CB-D43A-2C4743ACCFD5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455A1570-27D6-C7A7-E26D-30D811A51919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B0186A19-7418-8FB3-6BC7-1A6857C5CD8E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07" name="图形 2">
                  <a:extLst>
                    <a:ext uri="{FF2B5EF4-FFF2-40B4-BE49-F238E27FC236}">
                      <a16:creationId xmlns:a16="http://schemas.microsoft.com/office/drawing/2014/main" id="{E4A9D69C-7BA0-9C3B-A2D6-7C7C3EBFFE90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279" name="图形 2">
                    <a:extLst>
                      <a:ext uri="{FF2B5EF4-FFF2-40B4-BE49-F238E27FC236}">
                        <a16:creationId xmlns:a16="http://schemas.microsoft.com/office/drawing/2014/main" id="{3E566DC2-DD90-1BDA-738F-0F2B1F694509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282" name="图形 2">
                      <a:extLst>
                        <a:ext uri="{FF2B5EF4-FFF2-40B4-BE49-F238E27FC236}">
                          <a16:creationId xmlns:a16="http://schemas.microsoft.com/office/drawing/2014/main" id="{05894EE5-6E83-C8E6-0F70-D955E30FCA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284" name="任意多边形: 形状 283">
                        <a:extLst>
                          <a:ext uri="{FF2B5EF4-FFF2-40B4-BE49-F238E27FC236}">
                            <a16:creationId xmlns:a16="http://schemas.microsoft.com/office/drawing/2014/main" id="{B19A8B98-57D8-8DCE-033B-60C776A44E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85" name="图形 2">
                        <a:extLst>
                          <a:ext uri="{FF2B5EF4-FFF2-40B4-BE49-F238E27FC236}">
                            <a16:creationId xmlns:a16="http://schemas.microsoft.com/office/drawing/2014/main" id="{D3C9A720-3469-12CE-7D95-EE3B4C625C3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86" name="任意多边形: 形状 285">
                          <a:extLst>
                            <a:ext uri="{FF2B5EF4-FFF2-40B4-BE49-F238E27FC236}">
                              <a16:creationId xmlns:a16="http://schemas.microsoft.com/office/drawing/2014/main" id="{6A47C79E-5D38-421B-409A-7F7A8E7E00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7" name="任意多边形: 形状 286">
                          <a:extLst>
                            <a:ext uri="{FF2B5EF4-FFF2-40B4-BE49-F238E27FC236}">
                              <a16:creationId xmlns:a16="http://schemas.microsoft.com/office/drawing/2014/main" id="{8C33D6E3-C1BE-8B41-A099-E58E8DA9D1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83" name="任意多边形: 形状 282">
                      <a:extLst>
                        <a:ext uri="{FF2B5EF4-FFF2-40B4-BE49-F238E27FC236}">
                          <a16:creationId xmlns:a16="http://schemas.microsoft.com/office/drawing/2014/main" id="{3083B567-FF4B-8B9B-031D-DF90FE738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80" name="任意多边形: 形状 279">
                    <a:extLst>
                      <a:ext uri="{FF2B5EF4-FFF2-40B4-BE49-F238E27FC236}">
                        <a16:creationId xmlns:a16="http://schemas.microsoft.com/office/drawing/2014/main" id="{0EB15506-74C7-3FC6-8076-CB2BD0398602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任意多边形: 形状 280">
                    <a:extLst>
                      <a:ext uri="{FF2B5EF4-FFF2-40B4-BE49-F238E27FC236}">
                        <a16:creationId xmlns:a16="http://schemas.microsoft.com/office/drawing/2014/main" id="{742C165C-B8F3-0933-07E8-8E8C840766EF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8" name="图形 2">
                  <a:extLst>
                    <a:ext uri="{FF2B5EF4-FFF2-40B4-BE49-F238E27FC236}">
                      <a16:creationId xmlns:a16="http://schemas.microsoft.com/office/drawing/2014/main" id="{389E7C6B-63BF-04CC-7466-C9595A8BCD3F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270" name="图形 2">
                    <a:extLst>
                      <a:ext uri="{FF2B5EF4-FFF2-40B4-BE49-F238E27FC236}">
                        <a16:creationId xmlns:a16="http://schemas.microsoft.com/office/drawing/2014/main" id="{5275D85C-E0D4-9814-943A-C44373AE7792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273" name="图形 2">
                      <a:extLst>
                        <a:ext uri="{FF2B5EF4-FFF2-40B4-BE49-F238E27FC236}">
                          <a16:creationId xmlns:a16="http://schemas.microsoft.com/office/drawing/2014/main" id="{3497DE40-BADA-E2D8-967B-7286CF772B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275" name="任意多边形: 形状 274">
                        <a:extLst>
                          <a:ext uri="{FF2B5EF4-FFF2-40B4-BE49-F238E27FC236}">
                            <a16:creationId xmlns:a16="http://schemas.microsoft.com/office/drawing/2014/main" id="{038B7F5A-D3D8-4197-F378-F70AFECDD3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76" name="图形 2">
                        <a:extLst>
                          <a:ext uri="{FF2B5EF4-FFF2-40B4-BE49-F238E27FC236}">
                            <a16:creationId xmlns:a16="http://schemas.microsoft.com/office/drawing/2014/main" id="{0083C2D5-ED9B-3728-49B9-9FFB2F195B2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77" name="任意多边形: 形状 276">
                          <a:extLst>
                            <a:ext uri="{FF2B5EF4-FFF2-40B4-BE49-F238E27FC236}">
                              <a16:creationId xmlns:a16="http://schemas.microsoft.com/office/drawing/2014/main" id="{21392F20-4445-2439-79B5-BB08C3A340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8" name="任意多边形: 形状 277">
                          <a:extLst>
                            <a:ext uri="{FF2B5EF4-FFF2-40B4-BE49-F238E27FC236}">
                              <a16:creationId xmlns:a16="http://schemas.microsoft.com/office/drawing/2014/main" id="{FBDFF0B2-FC4E-0B84-E3D6-C1626C9C16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74" name="任意多边形: 形状 273">
                      <a:extLst>
                        <a:ext uri="{FF2B5EF4-FFF2-40B4-BE49-F238E27FC236}">
                          <a16:creationId xmlns:a16="http://schemas.microsoft.com/office/drawing/2014/main" id="{77A6E5AE-6948-3F80-C838-4BE8FFF236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71" name="任意多边形: 形状 270">
                    <a:extLst>
                      <a:ext uri="{FF2B5EF4-FFF2-40B4-BE49-F238E27FC236}">
                        <a16:creationId xmlns:a16="http://schemas.microsoft.com/office/drawing/2014/main" id="{93F00181-3339-DBA7-AC5E-ECA367736E4A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任意多边形: 形状 271">
                    <a:extLst>
                      <a:ext uri="{FF2B5EF4-FFF2-40B4-BE49-F238E27FC236}">
                        <a16:creationId xmlns:a16="http://schemas.microsoft.com/office/drawing/2014/main" id="{B3471F5E-5B1B-97C9-A742-B9CA77390C5E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8F646C04-60A7-C942-8E9C-E22EEC346726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10" name="图形 2">
                  <a:extLst>
                    <a:ext uri="{FF2B5EF4-FFF2-40B4-BE49-F238E27FC236}">
                      <a16:creationId xmlns:a16="http://schemas.microsoft.com/office/drawing/2014/main" id="{9B6B5880-2D1F-DD4A-A5C2-34306448E439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261" name="图形 2">
                    <a:extLst>
                      <a:ext uri="{FF2B5EF4-FFF2-40B4-BE49-F238E27FC236}">
                        <a16:creationId xmlns:a16="http://schemas.microsoft.com/office/drawing/2014/main" id="{74A715ED-E96C-4399-7E32-E4A46384E29E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264" name="图形 2">
                      <a:extLst>
                        <a:ext uri="{FF2B5EF4-FFF2-40B4-BE49-F238E27FC236}">
                          <a16:creationId xmlns:a16="http://schemas.microsoft.com/office/drawing/2014/main" id="{425E1EC0-F12A-5C43-420B-1C7946908F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266" name="任意多边形: 形状 265">
                        <a:extLst>
                          <a:ext uri="{FF2B5EF4-FFF2-40B4-BE49-F238E27FC236}">
                            <a16:creationId xmlns:a16="http://schemas.microsoft.com/office/drawing/2014/main" id="{2E735F73-5755-923D-AD78-17603C10EB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67" name="图形 2">
                        <a:extLst>
                          <a:ext uri="{FF2B5EF4-FFF2-40B4-BE49-F238E27FC236}">
                            <a16:creationId xmlns:a16="http://schemas.microsoft.com/office/drawing/2014/main" id="{03820DFF-0B81-0649-F9AF-0B380F66CCF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68" name="任意多边形: 形状 267">
                          <a:extLst>
                            <a:ext uri="{FF2B5EF4-FFF2-40B4-BE49-F238E27FC236}">
                              <a16:creationId xmlns:a16="http://schemas.microsoft.com/office/drawing/2014/main" id="{44281123-53DA-0CEC-51B1-21130BAD72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69" name="任意多边形: 形状 268">
                          <a:extLst>
                            <a:ext uri="{FF2B5EF4-FFF2-40B4-BE49-F238E27FC236}">
                              <a16:creationId xmlns:a16="http://schemas.microsoft.com/office/drawing/2014/main" id="{BD6E800D-B5D9-2198-2112-17407CD2A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65" name="任意多边形: 形状 264">
                      <a:extLst>
                        <a:ext uri="{FF2B5EF4-FFF2-40B4-BE49-F238E27FC236}">
                          <a16:creationId xmlns:a16="http://schemas.microsoft.com/office/drawing/2014/main" id="{00A86A38-92F0-3AF5-9B3B-D567949623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62" name="任意多边形: 形状 261">
                    <a:extLst>
                      <a:ext uri="{FF2B5EF4-FFF2-40B4-BE49-F238E27FC236}">
                        <a16:creationId xmlns:a16="http://schemas.microsoft.com/office/drawing/2014/main" id="{7E2BA9E5-706B-5985-4E5D-F7CDCC756850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任意多边形: 形状 262">
                    <a:extLst>
                      <a:ext uri="{FF2B5EF4-FFF2-40B4-BE49-F238E27FC236}">
                        <a16:creationId xmlns:a16="http://schemas.microsoft.com/office/drawing/2014/main" id="{B369CC72-BAC7-9BE9-D650-26C7A44BB5C4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1" name="图形 2">
                  <a:extLst>
                    <a:ext uri="{FF2B5EF4-FFF2-40B4-BE49-F238E27FC236}">
                      <a16:creationId xmlns:a16="http://schemas.microsoft.com/office/drawing/2014/main" id="{29C42838-D165-E690-E8DF-D97CCF2F69D2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252" name="图形 2">
                    <a:extLst>
                      <a:ext uri="{FF2B5EF4-FFF2-40B4-BE49-F238E27FC236}">
                        <a16:creationId xmlns:a16="http://schemas.microsoft.com/office/drawing/2014/main" id="{6B38BDC4-280E-D12E-22C8-176C467F9513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255" name="图形 2">
                      <a:extLst>
                        <a:ext uri="{FF2B5EF4-FFF2-40B4-BE49-F238E27FC236}">
                          <a16:creationId xmlns:a16="http://schemas.microsoft.com/office/drawing/2014/main" id="{2D5D8373-4FC2-F3E9-0D2F-EC12AB5E12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257" name="任意多边形: 形状 256">
                        <a:extLst>
                          <a:ext uri="{FF2B5EF4-FFF2-40B4-BE49-F238E27FC236}">
                            <a16:creationId xmlns:a16="http://schemas.microsoft.com/office/drawing/2014/main" id="{0F37ABB1-023D-64E8-819E-E21A92885E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58" name="图形 2">
                        <a:extLst>
                          <a:ext uri="{FF2B5EF4-FFF2-40B4-BE49-F238E27FC236}">
                            <a16:creationId xmlns:a16="http://schemas.microsoft.com/office/drawing/2014/main" id="{DCA97C1A-AECC-13A4-6CEE-66A4AB33CF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59" name="任意多边形: 形状 258">
                          <a:extLst>
                            <a:ext uri="{FF2B5EF4-FFF2-40B4-BE49-F238E27FC236}">
                              <a16:creationId xmlns:a16="http://schemas.microsoft.com/office/drawing/2014/main" id="{3DD21C8B-D929-8179-550C-EF4BAF34594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60" name="任意多边形: 形状 259">
                          <a:extLst>
                            <a:ext uri="{FF2B5EF4-FFF2-40B4-BE49-F238E27FC236}">
                              <a16:creationId xmlns:a16="http://schemas.microsoft.com/office/drawing/2014/main" id="{06B60E73-D690-7744-D99F-F4ED47F5772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56" name="任意多边形: 形状 255">
                      <a:extLst>
                        <a:ext uri="{FF2B5EF4-FFF2-40B4-BE49-F238E27FC236}">
                          <a16:creationId xmlns:a16="http://schemas.microsoft.com/office/drawing/2014/main" id="{15B1521E-ABBA-B7E7-B508-CFD89F0F57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53" name="任意多边形: 形状 252">
                    <a:extLst>
                      <a:ext uri="{FF2B5EF4-FFF2-40B4-BE49-F238E27FC236}">
                        <a16:creationId xmlns:a16="http://schemas.microsoft.com/office/drawing/2014/main" id="{EFA38190-84B0-7905-3512-39232A0832CA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任意多边形: 形状 253">
                    <a:extLst>
                      <a:ext uri="{FF2B5EF4-FFF2-40B4-BE49-F238E27FC236}">
                        <a16:creationId xmlns:a16="http://schemas.microsoft.com/office/drawing/2014/main" id="{BB5E7A29-9EE8-6607-0C24-B6AAA746AA2C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2" name="图形 2">
                  <a:extLst>
                    <a:ext uri="{FF2B5EF4-FFF2-40B4-BE49-F238E27FC236}">
                      <a16:creationId xmlns:a16="http://schemas.microsoft.com/office/drawing/2014/main" id="{D1A7459B-0EB0-8BAE-5A29-7D1D4CCB54C2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243" name="图形 2">
                    <a:extLst>
                      <a:ext uri="{FF2B5EF4-FFF2-40B4-BE49-F238E27FC236}">
                        <a16:creationId xmlns:a16="http://schemas.microsoft.com/office/drawing/2014/main" id="{88DA1AAC-4D88-DE06-4308-397774DEA066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246" name="图形 2">
                      <a:extLst>
                        <a:ext uri="{FF2B5EF4-FFF2-40B4-BE49-F238E27FC236}">
                          <a16:creationId xmlns:a16="http://schemas.microsoft.com/office/drawing/2014/main" id="{59A18A3F-5E79-6F31-37B1-71E0422071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248" name="任意多边形: 形状 247">
                        <a:extLst>
                          <a:ext uri="{FF2B5EF4-FFF2-40B4-BE49-F238E27FC236}">
                            <a16:creationId xmlns:a16="http://schemas.microsoft.com/office/drawing/2014/main" id="{5625F4F6-AF56-14FB-4214-7FEAEA8463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49" name="图形 2">
                        <a:extLst>
                          <a:ext uri="{FF2B5EF4-FFF2-40B4-BE49-F238E27FC236}">
                            <a16:creationId xmlns:a16="http://schemas.microsoft.com/office/drawing/2014/main" id="{39ABDE20-3A28-054A-B6B4-5FE5B2C1ABB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50" name="任意多边形: 形状 249">
                          <a:extLst>
                            <a:ext uri="{FF2B5EF4-FFF2-40B4-BE49-F238E27FC236}">
                              <a16:creationId xmlns:a16="http://schemas.microsoft.com/office/drawing/2014/main" id="{F54398BB-9BBE-78A4-05FF-3295B18316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1" name="任意多边形: 形状 250">
                          <a:extLst>
                            <a:ext uri="{FF2B5EF4-FFF2-40B4-BE49-F238E27FC236}">
                              <a16:creationId xmlns:a16="http://schemas.microsoft.com/office/drawing/2014/main" id="{45B83D17-3D77-9222-C584-61E95AC520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47" name="任意多边形: 形状 246">
                      <a:extLst>
                        <a:ext uri="{FF2B5EF4-FFF2-40B4-BE49-F238E27FC236}">
                          <a16:creationId xmlns:a16="http://schemas.microsoft.com/office/drawing/2014/main" id="{938074FD-4EDA-C62F-E6E5-F084CACE2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44" name="任意多边形: 形状 243">
                    <a:extLst>
                      <a:ext uri="{FF2B5EF4-FFF2-40B4-BE49-F238E27FC236}">
                        <a16:creationId xmlns:a16="http://schemas.microsoft.com/office/drawing/2014/main" id="{7C01670F-9ED5-0B61-1A16-56B531DEF635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任意多边形: 形状 244">
                    <a:extLst>
                      <a:ext uri="{FF2B5EF4-FFF2-40B4-BE49-F238E27FC236}">
                        <a16:creationId xmlns:a16="http://schemas.microsoft.com/office/drawing/2014/main" id="{71650FF6-7F7C-F38A-4E05-92D8CDAFEDFC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3" name="图形 2">
                  <a:extLst>
                    <a:ext uri="{FF2B5EF4-FFF2-40B4-BE49-F238E27FC236}">
                      <a16:creationId xmlns:a16="http://schemas.microsoft.com/office/drawing/2014/main" id="{ECE5AE6B-E9CD-5573-AA1A-CA3528C60F11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234" name="图形 2">
                    <a:extLst>
                      <a:ext uri="{FF2B5EF4-FFF2-40B4-BE49-F238E27FC236}">
                        <a16:creationId xmlns:a16="http://schemas.microsoft.com/office/drawing/2014/main" id="{0380136D-BFC0-259D-2552-7454127B8D92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237" name="图形 2">
                      <a:extLst>
                        <a:ext uri="{FF2B5EF4-FFF2-40B4-BE49-F238E27FC236}">
                          <a16:creationId xmlns:a16="http://schemas.microsoft.com/office/drawing/2014/main" id="{AAA716D6-C2AD-19A5-95EE-0B8A83E05F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239" name="任意多边形: 形状 238">
                        <a:extLst>
                          <a:ext uri="{FF2B5EF4-FFF2-40B4-BE49-F238E27FC236}">
                            <a16:creationId xmlns:a16="http://schemas.microsoft.com/office/drawing/2014/main" id="{A48A19AA-487C-C3F7-AA26-EE39C91BB9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40" name="图形 2">
                        <a:extLst>
                          <a:ext uri="{FF2B5EF4-FFF2-40B4-BE49-F238E27FC236}">
                            <a16:creationId xmlns:a16="http://schemas.microsoft.com/office/drawing/2014/main" id="{93F5A917-E9CF-67EB-F79B-7DD0151B67B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41" name="任意多边形: 形状 240">
                          <a:extLst>
                            <a:ext uri="{FF2B5EF4-FFF2-40B4-BE49-F238E27FC236}">
                              <a16:creationId xmlns:a16="http://schemas.microsoft.com/office/drawing/2014/main" id="{7F1E3ED8-D679-465E-6B81-92599FBF95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2" name="任意多边形: 形状 241">
                          <a:extLst>
                            <a:ext uri="{FF2B5EF4-FFF2-40B4-BE49-F238E27FC236}">
                              <a16:creationId xmlns:a16="http://schemas.microsoft.com/office/drawing/2014/main" id="{0B226AAB-763E-8D14-19D9-2C709F7A348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38" name="任意多边形: 形状 237">
                      <a:extLst>
                        <a:ext uri="{FF2B5EF4-FFF2-40B4-BE49-F238E27FC236}">
                          <a16:creationId xmlns:a16="http://schemas.microsoft.com/office/drawing/2014/main" id="{58E819A9-8924-1E4F-44B3-4BFFD00793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35" name="任意多边形: 形状 234">
                    <a:extLst>
                      <a:ext uri="{FF2B5EF4-FFF2-40B4-BE49-F238E27FC236}">
                        <a16:creationId xmlns:a16="http://schemas.microsoft.com/office/drawing/2014/main" id="{ED168899-F2A8-ADE4-8567-670DC9801D63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任意多边形: 形状 235">
                    <a:extLst>
                      <a:ext uri="{FF2B5EF4-FFF2-40B4-BE49-F238E27FC236}">
                        <a16:creationId xmlns:a16="http://schemas.microsoft.com/office/drawing/2014/main" id="{FA441260-2DAA-5C58-621A-A8733D806BB4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4" name="图形 2">
                  <a:extLst>
                    <a:ext uri="{FF2B5EF4-FFF2-40B4-BE49-F238E27FC236}">
                      <a16:creationId xmlns:a16="http://schemas.microsoft.com/office/drawing/2014/main" id="{E8FE2EC0-75BD-F13A-8047-7DB512E100D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225" name="图形 2">
                    <a:extLst>
                      <a:ext uri="{FF2B5EF4-FFF2-40B4-BE49-F238E27FC236}">
                        <a16:creationId xmlns:a16="http://schemas.microsoft.com/office/drawing/2014/main" id="{BEA45B49-8359-02DD-8EFA-BDB6AFF11550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228" name="图形 2">
                      <a:extLst>
                        <a:ext uri="{FF2B5EF4-FFF2-40B4-BE49-F238E27FC236}">
                          <a16:creationId xmlns:a16="http://schemas.microsoft.com/office/drawing/2014/main" id="{E99CE65B-706E-6070-D02A-E9C9FAAA29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230" name="任意多边形: 形状 229">
                        <a:extLst>
                          <a:ext uri="{FF2B5EF4-FFF2-40B4-BE49-F238E27FC236}">
                            <a16:creationId xmlns:a16="http://schemas.microsoft.com/office/drawing/2014/main" id="{D147588F-B129-7AEC-31E6-944CB1D359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31" name="图形 2">
                        <a:extLst>
                          <a:ext uri="{FF2B5EF4-FFF2-40B4-BE49-F238E27FC236}">
                            <a16:creationId xmlns:a16="http://schemas.microsoft.com/office/drawing/2014/main" id="{4CECBE3D-AF89-F520-C35F-9C86696CC1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32" name="任意多边形: 形状 231">
                          <a:extLst>
                            <a:ext uri="{FF2B5EF4-FFF2-40B4-BE49-F238E27FC236}">
                              <a16:creationId xmlns:a16="http://schemas.microsoft.com/office/drawing/2014/main" id="{41C63495-3E51-CC55-A9E8-05D858166C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33" name="任意多边形: 形状 232">
                          <a:extLst>
                            <a:ext uri="{FF2B5EF4-FFF2-40B4-BE49-F238E27FC236}">
                              <a16:creationId xmlns:a16="http://schemas.microsoft.com/office/drawing/2014/main" id="{F5119BEC-3649-B53A-75BB-9C7CFF6175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29" name="任意多边形: 形状 228">
                      <a:extLst>
                        <a:ext uri="{FF2B5EF4-FFF2-40B4-BE49-F238E27FC236}">
                          <a16:creationId xmlns:a16="http://schemas.microsoft.com/office/drawing/2014/main" id="{7D5EE3C0-4B7F-6950-615C-1CBAC03E3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26" name="任意多边形: 形状 225">
                    <a:extLst>
                      <a:ext uri="{FF2B5EF4-FFF2-40B4-BE49-F238E27FC236}">
                        <a16:creationId xmlns:a16="http://schemas.microsoft.com/office/drawing/2014/main" id="{0AD081F3-D409-0379-728B-56EF7A5470C7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任意多边形: 形状 226">
                    <a:extLst>
                      <a:ext uri="{FF2B5EF4-FFF2-40B4-BE49-F238E27FC236}">
                        <a16:creationId xmlns:a16="http://schemas.microsoft.com/office/drawing/2014/main" id="{D8BF66DF-E0B5-7511-8574-CB4679B0A131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5" name="图形 2">
                  <a:extLst>
                    <a:ext uri="{FF2B5EF4-FFF2-40B4-BE49-F238E27FC236}">
                      <a16:creationId xmlns:a16="http://schemas.microsoft.com/office/drawing/2014/main" id="{3ADC9291-45A1-7F45-A188-02AE4E5DE255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216" name="图形 2">
                    <a:extLst>
                      <a:ext uri="{FF2B5EF4-FFF2-40B4-BE49-F238E27FC236}">
                        <a16:creationId xmlns:a16="http://schemas.microsoft.com/office/drawing/2014/main" id="{3FD8B76C-74E9-6E18-FE1D-C9093F66362C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219" name="图形 2">
                      <a:extLst>
                        <a:ext uri="{FF2B5EF4-FFF2-40B4-BE49-F238E27FC236}">
                          <a16:creationId xmlns:a16="http://schemas.microsoft.com/office/drawing/2014/main" id="{23F19AF3-EDE5-ADCA-ADAC-C59F423B65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221" name="任意多边形: 形状 220">
                        <a:extLst>
                          <a:ext uri="{FF2B5EF4-FFF2-40B4-BE49-F238E27FC236}">
                            <a16:creationId xmlns:a16="http://schemas.microsoft.com/office/drawing/2014/main" id="{5F936175-5F6A-4F67-EF29-D4E39BE9A8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22" name="图形 2">
                        <a:extLst>
                          <a:ext uri="{FF2B5EF4-FFF2-40B4-BE49-F238E27FC236}">
                            <a16:creationId xmlns:a16="http://schemas.microsoft.com/office/drawing/2014/main" id="{CD7C1B3C-FE4A-DA9B-842B-ABBB1D4ACD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23" name="任意多边形: 形状 222">
                          <a:extLst>
                            <a:ext uri="{FF2B5EF4-FFF2-40B4-BE49-F238E27FC236}">
                              <a16:creationId xmlns:a16="http://schemas.microsoft.com/office/drawing/2014/main" id="{174F81A0-33C8-A5EC-57C3-871DD87DE9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24" name="任意多边形: 形状 223">
                          <a:extLst>
                            <a:ext uri="{FF2B5EF4-FFF2-40B4-BE49-F238E27FC236}">
                              <a16:creationId xmlns:a16="http://schemas.microsoft.com/office/drawing/2014/main" id="{E96B28B1-6BE2-0F6F-9CD2-4B99A6EE1C2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20" name="任意多边形: 形状 219">
                      <a:extLst>
                        <a:ext uri="{FF2B5EF4-FFF2-40B4-BE49-F238E27FC236}">
                          <a16:creationId xmlns:a16="http://schemas.microsoft.com/office/drawing/2014/main" id="{DB95DDF3-EFD0-03AD-6CD2-E9A6EC9A47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17" name="任意多边形: 形状 216">
                    <a:extLst>
                      <a:ext uri="{FF2B5EF4-FFF2-40B4-BE49-F238E27FC236}">
                        <a16:creationId xmlns:a16="http://schemas.microsoft.com/office/drawing/2014/main" id="{53CD7186-D242-9FB8-D8B6-BD664CCE2C42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" name="任意多边形: 形状 217">
                    <a:extLst>
                      <a:ext uri="{FF2B5EF4-FFF2-40B4-BE49-F238E27FC236}">
                        <a16:creationId xmlns:a16="http://schemas.microsoft.com/office/drawing/2014/main" id="{C6A02F57-5425-DAFF-8231-E3B5962AAAE0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92" name="图形 2">
                <a:extLst>
                  <a:ext uri="{FF2B5EF4-FFF2-40B4-BE49-F238E27FC236}">
                    <a16:creationId xmlns:a16="http://schemas.microsoft.com/office/drawing/2014/main" id="{03DD598C-CFC9-FB01-1277-7D19332DEFBE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193" name="任意多边形: 形状 192">
                  <a:extLst>
                    <a:ext uri="{FF2B5EF4-FFF2-40B4-BE49-F238E27FC236}">
                      <a16:creationId xmlns:a16="http://schemas.microsoft.com/office/drawing/2014/main" id="{086E2B15-AC3B-622C-4382-0946E024C8EC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5C51E907-6444-D78D-1BDB-436286130531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A95344A7-995B-9144-BFAD-1A7C4DBDD113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EBF44813-697A-79D8-6F6F-1432B32EB0F5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" name="任意多边形: 形状 196">
                  <a:extLst>
                    <a:ext uri="{FF2B5EF4-FFF2-40B4-BE49-F238E27FC236}">
                      <a16:creationId xmlns:a16="http://schemas.microsoft.com/office/drawing/2014/main" id="{2DA0AB02-3E12-97C4-5A7A-770BD0030E9A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24E46777-B733-A89D-6E05-BD19B9107B2A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4" name="图形 35">
            <a:extLst>
              <a:ext uri="{FF2B5EF4-FFF2-40B4-BE49-F238E27FC236}">
                <a16:creationId xmlns:a16="http://schemas.microsoft.com/office/drawing/2014/main" id="{B1633397-5E17-F095-9020-7B8196A4F7EF}"/>
              </a:ext>
            </a:extLst>
          </p:cNvPr>
          <p:cNvGrpSpPr/>
          <p:nvPr userDrawn="1"/>
        </p:nvGrpSpPr>
        <p:grpSpPr>
          <a:xfrm rot="18627617">
            <a:off x="4890278" y="4846192"/>
            <a:ext cx="2955340" cy="3325936"/>
            <a:chOff x="1402847" y="4842013"/>
            <a:chExt cx="548904" cy="617735"/>
          </a:xfrm>
          <a:gradFill flip="none" rotWithShape="1">
            <a:gsLst>
              <a:gs pos="0">
                <a:srgbClr val="FF0000"/>
              </a:gs>
              <a:gs pos="58000">
                <a:srgbClr val="FF0000">
                  <a:alpha val="0"/>
                </a:srgbClr>
              </a:gs>
            </a:gsLst>
            <a:lin ang="8400000" scaled="0"/>
            <a:tileRect/>
          </a:gradFill>
        </p:grpSpPr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F1314C18-81F8-D678-0837-751B0EBC3304}"/>
                </a:ext>
              </a:extLst>
            </p:cNvPr>
            <p:cNvSpPr/>
            <p:nvPr/>
          </p:nvSpPr>
          <p:spPr>
            <a:xfrm>
              <a:off x="1479090" y="5082168"/>
              <a:ext cx="170674" cy="185599"/>
            </a:xfrm>
            <a:custGeom>
              <a:avLst/>
              <a:gdLst>
                <a:gd name="connsiteX0" fmla="*/ 6415 w 170674"/>
                <a:gd name="connsiteY0" fmla="*/ 32409 h 185599"/>
                <a:gd name="connsiteX1" fmla="*/ 1137 w 170674"/>
                <a:gd name="connsiteY1" fmla="*/ 49372 h 185599"/>
                <a:gd name="connsiteX2" fmla="*/ 11471 w 170674"/>
                <a:gd name="connsiteY2" fmla="*/ 68576 h 185599"/>
                <a:gd name="connsiteX3" fmla="*/ 25952 w 170674"/>
                <a:gd name="connsiteY3" fmla="*/ 100984 h 185599"/>
                <a:gd name="connsiteX4" fmla="*/ 48804 w 170674"/>
                <a:gd name="connsiteY4" fmla="*/ 126262 h 185599"/>
                <a:gd name="connsiteX5" fmla="*/ 64805 w 170674"/>
                <a:gd name="connsiteY5" fmla="*/ 145225 h 185599"/>
                <a:gd name="connsiteX6" fmla="*/ 94694 w 170674"/>
                <a:gd name="connsiteY6" fmla="*/ 176188 h 185599"/>
                <a:gd name="connsiteX7" fmla="*/ 117416 w 170674"/>
                <a:gd name="connsiteY7" fmla="*/ 182725 h 185599"/>
                <a:gd name="connsiteX8" fmla="*/ 167065 w 170674"/>
                <a:gd name="connsiteY8" fmla="*/ 162707 h 185599"/>
                <a:gd name="connsiteX9" fmla="*/ 162991 w 170674"/>
                <a:gd name="connsiteY9" fmla="*/ 122150 h 185599"/>
                <a:gd name="connsiteX10" fmla="*/ 157121 w 170674"/>
                <a:gd name="connsiteY10" fmla="*/ 150558 h 185599"/>
                <a:gd name="connsiteX11" fmla="*/ 155084 w 170674"/>
                <a:gd name="connsiteY11" fmla="*/ 150392 h 185599"/>
                <a:gd name="connsiteX12" fmla="*/ 154102 w 170674"/>
                <a:gd name="connsiteY12" fmla="*/ 135651 h 185599"/>
                <a:gd name="connsiteX13" fmla="*/ 145046 w 170674"/>
                <a:gd name="connsiteY13" fmla="*/ 156392 h 185599"/>
                <a:gd name="connsiteX14" fmla="*/ 143139 w 170674"/>
                <a:gd name="connsiteY14" fmla="*/ 155373 h 185599"/>
                <a:gd name="connsiteX15" fmla="*/ 147658 w 170674"/>
                <a:gd name="connsiteY15" fmla="*/ 135558 h 185599"/>
                <a:gd name="connsiteX16" fmla="*/ 146009 w 170674"/>
                <a:gd name="connsiteY16" fmla="*/ 135262 h 185599"/>
                <a:gd name="connsiteX17" fmla="*/ 133694 w 170674"/>
                <a:gd name="connsiteY17" fmla="*/ 160262 h 185599"/>
                <a:gd name="connsiteX18" fmla="*/ 131824 w 170674"/>
                <a:gd name="connsiteY18" fmla="*/ 159355 h 185599"/>
                <a:gd name="connsiteX19" fmla="*/ 135676 w 170674"/>
                <a:gd name="connsiteY19" fmla="*/ 143429 h 185599"/>
                <a:gd name="connsiteX20" fmla="*/ 119879 w 170674"/>
                <a:gd name="connsiteY20" fmla="*/ 157003 h 185599"/>
                <a:gd name="connsiteX21" fmla="*/ 117046 w 170674"/>
                <a:gd name="connsiteY21" fmla="*/ 154558 h 185599"/>
                <a:gd name="connsiteX22" fmla="*/ 125657 w 170674"/>
                <a:gd name="connsiteY22" fmla="*/ 135558 h 185599"/>
                <a:gd name="connsiteX23" fmla="*/ 122916 w 170674"/>
                <a:gd name="connsiteY23" fmla="*/ 134521 h 185599"/>
                <a:gd name="connsiteX24" fmla="*/ 108416 w 170674"/>
                <a:gd name="connsiteY24" fmla="*/ 152818 h 185599"/>
                <a:gd name="connsiteX25" fmla="*/ 106768 w 170674"/>
                <a:gd name="connsiteY25" fmla="*/ 151558 h 185599"/>
                <a:gd name="connsiteX26" fmla="*/ 112379 w 170674"/>
                <a:gd name="connsiteY26" fmla="*/ 137132 h 185599"/>
                <a:gd name="connsiteX27" fmla="*/ 99138 w 170674"/>
                <a:gd name="connsiteY27" fmla="*/ 149577 h 185599"/>
                <a:gd name="connsiteX28" fmla="*/ 109101 w 170674"/>
                <a:gd name="connsiteY28" fmla="*/ 130429 h 185599"/>
                <a:gd name="connsiteX29" fmla="*/ 107601 w 170674"/>
                <a:gd name="connsiteY29" fmla="*/ 129299 h 185599"/>
                <a:gd name="connsiteX30" fmla="*/ 96842 w 170674"/>
                <a:gd name="connsiteY30" fmla="*/ 138521 h 185599"/>
                <a:gd name="connsiteX31" fmla="*/ 105064 w 170674"/>
                <a:gd name="connsiteY31" fmla="*/ 123669 h 185599"/>
                <a:gd name="connsiteX32" fmla="*/ 103212 w 170674"/>
                <a:gd name="connsiteY32" fmla="*/ 122150 h 185599"/>
                <a:gd name="connsiteX33" fmla="*/ 85157 w 170674"/>
                <a:gd name="connsiteY33" fmla="*/ 138466 h 185599"/>
                <a:gd name="connsiteX34" fmla="*/ 84064 w 170674"/>
                <a:gd name="connsiteY34" fmla="*/ 137428 h 185599"/>
                <a:gd name="connsiteX35" fmla="*/ 87416 w 170674"/>
                <a:gd name="connsiteY35" fmla="*/ 128040 h 185599"/>
                <a:gd name="connsiteX36" fmla="*/ 80527 w 170674"/>
                <a:gd name="connsiteY36" fmla="*/ 129595 h 185599"/>
                <a:gd name="connsiteX37" fmla="*/ 87064 w 170674"/>
                <a:gd name="connsiteY37" fmla="*/ 120021 h 185599"/>
                <a:gd name="connsiteX38" fmla="*/ 85972 w 170674"/>
                <a:gd name="connsiteY38" fmla="*/ 119113 h 185599"/>
                <a:gd name="connsiteX39" fmla="*/ 74545 w 170674"/>
                <a:gd name="connsiteY39" fmla="*/ 126113 h 185599"/>
                <a:gd name="connsiteX40" fmla="*/ 73545 w 170674"/>
                <a:gd name="connsiteY40" fmla="*/ 124854 h 185599"/>
                <a:gd name="connsiteX41" fmla="*/ 85157 w 170674"/>
                <a:gd name="connsiteY41" fmla="*/ 111039 h 185599"/>
                <a:gd name="connsiteX42" fmla="*/ 83786 w 170674"/>
                <a:gd name="connsiteY42" fmla="*/ 109502 h 185599"/>
                <a:gd name="connsiteX43" fmla="*/ 68675 w 170674"/>
                <a:gd name="connsiteY43" fmla="*/ 117428 h 185599"/>
                <a:gd name="connsiteX44" fmla="*/ 67916 w 170674"/>
                <a:gd name="connsiteY44" fmla="*/ 116206 h 185599"/>
                <a:gd name="connsiteX45" fmla="*/ 76434 w 170674"/>
                <a:gd name="connsiteY45" fmla="*/ 105002 h 185599"/>
                <a:gd name="connsiteX46" fmla="*/ 59879 w 170674"/>
                <a:gd name="connsiteY46" fmla="*/ 112299 h 185599"/>
                <a:gd name="connsiteX47" fmla="*/ 66082 w 170674"/>
                <a:gd name="connsiteY47" fmla="*/ 104187 h 185599"/>
                <a:gd name="connsiteX48" fmla="*/ 53619 w 170674"/>
                <a:gd name="connsiteY48" fmla="*/ 108428 h 185599"/>
                <a:gd name="connsiteX49" fmla="*/ 66379 w 170674"/>
                <a:gd name="connsiteY49" fmla="*/ 95150 h 185599"/>
                <a:gd name="connsiteX50" fmla="*/ 48675 w 170674"/>
                <a:gd name="connsiteY50" fmla="*/ 101613 h 185599"/>
                <a:gd name="connsiteX51" fmla="*/ 48212 w 170674"/>
                <a:gd name="connsiteY51" fmla="*/ 100150 h 185599"/>
                <a:gd name="connsiteX52" fmla="*/ 60416 w 170674"/>
                <a:gd name="connsiteY52" fmla="*/ 90298 h 185599"/>
                <a:gd name="connsiteX53" fmla="*/ 59693 w 170674"/>
                <a:gd name="connsiteY53" fmla="*/ 89058 h 185599"/>
                <a:gd name="connsiteX54" fmla="*/ 44601 w 170674"/>
                <a:gd name="connsiteY54" fmla="*/ 92798 h 185599"/>
                <a:gd name="connsiteX55" fmla="*/ 44119 w 170674"/>
                <a:gd name="connsiteY55" fmla="*/ 91465 h 185599"/>
                <a:gd name="connsiteX56" fmla="*/ 56008 w 170674"/>
                <a:gd name="connsiteY56" fmla="*/ 81483 h 185599"/>
                <a:gd name="connsiteX57" fmla="*/ 36471 w 170674"/>
                <a:gd name="connsiteY57" fmla="*/ 87002 h 185599"/>
                <a:gd name="connsiteX58" fmla="*/ 50045 w 170674"/>
                <a:gd name="connsiteY58" fmla="*/ 76743 h 185599"/>
                <a:gd name="connsiteX59" fmla="*/ 49101 w 170674"/>
                <a:gd name="connsiteY59" fmla="*/ 75594 h 185599"/>
                <a:gd name="connsiteX60" fmla="*/ 38545 w 170674"/>
                <a:gd name="connsiteY60" fmla="*/ 78187 h 185599"/>
                <a:gd name="connsiteX61" fmla="*/ 37952 w 170674"/>
                <a:gd name="connsiteY61" fmla="*/ 76668 h 185599"/>
                <a:gd name="connsiteX62" fmla="*/ 51360 w 170674"/>
                <a:gd name="connsiteY62" fmla="*/ 68039 h 185599"/>
                <a:gd name="connsiteX63" fmla="*/ 50619 w 170674"/>
                <a:gd name="connsiteY63" fmla="*/ 66853 h 185599"/>
                <a:gd name="connsiteX64" fmla="*/ 37804 w 170674"/>
                <a:gd name="connsiteY64" fmla="*/ 68835 h 185599"/>
                <a:gd name="connsiteX65" fmla="*/ 37378 w 170674"/>
                <a:gd name="connsiteY65" fmla="*/ 67520 h 185599"/>
                <a:gd name="connsiteX66" fmla="*/ 50230 w 170674"/>
                <a:gd name="connsiteY66" fmla="*/ 60779 h 185599"/>
                <a:gd name="connsiteX67" fmla="*/ 32693 w 170674"/>
                <a:gd name="connsiteY67" fmla="*/ 62946 h 185599"/>
                <a:gd name="connsiteX68" fmla="*/ 32341 w 170674"/>
                <a:gd name="connsiteY68" fmla="*/ 61631 h 185599"/>
                <a:gd name="connsiteX69" fmla="*/ 49730 w 170674"/>
                <a:gd name="connsiteY69" fmla="*/ 53501 h 185599"/>
                <a:gd name="connsiteX70" fmla="*/ 49212 w 170674"/>
                <a:gd name="connsiteY70" fmla="*/ 51964 h 185599"/>
                <a:gd name="connsiteX71" fmla="*/ 30600 w 170674"/>
                <a:gd name="connsiteY71" fmla="*/ 52464 h 185599"/>
                <a:gd name="connsiteX72" fmla="*/ 37712 w 170674"/>
                <a:gd name="connsiteY72" fmla="*/ 47224 h 185599"/>
                <a:gd name="connsiteX73" fmla="*/ 30489 w 170674"/>
                <a:gd name="connsiteY73" fmla="*/ 44798 h 185599"/>
                <a:gd name="connsiteX74" fmla="*/ 49323 w 170674"/>
                <a:gd name="connsiteY74" fmla="*/ 38909 h 185599"/>
                <a:gd name="connsiteX75" fmla="*/ 49175 w 170674"/>
                <a:gd name="connsiteY75" fmla="*/ 37964 h 185599"/>
                <a:gd name="connsiteX76" fmla="*/ 32897 w 170674"/>
                <a:gd name="connsiteY76" fmla="*/ 38094 h 185599"/>
                <a:gd name="connsiteX77" fmla="*/ 32712 w 170674"/>
                <a:gd name="connsiteY77" fmla="*/ 36668 h 185599"/>
                <a:gd name="connsiteX78" fmla="*/ 45138 w 170674"/>
                <a:gd name="connsiteY78" fmla="*/ 32409 h 185599"/>
                <a:gd name="connsiteX79" fmla="*/ 40638 w 170674"/>
                <a:gd name="connsiteY79" fmla="*/ 28983 h 185599"/>
                <a:gd name="connsiteX80" fmla="*/ 47601 w 170674"/>
                <a:gd name="connsiteY80" fmla="*/ 23649 h 185599"/>
                <a:gd name="connsiteX81" fmla="*/ 36638 w 170674"/>
                <a:gd name="connsiteY81" fmla="*/ 23464 h 185599"/>
                <a:gd name="connsiteX82" fmla="*/ 37101 w 170674"/>
                <a:gd name="connsiteY82" fmla="*/ 20371 h 185599"/>
                <a:gd name="connsiteX83" fmla="*/ 59934 w 170674"/>
                <a:gd name="connsiteY83" fmla="*/ 17075 h 185599"/>
                <a:gd name="connsiteX84" fmla="*/ 44175 w 170674"/>
                <a:gd name="connsiteY84" fmla="*/ 12575 h 185599"/>
                <a:gd name="connsiteX85" fmla="*/ 44397 w 170674"/>
                <a:gd name="connsiteY85" fmla="*/ 10464 h 185599"/>
                <a:gd name="connsiteX86" fmla="*/ 80342 w 170674"/>
                <a:gd name="connsiteY86" fmla="*/ 9557 h 185599"/>
                <a:gd name="connsiteX87" fmla="*/ 81323 w 170674"/>
                <a:gd name="connsiteY87" fmla="*/ 7001 h 185599"/>
                <a:gd name="connsiteX88" fmla="*/ 67601 w 170674"/>
                <a:gd name="connsiteY88" fmla="*/ 464 h 185599"/>
                <a:gd name="connsiteX89" fmla="*/ 37823 w 170674"/>
                <a:gd name="connsiteY89" fmla="*/ 1149 h 185599"/>
                <a:gd name="connsiteX90" fmla="*/ 16396 w 170674"/>
                <a:gd name="connsiteY90" fmla="*/ 18649 h 185599"/>
                <a:gd name="connsiteX91" fmla="*/ 6415 w 170674"/>
                <a:gd name="connsiteY91" fmla="*/ 32409 h 1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70674" h="185599">
                  <a:moveTo>
                    <a:pt x="6415" y="32409"/>
                  </a:moveTo>
                  <a:cubicBezTo>
                    <a:pt x="693" y="37316"/>
                    <a:pt x="-1567" y="42742"/>
                    <a:pt x="1137" y="49372"/>
                  </a:cubicBezTo>
                  <a:cubicBezTo>
                    <a:pt x="3878" y="56131"/>
                    <a:pt x="6396" y="63909"/>
                    <a:pt x="11471" y="68576"/>
                  </a:cubicBezTo>
                  <a:cubicBezTo>
                    <a:pt x="21341" y="77631"/>
                    <a:pt x="24711" y="88391"/>
                    <a:pt x="25952" y="100984"/>
                  </a:cubicBezTo>
                  <a:cubicBezTo>
                    <a:pt x="27230" y="114132"/>
                    <a:pt x="35989" y="124317"/>
                    <a:pt x="48804" y="126262"/>
                  </a:cubicBezTo>
                  <a:cubicBezTo>
                    <a:pt x="60619" y="128040"/>
                    <a:pt x="63953" y="134651"/>
                    <a:pt x="64805" y="145225"/>
                  </a:cubicBezTo>
                  <a:cubicBezTo>
                    <a:pt x="66064" y="160744"/>
                    <a:pt x="79397" y="173559"/>
                    <a:pt x="94694" y="176188"/>
                  </a:cubicBezTo>
                  <a:cubicBezTo>
                    <a:pt x="102435" y="177522"/>
                    <a:pt x="110250" y="179596"/>
                    <a:pt x="117416" y="182725"/>
                  </a:cubicBezTo>
                  <a:cubicBezTo>
                    <a:pt x="135769" y="190725"/>
                    <a:pt x="160324" y="181374"/>
                    <a:pt x="167065" y="162707"/>
                  </a:cubicBezTo>
                  <a:cubicBezTo>
                    <a:pt x="171843" y="149466"/>
                    <a:pt x="173139" y="136188"/>
                    <a:pt x="162991" y="122150"/>
                  </a:cubicBezTo>
                  <a:cubicBezTo>
                    <a:pt x="160750" y="132947"/>
                    <a:pt x="158935" y="141743"/>
                    <a:pt x="157121" y="150558"/>
                  </a:cubicBezTo>
                  <a:cubicBezTo>
                    <a:pt x="156435" y="150503"/>
                    <a:pt x="155769" y="150447"/>
                    <a:pt x="155084" y="150392"/>
                  </a:cubicBezTo>
                  <a:cubicBezTo>
                    <a:pt x="154787" y="146003"/>
                    <a:pt x="154509" y="141632"/>
                    <a:pt x="154102" y="135651"/>
                  </a:cubicBezTo>
                  <a:cubicBezTo>
                    <a:pt x="150546" y="143818"/>
                    <a:pt x="147806" y="150095"/>
                    <a:pt x="145046" y="156392"/>
                  </a:cubicBezTo>
                  <a:cubicBezTo>
                    <a:pt x="144417" y="156058"/>
                    <a:pt x="143769" y="155725"/>
                    <a:pt x="143139" y="155373"/>
                  </a:cubicBezTo>
                  <a:cubicBezTo>
                    <a:pt x="144639" y="148762"/>
                    <a:pt x="146158" y="142151"/>
                    <a:pt x="147658" y="135558"/>
                  </a:cubicBezTo>
                  <a:cubicBezTo>
                    <a:pt x="147102" y="135466"/>
                    <a:pt x="146565" y="135354"/>
                    <a:pt x="146009" y="135262"/>
                  </a:cubicBezTo>
                  <a:cubicBezTo>
                    <a:pt x="141898" y="143595"/>
                    <a:pt x="137806" y="151929"/>
                    <a:pt x="133694" y="160262"/>
                  </a:cubicBezTo>
                  <a:cubicBezTo>
                    <a:pt x="133065" y="159966"/>
                    <a:pt x="132435" y="159651"/>
                    <a:pt x="131824" y="159355"/>
                  </a:cubicBezTo>
                  <a:cubicBezTo>
                    <a:pt x="133213" y="153577"/>
                    <a:pt x="134620" y="147781"/>
                    <a:pt x="135676" y="143429"/>
                  </a:cubicBezTo>
                  <a:cubicBezTo>
                    <a:pt x="130713" y="147688"/>
                    <a:pt x="125287" y="152355"/>
                    <a:pt x="119879" y="157003"/>
                  </a:cubicBezTo>
                  <a:cubicBezTo>
                    <a:pt x="118935" y="156188"/>
                    <a:pt x="117990" y="155373"/>
                    <a:pt x="117046" y="154558"/>
                  </a:cubicBezTo>
                  <a:cubicBezTo>
                    <a:pt x="119916" y="148225"/>
                    <a:pt x="122787" y="141892"/>
                    <a:pt x="125657" y="135558"/>
                  </a:cubicBezTo>
                  <a:cubicBezTo>
                    <a:pt x="124750" y="135206"/>
                    <a:pt x="123842" y="134854"/>
                    <a:pt x="122916" y="134521"/>
                  </a:cubicBezTo>
                  <a:cubicBezTo>
                    <a:pt x="118083" y="140614"/>
                    <a:pt x="113250" y="146725"/>
                    <a:pt x="108416" y="152818"/>
                  </a:cubicBezTo>
                  <a:cubicBezTo>
                    <a:pt x="107861" y="152392"/>
                    <a:pt x="107305" y="151984"/>
                    <a:pt x="106768" y="151558"/>
                  </a:cubicBezTo>
                  <a:cubicBezTo>
                    <a:pt x="108324" y="147540"/>
                    <a:pt x="109879" y="143540"/>
                    <a:pt x="112379" y="137132"/>
                  </a:cubicBezTo>
                  <a:cubicBezTo>
                    <a:pt x="107379" y="141836"/>
                    <a:pt x="104287" y="144743"/>
                    <a:pt x="99138" y="149577"/>
                  </a:cubicBezTo>
                  <a:cubicBezTo>
                    <a:pt x="103342" y="141484"/>
                    <a:pt x="106231" y="135947"/>
                    <a:pt x="109101" y="130429"/>
                  </a:cubicBezTo>
                  <a:cubicBezTo>
                    <a:pt x="108601" y="130058"/>
                    <a:pt x="108101" y="129688"/>
                    <a:pt x="107601" y="129299"/>
                  </a:cubicBezTo>
                  <a:cubicBezTo>
                    <a:pt x="104324" y="132114"/>
                    <a:pt x="101046" y="134928"/>
                    <a:pt x="96842" y="138521"/>
                  </a:cubicBezTo>
                  <a:cubicBezTo>
                    <a:pt x="99972" y="132854"/>
                    <a:pt x="102527" y="128262"/>
                    <a:pt x="105064" y="123669"/>
                  </a:cubicBezTo>
                  <a:cubicBezTo>
                    <a:pt x="104453" y="123169"/>
                    <a:pt x="103842" y="122650"/>
                    <a:pt x="103212" y="122150"/>
                  </a:cubicBezTo>
                  <a:cubicBezTo>
                    <a:pt x="97194" y="127595"/>
                    <a:pt x="91175" y="133021"/>
                    <a:pt x="85157" y="138466"/>
                  </a:cubicBezTo>
                  <a:cubicBezTo>
                    <a:pt x="84786" y="138114"/>
                    <a:pt x="84434" y="137780"/>
                    <a:pt x="84064" y="137428"/>
                  </a:cubicBezTo>
                  <a:cubicBezTo>
                    <a:pt x="85101" y="134521"/>
                    <a:pt x="86138" y="131632"/>
                    <a:pt x="87416" y="128040"/>
                  </a:cubicBezTo>
                  <a:cubicBezTo>
                    <a:pt x="84916" y="128595"/>
                    <a:pt x="82990" y="129040"/>
                    <a:pt x="80527" y="129595"/>
                  </a:cubicBezTo>
                  <a:cubicBezTo>
                    <a:pt x="82990" y="125984"/>
                    <a:pt x="85027" y="123002"/>
                    <a:pt x="87064" y="120021"/>
                  </a:cubicBezTo>
                  <a:cubicBezTo>
                    <a:pt x="86694" y="119725"/>
                    <a:pt x="86342" y="119410"/>
                    <a:pt x="85972" y="119113"/>
                  </a:cubicBezTo>
                  <a:cubicBezTo>
                    <a:pt x="82157" y="121447"/>
                    <a:pt x="78342" y="123780"/>
                    <a:pt x="74545" y="126113"/>
                  </a:cubicBezTo>
                  <a:cubicBezTo>
                    <a:pt x="74212" y="125688"/>
                    <a:pt x="73879" y="125280"/>
                    <a:pt x="73545" y="124854"/>
                  </a:cubicBezTo>
                  <a:cubicBezTo>
                    <a:pt x="77416" y="120243"/>
                    <a:pt x="81286" y="115650"/>
                    <a:pt x="85157" y="111039"/>
                  </a:cubicBezTo>
                  <a:cubicBezTo>
                    <a:pt x="84694" y="110521"/>
                    <a:pt x="84249" y="110021"/>
                    <a:pt x="83786" y="109502"/>
                  </a:cubicBezTo>
                  <a:cubicBezTo>
                    <a:pt x="78749" y="112151"/>
                    <a:pt x="73712" y="114780"/>
                    <a:pt x="68675" y="117428"/>
                  </a:cubicBezTo>
                  <a:cubicBezTo>
                    <a:pt x="68416" y="117021"/>
                    <a:pt x="68175" y="116613"/>
                    <a:pt x="67916" y="116206"/>
                  </a:cubicBezTo>
                  <a:cubicBezTo>
                    <a:pt x="70305" y="113058"/>
                    <a:pt x="72694" y="109928"/>
                    <a:pt x="76434" y="105002"/>
                  </a:cubicBezTo>
                  <a:cubicBezTo>
                    <a:pt x="69971" y="107854"/>
                    <a:pt x="65601" y="109780"/>
                    <a:pt x="59879" y="112299"/>
                  </a:cubicBezTo>
                  <a:cubicBezTo>
                    <a:pt x="62434" y="108965"/>
                    <a:pt x="63916" y="107021"/>
                    <a:pt x="66082" y="104187"/>
                  </a:cubicBezTo>
                  <a:cubicBezTo>
                    <a:pt x="61934" y="105595"/>
                    <a:pt x="58971" y="106613"/>
                    <a:pt x="53619" y="108428"/>
                  </a:cubicBezTo>
                  <a:cubicBezTo>
                    <a:pt x="58527" y="103317"/>
                    <a:pt x="61564" y="100150"/>
                    <a:pt x="66379" y="95150"/>
                  </a:cubicBezTo>
                  <a:cubicBezTo>
                    <a:pt x="58601" y="97984"/>
                    <a:pt x="53638" y="99798"/>
                    <a:pt x="48675" y="101613"/>
                  </a:cubicBezTo>
                  <a:cubicBezTo>
                    <a:pt x="48527" y="101132"/>
                    <a:pt x="48360" y="100650"/>
                    <a:pt x="48212" y="100150"/>
                  </a:cubicBezTo>
                  <a:cubicBezTo>
                    <a:pt x="52286" y="96872"/>
                    <a:pt x="56341" y="93576"/>
                    <a:pt x="60416" y="90298"/>
                  </a:cubicBezTo>
                  <a:cubicBezTo>
                    <a:pt x="60175" y="89891"/>
                    <a:pt x="59934" y="89483"/>
                    <a:pt x="59693" y="89058"/>
                  </a:cubicBezTo>
                  <a:cubicBezTo>
                    <a:pt x="54656" y="90298"/>
                    <a:pt x="49619" y="91558"/>
                    <a:pt x="44601" y="92798"/>
                  </a:cubicBezTo>
                  <a:cubicBezTo>
                    <a:pt x="44434" y="92354"/>
                    <a:pt x="44286" y="91909"/>
                    <a:pt x="44119" y="91465"/>
                  </a:cubicBezTo>
                  <a:cubicBezTo>
                    <a:pt x="47360" y="88743"/>
                    <a:pt x="50601" y="86020"/>
                    <a:pt x="56008" y="81483"/>
                  </a:cubicBezTo>
                  <a:cubicBezTo>
                    <a:pt x="48397" y="83632"/>
                    <a:pt x="43693" y="84965"/>
                    <a:pt x="36471" y="87002"/>
                  </a:cubicBezTo>
                  <a:cubicBezTo>
                    <a:pt x="42489" y="82446"/>
                    <a:pt x="46267" y="79594"/>
                    <a:pt x="50045" y="76743"/>
                  </a:cubicBezTo>
                  <a:cubicBezTo>
                    <a:pt x="49730" y="76354"/>
                    <a:pt x="49415" y="75983"/>
                    <a:pt x="49101" y="75594"/>
                  </a:cubicBezTo>
                  <a:cubicBezTo>
                    <a:pt x="45582" y="76465"/>
                    <a:pt x="42064" y="77317"/>
                    <a:pt x="38545" y="78187"/>
                  </a:cubicBezTo>
                  <a:cubicBezTo>
                    <a:pt x="38341" y="77687"/>
                    <a:pt x="38138" y="77168"/>
                    <a:pt x="37952" y="76668"/>
                  </a:cubicBezTo>
                  <a:cubicBezTo>
                    <a:pt x="42415" y="73798"/>
                    <a:pt x="46897" y="70909"/>
                    <a:pt x="51360" y="68039"/>
                  </a:cubicBezTo>
                  <a:cubicBezTo>
                    <a:pt x="51119" y="67650"/>
                    <a:pt x="50860" y="67261"/>
                    <a:pt x="50619" y="66853"/>
                  </a:cubicBezTo>
                  <a:cubicBezTo>
                    <a:pt x="46341" y="67520"/>
                    <a:pt x="42082" y="68168"/>
                    <a:pt x="37804" y="68835"/>
                  </a:cubicBezTo>
                  <a:cubicBezTo>
                    <a:pt x="37656" y="68391"/>
                    <a:pt x="37526" y="67946"/>
                    <a:pt x="37378" y="67520"/>
                  </a:cubicBezTo>
                  <a:cubicBezTo>
                    <a:pt x="40860" y="65705"/>
                    <a:pt x="44323" y="63872"/>
                    <a:pt x="50230" y="60779"/>
                  </a:cubicBezTo>
                  <a:cubicBezTo>
                    <a:pt x="42527" y="61724"/>
                    <a:pt x="37619" y="62335"/>
                    <a:pt x="32693" y="62946"/>
                  </a:cubicBezTo>
                  <a:cubicBezTo>
                    <a:pt x="32582" y="62502"/>
                    <a:pt x="32471" y="62076"/>
                    <a:pt x="32341" y="61631"/>
                  </a:cubicBezTo>
                  <a:cubicBezTo>
                    <a:pt x="38138" y="58927"/>
                    <a:pt x="43934" y="56205"/>
                    <a:pt x="49730" y="53501"/>
                  </a:cubicBezTo>
                  <a:cubicBezTo>
                    <a:pt x="49564" y="52983"/>
                    <a:pt x="49378" y="52483"/>
                    <a:pt x="49212" y="51964"/>
                  </a:cubicBezTo>
                  <a:cubicBezTo>
                    <a:pt x="43712" y="52113"/>
                    <a:pt x="38230" y="52261"/>
                    <a:pt x="30600" y="52464"/>
                  </a:cubicBezTo>
                  <a:cubicBezTo>
                    <a:pt x="34119" y="49872"/>
                    <a:pt x="35749" y="48668"/>
                    <a:pt x="37712" y="47224"/>
                  </a:cubicBezTo>
                  <a:cubicBezTo>
                    <a:pt x="35397" y="46446"/>
                    <a:pt x="33619" y="45853"/>
                    <a:pt x="30489" y="44798"/>
                  </a:cubicBezTo>
                  <a:cubicBezTo>
                    <a:pt x="37878" y="42483"/>
                    <a:pt x="43601" y="40705"/>
                    <a:pt x="49323" y="38909"/>
                  </a:cubicBezTo>
                  <a:cubicBezTo>
                    <a:pt x="49267" y="38594"/>
                    <a:pt x="49230" y="38279"/>
                    <a:pt x="49175" y="37964"/>
                  </a:cubicBezTo>
                  <a:cubicBezTo>
                    <a:pt x="43749" y="38001"/>
                    <a:pt x="38323" y="38057"/>
                    <a:pt x="32897" y="38094"/>
                  </a:cubicBezTo>
                  <a:cubicBezTo>
                    <a:pt x="32841" y="37612"/>
                    <a:pt x="32786" y="37131"/>
                    <a:pt x="32712" y="36668"/>
                  </a:cubicBezTo>
                  <a:cubicBezTo>
                    <a:pt x="36749" y="35298"/>
                    <a:pt x="40786" y="33909"/>
                    <a:pt x="45138" y="32409"/>
                  </a:cubicBezTo>
                  <a:cubicBezTo>
                    <a:pt x="43452" y="31112"/>
                    <a:pt x="42249" y="30205"/>
                    <a:pt x="40638" y="28983"/>
                  </a:cubicBezTo>
                  <a:cubicBezTo>
                    <a:pt x="42415" y="27612"/>
                    <a:pt x="43990" y="26409"/>
                    <a:pt x="47601" y="23649"/>
                  </a:cubicBezTo>
                  <a:cubicBezTo>
                    <a:pt x="42638" y="23557"/>
                    <a:pt x="39638" y="23520"/>
                    <a:pt x="36638" y="23464"/>
                  </a:cubicBezTo>
                  <a:cubicBezTo>
                    <a:pt x="36786" y="22427"/>
                    <a:pt x="36934" y="21408"/>
                    <a:pt x="37101" y="20371"/>
                  </a:cubicBezTo>
                  <a:cubicBezTo>
                    <a:pt x="43878" y="19390"/>
                    <a:pt x="50656" y="18408"/>
                    <a:pt x="59934" y="17075"/>
                  </a:cubicBezTo>
                  <a:cubicBezTo>
                    <a:pt x="53082" y="15112"/>
                    <a:pt x="48619" y="13853"/>
                    <a:pt x="44175" y="12575"/>
                  </a:cubicBezTo>
                  <a:cubicBezTo>
                    <a:pt x="44249" y="11871"/>
                    <a:pt x="44323" y="11168"/>
                    <a:pt x="44397" y="10464"/>
                  </a:cubicBezTo>
                  <a:cubicBezTo>
                    <a:pt x="56379" y="10168"/>
                    <a:pt x="68360" y="9853"/>
                    <a:pt x="80342" y="9557"/>
                  </a:cubicBezTo>
                  <a:cubicBezTo>
                    <a:pt x="80675" y="8705"/>
                    <a:pt x="81008" y="7853"/>
                    <a:pt x="81323" y="7001"/>
                  </a:cubicBezTo>
                  <a:cubicBezTo>
                    <a:pt x="76749" y="4704"/>
                    <a:pt x="72323" y="853"/>
                    <a:pt x="67601" y="464"/>
                  </a:cubicBezTo>
                  <a:cubicBezTo>
                    <a:pt x="57749" y="-351"/>
                    <a:pt x="47656" y="-73"/>
                    <a:pt x="37823" y="1149"/>
                  </a:cubicBezTo>
                  <a:cubicBezTo>
                    <a:pt x="27526" y="2445"/>
                    <a:pt x="20971" y="9353"/>
                    <a:pt x="16396" y="18649"/>
                  </a:cubicBezTo>
                  <a:cubicBezTo>
                    <a:pt x="13915" y="23760"/>
                    <a:pt x="10600" y="28834"/>
                    <a:pt x="6415" y="3240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9FC2B68B-9CF1-4133-2950-24C2F946F366}"/>
                </a:ext>
              </a:extLst>
            </p:cNvPr>
            <p:cNvSpPr/>
            <p:nvPr/>
          </p:nvSpPr>
          <p:spPr>
            <a:xfrm>
              <a:off x="1613498" y="5222023"/>
              <a:ext cx="146193" cy="158365"/>
            </a:xfrm>
            <a:custGeom>
              <a:avLst/>
              <a:gdLst>
                <a:gd name="connsiteX0" fmla="*/ 91547 w 146193"/>
                <a:gd name="connsiteY0" fmla="*/ 152428 h 158365"/>
                <a:gd name="connsiteX1" fmla="*/ 108936 w 146193"/>
                <a:gd name="connsiteY1" fmla="*/ 145891 h 158365"/>
                <a:gd name="connsiteX2" fmla="*/ 141047 w 146193"/>
                <a:gd name="connsiteY2" fmla="*/ 125631 h 158365"/>
                <a:gd name="connsiteX3" fmla="*/ 145418 w 146193"/>
                <a:gd name="connsiteY3" fmla="*/ 101149 h 158365"/>
                <a:gd name="connsiteX4" fmla="*/ 142510 w 146193"/>
                <a:gd name="connsiteY4" fmla="*/ 63130 h 158365"/>
                <a:gd name="connsiteX5" fmla="*/ 116269 w 146193"/>
                <a:gd name="connsiteY5" fmla="*/ 4852 h 158365"/>
                <a:gd name="connsiteX6" fmla="*/ 105973 w 146193"/>
                <a:gd name="connsiteY6" fmla="*/ 0 h 158365"/>
                <a:gd name="connsiteX7" fmla="*/ 104973 w 146193"/>
                <a:gd name="connsiteY7" fmla="*/ 1815 h 158365"/>
                <a:gd name="connsiteX8" fmla="*/ 125751 w 146193"/>
                <a:gd name="connsiteY8" fmla="*/ 23389 h 158365"/>
                <a:gd name="connsiteX9" fmla="*/ 124566 w 146193"/>
                <a:gd name="connsiteY9" fmla="*/ 24797 h 158365"/>
                <a:gd name="connsiteX10" fmla="*/ 107862 w 146193"/>
                <a:gd name="connsiteY10" fmla="*/ 15278 h 158365"/>
                <a:gd name="connsiteX11" fmla="*/ 106862 w 146193"/>
                <a:gd name="connsiteY11" fmla="*/ 16722 h 158365"/>
                <a:gd name="connsiteX12" fmla="*/ 126306 w 146193"/>
                <a:gd name="connsiteY12" fmla="*/ 39963 h 158365"/>
                <a:gd name="connsiteX13" fmla="*/ 125566 w 146193"/>
                <a:gd name="connsiteY13" fmla="*/ 40797 h 158365"/>
                <a:gd name="connsiteX14" fmla="*/ 112362 w 146193"/>
                <a:gd name="connsiteY14" fmla="*/ 32260 h 158365"/>
                <a:gd name="connsiteX15" fmla="*/ 111343 w 146193"/>
                <a:gd name="connsiteY15" fmla="*/ 33426 h 158365"/>
                <a:gd name="connsiteX16" fmla="*/ 128084 w 146193"/>
                <a:gd name="connsiteY16" fmla="*/ 54353 h 158365"/>
                <a:gd name="connsiteX17" fmla="*/ 126455 w 146193"/>
                <a:gd name="connsiteY17" fmla="*/ 55834 h 158365"/>
                <a:gd name="connsiteX18" fmla="*/ 119418 w 146193"/>
                <a:gd name="connsiteY18" fmla="*/ 51186 h 158365"/>
                <a:gd name="connsiteX19" fmla="*/ 129251 w 146193"/>
                <a:gd name="connsiteY19" fmla="*/ 82705 h 158365"/>
                <a:gd name="connsiteX20" fmla="*/ 121584 w 146193"/>
                <a:gd name="connsiteY20" fmla="*/ 74371 h 158365"/>
                <a:gd name="connsiteX21" fmla="*/ 120029 w 146193"/>
                <a:gd name="connsiteY21" fmla="*/ 75464 h 158365"/>
                <a:gd name="connsiteX22" fmla="*/ 129510 w 146193"/>
                <a:gd name="connsiteY22" fmla="*/ 93557 h 158365"/>
                <a:gd name="connsiteX23" fmla="*/ 127640 w 146193"/>
                <a:gd name="connsiteY23" fmla="*/ 94835 h 158365"/>
                <a:gd name="connsiteX24" fmla="*/ 118640 w 146193"/>
                <a:gd name="connsiteY24" fmla="*/ 83186 h 158365"/>
                <a:gd name="connsiteX25" fmla="*/ 117732 w 146193"/>
                <a:gd name="connsiteY25" fmla="*/ 83760 h 158365"/>
                <a:gd name="connsiteX26" fmla="*/ 125232 w 146193"/>
                <a:gd name="connsiteY26" fmla="*/ 108335 h 158365"/>
                <a:gd name="connsiteX27" fmla="*/ 123362 w 146193"/>
                <a:gd name="connsiteY27" fmla="*/ 108872 h 158365"/>
                <a:gd name="connsiteX28" fmla="*/ 114584 w 146193"/>
                <a:gd name="connsiteY28" fmla="*/ 95075 h 158365"/>
                <a:gd name="connsiteX29" fmla="*/ 113492 w 146193"/>
                <a:gd name="connsiteY29" fmla="*/ 121150 h 158365"/>
                <a:gd name="connsiteX30" fmla="*/ 111788 w 146193"/>
                <a:gd name="connsiteY30" fmla="*/ 121187 h 158365"/>
                <a:gd name="connsiteX31" fmla="*/ 107214 w 146193"/>
                <a:gd name="connsiteY31" fmla="*/ 92409 h 158365"/>
                <a:gd name="connsiteX32" fmla="*/ 104195 w 146193"/>
                <a:gd name="connsiteY32" fmla="*/ 92557 h 158365"/>
                <a:gd name="connsiteX33" fmla="*/ 103621 w 146193"/>
                <a:gd name="connsiteY33" fmla="*/ 124076 h 158365"/>
                <a:gd name="connsiteX34" fmla="*/ 101417 w 146193"/>
                <a:gd name="connsiteY34" fmla="*/ 124316 h 158365"/>
                <a:gd name="connsiteX35" fmla="*/ 93306 w 146193"/>
                <a:gd name="connsiteY35" fmla="*/ 97464 h 158365"/>
                <a:gd name="connsiteX36" fmla="*/ 87028 w 146193"/>
                <a:gd name="connsiteY36" fmla="*/ 132706 h 158365"/>
                <a:gd name="connsiteX37" fmla="*/ 85158 w 146193"/>
                <a:gd name="connsiteY37" fmla="*/ 132391 h 158365"/>
                <a:gd name="connsiteX38" fmla="*/ 84065 w 146193"/>
                <a:gd name="connsiteY38" fmla="*/ 101538 h 158365"/>
                <a:gd name="connsiteX39" fmla="*/ 81306 w 146193"/>
                <a:gd name="connsiteY39" fmla="*/ 101260 h 158365"/>
                <a:gd name="connsiteX40" fmla="*/ 72269 w 146193"/>
                <a:gd name="connsiteY40" fmla="*/ 127835 h 158365"/>
                <a:gd name="connsiteX41" fmla="*/ 70361 w 146193"/>
                <a:gd name="connsiteY41" fmla="*/ 127557 h 158365"/>
                <a:gd name="connsiteX42" fmla="*/ 71843 w 146193"/>
                <a:gd name="connsiteY42" fmla="*/ 99816 h 158365"/>
                <a:gd name="connsiteX43" fmla="*/ 70269 w 146193"/>
                <a:gd name="connsiteY43" fmla="*/ 99557 h 158365"/>
                <a:gd name="connsiteX44" fmla="*/ 60046 w 146193"/>
                <a:gd name="connsiteY44" fmla="*/ 118742 h 158365"/>
                <a:gd name="connsiteX45" fmla="*/ 58713 w 146193"/>
                <a:gd name="connsiteY45" fmla="*/ 117964 h 158365"/>
                <a:gd name="connsiteX46" fmla="*/ 61991 w 146193"/>
                <a:gd name="connsiteY46" fmla="*/ 98149 h 158365"/>
                <a:gd name="connsiteX47" fmla="*/ 60083 w 146193"/>
                <a:gd name="connsiteY47" fmla="*/ 97835 h 158365"/>
                <a:gd name="connsiteX48" fmla="*/ 47731 w 146193"/>
                <a:gd name="connsiteY48" fmla="*/ 121205 h 158365"/>
                <a:gd name="connsiteX49" fmla="*/ 46454 w 146193"/>
                <a:gd name="connsiteY49" fmla="*/ 120668 h 158365"/>
                <a:gd name="connsiteX50" fmla="*/ 51991 w 146193"/>
                <a:gd name="connsiteY50" fmla="*/ 90353 h 158365"/>
                <a:gd name="connsiteX51" fmla="*/ 49713 w 146193"/>
                <a:gd name="connsiteY51" fmla="*/ 90075 h 158365"/>
                <a:gd name="connsiteX52" fmla="*/ 37991 w 146193"/>
                <a:gd name="connsiteY52" fmla="*/ 111446 h 158365"/>
                <a:gd name="connsiteX53" fmla="*/ 35935 w 146193"/>
                <a:gd name="connsiteY53" fmla="*/ 110279 h 158365"/>
                <a:gd name="connsiteX54" fmla="*/ 42879 w 146193"/>
                <a:gd name="connsiteY54" fmla="*/ 81816 h 158365"/>
                <a:gd name="connsiteX55" fmla="*/ 40379 w 146193"/>
                <a:gd name="connsiteY55" fmla="*/ 81223 h 158365"/>
                <a:gd name="connsiteX56" fmla="*/ 29583 w 146193"/>
                <a:gd name="connsiteY56" fmla="*/ 96538 h 158365"/>
                <a:gd name="connsiteX57" fmla="*/ 26564 w 146193"/>
                <a:gd name="connsiteY57" fmla="*/ 95297 h 158365"/>
                <a:gd name="connsiteX58" fmla="*/ 34472 w 146193"/>
                <a:gd name="connsiteY58" fmla="*/ 74742 h 158365"/>
                <a:gd name="connsiteX59" fmla="*/ 33509 w 146193"/>
                <a:gd name="connsiteY59" fmla="*/ 74408 h 158365"/>
                <a:gd name="connsiteX60" fmla="*/ 22453 w 146193"/>
                <a:gd name="connsiteY60" fmla="*/ 90705 h 158365"/>
                <a:gd name="connsiteX61" fmla="*/ 21453 w 146193"/>
                <a:gd name="connsiteY61" fmla="*/ 90186 h 158365"/>
                <a:gd name="connsiteX62" fmla="*/ 30639 w 146193"/>
                <a:gd name="connsiteY62" fmla="*/ 64649 h 158365"/>
                <a:gd name="connsiteX63" fmla="*/ 29435 w 146193"/>
                <a:gd name="connsiteY63" fmla="*/ 63982 h 158365"/>
                <a:gd name="connsiteX64" fmla="*/ 18657 w 146193"/>
                <a:gd name="connsiteY64" fmla="*/ 76945 h 158365"/>
                <a:gd name="connsiteX65" fmla="*/ 17268 w 146193"/>
                <a:gd name="connsiteY65" fmla="*/ 75945 h 158365"/>
                <a:gd name="connsiteX66" fmla="*/ 29213 w 146193"/>
                <a:gd name="connsiteY66" fmla="*/ 48001 h 158365"/>
                <a:gd name="connsiteX67" fmla="*/ 26657 w 146193"/>
                <a:gd name="connsiteY67" fmla="*/ 45908 h 158365"/>
                <a:gd name="connsiteX68" fmla="*/ 8620 w 146193"/>
                <a:gd name="connsiteY68" fmla="*/ 59908 h 158365"/>
                <a:gd name="connsiteX69" fmla="*/ 6249 w 146193"/>
                <a:gd name="connsiteY69" fmla="*/ 93872 h 158365"/>
                <a:gd name="connsiteX70" fmla="*/ 15786 w 146193"/>
                <a:gd name="connsiteY70" fmla="*/ 121131 h 158365"/>
                <a:gd name="connsiteX71" fmla="*/ 39472 w 146193"/>
                <a:gd name="connsiteY71" fmla="*/ 144150 h 158365"/>
                <a:gd name="connsiteX72" fmla="*/ 57583 w 146193"/>
                <a:gd name="connsiteY72" fmla="*/ 151057 h 158365"/>
                <a:gd name="connsiteX73" fmla="*/ 91547 w 146193"/>
                <a:gd name="connsiteY73" fmla="*/ 152428 h 15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6193" h="158365">
                  <a:moveTo>
                    <a:pt x="91547" y="152428"/>
                  </a:moveTo>
                  <a:cubicBezTo>
                    <a:pt x="96621" y="149076"/>
                    <a:pt x="102936" y="146595"/>
                    <a:pt x="108936" y="145891"/>
                  </a:cubicBezTo>
                  <a:cubicBezTo>
                    <a:pt x="123158" y="144224"/>
                    <a:pt x="134307" y="137280"/>
                    <a:pt x="141047" y="125631"/>
                  </a:cubicBezTo>
                  <a:cubicBezTo>
                    <a:pt x="145029" y="118742"/>
                    <a:pt x="147548" y="108390"/>
                    <a:pt x="145418" y="101149"/>
                  </a:cubicBezTo>
                  <a:cubicBezTo>
                    <a:pt x="141640" y="88316"/>
                    <a:pt x="140844" y="76001"/>
                    <a:pt x="142510" y="63130"/>
                  </a:cubicBezTo>
                  <a:cubicBezTo>
                    <a:pt x="145714" y="38334"/>
                    <a:pt x="136066" y="19241"/>
                    <a:pt x="116269" y="4852"/>
                  </a:cubicBezTo>
                  <a:cubicBezTo>
                    <a:pt x="113251" y="2667"/>
                    <a:pt x="109417" y="1593"/>
                    <a:pt x="105973" y="0"/>
                  </a:cubicBezTo>
                  <a:cubicBezTo>
                    <a:pt x="105640" y="611"/>
                    <a:pt x="105306" y="1204"/>
                    <a:pt x="104973" y="1815"/>
                  </a:cubicBezTo>
                  <a:cubicBezTo>
                    <a:pt x="111899" y="9000"/>
                    <a:pt x="118825" y="16185"/>
                    <a:pt x="125751" y="23389"/>
                  </a:cubicBezTo>
                  <a:cubicBezTo>
                    <a:pt x="125362" y="23852"/>
                    <a:pt x="124955" y="24315"/>
                    <a:pt x="124566" y="24797"/>
                  </a:cubicBezTo>
                  <a:cubicBezTo>
                    <a:pt x="118992" y="21630"/>
                    <a:pt x="113436" y="18445"/>
                    <a:pt x="107862" y="15278"/>
                  </a:cubicBezTo>
                  <a:cubicBezTo>
                    <a:pt x="107528" y="15759"/>
                    <a:pt x="107195" y="16241"/>
                    <a:pt x="106862" y="16722"/>
                  </a:cubicBezTo>
                  <a:cubicBezTo>
                    <a:pt x="113343" y="24463"/>
                    <a:pt x="119825" y="32223"/>
                    <a:pt x="126306" y="39963"/>
                  </a:cubicBezTo>
                  <a:cubicBezTo>
                    <a:pt x="126066" y="40241"/>
                    <a:pt x="125807" y="40519"/>
                    <a:pt x="125566" y="40797"/>
                  </a:cubicBezTo>
                  <a:cubicBezTo>
                    <a:pt x="121158" y="37945"/>
                    <a:pt x="116769" y="35112"/>
                    <a:pt x="112362" y="32260"/>
                  </a:cubicBezTo>
                  <a:cubicBezTo>
                    <a:pt x="112029" y="32649"/>
                    <a:pt x="111677" y="33037"/>
                    <a:pt x="111343" y="33426"/>
                  </a:cubicBezTo>
                  <a:cubicBezTo>
                    <a:pt x="116917" y="40408"/>
                    <a:pt x="122510" y="47371"/>
                    <a:pt x="128084" y="54353"/>
                  </a:cubicBezTo>
                  <a:cubicBezTo>
                    <a:pt x="127547" y="54853"/>
                    <a:pt x="127010" y="55353"/>
                    <a:pt x="126455" y="55834"/>
                  </a:cubicBezTo>
                  <a:cubicBezTo>
                    <a:pt x="124103" y="54278"/>
                    <a:pt x="121769" y="52741"/>
                    <a:pt x="119418" y="51186"/>
                  </a:cubicBezTo>
                  <a:cubicBezTo>
                    <a:pt x="130195" y="59297"/>
                    <a:pt x="125695" y="71927"/>
                    <a:pt x="129251" y="82705"/>
                  </a:cubicBezTo>
                  <a:cubicBezTo>
                    <a:pt x="126399" y="79612"/>
                    <a:pt x="123992" y="76982"/>
                    <a:pt x="121584" y="74371"/>
                  </a:cubicBezTo>
                  <a:cubicBezTo>
                    <a:pt x="121066" y="74742"/>
                    <a:pt x="120547" y="75093"/>
                    <a:pt x="120029" y="75464"/>
                  </a:cubicBezTo>
                  <a:cubicBezTo>
                    <a:pt x="123195" y="81501"/>
                    <a:pt x="126344" y="87520"/>
                    <a:pt x="129510" y="93557"/>
                  </a:cubicBezTo>
                  <a:cubicBezTo>
                    <a:pt x="128881" y="93983"/>
                    <a:pt x="128269" y="94409"/>
                    <a:pt x="127640" y="94835"/>
                  </a:cubicBezTo>
                  <a:cubicBezTo>
                    <a:pt x="124640" y="90946"/>
                    <a:pt x="121640" y="87057"/>
                    <a:pt x="118640" y="83186"/>
                  </a:cubicBezTo>
                  <a:cubicBezTo>
                    <a:pt x="118343" y="83372"/>
                    <a:pt x="118029" y="83575"/>
                    <a:pt x="117732" y="83760"/>
                  </a:cubicBezTo>
                  <a:cubicBezTo>
                    <a:pt x="120232" y="91946"/>
                    <a:pt x="122732" y="100131"/>
                    <a:pt x="125232" y="108335"/>
                  </a:cubicBezTo>
                  <a:cubicBezTo>
                    <a:pt x="124603" y="108520"/>
                    <a:pt x="123973" y="108687"/>
                    <a:pt x="123362" y="108872"/>
                  </a:cubicBezTo>
                  <a:cubicBezTo>
                    <a:pt x="120732" y="104742"/>
                    <a:pt x="118103" y="100612"/>
                    <a:pt x="114584" y="95075"/>
                  </a:cubicBezTo>
                  <a:cubicBezTo>
                    <a:pt x="114177" y="104964"/>
                    <a:pt x="113825" y="113057"/>
                    <a:pt x="113492" y="121150"/>
                  </a:cubicBezTo>
                  <a:cubicBezTo>
                    <a:pt x="112917" y="121168"/>
                    <a:pt x="112362" y="121168"/>
                    <a:pt x="111788" y="121187"/>
                  </a:cubicBezTo>
                  <a:cubicBezTo>
                    <a:pt x="110269" y="111594"/>
                    <a:pt x="108751" y="102001"/>
                    <a:pt x="107214" y="92409"/>
                  </a:cubicBezTo>
                  <a:cubicBezTo>
                    <a:pt x="106214" y="92464"/>
                    <a:pt x="105214" y="92501"/>
                    <a:pt x="104195" y="92557"/>
                  </a:cubicBezTo>
                  <a:cubicBezTo>
                    <a:pt x="104010" y="103057"/>
                    <a:pt x="103806" y="113557"/>
                    <a:pt x="103621" y="124076"/>
                  </a:cubicBezTo>
                  <a:cubicBezTo>
                    <a:pt x="102880" y="124150"/>
                    <a:pt x="102158" y="124242"/>
                    <a:pt x="101417" y="124316"/>
                  </a:cubicBezTo>
                  <a:cubicBezTo>
                    <a:pt x="98880" y="115890"/>
                    <a:pt x="96325" y="107446"/>
                    <a:pt x="93306" y="97464"/>
                  </a:cubicBezTo>
                  <a:cubicBezTo>
                    <a:pt x="90973" y="110594"/>
                    <a:pt x="88991" y="121650"/>
                    <a:pt x="87028" y="132706"/>
                  </a:cubicBezTo>
                  <a:cubicBezTo>
                    <a:pt x="86399" y="132594"/>
                    <a:pt x="85787" y="132502"/>
                    <a:pt x="85158" y="132391"/>
                  </a:cubicBezTo>
                  <a:cubicBezTo>
                    <a:pt x="84787" y="122113"/>
                    <a:pt x="84417" y="111816"/>
                    <a:pt x="84065" y="101538"/>
                  </a:cubicBezTo>
                  <a:cubicBezTo>
                    <a:pt x="83139" y="101446"/>
                    <a:pt x="82232" y="101353"/>
                    <a:pt x="81306" y="101260"/>
                  </a:cubicBezTo>
                  <a:cubicBezTo>
                    <a:pt x="78287" y="110112"/>
                    <a:pt x="75287" y="118983"/>
                    <a:pt x="72269" y="127835"/>
                  </a:cubicBezTo>
                  <a:cubicBezTo>
                    <a:pt x="71639" y="127742"/>
                    <a:pt x="71009" y="127650"/>
                    <a:pt x="70361" y="127557"/>
                  </a:cubicBezTo>
                  <a:cubicBezTo>
                    <a:pt x="70861" y="118316"/>
                    <a:pt x="71343" y="109057"/>
                    <a:pt x="71843" y="99816"/>
                  </a:cubicBezTo>
                  <a:cubicBezTo>
                    <a:pt x="71324" y="99724"/>
                    <a:pt x="70787" y="99649"/>
                    <a:pt x="70269" y="99557"/>
                  </a:cubicBezTo>
                  <a:cubicBezTo>
                    <a:pt x="66861" y="105946"/>
                    <a:pt x="63454" y="112353"/>
                    <a:pt x="60046" y="118742"/>
                  </a:cubicBezTo>
                  <a:cubicBezTo>
                    <a:pt x="59602" y="118483"/>
                    <a:pt x="59157" y="118224"/>
                    <a:pt x="58713" y="117964"/>
                  </a:cubicBezTo>
                  <a:cubicBezTo>
                    <a:pt x="59806" y="111353"/>
                    <a:pt x="60898" y="104761"/>
                    <a:pt x="61991" y="98149"/>
                  </a:cubicBezTo>
                  <a:cubicBezTo>
                    <a:pt x="61361" y="98038"/>
                    <a:pt x="60713" y="97946"/>
                    <a:pt x="60083" y="97835"/>
                  </a:cubicBezTo>
                  <a:cubicBezTo>
                    <a:pt x="55972" y="105631"/>
                    <a:pt x="51843" y="113427"/>
                    <a:pt x="47731" y="121205"/>
                  </a:cubicBezTo>
                  <a:cubicBezTo>
                    <a:pt x="47305" y="121039"/>
                    <a:pt x="46880" y="120853"/>
                    <a:pt x="46454" y="120668"/>
                  </a:cubicBezTo>
                  <a:cubicBezTo>
                    <a:pt x="48305" y="110557"/>
                    <a:pt x="50139" y="100464"/>
                    <a:pt x="51991" y="90353"/>
                  </a:cubicBezTo>
                  <a:cubicBezTo>
                    <a:pt x="51231" y="90260"/>
                    <a:pt x="50472" y="90168"/>
                    <a:pt x="49713" y="90075"/>
                  </a:cubicBezTo>
                  <a:cubicBezTo>
                    <a:pt x="45805" y="97205"/>
                    <a:pt x="41898" y="104316"/>
                    <a:pt x="37991" y="111446"/>
                  </a:cubicBezTo>
                  <a:cubicBezTo>
                    <a:pt x="37305" y="111057"/>
                    <a:pt x="36620" y="110668"/>
                    <a:pt x="35935" y="110279"/>
                  </a:cubicBezTo>
                  <a:cubicBezTo>
                    <a:pt x="38250" y="100798"/>
                    <a:pt x="40565" y="91297"/>
                    <a:pt x="42879" y="81816"/>
                  </a:cubicBezTo>
                  <a:cubicBezTo>
                    <a:pt x="42046" y="81612"/>
                    <a:pt x="41213" y="81408"/>
                    <a:pt x="40379" y="81223"/>
                  </a:cubicBezTo>
                  <a:cubicBezTo>
                    <a:pt x="36787" y="86334"/>
                    <a:pt x="33176" y="91427"/>
                    <a:pt x="29583" y="96538"/>
                  </a:cubicBezTo>
                  <a:cubicBezTo>
                    <a:pt x="28583" y="96131"/>
                    <a:pt x="27564" y="95705"/>
                    <a:pt x="26564" y="95297"/>
                  </a:cubicBezTo>
                  <a:cubicBezTo>
                    <a:pt x="29194" y="88446"/>
                    <a:pt x="31842" y="81594"/>
                    <a:pt x="34472" y="74742"/>
                  </a:cubicBezTo>
                  <a:cubicBezTo>
                    <a:pt x="34157" y="74630"/>
                    <a:pt x="33842" y="74519"/>
                    <a:pt x="33509" y="74408"/>
                  </a:cubicBezTo>
                  <a:cubicBezTo>
                    <a:pt x="29824" y="79834"/>
                    <a:pt x="26139" y="85260"/>
                    <a:pt x="22453" y="90705"/>
                  </a:cubicBezTo>
                  <a:cubicBezTo>
                    <a:pt x="22120" y="90538"/>
                    <a:pt x="21787" y="90353"/>
                    <a:pt x="21453" y="90186"/>
                  </a:cubicBezTo>
                  <a:cubicBezTo>
                    <a:pt x="24509" y="81668"/>
                    <a:pt x="27583" y="73168"/>
                    <a:pt x="30639" y="64649"/>
                  </a:cubicBezTo>
                  <a:cubicBezTo>
                    <a:pt x="30231" y="64427"/>
                    <a:pt x="29842" y="64205"/>
                    <a:pt x="29435" y="63982"/>
                  </a:cubicBezTo>
                  <a:cubicBezTo>
                    <a:pt x="25842" y="68297"/>
                    <a:pt x="22250" y="72631"/>
                    <a:pt x="18657" y="76945"/>
                  </a:cubicBezTo>
                  <a:cubicBezTo>
                    <a:pt x="18194" y="76612"/>
                    <a:pt x="17731" y="76279"/>
                    <a:pt x="17268" y="75945"/>
                  </a:cubicBezTo>
                  <a:cubicBezTo>
                    <a:pt x="21250" y="66630"/>
                    <a:pt x="25231" y="57315"/>
                    <a:pt x="29213" y="48001"/>
                  </a:cubicBezTo>
                  <a:cubicBezTo>
                    <a:pt x="28361" y="47297"/>
                    <a:pt x="27509" y="46612"/>
                    <a:pt x="26657" y="45908"/>
                  </a:cubicBezTo>
                  <a:cubicBezTo>
                    <a:pt x="20601" y="50538"/>
                    <a:pt x="13972" y="54575"/>
                    <a:pt x="8620" y="59908"/>
                  </a:cubicBezTo>
                  <a:cubicBezTo>
                    <a:pt x="-1603" y="70075"/>
                    <a:pt x="-3158" y="82946"/>
                    <a:pt x="6249" y="93872"/>
                  </a:cubicBezTo>
                  <a:cubicBezTo>
                    <a:pt x="13453" y="102242"/>
                    <a:pt x="15083" y="111057"/>
                    <a:pt x="15786" y="121131"/>
                  </a:cubicBezTo>
                  <a:cubicBezTo>
                    <a:pt x="16935" y="137224"/>
                    <a:pt x="23472" y="142576"/>
                    <a:pt x="39472" y="144150"/>
                  </a:cubicBezTo>
                  <a:cubicBezTo>
                    <a:pt x="45731" y="144761"/>
                    <a:pt x="52546" y="147317"/>
                    <a:pt x="57583" y="151057"/>
                  </a:cubicBezTo>
                  <a:cubicBezTo>
                    <a:pt x="70102" y="160298"/>
                    <a:pt x="78843" y="160798"/>
                    <a:pt x="91547" y="15242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DDE48A6C-6BCC-AA00-BD7C-C77A0072B4CA}"/>
                </a:ext>
              </a:extLst>
            </p:cNvPr>
            <p:cNvSpPr/>
            <p:nvPr/>
          </p:nvSpPr>
          <p:spPr>
            <a:xfrm>
              <a:off x="1402847" y="4940931"/>
              <a:ext cx="136362" cy="168892"/>
            </a:xfrm>
            <a:custGeom>
              <a:avLst/>
              <a:gdLst>
                <a:gd name="connsiteX0" fmla="*/ 5009 w 136362"/>
                <a:gd name="connsiteY0" fmla="*/ 84848 h 168892"/>
                <a:gd name="connsiteX1" fmla="*/ 8250 w 136362"/>
                <a:gd name="connsiteY1" fmla="*/ 108552 h 168892"/>
                <a:gd name="connsiteX2" fmla="*/ 17194 w 136362"/>
                <a:gd name="connsiteY2" fmla="*/ 145831 h 168892"/>
                <a:gd name="connsiteX3" fmla="*/ 48583 w 136362"/>
                <a:gd name="connsiteY3" fmla="*/ 167479 h 168892"/>
                <a:gd name="connsiteX4" fmla="*/ 86306 w 136362"/>
                <a:gd name="connsiteY4" fmla="*/ 136905 h 168892"/>
                <a:gd name="connsiteX5" fmla="*/ 57232 w 136362"/>
                <a:gd name="connsiteY5" fmla="*/ 144720 h 168892"/>
                <a:gd name="connsiteX6" fmla="*/ 56602 w 136362"/>
                <a:gd name="connsiteY6" fmla="*/ 142664 h 168892"/>
                <a:gd name="connsiteX7" fmla="*/ 74584 w 136362"/>
                <a:gd name="connsiteY7" fmla="*/ 134720 h 168892"/>
                <a:gd name="connsiteX8" fmla="*/ 74287 w 136362"/>
                <a:gd name="connsiteY8" fmla="*/ 133257 h 168892"/>
                <a:gd name="connsiteX9" fmla="*/ 45509 w 136362"/>
                <a:gd name="connsiteY9" fmla="*/ 136720 h 168892"/>
                <a:gd name="connsiteX10" fmla="*/ 44861 w 136362"/>
                <a:gd name="connsiteY10" fmla="*/ 134664 h 168892"/>
                <a:gd name="connsiteX11" fmla="*/ 70065 w 136362"/>
                <a:gd name="connsiteY11" fmla="*/ 125442 h 168892"/>
                <a:gd name="connsiteX12" fmla="*/ 70121 w 136362"/>
                <a:gd name="connsiteY12" fmla="*/ 124256 h 168892"/>
                <a:gd name="connsiteX13" fmla="*/ 48565 w 136362"/>
                <a:gd name="connsiteY13" fmla="*/ 123812 h 168892"/>
                <a:gd name="connsiteX14" fmla="*/ 48546 w 136362"/>
                <a:gd name="connsiteY14" fmla="*/ 122719 h 168892"/>
                <a:gd name="connsiteX15" fmla="*/ 62695 w 136362"/>
                <a:gd name="connsiteY15" fmla="*/ 118016 h 168892"/>
                <a:gd name="connsiteX16" fmla="*/ 32602 w 136362"/>
                <a:gd name="connsiteY16" fmla="*/ 117738 h 168892"/>
                <a:gd name="connsiteX17" fmla="*/ 32472 w 136362"/>
                <a:gd name="connsiteY17" fmla="*/ 116219 h 168892"/>
                <a:gd name="connsiteX18" fmla="*/ 42102 w 136362"/>
                <a:gd name="connsiteY18" fmla="*/ 111164 h 168892"/>
                <a:gd name="connsiteX19" fmla="*/ 27009 w 136362"/>
                <a:gd name="connsiteY19" fmla="*/ 109645 h 168892"/>
                <a:gd name="connsiteX20" fmla="*/ 27046 w 136362"/>
                <a:gd name="connsiteY20" fmla="*/ 107164 h 168892"/>
                <a:gd name="connsiteX21" fmla="*/ 51991 w 136362"/>
                <a:gd name="connsiteY21" fmla="*/ 104015 h 168892"/>
                <a:gd name="connsiteX22" fmla="*/ 51935 w 136362"/>
                <a:gd name="connsiteY22" fmla="*/ 102330 h 168892"/>
                <a:gd name="connsiteX23" fmla="*/ 25602 w 136362"/>
                <a:gd name="connsiteY23" fmla="*/ 98552 h 168892"/>
                <a:gd name="connsiteX24" fmla="*/ 25676 w 136362"/>
                <a:gd name="connsiteY24" fmla="*/ 95960 h 168892"/>
                <a:gd name="connsiteX25" fmla="*/ 48750 w 136362"/>
                <a:gd name="connsiteY25" fmla="*/ 93812 h 168892"/>
                <a:gd name="connsiteX26" fmla="*/ 48806 w 136362"/>
                <a:gd name="connsiteY26" fmla="*/ 92793 h 168892"/>
                <a:gd name="connsiteX27" fmla="*/ 26324 w 136362"/>
                <a:gd name="connsiteY27" fmla="*/ 87626 h 168892"/>
                <a:gd name="connsiteX28" fmla="*/ 26453 w 136362"/>
                <a:gd name="connsiteY28" fmla="*/ 86312 h 168892"/>
                <a:gd name="connsiteX29" fmla="*/ 49324 w 136362"/>
                <a:gd name="connsiteY29" fmla="*/ 85256 h 168892"/>
                <a:gd name="connsiteX30" fmla="*/ 49472 w 136362"/>
                <a:gd name="connsiteY30" fmla="*/ 82960 h 168892"/>
                <a:gd name="connsiteX31" fmla="*/ 23972 w 136362"/>
                <a:gd name="connsiteY31" fmla="*/ 77293 h 168892"/>
                <a:gd name="connsiteX32" fmla="*/ 35065 w 136362"/>
                <a:gd name="connsiteY32" fmla="*/ 74385 h 168892"/>
                <a:gd name="connsiteX33" fmla="*/ 24898 w 136362"/>
                <a:gd name="connsiteY33" fmla="*/ 70682 h 168892"/>
                <a:gd name="connsiteX34" fmla="*/ 25028 w 136362"/>
                <a:gd name="connsiteY34" fmla="*/ 69108 h 168892"/>
                <a:gd name="connsiteX35" fmla="*/ 41620 w 136362"/>
                <a:gd name="connsiteY35" fmla="*/ 68034 h 168892"/>
                <a:gd name="connsiteX36" fmla="*/ 25268 w 136362"/>
                <a:gd name="connsiteY36" fmla="*/ 61163 h 168892"/>
                <a:gd name="connsiteX37" fmla="*/ 25694 w 136362"/>
                <a:gd name="connsiteY37" fmla="*/ 58515 h 168892"/>
                <a:gd name="connsiteX38" fmla="*/ 54398 w 136362"/>
                <a:gd name="connsiteY38" fmla="*/ 62163 h 168892"/>
                <a:gd name="connsiteX39" fmla="*/ 54620 w 136362"/>
                <a:gd name="connsiteY39" fmla="*/ 60756 h 168892"/>
                <a:gd name="connsiteX40" fmla="*/ 29602 w 136362"/>
                <a:gd name="connsiteY40" fmla="*/ 49385 h 168892"/>
                <a:gd name="connsiteX41" fmla="*/ 30083 w 136362"/>
                <a:gd name="connsiteY41" fmla="*/ 47404 h 168892"/>
                <a:gd name="connsiteX42" fmla="*/ 57769 w 136362"/>
                <a:gd name="connsiteY42" fmla="*/ 52663 h 168892"/>
                <a:gd name="connsiteX43" fmla="*/ 57917 w 136362"/>
                <a:gd name="connsiteY43" fmla="*/ 51496 h 168892"/>
                <a:gd name="connsiteX44" fmla="*/ 40139 w 136362"/>
                <a:gd name="connsiteY44" fmla="*/ 41404 h 168892"/>
                <a:gd name="connsiteX45" fmla="*/ 41046 w 136362"/>
                <a:gd name="connsiteY45" fmla="*/ 39496 h 168892"/>
                <a:gd name="connsiteX46" fmla="*/ 62324 w 136362"/>
                <a:gd name="connsiteY46" fmla="*/ 46904 h 168892"/>
                <a:gd name="connsiteX47" fmla="*/ 63102 w 136362"/>
                <a:gd name="connsiteY47" fmla="*/ 45737 h 168892"/>
                <a:gd name="connsiteX48" fmla="*/ 43157 w 136362"/>
                <a:gd name="connsiteY48" fmla="*/ 32811 h 168892"/>
                <a:gd name="connsiteX49" fmla="*/ 44176 w 136362"/>
                <a:gd name="connsiteY49" fmla="*/ 30977 h 168892"/>
                <a:gd name="connsiteX50" fmla="*/ 69065 w 136362"/>
                <a:gd name="connsiteY50" fmla="*/ 40089 h 168892"/>
                <a:gd name="connsiteX51" fmla="*/ 69621 w 136362"/>
                <a:gd name="connsiteY51" fmla="*/ 38570 h 168892"/>
                <a:gd name="connsiteX52" fmla="*/ 51287 w 136362"/>
                <a:gd name="connsiteY52" fmla="*/ 24607 h 168892"/>
                <a:gd name="connsiteX53" fmla="*/ 52491 w 136362"/>
                <a:gd name="connsiteY53" fmla="*/ 22774 h 168892"/>
                <a:gd name="connsiteX54" fmla="*/ 76380 w 136362"/>
                <a:gd name="connsiteY54" fmla="*/ 32977 h 168892"/>
                <a:gd name="connsiteX55" fmla="*/ 65769 w 136362"/>
                <a:gd name="connsiteY55" fmla="*/ 21107 h 168892"/>
                <a:gd name="connsiteX56" fmla="*/ 66991 w 136362"/>
                <a:gd name="connsiteY56" fmla="*/ 19699 h 168892"/>
                <a:gd name="connsiteX57" fmla="*/ 89695 w 136362"/>
                <a:gd name="connsiteY57" fmla="*/ 35848 h 168892"/>
                <a:gd name="connsiteX58" fmla="*/ 81176 w 136362"/>
                <a:gd name="connsiteY58" fmla="*/ 19588 h 168892"/>
                <a:gd name="connsiteX59" fmla="*/ 82547 w 136362"/>
                <a:gd name="connsiteY59" fmla="*/ 18292 h 168892"/>
                <a:gd name="connsiteX60" fmla="*/ 101343 w 136362"/>
                <a:gd name="connsiteY60" fmla="*/ 36107 h 168892"/>
                <a:gd name="connsiteX61" fmla="*/ 102584 w 136362"/>
                <a:gd name="connsiteY61" fmla="*/ 35163 h 168892"/>
                <a:gd name="connsiteX62" fmla="*/ 94195 w 136362"/>
                <a:gd name="connsiteY62" fmla="*/ 21607 h 168892"/>
                <a:gd name="connsiteX63" fmla="*/ 95788 w 136362"/>
                <a:gd name="connsiteY63" fmla="*/ 20274 h 168892"/>
                <a:gd name="connsiteX64" fmla="*/ 116362 w 136362"/>
                <a:gd name="connsiteY64" fmla="*/ 41829 h 168892"/>
                <a:gd name="connsiteX65" fmla="*/ 112066 w 136362"/>
                <a:gd name="connsiteY65" fmla="*/ 27088 h 168892"/>
                <a:gd name="connsiteX66" fmla="*/ 113955 w 136362"/>
                <a:gd name="connsiteY66" fmla="*/ 26477 h 168892"/>
                <a:gd name="connsiteX67" fmla="*/ 123640 w 136362"/>
                <a:gd name="connsiteY67" fmla="*/ 44978 h 168892"/>
                <a:gd name="connsiteX68" fmla="*/ 124936 w 136362"/>
                <a:gd name="connsiteY68" fmla="*/ 44385 h 168892"/>
                <a:gd name="connsiteX69" fmla="*/ 120140 w 136362"/>
                <a:gd name="connsiteY69" fmla="*/ 32848 h 168892"/>
                <a:gd name="connsiteX70" fmla="*/ 122029 w 136362"/>
                <a:gd name="connsiteY70" fmla="*/ 31589 h 168892"/>
                <a:gd name="connsiteX71" fmla="*/ 136362 w 136362"/>
                <a:gd name="connsiteY71" fmla="*/ 48274 h 168892"/>
                <a:gd name="connsiteX72" fmla="*/ 130233 w 136362"/>
                <a:gd name="connsiteY72" fmla="*/ 33403 h 168892"/>
                <a:gd name="connsiteX73" fmla="*/ 63528 w 136362"/>
                <a:gd name="connsiteY73" fmla="*/ 51 h 168892"/>
                <a:gd name="connsiteX74" fmla="*/ 24102 w 136362"/>
                <a:gd name="connsiteY74" fmla="*/ 25588 h 168892"/>
                <a:gd name="connsiteX75" fmla="*/ 9435 w 136362"/>
                <a:gd name="connsiteY75" fmla="*/ 47848 h 168892"/>
                <a:gd name="connsiteX76" fmla="*/ 5009 w 136362"/>
                <a:gd name="connsiteY76" fmla="*/ 84848 h 1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6362" h="168892">
                  <a:moveTo>
                    <a:pt x="5009" y="84848"/>
                  </a:moveTo>
                  <a:cubicBezTo>
                    <a:pt x="10120" y="92793"/>
                    <a:pt x="10490" y="100052"/>
                    <a:pt x="8250" y="108552"/>
                  </a:cubicBezTo>
                  <a:cubicBezTo>
                    <a:pt x="4583" y="122479"/>
                    <a:pt x="5546" y="136016"/>
                    <a:pt x="17194" y="145831"/>
                  </a:cubicBezTo>
                  <a:cubicBezTo>
                    <a:pt x="26898" y="153998"/>
                    <a:pt x="37213" y="162164"/>
                    <a:pt x="48583" y="167479"/>
                  </a:cubicBezTo>
                  <a:cubicBezTo>
                    <a:pt x="63565" y="174479"/>
                    <a:pt x="88177" y="154090"/>
                    <a:pt x="86306" y="136905"/>
                  </a:cubicBezTo>
                  <a:cubicBezTo>
                    <a:pt x="76565" y="139516"/>
                    <a:pt x="66898" y="142127"/>
                    <a:pt x="57232" y="144720"/>
                  </a:cubicBezTo>
                  <a:cubicBezTo>
                    <a:pt x="57028" y="144035"/>
                    <a:pt x="56824" y="143349"/>
                    <a:pt x="56602" y="142664"/>
                  </a:cubicBezTo>
                  <a:cubicBezTo>
                    <a:pt x="62602" y="140016"/>
                    <a:pt x="68584" y="137368"/>
                    <a:pt x="74584" y="134720"/>
                  </a:cubicBezTo>
                  <a:cubicBezTo>
                    <a:pt x="74491" y="134238"/>
                    <a:pt x="74380" y="133757"/>
                    <a:pt x="74287" y="133257"/>
                  </a:cubicBezTo>
                  <a:cubicBezTo>
                    <a:pt x="64695" y="134405"/>
                    <a:pt x="55102" y="135571"/>
                    <a:pt x="45509" y="136720"/>
                  </a:cubicBezTo>
                  <a:cubicBezTo>
                    <a:pt x="45287" y="136034"/>
                    <a:pt x="45083" y="135349"/>
                    <a:pt x="44861" y="134664"/>
                  </a:cubicBezTo>
                  <a:cubicBezTo>
                    <a:pt x="53269" y="131590"/>
                    <a:pt x="61658" y="128516"/>
                    <a:pt x="70065" y="125442"/>
                  </a:cubicBezTo>
                  <a:cubicBezTo>
                    <a:pt x="70084" y="125053"/>
                    <a:pt x="70102" y="124645"/>
                    <a:pt x="70121" y="124256"/>
                  </a:cubicBezTo>
                  <a:cubicBezTo>
                    <a:pt x="62935" y="124108"/>
                    <a:pt x="55750" y="123960"/>
                    <a:pt x="48565" y="123812"/>
                  </a:cubicBezTo>
                  <a:cubicBezTo>
                    <a:pt x="48565" y="123442"/>
                    <a:pt x="48546" y="123090"/>
                    <a:pt x="48546" y="122719"/>
                  </a:cubicBezTo>
                  <a:cubicBezTo>
                    <a:pt x="52472" y="121405"/>
                    <a:pt x="56417" y="120108"/>
                    <a:pt x="62695" y="118016"/>
                  </a:cubicBezTo>
                  <a:cubicBezTo>
                    <a:pt x="50898" y="117905"/>
                    <a:pt x="41750" y="117812"/>
                    <a:pt x="32602" y="117738"/>
                  </a:cubicBezTo>
                  <a:cubicBezTo>
                    <a:pt x="32565" y="117238"/>
                    <a:pt x="32509" y="116719"/>
                    <a:pt x="32472" y="116219"/>
                  </a:cubicBezTo>
                  <a:cubicBezTo>
                    <a:pt x="35491" y="114627"/>
                    <a:pt x="38509" y="113053"/>
                    <a:pt x="42102" y="111164"/>
                  </a:cubicBezTo>
                  <a:cubicBezTo>
                    <a:pt x="36435" y="110590"/>
                    <a:pt x="31731" y="110127"/>
                    <a:pt x="27009" y="109645"/>
                  </a:cubicBezTo>
                  <a:cubicBezTo>
                    <a:pt x="27028" y="108812"/>
                    <a:pt x="27028" y="107997"/>
                    <a:pt x="27046" y="107164"/>
                  </a:cubicBezTo>
                  <a:cubicBezTo>
                    <a:pt x="35361" y="106108"/>
                    <a:pt x="43676" y="105053"/>
                    <a:pt x="51991" y="104015"/>
                  </a:cubicBezTo>
                  <a:cubicBezTo>
                    <a:pt x="51972" y="103460"/>
                    <a:pt x="51954" y="102904"/>
                    <a:pt x="51935" y="102330"/>
                  </a:cubicBezTo>
                  <a:cubicBezTo>
                    <a:pt x="43157" y="101071"/>
                    <a:pt x="34379" y="99812"/>
                    <a:pt x="25602" y="98552"/>
                  </a:cubicBezTo>
                  <a:cubicBezTo>
                    <a:pt x="25620" y="97682"/>
                    <a:pt x="25639" y="96830"/>
                    <a:pt x="25676" y="95960"/>
                  </a:cubicBezTo>
                  <a:cubicBezTo>
                    <a:pt x="33361" y="95238"/>
                    <a:pt x="41065" y="94534"/>
                    <a:pt x="48750" y="93812"/>
                  </a:cubicBezTo>
                  <a:cubicBezTo>
                    <a:pt x="48769" y="93478"/>
                    <a:pt x="48787" y="93145"/>
                    <a:pt x="48806" y="92793"/>
                  </a:cubicBezTo>
                  <a:cubicBezTo>
                    <a:pt x="41305" y="91071"/>
                    <a:pt x="33824" y="89349"/>
                    <a:pt x="26324" y="87626"/>
                  </a:cubicBezTo>
                  <a:cubicBezTo>
                    <a:pt x="26361" y="87182"/>
                    <a:pt x="26416" y="86756"/>
                    <a:pt x="26453" y="86312"/>
                  </a:cubicBezTo>
                  <a:cubicBezTo>
                    <a:pt x="34083" y="85960"/>
                    <a:pt x="41694" y="85608"/>
                    <a:pt x="49324" y="85256"/>
                  </a:cubicBezTo>
                  <a:cubicBezTo>
                    <a:pt x="49380" y="84497"/>
                    <a:pt x="49417" y="83719"/>
                    <a:pt x="49472" y="82960"/>
                  </a:cubicBezTo>
                  <a:cubicBezTo>
                    <a:pt x="41694" y="81237"/>
                    <a:pt x="33935" y="79497"/>
                    <a:pt x="23972" y="77293"/>
                  </a:cubicBezTo>
                  <a:cubicBezTo>
                    <a:pt x="28750" y="76034"/>
                    <a:pt x="31194" y="75404"/>
                    <a:pt x="35065" y="74385"/>
                  </a:cubicBezTo>
                  <a:cubicBezTo>
                    <a:pt x="30639" y="72774"/>
                    <a:pt x="27768" y="71719"/>
                    <a:pt x="24898" y="70682"/>
                  </a:cubicBezTo>
                  <a:cubicBezTo>
                    <a:pt x="24935" y="70163"/>
                    <a:pt x="24990" y="69626"/>
                    <a:pt x="25028" y="69108"/>
                  </a:cubicBezTo>
                  <a:cubicBezTo>
                    <a:pt x="29916" y="68793"/>
                    <a:pt x="34805" y="68478"/>
                    <a:pt x="41620" y="68034"/>
                  </a:cubicBezTo>
                  <a:cubicBezTo>
                    <a:pt x="34935" y="65219"/>
                    <a:pt x="30102" y="63182"/>
                    <a:pt x="25268" y="61163"/>
                  </a:cubicBezTo>
                  <a:cubicBezTo>
                    <a:pt x="25416" y="60274"/>
                    <a:pt x="25565" y="59404"/>
                    <a:pt x="25694" y="58515"/>
                  </a:cubicBezTo>
                  <a:cubicBezTo>
                    <a:pt x="35268" y="59737"/>
                    <a:pt x="44824" y="60941"/>
                    <a:pt x="54398" y="62163"/>
                  </a:cubicBezTo>
                  <a:cubicBezTo>
                    <a:pt x="54472" y="61700"/>
                    <a:pt x="54546" y="61237"/>
                    <a:pt x="54620" y="60756"/>
                  </a:cubicBezTo>
                  <a:cubicBezTo>
                    <a:pt x="46287" y="56959"/>
                    <a:pt x="37935" y="53181"/>
                    <a:pt x="29602" y="49385"/>
                  </a:cubicBezTo>
                  <a:cubicBezTo>
                    <a:pt x="29768" y="48718"/>
                    <a:pt x="29916" y="48052"/>
                    <a:pt x="30083" y="47404"/>
                  </a:cubicBezTo>
                  <a:cubicBezTo>
                    <a:pt x="39305" y="49163"/>
                    <a:pt x="48546" y="50904"/>
                    <a:pt x="57769" y="52663"/>
                  </a:cubicBezTo>
                  <a:cubicBezTo>
                    <a:pt x="57824" y="52274"/>
                    <a:pt x="57880" y="51885"/>
                    <a:pt x="57917" y="51496"/>
                  </a:cubicBezTo>
                  <a:cubicBezTo>
                    <a:pt x="51991" y="48126"/>
                    <a:pt x="46065" y="44755"/>
                    <a:pt x="40139" y="41404"/>
                  </a:cubicBezTo>
                  <a:cubicBezTo>
                    <a:pt x="40435" y="40774"/>
                    <a:pt x="40750" y="40126"/>
                    <a:pt x="41046" y="39496"/>
                  </a:cubicBezTo>
                  <a:cubicBezTo>
                    <a:pt x="48139" y="41959"/>
                    <a:pt x="55232" y="44422"/>
                    <a:pt x="62324" y="46904"/>
                  </a:cubicBezTo>
                  <a:cubicBezTo>
                    <a:pt x="62584" y="46515"/>
                    <a:pt x="62843" y="46126"/>
                    <a:pt x="63102" y="45737"/>
                  </a:cubicBezTo>
                  <a:cubicBezTo>
                    <a:pt x="56454" y="41422"/>
                    <a:pt x="49806" y="37126"/>
                    <a:pt x="43157" y="32811"/>
                  </a:cubicBezTo>
                  <a:cubicBezTo>
                    <a:pt x="43491" y="32200"/>
                    <a:pt x="43824" y="31589"/>
                    <a:pt x="44176" y="30977"/>
                  </a:cubicBezTo>
                  <a:cubicBezTo>
                    <a:pt x="52472" y="34014"/>
                    <a:pt x="60769" y="37052"/>
                    <a:pt x="69065" y="40089"/>
                  </a:cubicBezTo>
                  <a:cubicBezTo>
                    <a:pt x="69250" y="39589"/>
                    <a:pt x="69435" y="39070"/>
                    <a:pt x="69621" y="38570"/>
                  </a:cubicBezTo>
                  <a:cubicBezTo>
                    <a:pt x="63510" y="33922"/>
                    <a:pt x="57398" y="29274"/>
                    <a:pt x="51287" y="24607"/>
                  </a:cubicBezTo>
                  <a:cubicBezTo>
                    <a:pt x="51695" y="23996"/>
                    <a:pt x="52083" y="23385"/>
                    <a:pt x="52491" y="22774"/>
                  </a:cubicBezTo>
                  <a:cubicBezTo>
                    <a:pt x="59787" y="25885"/>
                    <a:pt x="67084" y="28996"/>
                    <a:pt x="76380" y="32977"/>
                  </a:cubicBezTo>
                  <a:cubicBezTo>
                    <a:pt x="71824" y="27866"/>
                    <a:pt x="68806" y="24496"/>
                    <a:pt x="65769" y="21107"/>
                  </a:cubicBezTo>
                  <a:cubicBezTo>
                    <a:pt x="66176" y="20644"/>
                    <a:pt x="66584" y="20162"/>
                    <a:pt x="66991" y="19699"/>
                  </a:cubicBezTo>
                  <a:cubicBezTo>
                    <a:pt x="73713" y="24477"/>
                    <a:pt x="80436" y="29255"/>
                    <a:pt x="89695" y="35848"/>
                  </a:cubicBezTo>
                  <a:cubicBezTo>
                    <a:pt x="86010" y="28811"/>
                    <a:pt x="83584" y="24200"/>
                    <a:pt x="81176" y="19588"/>
                  </a:cubicBezTo>
                  <a:cubicBezTo>
                    <a:pt x="81639" y="19162"/>
                    <a:pt x="82084" y="18718"/>
                    <a:pt x="82547" y="18292"/>
                  </a:cubicBezTo>
                  <a:cubicBezTo>
                    <a:pt x="88806" y="24237"/>
                    <a:pt x="95084" y="30163"/>
                    <a:pt x="101343" y="36107"/>
                  </a:cubicBezTo>
                  <a:cubicBezTo>
                    <a:pt x="101751" y="35792"/>
                    <a:pt x="102177" y="35478"/>
                    <a:pt x="102584" y="35163"/>
                  </a:cubicBezTo>
                  <a:cubicBezTo>
                    <a:pt x="99788" y="30644"/>
                    <a:pt x="96991" y="26126"/>
                    <a:pt x="94195" y="21607"/>
                  </a:cubicBezTo>
                  <a:cubicBezTo>
                    <a:pt x="94732" y="21163"/>
                    <a:pt x="95251" y="20718"/>
                    <a:pt x="95788" y="20274"/>
                  </a:cubicBezTo>
                  <a:cubicBezTo>
                    <a:pt x="102010" y="26792"/>
                    <a:pt x="108251" y="33329"/>
                    <a:pt x="116362" y="41829"/>
                  </a:cubicBezTo>
                  <a:cubicBezTo>
                    <a:pt x="114381" y="35033"/>
                    <a:pt x="113232" y="31070"/>
                    <a:pt x="112066" y="27088"/>
                  </a:cubicBezTo>
                  <a:cubicBezTo>
                    <a:pt x="112695" y="26885"/>
                    <a:pt x="113325" y="26681"/>
                    <a:pt x="113955" y="26477"/>
                  </a:cubicBezTo>
                  <a:cubicBezTo>
                    <a:pt x="117177" y="32644"/>
                    <a:pt x="120418" y="38811"/>
                    <a:pt x="123640" y="44978"/>
                  </a:cubicBezTo>
                  <a:cubicBezTo>
                    <a:pt x="124066" y="44774"/>
                    <a:pt x="124492" y="44589"/>
                    <a:pt x="124936" y="44385"/>
                  </a:cubicBezTo>
                  <a:cubicBezTo>
                    <a:pt x="123344" y="40533"/>
                    <a:pt x="121733" y="36700"/>
                    <a:pt x="120140" y="32848"/>
                  </a:cubicBezTo>
                  <a:cubicBezTo>
                    <a:pt x="120769" y="32422"/>
                    <a:pt x="121399" y="32015"/>
                    <a:pt x="122029" y="31589"/>
                  </a:cubicBezTo>
                  <a:cubicBezTo>
                    <a:pt x="126807" y="37144"/>
                    <a:pt x="131584" y="42718"/>
                    <a:pt x="136362" y="48274"/>
                  </a:cubicBezTo>
                  <a:cubicBezTo>
                    <a:pt x="135251" y="42663"/>
                    <a:pt x="133436" y="37496"/>
                    <a:pt x="130233" y="33403"/>
                  </a:cubicBezTo>
                  <a:cubicBezTo>
                    <a:pt x="113362" y="11774"/>
                    <a:pt x="91028" y="1292"/>
                    <a:pt x="63528" y="51"/>
                  </a:cubicBezTo>
                  <a:cubicBezTo>
                    <a:pt x="43306" y="-856"/>
                    <a:pt x="32694" y="10422"/>
                    <a:pt x="24102" y="25588"/>
                  </a:cubicBezTo>
                  <a:cubicBezTo>
                    <a:pt x="19731" y="33311"/>
                    <a:pt x="15157" y="41126"/>
                    <a:pt x="9435" y="47848"/>
                  </a:cubicBezTo>
                  <a:cubicBezTo>
                    <a:pt x="-751" y="59904"/>
                    <a:pt x="-3399" y="71811"/>
                    <a:pt x="5009" y="8484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D3D2A237-8972-B1C5-E59E-9B9C12AE6041}"/>
                </a:ext>
              </a:extLst>
            </p:cNvPr>
            <p:cNvSpPr/>
            <p:nvPr/>
          </p:nvSpPr>
          <p:spPr>
            <a:xfrm>
              <a:off x="1635100" y="5088677"/>
              <a:ext cx="190187" cy="125570"/>
            </a:xfrm>
            <a:custGeom>
              <a:avLst/>
              <a:gdLst>
                <a:gd name="connsiteX0" fmla="*/ 185521 w 190187"/>
                <a:gd name="connsiteY0" fmla="*/ 100290 h 125570"/>
                <a:gd name="connsiteX1" fmla="*/ 186465 w 190187"/>
                <a:gd name="connsiteY1" fmla="*/ 85512 h 125570"/>
                <a:gd name="connsiteX2" fmla="*/ 167317 w 190187"/>
                <a:gd name="connsiteY2" fmla="*/ 73290 h 125570"/>
                <a:gd name="connsiteX3" fmla="*/ 145928 w 190187"/>
                <a:gd name="connsiteY3" fmla="*/ 52882 h 125570"/>
                <a:gd name="connsiteX4" fmla="*/ 123779 w 190187"/>
                <a:gd name="connsiteY4" fmla="*/ 38549 h 125570"/>
                <a:gd name="connsiteX5" fmla="*/ 102650 w 190187"/>
                <a:gd name="connsiteY5" fmla="*/ 29937 h 125570"/>
                <a:gd name="connsiteX6" fmla="*/ 82797 w 190187"/>
                <a:gd name="connsiteY6" fmla="*/ 23734 h 125570"/>
                <a:gd name="connsiteX7" fmla="*/ 61816 w 190187"/>
                <a:gd name="connsiteY7" fmla="*/ 20937 h 125570"/>
                <a:gd name="connsiteX8" fmla="*/ 46890 w 190187"/>
                <a:gd name="connsiteY8" fmla="*/ 6326 h 125570"/>
                <a:gd name="connsiteX9" fmla="*/ 22389 w 190187"/>
                <a:gd name="connsiteY9" fmla="*/ 4807 h 125570"/>
                <a:gd name="connsiteX10" fmla="*/ 0 w 190187"/>
                <a:gd name="connsiteY10" fmla="*/ 26011 h 125570"/>
                <a:gd name="connsiteX11" fmla="*/ 28649 w 190187"/>
                <a:gd name="connsiteY11" fmla="*/ 22956 h 125570"/>
                <a:gd name="connsiteX12" fmla="*/ 29019 w 190187"/>
                <a:gd name="connsiteY12" fmla="*/ 24197 h 125570"/>
                <a:gd name="connsiteX13" fmla="*/ 19111 w 190187"/>
                <a:gd name="connsiteY13" fmla="*/ 29382 h 125570"/>
                <a:gd name="connsiteX14" fmla="*/ 47241 w 190187"/>
                <a:gd name="connsiteY14" fmla="*/ 23271 h 125570"/>
                <a:gd name="connsiteX15" fmla="*/ 47815 w 190187"/>
                <a:gd name="connsiteY15" fmla="*/ 25215 h 125570"/>
                <a:gd name="connsiteX16" fmla="*/ 43186 w 190187"/>
                <a:gd name="connsiteY16" fmla="*/ 30030 h 125570"/>
                <a:gd name="connsiteX17" fmla="*/ 60927 w 190187"/>
                <a:gd name="connsiteY17" fmla="*/ 29863 h 125570"/>
                <a:gd name="connsiteX18" fmla="*/ 51593 w 190187"/>
                <a:gd name="connsiteY18" fmla="*/ 35956 h 125570"/>
                <a:gd name="connsiteX19" fmla="*/ 76723 w 190187"/>
                <a:gd name="connsiteY19" fmla="*/ 38123 h 125570"/>
                <a:gd name="connsiteX20" fmla="*/ 76816 w 190187"/>
                <a:gd name="connsiteY20" fmla="*/ 39623 h 125570"/>
                <a:gd name="connsiteX21" fmla="*/ 68371 w 190187"/>
                <a:gd name="connsiteY21" fmla="*/ 42530 h 125570"/>
                <a:gd name="connsiteX22" fmla="*/ 68538 w 190187"/>
                <a:gd name="connsiteY22" fmla="*/ 43512 h 125570"/>
                <a:gd name="connsiteX23" fmla="*/ 87446 w 190187"/>
                <a:gd name="connsiteY23" fmla="*/ 41882 h 125570"/>
                <a:gd name="connsiteX24" fmla="*/ 87668 w 190187"/>
                <a:gd name="connsiteY24" fmla="*/ 43382 h 125570"/>
                <a:gd name="connsiteX25" fmla="*/ 73723 w 190187"/>
                <a:gd name="connsiteY25" fmla="*/ 49123 h 125570"/>
                <a:gd name="connsiteX26" fmla="*/ 74149 w 190187"/>
                <a:gd name="connsiteY26" fmla="*/ 50308 h 125570"/>
                <a:gd name="connsiteX27" fmla="*/ 95298 w 190187"/>
                <a:gd name="connsiteY27" fmla="*/ 50308 h 125570"/>
                <a:gd name="connsiteX28" fmla="*/ 95686 w 190187"/>
                <a:gd name="connsiteY28" fmla="*/ 52845 h 125570"/>
                <a:gd name="connsiteX29" fmla="*/ 89464 w 190187"/>
                <a:gd name="connsiteY29" fmla="*/ 56104 h 125570"/>
                <a:gd name="connsiteX30" fmla="*/ 113335 w 190187"/>
                <a:gd name="connsiteY30" fmla="*/ 55808 h 125570"/>
                <a:gd name="connsiteX31" fmla="*/ 113557 w 190187"/>
                <a:gd name="connsiteY31" fmla="*/ 57567 h 125570"/>
                <a:gd name="connsiteX32" fmla="*/ 98501 w 190187"/>
                <a:gd name="connsiteY32" fmla="*/ 61493 h 125570"/>
                <a:gd name="connsiteX33" fmla="*/ 98687 w 190187"/>
                <a:gd name="connsiteY33" fmla="*/ 62734 h 125570"/>
                <a:gd name="connsiteX34" fmla="*/ 123279 w 190187"/>
                <a:gd name="connsiteY34" fmla="*/ 63105 h 125570"/>
                <a:gd name="connsiteX35" fmla="*/ 123539 w 190187"/>
                <a:gd name="connsiteY35" fmla="*/ 64956 h 125570"/>
                <a:gd name="connsiteX36" fmla="*/ 114927 w 190187"/>
                <a:gd name="connsiteY36" fmla="*/ 68771 h 125570"/>
                <a:gd name="connsiteX37" fmla="*/ 132391 w 190187"/>
                <a:gd name="connsiteY37" fmla="*/ 71531 h 125570"/>
                <a:gd name="connsiteX38" fmla="*/ 115890 w 190187"/>
                <a:gd name="connsiteY38" fmla="*/ 77253 h 125570"/>
                <a:gd name="connsiteX39" fmla="*/ 133483 w 190187"/>
                <a:gd name="connsiteY39" fmla="*/ 80753 h 125570"/>
                <a:gd name="connsiteX40" fmla="*/ 133280 w 190187"/>
                <a:gd name="connsiteY40" fmla="*/ 82420 h 125570"/>
                <a:gd name="connsiteX41" fmla="*/ 114927 w 190187"/>
                <a:gd name="connsiteY41" fmla="*/ 84901 h 125570"/>
                <a:gd name="connsiteX42" fmla="*/ 134983 w 190187"/>
                <a:gd name="connsiteY42" fmla="*/ 90309 h 125570"/>
                <a:gd name="connsiteX43" fmla="*/ 134928 w 190187"/>
                <a:gd name="connsiteY43" fmla="*/ 91827 h 125570"/>
                <a:gd name="connsiteX44" fmla="*/ 114724 w 190187"/>
                <a:gd name="connsiteY44" fmla="*/ 93290 h 125570"/>
                <a:gd name="connsiteX45" fmla="*/ 113853 w 190187"/>
                <a:gd name="connsiteY45" fmla="*/ 96772 h 125570"/>
                <a:gd name="connsiteX46" fmla="*/ 130668 w 190187"/>
                <a:gd name="connsiteY46" fmla="*/ 99438 h 125570"/>
                <a:gd name="connsiteX47" fmla="*/ 130020 w 190187"/>
                <a:gd name="connsiteY47" fmla="*/ 101290 h 125570"/>
                <a:gd name="connsiteX48" fmla="*/ 120909 w 190187"/>
                <a:gd name="connsiteY48" fmla="*/ 101790 h 125570"/>
                <a:gd name="connsiteX49" fmla="*/ 129446 w 190187"/>
                <a:gd name="connsiteY49" fmla="*/ 107105 h 125570"/>
                <a:gd name="connsiteX50" fmla="*/ 114242 w 190187"/>
                <a:gd name="connsiteY50" fmla="*/ 106772 h 125570"/>
                <a:gd name="connsiteX51" fmla="*/ 122724 w 190187"/>
                <a:gd name="connsiteY51" fmla="*/ 111198 h 125570"/>
                <a:gd name="connsiteX52" fmla="*/ 122020 w 190187"/>
                <a:gd name="connsiteY52" fmla="*/ 112827 h 125570"/>
                <a:gd name="connsiteX53" fmla="*/ 90798 w 190187"/>
                <a:gd name="connsiteY53" fmla="*/ 109642 h 125570"/>
                <a:gd name="connsiteX54" fmla="*/ 105576 w 190187"/>
                <a:gd name="connsiteY54" fmla="*/ 115642 h 125570"/>
                <a:gd name="connsiteX55" fmla="*/ 105131 w 190187"/>
                <a:gd name="connsiteY55" fmla="*/ 117957 h 125570"/>
                <a:gd name="connsiteX56" fmla="*/ 79945 w 190187"/>
                <a:gd name="connsiteY56" fmla="*/ 113698 h 125570"/>
                <a:gd name="connsiteX57" fmla="*/ 83168 w 190187"/>
                <a:gd name="connsiteY57" fmla="*/ 119827 h 125570"/>
                <a:gd name="connsiteX58" fmla="*/ 51741 w 190187"/>
                <a:gd name="connsiteY58" fmla="*/ 108012 h 125570"/>
                <a:gd name="connsiteX59" fmla="*/ 54556 w 190187"/>
                <a:gd name="connsiteY59" fmla="*/ 112161 h 125570"/>
                <a:gd name="connsiteX60" fmla="*/ 113113 w 190187"/>
                <a:gd name="connsiteY60" fmla="*/ 125476 h 125570"/>
                <a:gd name="connsiteX61" fmla="*/ 185521 w 190187"/>
                <a:gd name="connsiteY61" fmla="*/ 100290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0187" h="125570">
                  <a:moveTo>
                    <a:pt x="185521" y="100290"/>
                  </a:moveTo>
                  <a:cubicBezTo>
                    <a:pt x="192021" y="97938"/>
                    <a:pt x="191151" y="89809"/>
                    <a:pt x="186465" y="85512"/>
                  </a:cubicBezTo>
                  <a:cubicBezTo>
                    <a:pt x="180928" y="80438"/>
                    <a:pt x="174336" y="75456"/>
                    <a:pt x="167317" y="73290"/>
                  </a:cubicBezTo>
                  <a:cubicBezTo>
                    <a:pt x="156243" y="69882"/>
                    <a:pt x="150039" y="62993"/>
                    <a:pt x="145928" y="52882"/>
                  </a:cubicBezTo>
                  <a:cubicBezTo>
                    <a:pt x="141391" y="41678"/>
                    <a:pt x="135391" y="37456"/>
                    <a:pt x="123779" y="38549"/>
                  </a:cubicBezTo>
                  <a:cubicBezTo>
                    <a:pt x="114835" y="39400"/>
                    <a:pt x="108131" y="36678"/>
                    <a:pt x="102650" y="29937"/>
                  </a:cubicBezTo>
                  <a:cubicBezTo>
                    <a:pt x="97409" y="23493"/>
                    <a:pt x="90909" y="22734"/>
                    <a:pt x="82797" y="23734"/>
                  </a:cubicBezTo>
                  <a:cubicBezTo>
                    <a:pt x="75927" y="24585"/>
                    <a:pt x="67890" y="23919"/>
                    <a:pt x="61816" y="20937"/>
                  </a:cubicBezTo>
                  <a:cubicBezTo>
                    <a:pt x="55871" y="18030"/>
                    <a:pt x="51667" y="11456"/>
                    <a:pt x="46890" y="6326"/>
                  </a:cubicBezTo>
                  <a:cubicBezTo>
                    <a:pt x="39649" y="-1452"/>
                    <a:pt x="29889" y="-2174"/>
                    <a:pt x="22389" y="4807"/>
                  </a:cubicBezTo>
                  <a:cubicBezTo>
                    <a:pt x="15371" y="11363"/>
                    <a:pt x="8445" y="18011"/>
                    <a:pt x="0" y="26011"/>
                  </a:cubicBezTo>
                  <a:cubicBezTo>
                    <a:pt x="10185" y="24919"/>
                    <a:pt x="19408" y="23937"/>
                    <a:pt x="28649" y="22956"/>
                  </a:cubicBezTo>
                  <a:cubicBezTo>
                    <a:pt x="28778" y="23363"/>
                    <a:pt x="28889" y="23771"/>
                    <a:pt x="29019" y="24197"/>
                  </a:cubicBezTo>
                  <a:cubicBezTo>
                    <a:pt x="26519" y="25511"/>
                    <a:pt x="24019" y="26808"/>
                    <a:pt x="19111" y="29382"/>
                  </a:cubicBezTo>
                  <a:cubicBezTo>
                    <a:pt x="30334" y="26937"/>
                    <a:pt x="38778" y="25104"/>
                    <a:pt x="47241" y="23271"/>
                  </a:cubicBezTo>
                  <a:cubicBezTo>
                    <a:pt x="47427" y="23919"/>
                    <a:pt x="47612" y="24567"/>
                    <a:pt x="47815" y="25215"/>
                  </a:cubicBezTo>
                  <a:cubicBezTo>
                    <a:pt x="46464" y="26623"/>
                    <a:pt x="45112" y="28030"/>
                    <a:pt x="43186" y="30030"/>
                  </a:cubicBezTo>
                  <a:cubicBezTo>
                    <a:pt x="49260" y="29974"/>
                    <a:pt x="54353" y="29919"/>
                    <a:pt x="60927" y="29863"/>
                  </a:cubicBezTo>
                  <a:cubicBezTo>
                    <a:pt x="57427" y="32141"/>
                    <a:pt x="55167" y="33641"/>
                    <a:pt x="51593" y="35956"/>
                  </a:cubicBezTo>
                  <a:cubicBezTo>
                    <a:pt x="61112" y="36771"/>
                    <a:pt x="68927" y="37437"/>
                    <a:pt x="76723" y="38123"/>
                  </a:cubicBezTo>
                  <a:cubicBezTo>
                    <a:pt x="76760" y="38623"/>
                    <a:pt x="76779" y="39123"/>
                    <a:pt x="76816" y="39623"/>
                  </a:cubicBezTo>
                  <a:cubicBezTo>
                    <a:pt x="74001" y="40586"/>
                    <a:pt x="71186" y="41567"/>
                    <a:pt x="68371" y="42530"/>
                  </a:cubicBezTo>
                  <a:cubicBezTo>
                    <a:pt x="68427" y="42864"/>
                    <a:pt x="68482" y="43178"/>
                    <a:pt x="68538" y="43512"/>
                  </a:cubicBezTo>
                  <a:cubicBezTo>
                    <a:pt x="74834" y="42975"/>
                    <a:pt x="81131" y="42419"/>
                    <a:pt x="87446" y="41882"/>
                  </a:cubicBezTo>
                  <a:cubicBezTo>
                    <a:pt x="87520" y="42382"/>
                    <a:pt x="87594" y="42882"/>
                    <a:pt x="87668" y="43382"/>
                  </a:cubicBezTo>
                  <a:cubicBezTo>
                    <a:pt x="83020" y="45289"/>
                    <a:pt x="78371" y="47215"/>
                    <a:pt x="73723" y="49123"/>
                  </a:cubicBezTo>
                  <a:cubicBezTo>
                    <a:pt x="73871" y="49512"/>
                    <a:pt x="74001" y="49919"/>
                    <a:pt x="74149" y="50308"/>
                  </a:cubicBezTo>
                  <a:cubicBezTo>
                    <a:pt x="81205" y="50308"/>
                    <a:pt x="88260" y="50308"/>
                    <a:pt x="95298" y="50308"/>
                  </a:cubicBezTo>
                  <a:cubicBezTo>
                    <a:pt x="95427" y="51160"/>
                    <a:pt x="95557" y="51993"/>
                    <a:pt x="95686" y="52845"/>
                  </a:cubicBezTo>
                  <a:cubicBezTo>
                    <a:pt x="93538" y="53975"/>
                    <a:pt x="91372" y="55104"/>
                    <a:pt x="89464" y="56104"/>
                  </a:cubicBezTo>
                  <a:cubicBezTo>
                    <a:pt x="97483" y="56012"/>
                    <a:pt x="105409" y="55901"/>
                    <a:pt x="113335" y="55808"/>
                  </a:cubicBezTo>
                  <a:cubicBezTo>
                    <a:pt x="113409" y="56401"/>
                    <a:pt x="113483" y="56975"/>
                    <a:pt x="113557" y="57567"/>
                  </a:cubicBezTo>
                  <a:cubicBezTo>
                    <a:pt x="108538" y="58882"/>
                    <a:pt x="103520" y="60179"/>
                    <a:pt x="98501" y="61493"/>
                  </a:cubicBezTo>
                  <a:cubicBezTo>
                    <a:pt x="98557" y="61901"/>
                    <a:pt x="98631" y="62327"/>
                    <a:pt x="98687" y="62734"/>
                  </a:cubicBezTo>
                  <a:cubicBezTo>
                    <a:pt x="106890" y="62864"/>
                    <a:pt x="115076" y="62993"/>
                    <a:pt x="123279" y="63105"/>
                  </a:cubicBezTo>
                  <a:cubicBezTo>
                    <a:pt x="123372" y="63716"/>
                    <a:pt x="123446" y="64345"/>
                    <a:pt x="123539" y="64956"/>
                  </a:cubicBezTo>
                  <a:cubicBezTo>
                    <a:pt x="121150" y="66012"/>
                    <a:pt x="118742" y="67067"/>
                    <a:pt x="114927" y="68771"/>
                  </a:cubicBezTo>
                  <a:cubicBezTo>
                    <a:pt x="121076" y="69753"/>
                    <a:pt x="125724" y="70475"/>
                    <a:pt x="132391" y="71531"/>
                  </a:cubicBezTo>
                  <a:cubicBezTo>
                    <a:pt x="126150" y="73697"/>
                    <a:pt x="121816" y="75197"/>
                    <a:pt x="115890" y="77253"/>
                  </a:cubicBezTo>
                  <a:cubicBezTo>
                    <a:pt x="122909" y="78642"/>
                    <a:pt x="128187" y="79697"/>
                    <a:pt x="133483" y="80753"/>
                  </a:cubicBezTo>
                  <a:cubicBezTo>
                    <a:pt x="133409" y="81308"/>
                    <a:pt x="133354" y="81864"/>
                    <a:pt x="133280" y="82420"/>
                  </a:cubicBezTo>
                  <a:cubicBezTo>
                    <a:pt x="128057" y="83123"/>
                    <a:pt x="122835" y="83827"/>
                    <a:pt x="114927" y="84901"/>
                  </a:cubicBezTo>
                  <a:cubicBezTo>
                    <a:pt x="123409" y="87179"/>
                    <a:pt x="129187" y="88753"/>
                    <a:pt x="134983" y="90309"/>
                  </a:cubicBezTo>
                  <a:cubicBezTo>
                    <a:pt x="134965" y="90809"/>
                    <a:pt x="134946" y="91327"/>
                    <a:pt x="134928" y="91827"/>
                  </a:cubicBezTo>
                  <a:cubicBezTo>
                    <a:pt x="128187" y="92309"/>
                    <a:pt x="121465" y="92790"/>
                    <a:pt x="114724" y="93290"/>
                  </a:cubicBezTo>
                  <a:cubicBezTo>
                    <a:pt x="114427" y="94457"/>
                    <a:pt x="114150" y="95623"/>
                    <a:pt x="113853" y="96772"/>
                  </a:cubicBezTo>
                  <a:cubicBezTo>
                    <a:pt x="119465" y="97660"/>
                    <a:pt x="125076" y="98549"/>
                    <a:pt x="130668" y="99438"/>
                  </a:cubicBezTo>
                  <a:cubicBezTo>
                    <a:pt x="130446" y="100049"/>
                    <a:pt x="130243" y="100679"/>
                    <a:pt x="130020" y="101290"/>
                  </a:cubicBezTo>
                  <a:cubicBezTo>
                    <a:pt x="127335" y="101438"/>
                    <a:pt x="124650" y="101586"/>
                    <a:pt x="120909" y="101790"/>
                  </a:cubicBezTo>
                  <a:cubicBezTo>
                    <a:pt x="123779" y="103568"/>
                    <a:pt x="125428" y="104605"/>
                    <a:pt x="129446" y="107105"/>
                  </a:cubicBezTo>
                  <a:cubicBezTo>
                    <a:pt x="123335" y="106975"/>
                    <a:pt x="120039" y="106901"/>
                    <a:pt x="114242" y="106772"/>
                  </a:cubicBezTo>
                  <a:cubicBezTo>
                    <a:pt x="118539" y="109012"/>
                    <a:pt x="120631" y="110105"/>
                    <a:pt x="122724" y="111198"/>
                  </a:cubicBezTo>
                  <a:cubicBezTo>
                    <a:pt x="122483" y="111735"/>
                    <a:pt x="122242" y="112272"/>
                    <a:pt x="122020" y="112827"/>
                  </a:cubicBezTo>
                  <a:cubicBezTo>
                    <a:pt x="112335" y="111846"/>
                    <a:pt x="102668" y="110846"/>
                    <a:pt x="90798" y="109642"/>
                  </a:cubicBezTo>
                  <a:cubicBezTo>
                    <a:pt x="97020" y="112179"/>
                    <a:pt x="101298" y="113901"/>
                    <a:pt x="105576" y="115642"/>
                  </a:cubicBezTo>
                  <a:cubicBezTo>
                    <a:pt x="105427" y="116420"/>
                    <a:pt x="105279" y="117198"/>
                    <a:pt x="105131" y="117957"/>
                  </a:cubicBezTo>
                  <a:cubicBezTo>
                    <a:pt x="96853" y="116550"/>
                    <a:pt x="88575" y="115161"/>
                    <a:pt x="79945" y="113698"/>
                  </a:cubicBezTo>
                  <a:cubicBezTo>
                    <a:pt x="80649" y="115050"/>
                    <a:pt x="81390" y="116439"/>
                    <a:pt x="83168" y="119827"/>
                  </a:cubicBezTo>
                  <a:cubicBezTo>
                    <a:pt x="71445" y="115420"/>
                    <a:pt x="61593" y="111716"/>
                    <a:pt x="51741" y="108012"/>
                  </a:cubicBezTo>
                  <a:cubicBezTo>
                    <a:pt x="52241" y="110290"/>
                    <a:pt x="53297" y="111401"/>
                    <a:pt x="54556" y="112161"/>
                  </a:cubicBezTo>
                  <a:cubicBezTo>
                    <a:pt x="72631" y="122902"/>
                    <a:pt x="92575" y="126198"/>
                    <a:pt x="113113" y="125476"/>
                  </a:cubicBezTo>
                  <a:cubicBezTo>
                    <a:pt x="139632" y="124568"/>
                    <a:pt x="161484" y="109012"/>
                    <a:pt x="185521" y="1002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FC5EE46A-3B4A-086A-1B69-94E7DEA8FBAD}"/>
                </a:ext>
              </a:extLst>
            </p:cNvPr>
            <p:cNvSpPr/>
            <p:nvPr/>
          </p:nvSpPr>
          <p:spPr>
            <a:xfrm>
              <a:off x="1585514" y="4842173"/>
              <a:ext cx="177268" cy="78142"/>
            </a:xfrm>
            <a:custGeom>
              <a:avLst/>
              <a:gdLst>
                <a:gd name="connsiteX0" fmla="*/ 5104 w 177268"/>
                <a:gd name="connsiteY0" fmla="*/ 39235 h 78142"/>
                <a:gd name="connsiteX1" fmla="*/ 15937 w 177268"/>
                <a:gd name="connsiteY1" fmla="*/ 27012 h 78142"/>
                <a:gd name="connsiteX2" fmla="*/ 17270 w 177268"/>
                <a:gd name="connsiteY2" fmla="*/ 28031 h 78142"/>
                <a:gd name="connsiteX3" fmla="*/ 11456 w 177268"/>
                <a:gd name="connsiteY3" fmla="*/ 43605 h 78142"/>
                <a:gd name="connsiteX4" fmla="*/ 12585 w 177268"/>
                <a:gd name="connsiteY4" fmla="*/ 44216 h 78142"/>
                <a:gd name="connsiteX5" fmla="*/ 21567 w 177268"/>
                <a:gd name="connsiteY5" fmla="*/ 29457 h 78142"/>
                <a:gd name="connsiteX6" fmla="*/ 22826 w 177268"/>
                <a:gd name="connsiteY6" fmla="*/ 30031 h 78142"/>
                <a:gd name="connsiteX7" fmla="*/ 20233 w 177268"/>
                <a:gd name="connsiteY7" fmla="*/ 43401 h 78142"/>
                <a:gd name="connsiteX8" fmla="*/ 21456 w 177268"/>
                <a:gd name="connsiteY8" fmla="*/ 44050 h 78142"/>
                <a:gd name="connsiteX9" fmla="*/ 32437 w 177268"/>
                <a:gd name="connsiteY9" fmla="*/ 25697 h 78142"/>
                <a:gd name="connsiteX10" fmla="*/ 31474 w 177268"/>
                <a:gd name="connsiteY10" fmla="*/ 39364 h 78142"/>
                <a:gd name="connsiteX11" fmla="*/ 42030 w 177268"/>
                <a:gd name="connsiteY11" fmla="*/ 26142 h 78142"/>
                <a:gd name="connsiteX12" fmla="*/ 36086 w 177268"/>
                <a:gd name="connsiteY12" fmla="*/ 47364 h 78142"/>
                <a:gd name="connsiteX13" fmla="*/ 37845 w 177268"/>
                <a:gd name="connsiteY13" fmla="*/ 47420 h 78142"/>
                <a:gd name="connsiteX14" fmla="*/ 49308 w 177268"/>
                <a:gd name="connsiteY14" fmla="*/ 29753 h 78142"/>
                <a:gd name="connsiteX15" fmla="*/ 50864 w 177268"/>
                <a:gd name="connsiteY15" fmla="*/ 30234 h 78142"/>
                <a:gd name="connsiteX16" fmla="*/ 47734 w 177268"/>
                <a:gd name="connsiteY16" fmla="*/ 45013 h 78142"/>
                <a:gd name="connsiteX17" fmla="*/ 60734 w 177268"/>
                <a:gd name="connsiteY17" fmla="*/ 26327 h 78142"/>
                <a:gd name="connsiteX18" fmla="*/ 61975 w 177268"/>
                <a:gd name="connsiteY18" fmla="*/ 27068 h 78142"/>
                <a:gd name="connsiteX19" fmla="*/ 57345 w 177268"/>
                <a:gd name="connsiteY19" fmla="*/ 43642 h 78142"/>
                <a:gd name="connsiteX20" fmla="*/ 58493 w 177268"/>
                <a:gd name="connsiteY20" fmla="*/ 44457 h 78142"/>
                <a:gd name="connsiteX21" fmla="*/ 75771 w 177268"/>
                <a:gd name="connsiteY21" fmla="*/ 24123 h 78142"/>
                <a:gd name="connsiteX22" fmla="*/ 76975 w 177268"/>
                <a:gd name="connsiteY22" fmla="*/ 25031 h 78142"/>
                <a:gd name="connsiteX23" fmla="*/ 70253 w 177268"/>
                <a:gd name="connsiteY23" fmla="*/ 43012 h 78142"/>
                <a:gd name="connsiteX24" fmla="*/ 71438 w 177268"/>
                <a:gd name="connsiteY24" fmla="*/ 43587 h 78142"/>
                <a:gd name="connsiteX25" fmla="*/ 87975 w 177268"/>
                <a:gd name="connsiteY25" fmla="*/ 24290 h 78142"/>
                <a:gd name="connsiteX26" fmla="*/ 89290 w 177268"/>
                <a:gd name="connsiteY26" fmla="*/ 25179 h 78142"/>
                <a:gd name="connsiteX27" fmla="*/ 80438 w 177268"/>
                <a:gd name="connsiteY27" fmla="*/ 43216 h 78142"/>
                <a:gd name="connsiteX28" fmla="*/ 81494 w 177268"/>
                <a:gd name="connsiteY28" fmla="*/ 43901 h 78142"/>
                <a:gd name="connsiteX29" fmla="*/ 100864 w 177268"/>
                <a:gd name="connsiteY29" fmla="*/ 26068 h 78142"/>
                <a:gd name="connsiteX30" fmla="*/ 102457 w 177268"/>
                <a:gd name="connsiteY30" fmla="*/ 27642 h 78142"/>
                <a:gd name="connsiteX31" fmla="*/ 93253 w 177268"/>
                <a:gd name="connsiteY31" fmla="*/ 43920 h 78142"/>
                <a:gd name="connsiteX32" fmla="*/ 94883 w 177268"/>
                <a:gd name="connsiteY32" fmla="*/ 45013 h 78142"/>
                <a:gd name="connsiteX33" fmla="*/ 112031 w 177268"/>
                <a:gd name="connsiteY33" fmla="*/ 31327 h 78142"/>
                <a:gd name="connsiteX34" fmla="*/ 113105 w 177268"/>
                <a:gd name="connsiteY34" fmla="*/ 32235 h 78142"/>
                <a:gd name="connsiteX35" fmla="*/ 104512 w 177268"/>
                <a:gd name="connsiteY35" fmla="*/ 46550 h 78142"/>
                <a:gd name="connsiteX36" fmla="*/ 117420 w 177268"/>
                <a:gd name="connsiteY36" fmla="*/ 35049 h 78142"/>
                <a:gd name="connsiteX37" fmla="*/ 118587 w 177268"/>
                <a:gd name="connsiteY37" fmla="*/ 36105 h 78142"/>
                <a:gd name="connsiteX38" fmla="*/ 113179 w 177268"/>
                <a:gd name="connsiteY38" fmla="*/ 46790 h 78142"/>
                <a:gd name="connsiteX39" fmla="*/ 114531 w 177268"/>
                <a:gd name="connsiteY39" fmla="*/ 47994 h 78142"/>
                <a:gd name="connsiteX40" fmla="*/ 129846 w 177268"/>
                <a:gd name="connsiteY40" fmla="*/ 35198 h 78142"/>
                <a:gd name="connsiteX41" fmla="*/ 130957 w 177268"/>
                <a:gd name="connsiteY41" fmla="*/ 36161 h 78142"/>
                <a:gd name="connsiteX42" fmla="*/ 122902 w 177268"/>
                <a:gd name="connsiteY42" fmla="*/ 50735 h 78142"/>
                <a:gd name="connsiteX43" fmla="*/ 124068 w 177268"/>
                <a:gd name="connsiteY43" fmla="*/ 51679 h 78142"/>
                <a:gd name="connsiteX44" fmla="*/ 140087 w 177268"/>
                <a:gd name="connsiteY44" fmla="*/ 38457 h 78142"/>
                <a:gd name="connsiteX45" fmla="*/ 141550 w 177268"/>
                <a:gd name="connsiteY45" fmla="*/ 39587 h 78142"/>
                <a:gd name="connsiteX46" fmla="*/ 132216 w 177268"/>
                <a:gd name="connsiteY46" fmla="*/ 53976 h 78142"/>
                <a:gd name="connsiteX47" fmla="*/ 133494 w 177268"/>
                <a:gd name="connsiteY47" fmla="*/ 55290 h 78142"/>
                <a:gd name="connsiteX48" fmla="*/ 154402 w 177268"/>
                <a:gd name="connsiteY48" fmla="*/ 42475 h 78142"/>
                <a:gd name="connsiteX49" fmla="*/ 141235 w 177268"/>
                <a:gd name="connsiteY49" fmla="*/ 61550 h 78142"/>
                <a:gd name="connsiteX50" fmla="*/ 159106 w 177268"/>
                <a:gd name="connsiteY50" fmla="*/ 52179 h 78142"/>
                <a:gd name="connsiteX51" fmla="*/ 160124 w 177268"/>
                <a:gd name="connsiteY51" fmla="*/ 53142 h 78142"/>
                <a:gd name="connsiteX52" fmla="*/ 149476 w 177268"/>
                <a:gd name="connsiteY52" fmla="*/ 67883 h 78142"/>
                <a:gd name="connsiteX53" fmla="*/ 168254 w 177268"/>
                <a:gd name="connsiteY53" fmla="*/ 61309 h 78142"/>
                <a:gd name="connsiteX54" fmla="*/ 154902 w 177268"/>
                <a:gd name="connsiteY54" fmla="*/ 75291 h 78142"/>
                <a:gd name="connsiteX55" fmla="*/ 156180 w 177268"/>
                <a:gd name="connsiteY55" fmla="*/ 78143 h 78142"/>
                <a:gd name="connsiteX56" fmla="*/ 172291 w 177268"/>
                <a:gd name="connsiteY56" fmla="*/ 71031 h 78142"/>
                <a:gd name="connsiteX57" fmla="*/ 174921 w 177268"/>
                <a:gd name="connsiteY57" fmla="*/ 48401 h 78142"/>
                <a:gd name="connsiteX58" fmla="*/ 161532 w 177268"/>
                <a:gd name="connsiteY58" fmla="*/ 23105 h 78142"/>
                <a:gd name="connsiteX59" fmla="*/ 142735 w 177268"/>
                <a:gd name="connsiteY59" fmla="*/ 11253 h 78142"/>
                <a:gd name="connsiteX60" fmla="*/ 116587 w 177268"/>
                <a:gd name="connsiteY60" fmla="*/ 2753 h 78142"/>
                <a:gd name="connsiteX61" fmla="*/ 95753 w 177268"/>
                <a:gd name="connsiteY61" fmla="*/ 1179 h 78142"/>
                <a:gd name="connsiteX62" fmla="*/ 59678 w 177268"/>
                <a:gd name="connsiteY62" fmla="*/ 1382 h 78142"/>
                <a:gd name="connsiteX63" fmla="*/ 37160 w 177268"/>
                <a:gd name="connsiteY63" fmla="*/ 4160 h 78142"/>
                <a:gd name="connsiteX64" fmla="*/ 18530 w 177268"/>
                <a:gd name="connsiteY64" fmla="*/ 9419 h 78142"/>
                <a:gd name="connsiteX65" fmla="*/ 2715 w 177268"/>
                <a:gd name="connsiteY65" fmla="*/ 17716 h 78142"/>
                <a:gd name="connsiteX66" fmla="*/ 5104 w 177268"/>
                <a:gd name="connsiteY66" fmla="*/ 39235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7268" h="78142">
                  <a:moveTo>
                    <a:pt x="5104" y="39235"/>
                  </a:moveTo>
                  <a:cubicBezTo>
                    <a:pt x="8863" y="34994"/>
                    <a:pt x="12400" y="30994"/>
                    <a:pt x="15937" y="27012"/>
                  </a:cubicBezTo>
                  <a:cubicBezTo>
                    <a:pt x="16382" y="27346"/>
                    <a:pt x="16826" y="27697"/>
                    <a:pt x="17270" y="28031"/>
                  </a:cubicBezTo>
                  <a:cubicBezTo>
                    <a:pt x="15326" y="33216"/>
                    <a:pt x="13400" y="38420"/>
                    <a:pt x="11456" y="43605"/>
                  </a:cubicBezTo>
                  <a:cubicBezTo>
                    <a:pt x="11826" y="43809"/>
                    <a:pt x="12196" y="44012"/>
                    <a:pt x="12585" y="44216"/>
                  </a:cubicBezTo>
                  <a:cubicBezTo>
                    <a:pt x="15585" y="39290"/>
                    <a:pt x="18567" y="34383"/>
                    <a:pt x="21567" y="29457"/>
                  </a:cubicBezTo>
                  <a:cubicBezTo>
                    <a:pt x="21993" y="29642"/>
                    <a:pt x="22419" y="29846"/>
                    <a:pt x="22826" y="30031"/>
                  </a:cubicBezTo>
                  <a:cubicBezTo>
                    <a:pt x="21956" y="34494"/>
                    <a:pt x="21085" y="38938"/>
                    <a:pt x="20233" y="43401"/>
                  </a:cubicBezTo>
                  <a:cubicBezTo>
                    <a:pt x="20641" y="43624"/>
                    <a:pt x="21048" y="43827"/>
                    <a:pt x="21456" y="44050"/>
                  </a:cubicBezTo>
                  <a:cubicBezTo>
                    <a:pt x="24734" y="38586"/>
                    <a:pt x="27993" y="33123"/>
                    <a:pt x="32437" y="25697"/>
                  </a:cubicBezTo>
                  <a:cubicBezTo>
                    <a:pt x="32048" y="31309"/>
                    <a:pt x="31826" y="34253"/>
                    <a:pt x="31474" y="39364"/>
                  </a:cubicBezTo>
                  <a:cubicBezTo>
                    <a:pt x="35326" y="34531"/>
                    <a:pt x="37826" y="31420"/>
                    <a:pt x="42030" y="26142"/>
                  </a:cubicBezTo>
                  <a:cubicBezTo>
                    <a:pt x="39512" y="35105"/>
                    <a:pt x="37826" y="41161"/>
                    <a:pt x="36086" y="47364"/>
                  </a:cubicBezTo>
                  <a:cubicBezTo>
                    <a:pt x="37308" y="47420"/>
                    <a:pt x="37752" y="47550"/>
                    <a:pt x="37845" y="47420"/>
                  </a:cubicBezTo>
                  <a:cubicBezTo>
                    <a:pt x="41678" y="41550"/>
                    <a:pt x="45493" y="35642"/>
                    <a:pt x="49308" y="29753"/>
                  </a:cubicBezTo>
                  <a:cubicBezTo>
                    <a:pt x="49826" y="29920"/>
                    <a:pt x="50345" y="30068"/>
                    <a:pt x="50864" y="30234"/>
                  </a:cubicBezTo>
                  <a:cubicBezTo>
                    <a:pt x="49975" y="34475"/>
                    <a:pt x="49067" y="38716"/>
                    <a:pt x="47734" y="45013"/>
                  </a:cubicBezTo>
                  <a:cubicBezTo>
                    <a:pt x="52882" y="37624"/>
                    <a:pt x="56808" y="31975"/>
                    <a:pt x="60734" y="26327"/>
                  </a:cubicBezTo>
                  <a:cubicBezTo>
                    <a:pt x="61141" y="26568"/>
                    <a:pt x="61549" y="26827"/>
                    <a:pt x="61975" y="27068"/>
                  </a:cubicBezTo>
                  <a:cubicBezTo>
                    <a:pt x="60438" y="32586"/>
                    <a:pt x="58901" y="38105"/>
                    <a:pt x="57345" y="43642"/>
                  </a:cubicBezTo>
                  <a:cubicBezTo>
                    <a:pt x="57734" y="43920"/>
                    <a:pt x="58104" y="44179"/>
                    <a:pt x="58493" y="44457"/>
                  </a:cubicBezTo>
                  <a:cubicBezTo>
                    <a:pt x="64253" y="37679"/>
                    <a:pt x="70012" y="30901"/>
                    <a:pt x="75771" y="24123"/>
                  </a:cubicBezTo>
                  <a:cubicBezTo>
                    <a:pt x="76179" y="24420"/>
                    <a:pt x="76568" y="24734"/>
                    <a:pt x="76975" y="25031"/>
                  </a:cubicBezTo>
                  <a:cubicBezTo>
                    <a:pt x="74734" y="31031"/>
                    <a:pt x="72493" y="37012"/>
                    <a:pt x="70253" y="43012"/>
                  </a:cubicBezTo>
                  <a:cubicBezTo>
                    <a:pt x="70642" y="43198"/>
                    <a:pt x="71049" y="43401"/>
                    <a:pt x="71438" y="43587"/>
                  </a:cubicBezTo>
                  <a:cubicBezTo>
                    <a:pt x="76956" y="37161"/>
                    <a:pt x="82457" y="30716"/>
                    <a:pt x="87975" y="24290"/>
                  </a:cubicBezTo>
                  <a:cubicBezTo>
                    <a:pt x="88420" y="24586"/>
                    <a:pt x="88846" y="24883"/>
                    <a:pt x="89290" y="25179"/>
                  </a:cubicBezTo>
                  <a:cubicBezTo>
                    <a:pt x="86345" y="31197"/>
                    <a:pt x="83382" y="37198"/>
                    <a:pt x="80438" y="43216"/>
                  </a:cubicBezTo>
                  <a:cubicBezTo>
                    <a:pt x="80790" y="43438"/>
                    <a:pt x="81142" y="43679"/>
                    <a:pt x="81494" y="43901"/>
                  </a:cubicBezTo>
                  <a:cubicBezTo>
                    <a:pt x="87957" y="37957"/>
                    <a:pt x="94401" y="32012"/>
                    <a:pt x="100864" y="26068"/>
                  </a:cubicBezTo>
                  <a:cubicBezTo>
                    <a:pt x="101401" y="26586"/>
                    <a:pt x="101920" y="27123"/>
                    <a:pt x="102457" y="27642"/>
                  </a:cubicBezTo>
                  <a:cubicBezTo>
                    <a:pt x="99383" y="33068"/>
                    <a:pt x="96327" y="38494"/>
                    <a:pt x="93253" y="43920"/>
                  </a:cubicBezTo>
                  <a:cubicBezTo>
                    <a:pt x="93790" y="44290"/>
                    <a:pt x="94327" y="44642"/>
                    <a:pt x="94883" y="45013"/>
                  </a:cubicBezTo>
                  <a:cubicBezTo>
                    <a:pt x="100605" y="40457"/>
                    <a:pt x="106309" y="35901"/>
                    <a:pt x="112031" y="31327"/>
                  </a:cubicBezTo>
                  <a:cubicBezTo>
                    <a:pt x="112383" y="31623"/>
                    <a:pt x="112753" y="31920"/>
                    <a:pt x="113105" y="32235"/>
                  </a:cubicBezTo>
                  <a:cubicBezTo>
                    <a:pt x="110679" y="36290"/>
                    <a:pt x="108235" y="40327"/>
                    <a:pt x="104512" y="46550"/>
                  </a:cubicBezTo>
                  <a:cubicBezTo>
                    <a:pt x="110105" y="41568"/>
                    <a:pt x="113753" y="38309"/>
                    <a:pt x="117420" y="35049"/>
                  </a:cubicBezTo>
                  <a:cubicBezTo>
                    <a:pt x="117809" y="35401"/>
                    <a:pt x="118198" y="35753"/>
                    <a:pt x="118587" y="36105"/>
                  </a:cubicBezTo>
                  <a:cubicBezTo>
                    <a:pt x="116790" y="39661"/>
                    <a:pt x="114994" y="43235"/>
                    <a:pt x="113179" y="46790"/>
                  </a:cubicBezTo>
                  <a:cubicBezTo>
                    <a:pt x="113624" y="47198"/>
                    <a:pt x="114068" y="47587"/>
                    <a:pt x="114531" y="47994"/>
                  </a:cubicBezTo>
                  <a:cubicBezTo>
                    <a:pt x="119642" y="43735"/>
                    <a:pt x="124735" y="39457"/>
                    <a:pt x="129846" y="35198"/>
                  </a:cubicBezTo>
                  <a:cubicBezTo>
                    <a:pt x="130216" y="35512"/>
                    <a:pt x="130587" y="35827"/>
                    <a:pt x="130957" y="36161"/>
                  </a:cubicBezTo>
                  <a:cubicBezTo>
                    <a:pt x="128272" y="41012"/>
                    <a:pt x="125587" y="45883"/>
                    <a:pt x="122902" y="50735"/>
                  </a:cubicBezTo>
                  <a:cubicBezTo>
                    <a:pt x="123290" y="51050"/>
                    <a:pt x="123679" y="51364"/>
                    <a:pt x="124068" y="51679"/>
                  </a:cubicBezTo>
                  <a:cubicBezTo>
                    <a:pt x="129402" y="47272"/>
                    <a:pt x="134754" y="42864"/>
                    <a:pt x="140087" y="38457"/>
                  </a:cubicBezTo>
                  <a:cubicBezTo>
                    <a:pt x="140568" y="38827"/>
                    <a:pt x="141068" y="39216"/>
                    <a:pt x="141550" y="39587"/>
                  </a:cubicBezTo>
                  <a:cubicBezTo>
                    <a:pt x="138439" y="44383"/>
                    <a:pt x="135328" y="49179"/>
                    <a:pt x="132216" y="53976"/>
                  </a:cubicBezTo>
                  <a:cubicBezTo>
                    <a:pt x="132642" y="54420"/>
                    <a:pt x="133068" y="54846"/>
                    <a:pt x="133494" y="55290"/>
                  </a:cubicBezTo>
                  <a:cubicBezTo>
                    <a:pt x="139605" y="51550"/>
                    <a:pt x="145717" y="47790"/>
                    <a:pt x="154402" y="42475"/>
                  </a:cubicBezTo>
                  <a:cubicBezTo>
                    <a:pt x="149383" y="49735"/>
                    <a:pt x="145939" y="54735"/>
                    <a:pt x="141235" y="61550"/>
                  </a:cubicBezTo>
                  <a:cubicBezTo>
                    <a:pt x="148643" y="57661"/>
                    <a:pt x="153883" y="54920"/>
                    <a:pt x="159106" y="52179"/>
                  </a:cubicBezTo>
                  <a:cubicBezTo>
                    <a:pt x="159439" y="52494"/>
                    <a:pt x="159772" y="52827"/>
                    <a:pt x="160124" y="53142"/>
                  </a:cubicBezTo>
                  <a:cubicBezTo>
                    <a:pt x="156958" y="57531"/>
                    <a:pt x="153791" y="61920"/>
                    <a:pt x="149476" y="67883"/>
                  </a:cubicBezTo>
                  <a:cubicBezTo>
                    <a:pt x="156383" y="65457"/>
                    <a:pt x="161291" y="63754"/>
                    <a:pt x="168254" y="61309"/>
                  </a:cubicBezTo>
                  <a:cubicBezTo>
                    <a:pt x="162735" y="67087"/>
                    <a:pt x="158828" y="71198"/>
                    <a:pt x="154902" y="75291"/>
                  </a:cubicBezTo>
                  <a:cubicBezTo>
                    <a:pt x="155328" y="76235"/>
                    <a:pt x="155754" y="77198"/>
                    <a:pt x="156180" y="78143"/>
                  </a:cubicBezTo>
                  <a:cubicBezTo>
                    <a:pt x="161661" y="75883"/>
                    <a:pt x="168495" y="74939"/>
                    <a:pt x="172291" y="71031"/>
                  </a:cubicBezTo>
                  <a:cubicBezTo>
                    <a:pt x="178217" y="64939"/>
                    <a:pt x="178532" y="56290"/>
                    <a:pt x="174921" y="48401"/>
                  </a:cubicBezTo>
                  <a:cubicBezTo>
                    <a:pt x="170939" y="39698"/>
                    <a:pt x="167439" y="30383"/>
                    <a:pt x="161532" y="23105"/>
                  </a:cubicBezTo>
                  <a:cubicBezTo>
                    <a:pt x="157087" y="17623"/>
                    <a:pt x="149513" y="14197"/>
                    <a:pt x="142735" y="11253"/>
                  </a:cubicBezTo>
                  <a:cubicBezTo>
                    <a:pt x="134365" y="7605"/>
                    <a:pt x="125494" y="4827"/>
                    <a:pt x="116587" y="2753"/>
                  </a:cubicBezTo>
                  <a:cubicBezTo>
                    <a:pt x="109753" y="1160"/>
                    <a:pt x="101012" y="-1581"/>
                    <a:pt x="95753" y="1179"/>
                  </a:cubicBezTo>
                  <a:cubicBezTo>
                    <a:pt x="83012" y="7882"/>
                    <a:pt x="72086" y="4808"/>
                    <a:pt x="59678" y="1382"/>
                  </a:cubicBezTo>
                  <a:cubicBezTo>
                    <a:pt x="52789" y="-525"/>
                    <a:pt x="43141" y="512"/>
                    <a:pt x="37160" y="4160"/>
                  </a:cubicBezTo>
                  <a:cubicBezTo>
                    <a:pt x="30900" y="7994"/>
                    <a:pt x="25437" y="9882"/>
                    <a:pt x="18530" y="9419"/>
                  </a:cubicBezTo>
                  <a:cubicBezTo>
                    <a:pt x="11641" y="8956"/>
                    <a:pt x="6048" y="10642"/>
                    <a:pt x="2715" y="17716"/>
                  </a:cubicBezTo>
                  <a:cubicBezTo>
                    <a:pt x="-933" y="25383"/>
                    <a:pt x="-1600" y="32290"/>
                    <a:pt x="5104" y="392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B2BE6BBF-B41A-DD2A-87FC-48F191D29AC7}"/>
                </a:ext>
              </a:extLst>
            </p:cNvPr>
            <p:cNvSpPr/>
            <p:nvPr/>
          </p:nvSpPr>
          <p:spPr>
            <a:xfrm>
              <a:off x="1759416" y="5192592"/>
              <a:ext cx="102658" cy="131174"/>
            </a:xfrm>
            <a:custGeom>
              <a:avLst/>
              <a:gdLst>
                <a:gd name="connsiteX0" fmla="*/ 57075 w 102658"/>
                <a:gd name="connsiteY0" fmla="*/ 7338 h 131174"/>
                <a:gd name="connsiteX1" fmla="*/ 80668 w 102658"/>
                <a:gd name="connsiteY1" fmla="*/ 19449 h 131174"/>
                <a:gd name="connsiteX2" fmla="*/ 79964 w 102658"/>
                <a:gd name="connsiteY2" fmla="*/ 21134 h 131174"/>
                <a:gd name="connsiteX3" fmla="*/ 62501 w 102658"/>
                <a:gd name="connsiteY3" fmla="*/ 17171 h 131174"/>
                <a:gd name="connsiteX4" fmla="*/ 62334 w 102658"/>
                <a:gd name="connsiteY4" fmla="*/ 18319 h 131174"/>
                <a:gd name="connsiteX5" fmla="*/ 78742 w 102658"/>
                <a:gd name="connsiteY5" fmla="*/ 27153 h 131174"/>
                <a:gd name="connsiteX6" fmla="*/ 77575 w 102658"/>
                <a:gd name="connsiteY6" fmla="*/ 29171 h 131174"/>
                <a:gd name="connsiteX7" fmla="*/ 53538 w 102658"/>
                <a:gd name="connsiteY7" fmla="*/ 25467 h 131174"/>
                <a:gd name="connsiteX8" fmla="*/ 81019 w 102658"/>
                <a:gd name="connsiteY8" fmla="*/ 46597 h 131174"/>
                <a:gd name="connsiteX9" fmla="*/ 79427 w 102658"/>
                <a:gd name="connsiteY9" fmla="*/ 48653 h 131174"/>
                <a:gd name="connsiteX10" fmla="*/ 63964 w 102658"/>
                <a:gd name="connsiteY10" fmla="*/ 39912 h 131174"/>
                <a:gd name="connsiteX11" fmla="*/ 73390 w 102658"/>
                <a:gd name="connsiteY11" fmla="*/ 53171 h 131174"/>
                <a:gd name="connsiteX12" fmla="*/ 63649 w 102658"/>
                <a:gd name="connsiteY12" fmla="*/ 48338 h 131174"/>
                <a:gd name="connsiteX13" fmla="*/ 62575 w 102658"/>
                <a:gd name="connsiteY13" fmla="*/ 49597 h 131174"/>
                <a:gd name="connsiteX14" fmla="*/ 70797 w 102658"/>
                <a:gd name="connsiteY14" fmla="*/ 59746 h 131174"/>
                <a:gd name="connsiteX15" fmla="*/ 48130 w 102658"/>
                <a:gd name="connsiteY15" fmla="*/ 49597 h 131174"/>
                <a:gd name="connsiteX16" fmla="*/ 65130 w 102658"/>
                <a:gd name="connsiteY16" fmla="*/ 71709 h 131174"/>
                <a:gd name="connsiteX17" fmla="*/ 64075 w 102658"/>
                <a:gd name="connsiteY17" fmla="*/ 72635 h 131174"/>
                <a:gd name="connsiteX18" fmla="*/ 50297 w 102658"/>
                <a:gd name="connsiteY18" fmla="*/ 62227 h 131174"/>
                <a:gd name="connsiteX19" fmla="*/ 49464 w 102658"/>
                <a:gd name="connsiteY19" fmla="*/ 63357 h 131174"/>
                <a:gd name="connsiteX20" fmla="*/ 58408 w 102658"/>
                <a:gd name="connsiteY20" fmla="*/ 78413 h 131174"/>
                <a:gd name="connsiteX21" fmla="*/ 57260 w 102658"/>
                <a:gd name="connsiteY21" fmla="*/ 79265 h 131174"/>
                <a:gd name="connsiteX22" fmla="*/ 41500 w 102658"/>
                <a:gd name="connsiteY22" fmla="*/ 65338 h 131174"/>
                <a:gd name="connsiteX23" fmla="*/ 40574 w 102658"/>
                <a:gd name="connsiteY23" fmla="*/ 66431 h 131174"/>
                <a:gd name="connsiteX24" fmla="*/ 48630 w 102658"/>
                <a:gd name="connsiteY24" fmla="*/ 81820 h 131174"/>
                <a:gd name="connsiteX25" fmla="*/ 47704 w 102658"/>
                <a:gd name="connsiteY25" fmla="*/ 82505 h 131174"/>
                <a:gd name="connsiteX26" fmla="*/ 32426 w 102658"/>
                <a:gd name="connsiteY26" fmla="*/ 68024 h 131174"/>
                <a:gd name="connsiteX27" fmla="*/ 30223 w 102658"/>
                <a:gd name="connsiteY27" fmla="*/ 69746 h 131174"/>
                <a:gd name="connsiteX28" fmla="*/ 41037 w 102658"/>
                <a:gd name="connsiteY28" fmla="*/ 90394 h 131174"/>
                <a:gd name="connsiteX29" fmla="*/ 39686 w 102658"/>
                <a:gd name="connsiteY29" fmla="*/ 90950 h 131174"/>
                <a:gd name="connsiteX30" fmla="*/ 25852 w 102658"/>
                <a:gd name="connsiteY30" fmla="*/ 75616 h 131174"/>
                <a:gd name="connsiteX31" fmla="*/ 24537 w 102658"/>
                <a:gd name="connsiteY31" fmla="*/ 76542 h 131174"/>
                <a:gd name="connsiteX32" fmla="*/ 31185 w 102658"/>
                <a:gd name="connsiteY32" fmla="*/ 95172 h 131174"/>
                <a:gd name="connsiteX33" fmla="*/ 29611 w 102658"/>
                <a:gd name="connsiteY33" fmla="*/ 95691 h 131174"/>
                <a:gd name="connsiteX34" fmla="*/ 16463 w 102658"/>
                <a:gd name="connsiteY34" fmla="*/ 77505 h 131174"/>
                <a:gd name="connsiteX35" fmla="*/ 14833 w 102658"/>
                <a:gd name="connsiteY35" fmla="*/ 78375 h 131174"/>
                <a:gd name="connsiteX36" fmla="*/ 21019 w 102658"/>
                <a:gd name="connsiteY36" fmla="*/ 99005 h 131174"/>
                <a:gd name="connsiteX37" fmla="*/ 19908 w 102658"/>
                <a:gd name="connsiteY37" fmla="*/ 99320 h 131174"/>
                <a:gd name="connsiteX38" fmla="*/ 6130 w 102658"/>
                <a:gd name="connsiteY38" fmla="*/ 78283 h 131174"/>
                <a:gd name="connsiteX39" fmla="*/ 1278 w 102658"/>
                <a:gd name="connsiteY39" fmla="*/ 93265 h 131174"/>
                <a:gd name="connsiteX40" fmla="*/ 37 w 102658"/>
                <a:gd name="connsiteY40" fmla="*/ 102820 h 131174"/>
                <a:gd name="connsiteX41" fmla="*/ 14778 w 102658"/>
                <a:gd name="connsiteY41" fmla="*/ 129506 h 131174"/>
                <a:gd name="connsiteX42" fmla="*/ 39241 w 102658"/>
                <a:gd name="connsiteY42" fmla="*/ 123043 h 131174"/>
                <a:gd name="connsiteX43" fmla="*/ 59149 w 102658"/>
                <a:gd name="connsiteY43" fmla="*/ 115617 h 131174"/>
                <a:gd name="connsiteX44" fmla="*/ 82705 w 102658"/>
                <a:gd name="connsiteY44" fmla="*/ 98117 h 131174"/>
                <a:gd name="connsiteX45" fmla="*/ 94983 w 102658"/>
                <a:gd name="connsiteY45" fmla="*/ 77802 h 131174"/>
                <a:gd name="connsiteX46" fmla="*/ 100668 w 102658"/>
                <a:gd name="connsiteY46" fmla="*/ 48264 h 131174"/>
                <a:gd name="connsiteX47" fmla="*/ 98260 w 102658"/>
                <a:gd name="connsiteY47" fmla="*/ 28579 h 131174"/>
                <a:gd name="connsiteX48" fmla="*/ 88686 w 102658"/>
                <a:gd name="connsiteY48" fmla="*/ 3226 h 131174"/>
                <a:gd name="connsiteX49" fmla="*/ 57075 w 102658"/>
                <a:gd name="connsiteY49" fmla="*/ 7338 h 13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8" h="131174">
                  <a:moveTo>
                    <a:pt x="57075" y="7338"/>
                  </a:moveTo>
                  <a:cubicBezTo>
                    <a:pt x="65056" y="11430"/>
                    <a:pt x="72853" y="15449"/>
                    <a:pt x="80668" y="19449"/>
                  </a:cubicBezTo>
                  <a:cubicBezTo>
                    <a:pt x="80427" y="20005"/>
                    <a:pt x="80205" y="20560"/>
                    <a:pt x="79964" y="21134"/>
                  </a:cubicBezTo>
                  <a:cubicBezTo>
                    <a:pt x="74149" y="19819"/>
                    <a:pt x="68334" y="18504"/>
                    <a:pt x="62501" y="17171"/>
                  </a:cubicBezTo>
                  <a:cubicBezTo>
                    <a:pt x="62445" y="17560"/>
                    <a:pt x="62390" y="17930"/>
                    <a:pt x="62334" y="18319"/>
                  </a:cubicBezTo>
                  <a:cubicBezTo>
                    <a:pt x="67797" y="21264"/>
                    <a:pt x="73279" y="24208"/>
                    <a:pt x="78742" y="27153"/>
                  </a:cubicBezTo>
                  <a:cubicBezTo>
                    <a:pt x="78353" y="27819"/>
                    <a:pt x="77964" y="28505"/>
                    <a:pt x="77575" y="29171"/>
                  </a:cubicBezTo>
                  <a:cubicBezTo>
                    <a:pt x="69964" y="28005"/>
                    <a:pt x="62353" y="26819"/>
                    <a:pt x="53538" y="25467"/>
                  </a:cubicBezTo>
                  <a:cubicBezTo>
                    <a:pt x="63741" y="33319"/>
                    <a:pt x="72371" y="39949"/>
                    <a:pt x="81019" y="46597"/>
                  </a:cubicBezTo>
                  <a:cubicBezTo>
                    <a:pt x="80482" y="47283"/>
                    <a:pt x="79945" y="47968"/>
                    <a:pt x="79427" y="48653"/>
                  </a:cubicBezTo>
                  <a:cubicBezTo>
                    <a:pt x="75112" y="46208"/>
                    <a:pt x="70797" y="43783"/>
                    <a:pt x="63964" y="39912"/>
                  </a:cubicBezTo>
                  <a:cubicBezTo>
                    <a:pt x="67945" y="45523"/>
                    <a:pt x="70223" y="48727"/>
                    <a:pt x="73390" y="53171"/>
                  </a:cubicBezTo>
                  <a:cubicBezTo>
                    <a:pt x="69167" y="51079"/>
                    <a:pt x="66408" y="49708"/>
                    <a:pt x="63649" y="48338"/>
                  </a:cubicBezTo>
                  <a:cubicBezTo>
                    <a:pt x="63297" y="48764"/>
                    <a:pt x="62945" y="49172"/>
                    <a:pt x="62575" y="49597"/>
                  </a:cubicBezTo>
                  <a:cubicBezTo>
                    <a:pt x="65019" y="52598"/>
                    <a:pt x="67445" y="55598"/>
                    <a:pt x="70797" y="59746"/>
                  </a:cubicBezTo>
                  <a:cubicBezTo>
                    <a:pt x="63056" y="56283"/>
                    <a:pt x="56704" y="53431"/>
                    <a:pt x="48130" y="49597"/>
                  </a:cubicBezTo>
                  <a:cubicBezTo>
                    <a:pt x="54945" y="58468"/>
                    <a:pt x="60038" y="65079"/>
                    <a:pt x="65130" y="71709"/>
                  </a:cubicBezTo>
                  <a:cubicBezTo>
                    <a:pt x="64778" y="72024"/>
                    <a:pt x="64427" y="72320"/>
                    <a:pt x="64075" y="72635"/>
                  </a:cubicBezTo>
                  <a:cubicBezTo>
                    <a:pt x="59482" y="69172"/>
                    <a:pt x="54890" y="65709"/>
                    <a:pt x="50297" y="62227"/>
                  </a:cubicBezTo>
                  <a:cubicBezTo>
                    <a:pt x="50019" y="62598"/>
                    <a:pt x="49741" y="62987"/>
                    <a:pt x="49464" y="63357"/>
                  </a:cubicBezTo>
                  <a:cubicBezTo>
                    <a:pt x="52445" y="68376"/>
                    <a:pt x="55427" y="73394"/>
                    <a:pt x="58408" y="78413"/>
                  </a:cubicBezTo>
                  <a:cubicBezTo>
                    <a:pt x="58019" y="78690"/>
                    <a:pt x="57649" y="78987"/>
                    <a:pt x="57260" y="79265"/>
                  </a:cubicBezTo>
                  <a:cubicBezTo>
                    <a:pt x="52001" y="74616"/>
                    <a:pt x="46760" y="69968"/>
                    <a:pt x="41500" y="65338"/>
                  </a:cubicBezTo>
                  <a:cubicBezTo>
                    <a:pt x="41186" y="65709"/>
                    <a:pt x="40889" y="66061"/>
                    <a:pt x="40574" y="66431"/>
                  </a:cubicBezTo>
                  <a:cubicBezTo>
                    <a:pt x="43260" y="71561"/>
                    <a:pt x="45945" y="76690"/>
                    <a:pt x="48630" y="81820"/>
                  </a:cubicBezTo>
                  <a:cubicBezTo>
                    <a:pt x="48315" y="82042"/>
                    <a:pt x="48019" y="82283"/>
                    <a:pt x="47704" y="82505"/>
                  </a:cubicBezTo>
                  <a:cubicBezTo>
                    <a:pt x="42612" y="77672"/>
                    <a:pt x="37519" y="72857"/>
                    <a:pt x="32426" y="68024"/>
                  </a:cubicBezTo>
                  <a:cubicBezTo>
                    <a:pt x="31685" y="68598"/>
                    <a:pt x="30945" y="69172"/>
                    <a:pt x="30223" y="69746"/>
                  </a:cubicBezTo>
                  <a:cubicBezTo>
                    <a:pt x="33834" y="76635"/>
                    <a:pt x="37445" y="83505"/>
                    <a:pt x="41037" y="90394"/>
                  </a:cubicBezTo>
                  <a:cubicBezTo>
                    <a:pt x="40593" y="90580"/>
                    <a:pt x="40149" y="90765"/>
                    <a:pt x="39686" y="90950"/>
                  </a:cubicBezTo>
                  <a:cubicBezTo>
                    <a:pt x="35074" y="85839"/>
                    <a:pt x="30463" y="80727"/>
                    <a:pt x="25852" y="75616"/>
                  </a:cubicBezTo>
                  <a:cubicBezTo>
                    <a:pt x="25408" y="75931"/>
                    <a:pt x="24982" y="76227"/>
                    <a:pt x="24537" y="76542"/>
                  </a:cubicBezTo>
                  <a:cubicBezTo>
                    <a:pt x="26760" y="82746"/>
                    <a:pt x="28963" y="88950"/>
                    <a:pt x="31185" y="95172"/>
                  </a:cubicBezTo>
                  <a:cubicBezTo>
                    <a:pt x="30667" y="95339"/>
                    <a:pt x="30130" y="95505"/>
                    <a:pt x="29611" y="95691"/>
                  </a:cubicBezTo>
                  <a:cubicBezTo>
                    <a:pt x="25222" y="89635"/>
                    <a:pt x="20833" y="83561"/>
                    <a:pt x="16463" y="77505"/>
                  </a:cubicBezTo>
                  <a:cubicBezTo>
                    <a:pt x="15926" y="77802"/>
                    <a:pt x="15370" y="78098"/>
                    <a:pt x="14833" y="78375"/>
                  </a:cubicBezTo>
                  <a:cubicBezTo>
                    <a:pt x="16889" y="85246"/>
                    <a:pt x="18963" y="92135"/>
                    <a:pt x="21019" y="99005"/>
                  </a:cubicBezTo>
                  <a:cubicBezTo>
                    <a:pt x="20648" y="99117"/>
                    <a:pt x="20278" y="99209"/>
                    <a:pt x="19908" y="99320"/>
                  </a:cubicBezTo>
                  <a:cubicBezTo>
                    <a:pt x="15593" y="92728"/>
                    <a:pt x="11259" y="86116"/>
                    <a:pt x="6130" y="78283"/>
                  </a:cubicBezTo>
                  <a:cubicBezTo>
                    <a:pt x="4000" y="84746"/>
                    <a:pt x="2370" y="88931"/>
                    <a:pt x="1278" y="93265"/>
                  </a:cubicBezTo>
                  <a:cubicBezTo>
                    <a:pt x="481" y="96357"/>
                    <a:pt x="259" y="99617"/>
                    <a:pt x="37" y="102820"/>
                  </a:cubicBezTo>
                  <a:cubicBezTo>
                    <a:pt x="-611" y="111506"/>
                    <a:pt x="7389" y="126098"/>
                    <a:pt x="14778" y="129506"/>
                  </a:cubicBezTo>
                  <a:cubicBezTo>
                    <a:pt x="24685" y="134062"/>
                    <a:pt x="31537" y="128413"/>
                    <a:pt x="39241" y="123043"/>
                  </a:cubicBezTo>
                  <a:cubicBezTo>
                    <a:pt x="44908" y="119098"/>
                    <a:pt x="52241" y="116709"/>
                    <a:pt x="59149" y="115617"/>
                  </a:cubicBezTo>
                  <a:cubicBezTo>
                    <a:pt x="70445" y="113820"/>
                    <a:pt x="77853" y="108432"/>
                    <a:pt x="82705" y="98117"/>
                  </a:cubicBezTo>
                  <a:cubicBezTo>
                    <a:pt x="86057" y="90987"/>
                    <a:pt x="90538" y="84339"/>
                    <a:pt x="94983" y="77802"/>
                  </a:cubicBezTo>
                  <a:cubicBezTo>
                    <a:pt x="101168" y="68690"/>
                    <a:pt x="105316" y="59838"/>
                    <a:pt x="100668" y="48264"/>
                  </a:cubicBezTo>
                  <a:cubicBezTo>
                    <a:pt x="98279" y="42301"/>
                    <a:pt x="97705" y="35060"/>
                    <a:pt x="98260" y="28579"/>
                  </a:cubicBezTo>
                  <a:cubicBezTo>
                    <a:pt x="99149" y="18227"/>
                    <a:pt x="98205" y="9097"/>
                    <a:pt x="88686" y="3226"/>
                  </a:cubicBezTo>
                  <a:cubicBezTo>
                    <a:pt x="79686" y="-2329"/>
                    <a:pt x="67056" y="-551"/>
                    <a:pt x="57075" y="733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DEB66A19-0782-F7AE-C808-D16282CDFA55}"/>
                </a:ext>
              </a:extLst>
            </p:cNvPr>
            <p:cNvSpPr/>
            <p:nvPr/>
          </p:nvSpPr>
          <p:spPr>
            <a:xfrm>
              <a:off x="1835380" y="5024681"/>
              <a:ext cx="72513" cy="165558"/>
            </a:xfrm>
            <a:custGeom>
              <a:avLst/>
              <a:gdLst>
                <a:gd name="connsiteX0" fmla="*/ 0 w 72513"/>
                <a:gd name="connsiteY0" fmla="*/ 19450 h 165558"/>
                <a:gd name="connsiteX1" fmla="*/ 23130 w 72513"/>
                <a:gd name="connsiteY1" fmla="*/ 10265 h 165558"/>
                <a:gd name="connsiteX2" fmla="*/ 10796 w 72513"/>
                <a:gd name="connsiteY2" fmla="*/ 25506 h 165558"/>
                <a:gd name="connsiteX3" fmla="*/ 11833 w 72513"/>
                <a:gd name="connsiteY3" fmla="*/ 26987 h 165558"/>
                <a:gd name="connsiteX4" fmla="*/ 32074 w 72513"/>
                <a:gd name="connsiteY4" fmla="*/ 18765 h 165558"/>
                <a:gd name="connsiteX5" fmla="*/ 17871 w 72513"/>
                <a:gd name="connsiteY5" fmla="*/ 33043 h 165558"/>
                <a:gd name="connsiteX6" fmla="*/ 36167 w 72513"/>
                <a:gd name="connsiteY6" fmla="*/ 27432 h 165558"/>
                <a:gd name="connsiteX7" fmla="*/ 36963 w 72513"/>
                <a:gd name="connsiteY7" fmla="*/ 28543 h 165558"/>
                <a:gd name="connsiteX8" fmla="*/ 20685 w 72513"/>
                <a:gd name="connsiteY8" fmla="*/ 40654 h 165558"/>
                <a:gd name="connsiteX9" fmla="*/ 21445 w 72513"/>
                <a:gd name="connsiteY9" fmla="*/ 42377 h 165558"/>
                <a:gd name="connsiteX10" fmla="*/ 39352 w 72513"/>
                <a:gd name="connsiteY10" fmla="*/ 37191 h 165558"/>
                <a:gd name="connsiteX11" fmla="*/ 23278 w 72513"/>
                <a:gd name="connsiteY11" fmla="*/ 49099 h 165558"/>
                <a:gd name="connsiteX12" fmla="*/ 24148 w 72513"/>
                <a:gd name="connsiteY12" fmla="*/ 50803 h 165558"/>
                <a:gd name="connsiteX13" fmla="*/ 42593 w 72513"/>
                <a:gd name="connsiteY13" fmla="*/ 48673 h 165558"/>
                <a:gd name="connsiteX14" fmla="*/ 42871 w 72513"/>
                <a:gd name="connsiteY14" fmla="*/ 50710 h 165558"/>
                <a:gd name="connsiteX15" fmla="*/ 30148 w 72513"/>
                <a:gd name="connsiteY15" fmla="*/ 58414 h 165558"/>
                <a:gd name="connsiteX16" fmla="*/ 30630 w 72513"/>
                <a:gd name="connsiteY16" fmla="*/ 59599 h 165558"/>
                <a:gd name="connsiteX17" fmla="*/ 46297 w 72513"/>
                <a:gd name="connsiteY17" fmla="*/ 54877 h 165558"/>
                <a:gd name="connsiteX18" fmla="*/ 47186 w 72513"/>
                <a:gd name="connsiteY18" fmla="*/ 56395 h 165558"/>
                <a:gd name="connsiteX19" fmla="*/ 28871 w 72513"/>
                <a:gd name="connsiteY19" fmla="*/ 69692 h 165558"/>
                <a:gd name="connsiteX20" fmla="*/ 29556 w 72513"/>
                <a:gd name="connsiteY20" fmla="*/ 71062 h 165558"/>
                <a:gd name="connsiteX21" fmla="*/ 50186 w 72513"/>
                <a:gd name="connsiteY21" fmla="*/ 66062 h 165558"/>
                <a:gd name="connsiteX22" fmla="*/ 35334 w 72513"/>
                <a:gd name="connsiteY22" fmla="*/ 78970 h 165558"/>
                <a:gd name="connsiteX23" fmla="*/ 36186 w 72513"/>
                <a:gd name="connsiteY23" fmla="*/ 80377 h 165558"/>
                <a:gd name="connsiteX24" fmla="*/ 50927 w 72513"/>
                <a:gd name="connsiteY24" fmla="*/ 76655 h 165558"/>
                <a:gd name="connsiteX25" fmla="*/ 51630 w 72513"/>
                <a:gd name="connsiteY25" fmla="*/ 77896 h 165558"/>
                <a:gd name="connsiteX26" fmla="*/ 33704 w 72513"/>
                <a:gd name="connsiteY26" fmla="*/ 91785 h 165558"/>
                <a:gd name="connsiteX27" fmla="*/ 46926 w 72513"/>
                <a:gd name="connsiteY27" fmla="*/ 90062 h 165558"/>
                <a:gd name="connsiteX28" fmla="*/ 47723 w 72513"/>
                <a:gd name="connsiteY28" fmla="*/ 91488 h 165558"/>
                <a:gd name="connsiteX29" fmla="*/ 30519 w 72513"/>
                <a:gd name="connsiteY29" fmla="*/ 102062 h 165558"/>
                <a:gd name="connsiteX30" fmla="*/ 31074 w 72513"/>
                <a:gd name="connsiteY30" fmla="*/ 103544 h 165558"/>
                <a:gd name="connsiteX31" fmla="*/ 45389 w 72513"/>
                <a:gd name="connsiteY31" fmla="*/ 101155 h 165558"/>
                <a:gd name="connsiteX32" fmla="*/ 45963 w 72513"/>
                <a:gd name="connsiteY32" fmla="*/ 102785 h 165558"/>
                <a:gd name="connsiteX33" fmla="*/ 25426 w 72513"/>
                <a:gd name="connsiteY33" fmla="*/ 113544 h 165558"/>
                <a:gd name="connsiteX34" fmla="*/ 26056 w 72513"/>
                <a:gd name="connsiteY34" fmla="*/ 114859 h 165558"/>
                <a:gd name="connsiteX35" fmla="*/ 34037 w 72513"/>
                <a:gd name="connsiteY35" fmla="*/ 114026 h 165558"/>
                <a:gd name="connsiteX36" fmla="*/ 34500 w 72513"/>
                <a:gd name="connsiteY36" fmla="*/ 115415 h 165558"/>
                <a:gd name="connsiteX37" fmla="*/ 12371 w 72513"/>
                <a:gd name="connsiteY37" fmla="*/ 127026 h 165558"/>
                <a:gd name="connsiteX38" fmla="*/ 12945 w 72513"/>
                <a:gd name="connsiteY38" fmla="*/ 128989 h 165558"/>
                <a:gd name="connsiteX39" fmla="*/ 34334 w 72513"/>
                <a:gd name="connsiteY39" fmla="*/ 124322 h 165558"/>
                <a:gd name="connsiteX40" fmla="*/ 34612 w 72513"/>
                <a:gd name="connsiteY40" fmla="*/ 125470 h 165558"/>
                <a:gd name="connsiteX41" fmla="*/ 8389 w 72513"/>
                <a:gd name="connsiteY41" fmla="*/ 139211 h 165558"/>
                <a:gd name="connsiteX42" fmla="*/ 9019 w 72513"/>
                <a:gd name="connsiteY42" fmla="*/ 141100 h 165558"/>
                <a:gd name="connsiteX43" fmla="*/ 26760 w 72513"/>
                <a:gd name="connsiteY43" fmla="*/ 137619 h 165558"/>
                <a:gd name="connsiteX44" fmla="*/ 27204 w 72513"/>
                <a:gd name="connsiteY44" fmla="*/ 139100 h 165558"/>
                <a:gd name="connsiteX45" fmla="*/ 4370 w 72513"/>
                <a:gd name="connsiteY45" fmla="*/ 148693 h 165558"/>
                <a:gd name="connsiteX46" fmla="*/ 4815 w 72513"/>
                <a:gd name="connsiteY46" fmla="*/ 150082 h 165558"/>
                <a:gd name="connsiteX47" fmla="*/ 21056 w 72513"/>
                <a:gd name="connsiteY47" fmla="*/ 149137 h 165558"/>
                <a:gd name="connsiteX48" fmla="*/ 21260 w 72513"/>
                <a:gd name="connsiteY48" fmla="*/ 150452 h 165558"/>
                <a:gd name="connsiteX49" fmla="*/ 370 w 72513"/>
                <a:gd name="connsiteY49" fmla="*/ 159063 h 165558"/>
                <a:gd name="connsiteX50" fmla="*/ 8870 w 72513"/>
                <a:gd name="connsiteY50" fmla="*/ 162619 h 165558"/>
                <a:gd name="connsiteX51" fmla="*/ 18130 w 72513"/>
                <a:gd name="connsiteY51" fmla="*/ 165249 h 165558"/>
                <a:gd name="connsiteX52" fmla="*/ 41963 w 72513"/>
                <a:gd name="connsiteY52" fmla="*/ 152748 h 165558"/>
                <a:gd name="connsiteX53" fmla="*/ 57353 w 72513"/>
                <a:gd name="connsiteY53" fmla="*/ 133915 h 165558"/>
                <a:gd name="connsiteX54" fmla="*/ 68260 w 72513"/>
                <a:gd name="connsiteY54" fmla="*/ 94247 h 165558"/>
                <a:gd name="connsiteX55" fmla="*/ 69427 w 72513"/>
                <a:gd name="connsiteY55" fmla="*/ 72044 h 165558"/>
                <a:gd name="connsiteX56" fmla="*/ 63112 w 72513"/>
                <a:gd name="connsiteY56" fmla="*/ 39839 h 165558"/>
                <a:gd name="connsiteX57" fmla="*/ 52612 w 72513"/>
                <a:gd name="connsiteY57" fmla="*/ 24284 h 165558"/>
                <a:gd name="connsiteX58" fmla="*/ 25630 w 72513"/>
                <a:gd name="connsiteY58" fmla="*/ 746 h 165558"/>
                <a:gd name="connsiteX59" fmla="*/ 0 w 72513"/>
                <a:gd name="connsiteY59" fmla="*/ 19450 h 16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2513" h="165558">
                  <a:moveTo>
                    <a:pt x="0" y="19450"/>
                  </a:moveTo>
                  <a:cubicBezTo>
                    <a:pt x="7852" y="16339"/>
                    <a:pt x="14241" y="13802"/>
                    <a:pt x="23130" y="10265"/>
                  </a:cubicBezTo>
                  <a:cubicBezTo>
                    <a:pt x="17963" y="16654"/>
                    <a:pt x="14370" y="21080"/>
                    <a:pt x="10796" y="25506"/>
                  </a:cubicBezTo>
                  <a:cubicBezTo>
                    <a:pt x="11148" y="26006"/>
                    <a:pt x="11482" y="26506"/>
                    <a:pt x="11833" y="26987"/>
                  </a:cubicBezTo>
                  <a:cubicBezTo>
                    <a:pt x="17871" y="24524"/>
                    <a:pt x="23908" y="22080"/>
                    <a:pt x="32074" y="18765"/>
                  </a:cubicBezTo>
                  <a:cubicBezTo>
                    <a:pt x="26797" y="24080"/>
                    <a:pt x="23019" y="27858"/>
                    <a:pt x="17871" y="33043"/>
                  </a:cubicBezTo>
                  <a:cubicBezTo>
                    <a:pt x="25352" y="30747"/>
                    <a:pt x="30760" y="29080"/>
                    <a:pt x="36167" y="27432"/>
                  </a:cubicBezTo>
                  <a:cubicBezTo>
                    <a:pt x="36426" y="27802"/>
                    <a:pt x="36704" y="28173"/>
                    <a:pt x="36963" y="28543"/>
                  </a:cubicBezTo>
                  <a:cubicBezTo>
                    <a:pt x="31537" y="32580"/>
                    <a:pt x="26111" y="36617"/>
                    <a:pt x="20685" y="40654"/>
                  </a:cubicBezTo>
                  <a:cubicBezTo>
                    <a:pt x="20945" y="41228"/>
                    <a:pt x="21204" y="41802"/>
                    <a:pt x="21445" y="42377"/>
                  </a:cubicBezTo>
                  <a:cubicBezTo>
                    <a:pt x="26982" y="40765"/>
                    <a:pt x="32537" y="39154"/>
                    <a:pt x="39352" y="37191"/>
                  </a:cubicBezTo>
                  <a:cubicBezTo>
                    <a:pt x="33204" y="41747"/>
                    <a:pt x="28241" y="45432"/>
                    <a:pt x="23278" y="49099"/>
                  </a:cubicBezTo>
                  <a:cubicBezTo>
                    <a:pt x="23574" y="49673"/>
                    <a:pt x="23871" y="50228"/>
                    <a:pt x="24148" y="50803"/>
                  </a:cubicBezTo>
                  <a:cubicBezTo>
                    <a:pt x="30297" y="50099"/>
                    <a:pt x="36445" y="49377"/>
                    <a:pt x="42593" y="48673"/>
                  </a:cubicBezTo>
                  <a:cubicBezTo>
                    <a:pt x="42686" y="49358"/>
                    <a:pt x="42778" y="50025"/>
                    <a:pt x="42871" y="50710"/>
                  </a:cubicBezTo>
                  <a:cubicBezTo>
                    <a:pt x="38630" y="53284"/>
                    <a:pt x="34389" y="55840"/>
                    <a:pt x="30148" y="58414"/>
                  </a:cubicBezTo>
                  <a:cubicBezTo>
                    <a:pt x="30315" y="58803"/>
                    <a:pt x="30463" y="59210"/>
                    <a:pt x="30630" y="59599"/>
                  </a:cubicBezTo>
                  <a:cubicBezTo>
                    <a:pt x="35852" y="58025"/>
                    <a:pt x="41075" y="56451"/>
                    <a:pt x="46297" y="54877"/>
                  </a:cubicBezTo>
                  <a:cubicBezTo>
                    <a:pt x="46593" y="55377"/>
                    <a:pt x="46889" y="55877"/>
                    <a:pt x="47186" y="56395"/>
                  </a:cubicBezTo>
                  <a:cubicBezTo>
                    <a:pt x="41075" y="60821"/>
                    <a:pt x="34982" y="65266"/>
                    <a:pt x="28871" y="69692"/>
                  </a:cubicBezTo>
                  <a:cubicBezTo>
                    <a:pt x="29093" y="70155"/>
                    <a:pt x="29334" y="70599"/>
                    <a:pt x="29556" y="71062"/>
                  </a:cubicBezTo>
                  <a:cubicBezTo>
                    <a:pt x="35593" y="69599"/>
                    <a:pt x="41649" y="68136"/>
                    <a:pt x="50186" y="66062"/>
                  </a:cubicBezTo>
                  <a:cubicBezTo>
                    <a:pt x="43926" y="71488"/>
                    <a:pt x="39630" y="75229"/>
                    <a:pt x="35334" y="78970"/>
                  </a:cubicBezTo>
                  <a:cubicBezTo>
                    <a:pt x="35612" y="79432"/>
                    <a:pt x="35889" y="79914"/>
                    <a:pt x="36186" y="80377"/>
                  </a:cubicBezTo>
                  <a:cubicBezTo>
                    <a:pt x="41093" y="79136"/>
                    <a:pt x="46019" y="77896"/>
                    <a:pt x="50927" y="76655"/>
                  </a:cubicBezTo>
                  <a:cubicBezTo>
                    <a:pt x="51167" y="77062"/>
                    <a:pt x="51408" y="77488"/>
                    <a:pt x="51630" y="77896"/>
                  </a:cubicBezTo>
                  <a:cubicBezTo>
                    <a:pt x="46278" y="82044"/>
                    <a:pt x="40908" y="86210"/>
                    <a:pt x="33704" y="91785"/>
                  </a:cubicBezTo>
                  <a:cubicBezTo>
                    <a:pt x="39704" y="91007"/>
                    <a:pt x="43315" y="90525"/>
                    <a:pt x="46926" y="90062"/>
                  </a:cubicBezTo>
                  <a:cubicBezTo>
                    <a:pt x="47186" y="90544"/>
                    <a:pt x="47463" y="91025"/>
                    <a:pt x="47723" y="91488"/>
                  </a:cubicBezTo>
                  <a:cubicBezTo>
                    <a:pt x="41982" y="95007"/>
                    <a:pt x="36260" y="98525"/>
                    <a:pt x="30519" y="102062"/>
                  </a:cubicBezTo>
                  <a:cubicBezTo>
                    <a:pt x="30704" y="102563"/>
                    <a:pt x="30889" y="103044"/>
                    <a:pt x="31074" y="103544"/>
                  </a:cubicBezTo>
                  <a:cubicBezTo>
                    <a:pt x="35852" y="102748"/>
                    <a:pt x="40612" y="101951"/>
                    <a:pt x="45389" y="101155"/>
                  </a:cubicBezTo>
                  <a:cubicBezTo>
                    <a:pt x="45575" y="101692"/>
                    <a:pt x="45778" y="102248"/>
                    <a:pt x="45963" y="102785"/>
                  </a:cubicBezTo>
                  <a:cubicBezTo>
                    <a:pt x="39112" y="106377"/>
                    <a:pt x="32260" y="109970"/>
                    <a:pt x="25426" y="113544"/>
                  </a:cubicBezTo>
                  <a:cubicBezTo>
                    <a:pt x="25630" y="113989"/>
                    <a:pt x="25834" y="114414"/>
                    <a:pt x="26056" y="114859"/>
                  </a:cubicBezTo>
                  <a:cubicBezTo>
                    <a:pt x="28723" y="114581"/>
                    <a:pt x="31371" y="114303"/>
                    <a:pt x="34037" y="114026"/>
                  </a:cubicBezTo>
                  <a:cubicBezTo>
                    <a:pt x="34186" y="114489"/>
                    <a:pt x="34352" y="114952"/>
                    <a:pt x="34500" y="115415"/>
                  </a:cubicBezTo>
                  <a:cubicBezTo>
                    <a:pt x="27130" y="119285"/>
                    <a:pt x="19741" y="123155"/>
                    <a:pt x="12371" y="127026"/>
                  </a:cubicBezTo>
                  <a:cubicBezTo>
                    <a:pt x="12556" y="127674"/>
                    <a:pt x="12741" y="128322"/>
                    <a:pt x="12945" y="128989"/>
                  </a:cubicBezTo>
                  <a:cubicBezTo>
                    <a:pt x="20074" y="127433"/>
                    <a:pt x="27204" y="125878"/>
                    <a:pt x="34334" y="124322"/>
                  </a:cubicBezTo>
                  <a:cubicBezTo>
                    <a:pt x="34426" y="124711"/>
                    <a:pt x="34519" y="125081"/>
                    <a:pt x="34612" y="125470"/>
                  </a:cubicBezTo>
                  <a:cubicBezTo>
                    <a:pt x="25871" y="130044"/>
                    <a:pt x="17130" y="134637"/>
                    <a:pt x="8389" y="139211"/>
                  </a:cubicBezTo>
                  <a:cubicBezTo>
                    <a:pt x="8593" y="139841"/>
                    <a:pt x="8815" y="140470"/>
                    <a:pt x="9019" y="141100"/>
                  </a:cubicBezTo>
                  <a:cubicBezTo>
                    <a:pt x="14926" y="139933"/>
                    <a:pt x="20852" y="138785"/>
                    <a:pt x="26760" y="137619"/>
                  </a:cubicBezTo>
                  <a:cubicBezTo>
                    <a:pt x="26908" y="138118"/>
                    <a:pt x="27056" y="138618"/>
                    <a:pt x="27204" y="139100"/>
                  </a:cubicBezTo>
                  <a:cubicBezTo>
                    <a:pt x="19593" y="142304"/>
                    <a:pt x="11982" y="145489"/>
                    <a:pt x="4370" y="148693"/>
                  </a:cubicBezTo>
                  <a:cubicBezTo>
                    <a:pt x="4519" y="149156"/>
                    <a:pt x="4667" y="149619"/>
                    <a:pt x="4815" y="150082"/>
                  </a:cubicBezTo>
                  <a:cubicBezTo>
                    <a:pt x="10222" y="149767"/>
                    <a:pt x="15648" y="149452"/>
                    <a:pt x="21056" y="149137"/>
                  </a:cubicBezTo>
                  <a:cubicBezTo>
                    <a:pt x="21130" y="149582"/>
                    <a:pt x="21204" y="150008"/>
                    <a:pt x="21260" y="150452"/>
                  </a:cubicBezTo>
                  <a:cubicBezTo>
                    <a:pt x="14871" y="153082"/>
                    <a:pt x="8463" y="155711"/>
                    <a:pt x="370" y="159063"/>
                  </a:cubicBezTo>
                  <a:cubicBezTo>
                    <a:pt x="4370" y="160748"/>
                    <a:pt x="6556" y="161841"/>
                    <a:pt x="8870" y="162619"/>
                  </a:cubicBezTo>
                  <a:cubicBezTo>
                    <a:pt x="11908" y="163637"/>
                    <a:pt x="14982" y="164749"/>
                    <a:pt x="18130" y="165249"/>
                  </a:cubicBezTo>
                  <a:cubicBezTo>
                    <a:pt x="28426" y="166915"/>
                    <a:pt x="36593" y="161730"/>
                    <a:pt x="41963" y="152748"/>
                  </a:cubicBezTo>
                  <a:cubicBezTo>
                    <a:pt x="46093" y="145841"/>
                    <a:pt x="51297" y="139174"/>
                    <a:pt x="57353" y="133915"/>
                  </a:cubicBezTo>
                  <a:cubicBezTo>
                    <a:pt x="69538" y="123341"/>
                    <a:pt x="74223" y="109414"/>
                    <a:pt x="68260" y="94247"/>
                  </a:cubicBezTo>
                  <a:cubicBezTo>
                    <a:pt x="65168" y="86414"/>
                    <a:pt x="65593" y="79396"/>
                    <a:pt x="69427" y="72044"/>
                  </a:cubicBezTo>
                  <a:cubicBezTo>
                    <a:pt x="75390" y="60562"/>
                    <a:pt x="72408" y="48784"/>
                    <a:pt x="63112" y="39839"/>
                  </a:cubicBezTo>
                  <a:cubicBezTo>
                    <a:pt x="58667" y="35562"/>
                    <a:pt x="54427" y="30043"/>
                    <a:pt x="52612" y="24284"/>
                  </a:cubicBezTo>
                  <a:cubicBezTo>
                    <a:pt x="48278" y="10543"/>
                    <a:pt x="38297" y="3932"/>
                    <a:pt x="25630" y="746"/>
                  </a:cubicBezTo>
                  <a:cubicBezTo>
                    <a:pt x="13519" y="-2346"/>
                    <a:pt x="4148" y="4228"/>
                    <a:pt x="0" y="1945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8B6A2C7E-9AE2-DD19-2CDC-34D7E9EA3CE3}"/>
                </a:ext>
              </a:extLst>
            </p:cNvPr>
            <p:cNvSpPr/>
            <p:nvPr/>
          </p:nvSpPr>
          <p:spPr>
            <a:xfrm>
              <a:off x="1458494" y="4842013"/>
              <a:ext cx="127266" cy="94272"/>
            </a:xfrm>
            <a:custGeom>
              <a:avLst/>
              <a:gdLst>
                <a:gd name="connsiteX0" fmla="*/ 42642 w 127266"/>
                <a:gd name="connsiteY0" fmla="*/ 93117 h 94272"/>
                <a:gd name="connsiteX1" fmla="*/ 18771 w 127266"/>
                <a:gd name="connsiteY1" fmla="*/ 70672 h 94272"/>
                <a:gd name="connsiteX2" fmla="*/ 19641 w 127266"/>
                <a:gd name="connsiteY2" fmla="*/ 69283 h 94272"/>
                <a:gd name="connsiteX3" fmla="*/ 33086 w 127266"/>
                <a:gd name="connsiteY3" fmla="*/ 75413 h 94272"/>
                <a:gd name="connsiteX4" fmla="*/ 33956 w 127266"/>
                <a:gd name="connsiteY4" fmla="*/ 74395 h 94272"/>
                <a:gd name="connsiteX5" fmla="*/ 21160 w 127266"/>
                <a:gd name="connsiteY5" fmla="*/ 61431 h 94272"/>
                <a:gd name="connsiteX6" fmla="*/ 22382 w 127266"/>
                <a:gd name="connsiteY6" fmla="*/ 59580 h 94272"/>
                <a:gd name="connsiteX7" fmla="*/ 41104 w 127266"/>
                <a:gd name="connsiteY7" fmla="*/ 69950 h 94272"/>
                <a:gd name="connsiteX8" fmla="*/ 41827 w 127266"/>
                <a:gd name="connsiteY8" fmla="*/ 68839 h 94272"/>
                <a:gd name="connsiteX9" fmla="*/ 29512 w 127266"/>
                <a:gd name="connsiteY9" fmla="*/ 53098 h 94272"/>
                <a:gd name="connsiteX10" fmla="*/ 30567 w 127266"/>
                <a:gd name="connsiteY10" fmla="*/ 52098 h 94272"/>
                <a:gd name="connsiteX11" fmla="*/ 48142 w 127266"/>
                <a:gd name="connsiteY11" fmla="*/ 65135 h 94272"/>
                <a:gd name="connsiteX12" fmla="*/ 37160 w 127266"/>
                <a:gd name="connsiteY12" fmla="*/ 44190 h 94272"/>
                <a:gd name="connsiteX13" fmla="*/ 38253 w 127266"/>
                <a:gd name="connsiteY13" fmla="*/ 43468 h 94272"/>
                <a:gd name="connsiteX14" fmla="*/ 51012 w 127266"/>
                <a:gd name="connsiteY14" fmla="*/ 55524 h 94272"/>
                <a:gd name="connsiteX15" fmla="*/ 52197 w 127266"/>
                <a:gd name="connsiteY15" fmla="*/ 54598 h 94272"/>
                <a:gd name="connsiteX16" fmla="*/ 42642 w 127266"/>
                <a:gd name="connsiteY16" fmla="*/ 36376 h 94272"/>
                <a:gd name="connsiteX17" fmla="*/ 44271 w 127266"/>
                <a:gd name="connsiteY17" fmla="*/ 35005 h 94272"/>
                <a:gd name="connsiteX18" fmla="*/ 55234 w 127266"/>
                <a:gd name="connsiteY18" fmla="*/ 45802 h 94272"/>
                <a:gd name="connsiteX19" fmla="*/ 48827 w 127266"/>
                <a:gd name="connsiteY19" fmla="*/ 28987 h 94272"/>
                <a:gd name="connsiteX20" fmla="*/ 61623 w 127266"/>
                <a:gd name="connsiteY20" fmla="*/ 41135 h 94272"/>
                <a:gd name="connsiteX21" fmla="*/ 71031 w 127266"/>
                <a:gd name="connsiteY21" fmla="*/ 53820 h 94272"/>
                <a:gd name="connsiteX22" fmla="*/ 73957 w 127266"/>
                <a:gd name="connsiteY22" fmla="*/ 52117 h 94272"/>
                <a:gd name="connsiteX23" fmla="*/ 71975 w 127266"/>
                <a:gd name="connsiteY23" fmla="*/ 17598 h 94272"/>
                <a:gd name="connsiteX24" fmla="*/ 74253 w 127266"/>
                <a:gd name="connsiteY24" fmla="*/ 17283 h 94272"/>
                <a:gd name="connsiteX25" fmla="*/ 82624 w 127266"/>
                <a:gd name="connsiteY25" fmla="*/ 47228 h 94272"/>
                <a:gd name="connsiteX26" fmla="*/ 86531 w 127266"/>
                <a:gd name="connsiteY26" fmla="*/ 27079 h 94272"/>
                <a:gd name="connsiteX27" fmla="*/ 88068 w 127266"/>
                <a:gd name="connsiteY27" fmla="*/ 27079 h 94272"/>
                <a:gd name="connsiteX28" fmla="*/ 90957 w 127266"/>
                <a:gd name="connsiteY28" fmla="*/ 44672 h 94272"/>
                <a:gd name="connsiteX29" fmla="*/ 92105 w 127266"/>
                <a:gd name="connsiteY29" fmla="*/ 44505 h 94272"/>
                <a:gd name="connsiteX30" fmla="*/ 94383 w 127266"/>
                <a:gd name="connsiteY30" fmla="*/ 26838 h 94272"/>
                <a:gd name="connsiteX31" fmla="*/ 97198 w 127266"/>
                <a:gd name="connsiteY31" fmla="*/ 26857 h 94272"/>
                <a:gd name="connsiteX32" fmla="*/ 98513 w 127266"/>
                <a:gd name="connsiteY32" fmla="*/ 55042 h 94272"/>
                <a:gd name="connsiteX33" fmla="*/ 100290 w 127266"/>
                <a:gd name="connsiteY33" fmla="*/ 55135 h 94272"/>
                <a:gd name="connsiteX34" fmla="*/ 103494 w 127266"/>
                <a:gd name="connsiteY34" fmla="*/ 38727 h 94272"/>
                <a:gd name="connsiteX35" fmla="*/ 104772 w 127266"/>
                <a:gd name="connsiteY35" fmla="*/ 38746 h 94272"/>
                <a:gd name="connsiteX36" fmla="*/ 105328 w 127266"/>
                <a:gd name="connsiteY36" fmla="*/ 63672 h 94272"/>
                <a:gd name="connsiteX37" fmla="*/ 107253 w 127266"/>
                <a:gd name="connsiteY37" fmla="*/ 63802 h 94272"/>
                <a:gd name="connsiteX38" fmla="*/ 110772 w 127266"/>
                <a:gd name="connsiteY38" fmla="*/ 44487 h 94272"/>
                <a:gd name="connsiteX39" fmla="*/ 112624 w 127266"/>
                <a:gd name="connsiteY39" fmla="*/ 44376 h 94272"/>
                <a:gd name="connsiteX40" fmla="*/ 114587 w 127266"/>
                <a:gd name="connsiteY40" fmla="*/ 65117 h 94272"/>
                <a:gd name="connsiteX41" fmla="*/ 115587 w 127266"/>
                <a:gd name="connsiteY41" fmla="*/ 65061 h 94272"/>
                <a:gd name="connsiteX42" fmla="*/ 118661 w 127266"/>
                <a:gd name="connsiteY42" fmla="*/ 51209 h 94272"/>
                <a:gd name="connsiteX43" fmla="*/ 121624 w 127266"/>
                <a:gd name="connsiteY43" fmla="*/ 51413 h 94272"/>
                <a:gd name="connsiteX44" fmla="*/ 120457 w 127266"/>
                <a:gd name="connsiteY44" fmla="*/ 79061 h 94272"/>
                <a:gd name="connsiteX45" fmla="*/ 117661 w 127266"/>
                <a:gd name="connsiteY45" fmla="*/ 33320 h 94272"/>
                <a:gd name="connsiteX46" fmla="*/ 102828 w 127266"/>
                <a:gd name="connsiteY46" fmla="*/ 14023 h 94272"/>
                <a:gd name="connsiteX47" fmla="*/ 75457 w 127266"/>
                <a:gd name="connsiteY47" fmla="*/ 949 h 94272"/>
                <a:gd name="connsiteX48" fmla="*/ 50179 w 127266"/>
                <a:gd name="connsiteY48" fmla="*/ 3727 h 94272"/>
                <a:gd name="connsiteX49" fmla="*/ 23104 w 127266"/>
                <a:gd name="connsiteY49" fmla="*/ 24727 h 94272"/>
                <a:gd name="connsiteX50" fmla="*/ 13326 w 127266"/>
                <a:gd name="connsiteY50" fmla="*/ 40394 h 94272"/>
                <a:gd name="connsiteX51" fmla="*/ 2493 w 127266"/>
                <a:gd name="connsiteY51" fmla="*/ 77987 h 94272"/>
                <a:gd name="connsiteX52" fmla="*/ 42642 w 127266"/>
                <a:gd name="connsiteY52" fmla="*/ 93117 h 9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7266" h="94272">
                  <a:moveTo>
                    <a:pt x="42642" y="93117"/>
                  </a:moveTo>
                  <a:cubicBezTo>
                    <a:pt x="34141" y="85117"/>
                    <a:pt x="26456" y="77895"/>
                    <a:pt x="18771" y="70672"/>
                  </a:cubicBezTo>
                  <a:cubicBezTo>
                    <a:pt x="19067" y="70209"/>
                    <a:pt x="19345" y="69746"/>
                    <a:pt x="19641" y="69283"/>
                  </a:cubicBezTo>
                  <a:cubicBezTo>
                    <a:pt x="24123" y="71321"/>
                    <a:pt x="28604" y="73376"/>
                    <a:pt x="33086" y="75413"/>
                  </a:cubicBezTo>
                  <a:cubicBezTo>
                    <a:pt x="33382" y="75080"/>
                    <a:pt x="33660" y="74728"/>
                    <a:pt x="33956" y="74395"/>
                  </a:cubicBezTo>
                  <a:cubicBezTo>
                    <a:pt x="29697" y="70080"/>
                    <a:pt x="25438" y="65746"/>
                    <a:pt x="21160" y="61431"/>
                  </a:cubicBezTo>
                  <a:cubicBezTo>
                    <a:pt x="21567" y="60820"/>
                    <a:pt x="21975" y="60191"/>
                    <a:pt x="22382" y="59580"/>
                  </a:cubicBezTo>
                  <a:cubicBezTo>
                    <a:pt x="28623" y="63043"/>
                    <a:pt x="34864" y="66506"/>
                    <a:pt x="41104" y="69950"/>
                  </a:cubicBezTo>
                  <a:cubicBezTo>
                    <a:pt x="41345" y="69580"/>
                    <a:pt x="41586" y="69209"/>
                    <a:pt x="41827" y="68839"/>
                  </a:cubicBezTo>
                  <a:cubicBezTo>
                    <a:pt x="37716" y="63598"/>
                    <a:pt x="33623" y="58339"/>
                    <a:pt x="29512" y="53098"/>
                  </a:cubicBezTo>
                  <a:cubicBezTo>
                    <a:pt x="29864" y="52765"/>
                    <a:pt x="30215" y="52431"/>
                    <a:pt x="30567" y="52098"/>
                  </a:cubicBezTo>
                  <a:cubicBezTo>
                    <a:pt x="35790" y="55968"/>
                    <a:pt x="40993" y="59839"/>
                    <a:pt x="48142" y="65135"/>
                  </a:cubicBezTo>
                  <a:cubicBezTo>
                    <a:pt x="43679" y="56617"/>
                    <a:pt x="40419" y="50394"/>
                    <a:pt x="37160" y="44190"/>
                  </a:cubicBezTo>
                  <a:cubicBezTo>
                    <a:pt x="37530" y="43950"/>
                    <a:pt x="37882" y="43709"/>
                    <a:pt x="38253" y="43468"/>
                  </a:cubicBezTo>
                  <a:cubicBezTo>
                    <a:pt x="42512" y="47487"/>
                    <a:pt x="46753" y="51505"/>
                    <a:pt x="51012" y="55524"/>
                  </a:cubicBezTo>
                  <a:cubicBezTo>
                    <a:pt x="51401" y="55209"/>
                    <a:pt x="51808" y="54894"/>
                    <a:pt x="52197" y="54598"/>
                  </a:cubicBezTo>
                  <a:cubicBezTo>
                    <a:pt x="49012" y="48524"/>
                    <a:pt x="45827" y="42450"/>
                    <a:pt x="42642" y="36376"/>
                  </a:cubicBezTo>
                  <a:cubicBezTo>
                    <a:pt x="43179" y="35913"/>
                    <a:pt x="43734" y="35450"/>
                    <a:pt x="44271" y="35005"/>
                  </a:cubicBezTo>
                  <a:cubicBezTo>
                    <a:pt x="47679" y="38357"/>
                    <a:pt x="51086" y="41727"/>
                    <a:pt x="55234" y="45802"/>
                  </a:cubicBezTo>
                  <a:cubicBezTo>
                    <a:pt x="52808" y="39450"/>
                    <a:pt x="50808" y="34227"/>
                    <a:pt x="48827" y="28987"/>
                  </a:cubicBezTo>
                  <a:cubicBezTo>
                    <a:pt x="54345" y="32357"/>
                    <a:pt x="58105" y="36672"/>
                    <a:pt x="61623" y="41135"/>
                  </a:cubicBezTo>
                  <a:cubicBezTo>
                    <a:pt x="64883" y="45265"/>
                    <a:pt x="67901" y="49598"/>
                    <a:pt x="71031" y="53820"/>
                  </a:cubicBezTo>
                  <a:cubicBezTo>
                    <a:pt x="72012" y="53246"/>
                    <a:pt x="72975" y="52672"/>
                    <a:pt x="73957" y="52117"/>
                  </a:cubicBezTo>
                  <a:cubicBezTo>
                    <a:pt x="73290" y="40616"/>
                    <a:pt x="72642" y="29098"/>
                    <a:pt x="71975" y="17598"/>
                  </a:cubicBezTo>
                  <a:cubicBezTo>
                    <a:pt x="72735" y="17486"/>
                    <a:pt x="73494" y="17394"/>
                    <a:pt x="74253" y="17283"/>
                  </a:cubicBezTo>
                  <a:cubicBezTo>
                    <a:pt x="76809" y="26431"/>
                    <a:pt x="79364" y="35598"/>
                    <a:pt x="82624" y="47228"/>
                  </a:cubicBezTo>
                  <a:cubicBezTo>
                    <a:pt x="84235" y="38950"/>
                    <a:pt x="85383" y="33005"/>
                    <a:pt x="86531" y="27079"/>
                  </a:cubicBezTo>
                  <a:cubicBezTo>
                    <a:pt x="87049" y="27079"/>
                    <a:pt x="87550" y="27079"/>
                    <a:pt x="88068" y="27079"/>
                  </a:cubicBezTo>
                  <a:cubicBezTo>
                    <a:pt x="89031" y="32950"/>
                    <a:pt x="89994" y="38802"/>
                    <a:pt x="90957" y="44672"/>
                  </a:cubicBezTo>
                  <a:cubicBezTo>
                    <a:pt x="91346" y="44616"/>
                    <a:pt x="91716" y="44561"/>
                    <a:pt x="92105" y="44505"/>
                  </a:cubicBezTo>
                  <a:cubicBezTo>
                    <a:pt x="92864" y="38616"/>
                    <a:pt x="93624" y="32727"/>
                    <a:pt x="94383" y="26838"/>
                  </a:cubicBezTo>
                  <a:cubicBezTo>
                    <a:pt x="95327" y="26838"/>
                    <a:pt x="96253" y="26857"/>
                    <a:pt x="97198" y="26857"/>
                  </a:cubicBezTo>
                  <a:cubicBezTo>
                    <a:pt x="97642" y="36246"/>
                    <a:pt x="98068" y="45654"/>
                    <a:pt x="98513" y="55042"/>
                  </a:cubicBezTo>
                  <a:cubicBezTo>
                    <a:pt x="99105" y="55080"/>
                    <a:pt x="99698" y="55098"/>
                    <a:pt x="100290" y="55135"/>
                  </a:cubicBezTo>
                  <a:cubicBezTo>
                    <a:pt x="101365" y="49672"/>
                    <a:pt x="102420" y="44190"/>
                    <a:pt x="103494" y="38727"/>
                  </a:cubicBezTo>
                  <a:cubicBezTo>
                    <a:pt x="103920" y="38727"/>
                    <a:pt x="104346" y="38746"/>
                    <a:pt x="104772" y="38746"/>
                  </a:cubicBezTo>
                  <a:cubicBezTo>
                    <a:pt x="104957" y="47061"/>
                    <a:pt x="105142" y="55357"/>
                    <a:pt x="105328" y="63672"/>
                  </a:cubicBezTo>
                  <a:cubicBezTo>
                    <a:pt x="105976" y="63709"/>
                    <a:pt x="106605" y="63765"/>
                    <a:pt x="107253" y="63802"/>
                  </a:cubicBezTo>
                  <a:cubicBezTo>
                    <a:pt x="108420" y="57357"/>
                    <a:pt x="109587" y="50931"/>
                    <a:pt x="110772" y="44487"/>
                  </a:cubicBezTo>
                  <a:cubicBezTo>
                    <a:pt x="111383" y="44450"/>
                    <a:pt x="112013" y="44413"/>
                    <a:pt x="112624" y="44376"/>
                  </a:cubicBezTo>
                  <a:cubicBezTo>
                    <a:pt x="113272" y="51283"/>
                    <a:pt x="113939" y="58209"/>
                    <a:pt x="114587" y="65117"/>
                  </a:cubicBezTo>
                  <a:cubicBezTo>
                    <a:pt x="114920" y="65098"/>
                    <a:pt x="115254" y="65080"/>
                    <a:pt x="115587" y="65061"/>
                  </a:cubicBezTo>
                  <a:cubicBezTo>
                    <a:pt x="116605" y="60450"/>
                    <a:pt x="117624" y="55820"/>
                    <a:pt x="118661" y="51209"/>
                  </a:cubicBezTo>
                  <a:cubicBezTo>
                    <a:pt x="119643" y="51283"/>
                    <a:pt x="120643" y="51357"/>
                    <a:pt x="121624" y="51413"/>
                  </a:cubicBezTo>
                  <a:cubicBezTo>
                    <a:pt x="121235" y="60654"/>
                    <a:pt x="120846" y="69895"/>
                    <a:pt x="120457" y="79061"/>
                  </a:cubicBezTo>
                  <a:cubicBezTo>
                    <a:pt x="130198" y="66302"/>
                    <a:pt x="129680" y="40894"/>
                    <a:pt x="117661" y="33320"/>
                  </a:cubicBezTo>
                  <a:cubicBezTo>
                    <a:pt x="109809" y="28375"/>
                    <a:pt x="106142" y="21709"/>
                    <a:pt x="102828" y="14023"/>
                  </a:cubicBezTo>
                  <a:cubicBezTo>
                    <a:pt x="97587" y="1857"/>
                    <a:pt x="88438" y="-2014"/>
                    <a:pt x="75457" y="949"/>
                  </a:cubicBezTo>
                  <a:cubicBezTo>
                    <a:pt x="67234" y="2820"/>
                    <a:pt x="58586" y="3875"/>
                    <a:pt x="50179" y="3727"/>
                  </a:cubicBezTo>
                  <a:cubicBezTo>
                    <a:pt x="34438" y="3431"/>
                    <a:pt x="26586" y="9709"/>
                    <a:pt x="23104" y="24727"/>
                  </a:cubicBezTo>
                  <a:cubicBezTo>
                    <a:pt x="21771" y="30468"/>
                    <a:pt x="17863" y="36579"/>
                    <a:pt x="13326" y="40394"/>
                  </a:cubicBezTo>
                  <a:cubicBezTo>
                    <a:pt x="1752" y="50135"/>
                    <a:pt x="-3489" y="66061"/>
                    <a:pt x="2493" y="77987"/>
                  </a:cubicBezTo>
                  <a:cubicBezTo>
                    <a:pt x="8252" y="89469"/>
                    <a:pt x="27271" y="97339"/>
                    <a:pt x="42642" y="9311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3F67B18D-627C-D31B-F134-EAEC3FB2C8AC}"/>
                </a:ext>
              </a:extLst>
            </p:cNvPr>
            <p:cNvSpPr/>
            <p:nvPr/>
          </p:nvSpPr>
          <p:spPr>
            <a:xfrm>
              <a:off x="1556969" y="4904718"/>
              <a:ext cx="92273" cy="179303"/>
            </a:xfrm>
            <a:custGeom>
              <a:avLst/>
              <a:gdLst>
                <a:gd name="connsiteX0" fmla="*/ 1352 w 92273"/>
                <a:gd name="connsiteY0" fmla="*/ 78376 h 179303"/>
                <a:gd name="connsiteX1" fmla="*/ 0 w 92273"/>
                <a:gd name="connsiteY1" fmla="*/ 93488 h 179303"/>
                <a:gd name="connsiteX2" fmla="*/ 3056 w 92273"/>
                <a:gd name="connsiteY2" fmla="*/ 94302 h 179303"/>
                <a:gd name="connsiteX3" fmla="*/ 25056 w 92273"/>
                <a:gd name="connsiteY3" fmla="*/ 47746 h 179303"/>
                <a:gd name="connsiteX4" fmla="*/ 22871 w 92273"/>
                <a:gd name="connsiteY4" fmla="*/ 61487 h 179303"/>
                <a:gd name="connsiteX5" fmla="*/ 30019 w 92273"/>
                <a:gd name="connsiteY5" fmla="*/ 49728 h 179303"/>
                <a:gd name="connsiteX6" fmla="*/ 31130 w 92273"/>
                <a:gd name="connsiteY6" fmla="*/ 50431 h 179303"/>
                <a:gd name="connsiteX7" fmla="*/ 28482 w 92273"/>
                <a:gd name="connsiteY7" fmla="*/ 66061 h 179303"/>
                <a:gd name="connsiteX8" fmla="*/ 39908 w 92273"/>
                <a:gd name="connsiteY8" fmla="*/ 47783 h 179303"/>
                <a:gd name="connsiteX9" fmla="*/ 41093 w 92273"/>
                <a:gd name="connsiteY9" fmla="*/ 48598 h 179303"/>
                <a:gd name="connsiteX10" fmla="*/ 37815 w 92273"/>
                <a:gd name="connsiteY10" fmla="*/ 64469 h 179303"/>
                <a:gd name="connsiteX11" fmla="*/ 39445 w 92273"/>
                <a:gd name="connsiteY11" fmla="*/ 64783 h 179303"/>
                <a:gd name="connsiteX12" fmla="*/ 49871 w 92273"/>
                <a:gd name="connsiteY12" fmla="*/ 49542 h 179303"/>
                <a:gd name="connsiteX13" fmla="*/ 53612 w 92273"/>
                <a:gd name="connsiteY13" fmla="*/ 51172 h 179303"/>
                <a:gd name="connsiteX14" fmla="*/ 44686 w 92273"/>
                <a:gd name="connsiteY14" fmla="*/ 72321 h 179303"/>
                <a:gd name="connsiteX15" fmla="*/ 46112 w 92273"/>
                <a:gd name="connsiteY15" fmla="*/ 72932 h 179303"/>
                <a:gd name="connsiteX16" fmla="*/ 56742 w 92273"/>
                <a:gd name="connsiteY16" fmla="*/ 59857 h 179303"/>
                <a:gd name="connsiteX17" fmla="*/ 58149 w 92273"/>
                <a:gd name="connsiteY17" fmla="*/ 60968 h 179303"/>
                <a:gd name="connsiteX18" fmla="*/ 50612 w 92273"/>
                <a:gd name="connsiteY18" fmla="*/ 81561 h 179303"/>
                <a:gd name="connsiteX19" fmla="*/ 52056 w 92273"/>
                <a:gd name="connsiteY19" fmla="*/ 82024 h 179303"/>
                <a:gd name="connsiteX20" fmla="*/ 60927 w 92273"/>
                <a:gd name="connsiteY20" fmla="*/ 69895 h 179303"/>
                <a:gd name="connsiteX21" fmla="*/ 64593 w 92273"/>
                <a:gd name="connsiteY21" fmla="*/ 71617 h 179303"/>
                <a:gd name="connsiteX22" fmla="*/ 55204 w 92273"/>
                <a:gd name="connsiteY22" fmla="*/ 92025 h 179303"/>
                <a:gd name="connsiteX23" fmla="*/ 57482 w 92273"/>
                <a:gd name="connsiteY23" fmla="*/ 92969 h 179303"/>
                <a:gd name="connsiteX24" fmla="*/ 66334 w 92273"/>
                <a:gd name="connsiteY24" fmla="*/ 82765 h 179303"/>
                <a:gd name="connsiteX25" fmla="*/ 61279 w 92273"/>
                <a:gd name="connsiteY25" fmla="*/ 102895 h 179303"/>
                <a:gd name="connsiteX26" fmla="*/ 63130 w 92273"/>
                <a:gd name="connsiteY26" fmla="*/ 103525 h 179303"/>
                <a:gd name="connsiteX27" fmla="*/ 71945 w 92273"/>
                <a:gd name="connsiteY27" fmla="*/ 92284 h 179303"/>
                <a:gd name="connsiteX28" fmla="*/ 73464 w 92273"/>
                <a:gd name="connsiteY28" fmla="*/ 93228 h 179303"/>
                <a:gd name="connsiteX29" fmla="*/ 65279 w 92273"/>
                <a:gd name="connsiteY29" fmla="*/ 115043 h 179303"/>
                <a:gd name="connsiteX30" fmla="*/ 67631 w 92273"/>
                <a:gd name="connsiteY30" fmla="*/ 115988 h 179303"/>
                <a:gd name="connsiteX31" fmla="*/ 77279 w 92273"/>
                <a:gd name="connsiteY31" fmla="*/ 107636 h 179303"/>
                <a:gd name="connsiteX32" fmla="*/ 66686 w 92273"/>
                <a:gd name="connsiteY32" fmla="*/ 137470 h 179303"/>
                <a:gd name="connsiteX33" fmla="*/ 68334 w 92273"/>
                <a:gd name="connsiteY33" fmla="*/ 138358 h 179303"/>
                <a:gd name="connsiteX34" fmla="*/ 78927 w 92273"/>
                <a:gd name="connsiteY34" fmla="*/ 126395 h 179303"/>
                <a:gd name="connsiteX35" fmla="*/ 80686 w 92273"/>
                <a:gd name="connsiteY35" fmla="*/ 127599 h 179303"/>
                <a:gd name="connsiteX36" fmla="*/ 56390 w 92273"/>
                <a:gd name="connsiteY36" fmla="*/ 179063 h 179303"/>
                <a:gd name="connsiteX37" fmla="*/ 59093 w 92273"/>
                <a:gd name="connsiteY37" fmla="*/ 179303 h 179303"/>
                <a:gd name="connsiteX38" fmla="*/ 76038 w 92273"/>
                <a:gd name="connsiteY38" fmla="*/ 165840 h 179303"/>
                <a:gd name="connsiteX39" fmla="*/ 86483 w 92273"/>
                <a:gd name="connsiteY39" fmla="*/ 121914 h 179303"/>
                <a:gd name="connsiteX40" fmla="*/ 82816 w 92273"/>
                <a:gd name="connsiteY40" fmla="*/ 93265 h 179303"/>
                <a:gd name="connsiteX41" fmla="*/ 78168 w 92273"/>
                <a:gd name="connsiteY41" fmla="*/ 73895 h 179303"/>
                <a:gd name="connsiteX42" fmla="*/ 70612 w 92273"/>
                <a:gd name="connsiteY42" fmla="*/ 46246 h 179303"/>
                <a:gd name="connsiteX43" fmla="*/ 65760 w 92273"/>
                <a:gd name="connsiteY43" fmla="*/ 26950 h 179303"/>
                <a:gd name="connsiteX44" fmla="*/ 59519 w 92273"/>
                <a:gd name="connsiteY44" fmla="*/ 10690 h 179303"/>
                <a:gd name="connsiteX45" fmla="*/ 44445 w 92273"/>
                <a:gd name="connsiteY45" fmla="*/ 1708 h 179303"/>
                <a:gd name="connsiteX46" fmla="*/ 34593 w 92273"/>
                <a:gd name="connsiteY46" fmla="*/ 9134 h 179303"/>
                <a:gd name="connsiteX47" fmla="*/ 1352 w 92273"/>
                <a:gd name="connsiteY47" fmla="*/ 78376 h 17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273" h="179303">
                  <a:moveTo>
                    <a:pt x="1352" y="78376"/>
                  </a:moveTo>
                  <a:cubicBezTo>
                    <a:pt x="519" y="83358"/>
                    <a:pt x="426" y="88450"/>
                    <a:pt x="0" y="93488"/>
                  </a:cubicBezTo>
                  <a:cubicBezTo>
                    <a:pt x="1019" y="93765"/>
                    <a:pt x="2037" y="94043"/>
                    <a:pt x="3056" y="94302"/>
                  </a:cubicBezTo>
                  <a:cubicBezTo>
                    <a:pt x="6407" y="76709"/>
                    <a:pt x="7278" y="57876"/>
                    <a:pt x="25056" y="47746"/>
                  </a:cubicBezTo>
                  <a:cubicBezTo>
                    <a:pt x="24445" y="51598"/>
                    <a:pt x="23778" y="55820"/>
                    <a:pt x="22871" y="61487"/>
                  </a:cubicBezTo>
                  <a:cubicBezTo>
                    <a:pt x="25871" y="56561"/>
                    <a:pt x="27945" y="53154"/>
                    <a:pt x="30019" y="49728"/>
                  </a:cubicBezTo>
                  <a:cubicBezTo>
                    <a:pt x="30389" y="49968"/>
                    <a:pt x="30760" y="50191"/>
                    <a:pt x="31130" y="50431"/>
                  </a:cubicBezTo>
                  <a:cubicBezTo>
                    <a:pt x="30389" y="54857"/>
                    <a:pt x="29630" y="59265"/>
                    <a:pt x="28482" y="66061"/>
                  </a:cubicBezTo>
                  <a:cubicBezTo>
                    <a:pt x="33204" y="58487"/>
                    <a:pt x="36556" y="53135"/>
                    <a:pt x="39908" y="47783"/>
                  </a:cubicBezTo>
                  <a:cubicBezTo>
                    <a:pt x="40297" y="48061"/>
                    <a:pt x="40704" y="48320"/>
                    <a:pt x="41093" y="48598"/>
                  </a:cubicBezTo>
                  <a:cubicBezTo>
                    <a:pt x="40001" y="53894"/>
                    <a:pt x="38908" y="59172"/>
                    <a:pt x="37815" y="64469"/>
                  </a:cubicBezTo>
                  <a:cubicBezTo>
                    <a:pt x="38352" y="64580"/>
                    <a:pt x="38908" y="64691"/>
                    <a:pt x="39445" y="64783"/>
                  </a:cubicBezTo>
                  <a:cubicBezTo>
                    <a:pt x="42926" y="59709"/>
                    <a:pt x="46389" y="54617"/>
                    <a:pt x="49871" y="49542"/>
                  </a:cubicBezTo>
                  <a:cubicBezTo>
                    <a:pt x="51112" y="50080"/>
                    <a:pt x="52353" y="50617"/>
                    <a:pt x="53612" y="51172"/>
                  </a:cubicBezTo>
                  <a:cubicBezTo>
                    <a:pt x="50649" y="58228"/>
                    <a:pt x="47667" y="65265"/>
                    <a:pt x="44686" y="72321"/>
                  </a:cubicBezTo>
                  <a:cubicBezTo>
                    <a:pt x="45167" y="72524"/>
                    <a:pt x="45630" y="72728"/>
                    <a:pt x="46112" y="72932"/>
                  </a:cubicBezTo>
                  <a:cubicBezTo>
                    <a:pt x="49649" y="68580"/>
                    <a:pt x="53204" y="64228"/>
                    <a:pt x="56742" y="59857"/>
                  </a:cubicBezTo>
                  <a:cubicBezTo>
                    <a:pt x="57204" y="60228"/>
                    <a:pt x="57686" y="60598"/>
                    <a:pt x="58149" y="60968"/>
                  </a:cubicBezTo>
                  <a:cubicBezTo>
                    <a:pt x="55630" y="67839"/>
                    <a:pt x="53130" y="74691"/>
                    <a:pt x="50612" y="81561"/>
                  </a:cubicBezTo>
                  <a:cubicBezTo>
                    <a:pt x="51093" y="81710"/>
                    <a:pt x="51575" y="81876"/>
                    <a:pt x="52056" y="82024"/>
                  </a:cubicBezTo>
                  <a:cubicBezTo>
                    <a:pt x="55019" y="77987"/>
                    <a:pt x="57964" y="73932"/>
                    <a:pt x="60927" y="69895"/>
                  </a:cubicBezTo>
                  <a:cubicBezTo>
                    <a:pt x="62149" y="70469"/>
                    <a:pt x="63371" y="71043"/>
                    <a:pt x="64593" y="71617"/>
                  </a:cubicBezTo>
                  <a:cubicBezTo>
                    <a:pt x="61464" y="78413"/>
                    <a:pt x="58334" y="85228"/>
                    <a:pt x="55204" y="92025"/>
                  </a:cubicBezTo>
                  <a:cubicBezTo>
                    <a:pt x="55964" y="92339"/>
                    <a:pt x="56723" y="92654"/>
                    <a:pt x="57482" y="92969"/>
                  </a:cubicBezTo>
                  <a:cubicBezTo>
                    <a:pt x="59816" y="90284"/>
                    <a:pt x="62149" y="87598"/>
                    <a:pt x="66334" y="82765"/>
                  </a:cubicBezTo>
                  <a:cubicBezTo>
                    <a:pt x="64186" y="91339"/>
                    <a:pt x="62742" y="97117"/>
                    <a:pt x="61279" y="102895"/>
                  </a:cubicBezTo>
                  <a:cubicBezTo>
                    <a:pt x="61890" y="103099"/>
                    <a:pt x="62519" y="103321"/>
                    <a:pt x="63130" y="103525"/>
                  </a:cubicBezTo>
                  <a:cubicBezTo>
                    <a:pt x="66075" y="99784"/>
                    <a:pt x="69001" y="96025"/>
                    <a:pt x="71945" y="92284"/>
                  </a:cubicBezTo>
                  <a:cubicBezTo>
                    <a:pt x="72445" y="92599"/>
                    <a:pt x="72964" y="92913"/>
                    <a:pt x="73464" y="93228"/>
                  </a:cubicBezTo>
                  <a:cubicBezTo>
                    <a:pt x="70742" y="100506"/>
                    <a:pt x="68019" y="107765"/>
                    <a:pt x="65279" y="115043"/>
                  </a:cubicBezTo>
                  <a:cubicBezTo>
                    <a:pt x="66056" y="115358"/>
                    <a:pt x="66853" y="115673"/>
                    <a:pt x="67631" y="115988"/>
                  </a:cubicBezTo>
                  <a:cubicBezTo>
                    <a:pt x="70112" y="113840"/>
                    <a:pt x="72612" y="111691"/>
                    <a:pt x="77279" y="107636"/>
                  </a:cubicBezTo>
                  <a:cubicBezTo>
                    <a:pt x="73112" y="119358"/>
                    <a:pt x="69908" y="128414"/>
                    <a:pt x="66686" y="137470"/>
                  </a:cubicBezTo>
                  <a:cubicBezTo>
                    <a:pt x="67242" y="137766"/>
                    <a:pt x="67779" y="138062"/>
                    <a:pt x="68334" y="138358"/>
                  </a:cubicBezTo>
                  <a:cubicBezTo>
                    <a:pt x="71871" y="134377"/>
                    <a:pt x="75408" y="130377"/>
                    <a:pt x="78927" y="126395"/>
                  </a:cubicBezTo>
                  <a:cubicBezTo>
                    <a:pt x="79520" y="126803"/>
                    <a:pt x="80112" y="127192"/>
                    <a:pt x="80686" y="127599"/>
                  </a:cubicBezTo>
                  <a:cubicBezTo>
                    <a:pt x="72594" y="144747"/>
                    <a:pt x="64482" y="161914"/>
                    <a:pt x="56390" y="179063"/>
                  </a:cubicBezTo>
                  <a:cubicBezTo>
                    <a:pt x="57297" y="179137"/>
                    <a:pt x="58186" y="179229"/>
                    <a:pt x="59093" y="179303"/>
                  </a:cubicBezTo>
                  <a:cubicBezTo>
                    <a:pt x="64723" y="174803"/>
                    <a:pt x="70131" y="169951"/>
                    <a:pt x="76038" y="165840"/>
                  </a:cubicBezTo>
                  <a:cubicBezTo>
                    <a:pt x="93279" y="153840"/>
                    <a:pt x="96835" y="139914"/>
                    <a:pt x="86483" y="121914"/>
                  </a:cubicBezTo>
                  <a:cubicBezTo>
                    <a:pt x="81223" y="112784"/>
                    <a:pt x="79057" y="103395"/>
                    <a:pt x="82816" y="93265"/>
                  </a:cubicBezTo>
                  <a:cubicBezTo>
                    <a:pt x="85631" y="85654"/>
                    <a:pt x="83964" y="78747"/>
                    <a:pt x="78168" y="73895"/>
                  </a:cubicBezTo>
                  <a:cubicBezTo>
                    <a:pt x="68871" y="66135"/>
                    <a:pt x="68371" y="57413"/>
                    <a:pt x="70612" y="46246"/>
                  </a:cubicBezTo>
                  <a:cubicBezTo>
                    <a:pt x="71816" y="40265"/>
                    <a:pt x="69242" y="32301"/>
                    <a:pt x="65760" y="26950"/>
                  </a:cubicBezTo>
                  <a:cubicBezTo>
                    <a:pt x="62316" y="21672"/>
                    <a:pt x="59390" y="17449"/>
                    <a:pt x="59519" y="10690"/>
                  </a:cubicBezTo>
                  <a:cubicBezTo>
                    <a:pt x="59723" y="1171"/>
                    <a:pt x="53223" y="-2458"/>
                    <a:pt x="44445" y="1708"/>
                  </a:cubicBezTo>
                  <a:cubicBezTo>
                    <a:pt x="40797" y="3449"/>
                    <a:pt x="37223" y="6060"/>
                    <a:pt x="34593" y="9134"/>
                  </a:cubicBezTo>
                  <a:cubicBezTo>
                    <a:pt x="17426" y="29264"/>
                    <a:pt x="5759" y="52135"/>
                    <a:pt x="1352" y="7837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10D446CF-7C73-8A14-E793-01111E959913}"/>
                </a:ext>
              </a:extLst>
            </p:cNvPr>
            <p:cNvSpPr/>
            <p:nvPr/>
          </p:nvSpPr>
          <p:spPr>
            <a:xfrm>
              <a:off x="1633047" y="4899962"/>
              <a:ext cx="145726" cy="94553"/>
            </a:xfrm>
            <a:custGeom>
              <a:avLst/>
              <a:gdLst>
                <a:gd name="connsiteX0" fmla="*/ 75646 w 145726"/>
                <a:gd name="connsiteY0" fmla="*/ 9631 h 94553"/>
                <a:gd name="connsiteX1" fmla="*/ 56386 w 145726"/>
                <a:gd name="connsiteY1" fmla="*/ 3723 h 94553"/>
                <a:gd name="connsiteX2" fmla="*/ 9904 w 145726"/>
                <a:gd name="connsiteY2" fmla="*/ 12538 h 94553"/>
                <a:gd name="connsiteX3" fmla="*/ 4275 w 145726"/>
                <a:gd name="connsiteY3" fmla="*/ 47853 h 94553"/>
                <a:gd name="connsiteX4" fmla="*/ 15238 w 145726"/>
                <a:gd name="connsiteY4" fmla="*/ 30872 h 94553"/>
                <a:gd name="connsiteX5" fmla="*/ 16201 w 145726"/>
                <a:gd name="connsiteY5" fmla="*/ 38242 h 94553"/>
                <a:gd name="connsiteX6" fmla="*/ 29182 w 145726"/>
                <a:gd name="connsiteY6" fmla="*/ 28390 h 94553"/>
                <a:gd name="connsiteX7" fmla="*/ 30238 w 145726"/>
                <a:gd name="connsiteY7" fmla="*/ 29798 h 94553"/>
                <a:gd name="connsiteX8" fmla="*/ 25793 w 145726"/>
                <a:gd name="connsiteY8" fmla="*/ 39650 h 94553"/>
                <a:gd name="connsiteX9" fmla="*/ 48257 w 145726"/>
                <a:gd name="connsiteY9" fmla="*/ 23964 h 94553"/>
                <a:gd name="connsiteX10" fmla="*/ 49442 w 145726"/>
                <a:gd name="connsiteY10" fmla="*/ 25594 h 94553"/>
                <a:gd name="connsiteX11" fmla="*/ 44053 w 145726"/>
                <a:gd name="connsiteY11" fmla="*/ 34075 h 94553"/>
                <a:gd name="connsiteX12" fmla="*/ 62794 w 145726"/>
                <a:gd name="connsiteY12" fmla="*/ 24242 h 94553"/>
                <a:gd name="connsiteX13" fmla="*/ 63701 w 145726"/>
                <a:gd name="connsiteY13" fmla="*/ 25575 h 94553"/>
                <a:gd name="connsiteX14" fmla="*/ 53461 w 145726"/>
                <a:gd name="connsiteY14" fmla="*/ 34687 h 94553"/>
                <a:gd name="connsiteX15" fmla="*/ 54016 w 145726"/>
                <a:gd name="connsiteY15" fmla="*/ 35464 h 94553"/>
                <a:gd name="connsiteX16" fmla="*/ 71498 w 145726"/>
                <a:gd name="connsiteY16" fmla="*/ 27705 h 94553"/>
                <a:gd name="connsiteX17" fmla="*/ 72405 w 145726"/>
                <a:gd name="connsiteY17" fmla="*/ 29686 h 94553"/>
                <a:gd name="connsiteX18" fmla="*/ 64349 w 145726"/>
                <a:gd name="connsiteY18" fmla="*/ 37983 h 94553"/>
                <a:gd name="connsiteX19" fmla="*/ 82072 w 145726"/>
                <a:gd name="connsiteY19" fmla="*/ 32909 h 94553"/>
                <a:gd name="connsiteX20" fmla="*/ 75979 w 145726"/>
                <a:gd name="connsiteY20" fmla="*/ 40520 h 94553"/>
                <a:gd name="connsiteX21" fmla="*/ 94109 w 145726"/>
                <a:gd name="connsiteY21" fmla="*/ 34261 h 94553"/>
                <a:gd name="connsiteX22" fmla="*/ 94720 w 145726"/>
                <a:gd name="connsiteY22" fmla="*/ 35964 h 94553"/>
                <a:gd name="connsiteX23" fmla="*/ 89924 w 145726"/>
                <a:gd name="connsiteY23" fmla="*/ 40094 h 94553"/>
                <a:gd name="connsiteX24" fmla="*/ 106054 w 145726"/>
                <a:gd name="connsiteY24" fmla="*/ 40464 h 94553"/>
                <a:gd name="connsiteX25" fmla="*/ 89998 w 145726"/>
                <a:gd name="connsiteY25" fmla="*/ 47946 h 94553"/>
                <a:gd name="connsiteX26" fmla="*/ 106998 w 145726"/>
                <a:gd name="connsiteY26" fmla="*/ 47631 h 94553"/>
                <a:gd name="connsiteX27" fmla="*/ 107165 w 145726"/>
                <a:gd name="connsiteY27" fmla="*/ 48816 h 94553"/>
                <a:gd name="connsiteX28" fmla="*/ 97906 w 145726"/>
                <a:gd name="connsiteY28" fmla="*/ 52965 h 94553"/>
                <a:gd name="connsiteX29" fmla="*/ 120498 w 145726"/>
                <a:gd name="connsiteY29" fmla="*/ 53909 h 94553"/>
                <a:gd name="connsiteX30" fmla="*/ 120665 w 145726"/>
                <a:gd name="connsiteY30" fmla="*/ 55650 h 94553"/>
                <a:gd name="connsiteX31" fmla="*/ 109054 w 145726"/>
                <a:gd name="connsiteY31" fmla="*/ 59039 h 94553"/>
                <a:gd name="connsiteX32" fmla="*/ 124295 w 145726"/>
                <a:gd name="connsiteY32" fmla="*/ 62817 h 94553"/>
                <a:gd name="connsiteX33" fmla="*/ 124091 w 145726"/>
                <a:gd name="connsiteY33" fmla="*/ 64446 h 94553"/>
                <a:gd name="connsiteX34" fmla="*/ 111776 w 145726"/>
                <a:gd name="connsiteY34" fmla="*/ 66705 h 94553"/>
                <a:gd name="connsiteX35" fmla="*/ 111128 w 145726"/>
                <a:gd name="connsiteY35" fmla="*/ 70594 h 94553"/>
                <a:gd name="connsiteX36" fmla="*/ 131424 w 145726"/>
                <a:gd name="connsiteY36" fmla="*/ 74057 h 94553"/>
                <a:gd name="connsiteX37" fmla="*/ 130980 w 145726"/>
                <a:gd name="connsiteY37" fmla="*/ 75761 h 94553"/>
                <a:gd name="connsiteX38" fmla="*/ 114721 w 145726"/>
                <a:gd name="connsiteY38" fmla="*/ 76243 h 94553"/>
                <a:gd name="connsiteX39" fmla="*/ 114591 w 145726"/>
                <a:gd name="connsiteY39" fmla="*/ 78076 h 94553"/>
                <a:gd name="connsiteX40" fmla="*/ 130184 w 145726"/>
                <a:gd name="connsiteY40" fmla="*/ 85372 h 94553"/>
                <a:gd name="connsiteX41" fmla="*/ 129684 w 145726"/>
                <a:gd name="connsiteY41" fmla="*/ 86669 h 94553"/>
                <a:gd name="connsiteX42" fmla="*/ 114387 w 145726"/>
                <a:gd name="connsiteY42" fmla="*/ 85761 h 94553"/>
                <a:gd name="connsiteX43" fmla="*/ 138776 w 145726"/>
                <a:gd name="connsiteY43" fmla="*/ 90947 h 94553"/>
                <a:gd name="connsiteX44" fmla="*/ 138647 w 145726"/>
                <a:gd name="connsiteY44" fmla="*/ 48465 h 94553"/>
                <a:gd name="connsiteX45" fmla="*/ 102980 w 145726"/>
                <a:gd name="connsiteY45" fmla="*/ 28038 h 94553"/>
                <a:gd name="connsiteX46" fmla="*/ 91202 w 145726"/>
                <a:gd name="connsiteY46" fmla="*/ 20260 h 94553"/>
                <a:gd name="connsiteX47" fmla="*/ 75646 w 145726"/>
                <a:gd name="connsiteY47" fmla="*/ 9631 h 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5726" h="94553">
                  <a:moveTo>
                    <a:pt x="75646" y="9631"/>
                  </a:moveTo>
                  <a:cubicBezTo>
                    <a:pt x="69609" y="6834"/>
                    <a:pt x="62498" y="6390"/>
                    <a:pt x="56386" y="3723"/>
                  </a:cubicBezTo>
                  <a:cubicBezTo>
                    <a:pt x="38701" y="-3999"/>
                    <a:pt x="23608" y="945"/>
                    <a:pt x="9904" y="12538"/>
                  </a:cubicBezTo>
                  <a:cubicBezTo>
                    <a:pt x="-725" y="21538"/>
                    <a:pt x="-3114" y="37650"/>
                    <a:pt x="4275" y="47853"/>
                  </a:cubicBezTo>
                  <a:cubicBezTo>
                    <a:pt x="7682" y="42575"/>
                    <a:pt x="11034" y="37372"/>
                    <a:pt x="15238" y="30872"/>
                  </a:cubicBezTo>
                  <a:cubicBezTo>
                    <a:pt x="15738" y="34668"/>
                    <a:pt x="15960" y="36409"/>
                    <a:pt x="16201" y="38242"/>
                  </a:cubicBezTo>
                  <a:cubicBezTo>
                    <a:pt x="21016" y="34575"/>
                    <a:pt x="25108" y="31483"/>
                    <a:pt x="29182" y="28390"/>
                  </a:cubicBezTo>
                  <a:cubicBezTo>
                    <a:pt x="29534" y="28853"/>
                    <a:pt x="29886" y="29335"/>
                    <a:pt x="30238" y="29798"/>
                  </a:cubicBezTo>
                  <a:cubicBezTo>
                    <a:pt x="28905" y="32742"/>
                    <a:pt x="27590" y="35668"/>
                    <a:pt x="25793" y="39650"/>
                  </a:cubicBezTo>
                  <a:cubicBezTo>
                    <a:pt x="34034" y="33890"/>
                    <a:pt x="41145" y="28927"/>
                    <a:pt x="48257" y="23964"/>
                  </a:cubicBezTo>
                  <a:cubicBezTo>
                    <a:pt x="48646" y="24501"/>
                    <a:pt x="49053" y="25057"/>
                    <a:pt x="49442" y="25594"/>
                  </a:cubicBezTo>
                  <a:cubicBezTo>
                    <a:pt x="47942" y="27964"/>
                    <a:pt x="46442" y="30316"/>
                    <a:pt x="44053" y="34075"/>
                  </a:cubicBezTo>
                  <a:cubicBezTo>
                    <a:pt x="51405" y="30223"/>
                    <a:pt x="57090" y="27242"/>
                    <a:pt x="62794" y="24242"/>
                  </a:cubicBezTo>
                  <a:cubicBezTo>
                    <a:pt x="63090" y="24686"/>
                    <a:pt x="63387" y="25131"/>
                    <a:pt x="63701" y="25575"/>
                  </a:cubicBezTo>
                  <a:cubicBezTo>
                    <a:pt x="60294" y="28612"/>
                    <a:pt x="56868" y="31649"/>
                    <a:pt x="53461" y="34687"/>
                  </a:cubicBezTo>
                  <a:cubicBezTo>
                    <a:pt x="53646" y="34946"/>
                    <a:pt x="53831" y="35205"/>
                    <a:pt x="54016" y="35464"/>
                  </a:cubicBezTo>
                  <a:cubicBezTo>
                    <a:pt x="59849" y="32872"/>
                    <a:pt x="65664" y="30298"/>
                    <a:pt x="71498" y="27705"/>
                  </a:cubicBezTo>
                  <a:cubicBezTo>
                    <a:pt x="71794" y="28372"/>
                    <a:pt x="72109" y="29020"/>
                    <a:pt x="72405" y="29686"/>
                  </a:cubicBezTo>
                  <a:cubicBezTo>
                    <a:pt x="70053" y="32112"/>
                    <a:pt x="67683" y="34538"/>
                    <a:pt x="64349" y="37983"/>
                  </a:cubicBezTo>
                  <a:cubicBezTo>
                    <a:pt x="70683" y="36168"/>
                    <a:pt x="75590" y="34761"/>
                    <a:pt x="82072" y="32909"/>
                  </a:cubicBezTo>
                  <a:cubicBezTo>
                    <a:pt x="79424" y="36224"/>
                    <a:pt x="77924" y="38075"/>
                    <a:pt x="75979" y="40520"/>
                  </a:cubicBezTo>
                  <a:cubicBezTo>
                    <a:pt x="82739" y="38187"/>
                    <a:pt x="88424" y="36224"/>
                    <a:pt x="94109" y="34261"/>
                  </a:cubicBezTo>
                  <a:cubicBezTo>
                    <a:pt x="94313" y="34835"/>
                    <a:pt x="94517" y="35390"/>
                    <a:pt x="94720" y="35964"/>
                  </a:cubicBezTo>
                  <a:cubicBezTo>
                    <a:pt x="93257" y="37224"/>
                    <a:pt x="91794" y="38483"/>
                    <a:pt x="89924" y="40094"/>
                  </a:cubicBezTo>
                  <a:cubicBezTo>
                    <a:pt x="94961" y="40205"/>
                    <a:pt x="99239" y="40298"/>
                    <a:pt x="106054" y="40464"/>
                  </a:cubicBezTo>
                  <a:cubicBezTo>
                    <a:pt x="99739" y="43409"/>
                    <a:pt x="95887" y="45205"/>
                    <a:pt x="89998" y="47946"/>
                  </a:cubicBezTo>
                  <a:cubicBezTo>
                    <a:pt x="97220" y="47816"/>
                    <a:pt x="102109" y="47724"/>
                    <a:pt x="106998" y="47631"/>
                  </a:cubicBezTo>
                  <a:cubicBezTo>
                    <a:pt x="107054" y="48020"/>
                    <a:pt x="107109" y="48427"/>
                    <a:pt x="107165" y="48816"/>
                  </a:cubicBezTo>
                  <a:cubicBezTo>
                    <a:pt x="104609" y="49965"/>
                    <a:pt x="102072" y="51094"/>
                    <a:pt x="97906" y="52965"/>
                  </a:cubicBezTo>
                  <a:cubicBezTo>
                    <a:pt x="106720" y="53335"/>
                    <a:pt x="113609" y="53613"/>
                    <a:pt x="120498" y="53909"/>
                  </a:cubicBezTo>
                  <a:cubicBezTo>
                    <a:pt x="120554" y="54483"/>
                    <a:pt x="120610" y="55076"/>
                    <a:pt x="120665" y="55650"/>
                  </a:cubicBezTo>
                  <a:cubicBezTo>
                    <a:pt x="117054" y="56705"/>
                    <a:pt x="113443" y="57761"/>
                    <a:pt x="109054" y="59039"/>
                  </a:cubicBezTo>
                  <a:cubicBezTo>
                    <a:pt x="114869" y="60483"/>
                    <a:pt x="119591" y="61650"/>
                    <a:pt x="124295" y="62817"/>
                  </a:cubicBezTo>
                  <a:cubicBezTo>
                    <a:pt x="124221" y="63354"/>
                    <a:pt x="124147" y="63909"/>
                    <a:pt x="124091" y="64446"/>
                  </a:cubicBezTo>
                  <a:cubicBezTo>
                    <a:pt x="119980" y="65205"/>
                    <a:pt x="115887" y="65965"/>
                    <a:pt x="111776" y="66705"/>
                  </a:cubicBezTo>
                  <a:cubicBezTo>
                    <a:pt x="111554" y="68002"/>
                    <a:pt x="111350" y="69298"/>
                    <a:pt x="111128" y="70594"/>
                  </a:cubicBezTo>
                  <a:cubicBezTo>
                    <a:pt x="117887" y="71743"/>
                    <a:pt x="124665" y="72909"/>
                    <a:pt x="131424" y="74057"/>
                  </a:cubicBezTo>
                  <a:cubicBezTo>
                    <a:pt x="131276" y="74632"/>
                    <a:pt x="131128" y="75206"/>
                    <a:pt x="130980" y="75761"/>
                  </a:cubicBezTo>
                  <a:cubicBezTo>
                    <a:pt x="125554" y="75928"/>
                    <a:pt x="120147" y="76076"/>
                    <a:pt x="114721" y="76243"/>
                  </a:cubicBezTo>
                  <a:cubicBezTo>
                    <a:pt x="114684" y="76854"/>
                    <a:pt x="114628" y="77465"/>
                    <a:pt x="114591" y="78076"/>
                  </a:cubicBezTo>
                  <a:cubicBezTo>
                    <a:pt x="119795" y="80502"/>
                    <a:pt x="124980" y="82946"/>
                    <a:pt x="130184" y="85372"/>
                  </a:cubicBezTo>
                  <a:cubicBezTo>
                    <a:pt x="130017" y="85798"/>
                    <a:pt x="129850" y="86224"/>
                    <a:pt x="129684" y="86669"/>
                  </a:cubicBezTo>
                  <a:cubicBezTo>
                    <a:pt x="124647" y="86372"/>
                    <a:pt x="119609" y="86076"/>
                    <a:pt x="114387" y="85761"/>
                  </a:cubicBezTo>
                  <a:cubicBezTo>
                    <a:pt x="119721" y="95132"/>
                    <a:pt x="130313" y="97261"/>
                    <a:pt x="138776" y="90947"/>
                  </a:cubicBezTo>
                  <a:cubicBezTo>
                    <a:pt x="147777" y="84224"/>
                    <a:pt x="148351" y="55039"/>
                    <a:pt x="138647" y="48465"/>
                  </a:cubicBezTo>
                  <a:cubicBezTo>
                    <a:pt x="127332" y="40816"/>
                    <a:pt x="114869" y="34890"/>
                    <a:pt x="102980" y="28038"/>
                  </a:cubicBezTo>
                  <a:cubicBezTo>
                    <a:pt x="98906" y="25686"/>
                    <a:pt x="95072" y="22927"/>
                    <a:pt x="91202" y="20260"/>
                  </a:cubicBezTo>
                  <a:cubicBezTo>
                    <a:pt x="86016" y="16686"/>
                    <a:pt x="81257" y="12242"/>
                    <a:pt x="75646" y="963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85A60103-90C4-4A93-A651-F660B85DEA0B}"/>
                </a:ext>
              </a:extLst>
            </p:cNvPr>
            <p:cNvSpPr/>
            <p:nvPr/>
          </p:nvSpPr>
          <p:spPr>
            <a:xfrm>
              <a:off x="1777553" y="5004629"/>
              <a:ext cx="74866" cy="148936"/>
            </a:xfrm>
            <a:custGeom>
              <a:avLst/>
              <a:gdLst>
                <a:gd name="connsiteX0" fmla="*/ 35531 w 74866"/>
                <a:gd name="connsiteY0" fmla="*/ 13632 h 148936"/>
                <a:gd name="connsiteX1" fmla="*/ 8604 w 74866"/>
                <a:gd name="connsiteY1" fmla="*/ 1410 h 148936"/>
                <a:gd name="connsiteX2" fmla="*/ 123 w 74866"/>
                <a:gd name="connsiteY2" fmla="*/ 11151 h 148936"/>
                <a:gd name="connsiteX3" fmla="*/ 10512 w 74866"/>
                <a:gd name="connsiteY3" fmla="*/ 23392 h 148936"/>
                <a:gd name="connsiteX4" fmla="*/ 13253 w 74866"/>
                <a:gd name="connsiteY4" fmla="*/ 9873 h 148936"/>
                <a:gd name="connsiteX5" fmla="*/ 17253 w 74866"/>
                <a:gd name="connsiteY5" fmla="*/ 22762 h 148936"/>
                <a:gd name="connsiteX6" fmla="*/ 22419 w 74866"/>
                <a:gd name="connsiteY6" fmla="*/ 16151 h 148936"/>
                <a:gd name="connsiteX7" fmla="*/ 21864 w 74866"/>
                <a:gd name="connsiteY7" fmla="*/ 26558 h 148936"/>
                <a:gd name="connsiteX8" fmla="*/ 27419 w 74866"/>
                <a:gd name="connsiteY8" fmla="*/ 18447 h 148936"/>
                <a:gd name="connsiteX9" fmla="*/ 27845 w 74866"/>
                <a:gd name="connsiteY9" fmla="*/ 33447 h 148936"/>
                <a:gd name="connsiteX10" fmla="*/ 34253 w 74866"/>
                <a:gd name="connsiteY10" fmla="*/ 26336 h 148936"/>
                <a:gd name="connsiteX11" fmla="*/ 29956 w 74866"/>
                <a:gd name="connsiteY11" fmla="*/ 43799 h 148936"/>
                <a:gd name="connsiteX12" fmla="*/ 37920 w 74866"/>
                <a:gd name="connsiteY12" fmla="*/ 38392 h 148936"/>
                <a:gd name="connsiteX13" fmla="*/ 33549 w 74866"/>
                <a:gd name="connsiteY13" fmla="*/ 51244 h 148936"/>
                <a:gd name="connsiteX14" fmla="*/ 40512 w 74866"/>
                <a:gd name="connsiteY14" fmla="*/ 46596 h 148936"/>
                <a:gd name="connsiteX15" fmla="*/ 42716 w 74866"/>
                <a:gd name="connsiteY15" fmla="*/ 48392 h 148936"/>
                <a:gd name="connsiteX16" fmla="*/ 29456 w 74866"/>
                <a:gd name="connsiteY16" fmla="*/ 72263 h 148936"/>
                <a:gd name="connsiteX17" fmla="*/ 41383 w 74866"/>
                <a:gd name="connsiteY17" fmla="*/ 62929 h 148936"/>
                <a:gd name="connsiteX18" fmla="*/ 42642 w 74866"/>
                <a:gd name="connsiteY18" fmla="*/ 63855 h 148936"/>
                <a:gd name="connsiteX19" fmla="*/ 30308 w 74866"/>
                <a:gd name="connsiteY19" fmla="*/ 83930 h 148936"/>
                <a:gd name="connsiteX20" fmla="*/ 43679 w 74866"/>
                <a:gd name="connsiteY20" fmla="*/ 73392 h 148936"/>
                <a:gd name="connsiteX21" fmla="*/ 45105 w 74866"/>
                <a:gd name="connsiteY21" fmla="*/ 74837 h 148936"/>
                <a:gd name="connsiteX22" fmla="*/ 30086 w 74866"/>
                <a:gd name="connsiteY22" fmla="*/ 92893 h 148936"/>
                <a:gd name="connsiteX23" fmla="*/ 40197 w 74866"/>
                <a:gd name="connsiteY23" fmla="*/ 88726 h 148936"/>
                <a:gd name="connsiteX24" fmla="*/ 40808 w 74866"/>
                <a:gd name="connsiteY24" fmla="*/ 89800 h 148936"/>
                <a:gd name="connsiteX25" fmla="*/ 28549 w 74866"/>
                <a:gd name="connsiteY25" fmla="*/ 101782 h 148936"/>
                <a:gd name="connsiteX26" fmla="*/ 42253 w 74866"/>
                <a:gd name="connsiteY26" fmla="*/ 96189 h 148936"/>
                <a:gd name="connsiteX27" fmla="*/ 43142 w 74866"/>
                <a:gd name="connsiteY27" fmla="*/ 97745 h 148936"/>
                <a:gd name="connsiteX28" fmla="*/ 30586 w 74866"/>
                <a:gd name="connsiteY28" fmla="*/ 108522 h 148936"/>
                <a:gd name="connsiteX29" fmla="*/ 31253 w 74866"/>
                <a:gd name="connsiteY29" fmla="*/ 109485 h 148936"/>
                <a:gd name="connsiteX30" fmla="*/ 41012 w 74866"/>
                <a:gd name="connsiteY30" fmla="*/ 106004 h 148936"/>
                <a:gd name="connsiteX31" fmla="*/ 42086 w 74866"/>
                <a:gd name="connsiteY31" fmla="*/ 107819 h 148936"/>
                <a:gd name="connsiteX32" fmla="*/ 25882 w 74866"/>
                <a:gd name="connsiteY32" fmla="*/ 118115 h 148936"/>
                <a:gd name="connsiteX33" fmla="*/ 26271 w 74866"/>
                <a:gd name="connsiteY33" fmla="*/ 119634 h 148936"/>
                <a:gd name="connsiteX34" fmla="*/ 41771 w 74866"/>
                <a:gd name="connsiteY34" fmla="*/ 117208 h 148936"/>
                <a:gd name="connsiteX35" fmla="*/ 42271 w 74866"/>
                <a:gd name="connsiteY35" fmla="*/ 119374 h 148936"/>
                <a:gd name="connsiteX36" fmla="*/ 20993 w 74866"/>
                <a:gd name="connsiteY36" fmla="*/ 127152 h 148936"/>
                <a:gd name="connsiteX37" fmla="*/ 21382 w 74866"/>
                <a:gd name="connsiteY37" fmla="*/ 128430 h 148936"/>
                <a:gd name="connsiteX38" fmla="*/ 40105 w 74866"/>
                <a:gd name="connsiteY38" fmla="*/ 125078 h 148936"/>
                <a:gd name="connsiteX39" fmla="*/ 41105 w 74866"/>
                <a:gd name="connsiteY39" fmla="*/ 127097 h 148936"/>
                <a:gd name="connsiteX40" fmla="*/ 26308 w 74866"/>
                <a:gd name="connsiteY40" fmla="*/ 134856 h 148936"/>
                <a:gd name="connsiteX41" fmla="*/ 40457 w 74866"/>
                <a:gd name="connsiteY41" fmla="*/ 136634 h 148936"/>
                <a:gd name="connsiteX42" fmla="*/ 29253 w 74866"/>
                <a:gd name="connsiteY42" fmla="*/ 141412 h 148936"/>
                <a:gd name="connsiteX43" fmla="*/ 19956 w 74866"/>
                <a:gd name="connsiteY43" fmla="*/ 144245 h 148936"/>
                <a:gd name="connsiteX44" fmla="*/ 53901 w 74866"/>
                <a:gd name="connsiteY44" fmla="*/ 139708 h 148936"/>
                <a:gd name="connsiteX45" fmla="*/ 66438 w 74866"/>
                <a:gd name="connsiteY45" fmla="*/ 126486 h 148936"/>
                <a:gd name="connsiteX46" fmla="*/ 71420 w 74866"/>
                <a:gd name="connsiteY46" fmla="*/ 101059 h 148936"/>
                <a:gd name="connsiteX47" fmla="*/ 68105 w 74866"/>
                <a:gd name="connsiteY47" fmla="*/ 88485 h 148936"/>
                <a:gd name="connsiteX48" fmla="*/ 60235 w 74866"/>
                <a:gd name="connsiteY48" fmla="*/ 67726 h 148936"/>
                <a:gd name="connsiteX49" fmla="*/ 52216 w 74866"/>
                <a:gd name="connsiteY49" fmla="*/ 52929 h 148936"/>
                <a:gd name="connsiteX50" fmla="*/ 38679 w 74866"/>
                <a:gd name="connsiteY50" fmla="*/ 20558 h 148936"/>
                <a:gd name="connsiteX51" fmla="*/ 35531 w 74866"/>
                <a:gd name="connsiteY51" fmla="*/ 13632 h 14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866" h="148936">
                  <a:moveTo>
                    <a:pt x="35531" y="13632"/>
                  </a:moveTo>
                  <a:cubicBezTo>
                    <a:pt x="31567" y="3373"/>
                    <a:pt x="18753" y="-2979"/>
                    <a:pt x="8604" y="1410"/>
                  </a:cubicBezTo>
                  <a:cubicBezTo>
                    <a:pt x="4919" y="3002"/>
                    <a:pt x="641" y="7503"/>
                    <a:pt x="123" y="11151"/>
                  </a:cubicBezTo>
                  <a:cubicBezTo>
                    <a:pt x="-674" y="16799"/>
                    <a:pt x="2363" y="22151"/>
                    <a:pt x="10512" y="23392"/>
                  </a:cubicBezTo>
                  <a:cubicBezTo>
                    <a:pt x="11326" y="19318"/>
                    <a:pt x="12067" y="15688"/>
                    <a:pt x="13253" y="9873"/>
                  </a:cubicBezTo>
                  <a:cubicBezTo>
                    <a:pt x="14956" y="15392"/>
                    <a:pt x="15975" y="18669"/>
                    <a:pt x="17253" y="22762"/>
                  </a:cubicBezTo>
                  <a:cubicBezTo>
                    <a:pt x="18919" y="20651"/>
                    <a:pt x="20197" y="19003"/>
                    <a:pt x="22419" y="16151"/>
                  </a:cubicBezTo>
                  <a:cubicBezTo>
                    <a:pt x="22197" y="20392"/>
                    <a:pt x="22067" y="22855"/>
                    <a:pt x="21864" y="26558"/>
                  </a:cubicBezTo>
                  <a:cubicBezTo>
                    <a:pt x="23808" y="23725"/>
                    <a:pt x="25049" y="21910"/>
                    <a:pt x="27419" y="18447"/>
                  </a:cubicBezTo>
                  <a:cubicBezTo>
                    <a:pt x="27586" y="24521"/>
                    <a:pt x="27697" y="28503"/>
                    <a:pt x="27845" y="33447"/>
                  </a:cubicBezTo>
                  <a:cubicBezTo>
                    <a:pt x="29919" y="31151"/>
                    <a:pt x="31253" y="29651"/>
                    <a:pt x="34253" y="26336"/>
                  </a:cubicBezTo>
                  <a:cubicBezTo>
                    <a:pt x="32475" y="33540"/>
                    <a:pt x="31308" y="38336"/>
                    <a:pt x="29956" y="43799"/>
                  </a:cubicBezTo>
                  <a:cubicBezTo>
                    <a:pt x="32512" y="42059"/>
                    <a:pt x="34456" y="40744"/>
                    <a:pt x="37920" y="38392"/>
                  </a:cubicBezTo>
                  <a:cubicBezTo>
                    <a:pt x="36105" y="43744"/>
                    <a:pt x="34938" y="47151"/>
                    <a:pt x="33549" y="51244"/>
                  </a:cubicBezTo>
                  <a:cubicBezTo>
                    <a:pt x="36382" y="49355"/>
                    <a:pt x="38457" y="47966"/>
                    <a:pt x="40512" y="46596"/>
                  </a:cubicBezTo>
                  <a:cubicBezTo>
                    <a:pt x="41253" y="47188"/>
                    <a:pt x="41975" y="47799"/>
                    <a:pt x="42716" y="48392"/>
                  </a:cubicBezTo>
                  <a:cubicBezTo>
                    <a:pt x="38605" y="55781"/>
                    <a:pt x="34493" y="63188"/>
                    <a:pt x="29456" y="72263"/>
                  </a:cubicBezTo>
                  <a:cubicBezTo>
                    <a:pt x="34475" y="68337"/>
                    <a:pt x="37920" y="65633"/>
                    <a:pt x="41383" y="62929"/>
                  </a:cubicBezTo>
                  <a:cubicBezTo>
                    <a:pt x="41808" y="63244"/>
                    <a:pt x="42234" y="63540"/>
                    <a:pt x="42642" y="63855"/>
                  </a:cubicBezTo>
                  <a:cubicBezTo>
                    <a:pt x="38920" y="69929"/>
                    <a:pt x="35179" y="76003"/>
                    <a:pt x="30308" y="83930"/>
                  </a:cubicBezTo>
                  <a:cubicBezTo>
                    <a:pt x="36049" y="79411"/>
                    <a:pt x="39864" y="76411"/>
                    <a:pt x="43679" y="73392"/>
                  </a:cubicBezTo>
                  <a:cubicBezTo>
                    <a:pt x="44160" y="73874"/>
                    <a:pt x="44623" y="74355"/>
                    <a:pt x="45105" y="74837"/>
                  </a:cubicBezTo>
                  <a:cubicBezTo>
                    <a:pt x="40271" y="80652"/>
                    <a:pt x="35419" y="86485"/>
                    <a:pt x="30086" y="92893"/>
                  </a:cubicBezTo>
                  <a:cubicBezTo>
                    <a:pt x="33864" y="91337"/>
                    <a:pt x="37031" y="90041"/>
                    <a:pt x="40197" y="88726"/>
                  </a:cubicBezTo>
                  <a:cubicBezTo>
                    <a:pt x="40401" y="89078"/>
                    <a:pt x="40605" y="89448"/>
                    <a:pt x="40808" y="89800"/>
                  </a:cubicBezTo>
                  <a:cubicBezTo>
                    <a:pt x="37271" y="93263"/>
                    <a:pt x="33734" y="96726"/>
                    <a:pt x="28549" y="101782"/>
                  </a:cubicBezTo>
                  <a:cubicBezTo>
                    <a:pt x="34605" y="99300"/>
                    <a:pt x="38419" y="97745"/>
                    <a:pt x="42253" y="96189"/>
                  </a:cubicBezTo>
                  <a:cubicBezTo>
                    <a:pt x="42549" y="96707"/>
                    <a:pt x="42845" y="97226"/>
                    <a:pt x="43142" y="97745"/>
                  </a:cubicBezTo>
                  <a:cubicBezTo>
                    <a:pt x="38957" y="101337"/>
                    <a:pt x="34771" y="104930"/>
                    <a:pt x="30586" y="108522"/>
                  </a:cubicBezTo>
                  <a:cubicBezTo>
                    <a:pt x="30808" y="108837"/>
                    <a:pt x="31030" y="109152"/>
                    <a:pt x="31253" y="109485"/>
                  </a:cubicBezTo>
                  <a:cubicBezTo>
                    <a:pt x="34512" y="108319"/>
                    <a:pt x="37753" y="107152"/>
                    <a:pt x="41012" y="106004"/>
                  </a:cubicBezTo>
                  <a:cubicBezTo>
                    <a:pt x="41364" y="106615"/>
                    <a:pt x="41734" y="107208"/>
                    <a:pt x="42086" y="107819"/>
                  </a:cubicBezTo>
                  <a:cubicBezTo>
                    <a:pt x="36679" y="111245"/>
                    <a:pt x="31271" y="114671"/>
                    <a:pt x="25882" y="118115"/>
                  </a:cubicBezTo>
                  <a:cubicBezTo>
                    <a:pt x="26012" y="118615"/>
                    <a:pt x="26142" y="119115"/>
                    <a:pt x="26271" y="119634"/>
                  </a:cubicBezTo>
                  <a:cubicBezTo>
                    <a:pt x="31438" y="118819"/>
                    <a:pt x="36605" y="118022"/>
                    <a:pt x="41771" y="117208"/>
                  </a:cubicBezTo>
                  <a:cubicBezTo>
                    <a:pt x="41938" y="117930"/>
                    <a:pt x="42105" y="118652"/>
                    <a:pt x="42271" y="119374"/>
                  </a:cubicBezTo>
                  <a:cubicBezTo>
                    <a:pt x="35179" y="121967"/>
                    <a:pt x="28086" y="124560"/>
                    <a:pt x="20993" y="127152"/>
                  </a:cubicBezTo>
                  <a:cubicBezTo>
                    <a:pt x="21123" y="127578"/>
                    <a:pt x="21253" y="128004"/>
                    <a:pt x="21382" y="128430"/>
                  </a:cubicBezTo>
                  <a:cubicBezTo>
                    <a:pt x="27623" y="127319"/>
                    <a:pt x="33864" y="126189"/>
                    <a:pt x="40105" y="125078"/>
                  </a:cubicBezTo>
                  <a:cubicBezTo>
                    <a:pt x="40438" y="125745"/>
                    <a:pt x="40771" y="126430"/>
                    <a:pt x="41105" y="127097"/>
                  </a:cubicBezTo>
                  <a:cubicBezTo>
                    <a:pt x="36808" y="129356"/>
                    <a:pt x="32493" y="131615"/>
                    <a:pt x="26308" y="134856"/>
                  </a:cubicBezTo>
                  <a:cubicBezTo>
                    <a:pt x="31734" y="135541"/>
                    <a:pt x="34827" y="135930"/>
                    <a:pt x="40457" y="136634"/>
                  </a:cubicBezTo>
                  <a:cubicBezTo>
                    <a:pt x="35105" y="138930"/>
                    <a:pt x="32234" y="140319"/>
                    <a:pt x="29253" y="141412"/>
                  </a:cubicBezTo>
                  <a:cubicBezTo>
                    <a:pt x="26568" y="142412"/>
                    <a:pt x="23771" y="143097"/>
                    <a:pt x="19956" y="144245"/>
                  </a:cubicBezTo>
                  <a:cubicBezTo>
                    <a:pt x="32901" y="152097"/>
                    <a:pt x="45734" y="149764"/>
                    <a:pt x="53901" y="139708"/>
                  </a:cubicBezTo>
                  <a:cubicBezTo>
                    <a:pt x="57716" y="135004"/>
                    <a:pt x="61883" y="130486"/>
                    <a:pt x="66438" y="126486"/>
                  </a:cubicBezTo>
                  <a:cubicBezTo>
                    <a:pt x="75994" y="118115"/>
                    <a:pt x="77087" y="112319"/>
                    <a:pt x="71420" y="101059"/>
                  </a:cubicBezTo>
                  <a:cubicBezTo>
                    <a:pt x="69494" y="97226"/>
                    <a:pt x="67605" y="92504"/>
                    <a:pt x="68105" y="88485"/>
                  </a:cubicBezTo>
                  <a:cubicBezTo>
                    <a:pt x="69198" y="79781"/>
                    <a:pt x="65438" y="73911"/>
                    <a:pt x="60235" y="67726"/>
                  </a:cubicBezTo>
                  <a:cubicBezTo>
                    <a:pt x="56661" y="63485"/>
                    <a:pt x="52938" y="58170"/>
                    <a:pt x="52216" y="52929"/>
                  </a:cubicBezTo>
                  <a:cubicBezTo>
                    <a:pt x="50531" y="40762"/>
                    <a:pt x="50309" y="28558"/>
                    <a:pt x="38679" y="20558"/>
                  </a:cubicBezTo>
                  <a:cubicBezTo>
                    <a:pt x="36827" y="19355"/>
                    <a:pt x="36456" y="16040"/>
                    <a:pt x="35531" y="1363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9DE823ED-BE59-F642-14D3-2A51DB148FA9}"/>
                </a:ext>
              </a:extLst>
            </p:cNvPr>
            <p:cNvSpPr/>
            <p:nvPr/>
          </p:nvSpPr>
          <p:spPr>
            <a:xfrm>
              <a:off x="1762453" y="4912532"/>
              <a:ext cx="94193" cy="106866"/>
            </a:xfrm>
            <a:custGeom>
              <a:avLst/>
              <a:gdLst>
                <a:gd name="connsiteX0" fmla="*/ 15222 w 94193"/>
                <a:gd name="connsiteY0" fmla="*/ 12191 h 106866"/>
                <a:gd name="connsiteX1" fmla="*/ 8000 w 94193"/>
                <a:gd name="connsiteY1" fmla="*/ 19228 h 106866"/>
                <a:gd name="connsiteX2" fmla="*/ 26093 w 94193"/>
                <a:gd name="connsiteY2" fmla="*/ 15450 h 106866"/>
                <a:gd name="connsiteX3" fmla="*/ 26593 w 94193"/>
                <a:gd name="connsiteY3" fmla="*/ 17154 h 106866"/>
                <a:gd name="connsiteX4" fmla="*/ 18056 w 94193"/>
                <a:gd name="connsiteY4" fmla="*/ 23747 h 106866"/>
                <a:gd name="connsiteX5" fmla="*/ 37038 w 94193"/>
                <a:gd name="connsiteY5" fmla="*/ 20636 h 106866"/>
                <a:gd name="connsiteX6" fmla="*/ 37519 w 94193"/>
                <a:gd name="connsiteY6" fmla="*/ 22265 h 106866"/>
                <a:gd name="connsiteX7" fmla="*/ 26241 w 94193"/>
                <a:gd name="connsiteY7" fmla="*/ 28173 h 106866"/>
                <a:gd name="connsiteX8" fmla="*/ 43056 w 94193"/>
                <a:gd name="connsiteY8" fmla="*/ 28506 h 106866"/>
                <a:gd name="connsiteX9" fmla="*/ 27537 w 94193"/>
                <a:gd name="connsiteY9" fmla="*/ 37988 h 106866"/>
                <a:gd name="connsiteX10" fmla="*/ 47890 w 94193"/>
                <a:gd name="connsiteY10" fmla="*/ 37302 h 106866"/>
                <a:gd name="connsiteX11" fmla="*/ 32686 w 94193"/>
                <a:gd name="connsiteY11" fmla="*/ 47654 h 106866"/>
                <a:gd name="connsiteX12" fmla="*/ 33389 w 94193"/>
                <a:gd name="connsiteY12" fmla="*/ 49358 h 106866"/>
                <a:gd name="connsiteX13" fmla="*/ 54482 w 94193"/>
                <a:gd name="connsiteY13" fmla="*/ 45377 h 106866"/>
                <a:gd name="connsiteX14" fmla="*/ 54964 w 94193"/>
                <a:gd name="connsiteY14" fmla="*/ 46654 h 106866"/>
                <a:gd name="connsiteX15" fmla="*/ 41982 w 94193"/>
                <a:gd name="connsiteY15" fmla="*/ 56321 h 106866"/>
                <a:gd name="connsiteX16" fmla="*/ 42593 w 94193"/>
                <a:gd name="connsiteY16" fmla="*/ 57358 h 106866"/>
                <a:gd name="connsiteX17" fmla="*/ 60575 w 94193"/>
                <a:gd name="connsiteY17" fmla="*/ 52543 h 106866"/>
                <a:gd name="connsiteX18" fmla="*/ 61353 w 94193"/>
                <a:gd name="connsiteY18" fmla="*/ 54303 h 106866"/>
                <a:gd name="connsiteX19" fmla="*/ 42945 w 94193"/>
                <a:gd name="connsiteY19" fmla="*/ 66192 h 106866"/>
                <a:gd name="connsiteX20" fmla="*/ 60556 w 94193"/>
                <a:gd name="connsiteY20" fmla="*/ 63414 h 106866"/>
                <a:gd name="connsiteX21" fmla="*/ 60871 w 94193"/>
                <a:gd name="connsiteY21" fmla="*/ 65062 h 106866"/>
                <a:gd name="connsiteX22" fmla="*/ 49723 w 94193"/>
                <a:gd name="connsiteY22" fmla="*/ 72525 h 106866"/>
                <a:gd name="connsiteX23" fmla="*/ 50389 w 94193"/>
                <a:gd name="connsiteY23" fmla="*/ 73896 h 106866"/>
                <a:gd name="connsiteX24" fmla="*/ 65186 w 94193"/>
                <a:gd name="connsiteY24" fmla="*/ 70914 h 106866"/>
                <a:gd name="connsiteX25" fmla="*/ 65705 w 94193"/>
                <a:gd name="connsiteY25" fmla="*/ 72266 h 106866"/>
                <a:gd name="connsiteX26" fmla="*/ 51927 w 94193"/>
                <a:gd name="connsiteY26" fmla="*/ 82210 h 106866"/>
                <a:gd name="connsiteX27" fmla="*/ 52890 w 94193"/>
                <a:gd name="connsiteY27" fmla="*/ 84062 h 106866"/>
                <a:gd name="connsiteX28" fmla="*/ 74131 w 94193"/>
                <a:gd name="connsiteY28" fmla="*/ 77488 h 106866"/>
                <a:gd name="connsiteX29" fmla="*/ 74816 w 94193"/>
                <a:gd name="connsiteY29" fmla="*/ 78655 h 106866"/>
                <a:gd name="connsiteX30" fmla="*/ 60723 w 94193"/>
                <a:gd name="connsiteY30" fmla="*/ 89988 h 106866"/>
                <a:gd name="connsiteX31" fmla="*/ 61445 w 94193"/>
                <a:gd name="connsiteY31" fmla="*/ 91581 h 106866"/>
                <a:gd name="connsiteX32" fmla="*/ 78316 w 94193"/>
                <a:gd name="connsiteY32" fmla="*/ 88248 h 106866"/>
                <a:gd name="connsiteX33" fmla="*/ 68797 w 94193"/>
                <a:gd name="connsiteY33" fmla="*/ 96211 h 106866"/>
                <a:gd name="connsiteX34" fmla="*/ 69871 w 94193"/>
                <a:gd name="connsiteY34" fmla="*/ 97359 h 106866"/>
                <a:gd name="connsiteX35" fmla="*/ 79964 w 94193"/>
                <a:gd name="connsiteY35" fmla="*/ 93192 h 106866"/>
                <a:gd name="connsiteX36" fmla="*/ 80686 w 94193"/>
                <a:gd name="connsiteY36" fmla="*/ 94303 h 106866"/>
                <a:gd name="connsiteX37" fmla="*/ 67760 w 94193"/>
                <a:gd name="connsiteY37" fmla="*/ 106637 h 106866"/>
                <a:gd name="connsiteX38" fmla="*/ 92816 w 94193"/>
                <a:gd name="connsiteY38" fmla="*/ 79155 h 106866"/>
                <a:gd name="connsiteX39" fmla="*/ 91520 w 94193"/>
                <a:gd name="connsiteY39" fmla="*/ 71692 h 106866"/>
                <a:gd name="connsiteX40" fmla="*/ 74575 w 94193"/>
                <a:gd name="connsiteY40" fmla="*/ 39080 h 106866"/>
                <a:gd name="connsiteX41" fmla="*/ 67186 w 94193"/>
                <a:gd name="connsiteY41" fmla="*/ 30339 h 106866"/>
                <a:gd name="connsiteX42" fmla="*/ 33575 w 94193"/>
                <a:gd name="connsiteY42" fmla="*/ 2283 h 106866"/>
                <a:gd name="connsiteX43" fmla="*/ 0 w 94193"/>
                <a:gd name="connsiteY43" fmla="*/ 14117 h 106866"/>
                <a:gd name="connsiteX44" fmla="*/ 15222 w 94193"/>
                <a:gd name="connsiteY44" fmla="*/ 12191 h 10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193" h="106866">
                  <a:moveTo>
                    <a:pt x="15222" y="12191"/>
                  </a:moveTo>
                  <a:cubicBezTo>
                    <a:pt x="12574" y="14765"/>
                    <a:pt x="10852" y="16450"/>
                    <a:pt x="8000" y="19228"/>
                  </a:cubicBezTo>
                  <a:cubicBezTo>
                    <a:pt x="15315" y="17710"/>
                    <a:pt x="20704" y="16580"/>
                    <a:pt x="26093" y="15450"/>
                  </a:cubicBezTo>
                  <a:cubicBezTo>
                    <a:pt x="26260" y="16024"/>
                    <a:pt x="26426" y="16598"/>
                    <a:pt x="26593" y="17154"/>
                  </a:cubicBezTo>
                  <a:cubicBezTo>
                    <a:pt x="24352" y="18876"/>
                    <a:pt x="22130" y="20617"/>
                    <a:pt x="18056" y="23747"/>
                  </a:cubicBezTo>
                  <a:cubicBezTo>
                    <a:pt x="26019" y="22450"/>
                    <a:pt x="31537" y="21543"/>
                    <a:pt x="37038" y="20636"/>
                  </a:cubicBezTo>
                  <a:cubicBezTo>
                    <a:pt x="37204" y="21173"/>
                    <a:pt x="37352" y="21728"/>
                    <a:pt x="37519" y="22265"/>
                  </a:cubicBezTo>
                  <a:cubicBezTo>
                    <a:pt x="34149" y="24024"/>
                    <a:pt x="30778" y="25802"/>
                    <a:pt x="26241" y="28173"/>
                  </a:cubicBezTo>
                  <a:cubicBezTo>
                    <a:pt x="31926" y="28284"/>
                    <a:pt x="36130" y="28376"/>
                    <a:pt x="43056" y="28506"/>
                  </a:cubicBezTo>
                  <a:cubicBezTo>
                    <a:pt x="36760" y="32358"/>
                    <a:pt x="33204" y="34525"/>
                    <a:pt x="27537" y="37988"/>
                  </a:cubicBezTo>
                  <a:cubicBezTo>
                    <a:pt x="35149" y="37728"/>
                    <a:pt x="40075" y="37562"/>
                    <a:pt x="47890" y="37302"/>
                  </a:cubicBezTo>
                  <a:cubicBezTo>
                    <a:pt x="41167" y="41877"/>
                    <a:pt x="36926" y="44766"/>
                    <a:pt x="32686" y="47654"/>
                  </a:cubicBezTo>
                  <a:cubicBezTo>
                    <a:pt x="32926" y="48229"/>
                    <a:pt x="33149" y="48784"/>
                    <a:pt x="33389" y="49358"/>
                  </a:cubicBezTo>
                  <a:cubicBezTo>
                    <a:pt x="40426" y="48025"/>
                    <a:pt x="47464" y="46691"/>
                    <a:pt x="54482" y="45377"/>
                  </a:cubicBezTo>
                  <a:cubicBezTo>
                    <a:pt x="54649" y="45803"/>
                    <a:pt x="54797" y="46228"/>
                    <a:pt x="54964" y="46654"/>
                  </a:cubicBezTo>
                  <a:cubicBezTo>
                    <a:pt x="50630" y="49877"/>
                    <a:pt x="46315" y="53099"/>
                    <a:pt x="41982" y="56321"/>
                  </a:cubicBezTo>
                  <a:cubicBezTo>
                    <a:pt x="42186" y="56673"/>
                    <a:pt x="42389" y="57025"/>
                    <a:pt x="42593" y="57358"/>
                  </a:cubicBezTo>
                  <a:cubicBezTo>
                    <a:pt x="48593" y="55747"/>
                    <a:pt x="54575" y="54136"/>
                    <a:pt x="60575" y="52543"/>
                  </a:cubicBezTo>
                  <a:cubicBezTo>
                    <a:pt x="60834" y="53136"/>
                    <a:pt x="61093" y="53729"/>
                    <a:pt x="61353" y="54303"/>
                  </a:cubicBezTo>
                  <a:cubicBezTo>
                    <a:pt x="55704" y="57951"/>
                    <a:pt x="50056" y="61599"/>
                    <a:pt x="42945" y="66192"/>
                  </a:cubicBezTo>
                  <a:cubicBezTo>
                    <a:pt x="49890" y="65099"/>
                    <a:pt x="55223" y="64266"/>
                    <a:pt x="60556" y="63414"/>
                  </a:cubicBezTo>
                  <a:cubicBezTo>
                    <a:pt x="60667" y="63969"/>
                    <a:pt x="60779" y="64506"/>
                    <a:pt x="60871" y="65062"/>
                  </a:cubicBezTo>
                  <a:cubicBezTo>
                    <a:pt x="57149" y="67544"/>
                    <a:pt x="53427" y="70025"/>
                    <a:pt x="49723" y="72525"/>
                  </a:cubicBezTo>
                  <a:cubicBezTo>
                    <a:pt x="49945" y="72988"/>
                    <a:pt x="50167" y="73433"/>
                    <a:pt x="50389" y="73896"/>
                  </a:cubicBezTo>
                  <a:cubicBezTo>
                    <a:pt x="55316" y="72896"/>
                    <a:pt x="60260" y="71896"/>
                    <a:pt x="65186" y="70914"/>
                  </a:cubicBezTo>
                  <a:cubicBezTo>
                    <a:pt x="65353" y="71358"/>
                    <a:pt x="65538" y="71821"/>
                    <a:pt x="65705" y="72266"/>
                  </a:cubicBezTo>
                  <a:cubicBezTo>
                    <a:pt x="61112" y="75581"/>
                    <a:pt x="56519" y="78896"/>
                    <a:pt x="51927" y="82210"/>
                  </a:cubicBezTo>
                  <a:cubicBezTo>
                    <a:pt x="52241" y="82822"/>
                    <a:pt x="52575" y="83433"/>
                    <a:pt x="52890" y="84062"/>
                  </a:cubicBezTo>
                  <a:cubicBezTo>
                    <a:pt x="59964" y="81877"/>
                    <a:pt x="67056" y="79673"/>
                    <a:pt x="74131" y="77488"/>
                  </a:cubicBezTo>
                  <a:cubicBezTo>
                    <a:pt x="74353" y="77877"/>
                    <a:pt x="74594" y="78266"/>
                    <a:pt x="74816" y="78655"/>
                  </a:cubicBezTo>
                  <a:cubicBezTo>
                    <a:pt x="70112" y="82433"/>
                    <a:pt x="65427" y="86211"/>
                    <a:pt x="60723" y="89988"/>
                  </a:cubicBezTo>
                  <a:cubicBezTo>
                    <a:pt x="60964" y="90525"/>
                    <a:pt x="61205" y="91062"/>
                    <a:pt x="61445" y="91581"/>
                  </a:cubicBezTo>
                  <a:cubicBezTo>
                    <a:pt x="66705" y="90544"/>
                    <a:pt x="71945" y="89507"/>
                    <a:pt x="78316" y="88248"/>
                  </a:cubicBezTo>
                  <a:cubicBezTo>
                    <a:pt x="74464" y="91470"/>
                    <a:pt x="71631" y="93840"/>
                    <a:pt x="68797" y="96211"/>
                  </a:cubicBezTo>
                  <a:cubicBezTo>
                    <a:pt x="69149" y="96600"/>
                    <a:pt x="69519" y="96970"/>
                    <a:pt x="69871" y="97359"/>
                  </a:cubicBezTo>
                  <a:cubicBezTo>
                    <a:pt x="73242" y="95970"/>
                    <a:pt x="76594" y="94581"/>
                    <a:pt x="79964" y="93192"/>
                  </a:cubicBezTo>
                  <a:cubicBezTo>
                    <a:pt x="80205" y="93562"/>
                    <a:pt x="80446" y="93933"/>
                    <a:pt x="80686" y="94303"/>
                  </a:cubicBezTo>
                  <a:cubicBezTo>
                    <a:pt x="76575" y="98229"/>
                    <a:pt x="72445" y="102174"/>
                    <a:pt x="67760" y="106637"/>
                  </a:cubicBezTo>
                  <a:cubicBezTo>
                    <a:pt x="86816" y="108803"/>
                    <a:pt x="98316" y="95377"/>
                    <a:pt x="92816" y="79155"/>
                  </a:cubicBezTo>
                  <a:cubicBezTo>
                    <a:pt x="92020" y="76784"/>
                    <a:pt x="91223" y="74099"/>
                    <a:pt x="91520" y="71692"/>
                  </a:cubicBezTo>
                  <a:cubicBezTo>
                    <a:pt x="93353" y="56840"/>
                    <a:pt x="87594" y="46340"/>
                    <a:pt x="74575" y="39080"/>
                  </a:cubicBezTo>
                  <a:cubicBezTo>
                    <a:pt x="71445" y="37339"/>
                    <a:pt x="69316" y="33506"/>
                    <a:pt x="67186" y="30339"/>
                  </a:cubicBezTo>
                  <a:cubicBezTo>
                    <a:pt x="58723" y="17654"/>
                    <a:pt x="47204" y="8543"/>
                    <a:pt x="33575" y="2283"/>
                  </a:cubicBezTo>
                  <a:cubicBezTo>
                    <a:pt x="21297" y="-3346"/>
                    <a:pt x="6945" y="1746"/>
                    <a:pt x="0" y="14117"/>
                  </a:cubicBezTo>
                  <a:cubicBezTo>
                    <a:pt x="5648" y="13413"/>
                    <a:pt x="9870" y="12876"/>
                    <a:pt x="15222" y="1219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178373C0-8448-E82A-2749-4E5DFC7F8423}"/>
                </a:ext>
              </a:extLst>
            </p:cNvPr>
            <p:cNvSpPr/>
            <p:nvPr/>
          </p:nvSpPr>
          <p:spPr>
            <a:xfrm>
              <a:off x="1654915" y="4954777"/>
              <a:ext cx="83817" cy="82725"/>
            </a:xfrm>
            <a:custGeom>
              <a:avLst/>
              <a:gdLst>
                <a:gd name="connsiteX0" fmla="*/ 23241 w 83817"/>
                <a:gd name="connsiteY0" fmla="*/ 74558 h 82725"/>
                <a:gd name="connsiteX1" fmla="*/ 31630 w 83817"/>
                <a:gd name="connsiteY1" fmla="*/ 80114 h 82725"/>
                <a:gd name="connsiteX2" fmla="*/ 58167 w 83817"/>
                <a:gd name="connsiteY2" fmla="*/ 82521 h 82725"/>
                <a:gd name="connsiteX3" fmla="*/ 69853 w 83817"/>
                <a:gd name="connsiteY3" fmla="*/ 72929 h 82725"/>
                <a:gd name="connsiteX4" fmla="*/ 75260 w 83817"/>
                <a:gd name="connsiteY4" fmla="*/ 64299 h 82725"/>
                <a:gd name="connsiteX5" fmla="*/ 82908 w 83817"/>
                <a:gd name="connsiteY5" fmla="*/ 41595 h 82725"/>
                <a:gd name="connsiteX6" fmla="*/ 16259 w 83817"/>
                <a:gd name="connsiteY6" fmla="*/ 1335 h 82725"/>
                <a:gd name="connsiteX7" fmla="*/ 0 w 83817"/>
                <a:gd name="connsiteY7" fmla="*/ 10835 h 82725"/>
                <a:gd name="connsiteX8" fmla="*/ 1778 w 83817"/>
                <a:gd name="connsiteY8" fmla="*/ 12557 h 82725"/>
                <a:gd name="connsiteX9" fmla="*/ 37852 w 83817"/>
                <a:gd name="connsiteY9" fmla="*/ 6502 h 82725"/>
                <a:gd name="connsiteX10" fmla="*/ 34519 w 83817"/>
                <a:gd name="connsiteY10" fmla="*/ 11076 h 82725"/>
                <a:gd name="connsiteX11" fmla="*/ 56316 w 83817"/>
                <a:gd name="connsiteY11" fmla="*/ 18780 h 82725"/>
                <a:gd name="connsiteX12" fmla="*/ 55482 w 83817"/>
                <a:gd name="connsiteY12" fmla="*/ 21854 h 82725"/>
                <a:gd name="connsiteX13" fmla="*/ 45612 w 83817"/>
                <a:gd name="connsiteY13" fmla="*/ 23502 h 82725"/>
                <a:gd name="connsiteX14" fmla="*/ 60390 w 83817"/>
                <a:gd name="connsiteY14" fmla="*/ 29428 h 82725"/>
                <a:gd name="connsiteX15" fmla="*/ 60186 w 83817"/>
                <a:gd name="connsiteY15" fmla="*/ 30780 h 82725"/>
                <a:gd name="connsiteX16" fmla="*/ 52482 w 83817"/>
                <a:gd name="connsiteY16" fmla="*/ 31391 h 82725"/>
                <a:gd name="connsiteX17" fmla="*/ 65742 w 83817"/>
                <a:gd name="connsiteY17" fmla="*/ 39984 h 82725"/>
                <a:gd name="connsiteX18" fmla="*/ 65260 w 83817"/>
                <a:gd name="connsiteY18" fmla="*/ 41169 h 82725"/>
                <a:gd name="connsiteX19" fmla="*/ 50315 w 83817"/>
                <a:gd name="connsiteY19" fmla="*/ 38076 h 82725"/>
                <a:gd name="connsiteX20" fmla="*/ 63316 w 83817"/>
                <a:gd name="connsiteY20" fmla="*/ 47243 h 82725"/>
                <a:gd name="connsiteX21" fmla="*/ 62260 w 83817"/>
                <a:gd name="connsiteY21" fmla="*/ 48947 h 82725"/>
                <a:gd name="connsiteX22" fmla="*/ 53223 w 83817"/>
                <a:gd name="connsiteY22" fmla="*/ 47002 h 82725"/>
                <a:gd name="connsiteX23" fmla="*/ 61797 w 83817"/>
                <a:gd name="connsiteY23" fmla="*/ 56132 h 82725"/>
                <a:gd name="connsiteX24" fmla="*/ 60982 w 83817"/>
                <a:gd name="connsiteY24" fmla="*/ 57077 h 82725"/>
                <a:gd name="connsiteX25" fmla="*/ 50501 w 83817"/>
                <a:gd name="connsiteY25" fmla="*/ 52169 h 82725"/>
                <a:gd name="connsiteX26" fmla="*/ 49908 w 83817"/>
                <a:gd name="connsiteY26" fmla="*/ 53132 h 82725"/>
                <a:gd name="connsiteX27" fmla="*/ 58853 w 83817"/>
                <a:gd name="connsiteY27" fmla="*/ 61984 h 82725"/>
                <a:gd name="connsiteX28" fmla="*/ 57945 w 83817"/>
                <a:gd name="connsiteY28" fmla="*/ 63262 h 82725"/>
                <a:gd name="connsiteX29" fmla="*/ 41612 w 83817"/>
                <a:gd name="connsiteY29" fmla="*/ 56762 h 82725"/>
                <a:gd name="connsiteX30" fmla="*/ 47649 w 83817"/>
                <a:gd name="connsiteY30" fmla="*/ 66614 h 82725"/>
                <a:gd name="connsiteX31" fmla="*/ 27945 w 83817"/>
                <a:gd name="connsiteY31" fmla="*/ 54669 h 82725"/>
                <a:gd name="connsiteX32" fmla="*/ 27334 w 83817"/>
                <a:gd name="connsiteY32" fmla="*/ 55780 h 82725"/>
                <a:gd name="connsiteX33" fmla="*/ 40686 w 83817"/>
                <a:gd name="connsiteY33" fmla="*/ 69966 h 82725"/>
                <a:gd name="connsiteX34" fmla="*/ 8148 w 83817"/>
                <a:gd name="connsiteY34" fmla="*/ 55243 h 82725"/>
                <a:gd name="connsiteX35" fmla="*/ 23241 w 83817"/>
                <a:gd name="connsiteY35" fmla="*/ 74558 h 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817" h="82725">
                  <a:moveTo>
                    <a:pt x="23241" y="74558"/>
                  </a:moveTo>
                  <a:cubicBezTo>
                    <a:pt x="25519" y="76966"/>
                    <a:pt x="28574" y="79577"/>
                    <a:pt x="31630" y="80114"/>
                  </a:cubicBezTo>
                  <a:cubicBezTo>
                    <a:pt x="40408" y="81632"/>
                    <a:pt x="49445" y="83318"/>
                    <a:pt x="58167" y="82521"/>
                  </a:cubicBezTo>
                  <a:cubicBezTo>
                    <a:pt x="62353" y="82151"/>
                    <a:pt x="66353" y="76651"/>
                    <a:pt x="69853" y="72929"/>
                  </a:cubicBezTo>
                  <a:cubicBezTo>
                    <a:pt x="72149" y="70484"/>
                    <a:pt x="72686" y="65854"/>
                    <a:pt x="75260" y="64299"/>
                  </a:cubicBezTo>
                  <a:cubicBezTo>
                    <a:pt x="84575" y="58688"/>
                    <a:pt x="84723" y="50613"/>
                    <a:pt x="82908" y="41595"/>
                  </a:cubicBezTo>
                  <a:cubicBezTo>
                    <a:pt x="77575" y="14928"/>
                    <a:pt x="43352" y="-5517"/>
                    <a:pt x="16259" y="1335"/>
                  </a:cubicBezTo>
                  <a:cubicBezTo>
                    <a:pt x="10408" y="2816"/>
                    <a:pt x="5389" y="7594"/>
                    <a:pt x="0" y="10835"/>
                  </a:cubicBezTo>
                  <a:cubicBezTo>
                    <a:pt x="593" y="11409"/>
                    <a:pt x="1185" y="11983"/>
                    <a:pt x="1778" y="12557"/>
                  </a:cubicBezTo>
                  <a:cubicBezTo>
                    <a:pt x="13037" y="10669"/>
                    <a:pt x="24297" y="8780"/>
                    <a:pt x="37852" y="6502"/>
                  </a:cubicBezTo>
                  <a:cubicBezTo>
                    <a:pt x="35463" y="9798"/>
                    <a:pt x="34612" y="10965"/>
                    <a:pt x="34519" y="11076"/>
                  </a:cubicBezTo>
                  <a:cubicBezTo>
                    <a:pt x="41519" y="13557"/>
                    <a:pt x="48927" y="16169"/>
                    <a:pt x="56316" y="18780"/>
                  </a:cubicBezTo>
                  <a:cubicBezTo>
                    <a:pt x="56038" y="19798"/>
                    <a:pt x="55760" y="20835"/>
                    <a:pt x="55482" y="21854"/>
                  </a:cubicBezTo>
                  <a:cubicBezTo>
                    <a:pt x="52575" y="22335"/>
                    <a:pt x="49649" y="22817"/>
                    <a:pt x="45612" y="23502"/>
                  </a:cubicBezTo>
                  <a:cubicBezTo>
                    <a:pt x="51223" y="25743"/>
                    <a:pt x="55797" y="27595"/>
                    <a:pt x="60390" y="29428"/>
                  </a:cubicBezTo>
                  <a:cubicBezTo>
                    <a:pt x="60316" y="29872"/>
                    <a:pt x="60260" y="30335"/>
                    <a:pt x="60186" y="30780"/>
                  </a:cubicBezTo>
                  <a:cubicBezTo>
                    <a:pt x="58167" y="30946"/>
                    <a:pt x="56130" y="31095"/>
                    <a:pt x="52482" y="31391"/>
                  </a:cubicBezTo>
                  <a:cubicBezTo>
                    <a:pt x="57945" y="34928"/>
                    <a:pt x="61853" y="37465"/>
                    <a:pt x="65742" y="39984"/>
                  </a:cubicBezTo>
                  <a:cubicBezTo>
                    <a:pt x="65575" y="40373"/>
                    <a:pt x="65427" y="40780"/>
                    <a:pt x="65260" y="41169"/>
                  </a:cubicBezTo>
                  <a:cubicBezTo>
                    <a:pt x="60575" y="40187"/>
                    <a:pt x="55871" y="39224"/>
                    <a:pt x="50315" y="38076"/>
                  </a:cubicBezTo>
                  <a:cubicBezTo>
                    <a:pt x="55186" y="41521"/>
                    <a:pt x="59242" y="44391"/>
                    <a:pt x="63316" y="47243"/>
                  </a:cubicBezTo>
                  <a:cubicBezTo>
                    <a:pt x="62964" y="47817"/>
                    <a:pt x="62612" y="48373"/>
                    <a:pt x="62260" y="48947"/>
                  </a:cubicBezTo>
                  <a:cubicBezTo>
                    <a:pt x="59501" y="48354"/>
                    <a:pt x="56723" y="47762"/>
                    <a:pt x="53223" y="47002"/>
                  </a:cubicBezTo>
                  <a:cubicBezTo>
                    <a:pt x="56408" y="50410"/>
                    <a:pt x="59112" y="53262"/>
                    <a:pt x="61797" y="56132"/>
                  </a:cubicBezTo>
                  <a:cubicBezTo>
                    <a:pt x="61519" y="56447"/>
                    <a:pt x="61242" y="56762"/>
                    <a:pt x="60982" y="57077"/>
                  </a:cubicBezTo>
                  <a:cubicBezTo>
                    <a:pt x="57482" y="55447"/>
                    <a:pt x="53982" y="53799"/>
                    <a:pt x="50501" y="52169"/>
                  </a:cubicBezTo>
                  <a:cubicBezTo>
                    <a:pt x="50297" y="52484"/>
                    <a:pt x="50112" y="52817"/>
                    <a:pt x="49908" y="53132"/>
                  </a:cubicBezTo>
                  <a:cubicBezTo>
                    <a:pt x="52890" y="56076"/>
                    <a:pt x="55871" y="59040"/>
                    <a:pt x="58853" y="61984"/>
                  </a:cubicBezTo>
                  <a:cubicBezTo>
                    <a:pt x="58556" y="62410"/>
                    <a:pt x="58241" y="62836"/>
                    <a:pt x="57945" y="63262"/>
                  </a:cubicBezTo>
                  <a:cubicBezTo>
                    <a:pt x="52778" y="61206"/>
                    <a:pt x="47593" y="59151"/>
                    <a:pt x="41612" y="56762"/>
                  </a:cubicBezTo>
                  <a:cubicBezTo>
                    <a:pt x="43538" y="59910"/>
                    <a:pt x="44945" y="62206"/>
                    <a:pt x="47649" y="66614"/>
                  </a:cubicBezTo>
                  <a:cubicBezTo>
                    <a:pt x="39630" y="61762"/>
                    <a:pt x="33797" y="58206"/>
                    <a:pt x="27945" y="54669"/>
                  </a:cubicBezTo>
                  <a:cubicBezTo>
                    <a:pt x="27741" y="55039"/>
                    <a:pt x="27537" y="55410"/>
                    <a:pt x="27334" y="55780"/>
                  </a:cubicBezTo>
                  <a:cubicBezTo>
                    <a:pt x="31371" y="60077"/>
                    <a:pt x="35408" y="64354"/>
                    <a:pt x="40686" y="69966"/>
                  </a:cubicBezTo>
                  <a:cubicBezTo>
                    <a:pt x="28611" y="64502"/>
                    <a:pt x="18389" y="59873"/>
                    <a:pt x="8148" y="55243"/>
                  </a:cubicBezTo>
                  <a:cubicBezTo>
                    <a:pt x="12982" y="62817"/>
                    <a:pt x="17889" y="68910"/>
                    <a:pt x="23241" y="7455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6C70650F-089D-C1C2-FC10-BC7444277437}"/>
                </a:ext>
              </a:extLst>
            </p:cNvPr>
            <p:cNvSpPr/>
            <p:nvPr/>
          </p:nvSpPr>
          <p:spPr>
            <a:xfrm>
              <a:off x="1715146" y="5024658"/>
              <a:ext cx="72610" cy="78474"/>
            </a:xfrm>
            <a:custGeom>
              <a:avLst/>
              <a:gdLst>
                <a:gd name="connsiteX0" fmla="*/ 68067 w 72610"/>
                <a:gd name="connsiteY0" fmla="*/ 61975 h 78474"/>
                <a:gd name="connsiteX1" fmla="*/ 57696 w 72610"/>
                <a:gd name="connsiteY1" fmla="*/ 5418 h 78474"/>
                <a:gd name="connsiteX2" fmla="*/ 27325 w 72610"/>
                <a:gd name="connsiteY2" fmla="*/ 12955 h 78474"/>
                <a:gd name="connsiteX3" fmla="*/ 19066 w 72610"/>
                <a:gd name="connsiteY3" fmla="*/ 21696 h 78474"/>
                <a:gd name="connsiteX4" fmla="*/ 3381 w 72610"/>
                <a:gd name="connsiteY4" fmla="*/ 45882 h 78474"/>
                <a:gd name="connsiteX5" fmla="*/ 2659 w 72610"/>
                <a:gd name="connsiteY5" fmla="*/ 50567 h 78474"/>
                <a:gd name="connsiteX6" fmla="*/ 8344 w 72610"/>
                <a:gd name="connsiteY6" fmla="*/ 78475 h 78474"/>
                <a:gd name="connsiteX7" fmla="*/ 17455 w 72610"/>
                <a:gd name="connsiteY7" fmla="*/ 39011 h 78474"/>
                <a:gd name="connsiteX8" fmla="*/ 20474 w 72610"/>
                <a:gd name="connsiteY8" fmla="*/ 44085 h 78474"/>
                <a:gd name="connsiteX9" fmla="*/ 20325 w 72610"/>
                <a:gd name="connsiteY9" fmla="*/ 32715 h 78474"/>
                <a:gd name="connsiteX10" fmla="*/ 22214 w 72610"/>
                <a:gd name="connsiteY10" fmla="*/ 32270 h 78474"/>
                <a:gd name="connsiteX11" fmla="*/ 29048 w 72610"/>
                <a:gd name="connsiteY11" fmla="*/ 45326 h 78474"/>
                <a:gd name="connsiteX12" fmla="*/ 30437 w 72610"/>
                <a:gd name="connsiteY12" fmla="*/ 45067 h 78474"/>
                <a:gd name="connsiteX13" fmla="*/ 29196 w 72610"/>
                <a:gd name="connsiteY13" fmla="*/ 25326 h 78474"/>
                <a:gd name="connsiteX14" fmla="*/ 39048 w 72610"/>
                <a:gd name="connsiteY14" fmla="*/ 44122 h 78474"/>
                <a:gd name="connsiteX15" fmla="*/ 38141 w 72610"/>
                <a:gd name="connsiteY15" fmla="*/ 22733 h 78474"/>
                <a:gd name="connsiteX16" fmla="*/ 39992 w 72610"/>
                <a:gd name="connsiteY16" fmla="*/ 22363 h 78474"/>
                <a:gd name="connsiteX17" fmla="*/ 46178 w 72610"/>
                <a:gd name="connsiteY17" fmla="*/ 40808 h 78474"/>
                <a:gd name="connsiteX18" fmla="*/ 48067 w 72610"/>
                <a:gd name="connsiteY18" fmla="*/ 24085 h 78474"/>
                <a:gd name="connsiteX19" fmla="*/ 53418 w 72610"/>
                <a:gd name="connsiteY19" fmla="*/ 38808 h 78474"/>
                <a:gd name="connsiteX20" fmla="*/ 57178 w 72610"/>
                <a:gd name="connsiteY20" fmla="*/ 27752 h 78474"/>
                <a:gd name="connsiteX21" fmla="*/ 60067 w 72610"/>
                <a:gd name="connsiteY21" fmla="*/ 44289 h 78474"/>
                <a:gd name="connsiteX22" fmla="*/ 63233 w 72610"/>
                <a:gd name="connsiteY22" fmla="*/ 38456 h 78474"/>
                <a:gd name="connsiteX23" fmla="*/ 65326 w 72610"/>
                <a:gd name="connsiteY23" fmla="*/ 38567 h 78474"/>
                <a:gd name="connsiteX24" fmla="*/ 68067 w 72610"/>
                <a:gd name="connsiteY24" fmla="*/ 61975 h 7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10" h="78474">
                  <a:moveTo>
                    <a:pt x="68067" y="61975"/>
                  </a:moveTo>
                  <a:cubicBezTo>
                    <a:pt x="77160" y="47659"/>
                    <a:pt x="72048" y="16455"/>
                    <a:pt x="57696" y="5418"/>
                  </a:cubicBezTo>
                  <a:cubicBezTo>
                    <a:pt x="45511" y="-3934"/>
                    <a:pt x="34529" y="-1026"/>
                    <a:pt x="27325" y="12955"/>
                  </a:cubicBezTo>
                  <a:cubicBezTo>
                    <a:pt x="25529" y="16455"/>
                    <a:pt x="22344" y="20974"/>
                    <a:pt x="19066" y="21696"/>
                  </a:cubicBezTo>
                  <a:cubicBezTo>
                    <a:pt x="5325" y="24733"/>
                    <a:pt x="1807" y="33363"/>
                    <a:pt x="3381" y="45882"/>
                  </a:cubicBezTo>
                  <a:cubicBezTo>
                    <a:pt x="3566" y="47400"/>
                    <a:pt x="3362" y="49234"/>
                    <a:pt x="2659" y="50567"/>
                  </a:cubicBezTo>
                  <a:cubicBezTo>
                    <a:pt x="-2397" y="59993"/>
                    <a:pt x="-101" y="68197"/>
                    <a:pt x="8344" y="78475"/>
                  </a:cubicBezTo>
                  <a:cubicBezTo>
                    <a:pt x="11640" y="64178"/>
                    <a:pt x="14455" y="52011"/>
                    <a:pt x="17455" y="39011"/>
                  </a:cubicBezTo>
                  <a:cubicBezTo>
                    <a:pt x="18585" y="40900"/>
                    <a:pt x="19159" y="41882"/>
                    <a:pt x="20474" y="44085"/>
                  </a:cubicBezTo>
                  <a:cubicBezTo>
                    <a:pt x="20418" y="39067"/>
                    <a:pt x="20362" y="35900"/>
                    <a:pt x="20325" y="32715"/>
                  </a:cubicBezTo>
                  <a:cubicBezTo>
                    <a:pt x="20955" y="32567"/>
                    <a:pt x="21585" y="32419"/>
                    <a:pt x="22214" y="32270"/>
                  </a:cubicBezTo>
                  <a:cubicBezTo>
                    <a:pt x="24492" y="36622"/>
                    <a:pt x="26770" y="40974"/>
                    <a:pt x="29048" y="45326"/>
                  </a:cubicBezTo>
                  <a:cubicBezTo>
                    <a:pt x="29511" y="45234"/>
                    <a:pt x="29974" y="45159"/>
                    <a:pt x="30437" y="45067"/>
                  </a:cubicBezTo>
                  <a:cubicBezTo>
                    <a:pt x="30085" y="39345"/>
                    <a:pt x="29714" y="33604"/>
                    <a:pt x="29196" y="25326"/>
                  </a:cubicBezTo>
                  <a:cubicBezTo>
                    <a:pt x="32826" y="32233"/>
                    <a:pt x="35215" y="36826"/>
                    <a:pt x="39048" y="44122"/>
                  </a:cubicBezTo>
                  <a:cubicBezTo>
                    <a:pt x="38659" y="35085"/>
                    <a:pt x="38400" y="28918"/>
                    <a:pt x="38141" y="22733"/>
                  </a:cubicBezTo>
                  <a:cubicBezTo>
                    <a:pt x="38752" y="22604"/>
                    <a:pt x="39363" y="22493"/>
                    <a:pt x="39992" y="22363"/>
                  </a:cubicBezTo>
                  <a:cubicBezTo>
                    <a:pt x="41937" y="28141"/>
                    <a:pt x="43863" y="33919"/>
                    <a:pt x="46178" y="40808"/>
                  </a:cubicBezTo>
                  <a:cubicBezTo>
                    <a:pt x="46789" y="35456"/>
                    <a:pt x="47270" y="31233"/>
                    <a:pt x="48067" y="24085"/>
                  </a:cubicBezTo>
                  <a:cubicBezTo>
                    <a:pt x="50400" y="30493"/>
                    <a:pt x="51752" y="34196"/>
                    <a:pt x="53418" y="38808"/>
                  </a:cubicBezTo>
                  <a:cubicBezTo>
                    <a:pt x="54567" y="35400"/>
                    <a:pt x="55456" y="32826"/>
                    <a:pt x="57178" y="27752"/>
                  </a:cubicBezTo>
                  <a:cubicBezTo>
                    <a:pt x="58400" y="34715"/>
                    <a:pt x="59141" y="39011"/>
                    <a:pt x="60067" y="44289"/>
                  </a:cubicBezTo>
                  <a:cubicBezTo>
                    <a:pt x="61419" y="41789"/>
                    <a:pt x="62326" y="40122"/>
                    <a:pt x="63233" y="38456"/>
                  </a:cubicBezTo>
                  <a:cubicBezTo>
                    <a:pt x="63937" y="38493"/>
                    <a:pt x="64622" y="38530"/>
                    <a:pt x="65326" y="38567"/>
                  </a:cubicBezTo>
                  <a:cubicBezTo>
                    <a:pt x="66289" y="46808"/>
                    <a:pt x="67252" y="55030"/>
                    <a:pt x="68067" y="6197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94BBB6A4-BDF6-0CA2-8E1A-7BFE5235AA49}"/>
                </a:ext>
              </a:extLst>
            </p:cNvPr>
            <p:cNvSpPr/>
            <p:nvPr/>
          </p:nvSpPr>
          <p:spPr>
            <a:xfrm>
              <a:off x="1783176" y="5331728"/>
              <a:ext cx="80038" cy="71612"/>
            </a:xfrm>
            <a:custGeom>
              <a:avLst/>
              <a:gdLst>
                <a:gd name="connsiteX0" fmla="*/ 16408 w 80038"/>
                <a:gd name="connsiteY0" fmla="*/ 18519 h 71612"/>
                <a:gd name="connsiteX1" fmla="*/ 37778 w 80038"/>
                <a:gd name="connsiteY1" fmla="*/ 33760 h 71612"/>
                <a:gd name="connsiteX2" fmla="*/ 55408 w 80038"/>
                <a:gd name="connsiteY2" fmla="*/ 57797 h 71612"/>
                <a:gd name="connsiteX3" fmla="*/ 80038 w 80038"/>
                <a:gd name="connsiteY3" fmla="*/ 71612 h 71612"/>
                <a:gd name="connsiteX4" fmla="*/ 62593 w 80038"/>
                <a:gd name="connsiteY4" fmla="*/ 37908 h 71612"/>
                <a:gd name="connsiteX5" fmla="*/ 21315 w 80038"/>
                <a:gd name="connsiteY5" fmla="*/ 1482 h 71612"/>
                <a:gd name="connsiteX6" fmla="*/ 0 w 80038"/>
                <a:gd name="connsiteY6" fmla="*/ 0 h 71612"/>
                <a:gd name="connsiteX7" fmla="*/ 16408 w 80038"/>
                <a:gd name="connsiteY7" fmla="*/ 18519 h 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38" h="71612">
                  <a:moveTo>
                    <a:pt x="16408" y="18519"/>
                  </a:moveTo>
                  <a:cubicBezTo>
                    <a:pt x="24111" y="22593"/>
                    <a:pt x="31778" y="27556"/>
                    <a:pt x="37778" y="33760"/>
                  </a:cubicBezTo>
                  <a:cubicBezTo>
                    <a:pt x="44612" y="40852"/>
                    <a:pt x="49427" y="49853"/>
                    <a:pt x="55408" y="57797"/>
                  </a:cubicBezTo>
                  <a:cubicBezTo>
                    <a:pt x="61112" y="65371"/>
                    <a:pt x="68056" y="71186"/>
                    <a:pt x="80038" y="71612"/>
                  </a:cubicBezTo>
                  <a:cubicBezTo>
                    <a:pt x="73668" y="59445"/>
                    <a:pt x="67205" y="49056"/>
                    <a:pt x="62593" y="37908"/>
                  </a:cubicBezTo>
                  <a:cubicBezTo>
                    <a:pt x="54667" y="18778"/>
                    <a:pt x="39575" y="8148"/>
                    <a:pt x="21315" y="1482"/>
                  </a:cubicBezTo>
                  <a:cubicBezTo>
                    <a:pt x="15148" y="-759"/>
                    <a:pt x="7741" y="426"/>
                    <a:pt x="0" y="0"/>
                  </a:cubicBezTo>
                  <a:cubicBezTo>
                    <a:pt x="2574" y="10722"/>
                    <a:pt x="9037" y="14611"/>
                    <a:pt x="16408" y="185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24E84056-6B09-23CF-C8B9-668D161E1347}"/>
                </a:ext>
              </a:extLst>
            </p:cNvPr>
            <p:cNvSpPr/>
            <p:nvPr/>
          </p:nvSpPr>
          <p:spPr>
            <a:xfrm>
              <a:off x="1793917" y="5357358"/>
              <a:ext cx="37555" cy="61686"/>
            </a:xfrm>
            <a:custGeom>
              <a:avLst/>
              <a:gdLst>
                <a:gd name="connsiteX0" fmla="*/ 3667 w 37555"/>
                <a:gd name="connsiteY0" fmla="*/ 0 h 61686"/>
                <a:gd name="connsiteX1" fmla="*/ 0 w 37555"/>
                <a:gd name="connsiteY1" fmla="*/ 1741 h 61686"/>
                <a:gd name="connsiteX2" fmla="*/ 16074 w 37555"/>
                <a:gd name="connsiteY2" fmla="*/ 61186 h 61686"/>
                <a:gd name="connsiteX3" fmla="*/ 19371 w 37555"/>
                <a:gd name="connsiteY3" fmla="*/ 61686 h 61686"/>
                <a:gd name="connsiteX4" fmla="*/ 26685 w 37555"/>
                <a:gd name="connsiteY4" fmla="*/ 32667 h 61686"/>
                <a:gd name="connsiteX5" fmla="*/ 37556 w 37555"/>
                <a:gd name="connsiteY5" fmla="*/ 40223 h 61686"/>
                <a:gd name="connsiteX6" fmla="*/ 3667 w 37555"/>
                <a:gd name="connsiteY6" fmla="*/ 0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55" h="61686">
                  <a:moveTo>
                    <a:pt x="3667" y="0"/>
                  </a:moveTo>
                  <a:cubicBezTo>
                    <a:pt x="2444" y="574"/>
                    <a:pt x="1222" y="1167"/>
                    <a:pt x="0" y="1741"/>
                  </a:cubicBezTo>
                  <a:cubicBezTo>
                    <a:pt x="5352" y="21556"/>
                    <a:pt x="10722" y="41371"/>
                    <a:pt x="16074" y="61186"/>
                  </a:cubicBezTo>
                  <a:cubicBezTo>
                    <a:pt x="17167" y="61353"/>
                    <a:pt x="18259" y="61519"/>
                    <a:pt x="19371" y="61686"/>
                  </a:cubicBezTo>
                  <a:cubicBezTo>
                    <a:pt x="21834" y="51945"/>
                    <a:pt x="24278" y="42204"/>
                    <a:pt x="26685" y="32667"/>
                  </a:cubicBezTo>
                  <a:cubicBezTo>
                    <a:pt x="30186" y="35112"/>
                    <a:pt x="33871" y="37667"/>
                    <a:pt x="37556" y="40223"/>
                  </a:cubicBezTo>
                  <a:cubicBezTo>
                    <a:pt x="31000" y="22093"/>
                    <a:pt x="24000" y="4870"/>
                    <a:pt x="366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DA8F3DCA-4C24-D2E6-8844-2BBEA64F5CB3}"/>
                </a:ext>
              </a:extLst>
            </p:cNvPr>
            <p:cNvSpPr/>
            <p:nvPr/>
          </p:nvSpPr>
          <p:spPr>
            <a:xfrm>
              <a:off x="1747435" y="5353469"/>
              <a:ext cx="40814" cy="58908"/>
            </a:xfrm>
            <a:custGeom>
              <a:avLst/>
              <a:gdLst>
                <a:gd name="connsiteX0" fmla="*/ 31149 w 40814"/>
                <a:gd name="connsiteY0" fmla="*/ 41723 h 58908"/>
                <a:gd name="connsiteX1" fmla="*/ 35797 w 40814"/>
                <a:gd name="connsiteY1" fmla="*/ 0 h 58908"/>
                <a:gd name="connsiteX2" fmla="*/ 0 w 40814"/>
                <a:gd name="connsiteY2" fmla="*/ 55982 h 58908"/>
                <a:gd name="connsiteX3" fmla="*/ 2833 w 40814"/>
                <a:gd name="connsiteY3" fmla="*/ 58908 h 58908"/>
                <a:gd name="connsiteX4" fmla="*/ 28871 w 40814"/>
                <a:gd name="connsiteY4" fmla="*/ 39019 h 58908"/>
                <a:gd name="connsiteX5" fmla="*/ 31149 w 40814"/>
                <a:gd name="connsiteY5" fmla="*/ 41723 h 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14" h="58908">
                  <a:moveTo>
                    <a:pt x="31149" y="41723"/>
                  </a:moveTo>
                  <a:cubicBezTo>
                    <a:pt x="42167" y="30871"/>
                    <a:pt x="43834" y="15371"/>
                    <a:pt x="35797" y="0"/>
                  </a:cubicBezTo>
                  <a:cubicBezTo>
                    <a:pt x="28797" y="21852"/>
                    <a:pt x="6148" y="33834"/>
                    <a:pt x="0" y="55982"/>
                  </a:cubicBezTo>
                  <a:cubicBezTo>
                    <a:pt x="944" y="56964"/>
                    <a:pt x="1889" y="57945"/>
                    <a:pt x="2833" y="58908"/>
                  </a:cubicBezTo>
                  <a:cubicBezTo>
                    <a:pt x="11408" y="52353"/>
                    <a:pt x="19982" y="45815"/>
                    <a:pt x="28871" y="39019"/>
                  </a:cubicBezTo>
                  <a:cubicBezTo>
                    <a:pt x="28704" y="38834"/>
                    <a:pt x="29667" y="39982"/>
                    <a:pt x="31149" y="41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A5CD03C7-C3BB-2D24-02A3-AE67648D7A8D}"/>
                </a:ext>
              </a:extLst>
            </p:cNvPr>
            <p:cNvSpPr/>
            <p:nvPr/>
          </p:nvSpPr>
          <p:spPr>
            <a:xfrm>
              <a:off x="1745002" y="5336821"/>
              <a:ext cx="30358" cy="58056"/>
            </a:xfrm>
            <a:custGeom>
              <a:avLst/>
              <a:gdLst>
                <a:gd name="connsiteX0" fmla="*/ 27377 w 30358"/>
                <a:gd name="connsiteY0" fmla="*/ 0 h 58056"/>
                <a:gd name="connsiteX1" fmla="*/ 340 w 30358"/>
                <a:gd name="connsiteY1" fmla="*/ 58056 h 58056"/>
                <a:gd name="connsiteX2" fmla="*/ 27377 w 30358"/>
                <a:gd name="connsiteY2" fmla="*/ 0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8" h="58056">
                  <a:moveTo>
                    <a:pt x="27377" y="0"/>
                  </a:moveTo>
                  <a:cubicBezTo>
                    <a:pt x="16914" y="18704"/>
                    <a:pt x="-2827" y="32908"/>
                    <a:pt x="340" y="58056"/>
                  </a:cubicBezTo>
                  <a:cubicBezTo>
                    <a:pt x="23285" y="42464"/>
                    <a:pt x="36674" y="13833"/>
                    <a:pt x="2737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226F70E0-09F8-F6DD-82CE-13CAC5F3255C}"/>
                </a:ext>
              </a:extLst>
            </p:cNvPr>
            <p:cNvSpPr/>
            <p:nvPr/>
          </p:nvSpPr>
          <p:spPr>
            <a:xfrm>
              <a:off x="1866344" y="5182963"/>
              <a:ext cx="75556" cy="20356"/>
            </a:xfrm>
            <a:custGeom>
              <a:avLst/>
              <a:gdLst>
                <a:gd name="connsiteX0" fmla="*/ 15259 w 75556"/>
                <a:gd name="connsiteY0" fmla="*/ 18856 h 20356"/>
                <a:gd name="connsiteX1" fmla="*/ 60816 w 75556"/>
                <a:gd name="connsiteY1" fmla="*/ 13301 h 20356"/>
                <a:gd name="connsiteX2" fmla="*/ 75557 w 75556"/>
                <a:gd name="connsiteY2" fmla="*/ 12282 h 20356"/>
                <a:gd name="connsiteX3" fmla="*/ 75131 w 75556"/>
                <a:gd name="connsiteY3" fmla="*/ 8782 h 20356"/>
                <a:gd name="connsiteX4" fmla="*/ 0 w 75556"/>
                <a:gd name="connsiteY4" fmla="*/ 20356 h 20356"/>
                <a:gd name="connsiteX5" fmla="*/ 15259 w 75556"/>
                <a:gd name="connsiteY5" fmla="*/ 18856 h 2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56" h="20356">
                  <a:moveTo>
                    <a:pt x="15259" y="18856"/>
                  </a:moveTo>
                  <a:cubicBezTo>
                    <a:pt x="29834" y="10375"/>
                    <a:pt x="44778" y="9486"/>
                    <a:pt x="60816" y="13301"/>
                  </a:cubicBezTo>
                  <a:cubicBezTo>
                    <a:pt x="65390" y="14393"/>
                    <a:pt x="70631" y="12690"/>
                    <a:pt x="75557" y="12282"/>
                  </a:cubicBezTo>
                  <a:cubicBezTo>
                    <a:pt x="75408" y="11116"/>
                    <a:pt x="75260" y="9949"/>
                    <a:pt x="75131" y="8782"/>
                  </a:cubicBezTo>
                  <a:cubicBezTo>
                    <a:pt x="48241" y="-5829"/>
                    <a:pt x="21519" y="-2366"/>
                    <a:pt x="0" y="20356"/>
                  </a:cubicBezTo>
                  <a:cubicBezTo>
                    <a:pt x="6519" y="19819"/>
                    <a:pt x="11778" y="20875"/>
                    <a:pt x="15259" y="1885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EDDA3CBE-053A-3E60-3B1A-1DDD461F8286}"/>
                </a:ext>
              </a:extLst>
            </p:cNvPr>
            <p:cNvSpPr/>
            <p:nvPr/>
          </p:nvSpPr>
          <p:spPr>
            <a:xfrm>
              <a:off x="1886585" y="5198850"/>
              <a:ext cx="50408" cy="20349"/>
            </a:xfrm>
            <a:custGeom>
              <a:avLst/>
              <a:gdLst>
                <a:gd name="connsiteX0" fmla="*/ 40464 w 50408"/>
                <a:gd name="connsiteY0" fmla="*/ 2192 h 20349"/>
                <a:gd name="connsiteX1" fmla="*/ 0 w 50408"/>
                <a:gd name="connsiteY1" fmla="*/ 6969 h 20349"/>
                <a:gd name="connsiteX2" fmla="*/ 50408 w 50408"/>
                <a:gd name="connsiteY2" fmla="*/ 19858 h 20349"/>
                <a:gd name="connsiteX3" fmla="*/ 30556 w 50408"/>
                <a:gd name="connsiteY3" fmla="*/ 7377 h 20349"/>
                <a:gd name="connsiteX4" fmla="*/ 40464 w 50408"/>
                <a:gd name="connsiteY4" fmla="*/ 2192 h 2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8" h="20349">
                  <a:moveTo>
                    <a:pt x="40464" y="2192"/>
                  </a:moveTo>
                  <a:cubicBezTo>
                    <a:pt x="25778" y="-1994"/>
                    <a:pt x="12982" y="-68"/>
                    <a:pt x="0" y="6969"/>
                  </a:cubicBezTo>
                  <a:cubicBezTo>
                    <a:pt x="14796" y="20192"/>
                    <a:pt x="31889" y="21321"/>
                    <a:pt x="50408" y="19858"/>
                  </a:cubicBezTo>
                  <a:cubicBezTo>
                    <a:pt x="43834" y="15729"/>
                    <a:pt x="37278" y="11599"/>
                    <a:pt x="30556" y="7377"/>
                  </a:cubicBezTo>
                  <a:cubicBezTo>
                    <a:pt x="33260" y="5969"/>
                    <a:pt x="36463" y="4284"/>
                    <a:pt x="40464" y="219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E09B1958-2DEB-5A67-2F3D-48DEC6E373DD}"/>
                </a:ext>
              </a:extLst>
            </p:cNvPr>
            <p:cNvSpPr/>
            <p:nvPr/>
          </p:nvSpPr>
          <p:spPr>
            <a:xfrm>
              <a:off x="1866521" y="5207264"/>
              <a:ext cx="30063" cy="65019"/>
            </a:xfrm>
            <a:custGeom>
              <a:avLst/>
              <a:gdLst>
                <a:gd name="connsiteX0" fmla="*/ 30063 w 30063"/>
                <a:gd name="connsiteY0" fmla="*/ 65019 h 65019"/>
                <a:gd name="connsiteX1" fmla="*/ 933 w 30063"/>
                <a:gd name="connsiteY1" fmla="*/ 0 h 65019"/>
                <a:gd name="connsiteX2" fmla="*/ 30063 w 30063"/>
                <a:gd name="connsiteY2" fmla="*/ 65019 h 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3" h="65019">
                  <a:moveTo>
                    <a:pt x="30063" y="65019"/>
                  </a:moveTo>
                  <a:cubicBezTo>
                    <a:pt x="20248" y="43093"/>
                    <a:pt x="11100" y="22704"/>
                    <a:pt x="933" y="0"/>
                  </a:cubicBezTo>
                  <a:cubicBezTo>
                    <a:pt x="-3808" y="25334"/>
                    <a:pt x="10063" y="55927"/>
                    <a:pt x="30063" y="650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27005070-FD46-EF6A-EE25-8FCD176510E1}"/>
                </a:ext>
              </a:extLst>
            </p:cNvPr>
            <p:cNvSpPr/>
            <p:nvPr/>
          </p:nvSpPr>
          <p:spPr>
            <a:xfrm>
              <a:off x="1780694" y="5401025"/>
              <a:ext cx="21892" cy="58722"/>
            </a:xfrm>
            <a:custGeom>
              <a:avLst/>
              <a:gdLst>
                <a:gd name="connsiteX0" fmla="*/ 17630 w 21892"/>
                <a:gd name="connsiteY0" fmla="*/ 0 h 58722"/>
                <a:gd name="connsiteX1" fmla="*/ 12056 w 21892"/>
                <a:gd name="connsiteY1" fmla="*/ 23445 h 58722"/>
                <a:gd name="connsiteX2" fmla="*/ 3148 w 21892"/>
                <a:gd name="connsiteY2" fmla="*/ 44649 h 58722"/>
                <a:gd name="connsiteX3" fmla="*/ 0 w 21892"/>
                <a:gd name="connsiteY3" fmla="*/ 58723 h 58722"/>
                <a:gd name="connsiteX4" fmla="*/ 17630 w 21892"/>
                <a:gd name="connsiteY4" fmla="*/ 0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58722">
                  <a:moveTo>
                    <a:pt x="17630" y="0"/>
                  </a:moveTo>
                  <a:cubicBezTo>
                    <a:pt x="15648" y="8574"/>
                    <a:pt x="14445" y="16204"/>
                    <a:pt x="12056" y="23445"/>
                  </a:cubicBezTo>
                  <a:cubicBezTo>
                    <a:pt x="9667" y="30704"/>
                    <a:pt x="5778" y="37463"/>
                    <a:pt x="3148" y="44649"/>
                  </a:cubicBezTo>
                  <a:cubicBezTo>
                    <a:pt x="1519" y="49130"/>
                    <a:pt x="1000" y="54019"/>
                    <a:pt x="0" y="58723"/>
                  </a:cubicBezTo>
                  <a:cubicBezTo>
                    <a:pt x="21000" y="42056"/>
                    <a:pt x="26926" y="19500"/>
                    <a:pt x="1763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9C300CC9-3CDD-63DF-566B-823C518100D7}"/>
                </a:ext>
              </a:extLst>
            </p:cNvPr>
            <p:cNvSpPr/>
            <p:nvPr/>
          </p:nvSpPr>
          <p:spPr>
            <a:xfrm>
              <a:off x="1559508" y="5028391"/>
              <a:ext cx="40331" cy="71241"/>
            </a:xfrm>
            <a:custGeom>
              <a:avLst/>
              <a:gdLst>
                <a:gd name="connsiteX0" fmla="*/ 40332 w 40331"/>
                <a:gd name="connsiteY0" fmla="*/ 71242 h 71241"/>
                <a:gd name="connsiteX1" fmla="*/ 1794 w 40331"/>
                <a:gd name="connsiteY1" fmla="*/ 0 h 71241"/>
                <a:gd name="connsiteX2" fmla="*/ 40332 w 40331"/>
                <a:gd name="connsiteY2" fmla="*/ 71242 h 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31" h="71241">
                  <a:moveTo>
                    <a:pt x="40332" y="71242"/>
                  </a:moveTo>
                  <a:cubicBezTo>
                    <a:pt x="13294" y="55260"/>
                    <a:pt x="9109" y="26760"/>
                    <a:pt x="1794" y="0"/>
                  </a:cubicBezTo>
                  <a:cubicBezTo>
                    <a:pt x="-6261" y="29574"/>
                    <a:pt x="13906" y="65927"/>
                    <a:pt x="40332" y="7124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E5E4A71D-40D3-97F5-BCC2-4BA4C4219290}"/>
                </a:ext>
              </a:extLst>
            </p:cNvPr>
            <p:cNvSpPr/>
            <p:nvPr/>
          </p:nvSpPr>
          <p:spPr>
            <a:xfrm>
              <a:off x="1616411" y="5116596"/>
              <a:ext cx="49725" cy="69334"/>
            </a:xfrm>
            <a:custGeom>
              <a:avLst/>
              <a:gdLst>
                <a:gd name="connsiteX0" fmla="*/ 521 w 49725"/>
                <a:gd name="connsiteY0" fmla="*/ 0 h 69334"/>
                <a:gd name="connsiteX1" fmla="*/ 49726 w 49725"/>
                <a:gd name="connsiteY1" fmla="*/ 69334 h 69334"/>
                <a:gd name="connsiteX2" fmla="*/ 521 w 49725"/>
                <a:gd name="connsiteY2" fmla="*/ 0 h 6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5" h="69334">
                  <a:moveTo>
                    <a:pt x="521" y="0"/>
                  </a:moveTo>
                  <a:cubicBezTo>
                    <a:pt x="-4386" y="23148"/>
                    <a:pt x="26374" y="66390"/>
                    <a:pt x="49726" y="69334"/>
                  </a:cubicBezTo>
                  <a:cubicBezTo>
                    <a:pt x="28577" y="49149"/>
                    <a:pt x="8503" y="29648"/>
                    <a:pt x="521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96957E67-EF65-3F14-776A-DD8C7F3A94B7}"/>
                </a:ext>
              </a:extLst>
            </p:cNvPr>
            <p:cNvSpPr/>
            <p:nvPr/>
          </p:nvSpPr>
          <p:spPr>
            <a:xfrm>
              <a:off x="1887696" y="5216171"/>
              <a:ext cx="32907" cy="37759"/>
            </a:xfrm>
            <a:custGeom>
              <a:avLst/>
              <a:gdLst>
                <a:gd name="connsiteX0" fmla="*/ 0 w 32907"/>
                <a:gd name="connsiteY0" fmla="*/ 0 h 37759"/>
                <a:gd name="connsiteX1" fmla="*/ 32908 w 32907"/>
                <a:gd name="connsiteY1" fmla="*/ 37760 h 37759"/>
                <a:gd name="connsiteX2" fmla="*/ 0 w 32907"/>
                <a:gd name="connsiteY2" fmla="*/ 0 h 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07" h="37759">
                  <a:moveTo>
                    <a:pt x="0" y="0"/>
                  </a:moveTo>
                  <a:cubicBezTo>
                    <a:pt x="12371" y="11315"/>
                    <a:pt x="14389" y="31741"/>
                    <a:pt x="32908" y="37760"/>
                  </a:cubicBezTo>
                  <a:cubicBezTo>
                    <a:pt x="26852" y="21037"/>
                    <a:pt x="20093" y="4926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A4828298-5A06-1131-0269-0E926FDA629E}"/>
                </a:ext>
              </a:extLst>
            </p:cNvPr>
            <p:cNvSpPr/>
            <p:nvPr/>
          </p:nvSpPr>
          <p:spPr>
            <a:xfrm>
              <a:off x="1880103" y="5221782"/>
              <a:ext cx="23512" cy="49389"/>
            </a:xfrm>
            <a:custGeom>
              <a:avLst/>
              <a:gdLst>
                <a:gd name="connsiteX0" fmla="*/ 22334 w 23512"/>
                <a:gd name="connsiteY0" fmla="*/ 49390 h 49389"/>
                <a:gd name="connsiteX1" fmla="*/ 0 w 23512"/>
                <a:gd name="connsiteY1" fmla="*/ 0 h 49389"/>
                <a:gd name="connsiteX2" fmla="*/ 22334 w 23512"/>
                <a:gd name="connsiteY2" fmla="*/ 49390 h 4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12" h="49389">
                  <a:moveTo>
                    <a:pt x="22334" y="49390"/>
                  </a:moveTo>
                  <a:cubicBezTo>
                    <a:pt x="27167" y="33334"/>
                    <a:pt x="16630" y="9074"/>
                    <a:pt x="0" y="0"/>
                  </a:cubicBezTo>
                  <a:cubicBezTo>
                    <a:pt x="7963" y="17611"/>
                    <a:pt x="14871" y="32871"/>
                    <a:pt x="22334" y="493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12C8AB35-89C3-3351-FDB0-46817FD122E8}"/>
                </a:ext>
              </a:extLst>
            </p:cNvPr>
            <p:cNvSpPr/>
            <p:nvPr/>
          </p:nvSpPr>
          <p:spPr>
            <a:xfrm>
              <a:off x="1777831" y="5391340"/>
              <a:ext cx="14183" cy="48463"/>
            </a:xfrm>
            <a:custGeom>
              <a:avLst/>
              <a:gdLst>
                <a:gd name="connsiteX0" fmla="*/ 13512 w 14183"/>
                <a:gd name="connsiteY0" fmla="*/ 0 h 48463"/>
                <a:gd name="connsiteX1" fmla="*/ 1679 w 14183"/>
                <a:gd name="connsiteY1" fmla="*/ 48464 h 48463"/>
                <a:gd name="connsiteX2" fmla="*/ 13512 w 14183"/>
                <a:gd name="connsiteY2" fmla="*/ 0 h 4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3" h="48463">
                  <a:moveTo>
                    <a:pt x="13512" y="0"/>
                  </a:moveTo>
                  <a:cubicBezTo>
                    <a:pt x="4327" y="14889"/>
                    <a:pt x="-3562" y="29000"/>
                    <a:pt x="1679" y="48464"/>
                  </a:cubicBezTo>
                  <a:cubicBezTo>
                    <a:pt x="9012" y="32038"/>
                    <a:pt x="16494" y="17834"/>
                    <a:pt x="1351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438D9AB0-1344-9AEE-E062-D99659A8DF4A}"/>
                </a:ext>
              </a:extLst>
            </p:cNvPr>
            <p:cNvSpPr/>
            <p:nvPr/>
          </p:nvSpPr>
          <p:spPr>
            <a:xfrm>
              <a:off x="1590774" y="5011391"/>
              <a:ext cx="9473" cy="57667"/>
            </a:xfrm>
            <a:custGeom>
              <a:avLst/>
              <a:gdLst>
                <a:gd name="connsiteX0" fmla="*/ 9474 w 9473"/>
                <a:gd name="connsiteY0" fmla="*/ 0 h 57667"/>
                <a:gd name="connsiteX1" fmla="*/ 4566 w 9473"/>
                <a:gd name="connsiteY1" fmla="*/ 57667 h 57667"/>
                <a:gd name="connsiteX2" fmla="*/ 9474 w 9473"/>
                <a:gd name="connsiteY2" fmla="*/ 0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3" h="57667">
                  <a:moveTo>
                    <a:pt x="9474" y="0"/>
                  </a:moveTo>
                  <a:cubicBezTo>
                    <a:pt x="-934" y="11019"/>
                    <a:pt x="-3063" y="43426"/>
                    <a:pt x="4566" y="57667"/>
                  </a:cubicBezTo>
                  <a:cubicBezTo>
                    <a:pt x="6066" y="40038"/>
                    <a:pt x="7789" y="19778"/>
                    <a:pt x="9474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2257A89-0F8E-32A0-BB9F-C493EC7DBA7A}"/>
                </a:ext>
              </a:extLst>
            </p:cNvPr>
            <p:cNvSpPr/>
            <p:nvPr/>
          </p:nvSpPr>
          <p:spPr>
            <a:xfrm>
              <a:off x="1918363" y="5231375"/>
              <a:ext cx="33389" cy="24140"/>
            </a:xfrm>
            <a:custGeom>
              <a:avLst/>
              <a:gdLst>
                <a:gd name="connsiteX0" fmla="*/ 33389 w 33389"/>
                <a:gd name="connsiteY0" fmla="*/ 22426 h 24140"/>
                <a:gd name="connsiteX1" fmla="*/ 0 w 33389"/>
                <a:gd name="connsiteY1" fmla="*/ 0 h 24140"/>
                <a:gd name="connsiteX2" fmla="*/ 33389 w 33389"/>
                <a:gd name="connsiteY2" fmla="*/ 2242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89" h="24140">
                  <a:moveTo>
                    <a:pt x="33389" y="22426"/>
                  </a:moveTo>
                  <a:cubicBezTo>
                    <a:pt x="21815" y="14648"/>
                    <a:pt x="12056" y="8093"/>
                    <a:pt x="0" y="0"/>
                  </a:cubicBezTo>
                  <a:cubicBezTo>
                    <a:pt x="8278" y="19908"/>
                    <a:pt x="19685" y="27982"/>
                    <a:pt x="33389" y="2242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D5A8729C-3A4A-997D-748D-C9D1616F32E2}"/>
                </a:ext>
              </a:extLst>
            </p:cNvPr>
            <p:cNvSpPr/>
            <p:nvPr/>
          </p:nvSpPr>
          <p:spPr>
            <a:xfrm>
              <a:off x="1687267" y="5224430"/>
              <a:ext cx="12693" cy="61223"/>
            </a:xfrm>
            <a:custGeom>
              <a:avLst/>
              <a:gdLst>
                <a:gd name="connsiteX0" fmla="*/ 0 w 12693"/>
                <a:gd name="connsiteY0" fmla="*/ 0 h 61223"/>
                <a:gd name="connsiteX1" fmla="*/ 7537 w 12693"/>
                <a:gd name="connsiteY1" fmla="*/ 30889 h 61223"/>
                <a:gd name="connsiteX2" fmla="*/ 9611 w 12693"/>
                <a:gd name="connsiteY2" fmla="*/ 61223 h 61223"/>
                <a:gd name="connsiteX3" fmla="*/ 0 w 12693"/>
                <a:gd name="connsiteY3" fmla="*/ 0 h 6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3" h="61223">
                  <a:moveTo>
                    <a:pt x="0" y="0"/>
                  </a:moveTo>
                  <a:cubicBezTo>
                    <a:pt x="2574" y="10278"/>
                    <a:pt x="5889" y="20445"/>
                    <a:pt x="7537" y="30889"/>
                  </a:cubicBezTo>
                  <a:cubicBezTo>
                    <a:pt x="9111" y="40853"/>
                    <a:pt x="8982" y="51112"/>
                    <a:pt x="9611" y="61223"/>
                  </a:cubicBezTo>
                  <a:cubicBezTo>
                    <a:pt x="16760" y="39056"/>
                    <a:pt x="10611" y="18982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B91DA3C4-C5B7-24E1-3A17-C3B3B089B163}"/>
                </a:ext>
              </a:extLst>
            </p:cNvPr>
            <p:cNvSpPr/>
            <p:nvPr/>
          </p:nvSpPr>
          <p:spPr>
            <a:xfrm>
              <a:off x="1674063" y="5221171"/>
              <a:ext cx="7933" cy="57371"/>
            </a:xfrm>
            <a:custGeom>
              <a:avLst/>
              <a:gdLst>
                <a:gd name="connsiteX0" fmla="*/ 0 w 7933"/>
                <a:gd name="connsiteY0" fmla="*/ 0 h 57371"/>
                <a:gd name="connsiteX1" fmla="*/ 4870 w 7933"/>
                <a:gd name="connsiteY1" fmla="*/ 57371 h 57371"/>
                <a:gd name="connsiteX2" fmla="*/ 0 w 7933"/>
                <a:gd name="connsiteY2" fmla="*/ 0 h 5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3" h="57371">
                  <a:moveTo>
                    <a:pt x="0" y="0"/>
                  </a:moveTo>
                  <a:cubicBezTo>
                    <a:pt x="1556" y="18408"/>
                    <a:pt x="3111" y="36797"/>
                    <a:pt x="4870" y="57371"/>
                  </a:cubicBezTo>
                  <a:cubicBezTo>
                    <a:pt x="10630" y="36019"/>
                    <a:pt x="7852" y="17537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1FC98C7D-4031-68ED-0E6E-53CFDFC56566}"/>
                </a:ext>
              </a:extLst>
            </p:cNvPr>
            <p:cNvSpPr/>
            <p:nvPr/>
          </p:nvSpPr>
          <p:spPr>
            <a:xfrm>
              <a:off x="1575602" y="5009631"/>
              <a:ext cx="8293" cy="42741"/>
            </a:xfrm>
            <a:custGeom>
              <a:avLst/>
              <a:gdLst>
                <a:gd name="connsiteX0" fmla="*/ 4219 w 8293"/>
                <a:gd name="connsiteY0" fmla="*/ 42741 h 42741"/>
                <a:gd name="connsiteX1" fmla="*/ 8293 w 8293"/>
                <a:gd name="connsiteY1" fmla="*/ 0 h 42741"/>
                <a:gd name="connsiteX2" fmla="*/ 4219 w 8293"/>
                <a:gd name="connsiteY2" fmla="*/ 42741 h 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3" h="42741">
                  <a:moveTo>
                    <a:pt x="4219" y="42741"/>
                  </a:moveTo>
                  <a:cubicBezTo>
                    <a:pt x="5478" y="29519"/>
                    <a:pt x="6923" y="14463"/>
                    <a:pt x="8293" y="0"/>
                  </a:cubicBezTo>
                  <a:cubicBezTo>
                    <a:pt x="-911" y="7889"/>
                    <a:pt x="-2726" y="32241"/>
                    <a:pt x="4219" y="4274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2AF21127-E458-055D-F5E7-2AAAF468BE1B}"/>
                </a:ext>
              </a:extLst>
            </p:cNvPr>
            <p:cNvSpPr/>
            <p:nvPr/>
          </p:nvSpPr>
          <p:spPr>
            <a:xfrm>
              <a:off x="1490802" y="5018113"/>
              <a:ext cx="48074" cy="20185"/>
            </a:xfrm>
            <a:custGeom>
              <a:avLst/>
              <a:gdLst>
                <a:gd name="connsiteX0" fmla="*/ 0 w 48074"/>
                <a:gd name="connsiteY0" fmla="*/ 0 h 20185"/>
                <a:gd name="connsiteX1" fmla="*/ 48075 w 48074"/>
                <a:gd name="connsiteY1" fmla="*/ 20185 h 20185"/>
                <a:gd name="connsiteX2" fmla="*/ 0 w 48074"/>
                <a:gd name="connsiteY2" fmla="*/ 0 h 2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74" h="20185">
                  <a:moveTo>
                    <a:pt x="0" y="0"/>
                  </a:moveTo>
                  <a:cubicBezTo>
                    <a:pt x="17000" y="7148"/>
                    <a:pt x="31926" y="13408"/>
                    <a:pt x="48075" y="20185"/>
                  </a:cubicBezTo>
                  <a:cubicBezTo>
                    <a:pt x="34778" y="6667"/>
                    <a:pt x="19463" y="1148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27622460-2B8A-ACDE-59A1-A92F129FCE83}"/>
                </a:ext>
              </a:extLst>
            </p:cNvPr>
            <p:cNvSpPr/>
            <p:nvPr/>
          </p:nvSpPr>
          <p:spPr>
            <a:xfrm>
              <a:off x="1500431" y="5042445"/>
              <a:ext cx="41500" cy="12223"/>
            </a:xfrm>
            <a:custGeom>
              <a:avLst/>
              <a:gdLst>
                <a:gd name="connsiteX0" fmla="*/ 0 w 41500"/>
                <a:gd name="connsiteY0" fmla="*/ 2835 h 12223"/>
                <a:gd name="connsiteX1" fmla="*/ 41501 w 41500"/>
                <a:gd name="connsiteY1" fmla="*/ 12224 h 12223"/>
                <a:gd name="connsiteX2" fmla="*/ 0 w 41500"/>
                <a:gd name="connsiteY2" fmla="*/ 2835 h 1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00" h="12223">
                  <a:moveTo>
                    <a:pt x="0" y="2835"/>
                  </a:moveTo>
                  <a:cubicBezTo>
                    <a:pt x="13519" y="5890"/>
                    <a:pt x="27982" y="9168"/>
                    <a:pt x="41501" y="12224"/>
                  </a:cubicBezTo>
                  <a:cubicBezTo>
                    <a:pt x="29963" y="742"/>
                    <a:pt x="11852" y="-3258"/>
                    <a:pt x="0" y="28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AA013BF2-A8E1-4586-46A3-96A9204CC01E}"/>
                </a:ext>
              </a:extLst>
            </p:cNvPr>
            <p:cNvSpPr/>
            <p:nvPr/>
          </p:nvSpPr>
          <p:spPr>
            <a:xfrm>
              <a:off x="1922900" y="5226614"/>
              <a:ext cx="28204" cy="21243"/>
            </a:xfrm>
            <a:custGeom>
              <a:avLst/>
              <a:gdLst>
                <a:gd name="connsiteX0" fmla="*/ 0 w 28204"/>
                <a:gd name="connsiteY0" fmla="*/ 2 h 21243"/>
                <a:gd name="connsiteX1" fmla="*/ 28204 w 28204"/>
                <a:gd name="connsiteY1" fmla="*/ 21243 h 21243"/>
                <a:gd name="connsiteX2" fmla="*/ 0 w 28204"/>
                <a:gd name="connsiteY2" fmla="*/ 2 h 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04" h="21243">
                  <a:moveTo>
                    <a:pt x="0" y="2"/>
                  </a:moveTo>
                  <a:cubicBezTo>
                    <a:pt x="9463" y="7132"/>
                    <a:pt x="18834" y="14188"/>
                    <a:pt x="28204" y="21243"/>
                  </a:cubicBezTo>
                  <a:cubicBezTo>
                    <a:pt x="24037" y="5780"/>
                    <a:pt x="15130" y="-127"/>
                    <a:pt x="0" y="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080B248A-4E8C-C3D8-A20B-EEFBAD65D733}"/>
                </a:ext>
              </a:extLst>
            </p:cNvPr>
            <p:cNvSpPr/>
            <p:nvPr/>
          </p:nvSpPr>
          <p:spPr>
            <a:xfrm>
              <a:off x="1518283" y="5065693"/>
              <a:ext cx="35778" cy="7921"/>
            </a:xfrm>
            <a:custGeom>
              <a:avLst/>
              <a:gdLst>
                <a:gd name="connsiteX0" fmla="*/ 0 w 35778"/>
                <a:gd name="connsiteY0" fmla="*/ 2810 h 7921"/>
                <a:gd name="connsiteX1" fmla="*/ 35778 w 35778"/>
                <a:gd name="connsiteY1" fmla="*/ 7921 h 7921"/>
                <a:gd name="connsiteX2" fmla="*/ 0 w 35778"/>
                <a:gd name="connsiteY2" fmla="*/ 2810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78" h="7921">
                  <a:moveTo>
                    <a:pt x="0" y="2810"/>
                  </a:moveTo>
                  <a:cubicBezTo>
                    <a:pt x="12408" y="4588"/>
                    <a:pt x="24834" y="6365"/>
                    <a:pt x="35778" y="7921"/>
                  </a:cubicBezTo>
                  <a:cubicBezTo>
                    <a:pt x="28741" y="310"/>
                    <a:pt x="11222" y="-2672"/>
                    <a:pt x="0" y="281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310C2460-B40D-FA4C-246C-DEAACB9FF5F7}"/>
                </a:ext>
              </a:extLst>
            </p:cNvPr>
            <p:cNvSpPr/>
            <p:nvPr/>
          </p:nvSpPr>
          <p:spPr>
            <a:xfrm>
              <a:off x="1508357" y="5004502"/>
              <a:ext cx="30130" cy="20889"/>
            </a:xfrm>
            <a:custGeom>
              <a:avLst/>
              <a:gdLst>
                <a:gd name="connsiteX0" fmla="*/ 30130 w 30130"/>
                <a:gd name="connsiteY0" fmla="*/ 20889 h 20889"/>
                <a:gd name="connsiteX1" fmla="*/ 0 w 30130"/>
                <a:gd name="connsiteY1" fmla="*/ 0 h 20889"/>
                <a:gd name="connsiteX2" fmla="*/ 30130 w 30130"/>
                <a:gd name="connsiteY2" fmla="*/ 20889 h 2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30" h="20889">
                  <a:moveTo>
                    <a:pt x="30130" y="20889"/>
                  </a:moveTo>
                  <a:cubicBezTo>
                    <a:pt x="22334" y="10556"/>
                    <a:pt x="13963" y="944"/>
                    <a:pt x="0" y="0"/>
                  </a:cubicBezTo>
                  <a:cubicBezTo>
                    <a:pt x="10037" y="6963"/>
                    <a:pt x="20093" y="13926"/>
                    <a:pt x="30130" y="2088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576D2140-404B-7AF0-F393-5A8CD77E7E8A}"/>
                </a:ext>
              </a:extLst>
            </p:cNvPr>
            <p:cNvSpPr/>
            <p:nvPr/>
          </p:nvSpPr>
          <p:spPr>
            <a:xfrm>
              <a:off x="1565803" y="5122351"/>
              <a:ext cx="28667" cy="15133"/>
            </a:xfrm>
            <a:custGeom>
              <a:avLst/>
              <a:gdLst>
                <a:gd name="connsiteX0" fmla="*/ 0 w 28667"/>
                <a:gd name="connsiteY0" fmla="*/ 15134 h 15133"/>
                <a:gd name="connsiteX1" fmla="*/ 28667 w 28667"/>
                <a:gd name="connsiteY1" fmla="*/ 115 h 15133"/>
                <a:gd name="connsiteX2" fmla="*/ 0 w 28667"/>
                <a:gd name="connsiteY2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67" h="15133">
                  <a:moveTo>
                    <a:pt x="0" y="15134"/>
                  </a:moveTo>
                  <a:cubicBezTo>
                    <a:pt x="9056" y="10393"/>
                    <a:pt x="18519" y="5430"/>
                    <a:pt x="28667" y="115"/>
                  </a:cubicBezTo>
                  <a:cubicBezTo>
                    <a:pt x="12852" y="-904"/>
                    <a:pt x="2556" y="4911"/>
                    <a:pt x="0" y="15134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C27FCA89-3637-6592-6A95-0711B491DEC5}"/>
                </a:ext>
              </a:extLst>
            </p:cNvPr>
            <p:cNvSpPr/>
            <p:nvPr/>
          </p:nvSpPr>
          <p:spPr>
            <a:xfrm>
              <a:off x="1658656" y="5168689"/>
              <a:ext cx="34944" cy="12463"/>
            </a:xfrm>
            <a:custGeom>
              <a:avLst/>
              <a:gdLst>
                <a:gd name="connsiteX0" fmla="*/ 34149 w 34944"/>
                <a:gd name="connsiteY0" fmla="*/ 12463 h 12463"/>
                <a:gd name="connsiteX1" fmla="*/ 34945 w 34944"/>
                <a:gd name="connsiteY1" fmla="*/ 10482 h 12463"/>
                <a:gd name="connsiteX2" fmla="*/ 407 w 34944"/>
                <a:gd name="connsiteY2" fmla="*/ 0 h 12463"/>
                <a:gd name="connsiteX3" fmla="*/ 0 w 34944"/>
                <a:gd name="connsiteY3" fmla="*/ 1278 h 12463"/>
                <a:gd name="connsiteX4" fmla="*/ 34149 w 34944"/>
                <a:gd name="connsiteY4" fmla="*/ 12463 h 1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4" h="12463">
                  <a:moveTo>
                    <a:pt x="34149" y="12463"/>
                  </a:moveTo>
                  <a:cubicBezTo>
                    <a:pt x="34408" y="11796"/>
                    <a:pt x="34667" y="11148"/>
                    <a:pt x="34945" y="10482"/>
                  </a:cubicBezTo>
                  <a:cubicBezTo>
                    <a:pt x="23426" y="6981"/>
                    <a:pt x="11926" y="3500"/>
                    <a:pt x="407" y="0"/>
                  </a:cubicBezTo>
                  <a:cubicBezTo>
                    <a:pt x="278" y="426"/>
                    <a:pt x="130" y="852"/>
                    <a:pt x="0" y="1278"/>
                  </a:cubicBezTo>
                  <a:cubicBezTo>
                    <a:pt x="11370" y="5019"/>
                    <a:pt x="22760" y="8741"/>
                    <a:pt x="34149" y="124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7867B7D0-529B-93FE-1B19-6C0909000C6E}"/>
                </a:ext>
              </a:extLst>
            </p:cNvPr>
            <p:cNvSpPr/>
            <p:nvPr/>
          </p:nvSpPr>
          <p:spPr>
            <a:xfrm>
              <a:off x="1655267" y="5151300"/>
              <a:ext cx="38333" cy="15722"/>
            </a:xfrm>
            <a:custGeom>
              <a:avLst/>
              <a:gdLst>
                <a:gd name="connsiteX0" fmla="*/ 852 w 38333"/>
                <a:gd name="connsiteY0" fmla="*/ 0 h 15722"/>
                <a:gd name="connsiteX1" fmla="*/ 0 w 38333"/>
                <a:gd name="connsiteY1" fmla="*/ 2463 h 15722"/>
                <a:gd name="connsiteX2" fmla="*/ 37575 w 38333"/>
                <a:gd name="connsiteY2" fmla="*/ 15722 h 15722"/>
                <a:gd name="connsiteX3" fmla="*/ 38334 w 38333"/>
                <a:gd name="connsiteY3" fmla="*/ 13537 h 15722"/>
                <a:gd name="connsiteX4" fmla="*/ 852 w 38333"/>
                <a:gd name="connsiteY4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3" h="15722">
                  <a:moveTo>
                    <a:pt x="852" y="0"/>
                  </a:moveTo>
                  <a:cubicBezTo>
                    <a:pt x="574" y="815"/>
                    <a:pt x="278" y="1648"/>
                    <a:pt x="0" y="2463"/>
                  </a:cubicBezTo>
                  <a:cubicBezTo>
                    <a:pt x="12519" y="6889"/>
                    <a:pt x="25056" y="11296"/>
                    <a:pt x="37575" y="15722"/>
                  </a:cubicBezTo>
                  <a:cubicBezTo>
                    <a:pt x="37834" y="15000"/>
                    <a:pt x="38075" y="14278"/>
                    <a:pt x="38334" y="13537"/>
                  </a:cubicBezTo>
                  <a:cubicBezTo>
                    <a:pt x="25834" y="9037"/>
                    <a:pt x="13352" y="4519"/>
                    <a:pt x="85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1ECD5C9-FCE4-32EB-9567-37CDD65DB0D6}"/>
                </a:ext>
              </a:extLst>
            </p:cNvPr>
            <p:cNvSpPr/>
            <p:nvPr/>
          </p:nvSpPr>
          <p:spPr>
            <a:xfrm>
              <a:off x="1661471" y="5226468"/>
              <a:ext cx="3574" cy="28796"/>
            </a:xfrm>
            <a:custGeom>
              <a:avLst/>
              <a:gdLst>
                <a:gd name="connsiteX0" fmla="*/ 3574 w 3574"/>
                <a:gd name="connsiteY0" fmla="*/ 28797 h 28796"/>
                <a:gd name="connsiteX1" fmla="*/ 3241 w 3574"/>
                <a:gd name="connsiteY1" fmla="*/ 0 h 28796"/>
                <a:gd name="connsiteX2" fmla="*/ 0 w 3574"/>
                <a:gd name="connsiteY2" fmla="*/ 55 h 28796"/>
                <a:gd name="connsiteX3" fmla="*/ 741 w 3574"/>
                <a:gd name="connsiteY3" fmla="*/ 28426 h 28796"/>
                <a:gd name="connsiteX4" fmla="*/ 3574 w 3574"/>
                <a:gd name="connsiteY4" fmla="*/ 28797 h 2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4" h="28796">
                  <a:moveTo>
                    <a:pt x="3574" y="28797"/>
                  </a:moveTo>
                  <a:cubicBezTo>
                    <a:pt x="3463" y="19204"/>
                    <a:pt x="3352" y="9593"/>
                    <a:pt x="3241" y="0"/>
                  </a:cubicBezTo>
                  <a:cubicBezTo>
                    <a:pt x="2167" y="19"/>
                    <a:pt x="1093" y="37"/>
                    <a:pt x="0" y="55"/>
                  </a:cubicBezTo>
                  <a:cubicBezTo>
                    <a:pt x="241" y="9519"/>
                    <a:pt x="500" y="18963"/>
                    <a:pt x="741" y="28426"/>
                  </a:cubicBezTo>
                  <a:cubicBezTo>
                    <a:pt x="1704" y="28537"/>
                    <a:pt x="2648" y="28667"/>
                    <a:pt x="3574" y="2879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E898A16B-3EBE-6779-96FF-9A31374FC583}"/>
                </a:ext>
              </a:extLst>
            </p:cNvPr>
            <p:cNvSpPr/>
            <p:nvPr/>
          </p:nvSpPr>
          <p:spPr>
            <a:xfrm>
              <a:off x="1536265" y="4926112"/>
              <a:ext cx="16018" cy="38278"/>
            </a:xfrm>
            <a:custGeom>
              <a:avLst/>
              <a:gdLst>
                <a:gd name="connsiteX0" fmla="*/ 16019 w 16018"/>
                <a:gd name="connsiteY0" fmla="*/ 37371 h 38278"/>
                <a:gd name="connsiteX1" fmla="*/ 1296 w 16018"/>
                <a:gd name="connsiteY1" fmla="*/ 0 h 38278"/>
                <a:gd name="connsiteX2" fmla="*/ 0 w 16018"/>
                <a:gd name="connsiteY2" fmla="*/ 556 h 38278"/>
                <a:gd name="connsiteX3" fmla="*/ 13685 w 16018"/>
                <a:gd name="connsiteY3" fmla="*/ 38278 h 38278"/>
                <a:gd name="connsiteX4" fmla="*/ 16019 w 16018"/>
                <a:gd name="connsiteY4" fmla="*/ 37371 h 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8" h="38278">
                  <a:moveTo>
                    <a:pt x="16019" y="37371"/>
                  </a:moveTo>
                  <a:cubicBezTo>
                    <a:pt x="11111" y="24908"/>
                    <a:pt x="6204" y="12463"/>
                    <a:pt x="1296" y="0"/>
                  </a:cubicBezTo>
                  <a:cubicBezTo>
                    <a:pt x="870" y="185"/>
                    <a:pt x="426" y="370"/>
                    <a:pt x="0" y="556"/>
                  </a:cubicBezTo>
                  <a:cubicBezTo>
                    <a:pt x="4556" y="13130"/>
                    <a:pt x="9130" y="25704"/>
                    <a:pt x="13685" y="38278"/>
                  </a:cubicBezTo>
                  <a:cubicBezTo>
                    <a:pt x="14463" y="37982"/>
                    <a:pt x="15241" y="37686"/>
                    <a:pt x="16019" y="3737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B3C6AA7F-C54C-D59E-9307-1C71EC42E1F1}"/>
                </a:ext>
              </a:extLst>
            </p:cNvPr>
            <p:cNvSpPr/>
            <p:nvPr/>
          </p:nvSpPr>
          <p:spPr>
            <a:xfrm>
              <a:off x="1574821" y="5135985"/>
              <a:ext cx="20740" cy="17648"/>
            </a:xfrm>
            <a:custGeom>
              <a:avLst/>
              <a:gdLst>
                <a:gd name="connsiteX0" fmla="*/ 0 w 20740"/>
                <a:gd name="connsiteY0" fmla="*/ 14963 h 17648"/>
                <a:gd name="connsiteX1" fmla="*/ 2148 w 20740"/>
                <a:gd name="connsiteY1" fmla="*/ 17648 h 17648"/>
                <a:gd name="connsiteX2" fmla="*/ 20741 w 20740"/>
                <a:gd name="connsiteY2" fmla="*/ 2352 h 17648"/>
                <a:gd name="connsiteX3" fmla="*/ 18852 w 20740"/>
                <a:gd name="connsiteY3" fmla="*/ 0 h 17648"/>
                <a:gd name="connsiteX4" fmla="*/ 0 w 20740"/>
                <a:gd name="connsiteY4" fmla="*/ 1496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0" h="17648">
                  <a:moveTo>
                    <a:pt x="0" y="14963"/>
                  </a:moveTo>
                  <a:cubicBezTo>
                    <a:pt x="722" y="15852"/>
                    <a:pt x="1426" y="16741"/>
                    <a:pt x="2148" y="17648"/>
                  </a:cubicBezTo>
                  <a:cubicBezTo>
                    <a:pt x="8352" y="12556"/>
                    <a:pt x="14537" y="7445"/>
                    <a:pt x="20741" y="2352"/>
                  </a:cubicBezTo>
                  <a:cubicBezTo>
                    <a:pt x="20111" y="1574"/>
                    <a:pt x="19482" y="778"/>
                    <a:pt x="18852" y="0"/>
                  </a:cubicBezTo>
                  <a:cubicBezTo>
                    <a:pt x="12574" y="4963"/>
                    <a:pt x="6278" y="9963"/>
                    <a:pt x="0" y="149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F5E4B4FD-9847-7711-09B0-61161EB993BC}"/>
                </a:ext>
              </a:extLst>
            </p:cNvPr>
            <p:cNvSpPr/>
            <p:nvPr/>
          </p:nvSpPr>
          <p:spPr>
            <a:xfrm>
              <a:off x="1600692" y="5156096"/>
              <a:ext cx="15092" cy="21833"/>
            </a:xfrm>
            <a:custGeom>
              <a:avLst/>
              <a:gdLst>
                <a:gd name="connsiteX0" fmla="*/ 0 w 15092"/>
                <a:gd name="connsiteY0" fmla="*/ 19723 h 21833"/>
                <a:gd name="connsiteX1" fmla="*/ 2907 w 15092"/>
                <a:gd name="connsiteY1" fmla="*/ 21834 h 21833"/>
                <a:gd name="connsiteX2" fmla="*/ 15093 w 15092"/>
                <a:gd name="connsiteY2" fmla="*/ 1370 h 21833"/>
                <a:gd name="connsiteX3" fmla="*/ 12778 w 15092"/>
                <a:gd name="connsiteY3" fmla="*/ 0 h 21833"/>
                <a:gd name="connsiteX4" fmla="*/ 0 w 15092"/>
                <a:gd name="connsiteY4" fmla="*/ 19723 h 2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2" h="21833">
                  <a:moveTo>
                    <a:pt x="0" y="19723"/>
                  </a:moveTo>
                  <a:cubicBezTo>
                    <a:pt x="963" y="20426"/>
                    <a:pt x="1945" y="21130"/>
                    <a:pt x="2907" y="21834"/>
                  </a:cubicBezTo>
                  <a:cubicBezTo>
                    <a:pt x="6963" y="15019"/>
                    <a:pt x="11037" y="8185"/>
                    <a:pt x="15093" y="1370"/>
                  </a:cubicBezTo>
                  <a:cubicBezTo>
                    <a:pt x="14315" y="908"/>
                    <a:pt x="13556" y="445"/>
                    <a:pt x="12778" y="0"/>
                  </a:cubicBezTo>
                  <a:cubicBezTo>
                    <a:pt x="8519" y="6556"/>
                    <a:pt x="4259" y="13148"/>
                    <a:pt x="0" y="19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09C980B6-33A2-A668-A501-CF1EF5D705C4}"/>
                </a:ext>
              </a:extLst>
            </p:cNvPr>
            <p:cNvSpPr/>
            <p:nvPr/>
          </p:nvSpPr>
          <p:spPr>
            <a:xfrm>
              <a:off x="1545173" y="4911593"/>
              <a:ext cx="12148" cy="35907"/>
            </a:xfrm>
            <a:custGeom>
              <a:avLst/>
              <a:gdLst>
                <a:gd name="connsiteX0" fmla="*/ 0 w 12148"/>
                <a:gd name="connsiteY0" fmla="*/ 0 h 35907"/>
                <a:gd name="connsiteX1" fmla="*/ 12148 w 12148"/>
                <a:gd name="connsiteY1" fmla="*/ 35908 h 35907"/>
                <a:gd name="connsiteX2" fmla="*/ 0 w 12148"/>
                <a:gd name="connsiteY2" fmla="*/ 0 h 3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48" h="35907">
                  <a:moveTo>
                    <a:pt x="0" y="0"/>
                  </a:moveTo>
                  <a:cubicBezTo>
                    <a:pt x="4111" y="12130"/>
                    <a:pt x="7704" y="22760"/>
                    <a:pt x="12148" y="35908"/>
                  </a:cubicBezTo>
                  <a:cubicBezTo>
                    <a:pt x="11370" y="21648"/>
                    <a:pt x="8500" y="10611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0" name="组合 369">
            <a:extLst>
              <a:ext uri="{FF2B5EF4-FFF2-40B4-BE49-F238E27FC236}">
                <a16:creationId xmlns:a16="http://schemas.microsoft.com/office/drawing/2014/main" id="{7E6F4FBE-7BCC-F169-6741-5C44E5162A3F}"/>
              </a:ext>
            </a:extLst>
          </p:cNvPr>
          <p:cNvGrpSpPr/>
          <p:nvPr userDrawn="1"/>
        </p:nvGrpSpPr>
        <p:grpSpPr>
          <a:xfrm>
            <a:off x="3064545" y="243486"/>
            <a:ext cx="6070583" cy="538054"/>
            <a:chOff x="3356221" y="-1013683"/>
            <a:chExt cx="6070583" cy="538054"/>
          </a:xfrm>
          <a:gradFill flip="none" rotWithShape="1">
            <a:gsLst>
              <a:gs pos="0">
                <a:srgbClr val="FF0000">
                  <a:alpha val="19000"/>
                </a:srgbClr>
              </a:gs>
              <a:gs pos="100000">
                <a:srgbClr val="FF0000">
                  <a:alpha val="0"/>
                </a:srgbClr>
              </a:gs>
            </a:gsLst>
            <a:lin ang="16200000" scaled="1"/>
            <a:tileRect/>
          </a:gradFill>
        </p:grpSpPr>
        <p:sp>
          <p:nvSpPr>
            <p:cNvPr id="371" name="任意多边形 129">
              <a:extLst>
                <a:ext uri="{FF2B5EF4-FFF2-40B4-BE49-F238E27FC236}">
                  <a16:creationId xmlns:a16="http://schemas.microsoft.com/office/drawing/2014/main" id="{8ED50358-2F77-7F2E-B427-96EB24A50D97}"/>
                </a:ext>
              </a:extLst>
            </p:cNvPr>
            <p:cNvSpPr/>
            <p:nvPr/>
          </p:nvSpPr>
          <p:spPr>
            <a:xfrm rot="10800000">
              <a:off x="8734702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2" name="任意多边形 137">
              <a:extLst>
                <a:ext uri="{FF2B5EF4-FFF2-40B4-BE49-F238E27FC236}">
                  <a16:creationId xmlns:a16="http://schemas.microsoft.com/office/drawing/2014/main" id="{653E6736-C4FF-ACEA-AD75-42B7DBACA9FF}"/>
                </a:ext>
              </a:extLst>
            </p:cNvPr>
            <p:cNvSpPr/>
            <p:nvPr/>
          </p:nvSpPr>
          <p:spPr>
            <a:xfrm rot="10800000">
              <a:off x="7966347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3" name="任意多边形 138">
              <a:extLst>
                <a:ext uri="{FF2B5EF4-FFF2-40B4-BE49-F238E27FC236}">
                  <a16:creationId xmlns:a16="http://schemas.microsoft.com/office/drawing/2014/main" id="{8E5017C0-73B8-3E41-E1EB-BEEF5AEA5772}"/>
                </a:ext>
              </a:extLst>
            </p:cNvPr>
            <p:cNvSpPr/>
            <p:nvPr/>
          </p:nvSpPr>
          <p:spPr>
            <a:xfrm rot="10800000">
              <a:off x="7197993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4" name="任意多边形 139">
              <a:extLst>
                <a:ext uri="{FF2B5EF4-FFF2-40B4-BE49-F238E27FC236}">
                  <a16:creationId xmlns:a16="http://schemas.microsoft.com/office/drawing/2014/main" id="{B8DC0A0D-B42F-5D18-2F2F-7C8487CAB41B}"/>
                </a:ext>
              </a:extLst>
            </p:cNvPr>
            <p:cNvSpPr/>
            <p:nvPr/>
          </p:nvSpPr>
          <p:spPr>
            <a:xfrm rot="10800000">
              <a:off x="6429639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5" name="任意多边形 140">
              <a:extLst>
                <a:ext uri="{FF2B5EF4-FFF2-40B4-BE49-F238E27FC236}">
                  <a16:creationId xmlns:a16="http://schemas.microsoft.com/office/drawing/2014/main" id="{4D6F6766-364A-9A5E-2ABD-20EA1A4CA49B}"/>
                </a:ext>
              </a:extLst>
            </p:cNvPr>
            <p:cNvSpPr/>
            <p:nvPr/>
          </p:nvSpPr>
          <p:spPr>
            <a:xfrm rot="10800000">
              <a:off x="5661284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6" name="任意多边形 141">
              <a:extLst>
                <a:ext uri="{FF2B5EF4-FFF2-40B4-BE49-F238E27FC236}">
                  <a16:creationId xmlns:a16="http://schemas.microsoft.com/office/drawing/2014/main" id="{2F11652F-A30D-1D88-9BF1-AE9A93A435CB}"/>
                </a:ext>
              </a:extLst>
            </p:cNvPr>
            <p:cNvSpPr/>
            <p:nvPr/>
          </p:nvSpPr>
          <p:spPr>
            <a:xfrm rot="10800000">
              <a:off x="4892930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7" name="任意多边形 142">
              <a:extLst>
                <a:ext uri="{FF2B5EF4-FFF2-40B4-BE49-F238E27FC236}">
                  <a16:creationId xmlns:a16="http://schemas.microsoft.com/office/drawing/2014/main" id="{859625B8-9094-D044-3850-578B0CB28A15}"/>
                </a:ext>
              </a:extLst>
            </p:cNvPr>
            <p:cNvSpPr/>
            <p:nvPr/>
          </p:nvSpPr>
          <p:spPr>
            <a:xfrm rot="10800000">
              <a:off x="4124576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8" name="任意多边形 143">
              <a:extLst>
                <a:ext uri="{FF2B5EF4-FFF2-40B4-BE49-F238E27FC236}">
                  <a16:creationId xmlns:a16="http://schemas.microsoft.com/office/drawing/2014/main" id="{37AE58B9-BEBD-09A9-147E-594708878D29}"/>
                </a:ext>
              </a:extLst>
            </p:cNvPr>
            <p:cNvSpPr/>
            <p:nvPr/>
          </p:nvSpPr>
          <p:spPr>
            <a:xfrm rot="10800000">
              <a:off x="3356221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9" name="任意多边形 145">
              <a:extLst>
                <a:ext uri="{FF2B5EF4-FFF2-40B4-BE49-F238E27FC236}">
                  <a16:creationId xmlns:a16="http://schemas.microsoft.com/office/drawing/2014/main" id="{BAE4B28D-57F8-0B79-1744-79A27792D437}"/>
                </a:ext>
              </a:extLst>
            </p:cNvPr>
            <p:cNvSpPr/>
            <p:nvPr/>
          </p:nvSpPr>
          <p:spPr>
            <a:xfrm rot="10800000">
              <a:off x="8445831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0" name="任意多边形 146">
              <a:extLst>
                <a:ext uri="{FF2B5EF4-FFF2-40B4-BE49-F238E27FC236}">
                  <a16:creationId xmlns:a16="http://schemas.microsoft.com/office/drawing/2014/main" id="{B3840A34-912D-8230-1667-CD371BA82FFE}"/>
                </a:ext>
              </a:extLst>
            </p:cNvPr>
            <p:cNvSpPr/>
            <p:nvPr/>
          </p:nvSpPr>
          <p:spPr>
            <a:xfrm rot="10800000">
              <a:off x="7677476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1" name="任意多边形 147">
              <a:extLst>
                <a:ext uri="{FF2B5EF4-FFF2-40B4-BE49-F238E27FC236}">
                  <a16:creationId xmlns:a16="http://schemas.microsoft.com/office/drawing/2014/main" id="{C4485BB0-2E10-B4E9-CCBF-23C3C09CBEC7}"/>
                </a:ext>
              </a:extLst>
            </p:cNvPr>
            <p:cNvSpPr/>
            <p:nvPr/>
          </p:nvSpPr>
          <p:spPr>
            <a:xfrm rot="10800000">
              <a:off x="6909122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2" name="任意多边形 148">
              <a:extLst>
                <a:ext uri="{FF2B5EF4-FFF2-40B4-BE49-F238E27FC236}">
                  <a16:creationId xmlns:a16="http://schemas.microsoft.com/office/drawing/2014/main" id="{25303FA4-4C68-2829-F995-6FA6E204CEC1}"/>
                </a:ext>
              </a:extLst>
            </p:cNvPr>
            <p:cNvSpPr/>
            <p:nvPr/>
          </p:nvSpPr>
          <p:spPr>
            <a:xfrm rot="10800000">
              <a:off x="6140768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3" name="任意多边形 149">
              <a:extLst>
                <a:ext uri="{FF2B5EF4-FFF2-40B4-BE49-F238E27FC236}">
                  <a16:creationId xmlns:a16="http://schemas.microsoft.com/office/drawing/2014/main" id="{6038772D-B9B3-ED10-EBDB-8572FC006F33}"/>
                </a:ext>
              </a:extLst>
            </p:cNvPr>
            <p:cNvSpPr/>
            <p:nvPr/>
          </p:nvSpPr>
          <p:spPr>
            <a:xfrm rot="10800000">
              <a:off x="5372413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4" name="任意多边形 150">
              <a:extLst>
                <a:ext uri="{FF2B5EF4-FFF2-40B4-BE49-F238E27FC236}">
                  <a16:creationId xmlns:a16="http://schemas.microsoft.com/office/drawing/2014/main" id="{605C1E1C-4615-3B65-5AD5-5FC021F1130A}"/>
                </a:ext>
              </a:extLst>
            </p:cNvPr>
            <p:cNvSpPr/>
            <p:nvPr/>
          </p:nvSpPr>
          <p:spPr>
            <a:xfrm rot="10800000">
              <a:off x="4604059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5" name="任意多边形 151">
              <a:extLst>
                <a:ext uri="{FF2B5EF4-FFF2-40B4-BE49-F238E27FC236}">
                  <a16:creationId xmlns:a16="http://schemas.microsoft.com/office/drawing/2014/main" id="{9538669D-99B4-C6F4-2D49-076EDB3DC863}"/>
                </a:ext>
              </a:extLst>
            </p:cNvPr>
            <p:cNvSpPr/>
            <p:nvPr/>
          </p:nvSpPr>
          <p:spPr>
            <a:xfrm rot="10800000">
              <a:off x="3835704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6" name="任意多边形 154">
              <a:extLst>
                <a:ext uri="{FF2B5EF4-FFF2-40B4-BE49-F238E27FC236}">
                  <a16:creationId xmlns:a16="http://schemas.microsoft.com/office/drawing/2014/main" id="{97618A69-AA08-0E59-B05A-BCA7058DAF86}"/>
                </a:ext>
              </a:extLst>
            </p:cNvPr>
            <p:cNvSpPr/>
            <p:nvPr/>
          </p:nvSpPr>
          <p:spPr>
            <a:xfrm rot="10800000">
              <a:off x="8152458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7" name="任意多边形 155">
              <a:extLst>
                <a:ext uri="{FF2B5EF4-FFF2-40B4-BE49-F238E27FC236}">
                  <a16:creationId xmlns:a16="http://schemas.microsoft.com/office/drawing/2014/main" id="{BC69C2A2-9C1C-E219-0F38-4C21AB5FC603}"/>
                </a:ext>
              </a:extLst>
            </p:cNvPr>
            <p:cNvSpPr/>
            <p:nvPr/>
          </p:nvSpPr>
          <p:spPr>
            <a:xfrm rot="10800000">
              <a:off x="7384172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8" name="任意多边形 156">
              <a:extLst>
                <a:ext uri="{FF2B5EF4-FFF2-40B4-BE49-F238E27FC236}">
                  <a16:creationId xmlns:a16="http://schemas.microsoft.com/office/drawing/2014/main" id="{CF0C59B6-54F2-A0E5-2EF0-762B63041D30}"/>
                </a:ext>
              </a:extLst>
            </p:cNvPr>
            <p:cNvSpPr/>
            <p:nvPr/>
          </p:nvSpPr>
          <p:spPr>
            <a:xfrm rot="10800000">
              <a:off x="6615886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9" name="任意多边形 157">
              <a:extLst>
                <a:ext uri="{FF2B5EF4-FFF2-40B4-BE49-F238E27FC236}">
                  <a16:creationId xmlns:a16="http://schemas.microsoft.com/office/drawing/2014/main" id="{AC48C838-0ACB-EA02-D432-E0EA5E5157B1}"/>
                </a:ext>
              </a:extLst>
            </p:cNvPr>
            <p:cNvSpPr/>
            <p:nvPr/>
          </p:nvSpPr>
          <p:spPr>
            <a:xfrm rot="10800000">
              <a:off x="5847601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90" name="任意多边形 158">
              <a:extLst>
                <a:ext uri="{FF2B5EF4-FFF2-40B4-BE49-F238E27FC236}">
                  <a16:creationId xmlns:a16="http://schemas.microsoft.com/office/drawing/2014/main" id="{C9762D76-3716-EF8D-3BDF-D68551F218A0}"/>
                </a:ext>
              </a:extLst>
            </p:cNvPr>
            <p:cNvSpPr/>
            <p:nvPr/>
          </p:nvSpPr>
          <p:spPr>
            <a:xfrm rot="10800000">
              <a:off x="5079315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91" name="任意多边形 159">
              <a:extLst>
                <a:ext uri="{FF2B5EF4-FFF2-40B4-BE49-F238E27FC236}">
                  <a16:creationId xmlns:a16="http://schemas.microsoft.com/office/drawing/2014/main" id="{5DD7B652-B43C-06F5-D8F8-B9AF52C46A9A}"/>
                </a:ext>
              </a:extLst>
            </p:cNvPr>
            <p:cNvSpPr/>
            <p:nvPr/>
          </p:nvSpPr>
          <p:spPr>
            <a:xfrm rot="10800000">
              <a:off x="4311029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392" name="组合 391">
            <a:extLst>
              <a:ext uri="{FF2B5EF4-FFF2-40B4-BE49-F238E27FC236}">
                <a16:creationId xmlns:a16="http://schemas.microsoft.com/office/drawing/2014/main" id="{D4DFE3A1-C6C0-B1B9-AE72-1EBE3EE3F8E9}"/>
              </a:ext>
            </a:extLst>
          </p:cNvPr>
          <p:cNvGrpSpPr/>
          <p:nvPr userDrawn="1"/>
        </p:nvGrpSpPr>
        <p:grpSpPr>
          <a:xfrm>
            <a:off x="10048581" y="188915"/>
            <a:ext cx="631966" cy="1359568"/>
            <a:chOff x="2164547" y="188914"/>
            <a:chExt cx="684299" cy="1472153"/>
          </a:xfrm>
        </p:grpSpPr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33BDBA18-E8C8-3D4A-CFE7-234E4BCEB763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0F7C99FF-1CA2-DFA4-9865-66B0484410DE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824AC693-66D5-CC2E-330C-DF43DBE74BFE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96" name="组合 395">
            <a:extLst>
              <a:ext uri="{FF2B5EF4-FFF2-40B4-BE49-F238E27FC236}">
                <a16:creationId xmlns:a16="http://schemas.microsoft.com/office/drawing/2014/main" id="{7245894B-A963-9883-9B8C-C0C536AE3122}"/>
              </a:ext>
            </a:extLst>
          </p:cNvPr>
          <p:cNvGrpSpPr/>
          <p:nvPr userDrawn="1"/>
        </p:nvGrpSpPr>
        <p:grpSpPr>
          <a:xfrm>
            <a:off x="1513055" y="188915"/>
            <a:ext cx="631966" cy="1359568"/>
            <a:chOff x="2164547" y="188914"/>
            <a:chExt cx="684299" cy="1472153"/>
          </a:xfrm>
        </p:grpSpPr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B2D3BE63-551C-BB71-9A3F-CB6095AC92B4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D1313EE-F1B0-D020-19C8-137904576340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7EA6F776-0D8D-F19E-9990-0ADA9E4CC359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00" name="组合 399">
            <a:extLst>
              <a:ext uri="{FF2B5EF4-FFF2-40B4-BE49-F238E27FC236}">
                <a16:creationId xmlns:a16="http://schemas.microsoft.com/office/drawing/2014/main" id="{58AD60FA-5A1C-3D53-D2D2-8B294962F42E}"/>
              </a:ext>
            </a:extLst>
          </p:cNvPr>
          <p:cNvGrpSpPr/>
          <p:nvPr userDrawn="1"/>
        </p:nvGrpSpPr>
        <p:grpSpPr>
          <a:xfrm>
            <a:off x="1061774" y="5851225"/>
            <a:ext cx="10080544" cy="1231435"/>
            <a:chOff x="1220637" y="6054305"/>
            <a:chExt cx="10080544" cy="1231435"/>
          </a:xfrm>
        </p:grpSpPr>
        <p:grpSp>
          <p:nvGrpSpPr>
            <p:cNvPr id="401" name="组合 400">
              <a:extLst>
                <a:ext uri="{FF2B5EF4-FFF2-40B4-BE49-F238E27FC236}">
                  <a16:creationId xmlns:a16="http://schemas.microsoft.com/office/drawing/2014/main" id="{F23B365D-0112-AF54-D022-50C0024F5206}"/>
                </a:ext>
              </a:extLst>
            </p:cNvPr>
            <p:cNvGrpSpPr/>
            <p:nvPr/>
          </p:nvGrpSpPr>
          <p:grpSpPr>
            <a:xfrm>
              <a:off x="1220637" y="6054305"/>
              <a:ext cx="2070128" cy="1231435"/>
              <a:chOff x="1124513" y="5303415"/>
              <a:chExt cx="4422666" cy="2630864"/>
            </a:xfrm>
          </p:grpSpPr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E5B53576-EB4F-74C4-CDED-764F1240DF90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47D59557-32B6-B036-449F-483DA74A6090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8BCC9330-609F-702C-7574-6635547CFBE0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8C0CFD40-88C8-11AA-EBA7-2A2C2E49BA52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F24F6CFD-B7C5-564F-9190-E5A558D3CE5D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2" name="组合 401">
              <a:extLst>
                <a:ext uri="{FF2B5EF4-FFF2-40B4-BE49-F238E27FC236}">
                  <a16:creationId xmlns:a16="http://schemas.microsoft.com/office/drawing/2014/main" id="{92859688-08B8-70FB-4237-5DB5216CE84E}"/>
                </a:ext>
              </a:extLst>
            </p:cNvPr>
            <p:cNvGrpSpPr/>
            <p:nvPr/>
          </p:nvGrpSpPr>
          <p:grpSpPr>
            <a:xfrm flipH="1">
              <a:off x="9260816" y="6054305"/>
              <a:ext cx="2040365" cy="1231435"/>
              <a:chOff x="1124513" y="5303415"/>
              <a:chExt cx="4422666" cy="2630864"/>
            </a:xfrm>
          </p:grpSpPr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5733FE5E-2E30-5D73-A69E-0A1387E3AE41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6CFD7210-B20E-AD40-6E1B-2C4A531F3C16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6B25153D-AD82-E624-72AF-91FF8D0A5DFE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347BB0C5-A59F-AB8A-D865-040E44CC5E5B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1BA1A440-D8A6-1D37-8596-F1A4CCBE4F20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13" name="组合 412">
            <a:extLst>
              <a:ext uri="{FF2B5EF4-FFF2-40B4-BE49-F238E27FC236}">
                <a16:creationId xmlns:a16="http://schemas.microsoft.com/office/drawing/2014/main" id="{AF318C1A-5331-05E0-F20B-F05A18BCBA1C}"/>
              </a:ext>
            </a:extLst>
          </p:cNvPr>
          <p:cNvGrpSpPr/>
          <p:nvPr userDrawn="1"/>
        </p:nvGrpSpPr>
        <p:grpSpPr>
          <a:xfrm>
            <a:off x="3728058" y="569569"/>
            <a:ext cx="4748811" cy="451834"/>
            <a:chOff x="3643600" y="3327162"/>
            <a:chExt cx="4748811" cy="451834"/>
          </a:xfrm>
        </p:grpSpPr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FF847B20-0B2F-05EF-71F0-B8B34782AB5C}"/>
                </a:ext>
              </a:extLst>
            </p:cNvPr>
            <p:cNvSpPr/>
            <p:nvPr/>
          </p:nvSpPr>
          <p:spPr>
            <a:xfrm rot="18900000">
              <a:off x="3643600" y="3327162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87C3CC56-6FD3-629E-4748-3B434B7D3BF7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416" name="直接连接符 415">
              <a:extLst>
                <a:ext uri="{FF2B5EF4-FFF2-40B4-BE49-F238E27FC236}">
                  <a16:creationId xmlns:a16="http://schemas.microsoft.com/office/drawing/2014/main" id="{F70F9A94-17E2-4C74-7D72-E2E35F843C95}"/>
                </a:ext>
              </a:extLst>
            </p:cNvPr>
            <p:cNvCxnSpPr>
              <a:cxnSpLocks/>
            </p:cNvCxnSpPr>
            <p:nvPr/>
          </p:nvCxnSpPr>
          <p:spPr>
            <a:xfrm>
              <a:off x="3938760" y="3696286"/>
              <a:ext cx="408774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43836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632F41F-BB5D-7C0D-38E8-AF3636EDB8C1}"/>
              </a:ext>
            </a:extLst>
          </p:cNvPr>
          <p:cNvGrpSpPr/>
          <p:nvPr userDrawn="1"/>
        </p:nvGrpSpPr>
        <p:grpSpPr>
          <a:xfrm>
            <a:off x="227013" y="188913"/>
            <a:ext cx="11740554" cy="6669087"/>
            <a:chOff x="207033" y="232914"/>
            <a:chExt cx="11740554" cy="6669087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63FC6767-C2CB-376F-C83F-6590A3D53034}"/>
                </a:ext>
              </a:extLst>
            </p:cNvPr>
            <p:cNvSpPr/>
            <p:nvPr/>
          </p:nvSpPr>
          <p:spPr>
            <a:xfrm>
              <a:off x="207033" y="232914"/>
              <a:ext cx="11740554" cy="2372069"/>
            </a:xfrm>
            <a:custGeom>
              <a:avLst/>
              <a:gdLst>
                <a:gd name="connsiteX0" fmla="*/ 11592625 w 11740554"/>
                <a:gd name="connsiteY0" fmla="*/ 358455 h 2372069"/>
                <a:gd name="connsiteX1" fmla="*/ 11592625 w 11740554"/>
                <a:gd name="connsiteY1" fmla="*/ 360835 h 2372069"/>
                <a:gd name="connsiteX2" fmla="*/ 11589985 w 11740554"/>
                <a:gd name="connsiteY2" fmla="*/ 360835 h 2372069"/>
                <a:gd name="connsiteX3" fmla="*/ 11589985 w 11740554"/>
                <a:gd name="connsiteY3" fmla="*/ 441137 h 2372069"/>
                <a:gd name="connsiteX4" fmla="*/ 11672667 w 11740554"/>
                <a:gd name="connsiteY4" fmla="*/ 441137 h 2372069"/>
                <a:gd name="connsiteX5" fmla="*/ 11672667 w 11740554"/>
                <a:gd name="connsiteY5" fmla="*/ 358455 h 2372069"/>
                <a:gd name="connsiteX6" fmla="*/ 11592625 w 11740554"/>
                <a:gd name="connsiteY6" fmla="*/ 358455 h 2372069"/>
                <a:gd name="connsiteX7" fmla="*/ 67623 w 11740554"/>
                <a:gd name="connsiteY7" fmla="*/ 358455 h 2372069"/>
                <a:gd name="connsiteX8" fmla="*/ 67623 w 11740554"/>
                <a:gd name="connsiteY8" fmla="*/ 441137 h 2372069"/>
                <a:gd name="connsiteX9" fmla="*/ 150303 w 11740554"/>
                <a:gd name="connsiteY9" fmla="*/ 441137 h 2372069"/>
                <a:gd name="connsiteX10" fmla="*/ 150303 w 11740554"/>
                <a:gd name="connsiteY10" fmla="*/ 360835 h 2372069"/>
                <a:gd name="connsiteX11" fmla="*/ 147663 w 11740554"/>
                <a:gd name="connsiteY11" fmla="*/ 360835 h 2372069"/>
                <a:gd name="connsiteX12" fmla="*/ 147663 w 11740554"/>
                <a:gd name="connsiteY12" fmla="*/ 358455 h 2372069"/>
                <a:gd name="connsiteX13" fmla="*/ 67623 w 11740554"/>
                <a:gd name="connsiteY13" fmla="*/ 358455 h 2372069"/>
                <a:gd name="connsiteX14" fmla="*/ 11450249 w 11740554"/>
                <a:gd name="connsiteY14" fmla="*/ 218456 h 2372069"/>
                <a:gd name="connsiteX15" fmla="*/ 11450249 w 11740554"/>
                <a:gd name="connsiteY15" fmla="*/ 293212 h 2372069"/>
                <a:gd name="connsiteX16" fmla="*/ 11522362 w 11740554"/>
                <a:gd name="connsiteY16" fmla="*/ 293212 h 2372069"/>
                <a:gd name="connsiteX17" fmla="*/ 11522362 w 11740554"/>
                <a:gd name="connsiteY17" fmla="*/ 290832 h 2372069"/>
                <a:gd name="connsiteX18" fmla="*/ 11525005 w 11740554"/>
                <a:gd name="connsiteY18" fmla="*/ 290832 h 2372069"/>
                <a:gd name="connsiteX19" fmla="*/ 11525005 w 11740554"/>
                <a:gd name="connsiteY19" fmla="*/ 218456 h 2372069"/>
                <a:gd name="connsiteX20" fmla="*/ 11450249 w 11740554"/>
                <a:gd name="connsiteY20" fmla="*/ 218456 h 2372069"/>
                <a:gd name="connsiteX21" fmla="*/ 215549 w 11740554"/>
                <a:gd name="connsiteY21" fmla="*/ 218456 h 2372069"/>
                <a:gd name="connsiteX22" fmla="*/ 215549 w 11740554"/>
                <a:gd name="connsiteY22" fmla="*/ 290832 h 2372069"/>
                <a:gd name="connsiteX23" fmla="*/ 218192 w 11740554"/>
                <a:gd name="connsiteY23" fmla="*/ 290832 h 2372069"/>
                <a:gd name="connsiteX24" fmla="*/ 218192 w 11740554"/>
                <a:gd name="connsiteY24" fmla="*/ 293212 h 2372069"/>
                <a:gd name="connsiteX25" fmla="*/ 290305 w 11740554"/>
                <a:gd name="connsiteY25" fmla="*/ 293212 h 2372069"/>
                <a:gd name="connsiteX26" fmla="*/ 290305 w 11740554"/>
                <a:gd name="connsiteY26" fmla="*/ 218456 h 2372069"/>
                <a:gd name="connsiteX27" fmla="*/ 215549 w 11740554"/>
                <a:gd name="connsiteY27" fmla="*/ 218456 h 2372069"/>
                <a:gd name="connsiteX28" fmla="*/ 11589985 w 11740554"/>
                <a:gd name="connsiteY28" fmla="*/ 67623 h 2372069"/>
                <a:gd name="connsiteX29" fmla="*/ 11589985 w 11740554"/>
                <a:gd name="connsiteY29" fmla="*/ 150303 h 2372069"/>
                <a:gd name="connsiteX30" fmla="*/ 11672667 w 11740554"/>
                <a:gd name="connsiteY30" fmla="*/ 150303 h 2372069"/>
                <a:gd name="connsiteX31" fmla="*/ 11672667 w 11740554"/>
                <a:gd name="connsiteY31" fmla="*/ 67623 h 2372069"/>
                <a:gd name="connsiteX32" fmla="*/ 11589985 w 11740554"/>
                <a:gd name="connsiteY32" fmla="*/ 67623 h 2372069"/>
                <a:gd name="connsiteX33" fmla="*/ 11303906 w 11740554"/>
                <a:gd name="connsiteY33" fmla="*/ 67623 h 2372069"/>
                <a:gd name="connsiteX34" fmla="*/ 11303906 w 11740554"/>
                <a:gd name="connsiteY34" fmla="*/ 150303 h 2372069"/>
                <a:gd name="connsiteX35" fmla="*/ 11386589 w 11740554"/>
                <a:gd name="connsiteY35" fmla="*/ 150303 h 2372069"/>
                <a:gd name="connsiteX36" fmla="*/ 11386589 w 11740554"/>
                <a:gd name="connsiteY36" fmla="*/ 67623 h 2372069"/>
                <a:gd name="connsiteX37" fmla="*/ 11303906 w 11740554"/>
                <a:gd name="connsiteY37" fmla="*/ 67623 h 2372069"/>
                <a:gd name="connsiteX38" fmla="*/ 353965 w 11740554"/>
                <a:gd name="connsiteY38" fmla="*/ 67623 h 2372069"/>
                <a:gd name="connsiteX39" fmla="*/ 353965 w 11740554"/>
                <a:gd name="connsiteY39" fmla="*/ 150303 h 2372069"/>
                <a:gd name="connsiteX40" fmla="*/ 436645 w 11740554"/>
                <a:gd name="connsiteY40" fmla="*/ 150303 h 2372069"/>
                <a:gd name="connsiteX41" fmla="*/ 436645 w 11740554"/>
                <a:gd name="connsiteY41" fmla="*/ 67623 h 2372069"/>
                <a:gd name="connsiteX42" fmla="*/ 353965 w 11740554"/>
                <a:gd name="connsiteY42" fmla="*/ 67623 h 2372069"/>
                <a:gd name="connsiteX43" fmla="*/ 67623 w 11740554"/>
                <a:gd name="connsiteY43" fmla="*/ 67623 h 2372069"/>
                <a:gd name="connsiteX44" fmla="*/ 67623 w 11740554"/>
                <a:gd name="connsiteY44" fmla="*/ 150303 h 2372069"/>
                <a:gd name="connsiteX45" fmla="*/ 150303 w 11740554"/>
                <a:gd name="connsiteY45" fmla="*/ 150303 h 2372069"/>
                <a:gd name="connsiteX46" fmla="*/ 150303 w 11740554"/>
                <a:gd name="connsiteY46" fmla="*/ 67623 h 2372069"/>
                <a:gd name="connsiteX47" fmla="*/ 67623 w 11740554"/>
                <a:gd name="connsiteY47" fmla="*/ 67623 h 2372069"/>
                <a:gd name="connsiteX48" fmla="*/ 0 w 11740554"/>
                <a:gd name="connsiteY48" fmla="*/ 0 h 2372069"/>
                <a:gd name="connsiteX49" fmla="*/ 217926 w 11740554"/>
                <a:gd name="connsiteY49" fmla="*/ 0 h 2372069"/>
                <a:gd name="connsiteX50" fmla="*/ 217926 w 11740554"/>
                <a:gd name="connsiteY50" fmla="*/ 150832 h 2372069"/>
                <a:gd name="connsiteX51" fmla="*/ 286079 w 11740554"/>
                <a:gd name="connsiteY51" fmla="*/ 150832 h 2372069"/>
                <a:gd name="connsiteX52" fmla="*/ 286079 w 11740554"/>
                <a:gd name="connsiteY52" fmla="*/ 0 h 2372069"/>
                <a:gd name="connsiteX53" fmla="*/ 11454212 w 11740554"/>
                <a:gd name="connsiteY53" fmla="*/ 0 h 2372069"/>
                <a:gd name="connsiteX54" fmla="*/ 11454212 w 11740554"/>
                <a:gd name="connsiteY54" fmla="*/ 150832 h 2372069"/>
                <a:gd name="connsiteX55" fmla="*/ 11522362 w 11740554"/>
                <a:gd name="connsiteY55" fmla="*/ 150832 h 2372069"/>
                <a:gd name="connsiteX56" fmla="*/ 11522362 w 11740554"/>
                <a:gd name="connsiteY56" fmla="*/ 0 h 2372069"/>
                <a:gd name="connsiteX57" fmla="*/ 11740554 w 11740554"/>
                <a:gd name="connsiteY57" fmla="*/ 0 h 2372069"/>
                <a:gd name="connsiteX58" fmla="*/ 11740554 w 11740554"/>
                <a:gd name="connsiteY58" fmla="*/ 217926 h 2372069"/>
                <a:gd name="connsiteX59" fmla="*/ 11592891 w 11740554"/>
                <a:gd name="connsiteY59" fmla="*/ 217926 h 2372069"/>
                <a:gd name="connsiteX60" fmla="*/ 11592891 w 11740554"/>
                <a:gd name="connsiteY60" fmla="*/ 290832 h 2372069"/>
                <a:gd name="connsiteX61" fmla="*/ 11740554 w 11740554"/>
                <a:gd name="connsiteY61" fmla="*/ 290832 h 2372069"/>
                <a:gd name="connsiteX62" fmla="*/ 11740554 w 11740554"/>
                <a:gd name="connsiteY62" fmla="*/ 2350374 h 2372069"/>
                <a:gd name="connsiteX63" fmla="*/ 11702141 w 11740554"/>
                <a:gd name="connsiteY63" fmla="*/ 2338450 h 2372069"/>
                <a:gd name="connsiteX64" fmla="*/ 11672667 w 11740554"/>
                <a:gd name="connsiteY64" fmla="*/ 2335479 h 2372069"/>
                <a:gd name="connsiteX65" fmla="*/ 11672667 w 11740554"/>
                <a:gd name="connsiteY65" fmla="*/ 508761 h 2372069"/>
                <a:gd name="connsiteX66" fmla="*/ 11522098 w 11740554"/>
                <a:gd name="connsiteY66" fmla="*/ 508761 h 2372069"/>
                <a:gd name="connsiteX67" fmla="*/ 11522098 w 11740554"/>
                <a:gd name="connsiteY67" fmla="*/ 360835 h 2372069"/>
                <a:gd name="connsiteX68" fmla="*/ 11382362 w 11740554"/>
                <a:gd name="connsiteY68" fmla="*/ 360835 h 2372069"/>
                <a:gd name="connsiteX69" fmla="*/ 11382362 w 11740554"/>
                <a:gd name="connsiteY69" fmla="*/ 217926 h 2372069"/>
                <a:gd name="connsiteX70" fmla="*/ 11236020 w 11740554"/>
                <a:gd name="connsiteY70" fmla="*/ 217926 h 2372069"/>
                <a:gd name="connsiteX71" fmla="*/ 11236020 w 11740554"/>
                <a:gd name="connsiteY71" fmla="*/ 67623 h 2372069"/>
                <a:gd name="connsiteX72" fmla="*/ 504004 w 11740554"/>
                <a:gd name="connsiteY72" fmla="*/ 67623 h 2372069"/>
                <a:gd name="connsiteX73" fmla="*/ 504004 w 11740554"/>
                <a:gd name="connsiteY73" fmla="*/ 217926 h 2372069"/>
                <a:gd name="connsiteX74" fmla="*/ 357665 w 11740554"/>
                <a:gd name="connsiteY74" fmla="*/ 217926 h 2372069"/>
                <a:gd name="connsiteX75" fmla="*/ 357665 w 11740554"/>
                <a:gd name="connsiteY75" fmla="*/ 360835 h 2372069"/>
                <a:gd name="connsiteX76" fmla="*/ 217926 w 11740554"/>
                <a:gd name="connsiteY76" fmla="*/ 360835 h 2372069"/>
                <a:gd name="connsiteX77" fmla="*/ 217926 w 11740554"/>
                <a:gd name="connsiteY77" fmla="*/ 508761 h 2372069"/>
                <a:gd name="connsiteX78" fmla="*/ 67623 w 11740554"/>
                <a:gd name="connsiteY78" fmla="*/ 508761 h 2372069"/>
                <a:gd name="connsiteX79" fmla="*/ 67623 w 11740554"/>
                <a:gd name="connsiteY79" fmla="*/ 2348126 h 2372069"/>
                <a:gd name="connsiteX80" fmla="*/ 12702 w 11740554"/>
                <a:gd name="connsiteY80" fmla="*/ 2365175 h 2372069"/>
                <a:gd name="connsiteX81" fmla="*/ 0 w 11740554"/>
                <a:gd name="connsiteY81" fmla="*/ 2372069 h 2372069"/>
                <a:gd name="connsiteX82" fmla="*/ 0 w 11740554"/>
                <a:gd name="connsiteY82" fmla="*/ 290569 h 2372069"/>
                <a:gd name="connsiteX83" fmla="*/ 147663 w 11740554"/>
                <a:gd name="connsiteY83" fmla="*/ 290569 h 2372069"/>
                <a:gd name="connsiteX84" fmla="*/ 147663 w 11740554"/>
                <a:gd name="connsiteY84" fmla="*/ 217926 h 2372069"/>
                <a:gd name="connsiteX85" fmla="*/ 0 w 11740554"/>
                <a:gd name="connsiteY85" fmla="*/ 217926 h 237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740554" h="2372069">
                  <a:moveTo>
                    <a:pt x="11592625" y="358455"/>
                  </a:moveTo>
                  <a:lnTo>
                    <a:pt x="11592625" y="360835"/>
                  </a:lnTo>
                  <a:lnTo>
                    <a:pt x="11589985" y="360835"/>
                  </a:lnTo>
                  <a:cubicBezTo>
                    <a:pt x="11589985" y="388834"/>
                    <a:pt x="11589985" y="413136"/>
                    <a:pt x="11589985" y="441137"/>
                  </a:cubicBezTo>
                  <a:cubicBezTo>
                    <a:pt x="11618777" y="441137"/>
                    <a:pt x="11643872" y="441137"/>
                    <a:pt x="11672667" y="441137"/>
                  </a:cubicBezTo>
                  <a:cubicBezTo>
                    <a:pt x="11672667" y="412343"/>
                    <a:pt x="11672667" y="387250"/>
                    <a:pt x="11672667" y="358455"/>
                  </a:cubicBezTo>
                  <a:cubicBezTo>
                    <a:pt x="11644665" y="358455"/>
                    <a:pt x="11620627" y="358455"/>
                    <a:pt x="11592625" y="358455"/>
                  </a:cubicBezTo>
                  <a:close/>
                  <a:moveTo>
                    <a:pt x="67623" y="358455"/>
                  </a:moveTo>
                  <a:cubicBezTo>
                    <a:pt x="67623" y="387250"/>
                    <a:pt x="67623" y="412343"/>
                    <a:pt x="67623" y="441137"/>
                  </a:cubicBezTo>
                  <a:cubicBezTo>
                    <a:pt x="96415" y="441137"/>
                    <a:pt x="121511" y="441137"/>
                    <a:pt x="150303" y="441137"/>
                  </a:cubicBezTo>
                  <a:cubicBezTo>
                    <a:pt x="150303" y="413136"/>
                    <a:pt x="150303" y="388834"/>
                    <a:pt x="150303" y="360835"/>
                  </a:cubicBezTo>
                  <a:lnTo>
                    <a:pt x="147663" y="360835"/>
                  </a:lnTo>
                  <a:lnTo>
                    <a:pt x="147663" y="358455"/>
                  </a:lnTo>
                  <a:cubicBezTo>
                    <a:pt x="119927" y="358455"/>
                    <a:pt x="95625" y="358455"/>
                    <a:pt x="67623" y="358455"/>
                  </a:cubicBezTo>
                  <a:close/>
                  <a:moveTo>
                    <a:pt x="11450249" y="218456"/>
                  </a:moveTo>
                  <a:cubicBezTo>
                    <a:pt x="11450249" y="245664"/>
                    <a:pt x="11450249" y="266267"/>
                    <a:pt x="11450249" y="293212"/>
                  </a:cubicBezTo>
                  <a:cubicBezTo>
                    <a:pt x="11476401" y="293212"/>
                    <a:pt x="11496740" y="293212"/>
                    <a:pt x="11522362" y="293212"/>
                  </a:cubicBezTo>
                  <a:lnTo>
                    <a:pt x="11522362" y="290832"/>
                  </a:lnTo>
                  <a:lnTo>
                    <a:pt x="11525005" y="290832"/>
                  </a:lnTo>
                  <a:cubicBezTo>
                    <a:pt x="11525005" y="264946"/>
                    <a:pt x="11525005" y="244607"/>
                    <a:pt x="11525005" y="218456"/>
                  </a:cubicBezTo>
                  <a:cubicBezTo>
                    <a:pt x="11497796" y="218456"/>
                    <a:pt x="11477191" y="218456"/>
                    <a:pt x="11450249" y="218456"/>
                  </a:cubicBezTo>
                  <a:close/>
                  <a:moveTo>
                    <a:pt x="215549" y="218456"/>
                  </a:moveTo>
                  <a:cubicBezTo>
                    <a:pt x="215549" y="244871"/>
                    <a:pt x="215549" y="264946"/>
                    <a:pt x="215549" y="290832"/>
                  </a:cubicBezTo>
                  <a:lnTo>
                    <a:pt x="218192" y="290832"/>
                  </a:lnTo>
                  <a:lnTo>
                    <a:pt x="218192" y="293212"/>
                  </a:lnTo>
                  <a:cubicBezTo>
                    <a:pt x="244078" y="293212"/>
                    <a:pt x="264153" y="293212"/>
                    <a:pt x="290305" y="293212"/>
                  </a:cubicBezTo>
                  <a:cubicBezTo>
                    <a:pt x="290305" y="266267"/>
                    <a:pt x="290305" y="245664"/>
                    <a:pt x="290305" y="218456"/>
                  </a:cubicBezTo>
                  <a:cubicBezTo>
                    <a:pt x="263097" y="218456"/>
                    <a:pt x="242494" y="218456"/>
                    <a:pt x="215549" y="218456"/>
                  </a:cubicBezTo>
                  <a:close/>
                  <a:moveTo>
                    <a:pt x="11589985" y="67623"/>
                  </a:moveTo>
                  <a:cubicBezTo>
                    <a:pt x="11589985" y="96415"/>
                    <a:pt x="11589985" y="121511"/>
                    <a:pt x="11589985" y="150303"/>
                  </a:cubicBezTo>
                  <a:cubicBezTo>
                    <a:pt x="11618777" y="150303"/>
                    <a:pt x="11643872" y="150303"/>
                    <a:pt x="11672667" y="150303"/>
                  </a:cubicBezTo>
                  <a:cubicBezTo>
                    <a:pt x="11672667" y="121511"/>
                    <a:pt x="11672667" y="96415"/>
                    <a:pt x="11672667" y="67623"/>
                  </a:cubicBezTo>
                  <a:cubicBezTo>
                    <a:pt x="11643872" y="67623"/>
                    <a:pt x="11618777" y="67623"/>
                    <a:pt x="11589985" y="67623"/>
                  </a:cubicBezTo>
                  <a:close/>
                  <a:moveTo>
                    <a:pt x="11303906" y="67623"/>
                  </a:moveTo>
                  <a:cubicBezTo>
                    <a:pt x="11303906" y="96415"/>
                    <a:pt x="11303906" y="121511"/>
                    <a:pt x="11303906" y="150303"/>
                  </a:cubicBezTo>
                  <a:cubicBezTo>
                    <a:pt x="11332701" y="150303"/>
                    <a:pt x="11357794" y="150303"/>
                    <a:pt x="11386589" y="150303"/>
                  </a:cubicBezTo>
                  <a:cubicBezTo>
                    <a:pt x="11386589" y="121511"/>
                    <a:pt x="11386589" y="96415"/>
                    <a:pt x="11386589" y="67623"/>
                  </a:cubicBezTo>
                  <a:cubicBezTo>
                    <a:pt x="11357794" y="67623"/>
                    <a:pt x="11332701" y="67623"/>
                    <a:pt x="11303906" y="67623"/>
                  </a:cubicBezTo>
                  <a:close/>
                  <a:moveTo>
                    <a:pt x="353965" y="67623"/>
                  </a:moveTo>
                  <a:cubicBezTo>
                    <a:pt x="353965" y="96415"/>
                    <a:pt x="353965" y="121511"/>
                    <a:pt x="353965" y="150303"/>
                  </a:cubicBezTo>
                  <a:cubicBezTo>
                    <a:pt x="382757" y="150303"/>
                    <a:pt x="407853" y="150303"/>
                    <a:pt x="436645" y="150303"/>
                  </a:cubicBezTo>
                  <a:cubicBezTo>
                    <a:pt x="436645" y="121511"/>
                    <a:pt x="436645" y="96415"/>
                    <a:pt x="436645" y="67623"/>
                  </a:cubicBezTo>
                  <a:cubicBezTo>
                    <a:pt x="407853" y="67623"/>
                    <a:pt x="382757" y="67623"/>
                    <a:pt x="353965" y="67623"/>
                  </a:cubicBezTo>
                  <a:close/>
                  <a:moveTo>
                    <a:pt x="67623" y="67623"/>
                  </a:moveTo>
                  <a:cubicBezTo>
                    <a:pt x="67623" y="96415"/>
                    <a:pt x="67623" y="121511"/>
                    <a:pt x="67623" y="150303"/>
                  </a:cubicBezTo>
                  <a:cubicBezTo>
                    <a:pt x="96415" y="150303"/>
                    <a:pt x="121511" y="150303"/>
                    <a:pt x="150303" y="150303"/>
                  </a:cubicBezTo>
                  <a:cubicBezTo>
                    <a:pt x="150303" y="121511"/>
                    <a:pt x="150303" y="96415"/>
                    <a:pt x="150303" y="67623"/>
                  </a:cubicBezTo>
                  <a:cubicBezTo>
                    <a:pt x="121511" y="67623"/>
                    <a:pt x="96415" y="67623"/>
                    <a:pt x="67623" y="67623"/>
                  </a:cubicBezTo>
                  <a:close/>
                  <a:moveTo>
                    <a:pt x="0" y="0"/>
                  </a:moveTo>
                  <a:lnTo>
                    <a:pt x="217926" y="0"/>
                  </a:lnTo>
                  <a:lnTo>
                    <a:pt x="217926" y="150832"/>
                  </a:lnTo>
                  <a:lnTo>
                    <a:pt x="286079" y="150832"/>
                  </a:lnTo>
                  <a:lnTo>
                    <a:pt x="286079" y="0"/>
                  </a:lnTo>
                  <a:lnTo>
                    <a:pt x="11454212" y="0"/>
                  </a:lnTo>
                  <a:lnTo>
                    <a:pt x="11454212" y="150832"/>
                  </a:lnTo>
                  <a:lnTo>
                    <a:pt x="11522362" y="150832"/>
                  </a:lnTo>
                  <a:lnTo>
                    <a:pt x="11522362" y="0"/>
                  </a:lnTo>
                  <a:lnTo>
                    <a:pt x="11740554" y="0"/>
                  </a:lnTo>
                  <a:lnTo>
                    <a:pt x="11740554" y="217926"/>
                  </a:lnTo>
                  <a:lnTo>
                    <a:pt x="11592891" y="217926"/>
                  </a:lnTo>
                  <a:lnTo>
                    <a:pt x="11592891" y="290832"/>
                  </a:lnTo>
                  <a:lnTo>
                    <a:pt x="11740554" y="290832"/>
                  </a:lnTo>
                  <a:lnTo>
                    <a:pt x="11740554" y="2350374"/>
                  </a:lnTo>
                  <a:lnTo>
                    <a:pt x="11702141" y="2338450"/>
                  </a:lnTo>
                  <a:lnTo>
                    <a:pt x="11672667" y="2335479"/>
                  </a:lnTo>
                  <a:lnTo>
                    <a:pt x="11672667" y="508761"/>
                  </a:lnTo>
                  <a:lnTo>
                    <a:pt x="11522098" y="508761"/>
                  </a:lnTo>
                  <a:lnTo>
                    <a:pt x="11522098" y="360835"/>
                  </a:lnTo>
                  <a:lnTo>
                    <a:pt x="11382362" y="360835"/>
                  </a:lnTo>
                  <a:lnTo>
                    <a:pt x="11382362" y="217926"/>
                  </a:lnTo>
                  <a:lnTo>
                    <a:pt x="11236020" y="217926"/>
                  </a:lnTo>
                  <a:lnTo>
                    <a:pt x="11236020" y="67623"/>
                  </a:lnTo>
                  <a:lnTo>
                    <a:pt x="504004" y="67623"/>
                  </a:lnTo>
                  <a:lnTo>
                    <a:pt x="504004" y="217926"/>
                  </a:lnTo>
                  <a:lnTo>
                    <a:pt x="357665" y="217926"/>
                  </a:lnTo>
                  <a:lnTo>
                    <a:pt x="357665" y="360835"/>
                  </a:lnTo>
                  <a:lnTo>
                    <a:pt x="217926" y="360835"/>
                  </a:lnTo>
                  <a:lnTo>
                    <a:pt x="217926" y="508761"/>
                  </a:lnTo>
                  <a:lnTo>
                    <a:pt x="67623" y="508761"/>
                  </a:lnTo>
                  <a:lnTo>
                    <a:pt x="67623" y="2348126"/>
                  </a:lnTo>
                  <a:lnTo>
                    <a:pt x="12702" y="2365175"/>
                  </a:lnTo>
                  <a:lnTo>
                    <a:pt x="0" y="2372069"/>
                  </a:lnTo>
                  <a:lnTo>
                    <a:pt x="0" y="290569"/>
                  </a:lnTo>
                  <a:lnTo>
                    <a:pt x="147663" y="290569"/>
                  </a:lnTo>
                  <a:lnTo>
                    <a:pt x="147663" y="217926"/>
                  </a:lnTo>
                  <a:lnTo>
                    <a:pt x="0" y="217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29223F29-EC83-224C-FD1D-003B40F00149}"/>
                </a:ext>
              </a:extLst>
            </p:cNvPr>
            <p:cNvSpPr/>
            <p:nvPr/>
          </p:nvSpPr>
          <p:spPr>
            <a:xfrm>
              <a:off x="207033" y="2277375"/>
              <a:ext cx="11740554" cy="4624626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E75A4C0D-1EDF-8A3E-38F5-22DA2743D369}"/>
              </a:ext>
            </a:extLst>
          </p:cNvPr>
          <p:cNvGrpSpPr/>
          <p:nvPr userDrawn="1"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713DBC2-5C90-86E3-9382-DEAF9D5F4FFE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1305CEE-095B-1ACF-0C45-F72DC192407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3E196376-1468-F02C-2D8E-44AFFEAF8689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F640C517-D5E8-9114-FE93-6FEC18B836D2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A18C921B-369C-AAE8-53D0-9AD219BDA88A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7553CE18-244F-F974-47FD-BE12AE47543A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A7BFE221-084E-AE6A-21E6-41221396701B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1F48C851-A9D4-7436-801D-D2CECF8B9652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69C03453-FD05-DDE2-892F-948A2F332783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CA3590DE-4148-2136-B7A4-E935C5610FA7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C5818B6-9494-72FC-2323-650BAEA37597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82FBD95C-E145-E158-C8D1-370CACF83654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FF092BD1-BD76-4E9C-D710-013C47BFCB84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FCFBCDA6-63C0-0A3C-90CB-B82CE4417BAA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4E5C121B-B5F2-EA58-817B-0FA4E762C468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88AC9698-1AD3-4C7D-7F0B-65FCF9EA170A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7B88B92-2F96-EE83-67E5-FB7C41A29851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0C80DCA8-0B24-6C23-8598-21B5A7D420FD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7E2AB511-2D35-8061-F3B3-C1786A424AC7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79982BAA-1AAE-58C8-909A-CDBEBF5EB804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8AE67305-2D7F-6821-0E8B-66D12C8968E7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E9C6AE31-17FB-AFC8-438E-E002E61F7267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4C873A53-6F26-568B-0694-108B8BD4D277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0BDD143E-7F8D-3578-A899-9DA2CEF65BBD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A47591CF-85DE-426D-C80F-583AAFF6FF12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CD6268FF-7290-C34D-C4E1-56113DCFA48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AE0B37D8-8177-A25D-E2A4-E49BE75A97C5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135BD3E-07FD-CED1-7578-C27363C7CCF9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5C36484-D556-C99D-BFC3-D2F668DEA12E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7F56B4A8-510F-7541-77D8-3DCDFED54978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7E203738-8A38-5B56-62AF-419E977700A6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1EB02B1-E29A-6CF0-FD75-05923927531F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FEFB893-DB75-88FD-C7D4-D630401426BD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9BCEA727-0400-314E-BCEC-7B37AC243CF4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7E325A5D-DD7A-5BE0-334A-CC70991AC0DC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E924F52F-6115-3323-CA27-43C2F114D840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99D3AEC-806B-9C87-83E2-D56BFE59FAEB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AA0888E4-5FDB-AEF4-B619-5248E675AA36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C19752F0-09D5-FBAA-C57B-A09C00D2CB25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102CA177-F29F-A40A-6966-9CC5BA083EDD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2A0193BE-D846-C06E-A29A-17C08F065D0C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641A96B2-AB5E-9FB8-A9D8-13A6E7FE67D3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886D6A4-3279-402A-3E0E-206671269BFC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650E0CDE-71A5-9209-8F65-56E50BB3F508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04645705-E98C-927F-51C2-A8359564D1C4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2" name="图形 2">
            <a:extLst>
              <a:ext uri="{FF2B5EF4-FFF2-40B4-BE49-F238E27FC236}">
                <a16:creationId xmlns:a16="http://schemas.microsoft.com/office/drawing/2014/main" id="{3B64A938-FF17-CD5A-0E85-B4D6A2A49174}"/>
              </a:ext>
            </a:extLst>
          </p:cNvPr>
          <p:cNvGrpSpPr/>
          <p:nvPr userDrawn="1"/>
        </p:nvGrpSpPr>
        <p:grpSpPr>
          <a:xfrm>
            <a:off x="10777849" y="232454"/>
            <a:ext cx="828415" cy="2287005"/>
            <a:chOff x="-13" y="-51"/>
            <a:chExt cx="917653" cy="2533362"/>
          </a:xfrm>
        </p:grpSpPr>
        <p:grpSp>
          <p:nvGrpSpPr>
            <p:cNvPr id="53" name="图形 2">
              <a:extLst>
                <a:ext uri="{FF2B5EF4-FFF2-40B4-BE49-F238E27FC236}">
                  <a16:creationId xmlns:a16="http://schemas.microsoft.com/office/drawing/2014/main" id="{E4B49A07-84F5-F860-610D-246E142D2E88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55" name="图形 2">
                <a:extLst>
                  <a:ext uri="{FF2B5EF4-FFF2-40B4-BE49-F238E27FC236}">
                    <a16:creationId xmlns:a16="http://schemas.microsoft.com/office/drawing/2014/main" id="{936720B5-E7B2-8297-20F9-E56C38B68D99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62" name="图形 2">
                  <a:extLst>
                    <a:ext uri="{FF2B5EF4-FFF2-40B4-BE49-F238E27FC236}">
                      <a16:creationId xmlns:a16="http://schemas.microsoft.com/office/drawing/2014/main" id="{3C177DB1-DD5A-7986-E528-E574E3B87DE8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79" name="图形 2">
                    <a:extLst>
                      <a:ext uri="{FF2B5EF4-FFF2-40B4-BE49-F238E27FC236}">
                        <a16:creationId xmlns:a16="http://schemas.microsoft.com/office/drawing/2014/main" id="{C1D05E8E-C332-114D-05F1-29F5DA7E7247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82" name="图形 2">
                      <a:extLst>
                        <a:ext uri="{FF2B5EF4-FFF2-40B4-BE49-F238E27FC236}">
                          <a16:creationId xmlns:a16="http://schemas.microsoft.com/office/drawing/2014/main" id="{7264EEDF-A4B9-08ED-5F4C-7199EDBE08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184" name="任意多边形: 形状 183">
                        <a:extLst>
                          <a:ext uri="{FF2B5EF4-FFF2-40B4-BE49-F238E27FC236}">
                            <a16:creationId xmlns:a16="http://schemas.microsoft.com/office/drawing/2014/main" id="{7294F064-953D-2219-E4D8-DEABD34D09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85" name="图形 2">
                        <a:extLst>
                          <a:ext uri="{FF2B5EF4-FFF2-40B4-BE49-F238E27FC236}">
                            <a16:creationId xmlns:a16="http://schemas.microsoft.com/office/drawing/2014/main" id="{B6BEC277-DE5C-DBE2-541D-EAC526ADBBD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86" name="任意多边形: 形状 185">
                          <a:extLst>
                            <a:ext uri="{FF2B5EF4-FFF2-40B4-BE49-F238E27FC236}">
                              <a16:creationId xmlns:a16="http://schemas.microsoft.com/office/drawing/2014/main" id="{E8101D2E-75F4-3670-51E0-B72543411C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7" name="任意多边形: 形状 186">
                          <a:extLst>
                            <a:ext uri="{FF2B5EF4-FFF2-40B4-BE49-F238E27FC236}">
                              <a16:creationId xmlns:a16="http://schemas.microsoft.com/office/drawing/2014/main" id="{760E760C-BCC2-4A4D-E955-7076583307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83" name="任意多边形: 形状 182">
                      <a:extLst>
                        <a:ext uri="{FF2B5EF4-FFF2-40B4-BE49-F238E27FC236}">
                          <a16:creationId xmlns:a16="http://schemas.microsoft.com/office/drawing/2014/main" id="{579F8269-B7B7-6351-EB62-C3C9CA2682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0" name="任意多边形: 形状 179">
                    <a:extLst>
                      <a:ext uri="{FF2B5EF4-FFF2-40B4-BE49-F238E27FC236}">
                        <a16:creationId xmlns:a16="http://schemas.microsoft.com/office/drawing/2014/main" id="{3523B2B1-936D-1ED6-2843-A2968E660AFF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>
                    <a:extLst>
                      <a:ext uri="{FF2B5EF4-FFF2-40B4-BE49-F238E27FC236}">
                        <a16:creationId xmlns:a16="http://schemas.microsoft.com/office/drawing/2014/main" id="{E80D22B5-5A2F-6E19-FDBC-63721769BEA2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3" name="图形 2">
                  <a:extLst>
                    <a:ext uri="{FF2B5EF4-FFF2-40B4-BE49-F238E27FC236}">
                      <a16:creationId xmlns:a16="http://schemas.microsoft.com/office/drawing/2014/main" id="{59C0FEA3-DB4C-337E-0A5E-0FFD46A4DFAB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70" name="图形 2">
                    <a:extLst>
                      <a:ext uri="{FF2B5EF4-FFF2-40B4-BE49-F238E27FC236}">
                        <a16:creationId xmlns:a16="http://schemas.microsoft.com/office/drawing/2014/main" id="{4364B7DA-6223-15B0-7E76-750875B3876C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73" name="图形 2">
                      <a:extLst>
                        <a:ext uri="{FF2B5EF4-FFF2-40B4-BE49-F238E27FC236}">
                          <a16:creationId xmlns:a16="http://schemas.microsoft.com/office/drawing/2014/main" id="{BDD4CDF3-673C-8A29-D4F4-4BD74B77F0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75" name="任意多边形: 形状 174">
                        <a:extLst>
                          <a:ext uri="{FF2B5EF4-FFF2-40B4-BE49-F238E27FC236}">
                            <a16:creationId xmlns:a16="http://schemas.microsoft.com/office/drawing/2014/main" id="{2D3BFE5C-CCF6-F91B-55A1-4795C236F1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76" name="图形 2">
                        <a:extLst>
                          <a:ext uri="{FF2B5EF4-FFF2-40B4-BE49-F238E27FC236}">
                            <a16:creationId xmlns:a16="http://schemas.microsoft.com/office/drawing/2014/main" id="{12EA5915-9441-3DBF-2E17-0861467291A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77" name="任意多边形: 形状 176">
                          <a:extLst>
                            <a:ext uri="{FF2B5EF4-FFF2-40B4-BE49-F238E27FC236}">
                              <a16:creationId xmlns:a16="http://schemas.microsoft.com/office/drawing/2014/main" id="{BDA0F467-241D-7DFA-10E3-2BFB2B4C48C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8" name="任意多边形: 形状 177">
                          <a:extLst>
                            <a:ext uri="{FF2B5EF4-FFF2-40B4-BE49-F238E27FC236}">
                              <a16:creationId xmlns:a16="http://schemas.microsoft.com/office/drawing/2014/main" id="{4F2169E6-83F3-C477-DD22-F0F8D91B7E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74" name="任意多边形: 形状 173">
                      <a:extLst>
                        <a:ext uri="{FF2B5EF4-FFF2-40B4-BE49-F238E27FC236}">
                          <a16:creationId xmlns:a16="http://schemas.microsoft.com/office/drawing/2014/main" id="{246FEF30-21A4-C367-A5CE-25653FF533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71" name="任意多边形: 形状 170">
                    <a:extLst>
                      <a:ext uri="{FF2B5EF4-FFF2-40B4-BE49-F238E27FC236}">
                        <a16:creationId xmlns:a16="http://schemas.microsoft.com/office/drawing/2014/main" id="{07ADE043-9F1E-A38E-7264-095E9B5B45B5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>
                    <a:extLst>
                      <a:ext uri="{FF2B5EF4-FFF2-40B4-BE49-F238E27FC236}">
                        <a16:creationId xmlns:a16="http://schemas.microsoft.com/office/drawing/2014/main" id="{018D6320-E306-F112-CD44-13C93C78BF34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" name="图形 2">
                  <a:extLst>
                    <a:ext uri="{FF2B5EF4-FFF2-40B4-BE49-F238E27FC236}">
                      <a16:creationId xmlns:a16="http://schemas.microsoft.com/office/drawing/2014/main" id="{930EEFF7-0E81-CF76-D3A0-2A1F9018ABEB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61" name="图形 2">
                    <a:extLst>
                      <a:ext uri="{FF2B5EF4-FFF2-40B4-BE49-F238E27FC236}">
                        <a16:creationId xmlns:a16="http://schemas.microsoft.com/office/drawing/2014/main" id="{98D8F612-5E21-7BEF-DEF9-EBA86EF49D4C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64" name="图形 2">
                      <a:extLst>
                        <a:ext uri="{FF2B5EF4-FFF2-40B4-BE49-F238E27FC236}">
                          <a16:creationId xmlns:a16="http://schemas.microsoft.com/office/drawing/2014/main" id="{E1E06766-B38E-23F4-537C-6B1B667A46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66" name="任意多边形: 形状 165">
                        <a:extLst>
                          <a:ext uri="{FF2B5EF4-FFF2-40B4-BE49-F238E27FC236}">
                            <a16:creationId xmlns:a16="http://schemas.microsoft.com/office/drawing/2014/main" id="{17B2A0B8-E57D-F549-F566-6059470A2F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7" name="图形 2">
                        <a:extLst>
                          <a:ext uri="{FF2B5EF4-FFF2-40B4-BE49-F238E27FC236}">
                            <a16:creationId xmlns:a16="http://schemas.microsoft.com/office/drawing/2014/main" id="{750FC1F1-55C2-6DD1-C1FB-56474B9C847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25273094-D0DE-E795-4A16-A8F173BB3FE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9" name="任意多边形: 形状 168">
                          <a:extLst>
                            <a:ext uri="{FF2B5EF4-FFF2-40B4-BE49-F238E27FC236}">
                              <a16:creationId xmlns:a16="http://schemas.microsoft.com/office/drawing/2014/main" id="{27D06C9E-2F2B-18DD-0CC9-F251E987B1F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5" name="任意多边形: 形状 164">
                      <a:extLst>
                        <a:ext uri="{FF2B5EF4-FFF2-40B4-BE49-F238E27FC236}">
                          <a16:creationId xmlns:a16="http://schemas.microsoft.com/office/drawing/2014/main" id="{2CC6BC0C-B0A2-5B4E-7332-41F51DB040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2A88B7D7-C15E-1384-2D2D-CF7CB438A9E4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任意多边形: 形状 162">
                    <a:extLst>
                      <a:ext uri="{FF2B5EF4-FFF2-40B4-BE49-F238E27FC236}">
                        <a16:creationId xmlns:a16="http://schemas.microsoft.com/office/drawing/2014/main" id="{E9EEAC00-3813-A166-4BE0-754F161C827C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" name="图形 2">
                  <a:extLst>
                    <a:ext uri="{FF2B5EF4-FFF2-40B4-BE49-F238E27FC236}">
                      <a16:creationId xmlns:a16="http://schemas.microsoft.com/office/drawing/2014/main" id="{D3FBC307-419A-E4F7-ACE7-8D4364B936DD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52" name="图形 2">
                    <a:extLst>
                      <a:ext uri="{FF2B5EF4-FFF2-40B4-BE49-F238E27FC236}">
                        <a16:creationId xmlns:a16="http://schemas.microsoft.com/office/drawing/2014/main" id="{61286843-667C-C6BE-7A2B-D060A662D925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55" name="图形 2">
                      <a:extLst>
                        <a:ext uri="{FF2B5EF4-FFF2-40B4-BE49-F238E27FC236}">
                          <a16:creationId xmlns:a16="http://schemas.microsoft.com/office/drawing/2014/main" id="{DE0A5385-5840-5BE8-5591-7881ECBB23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57" name="任意多边形: 形状 156">
                        <a:extLst>
                          <a:ext uri="{FF2B5EF4-FFF2-40B4-BE49-F238E27FC236}">
                            <a16:creationId xmlns:a16="http://schemas.microsoft.com/office/drawing/2014/main" id="{B1CFDE62-F2D5-5137-8AF9-4491E5A3A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8" name="图形 2">
                        <a:extLst>
                          <a:ext uri="{FF2B5EF4-FFF2-40B4-BE49-F238E27FC236}">
                            <a16:creationId xmlns:a16="http://schemas.microsoft.com/office/drawing/2014/main" id="{94719EA7-9845-52AD-F8D3-752DF156776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309DF535-5965-8263-CFEF-C5DBE99A305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0" name="任意多边形: 形状 159">
                          <a:extLst>
                            <a:ext uri="{FF2B5EF4-FFF2-40B4-BE49-F238E27FC236}">
                              <a16:creationId xmlns:a16="http://schemas.microsoft.com/office/drawing/2014/main" id="{42F14CB2-7936-02C9-F7A8-5D0399DE61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6" name="任意多边形: 形状 155">
                      <a:extLst>
                        <a:ext uri="{FF2B5EF4-FFF2-40B4-BE49-F238E27FC236}">
                          <a16:creationId xmlns:a16="http://schemas.microsoft.com/office/drawing/2014/main" id="{E3D32797-A991-C669-8EDC-EE37A1BCBD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1D66612A-C7A0-8D0D-738E-EF490F3B79F7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>
                    <a:extLst>
                      <a:ext uri="{FF2B5EF4-FFF2-40B4-BE49-F238E27FC236}">
                        <a16:creationId xmlns:a16="http://schemas.microsoft.com/office/drawing/2014/main" id="{13C8726E-E707-B1EA-5580-CBAB00FE0C5B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115D67D4-3A57-62B3-C73C-031F8E6780C6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81B84573-9A75-76C9-6458-7CB448A6ECAB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889D6A99-AAFC-20B0-02DD-850FD2E8A91F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8588A4FB-7CC3-69D9-A4BA-A9F3FCD53243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306DCE69-AAA6-16E0-D278-87FE1E7C8DD0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1" name="图形 2">
                  <a:extLst>
                    <a:ext uri="{FF2B5EF4-FFF2-40B4-BE49-F238E27FC236}">
                      <a16:creationId xmlns:a16="http://schemas.microsoft.com/office/drawing/2014/main" id="{6C13D50D-3AF1-A2A8-903A-EA8EA966A11C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43" name="图形 2">
                    <a:extLst>
                      <a:ext uri="{FF2B5EF4-FFF2-40B4-BE49-F238E27FC236}">
                        <a16:creationId xmlns:a16="http://schemas.microsoft.com/office/drawing/2014/main" id="{F71D9B1C-4C62-356B-1B49-190DC7C8BA08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46" name="图形 2">
                      <a:extLst>
                        <a:ext uri="{FF2B5EF4-FFF2-40B4-BE49-F238E27FC236}">
                          <a16:creationId xmlns:a16="http://schemas.microsoft.com/office/drawing/2014/main" id="{F5014EB0-B589-0EB9-6DF6-7F06E075C8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48" name="任意多边形: 形状 147">
                        <a:extLst>
                          <a:ext uri="{FF2B5EF4-FFF2-40B4-BE49-F238E27FC236}">
                            <a16:creationId xmlns:a16="http://schemas.microsoft.com/office/drawing/2014/main" id="{7C2E68AF-6FEF-204D-9573-ED5974866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9" name="图形 2">
                        <a:extLst>
                          <a:ext uri="{FF2B5EF4-FFF2-40B4-BE49-F238E27FC236}">
                            <a16:creationId xmlns:a16="http://schemas.microsoft.com/office/drawing/2014/main" id="{E305E145-B511-364B-E894-DF3C2309980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11FD3789-9197-184E-D532-34262250A1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1" name="任意多边形: 形状 150">
                          <a:extLst>
                            <a:ext uri="{FF2B5EF4-FFF2-40B4-BE49-F238E27FC236}">
                              <a16:creationId xmlns:a16="http://schemas.microsoft.com/office/drawing/2014/main" id="{EE423548-1778-402A-C32A-45EE0821EB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7" name="任意多边形: 形状 146">
                      <a:extLst>
                        <a:ext uri="{FF2B5EF4-FFF2-40B4-BE49-F238E27FC236}">
                          <a16:creationId xmlns:a16="http://schemas.microsoft.com/office/drawing/2014/main" id="{1156056D-C58B-BE37-DEB0-F697DC7590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002C29FA-6FA5-EDCC-D4D6-070FA6609733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>
                    <a:extLst>
                      <a:ext uri="{FF2B5EF4-FFF2-40B4-BE49-F238E27FC236}">
                        <a16:creationId xmlns:a16="http://schemas.microsoft.com/office/drawing/2014/main" id="{70F81EF5-E8B2-D36F-019B-2EC3E47106B9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图形 2">
                  <a:extLst>
                    <a:ext uri="{FF2B5EF4-FFF2-40B4-BE49-F238E27FC236}">
                      <a16:creationId xmlns:a16="http://schemas.microsoft.com/office/drawing/2014/main" id="{1C5626F8-13D4-C658-85DD-B8D1C49E95EE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34" name="图形 2">
                    <a:extLst>
                      <a:ext uri="{FF2B5EF4-FFF2-40B4-BE49-F238E27FC236}">
                        <a16:creationId xmlns:a16="http://schemas.microsoft.com/office/drawing/2014/main" id="{1D305CBF-6F9A-8E16-0515-252C32A8D422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37" name="图形 2">
                      <a:extLst>
                        <a:ext uri="{FF2B5EF4-FFF2-40B4-BE49-F238E27FC236}">
                          <a16:creationId xmlns:a16="http://schemas.microsoft.com/office/drawing/2014/main" id="{162FED40-77D1-CEE0-2F9C-BF62547C4E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39" name="任意多边形: 形状 138">
                        <a:extLst>
                          <a:ext uri="{FF2B5EF4-FFF2-40B4-BE49-F238E27FC236}">
                            <a16:creationId xmlns:a16="http://schemas.microsoft.com/office/drawing/2014/main" id="{26698B94-A479-E2D5-1169-B83C3DC6B4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0" name="图形 2">
                        <a:extLst>
                          <a:ext uri="{FF2B5EF4-FFF2-40B4-BE49-F238E27FC236}">
                            <a16:creationId xmlns:a16="http://schemas.microsoft.com/office/drawing/2014/main" id="{A65710FB-52B2-89D2-F596-AF786FE99B4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3A937006-1990-70D3-AD50-58604838488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2" name="任意多边形: 形状 141">
                          <a:extLst>
                            <a:ext uri="{FF2B5EF4-FFF2-40B4-BE49-F238E27FC236}">
                              <a16:creationId xmlns:a16="http://schemas.microsoft.com/office/drawing/2014/main" id="{7FF82776-406D-1127-087A-A4E8C28894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8" name="任意多边形: 形状 137">
                      <a:extLst>
                        <a:ext uri="{FF2B5EF4-FFF2-40B4-BE49-F238E27FC236}">
                          <a16:creationId xmlns:a16="http://schemas.microsoft.com/office/drawing/2014/main" id="{46B00CC4-2FE5-8B1C-545D-6933D4DD8C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E4E7CADB-E517-FC87-1613-F5A29FB0EA70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任意多边形: 形状 135">
                    <a:extLst>
                      <a:ext uri="{FF2B5EF4-FFF2-40B4-BE49-F238E27FC236}">
                        <a16:creationId xmlns:a16="http://schemas.microsoft.com/office/drawing/2014/main" id="{61A7DDC3-A9A9-78F6-A9E6-26E5C804552E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5556DC12-D029-515D-98E3-386E15275853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4" name="图形 2">
                  <a:extLst>
                    <a:ext uri="{FF2B5EF4-FFF2-40B4-BE49-F238E27FC236}">
                      <a16:creationId xmlns:a16="http://schemas.microsoft.com/office/drawing/2014/main" id="{81CBAD68-DFD6-42C4-2664-0112501BAC3E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25" name="图形 2">
                    <a:extLst>
                      <a:ext uri="{FF2B5EF4-FFF2-40B4-BE49-F238E27FC236}">
                        <a16:creationId xmlns:a16="http://schemas.microsoft.com/office/drawing/2014/main" id="{51799B1B-9FD4-23E4-778C-FFD4EA7B07E3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28" name="图形 2">
                      <a:extLst>
                        <a:ext uri="{FF2B5EF4-FFF2-40B4-BE49-F238E27FC236}">
                          <a16:creationId xmlns:a16="http://schemas.microsoft.com/office/drawing/2014/main" id="{130F2AD5-A593-F089-345B-BE62C88E1E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30" name="任意多边形: 形状 129">
                        <a:extLst>
                          <a:ext uri="{FF2B5EF4-FFF2-40B4-BE49-F238E27FC236}">
                            <a16:creationId xmlns:a16="http://schemas.microsoft.com/office/drawing/2014/main" id="{5C253DFD-0B30-BB52-DFB1-2FF24AECC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1" name="图形 2">
                        <a:extLst>
                          <a:ext uri="{FF2B5EF4-FFF2-40B4-BE49-F238E27FC236}">
                            <a16:creationId xmlns:a16="http://schemas.microsoft.com/office/drawing/2014/main" id="{F356060A-8154-02F5-06A5-98D4B3E8D32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268D490F-9E3B-37FF-1F48-E7478006C4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3" name="任意多边形: 形状 132">
                          <a:extLst>
                            <a:ext uri="{FF2B5EF4-FFF2-40B4-BE49-F238E27FC236}">
                              <a16:creationId xmlns:a16="http://schemas.microsoft.com/office/drawing/2014/main" id="{A26F74A2-46FF-9CBE-BBD5-B55B9C1C08F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9" name="任意多边形: 形状 128">
                      <a:extLst>
                        <a:ext uri="{FF2B5EF4-FFF2-40B4-BE49-F238E27FC236}">
                          <a16:creationId xmlns:a16="http://schemas.microsoft.com/office/drawing/2014/main" id="{BB94E5FA-3B47-75C7-2969-4A90B64AC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53DB2073-662F-8DA0-F048-0D02FEB61B1C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任意多边形: 形状 126">
                    <a:extLst>
                      <a:ext uri="{FF2B5EF4-FFF2-40B4-BE49-F238E27FC236}">
                        <a16:creationId xmlns:a16="http://schemas.microsoft.com/office/drawing/2014/main" id="{13C648CF-DB3F-802D-5871-FC310E8BBD63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5" name="图形 2">
                  <a:extLst>
                    <a:ext uri="{FF2B5EF4-FFF2-40B4-BE49-F238E27FC236}">
                      <a16:creationId xmlns:a16="http://schemas.microsoft.com/office/drawing/2014/main" id="{FDE385BE-4EB0-D4BF-F7C5-B345895F61A7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116" name="图形 2">
                    <a:extLst>
                      <a:ext uri="{FF2B5EF4-FFF2-40B4-BE49-F238E27FC236}">
                        <a16:creationId xmlns:a16="http://schemas.microsoft.com/office/drawing/2014/main" id="{E571CB89-223E-D471-3E0E-9C148D8CD10A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19" name="图形 2">
                      <a:extLst>
                        <a:ext uri="{FF2B5EF4-FFF2-40B4-BE49-F238E27FC236}">
                          <a16:creationId xmlns:a16="http://schemas.microsoft.com/office/drawing/2014/main" id="{C1F3CB9D-30BE-EE60-734F-AEA798F3C3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21" name="任意多边形: 形状 120">
                        <a:extLst>
                          <a:ext uri="{FF2B5EF4-FFF2-40B4-BE49-F238E27FC236}">
                            <a16:creationId xmlns:a16="http://schemas.microsoft.com/office/drawing/2014/main" id="{E799DE72-4248-95A7-A7E6-63799563A4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2" name="图形 2">
                        <a:extLst>
                          <a:ext uri="{FF2B5EF4-FFF2-40B4-BE49-F238E27FC236}">
                            <a16:creationId xmlns:a16="http://schemas.microsoft.com/office/drawing/2014/main" id="{D9A5AED7-B947-EF82-BA04-334CB8C8AEB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0F318364-D6A7-32B2-5607-84E735C126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4" name="任意多边形: 形状 123">
                          <a:extLst>
                            <a:ext uri="{FF2B5EF4-FFF2-40B4-BE49-F238E27FC236}">
                              <a16:creationId xmlns:a16="http://schemas.microsoft.com/office/drawing/2014/main" id="{0BBC9F0D-2B54-2BAF-9A6E-C2CA14C3B2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0" name="任意多边形: 形状 119">
                      <a:extLst>
                        <a:ext uri="{FF2B5EF4-FFF2-40B4-BE49-F238E27FC236}">
                          <a16:creationId xmlns:a16="http://schemas.microsoft.com/office/drawing/2014/main" id="{6A784C4D-9661-37A4-7220-E67E8A0439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D28CDF9B-B149-39FA-D9D0-15E9CBAEF7A7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任意多边形: 形状 117">
                    <a:extLst>
                      <a:ext uri="{FF2B5EF4-FFF2-40B4-BE49-F238E27FC236}">
                        <a16:creationId xmlns:a16="http://schemas.microsoft.com/office/drawing/2014/main" id="{BE08A51B-316F-BC3F-B0BA-5400435F44D0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6" name="图形 2">
                  <a:extLst>
                    <a:ext uri="{FF2B5EF4-FFF2-40B4-BE49-F238E27FC236}">
                      <a16:creationId xmlns:a16="http://schemas.microsoft.com/office/drawing/2014/main" id="{189E5522-D546-18A0-CF19-F0F1C94079E4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107" name="图形 2">
                    <a:extLst>
                      <a:ext uri="{FF2B5EF4-FFF2-40B4-BE49-F238E27FC236}">
                        <a16:creationId xmlns:a16="http://schemas.microsoft.com/office/drawing/2014/main" id="{63822A2F-E7C7-658A-7B7A-C1CA2EA71821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110" name="图形 2">
                      <a:extLst>
                        <a:ext uri="{FF2B5EF4-FFF2-40B4-BE49-F238E27FC236}">
                          <a16:creationId xmlns:a16="http://schemas.microsoft.com/office/drawing/2014/main" id="{A7F839ED-E0C2-53E0-B8F7-0374C8020E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112" name="任意多边形: 形状 111">
                        <a:extLst>
                          <a:ext uri="{FF2B5EF4-FFF2-40B4-BE49-F238E27FC236}">
                            <a16:creationId xmlns:a16="http://schemas.microsoft.com/office/drawing/2014/main" id="{FB846D80-8AA2-A7D3-47AF-B7081A7855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3" name="图形 2">
                        <a:extLst>
                          <a:ext uri="{FF2B5EF4-FFF2-40B4-BE49-F238E27FC236}">
                            <a16:creationId xmlns:a16="http://schemas.microsoft.com/office/drawing/2014/main" id="{4465DC41-B38A-BCCA-C5DA-6824BC56A25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1221CD12-8572-1062-8B26-36592BCE24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5" name="任意多边形: 形状 114">
                          <a:extLst>
                            <a:ext uri="{FF2B5EF4-FFF2-40B4-BE49-F238E27FC236}">
                              <a16:creationId xmlns:a16="http://schemas.microsoft.com/office/drawing/2014/main" id="{2E01C60A-A29A-286D-A5EC-A3B8EE5350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1" name="任意多边形: 形状 110">
                      <a:extLst>
                        <a:ext uri="{FF2B5EF4-FFF2-40B4-BE49-F238E27FC236}">
                          <a16:creationId xmlns:a16="http://schemas.microsoft.com/office/drawing/2014/main" id="{FEEF37B4-76B0-E588-3336-EF45D009F6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BE937980-8B84-64F2-E2EA-3C4398172344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93BC9A62-7DEC-32D6-FA32-DC80D4416E32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7" name="图形 2">
                  <a:extLst>
                    <a:ext uri="{FF2B5EF4-FFF2-40B4-BE49-F238E27FC236}">
                      <a16:creationId xmlns:a16="http://schemas.microsoft.com/office/drawing/2014/main" id="{89249E37-8CF9-78D9-FA28-A042F9CE1D26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98" name="图形 2">
                    <a:extLst>
                      <a:ext uri="{FF2B5EF4-FFF2-40B4-BE49-F238E27FC236}">
                        <a16:creationId xmlns:a16="http://schemas.microsoft.com/office/drawing/2014/main" id="{0F741634-6FDD-7AA5-BEDC-244287CC29D4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101" name="图形 2">
                      <a:extLst>
                        <a:ext uri="{FF2B5EF4-FFF2-40B4-BE49-F238E27FC236}">
                          <a16:creationId xmlns:a16="http://schemas.microsoft.com/office/drawing/2014/main" id="{ABD3E47F-14AB-5F2C-E3FA-23CCF57630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103" name="任意多边形: 形状 102">
                        <a:extLst>
                          <a:ext uri="{FF2B5EF4-FFF2-40B4-BE49-F238E27FC236}">
                            <a16:creationId xmlns:a16="http://schemas.microsoft.com/office/drawing/2014/main" id="{DE89D3D5-ADF0-DCBA-6978-8D3B30BEF5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4" name="图形 2">
                        <a:extLst>
                          <a:ext uri="{FF2B5EF4-FFF2-40B4-BE49-F238E27FC236}">
                            <a16:creationId xmlns:a16="http://schemas.microsoft.com/office/drawing/2014/main" id="{28439963-E3E2-CB28-102E-6A8A0A55382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BCCBC8EA-88D2-B38C-E11F-6AE34EB1817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6" name="任意多边形: 形状 105">
                          <a:extLst>
                            <a:ext uri="{FF2B5EF4-FFF2-40B4-BE49-F238E27FC236}">
                              <a16:creationId xmlns:a16="http://schemas.microsoft.com/office/drawing/2014/main" id="{AD3B0DA0-C564-24F5-7FAA-E902344DD4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2" name="任意多边形: 形状 101">
                      <a:extLst>
                        <a:ext uri="{FF2B5EF4-FFF2-40B4-BE49-F238E27FC236}">
                          <a16:creationId xmlns:a16="http://schemas.microsoft.com/office/drawing/2014/main" id="{4D0ECB09-A0E4-AC53-F677-3A5D6558E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C41FA154-8E4C-E218-4C04-2057ECD0F626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任意多边形: 形状 99">
                    <a:extLst>
                      <a:ext uri="{FF2B5EF4-FFF2-40B4-BE49-F238E27FC236}">
                        <a16:creationId xmlns:a16="http://schemas.microsoft.com/office/drawing/2014/main" id="{82394B18-EB8B-B145-DFEB-9440C40B0682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8" name="图形 2">
                  <a:extLst>
                    <a:ext uri="{FF2B5EF4-FFF2-40B4-BE49-F238E27FC236}">
                      <a16:creationId xmlns:a16="http://schemas.microsoft.com/office/drawing/2014/main" id="{6CBC34DF-C11D-C227-B3B3-C99A91AA3039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89" name="图形 2">
                    <a:extLst>
                      <a:ext uri="{FF2B5EF4-FFF2-40B4-BE49-F238E27FC236}">
                        <a16:creationId xmlns:a16="http://schemas.microsoft.com/office/drawing/2014/main" id="{995BE369-21EA-217E-4219-69A55DA8CBED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92" name="图形 2">
                      <a:extLst>
                        <a:ext uri="{FF2B5EF4-FFF2-40B4-BE49-F238E27FC236}">
                          <a16:creationId xmlns:a16="http://schemas.microsoft.com/office/drawing/2014/main" id="{4D9F54B8-7447-20C5-85D8-9572A3AF62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94" name="任意多边形: 形状 93">
                        <a:extLst>
                          <a:ext uri="{FF2B5EF4-FFF2-40B4-BE49-F238E27FC236}">
                            <a16:creationId xmlns:a16="http://schemas.microsoft.com/office/drawing/2014/main" id="{616D19B6-E78F-3BF8-EA4D-6A91B740B9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95" name="图形 2">
                        <a:extLst>
                          <a:ext uri="{FF2B5EF4-FFF2-40B4-BE49-F238E27FC236}">
                            <a16:creationId xmlns:a16="http://schemas.microsoft.com/office/drawing/2014/main" id="{5E292DE8-B25A-074E-330E-AA66299A092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96" name="任意多边形: 形状 95">
                          <a:extLst>
                            <a:ext uri="{FF2B5EF4-FFF2-40B4-BE49-F238E27FC236}">
                              <a16:creationId xmlns:a16="http://schemas.microsoft.com/office/drawing/2014/main" id="{BBCF9B68-0FF3-D112-BC2E-05452D634C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7" name="任意多边形: 形状 96">
                          <a:extLst>
                            <a:ext uri="{FF2B5EF4-FFF2-40B4-BE49-F238E27FC236}">
                              <a16:creationId xmlns:a16="http://schemas.microsoft.com/office/drawing/2014/main" id="{8BACBFA2-9901-197D-C8FE-A55D46C4E3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93" name="任意多边形: 形状 92">
                      <a:extLst>
                        <a:ext uri="{FF2B5EF4-FFF2-40B4-BE49-F238E27FC236}">
                          <a16:creationId xmlns:a16="http://schemas.microsoft.com/office/drawing/2014/main" id="{1CB9AE4C-F04B-BA37-BA86-DA86EDA380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99F3B3DD-249F-3DC5-7988-1959E9CDB1A5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任意多边形: 形状 90">
                    <a:extLst>
                      <a:ext uri="{FF2B5EF4-FFF2-40B4-BE49-F238E27FC236}">
                        <a16:creationId xmlns:a16="http://schemas.microsoft.com/office/drawing/2014/main" id="{21983CF7-2BB7-0A8D-867A-CD15AB5FA779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9" name="图形 2">
                  <a:extLst>
                    <a:ext uri="{FF2B5EF4-FFF2-40B4-BE49-F238E27FC236}">
                      <a16:creationId xmlns:a16="http://schemas.microsoft.com/office/drawing/2014/main" id="{64C0F986-B606-3EA8-5A9F-A103D262A589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80" name="图形 2">
                    <a:extLst>
                      <a:ext uri="{FF2B5EF4-FFF2-40B4-BE49-F238E27FC236}">
                        <a16:creationId xmlns:a16="http://schemas.microsoft.com/office/drawing/2014/main" id="{A8D03308-4C09-C2C8-227F-8A107A6139C8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83" name="图形 2">
                      <a:extLst>
                        <a:ext uri="{FF2B5EF4-FFF2-40B4-BE49-F238E27FC236}">
                          <a16:creationId xmlns:a16="http://schemas.microsoft.com/office/drawing/2014/main" id="{43F96CB6-865D-1EB5-6613-BB890AA389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85" name="任意多边形: 形状 84">
                        <a:extLst>
                          <a:ext uri="{FF2B5EF4-FFF2-40B4-BE49-F238E27FC236}">
                            <a16:creationId xmlns:a16="http://schemas.microsoft.com/office/drawing/2014/main" id="{4B451F41-F46A-B521-3D5C-015AA29D46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86" name="图形 2">
                        <a:extLst>
                          <a:ext uri="{FF2B5EF4-FFF2-40B4-BE49-F238E27FC236}">
                            <a16:creationId xmlns:a16="http://schemas.microsoft.com/office/drawing/2014/main" id="{02C4FFE7-43E1-301E-6FA4-30C0504EF39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87" name="任意多边形: 形状 86">
                          <a:extLst>
                            <a:ext uri="{FF2B5EF4-FFF2-40B4-BE49-F238E27FC236}">
                              <a16:creationId xmlns:a16="http://schemas.microsoft.com/office/drawing/2014/main" id="{74A79F7D-3B1A-390E-D5BC-38C5315AEA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8" name="任意多边形: 形状 87">
                          <a:extLst>
                            <a:ext uri="{FF2B5EF4-FFF2-40B4-BE49-F238E27FC236}">
                              <a16:creationId xmlns:a16="http://schemas.microsoft.com/office/drawing/2014/main" id="{B4444B17-0CDD-4B6F-AD3A-3984F98D30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84" name="任意多边形: 形状 83">
                      <a:extLst>
                        <a:ext uri="{FF2B5EF4-FFF2-40B4-BE49-F238E27FC236}">
                          <a16:creationId xmlns:a16="http://schemas.microsoft.com/office/drawing/2014/main" id="{9C51D568-766B-E8A8-C7A4-B35EB514F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CD1F0539-3C4F-B3FD-CC7A-5F15CD33870E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任意多边形: 形状 81">
                    <a:extLst>
                      <a:ext uri="{FF2B5EF4-FFF2-40B4-BE49-F238E27FC236}">
                        <a16:creationId xmlns:a16="http://schemas.microsoft.com/office/drawing/2014/main" id="{99AD2E89-C450-9425-8FA4-573620FF55DE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6" name="图形 2">
                <a:extLst>
                  <a:ext uri="{FF2B5EF4-FFF2-40B4-BE49-F238E27FC236}">
                    <a16:creationId xmlns:a16="http://schemas.microsoft.com/office/drawing/2014/main" id="{84FF97C0-461C-2468-29A0-F2245D050587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ADF5DB0D-2336-9368-5E70-843D102FF125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84A45F2F-5F41-8EA5-9097-4835590B96B2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9AF371F9-AF57-099E-6500-927F02D2A9C3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E53850EA-BCEE-F552-38F9-CE8435DFF19D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1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F59B2C3A-4725-A9D0-4683-0C45ED68A63D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7B6297C6-E03B-2CA7-E7E3-3B8D2ED024E4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8" name="图形 2">
            <a:extLst>
              <a:ext uri="{FF2B5EF4-FFF2-40B4-BE49-F238E27FC236}">
                <a16:creationId xmlns:a16="http://schemas.microsoft.com/office/drawing/2014/main" id="{D4644DEF-18DD-C217-283B-586A4AF1A3D2}"/>
              </a:ext>
            </a:extLst>
          </p:cNvPr>
          <p:cNvGrpSpPr/>
          <p:nvPr userDrawn="1"/>
        </p:nvGrpSpPr>
        <p:grpSpPr>
          <a:xfrm>
            <a:off x="555275" y="232454"/>
            <a:ext cx="828415" cy="2287005"/>
            <a:chOff x="-13" y="-51"/>
            <a:chExt cx="917653" cy="2533362"/>
          </a:xfrm>
        </p:grpSpPr>
        <p:grpSp>
          <p:nvGrpSpPr>
            <p:cNvPr id="189" name="图形 2">
              <a:extLst>
                <a:ext uri="{FF2B5EF4-FFF2-40B4-BE49-F238E27FC236}">
                  <a16:creationId xmlns:a16="http://schemas.microsoft.com/office/drawing/2014/main" id="{EA6DD0A7-344B-A6F8-98FE-D5AA8957E8CE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191" name="图形 2">
                <a:extLst>
                  <a:ext uri="{FF2B5EF4-FFF2-40B4-BE49-F238E27FC236}">
                    <a16:creationId xmlns:a16="http://schemas.microsoft.com/office/drawing/2014/main" id="{F787CBD1-7971-849D-1145-5B5221EAE697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198" name="图形 2">
                  <a:extLst>
                    <a:ext uri="{FF2B5EF4-FFF2-40B4-BE49-F238E27FC236}">
                      <a16:creationId xmlns:a16="http://schemas.microsoft.com/office/drawing/2014/main" id="{A0DB0AF6-4CC8-F1E2-324A-4E2B92765304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315" name="图形 2">
                    <a:extLst>
                      <a:ext uri="{FF2B5EF4-FFF2-40B4-BE49-F238E27FC236}">
                        <a16:creationId xmlns:a16="http://schemas.microsoft.com/office/drawing/2014/main" id="{DDCE41A6-9E0D-66C7-45A3-036C174A423C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318" name="图形 2">
                      <a:extLst>
                        <a:ext uri="{FF2B5EF4-FFF2-40B4-BE49-F238E27FC236}">
                          <a16:creationId xmlns:a16="http://schemas.microsoft.com/office/drawing/2014/main" id="{CE12C1B3-0834-E3A9-61A1-32FD6ED52D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320" name="任意多边形: 形状 319">
                        <a:extLst>
                          <a:ext uri="{FF2B5EF4-FFF2-40B4-BE49-F238E27FC236}">
                            <a16:creationId xmlns:a16="http://schemas.microsoft.com/office/drawing/2014/main" id="{C325CB61-B9E4-3462-8FBD-A259CB0FB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321" name="图形 2">
                        <a:extLst>
                          <a:ext uri="{FF2B5EF4-FFF2-40B4-BE49-F238E27FC236}">
                            <a16:creationId xmlns:a16="http://schemas.microsoft.com/office/drawing/2014/main" id="{14FFC45D-C732-6932-A054-60F11C440E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322" name="任意多边形: 形状 321">
                          <a:extLst>
                            <a:ext uri="{FF2B5EF4-FFF2-40B4-BE49-F238E27FC236}">
                              <a16:creationId xmlns:a16="http://schemas.microsoft.com/office/drawing/2014/main" id="{30B9730F-8B36-C5F5-2F98-91A3990CB5C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23" name="任意多边形: 形状 322">
                          <a:extLst>
                            <a:ext uri="{FF2B5EF4-FFF2-40B4-BE49-F238E27FC236}">
                              <a16:creationId xmlns:a16="http://schemas.microsoft.com/office/drawing/2014/main" id="{06DF8C18-74CD-7515-BD79-DEFA9DA013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319" name="任意多边形: 形状 318">
                      <a:extLst>
                        <a:ext uri="{FF2B5EF4-FFF2-40B4-BE49-F238E27FC236}">
                          <a16:creationId xmlns:a16="http://schemas.microsoft.com/office/drawing/2014/main" id="{D9AE83A8-D80B-8990-A080-E03410F812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16" name="任意多边形: 形状 315">
                    <a:extLst>
                      <a:ext uri="{FF2B5EF4-FFF2-40B4-BE49-F238E27FC236}">
                        <a16:creationId xmlns:a16="http://schemas.microsoft.com/office/drawing/2014/main" id="{09A368EB-0ED8-3867-5E0E-314316833DA3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7" name="任意多边形: 形状 316">
                    <a:extLst>
                      <a:ext uri="{FF2B5EF4-FFF2-40B4-BE49-F238E27FC236}">
                        <a16:creationId xmlns:a16="http://schemas.microsoft.com/office/drawing/2014/main" id="{1746490F-2951-2033-90CB-80D526A04AD9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99" name="图形 2">
                  <a:extLst>
                    <a:ext uri="{FF2B5EF4-FFF2-40B4-BE49-F238E27FC236}">
                      <a16:creationId xmlns:a16="http://schemas.microsoft.com/office/drawing/2014/main" id="{F41BBD75-8AA0-0322-3FDC-AFFEF7065726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306" name="图形 2">
                    <a:extLst>
                      <a:ext uri="{FF2B5EF4-FFF2-40B4-BE49-F238E27FC236}">
                        <a16:creationId xmlns:a16="http://schemas.microsoft.com/office/drawing/2014/main" id="{D5739988-7965-C5A9-04C6-131F63F63A2F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309" name="图形 2">
                      <a:extLst>
                        <a:ext uri="{FF2B5EF4-FFF2-40B4-BE49-F238E27FC236}">
                          <a16:creationId xmlns:a16="http://schemas.microsoft.com/office/drawing/2014/main" id="{F517612F-FABB-B335-2C97-575F367B63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311" name="任意多边形: 形状 310">
                        <a:extLst>
                          <a:ext uri="{FF2B5EF4-FFF2-40B4-BE49-F238E27FC236}">
                            <a16:creationId xmlns:a16="http://schemas.microsoft.com/office/drawing/2014/main" id="{05ED20D9-AEF6-C7CA-F715-FB0A5843B6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312" name="图形 2">
                        <a:extLst>
                          <a:ext uri="{FF2B5EF4-FFF2-40B4-BE49-F238E27FC236}">
                            <a16:creationId xmlns:a16="http://schemas.microsoft.com/office/drawing/2014/main" id="{56389791-44F8-33D9-0685-1E976E9396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313" name="任意多边形: 形状 312">
                          <a:extLst>
                            <a:ext uri="{FF2B5EF4-FFF2-40B4-BE49-F238E27FC236}">
                              <a16:creationId xmlns:a16="http://schemas.microsoft.com/office/drawing/2014/main" id="{36F95C29-F1DB-D7C1-0A9F-D9EC890385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4" name="任意多边形: 形状 313">
                          <a:extLst>
                            <a:ext uri="{FF2B5EF4-FFF2-40B4-BE49-F238E27FC236}">
                              <a16:creationId xmlns:a16="http://schemas.microsoft.com/office/drawing/2014/main" id="{1536A6A6-6419-2F20-AEF1-6317470435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310" name="任意多边形: 形状 309">
                      <a:extLst>
                        <a:ext uri="{FF2B5EF4-FFF2-40B4-BE49-F238E27FC236}">
                          <a16:creationId xmlns:a16="http://schemas.microsoft.com/office/drawing/2014/main" id="{488110A2-F297-B5BB-721B-4C469A987B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07" name="任意多边形: 形状 306">
                    <a:extLst>
                      <a:ext uri="{FF2B5EF4-FFF2-40B4-BE49-F238E27FC236}">
                        <a16:creationId xmlns:a16="http://schemas.microsoft.com/office/drawing/2014/main" id="{7BF2238B-EB1C-B566-4285-837206BBAF4D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8" name="任意多边形: 形状 307">
                    <a:extLst>
                      <a:ext uri="{FF2B5EF4-FFF2-40B4-BE49-F238E27FC236}">
                        <a16:creationId xmlns:a16="http://schemas.microsoft.com/office/drawing/2014/main" id="{01E5BFDB-4EB3-57E7-AAAD-3F1498CF452C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0" name="图形 2">
                  <a:extLst>
                    <a:ext uri="{FF2B5EF4-FFF2-40B4-BE49-F238E27FC236}">
                      <a16:creationId xmlns:a16="http://schemas.microsoft.com/office/drawing/2014/main" id="{EA8A8700-6C4C-FEBF-D076-E4591FD06E50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297" name="图形 2">
                    <a:extLst>
                      <a:ext uri="{FF2B5EF4-FFF2-40B4-BE49-F238E27FC236}">
                        <a16:creationId xmlns:a16="http://schemas.microsoft.com/office/drawing/2014/main" id="{1BE1EFC3-108C-83C2-0F20-4A7A362B4392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300" name="图形 2">
                      <a:extLst>
                        <a:ext uri="{FF2B5EF4-FFF2-40B4-BE49-F238E27FC236}">
                          <a16:creationId xmlns:a16="http://schemas.microsoft.com/office/drawing/2014/main" id="{D603DE7D-1577-9BFE-2362-6CE6DB1FAE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302" name="任意多边形: 形状 301">
                        <a:extLst>
                          <a:ext uri="{FF2B5EF4-FFF2-40B4-BE49-F238E27FC236}">
                            <a16:creationId xmlns:a16="http://schemas.microsoft.com/office/drawing/2014/main" id="{EF3E8E8D-1BCD-178F-02CA-B37CD55B20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303" name="图形 2">
                        <a:extLst>
                          <a:ext uri="{FF2B5EF4-FFF2-40B4-BE49-F238E27FC236}">
                            <a16:creationId xmlns:a16="http://schemas.microsoft.com/office/drawing/2014/main" id="{D16839C5-10FB-333C-3AFE-88E3107C7CB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304" name="任意多边形: 形状 303">
                          <a:extLst>
                            <a:ext uri="{FF2B5EF4-FFF2-40B4-BE49-F238E27FC236}">
                              <a16:creationId xmlns:a16="http://schemas.microsoft.com/office/drawing/2014/main" id="{244F035C-5FDA-E9B4-D3EC-35B93FE303F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05" name="任意多边形: 形状 304">
                          <a:extLst>
                            <a:ext uri="{FF2B5EF4-FFF2-40B4-BE49-F238E27FC236}">
                              <a16:creationId xmlns:a16="http://schemas.microsoft.com/office/drawing/2014/main" id="{FAAE6DCC-22D6-34B1-BB10-BE263CDDCD8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301" name="任意多边形: 形状 300">
                      <a:extLst>
                        <a:ext uri="{FF2B5EF4-FFF2-40B4-BE49-F238E27FC236}">
                          <a16:creationId xmlns:a16="http://schemas.microsoft.com/office/drawing/2014/main" id="{5972D13C-807D-DB93-FF1D-7A62AB24F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98" name="任意多边形: 形状 297">
                    <a:extLst>
                      <a:ext uri="{FF2B5EF4-FFF2-40B4-BE49-F238E27FC236}">
                        <a16:creationId xmlns:a16="http://schemas.microsoft.com/office/drawing/2014/main" id="{8F02516F-F06E-ADCE-3696-712C0CEBFACB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9" name="任意多边形: 形状 298">
                    <a:extLst>
                      <a:ext uri="{FF2B5EF4-FFF2-40B4-BE49-F238E27FC236}">
                        <a16:creationId xmlns:a16="http://schemas.microsoft.com/office/drawing/2014/main" id="{EF6716A8-D267-998D-15B2-DC5262DEF524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1" name="图形 2">
                  <a:extLst>
                    <a:ext uri="{FF2B5EF4-FFF2-40B4-BE49-F238E27FC236}">
                      <a16:creationId xmlns:a16="http://schemas.microsoft.com/office/drawing/2014/main" id="{892349CE-9853-9A56-90DE-E849090997B5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288" name="图形 2">
                    <a:extLst>
                      <a:ext uri="{FF2B5EF4-FFF2-40B4-BE49-F238E27FC236}">
                        <a16:creationId xmlns:a16="http://schemas.microsoft.com/office/drawing/2014/main" id="{4F9A9A25-0047-8F14-EF03-39E8EE6BFF59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291" name="图形 2">
                      <a:extLst>
                        <a:ext uri="{FF2B5EF4-FFF2-40B4-BE49-F238E27FC236}">
                          <a16:creationId xmlns:a16="http://schemas.microsoft.com/office/drawing/2014/main" id="{3ED14B7F-194B-B1BE-7975-5FBAB62E0F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293" name="任意多边形: 形状 292">
                        <a:extLst>
                          <a:ext uri="{FF2B5EF4-FFF2-40B4-BE49-F238E27FC236}">
                            <a16:creationId xmlns:a16="http://schemas.microsoft.com/office/drawing/2014/main" id="{FEB9541B-45C1-714C-65E4-B7B7A9106E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94" name="图形 2">
                        <a:extLst>
                          <a:ext uri="{FF2B5EF4-FFF2-40B4-BE49-F238E27FC236}">
                            <a16:creationId xmlns:a16="http://schemas.microsoft.com/office/drawing/2014/main" id="{9784AAE0-CBD9-1D0C-129C-882DACBC838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95" name="任意多边形: 形状 294">
                          <a:extLst>
                            <a:ext uri="{FF2B5EF4-FFF2-40B4-BE49-F238E27FC236}">
                              <a16:creationId xmlns:a16="http://schemas.microsoft.com/office/drawing/2014/main" id="{EEAABFAB-ED65-B09B-C963-12F072D6F9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6" name="任意多边形: 形状 295">
                          <a:extLst>
                            <a:ext uri="{FF2B5EF4-FFF2-40B4-BE49-F238E27FC236}">
                              <a16:creationId xmlns:a16="http://schemas.microsoft.com/office/drawing/2014/main" id="{01CF7AC5-8850-4BA3-4FA1-34CE9871F8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92" name="任意多边形: 形状 291">
                      <a:extLst>
                        <a:ext uri="{FF2B5EF4-FFF2-40B4-BE49-F238E27FC236}">
                          <a16:creationId xmlns:a16="http://schemas.microsoft.com/office/drawing/2014/main" id="{65FCC171-D3E5-B003-E180-D511B7120E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89" name="任意多边形: 形状 288">
                    <a:extLst>
                      <a:ext uri="{FF2B5EF4-FFF2-40B4-BE49-F238E27FC236}">
                        <a16:creationId xmlns:a16="http://schemas.microsoft.com/office/drawing/2014/main" id="{F21AA054-933A-E684-D3A6-CF5819BE2E96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任意多边形: 形状 289">
                    <a:extLst>
                      <a:ext uri="{FF2B5EF4-FFF2-40B4-BE49-F238E27FC236}">
                        <a16:creationId xmlns:a16="http://schemas.microsoft.com/office/drawing/2014/main" id="{C5F18919-A445-D19D-6F43-3E0F3F682C35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92A6D029-6496-0168-2285-661C4B791903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A479D6F4-25F6-0737-DF5C-2E6562365F58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" name="任意多边形: 形状 203">
                  <a:extLst>
                    <a:ext uri="{FF2B5EF4-FFF2-40B4-BE49-F238E27FC236}">
                      <a16:creationId xmlns:a16="http://schemas.microsoft.com/office/drawing/2014/main" id="{F7E05DD2-05D5-16CB-D43A-2C4743ACCFD5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455A1570-27D6-C7A7-E26D-30D811A51919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B0186A19-7418-8FB3-6BC7-1A6857C5CD8E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07" name="图形 2">
                  <a:extLst>
                    <a:ext uri="{FF2B5EF4-FFF2-40B4-BE49-F238E27FC236}">
                      <a16:creationId xmlns:a16="http://schemas.microsoft.com/office/drawing/2014/main" id="{E4A9D69C-7BA0-9C3B-A2D6-7C7C3EBFFE90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279" name="图形 2">
                    <a:extLst>
                      <a:ext uri="{FF2B5EF4-FFF2-40B4-BE49-F238E27FC236}">
                        <a16:creationId xmlns:a16="http://schemas.microsoft.com/office/drawing/2014/main" id="{3E566DC2-DD90-1BDA-738F-0F2B1F694509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282" name="图形 2">
                      <a:extLst>
                        <a:ext uri="{FF2B5EF4-FFF2-40B4-BE49-F238E27FC236}">
                          <a16:creationId xmlns:a16="http://schemas.microsoft.com/office/drawing/2014/main" id="{05894EE5-6E83-C8E6-0F70-D955E30FCA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284" name="任意多边形: 形状 283">
                        <a:extLst>
                          <a:ext uri="{FF2B5EF4-FFF2-40B4-BE49-F238E27FC236}">
                            <a16:creationId xmlns:a16="http://schemas.microsoft.com/office/drawing/2014/main" id="{B19A8B98-57D8-8DCE-033B-60C776A44E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85" name="图形 2">
                        <a:extLst>
                          <a:ext uri="{FF2B5EF4-FFF2-40B4-BE49-F238E27FC236}">
                            <a16:creationId xmlns:a16="http://schemas.microsoft.com/office/drawing/2014/main" id="{D3C9A720-3469-12CE-7D95-EE3B4C625C3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86" name="任意多边形: 形状 285">
                          <a:extLst>
                            <a:ext uri="{FF2B5EF4-FFF2-40B4-BE49-F238E27FC236}">
                              <a16:creationId xmlns:a16="http://schemas.microsoft.com/office/drawing/2014/main" id="{6A47C79E-5D38-421B-409A-7F7A8E7E00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7" name="任意多边形: 形状 286">
                          <a:extLst>
                            <a:ext uri="{FF2B5EF4-FFF2-40B4-BE49-F238E27FC236}">
                              <a16:creationId xmlns:a16="http://schemas.microsoft.com/office/drawing/2014/main" id="{8C33D6E3-C1BE-8B41-A099-E58E8DA9D1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83" name="任意多边形: 形状 282">
                      <a:extLst>
                        <a:ext uri="{FF2B5EF4-FFF2-40B4-BE49-F238E27FC236}">
                          <a16:creationId xmlns:a16="http://schemas.microsoft.com/office/drawing/2014/main" id="{3083B567-FF4B-8B9B-031D-DF90FE738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80" name="任意多边形: 形状 279">
                    <a:extLst>
                      <a:ext uri="{FF2B5EF4-FFF2-40B4-BE49-F238E27FC236}">
                        <a16:creationId xmlns:a16="http://schemas.microsoft.com/office/drawing/2014/main" id="{0EB15506-74C7-3FC6-8076-CB2BD0398602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任意多边形: 形状 280">
                    <a:extLst>
                      <a:ext uri="{FF2B5EF4-FFF2-40B4-BE49-F238E27FC236}">
                        <a16:creationId xmlns:a16="http://schemas.microsoft.com/office/drawing/2014/main" id="{742C165C-B8F3-0933-07E8-8E8C840766EF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8" name="图形 2">
                  <a:extLst>
                    <a:ext uri="{FF2B5EF4-FFF2-40B4-BE49-F238E27FC236}">
                      <a16:creationId xmlns:a16="http://schemas.microsoft.com/office/drawing/2014/main" id="{389E7C6B-63BF-04CC-7466-C9595A8BCD3F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270" name="图形 2">
                    <a:extLst>
                      <a:ext uri="{FF2B5EF4-FFF2-40B4-BE49-F238E27FC236}">
                        <a16:creationId xmlns:a16="http://schemas.microsoft.com/office/drawing/2014/main" id="{5275D85C-E0D4-9814-943A-C44373AE7792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273" name="图形 2">
                      <a:extLst>
                        <a:ext uri="{FF2B5EF4-FFF2-40B4-BE49-F238E27FC236}">
                          <a16:creationId xmlns:a16="http://schemas.microsoft.com/office/drawing/2014/main" id="{3497DE40-BADA-E2D8-967B-7286CF772B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275" name="任意多边形: 形状 274">
                        <a:extLst>
                          <a:ext uri="{FF2B5EF4-FFF2-40B4-BE49-F238E27FC236}">
                            <a16:creationId xmlns:a16="http://schemas.microsoft.com/office/drawing/2014/main" id="{038B7F5A-D3D8-4197-F378-F70AFECDD3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76" name="图形 2">
                        <a:extLst>
                          <a:ext uri="{FF2B5EF4-FFF2-40B4-BE49-F238E27FC236}">
                            <a16:creationId xmlns:a16="http://schemas.microsoft.com/office/drawing/2014/main" id="{0083C2D5-ED9B-3728-49B9-9FFB2F195B2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77" name="任意多边形: 形状 276">
                          <a:extLst>
                            <a:ext uri="{FF2B5EF4-FFF2-40B4-BE49-F238E27FC236}">
                              <a16:creationId xmlns:a16="http://schemas.microsoft.com/office/drawing/2014/main" id="{21392F20-4445-2439-79B5-BB08C3A340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8" name="任意多边形: 形状 277">
                          <a:extLst>
                            <a:ext uri="{FF2B5EF4-FFF2-40B4-BE49-F238E27FC236}">
                              <a16:creationId xmlns:a16="http://schemas.microsoft.com/office/drawing/2014/main" id="{FBDFF0B2-FC4E-0B84-E3D6-C1626C9C16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74" name="任意多边形: 形状 273">
                      <a:extLst>
                        <a:ext uri="{FF2B5EF4-FFF2-40B4-BE49-F238E27FC236}">
                          <a16:creationId xmlns:a16="http://schemas.microsoft.com/office/drawing/2014/main" id="{77A6E5AE-6948-3F80-C838-4BE8FFF236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71" name="任意多边形: 形状 270">
                    <a:extLst>
                      <a:ext uri="{FF2B5EF4-FFF2-40B4-BE49-F238E27FC236}">
                        <a16:creationId xmlns:a16="http://schemas.microsoft.com/office/drawing/2014/main" id="{93F00181-3339-DBA7-AC5E-ECA367736E4A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任意多边形: 形状 271">
                    <a:extLst>
                      <a:ext uri="{FF2B5EF4-FFF2-40B4-BE49-F238E27FC236}">
                        <a16:creationId xmlns:a16="http://schemas.microsoft.com/office/drawing/2014/main" id="{B3471F5E-5B1B-97C9-A742-B9CA77390C5E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8F646C04-60A7-C942-8E9C-E22EEC346726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10" name="图形 2">
                  <a:extLst>
                    <a:ext uri="{FF2B5EF4-FFF2-40B4-BE49-F238E27FC236}">
                      <a16:creationId xmlns:a16="http://schemas.microsoft.com/office/drawing/2014/main" id="{9B6B5880-2D1F-DD4A-A5C2-34306448E439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261" name="图形 2">
                    <a:extLst>
                      <a:ext uri="{FF2B5EF4-FFF2-40B4-BE49-F238E27FC236}">
                        <a16:creationId xmlns:a16="http://schemas.microsoft.com/office/drawing/2014/main" id="{74A715ED-E96C-4399-7E32-E4A46384E29E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264" name="图形 2">
                      <a:extLst>
                        <a:ext uri="{FF2B5EF4-FFF2-40B4-BE49-F238E27FC236}">
                          <a16:creationId xmlns:a16="http://schemas.microsoft.com/office/drawing/2014/main" id="{425E1EC0-F12A-5C43-420B-1C7946908F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266" name="任意多边形: 形状 265">
                        <a:extLst>
                          <a:ext uri="{FF2B5EF4-FFF2-40B4-BE49-F238E27FC236}">
                            <a16:creationId xmlns:a16="http://schemas.microsoft.com/office/drawing/2014/main" id="{2E735F73-5755-923D-AD78-17603C10EB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67" name="图形 2">
                        <a:extLst>
                          <a:ext uri="{FF2B5EF4-FFF2-40B4-BE49-F238E27FC236}">
                            <a16:creationId xmlns:a16="http://schemas.microsoft.com/office/drawing/2014/main" id="{03820DFF-0B81-0649-F9AF-0B380F66CCF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68" name="任意多边形: 形状 267">
                          <a:extLst>
                            <a:ext uri="{FF2B5EF4-FFF2-40B4-BE49-F238E27FC236}">
                              <a16:creationId xmlns:a16="http://schemas.microsoft.com/office/drawing/2014/main" id="{44281123-53DA-0CEC-51B1-21130BAD72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69" name="任意多边形: 形状 268">
                          <a:extLst>
                            <a:ext uri="{FF2B5EF4-FFF2-40B4-BE49-F238E27FC236}">
                              <a16:creationId xmlns:a16="http://schemas.microsoft.com/office/drawing/2014/main" id="{BD6E800D-B5D9-2198-2112-17407CD2A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65" name="任意多边形: 形状 264">
                      <a:extLst>
                        <a:ext uri="{FF2B5EF4-FFF2-40B4-BE49-F238E27FC236}">
                          <a16:creationId xmlns:a16="http://schemas.microsoft.com/office/drawing/2014/main" id="{00A86A38-92F0-3AF5-9B3B-D567949623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62" name="任意多边形: 形状 261">
                    <a:extLst>
                      <a:ext uri="{FF2B5EF4-FFF2-40B4-BE49-F238E27FC236}">
                        <a16:creationId xmlns:a16="http://schemas.microsoft.com/office/drawing/2014/main" id="{7E2BA9E5-706B-5985-4E5D-F7CDCC756850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任意多边形: 形状 262">
                    <a:extLst>
                      <a:ext uri="{FF2B5EF4-FFF2-40B4-BE49-F238E27FC236}">
                        <a16:creationId xmlns:a16="http://schemas.microsoft.com/office/drawing/2014/main" id="{B369CC72-BAC7-9BE9-D650-26C7A44BB5C4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1" name="图形 2">
                  <a:extLst>
                    <a:ext uri="{FF2B5EF4-FFF2-40B4-BE49-F238E27FC236}">
                      <a16:creationId xmlns:a16="http://schemas.microsoft.com/office/drawing/2014/main" id="{29C42838-D165-E690-E8DF-D97CCF2F69D2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252" name="图形 2">
                    <a:extLst>
                      <a:ext uri="{FF2B5EF4-FFF2-40B4-BE49-F238E27FC236}">
                        <a16:creationId xmlns:a16="http://schemas.microsoft.com/office/drawing/2014/main" id="{6B38BDC4-280E-D12E-22C8-176C467F9513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255" name="图形 2">
                      <a:extLst>
                        <a:ext uri="{FF2B5EF4-FFF2-40B4-BE49-F238E27FC236}">
                          <a16:creationId xmlns:a16="http://schemas.microsoft.com/office/drawing/2014/main" id="{2D5D8373-4FC2-F3E9-0D2F-EC12AB5E12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257" name="任意多边形: 形状 256">
                        <a:extLst>
                          <a:ext uri="{FF2B5EF4-FFF2-40B4-BE49-F238E27FC236}">
                            <a16:creationId xmlns:a16="http://schemas.microsoft.com/office/drawing/2014/main" id="{0F37ABB1-023D-64E8-819E-E21A92885E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58" name="图形 2">
                        <a:extLst>
                          <a:ext uri="{FF2B5EF4-FFF2-40B4-BE49-F238E27FC236}">
                            <a16:creationId xmlns:a16="http://schemas.microsoft.com/office/drawing/2014/main" id="{DCA97C1A-AECC-13A4-6CEE-66A4AB33CF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59" name="任意多边形: 形状 258">
                          <a:extLst>
                            <a:ext uri="{FF2B5EF4-FFF2-40B4-BE49-F238E27FC236}">
                              <a16:creationId xmlns:a16="http://schemas.microsoft.com/office/drawing/2014/main" id="{3DD21C8B-D929-8179-550C-EF4BAF34594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60" name="任意多边形: 形状 259">
                          <a:extLst>
                            <a:ext uri="{FF2B5EF4-FFF2-40B4-BE49-F238E27FC236}">
                              <a16:creationId xmlns:a16="http://schemas.microsoft.com/office/drawing/2014/main" id="{06B60E73-D690-7744-D99F-F4ED47F5772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56" name="任意多边形: 形状 255">
                      <a:extLst>
                        <a:ext uri="{FF2B5EF4-FFF2-40B4-BE49-F238E27FC236}">
                          <a16:creationId xmlns:a16="http://schemas.microsoft.com/office/drawing/2014/main" id="{15B1521E-ABBA-B7E7-B508-CFD89F0F57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53" name="任意多边形: 形状 252">
                    <a:extLst>
                      <a:ext uri="{FF2B5EF4-FFF2-40B4-BE49-F238E27FC236}">
                        <a16:creationId xmlns:a16="http://schemas.microsoft.com/office/drawing/2014/main" id="{EFA38190-84B0-7905-3512-39232A0832CA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任意多边形: 形状 253">
                    <a:extLst>
                      <a:ext uri="{FF2B5EF4-FFF2-40B4-BE49-F238E27FC236}">
                        <a16:creationId xmlns:a16="http://schemas.microsoft.com/office/drawing/2014/main" id="{BB5E7A29-9EE8-6607-0C24-B6AAA746AA2C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2" name="图形 2">
                  <a:extLst>
                    <a:ext uri="{FF2B5EF4-FFF2-40B4-BE49-F238E27FC236}">
                      <a16:creationId xmlns:a16="http://schemas.microsoft.com/office/drawing/2014/main" id="{D1A7459B-0EB0-8BAE-5A29-7D1D4CCB54C2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243" name="图形 2">
                    <a:extLst>
                      <a:ext uri="{FF2B5EF4-FFF2-40B4-BE49-F238E27FC236}">
                        <a16:creationId xmlns:a16="http://schemas.microsoft.com/office/drawing/2014/main" id="{88DA1AAC-4D88-DE06-4308-397774DEA066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246" name="图形 2">
                      <a:extLst>
                        <a:ext uri="{FF2B5EF4-FFF2-40B4-BE49-F238E27FC236}">
                          <a16:creationId xmlns:a16="http://schemas.microsoft.com/office/drawing/2014/main" id="{59A18A3F-5E79-6F31-37B1-71E0422071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248" name="任意多边形: 形状 247">
                        <a:extLst>
                          <a:ext uri="{FF2B5EF4-FFF2-40B4-BE49-F238E27FC236}">
                            <a16:creationId xmlns:a16="http://schemas.microsoft.com/office/drawing/2014/main" id="{5625F4F6-AF56-14FB-4214-7FEAEA8463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49" name="图形 2">
                        <a:extLst>
                          <a:ext uri="{FF2B5EF4-FFF2-40B4-BE49-F238E27FC236}">
                            <a16:creationId xmlns:a16="http://schemas.microsoft.com/office/drawing/2014/main" id="{39ABDE20-3A28-054A-B6B4-5FE5B2C1ABB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50" name="任意多边形: 形状 249">
                          <a:extLst>
                            <a:ext uri="{FF2B5EF4-FFF2-40B4-BE49-F238E27FC236}">
                              <a16:creationId xmlns:a16="http://schemas.microsoft.com/office/drawing/2014/main" id="{F54398BB-9BBE-78A4-05FF-3295B18316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1" name="任意多边形: 形状 250">
                          <a:extLst>
                            <a:ext uri="{FF2B5EF4-FFF2-40B4-BE49-F238E27FC236}">
                              <a16:creationId xmlns:a16="http://schemas.microsoft.com/office/drawing/2014/main" id="{45B83D17-3D77-9222-C584-61E95AC520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47" name="任意多边形: 形状 246">
                      <a:extLst>
                        <a:ext uri="{FF2B5EF4-FFF2-40B4-BE49-F238E27FC236}">
                          <a16:creationId xmlns:a16="http://schemas.microsoft.com/office/drawing/2014/main" id="{938074FD-4EDA-C62F-E6E5-F084CACE2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44" name="任意多边形: 形状 243">
                    <a:extLst>
                      <a:ext uri="{FF2B5EF4-FFF2-40B4-BE49-F238E27FC236}">
                        <a16:creationId xmlns:a16="http://schemas.microsoft.com/office/drawing/2014/main" id="{7C01670F-9ED5-0B61-1A16-56B531DEF635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任意多边形: 形状 244">
                    <a:extLst>
                      <a:ext uri="{FF2B5EF4-FFF2-40B4-BE49-F238E27FC236}">
                        <a16:creationId xmlns:a16="http://schemas.microsoft.com/office/drawing/2014/main" id="{71650FF6-7F7C-F38A-4E05-92D8CDAFEDFC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3" name="图形 2">
                  <a:extLst>
                    <a:ext uri="{FF2B5EF4-FFF2-40B4-BE49-F238E27FC236}">
                      <a16:creationId xmlns:a16="http://schemas.microsoft.com/office/drawing/2014/main" id="{ECE5AE6B-E9CD-5573-AA1A-CA3528C60F11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234" name="图形 2">
                    <a:extLst>
                      <a:ext uri="{FF2B5EF4-FFF2-40B4-BE49-F238E27FC236}">
                        <a16:creationId xmlns:a16="http://schemas.microsoft.com/office/drawing/2014/main" id="{0380136D-BFC0-259D-2552-7454127B8D92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237" name="图形 2">
                      <a:extLst>
                        <a:ext uri="{FF2B5EF4-FFF2-40B4-BE49-F238E27FC236}">
                          <a16:creationId xmlns:a16="http://schemas.microsoft.com/office/drawing/2014/main" id="{AAA716D6-C2AD-19A5-95EE-0B8A83E05F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239" name="任意多边形: 形状 238">
                        <a:extLst>
                          <a:ext uri="{FF2B5EF4-FFF2-40B4-BE49-F238E27FC236}">
                            <a16:creationId xmlns:a16="http://schemas.microsoft.com/office/drawing/2014/main" id="{A48A19AA-487C-C3F7-AA26-EE39C91BB9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40" name="图形 2">
                        <a:extLst>
                          <a:ext uri="{FF2B5EF4-FFF2-40B4-BE49-F238E27FC236}">
                            <a16:creationId xmlns:a16="http://schemas.microsoft.com/office/drawing/2014/main" id="{93F5A917-E9CF-67EB-F79B-7DD0151B67B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41" name="任意多边形: 形状 240">
                          <a:extLst>
                            <a:ext uri="{FF2B5EF4-FFF2-40B4-BE49-F238E27FC236}">
                              <a16:creationId xmlns:a16="http://schemas.microsoft.com/office/drawing/2014/main" id="{7F1E3ED8-D679-465E-6B81-92599FBF95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2" name="任意多边形: 形状 241">
                          <a:extLst>
                            <a:ext uri="{FF2B5EF4-FFF2-40B4-BE49-F238E27FC236}">
                              <a16:creationId xmlns:a16="http://schemas.microsoft.com/office/drawing/2014/main" id="{0B226AAB-763E-8D14-19D9-2C709F7A348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38" name="任意多边形: 形状 237">
                      <a:extLst>
                        <a:ext uri="{FF2B5EF4-FFF2-40B4-BE49-F238E27FC236}">
                          <a16:creationId xmlns:a16="http://schemas.microsoft.com/office/drawing/2014/main" id="{58E819A9-8924-1E4F-44B3-4BFFD00793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35" name="任意多边形: 形状 234">
                    <a:extLst>
                      <a:ext uri="{FF2B5EF4-FFF2-40B4-BE49-F238E27FC236}">
                        <a16:creationId xmlns:a16="http://schemas.microsoft.com/office/drawing/2014/main" id="{ED168899-F2A8-ADE4-8567-670DC9801D63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任意多边形: 形状 235">
                    <a:extLst>
                      <a:ext uri="{FF2B5EF4-FFF2-40B4-BE49-F238E27FC236}">
                        <a16:creationId xmlns:a16="http://schemas.microsoft.com/office/drawing/2014/main" id="{FA441260-2DAA-5C58-621A-A8733D806BB4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4" name="图形 2">
                  <a:extLst>
                    <a:ext uri="{FF2B5EF4-FFF2-40B4-BE49-F238E27FC236}">
                      <a16:creationId xmlns:a16="http://schemas.microsoft.com/office/drawing/2014/main" id="{E8FE2EC0-75BD-F13A-8047-7DB512E100D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225" name="图形 2">
                    <a:extLst>
                      <a:ext uri="{FF2B5EF4-FFF2-40B4-BE49-F238E27FC236}">
                        <a16:creationId xmlns:a16="http://schemas.microsoft.com/office/drawing/2014/main" id="{BEA45B49-8359-02DD-8EFA-BDB6AFF11550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228" name="图形 2">
                      <a:extLst>
                        <a:ext uri="{FF2B5EF4-FFF2-40B4-BE49-F238E27FC236}">
                          <a16:creationId xmlns:a16="http://schemas.microsoft.com/office/drawing/2014/main" id="{E99CE65B-706E-6070-D02A-E9C9FAAA29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230" name="任意多边形: 形状 229">
                        <a:extLst>
                          <a:ext uri="{FF2B5EF4-FFF2-40B4-BE49-F238E27FC236}">
                            <a16:creationId xmlns:a16="http://schemas.microsoft.com/office/drawing/2014/main" id="{D147588F-B129-7AEC-31E6-944CB1D359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31" name="图形 2">
                        <a:extLst>
                          <a:ext uri="{FF2B5EF4-FFF2-40B4-BE49-F238E27FC236}">
                            <a16:creationId xmlns:a16="http://schemas.microsoft.com/office/drawing/2014/main" id="{4CECBE3D-AF89-F520-C35F-9C86696CC1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32" name="任意多边形: 形状 231">
                          <a:extLst>
                            <a:ext uri="{FF2B5EF4-FFF2-40B4-BE49-F238E27FC236}">
                              <a16:creationId xmlns:a16="http://schemas.microsoft.com/office/drawing/2014/main" id="{41C63495-3E51-CC55-A9E8-05D858166C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33" name="任意多边形: 形状 232">
                          <a:extLst>
                            <a:ext uri="{FF2B5EF4-FFF2-40B4-BE49-F238E27FC236}">
                              <a16:creationId xmlns:a16="http://schemas.microsoft.com/office/drawing/2014/main" id="{F5119BEC-3649-B53A-75BB-9C7CFF6175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29" name="任意多边形: 形状 228">
                      <a:extLst>
                        <a:ext uri="{FF2B5EF4-FFF2-40B4-BE49-F238E27FC236}">
                          <a16:creationId xmlns:a16="http://schemas.microsoft.com/office/drawing/2014/main" id="{7D5EE3C0-4B7F-6950-615C-1CBAC03E3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26" name="任意多边形: 形状 225">
                    <a:extLst>
                      <a:ext uri="{FF2B5EF4-FFF2-40B4-BE49-F238E27FC236}">
                        <a16:creationId xmlns:a16="http://schemas.microsoft.com/office/drawing/2014/main" id="{0AD081F3-D409-0379-728B-56EF7A5470C7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任意多边形: 形状 226">
                    <a:extLst>
                      <a:ext uri="{FF2B5EF4-FFF2-40B4-BE49-F238E27FC236}">
                        <a16:creationId xmlns:a16="http://schemas.microsoft.com/office/drawing/2014/main" id="{D8BF66DF-E0B5-7511-8574-CB4679B0A131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5" name="图形 2">
                  <a:extLst>
                    <a:ext uri="{FF2B5EF4-FFF2-40B4-BE49-F238E27FC236}">
                      <a16:creationId xmlns:a16="http://schemas.microsoft.com/office/drawing/2014/main" id="{3ADC9291-45A1-7F45-A188-02AE4E5DE255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216" name="图形 2">
                    <a:extLst>
                      <a:ext uri="{FF2B5EF4-FFF2-40B4-BE49-F238E27FC236}">
                        <a16:creationId xmlns:a16="http://schemas.microsoft.com/office/drawing/2014/main" id="{3FD8B76C-74E9-6E18-FE1D-C9093F66362C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219" name="图形 2">
                      <a:extLst>
                        <a:ext uri="{FF2B5EF4-FFF2-40B4-BE49-F238E27FC236}">
                          <a16:creationId xmlns:a16="http://schemas.microsoft.com/office/drawing/2014/main" id="{23F19AF3-EDE5-ADCA-ADAC-C59F423B65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221" name="任意多边形: 形状 220">
                        <a:extLst>
                          <a:ext uri="{FF2B5EF4-FFF2-40B4-BE49-F238E27FC236}">
                            <a16:creationId xmlns:a16="http://schemas.microsoft.com/office/drawing/2014/main" id="{5F936175-5F6A-4F67-EF29-D4E39BE9A8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22" name="图形 2">
                        <a:extLst>
                          <a:ext uri="{FF2B5EF4-FFF2-40B4-BE49-F238E27FC236}">
                            <a16:creationId xmlns:a16="http://schemas.microsoft.com/office/drawing/2014/main" id="{CD7C1B3C-FE4A-DA9B-842B-ABBB1D4ACD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23" name="任意多边形: 形状 222">
                          <a:extLst>
                            <a:ext uri="{FF2B5EF4-FFF2-40B4-BE49-F238E27FC236}">
                              <a16:creationId xmlns:a16="http://schemas.microsoft.com/office/drawing/2014/main" id="{174F81A0-33C8-A5EC-57C3-871DD87DE9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24" name="任意多边形: 形状 223">
                          <a:extLst>
                            <a:ext uri="{FF2B5EF4-FFF2-40B4-BE49-F238E27FC236}">
                              <a16:creationId xmlns:a16="http://schemas.microsoft.com/office/drawing/2014/main" id="{E96B28B1-6BE2-0F6F-9CD2-4B99A6EE1C2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20" name="任意多边形: 形状 219">
                      <a:extLst>
                        <a:ext uri="{FF2B5EF4-FFF2-40B4-BE49-F238E27FC236}">
                          <a16:creationId xmlns:a16="http://schemas.microsoft.com/office/drawing/2014/main" id="{DB95DDF3-EFD0-03AD-6CD2-E9A6EC9A47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17" name="任意多边形: 形状 216">
                    <a:extLst>
                      <a:ext uri="{FF2B5EF4-FFF2-40B4-BE49-F238E27FC236}">
                        <a16:creationId xmlns:a16="http://schemas.microsoft.com/office/drawing/2014/main" id="{53CD7186-D242-9FB8-D8B6-BD664CCE2C42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" name="任意多边形: 形状 217">
                    <a:extLst>
                      <a:ext uri="{FF2B5EF4-FFF2-40B4-BE49-F238E27FC236}">
                        <a16:creationId xmlns:a16="http://schemas.microsoft.com/office/drawing/2014/main" id="{C6A02F57-5425-DAFF-8231-E3B5962AAAE0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92" name="图形 2">
                <a:extLst>
                  <a:ext uri="{FF2B5EF4-FFF2-40B4-BE49-F238E27FC236}">
                    <a16:creationId xmlns:a16="http://schemas.microsoft.com/office/drawing/2014/main" id="{03DD598C-CFC9-FB01-1277-7D19332DEFBE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193" name="任意多边形: 形状 192">
                  <a:extLst>
                    <a:ext uri="{FF2B5EF4-FFF2-40B4-BE49-F238E27FC236}">
                      <a16:creationId xmlns:a16="http://schemas.microsoft.com/office/drawing/2014/main" id="{086E2B15-AC3B-622C-4382-0946E024C8EC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5C51E907-6444-D78D-1BDB-436286130531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A95344A7-995B-9144-BFAD-1A7C4DBDD113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EBF44813-697A-79D8-6F6F-1432B32EB0F5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" name="任意多边形: 形状 196">
                  <a:extLst>
                    <a:ext uri="{FF2B5EF4-FFF2-40B4-BE49-F238E27FC236}">
                      <a16:creationId xmlns:a16="http://schemas.microsoft.com/office/drawing/2014/main" id="{2DA0AB02-3E12-97C4-5A7A-770BD0030E9A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24E46777-B733-A89D-6E05-BD19B9107B2A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0" name="组合 369">
            <a:extLst>
              <a:ext uri="{FF2B5EF4-FFF2-40B4-BE49-F238E27FC236}">
                <a16:creationId xmlns:a16="http://schemas.microsoft.com/office/drawing/2014/main" id="{7E6F4FBE-7BCC-F169-6741-5C44E5162A3F}"/>
              </a:ext>
            </a:extLst>
          </p:cNvPr>
          <p:cNvGrpSpPr/>
          <p:nvPr userDrawn="1"/>
        </p:nvGrpSpPr>
        <p:grpSpPr>
          <a:xfrm>
            <a:off x="3064545" y="243486"/>
            <a:ext cx="6070583" cy="538054"/>
            <a:chOff x="3356221" y="-1013683"/>
            <a:chExt cx="6070583" cy="538054"/>
          </a:xfrm>
          <a:gradFill flip="none" rotWithShape="1">
            <a:gsLst>
              <a:gs pos="0">
                <a:srgbClr val="FF0000">
                  <a:alpha val="19000"/>
                </a:srgbClr>
              </a:gs>
              <a:gs pos="100000">
                <a:srgbClr val="FF0000">
                  <a:alpha val="0"/>
                </a:srgbClr>
              </a:gs>
            </a:gsLst>
            <a:lin ang="16200000" scaled="1"/>
            <a:tileRect/>
          </a:gradFill>
        </p:grpSpPr>
        <p:sp>
          <p:nvSpPr>
            <p:cNvPr id="371" name="任意多边形 129">
              <a:extLst>
                <a:ext uri="{FF2B5EF4-FFF2-40B4-BE49-F238E27FC236}">
                  <a16:creationId xmlns:a16="http://schemas.microsoft.com/office/drawing/2014/main" id="{8ED50358-2F77-7F2E-B427-96EB24A50D97}"/>
                </a:ext>
              </a:extLst>
            </p:cNvPr>
            <p:cNvSpPr/>
            <p:nvPr/>
          </p:nvSpPr>
          <p:spPr>
            <a:xfrm rot="10800000">
              <a:off x="8734702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2" name="任意多边形 137">
              <a:extLst>
                <a:ext uri="{FF2B5EF4-FFF2-40B4-BE49-F238E27FC236}">
                  <a16:creationId xmlns:a16="http://schemas.microsoft.com/office/drawing/2014/main" id="{653E6736-C4FF-ACEA-AD75-42B7DBACA9FF}"/>
                </a:ext>
              </a:extLst>
            </p:cNvPr>
            <p:cNvSpPr/>
            <p:nvPr/>
          </p:nvSpPr>
          <p:spPr>
            <a:xfrm rot="10800000">
              <a:off x="7966347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3" name="任意多边形 138">
              <a:extLst>
                <a:ext uri="{FF2B5EF4-FFF2-40B4-BE49-F238E27FC236}">
                  <a16:creationId xmlns:a16="http://schemas.microsoft.com/office/drawing/2014/main" id="{8E5017C0-73B8-3E41-E1EB-BEEF5AEA5772}"/>
                </a:ext>
              </a:extLst>
            </p:cNvPr>
            <p:cNvSpPr/>
            <p:nvPr/>
          </p:nvSpPr>
          <p:spPr>
            <a:xfrm rot="10800000">
              <a:off x="7197993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4" name="任意多边形 139">
              <a:extLst>
                <a:ext uri="{FF2B5EF4-FFF2-40B4-BE49-F238E27FC236}">
                  <a16:creationId xmlns:a16="http://schemas.microsoft.com/office/drawing/2014/main" id="{B8DC0A0D-B42F-5D18-2F2F-7C8487CAB41B}"/>
                </a:ext>
              </a:extLst>
            </p:cNvPr>
            <p:cNvSpPr/>
            <p:nvPr/>
          </p:nvSpPr>
          <p:spPr>
            <a:xfrm rot="10800000">
              <a:off x="6429639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5" name="任意多边形 140">
              <a:extLst>
                <a:ext uri="{FF2B5EF4-FFF2-40B4-BE49-F238E27FC236}">
                  <a16:creationId xmlns:a16="http://schemas.microsoft.com/office/drawing/2014/main" id="{4D6F6766-364A-9A5E-2ABD-20EA1A4CA49B}"/>
                </a:ext>
              </a:extLst>
            </p:cNvPr>
            <p:cNvSpPr/>
            <p:nvPr/>
          </p:nvSpPr>
          <p:spPr>
            <a:xfrm rot="10800000">
              <a:off x="5661284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6" name="任意多边形 141">
              <a:extLst>
                <a:ext uri="{FF2B5EF4-FFF2-40B4-BE49-F238E27FC236}">
                  <a16:creationId xmlns:a16="http://schemas.microsoft.com/office/drawing/2014/main" id="{2F11652F-A30D-1D88-9BF1-AE9A93A435CB}"/>
                </a:ext>
              </a:extLst>
            </p:cNvPr>
            <p:cNvSpPr/>
            <p:nvPr/>
          </p:nvSpPr>
          <p:spPr>
            <a:xfrm rot="10800000">
              <a:off x="4892930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7" name="任意多边形 142">
              <a:extLst>
                <a:ext uri="{FF2B5EF4-FFF2-40B4-BE49-F238E27FC236}">
                  <a16:creationId xmlns:a16="http://schemas.microsoft.com/office/drawing/2014/main" id="{859625B8-9094-D044-3850-578B0CB28A15}"/>
                </a:ext>
              </a:extLst>
            </p:cNvPr>
            <p:cNvSpPr/>
            <p:nvPr/>
          </p:nvSpPr>
          <p:spPr>
            <a:xfrm rot="10800000">
              <a:off x="4124576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8" name="任意多边形 143">
              <a:extLst>
                <a:ext uri="{FF2B5EF4-FFF2-40B4-BE49-F238E27FC236}">
                  <a16:creationId xmlns:a16="http://schemas.microsoft.com/office/drawing/2014/main" id="{37AE58B9-BEBD-09A9-147E-594708878D29}"/>
                </a:ext>
              </a:extLst>
            </p:cNvPr>
            <p:cNvSpPr/>
            <p:nvPr/>
          </p:nvSpPr>
          <p:spPr>
            <a:xfrm rot="10800000">
              <a:off x="3356221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79" name="任意多边形 145">
              <a:extLst>
                <a:ext uri="{FF2B5EF4-FFF2-40B4-BE49-F238E27FC236}">
                  <a16:creationId xmlns:a16="http://schemas.microsoft.com/office/drawing/2014/main" id="{BAE4B28D-57F8-0B79-1744-79A27792D437}"/>
                </a:ext>
              </a:extLst>
            </p:cNvPr>
            <p:cNvSpPr/>
            <p:nvPr/>
          </p:nvSpPr>
          <p:spPr>
            <a:xfrm rot="10800000">
              <a:off x="8445831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0" name="任意多边形 146">
              <a:extLst>
                <a:ext uri="{FF2B5EF4-FFF2-40B4-BE49-F238E27FC236}">
                  <a16:creationId xmlns:a16="http://schemas.microsoft.com/office/drawing/2014/main" id="{B3840A34-912D-8230-1667-CD371BA82FFE}"/>
                </a:ext>
              </a:extLst>
            </p:cNvPr>
            <p:cNvSpPr/>
            <p:nvPr/>
          </p:nvSpPr>
          <p:spPr>
            <a:xfrm rot="10800000">
              <a:off x="7677476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1" name="任意多边形 147">
              <a:extLst>
                <a:ext uri="{FF2B5EF4-FFF2-40B4-BE49-F238E27FC236}">
                  <a16:creationId xmlns:a16="http://schemas.microsoft.com/office/drawing/2014/main" id="{C4485BB0-2E10-B4E9-CCBF-23C3C09CBEC7}"/>
                </a:ext>
              </a:extLst>
            </p:cNvPr>
            <p:cNvSpPr/>
            <p:nvPr/>
          </p:nvSpPr>
          <p:spPr>
            <a:xfrm rot="10800000">
              <a:off x="6909122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2" name="任意多边形 148">
              <a:extLst>
                <a:ext uri="{FF2B5EF4-FFF2-40B4-BE49-F238E27FC236}">
                  <a16:creationId xmlns:a16="http://schemas.microsoft.com/office/drawing/2014/main" id="{25303FA4-4C68-2829-F995-6FA6E204CEC1}"/>
                </a:ext>
              </a:extLst>
            </p:cNvPr>
            <p:cNvSpPr/>
            <p:nvPr/>
          </p:nvSpPr>
          <p:spPr>
            <a:xfrm rot="10800000">
              <a:off x="6140768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3" name="任意多边形 149">
              <a:extLst>
                <a:ext uri="{FF2B5EF4-FFF2-40B4-BE49-F238E27FC236}">
                  <a16:creationId xmlns:a16="http://schemas.microsoft.com/office/drawing/2014/main" id="{6038772D-B9B3-ED10-EBDB-8572FC006F33}"/>
                </a:ext>
              </a:extLst>
            </p:cNvPr>
            <p:cNvSpPr/>
            <p:nvPr/>
          </p:nvSpPr>
          <p:spPr>
            <a:xfrm rot="10800000">
              <a:off x="5372413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4" name="任意多边形 150">
              <a:extLst>
                <a:ext uri="{FF2B5EF4-FFF2-40B4-BE49-F238E27FC236}">
                  <a16:creationId xmlns:a16="http://schemas.microsoft.com/office/drawing/2014/main" id="{605C1E1C-4615-3B65-5AD5-5FC021F1130A}"/>
                </a:ext>
              </a:extLst>
            </p:cNvPr>
            <p:cNvSpPr/>
            <p:nvPr/>
          </p:nvSpPr>
          <p:spPr>
            <a:xfrm rot="10800000">
              <a:off x="4604059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5" name="任意多边形 151">
              <a:extLst>
                <a:ext uri="{FF2B5EF4-FFF2-40B4-BE49-F238E27FC236}">
                  <a16:creationId xmlns:a16="http://schemas.microsoft.com/office/drawing/2014/main" id="{9538669D-99B4-C6F4-2D49-076EDB3DC863}"/>
                </a:ext>
              </a:extLst>
            </p:cNvPr>
            <p:cNvSpPr/>
            <p:nvPr/>
          </p:nvSpPr>
          <p:spPr>
            <a:xfrm rot="10800000">
              <a:off x="3835704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6" name="任意多边形 154">
              <a:extLst>
                <a:ext uri="{FF2B5EF4-FFF2-40B4-BE49-F238E27FC236}">
                  <a16:creationId xmlns:a16="http://schemas.microsoft.com/office/drawing/2014/main" id="{97618A69-AA08-0E59-B05A-BCA7058DAF86}"/>
                </a:ext>
              </a:extLst>
            </p:cNvPr>
            <p:cNvSpPr/>
            <p:nvPr/>
          </p:nvSpPr>
          <p:spPr>
            <a:xfrm rot="10800000">
              <a:off x="8152458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7" name="任意多边形 155">
              <a:extLst>
                <a:ext uri="{FF2B5EF4-FFF2-40B4-BE49-F238E27FC236}">
                  <a16:creationId xmlns:a16="http://schemas.microsoft.com/office/drawing/2014/main" id="{BC69C2A2-9C1C-E219-0F38-4C21AB5FC603}"/>
                </a:ext>
              </a:extLst>
            </p:cNvPr>
            <p:cNvSpPr/>
            <p:nvPr/>
          </p:nvSpPr>
          <p:spPr>
            <a:xfrm rot="10800000">
              <a:off x="7384172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8" name="任意多边形 156">
              <a:extLst>
                <a:ext uri="{FF2B5EF4-FFF2-40B4-BE49-F238E27FC236}">
                  <a16:creationId xmlns:a16="http://schemas.microsoft.com/office/drawing/2014/main" id="{CF0C59B6-54F2-A0E5-2EF0-762B63041D30}"/>
                </a:ext>
              </a:extLst>
            </p:cNvPr>
            <p:cNvSpPr/>
            <p:nvPr/>
          </p:nvSpPr>
          <p:spPr>
            <a:xfrm rot="10800000">
              <a:off x="6615886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89" name="任意多边形 157">
              <a:extLst>
                <a:ext uri="{FF2B5EF4-FFF2-40B4-BE49-F238E27FC236}">
                  <a16:creationId xmlns:a16="http://schemas.microsoft.com/office/drawing/2014/main" id="{AC48C838-0ACB-EA02-D432-E0EA5E5157B1}"/>
                </a:ext>
              </a:extLst>
            </p:cNvPr>
            <p:cNvSpPr/>
            <p:nvPr/>
          </p:nvSpPr>
          <p:spPr>
            <a:xfrm rot="10800000">
              <a:off x="5847601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90" name="任意多边形 158">
              <a:extLst>
                <a:ext uri="{FF2B5EF4-FFF2-40B4-BE49-F238E27FC236}">
                  <a16:creationId xmlns:a16="http://schemas.microsoft.com/office/drawing/2014/main" id="{C9762D76-3716-EF8D-3BDF-D68551F218A0}"/>
                </a:ext>
              </a:extLst>
            </p:cNvPr>
            <p:cNvSpPr/>
            <p:nvPr/>
          </p:nvSpPr>
          <p:spPr>
            <a:xfrm rot="10800000">
              <a:off x="5079315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391" name="任意多边形 159">
              <a:extLst>
                <a:ext uri="{FF2B5EF4-FFF2-40B4-BE49-F238E27FC236}">
                  <a16:creationId xmlns:a16="http://schemas.microsoft.com/office/drawing/2014/main" id="{5DD7B652-B43C-06F5-D8F8-B9AF52C46A9A}"/>
                </a:ext>
              </a:extLst>
            </p:cNvPr>
            <p:cNvSpPr/>
            <p:nvPr/>
          </p:nvSpPr>
          <p:spPr>
            <a:xfrm rot="10800000">
              <a:off x="4311029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392" name="组合 391">
            <a:extLst>
              <a:ext uri="{FF2B5EF4-FFF2-40B4-BE49-F238E27FC236}">
                <a16:creationId xmlns:a16="http://schemas.microsoft.com/office/drawing/2014/main" id="{D4DFE3A1-C6C0-B1B9-AE72-1EBE3EE3F8E9}"/>
              </a:ext>
            </a:extLst>
          </p:cNvPr>
          <p:cNvGrpSpPr/>
          <p:nvPr userDrawn="1"/>
        </p:nvGrpSpPr>
        <p:grpSpPr>
          <a:xfrm>
            <a:off x="10048581" y="188915"/>
            <a:ext cx="631966" cy="1359568"/>
            <a:chOff x="2164547" y="188914"/>
            <a:chExt cx="684299" cy="1472153"/>
          </a:xfrm>
        </p:grpSpPr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33BDBA18-E8C8-3D4A-CFE7-234E4BCEB763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0F7C99FF-1CA2-DFA4-9865-66B0484410DE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824AC693-66D5-CC2E-330C-DF43DBE74BFE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96" name="组合 395">
            <a:extLst>
              <a:ext uri="{FF2B5EF4-FFF2-40B4-BE49-F238E27FC236}">
                <a16:creationId xmlns:a16="http://schemas.microsoft.com/office/drawing/2014/main" id="{7245894B-A963-9883-9B8C-C0C536AE3122}"/>
              </a:ext>
            </a:extLst>
          </p:cNvPr>
          <p:cNvGrpSpPr/>
          <p:nvPr userDrawn="1"/>
        </p:nvGrpSpPr>
        <p:grpSpPr>
          <a:xfrm>
            <a:off x="1513055" y="188915"/>
            <a:ext cx="631966" cy="1359568"/>
            <a:chOff x="2164547" y="188914"/>
            <a:chExt cx="684299" cy="1472153"/>
          </a:xfrm>
        </p:grpSpPr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B2D3BE63-551C-BB71-9A3F-CB6095AC92B4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D1313EE-F1B0-D020-19C8-137904576340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7EA6F776-0D8D-F19E-9990-0ADA9E4CC359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13" name="组合 412">
            <a:extLst>
              <a:ext uri="{FF2B5EF4-FFF2-40B4-BE49-F238E27FC236}">
                <a16:creationId xmlns:a16="http://schemas.microsoft.com/office/drawing/2014/main" id="{AF318C1A-5331-05E0-F20B-F05A18BCBA1C}"/>
              </a:ext>
            </a:extLst>
          </p:cNvPr>
          <p:cNvGrpSpPr/>
          <p:nvPr userDrawn="1"/>
        </p:nvGrpSpPr>
        <p:grpSpPr>
          <a:xfrm>
            <a:off x="3728058" y="569569"/>
            <a:ext cx="4748811" cy="451834"/>
            <a:chOff x="3643600" y="3327162"/>
            <a:chExt cx="4748811" cy="451834"/>
          </a:xfrm>
        </p:grpSpPr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FF847B20-0B2F-05EF-71F0-B8B34782AB5C}"/>
                </a:ext>
              </a:extLst>
            </p:cNvPr>
            <p:cNvSpPr/>
            <p:nvPr/>
          </p:nvSpPr>
          <p:spPr>
            <a:xfrm rot="18900000">
              <a:off x="3643600" y="3327162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87C3CC56-6FD3-629E-4748-3B434B7D3BF7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416" name="直接连接符 415">
              <a:extLst>
                <a:ext uri="{FF2B5EF4-FFF2-40B4-BE49-F238E27FC236}">
                  <a16:creationId xmlns:a16="http://schemas.microsoft.com/office/drawing/2014/main" id="{F70F9A94-17E2-4C74-7D72-E2E35F843C95}"/>
                </a:ext>
              </a:extLst>
            </p:cNvPr>
            <p:cNvCxnSpPr>
              <a:cxnSpLocks/>
            </p:cNvCxnSpPr>
            <p:nvPr/>
          </p:nvCxnSpPr>
          <p:spPr>
            <a:xfrm>
              <a:off x="3938760" y="3696286"/>
              <a:ext cx="408774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44548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632F41F-BB5D-7C0D-38E8-AF3636EDB8C1}"/>
              </a:ext>
            </a:extLst>
          </p:cNvPr>
          <p:cNvGrpSpPr/>
          <p:nvPr userDrawn="1"/>
        </p:nvGrpSpPr>
        <p:grpSpPr>
          <a:xfrm>
            <a:off x="227013" y="0"/>
            <a:ext cx="11740554" cy="6669087"/>
            <a:chOff x="207033" y="44001"/>
            <a:chExt cx="11740554" cy="6669087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D2C4C8F0-AA64-EE8A-3839-7AD7D128ED54}"/>
                </a:ext>
              </a:extLst>
            </p:cNvPr>
            <p:cNvSpPr/>
            <p:nvPr/>
          </p:nvSpPr>
          <p:spPr>
            <a:xfrm>
              <a:off x="207033" y="4107907"/>
              <a:ext cx="11740554" cy="2605181"/>
            </a:xfrm>
            <a:custGeom>
              <a:avLst/>
              <a:gdLst>
                <a:gd name="connsiteX0" fmla="*/ 11589985 w 11740554"/>
                <a:gd name="connsiteY0" fmla="*/ 2455142 h 2605181"/>
                <a:gd name="connsiteX1" fmla="*/ 11589985 w 11740554"/>
                <a:gd name="connsiteY1" fmla="*/ 2537821 h 2605181"/>
                <a:gd name="connsiteX2" fmla="*/ 11672667 w 11740554"/>
                <a:gd name="connsiteY2" fmla="*/ 2537821 h 2605181"/>
                <a:gd name="connsiteX3" fmla="*/ 11672667 w 11740554"/>
                <a:gd name="connsiteY3" fmla="*/ 2455142 h 2605181"/>
                <a:gd name="connsiteX4" fmla="*/ 11589985 w 11740554"/>
                <a:gd name="connsiteY4" fmla="*/ 2455142 h 2605181"/>
                <a:gd name="connsiteX5" fmla="*/ 11303906 w 11740554"/>
                <a:gd name="connsiteY5" fmla="*/ 2455142 h 2605181"/>
                <a:gd name="connsiteX6" fmla="*/ 11303906 w 11740554"/>
                <a:gd name="connsiteY6" fmla="*/ 2537821 h 2605181"/>
                <a:gd name="connsiteX7" fmla="*/ 11386589 w 11740554"/>
                <a:gd name="connsiteY7" fmla="*/ 2537821 h 2605181"/>
                <a:gd name="connsiteX8" fmla="*/ 11386589 w 11740554"/>
                <a:gd name="connsiteY8" fmla="*/ 2455142 h 2605181"/>
                <a:gd name="connsiteX9" fmla="*/ 11303906 w 11740554"/>
                <a:gd name="connsiteY9" fmla="*/ 2455142 h 2605181"/>
                <a:gd name="connsiteX10" fmla="*/ 353965 w 11740554"/>
                <a:gd name="connsiteY10" fmla="*/ 2455142 h 2605181"/>
                <a:gd name="connsiteX11" fmla="*/ 353965 w 11740554"/>
                <a:gd name="connsiteY11" fmla="*/ 2537821 h 2605181"/>
                <a:gd name="connsiteX12" fmla="*/ 436645 w 11740554"/>
                <a:gd name="connsiteY12" fmla="*/ 2537821 h 2605181"/>
                <a:gd name="connsiteX13" fmla="*/ 436645 w 11740554"/>
                <a:gd name="connsiteY13" fmla="*/ 2455142 h 2605181"/>
                <a:gd name="connsiteX14" fmla="*/ 353965 w 11740554"/>
                <a:gd name="connsiteY14" fmla="*/ 2455142 h 2605181"/>
                <a:gd name="connsiteX15" fmla="*/ 67623 w 11740554"/>
                <a:gd name="connsiteY15" fmla="*/ 2455142 h 2605181"/>
                <a:gd name="connsiteX16" fmla="*/ 67623 w 11740554"/>
                <a:gd name="connsiteY16" fmla="*/ 2537821 h 2605181"/>
                <a:gd name="connsiteX17" fmla="*/ 150303 w 11740554"/>
                <a:gd name="connsiteY17" fmla="*/ 2537821 h 2605181"/>
                <a:gd name="connsiteX18" fmla="*/ 150303 w 11740554"/>
                <a:gd name="connsiteY18" fmla="*/ 2455142 h 2605181"/>
                <a:gd name="connsiteX19" fmla="*/ 67623 w 11740554"/>
                <a:gd name="connsiteY19" fmla="*/ 2455142 h 2605181"/>
                <a:gd name="connsiteX20" fmla="*/ 217926 w 11740554"/>
                <a:gd name="connsiteY20" fmla="*/ 2312499 h 2605181"/>
                <a:gd name="connsiteX21" fmla="*/ 217926 w 11740554"/>
                <a:gd name="connsiteY21" fmla="*/ 2314876 h 2605181"/>
                <a:gd name="connsiteX22" fmla="*/ 215286 w 11740554"/>
                <a:gd name="connsiteY22" fmla="*/ 2314876 h 2605181"/>
                <a:gd name="connsiteX23" fmla="*/ 215286 w 11740554"/>
                <a:gd name="connsiteY23" fmla="*/ 2387255 h 2605181"/>
                <a:gd name="connsiteX24" fmla="*/ 290039 w 11740554"/>
                <a:gd name="connsiteY24" fmla="*/ 2387255 h 2605181"/>
                <a:gd name="connsiteX25" fmla="*/ 290039 w 11740554"/>
                <a:gd name="connsiteY25" fmla="*/ 2312499 h 2605181"/>
                <a:gd name="connsiteX26" fmla="*/ 217926 w 11740554"/>
                <a:gd name="connsiteY26" fmla="*/ 2312499 h 2605181"/>
                <a:gd name="connsiteX27" fmla="*/ 11450249 w 11740554"/>
                <a:gd name="connsiteY27" fmla="*/ 2312236 h 2605181"/>
                <a:gd name="connsiteX28" fmla="*/ 11450249 w 11740554"/>
                <a:gd name="connsiteY28" fmla="*/ 2386989 h 2605181"/>
                <a:gd name="connsiteX29" fmla="*/ 11525005 w 11740554"/>
                <a:gd name="connsiteY29" fmla="*/ 2386989 h 2605181"/>
                <a:gd name="connsiteX30" fmla="*/ 11525005 w 11740554"/>
                <a:gd name="connsiteY30" fmla="*/ 2314612 h 2605181"/>
                <a:gd name="connsiteX31" fmla="*/ 11522362 w 11740554"/>
                <a:gd name="connsiteY31" fmla="*/ 2314612 h 2605181"/>
                <a:gd name="connsiteX32" fmla="*/ 11522362 w 11740554"/>
                <a:gd name="connsiteY32" fmla="*/ 2312236 h 2605181"/>
                <a:gd name="connsiteX33" fmla="*/ 11450249 w 11740554"/>
                <a:gd name="connsiteY33" fmla="*/ 2312236 h 2605181"/>
                <a:gd name="connsiteX34" fmla="*/ 11589985 w 11740554"/>
                <a:gd name="connsiteY34" fmla="*/ 2164310 h 2605181"/>
                <a:gd name="connsiteX35" fmla="*/ 11589985 w 11740554"/>
                <a:gd name="connsiteY35" fmla="*/ 2244612 h 2605181"/>
                <a:gd name="connsiteX36" fmla="*/ 11592625 w 11740554"/>
                <a:gd name="connsiteY36" fmla="*/ 2244612 h 2605181"/>
                <a:gd name="connsiteX37" fmla="*/ 11592625 w 11740554"/>
                <a:gd name="connsiteY37" fmla="*/ 2246989 h 2605181"/>
                <a:gd name="connsiteX38" fmla="*/ 11672667 w 11740554"/>
                <a:gd name="connsiteY38" fmla="*/ 2246989 h 2605181"/>
                <a:gd name="connsiteX39" fmla="*/ 11672667 w 11740554"/>
                <a:gd name="connsiteY39" fmla="*/ 2164310 h 2605181"/>
                <a:gd name="connsiteX40" fmla="*/ 11589985 w 11740554"/>
                <a:gd name="connsiteY40" fmla="*/ 2164310 h 2605181"/>
                <a:gd name="connsiteX41" fmla="*/ 67623 w 11740554"/>
                <a:gd name="connsiteY41" fmla="*/ 2164310 h 2605181"/>
                <a:gd name="connsiteX42" fmla="*/ 67623 w 11740554"/>
                <a:gd name="connsiteY42" fmla="*/ 2246989 h 2605181"/>
                <a:gd name="connsiteX43" fmla="*/ 147663 w 11740554"/>
                <a:gd name="connsiteY43" fmla="*/ 2246989 h 2605181"/>
                <a:gd name="connsiteX44" fmla="*/ 147663 w 11740554"/>
                <a:gd name="connsiteY44" fmla="*/ 2244612 h 2605181"/>
                <a:gd name="connsiteX45" fmla="*/ 150303 w 11740554"/>
                <a:gd name="connsiteY45" fmla="*/ 2244612 h 2605181"/>
                <a:gd name="connsiteX46" fmla="*/ 150303 w 11740554"/>
                <a:gd name="connsiteY46" fmla="*/ 2164310 h 2605181"/>
                <a:gd name="connsiteX47" fmla="*/ 67623 w 11740554"/>
                <a:gd name="connsiteY47" fmla="*/ 2164310 h 2605181"/>
                <a:gd name="connsiteX48" fmla="*/ 0 w 11740554"/>
                <a:gd name="connsiteY48" fmla="*/ 0 h 2605181"/>
                <a:gd name="connsiteX49" fmla="*/ 67623 w 11740554"/>
                <a:gd name="connsiteY49" fmla="*/ 0 h 2605181"/>
                <a:gd name="connsiteX50" fmla="*/ 67623 w 11740554"/>
                <a:gd name="connsiteY50" fmla="*/ 2096687 h 2605181"/>
                <a:gd name="connsiteX51" fmla="*/ 217926 w 11740554"/>
                <a:gd name="connsiteY51" fmla="*/ 2096687 h 2605181"/>
                <a:gd name="connsiteX52" fmla="*/ 217926 w 11740554"/>
                <a:gd name="connsiteY52" fmla="*/ 2244612 h 2605181"/>
                <a:gd name="connsiteX53" fmla="*/ 357928 w 11740554"/>
                <a:gd name="connsiteY53" fmla="*/ 2244612 h 2605181"/>
                <a:gd name="connsiteX54" fmla="*/ 357928 w 11740554"/>
                <a:gd name="connsiteY54" fmla="*/ 2387519 h 2605181"/>
                <a:gd name="connsiteX55" fmla="*/ 504268 w 11740554"/>
                <a:gd name="connsiteY55" fmla="*/ 2387519 h 2605181"/>
                <a:gd name="connsiteX56" fmla="*/ 504268 w 11740554"/>
                <a:gd name="connsiteY56" fmla="*/ 2537821 h 2605181"/>
                <a:gd name="connsiteX57" fmla="*/ 11236283 w 11740554"/>
                <a:gd name="connsiteY57" fmla="*/ 2537821 h 2605181"/>
                <a:gd name="connsiteX58" fmla="*/ 11236283 w 11740554"/>
                <a:gd name="connsiteY58" fmla="*/ 2387519 h 2605181"/>
                <a:gd name="connsiteX59" fmla="*/ 11382626 w 11740554"/>
                <a:gd name="connsiteY59" fmla="*/ 2387519 h 2605181"/>
                <a:gd name="connsiteX60" fmla="*/ 11382626 w 11740554"/>
                <a:gd name="connsiteY60" fmla="*/ 2244612 h 2605181"/>
                <a:gd name="connsiteX61" fmla="*/ 11522362 w 11740554"/>
                <a:gd name="connsiteY61" fmla="*/ 2244612 h 2605181"/>
                <a:gd name="connsiteX62" fmla="*/ 11522362 w 11740554"/>
                <a:gd name="connsiteY62" fmla="*/ 2096687 h 2605181"/>
                <a:gd name="connsiteX63" fmla="*/ 11672667 w 11740554"/>
                <a:gd name="connsiteY63" fmla="*/ 2096687 h 2605181"/>
                <a:gd name="connsiteX64" fmla="*/ 11672667 w 11740554"/>
                <a:gd name="connsiteY64" fmla="*/ 0 h 2605181"/>
                <a:gd name="connsiteX65" fmla="*/ 11740554 w 11740554"/>
                <a:gd name="connsiteY65" fmla="*/ 0 h 2605181"/>
                <a:gd name="connsiteX66" fmla="*/ 11740554 w 11740554"/>
                <a:gd name="connsiteY66" fmla="*/ 2314612 h 2605181"/>
                <a:gd name="connsiteX67" fmla="*/ 11592891 w 11740554"/>
                <a:gd name="connsiteY67" fmla="*/ 2314612 h 2605181"/>
                <a:gd name="connsiteX68" fmla="*/ 11592891 w 11740554"/>
                <a:gd name="connsiteY68" fmla="*/ 2387255 h 2605181"/>
                <a:gd name="connsiteX69" fmla="*/ 11740554 w 11740554"/>
                <a:gd name="connsiteY69" fmla="*/ 2387255 h 2605181"/>
                <a:gd name="connsiteX70" fmla="*/ 11740554 w 11740554"/>
                <a:gd name="connsiteY70" fmla="*/ 2605181 h 2605181"/>
                <a:gd name="connsiteX71" fmla="*/ 11522362 w 11740554"/>
                <a:gd name="connsiteY71" fmla="*/ 2605181 h 2605181"/>
                <a:gd name="connsiteX72" fmla="*/ 11522362 w 11740554"/>
                <a:gd name="connsiteY72" fmla="*/ 2454349 h 2605181"/>
                <a:gd name="connsiteX73" fmla="*/ 11454212 w 11740554"/>
                <a:gd name="connsiteY73" fmla="*/ 2454349 h 2605181"/>
                <a:gd name="connsiteX74" fmla="*/ 11454212 w 11740554"/>
                <a:gd name="connsiteY74" fmla="*/ 2605181 h 2605181"/>
                <a:gd name="connsiteX75" fmla="*/ 286079 w 11740554"/>
                <a:gd name="connsiteY75" fmla="*/ 2605181 h 2605181"/>
                <a:gd name="connsiteX76" fmla="*/ 286079 w 11740554"/>
                <a:gd name="connsiteY76" fmla="*/ 2454349 h 2605181"/>
                <a:gd name="connsiteX77" fmla="*/ 217926 w 11740554"/>
                <a:gd name="connsiteY77" fmla="*/ 2454349 h 2605181"/>
                <a:gd name="connsiteX78" fmla="*/ 217926 w 11740554"/>
                <a:gd name="connsiteY78" fmla="*/ 2605181 h 2605181"/>
                <a:gd name="connsiteX79" fmla="*/ 0 w 11740554"/>
                <a:gd name="connsiteY79" fmla="*/ 2605181 h 2605181"/>
                <a:gd name="connsiteX80" fmla="*/ 0 w 11740554"/>
                <a:gd name="connsiteY80" fmla="*/ 2387255 h 2605181"/>
                <a:gd name="connsiteX81" fmla="*/ 147663 w 11740554"/>
                <a:gd name="connsiteY81" fmla="*/ 2387255 h 2605181"/>
                <a:gd name="connsiteX82" fmla="*/ 147663 w 11740554"/>
                <a:gd name="connsiteY82" fmla="*/ 2314612 h 2605181"/>
                <a:gd name="connsiteX83" fmla="*/ 0 w 11740554"/>
                <a:gd name="connsiteY83" fmla="*/ 2314612 h 260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740554" h="2605181">
                  <a:moveTo>
                    <a:pt x="11589985" y="2455142"/>
                  </a:moveTo>
                  <a:cubicBezTo>
                    <a:pt x="11589985" y="2483934"/>
                    <a:pt x="11589985" y="2509029"/>
                    <a:pt x="11589985" y="2537821"/>
                  </a:cubicBezTo>
                  <a:cubicBezTo>
                    <a:pt x="11618777" y="2537821"/>
                    <a:pt x="11643872" y="2537821"/>
                    <a:pt x="11672667" y="2537821"/>
                  </a:cubicBezTo>
                  <a:cubicBezTo>
                    <a:pt x="11672667" y="2509029"/>
                    <a:pt x="11672667" y="2483934"/>
                    <a:pt x="11672667" y="2455142"/>
                  </a:cubicBezTo>
                  <a:cubicBezTo>
                    <a:pt x="11643872" y="2455142"/>
                    <a:pt x="11618777" y="2455142"/>
                    <a:pt x="11589985" y="2455142"/>
                  </a:cubicBezTo>
                  <a:close/>
                  <a:moveTo>
                    <a:pt x="11303906" y="2455142"/>
                  </a:moveTo>
                  <a:cubicBezTo>
                    <a:pt x="11303906" y="2483934"/>
                    <a:pt x="11303906" y="2509029"/>
                    <a:pt x="11303906" y="2537821"/>
                  </a:cubicBezTo>
                  <a:cubicBezTo>
                    <a:pt x="11332701" y="2537821"/>
                    <a:pt x="11357794" y="2537821"/>
                    <a:pt x="11386589" y="2537821"/>
                  </a:cubicBezTo>
                  <a:cubicBezTo>
                    <a:pt x="11386589" y="2509029"/>
                    <a:pt x="11386589" y="2483934"/>
                    <a:pt x="11386589" y="2455142"/>
                  </a:cubicBezTo>
                  <a:cubicBezTo>
                    <a:pt x="11357794" y="2455142"/>
                    <a:pt x="11332701" y="2455142"/>
                    <a:pt x="11303906" y="2455142"/>
                  </a:cubicBezTo>
                  <a:close/>
                  <a:moveTo>
                    <a:pt x="353965" y="2455142"/>
                  </a:moveTo>
                  <a:cubicBezTo>
                    <a:pt x="353965" y="2483934"/>
                    <a:pt x="353965" y="2509029"/>
                    <a:pt x="353965" y="2537821"/>
                  </a:cubicBezTo>
                  <a:cubicBezTo>
                    <a:pt x="382757" y="2537821"/>
                    <a:pt x="407853" y="2537821"/>
                    <a:pt x="436645" y="2537821"/>
                  </a:cubicBezTo>
                  <a:cubicBezTo>
                    <a:pt x="436645" y="2509029"/>
                    <a:pt x="436645" y="2483934"/>
                    <a:pt x="436645" y="2455142"/>
                  </a:cubicBezTo>
                  <a:cubicBezTo>
                    <a:pt x="407853" y="2455142"/>
                    <a:pt x="382757" y="2455142"/>
                    <a:pt x="353965" y="2455142"/>
                  </a:cubicBezTo>
                  <a:close/>
                  <a:moveTo>
                    <a:pt x="67623" y="2455142"/>
                  </a:moveTo>
                  <a:cubicBezTo>
                    <a:pt x="67623" y="2483934"/>
                    <a:pt x="67623" y="2509029"/>
                    <a:pt x="67623" y="2537821"/>
                  </a:cubicBezTo>
                  <a:cubicBezTo>
                    <a:pt x="96415" y="2537821"/>
                    <a:pt x="121511" y="2537821"/>
                    <a:pt x="150303" y="2537821"/>
                  </a:cubicBezTo>
                  <a:cubicBezTo>
                    <a:pt x="150303" y="2509029"/>
                    <a:pt x="150303" y="2483934"/>
                    <a:pt x="150303" y="2455142"/>
                  </a:cubicBezTo>
                  <a:cubicBezTo>
                    <a:pt x="121511" y="2455142"/>
                    <a:pt x="96415" y="2455142"/>
                    <a:pt x="67623" y="2455142"/>
                  </a:cubicBezTo>
                  <a:close/>
                  <a:moveTo>
                    <a:pt x="217926" y="2312499"/>
                  </a:moveTo>
                  <a:lnTo>
                    <a:pt x="217926" y="2314876"/>
                  </a:lnTo>
                  <a:lnTo>
                    <a:pt x="215286" y="2314876"/>
                  </a:lnTo>
                  <a:cubicBezTo>
                    <a:pt x="215286" y="2340764"/>
                    <a:pt x="215286" y="2360840"/>
                    <a:pt x="215286" y="2387255"/>
                  </a:cubicBezTo>
                  <a:cubicBezTo>
                    <a:pt x="242494" y="2387255"/>
                    <a:pt x="262833" y="2387255"/>
                    <a:pt x="290039" y="2387255"/>
                  </a:cubicBezTo>
                  <a:cubicBezTo>
                    <a:pt x="290039" y="2360047"/>
                    <a:pt x="290039" y="2339441"/>
                    <a:pt x="290039" y="2312499"/>
                  </a:cubicBezTo>
                  <a:cubicBezTo>
                    <a:pt x="263890" y="2312499"/>
                    <a:pt x="243814" y="2312499"/>
                    <a:pt x="217926" y="2312499"/>
                  </a:cubicBezTo>
                  <a:close/>
                  <a:moveTo>
                    <a:pt x="11450249" y="2312236"/>
                  </a:moveTo>
                  <a:cubicBezTo>
                    <a:pt x="11450249" y="2339178"/>
                    <a:pt x="11450249" y="2359783"/>
                    <a:pt x="11450249" y="2386989"/>
                  </a:cubicBezTo>
                  <a:cubicBezTo>
                    <a:pt x="11477457" y="2386989"/>
                    <a:pt x="11498060" y="2386989"/>
                    <a:pt x="11525005" y="2386989"/>
                  </a:cubicBezTo>
                  <a:cubicBezTo>
                    <a:pt x="11525005" y="2360840"/>
                    <a:pt x="11525005" y="2340498"/>
                    <a:pt x="11525005" y="2314612"/>
                  </a:cubicBezTo>
                  <a:lnTo>
                    <a:pt x="11522362" y="2314612"/>
                  </a:lnTo>
                  <a:lnTo>
                    <a:pt x="11522362" y="2312236"/>
                  </a:lnTo>
                  <a:cubicBezTo>
                    <a:pt x="11496476" y="2312236"/>
                    <a:pt x="11476401" y="2312236"/>
                    <a:pt x="11450249" y="2312236"/>
                  </a:cubicBezTo>
                  <a:close/>
                  <a:moveTo>
                    <a:pt x="11589985" y="2164310"/>
                  </a:moveTo>
                  <a:cubicBezTo>
                    <a:pt x="11589985" y="2192309"/>
                    <a:pt x="11589985" y="2216874"/>
                    <a:pt x="11589985" y="2244612"/>
                  </a:cubicBezTo>
                  <a:lnTo>
                    <a:pt x="11592625" y="2244612"/>
                  </a:lnTo>
                  <a:lnTo>
                    <a:pt x="11592625" y="2246989"/>
                  </a:lnTo>
                  <a:cubicBezTo>
                    <a:pt x="11620363" y="2246989"/>
                    <a:pt x="11644665" y="2246989"/>
                    <a:pt x="11672667" y="2246989"/>
                  </a:cubicBezTo>
                  <a:cubicBezTo>
                    <a:pt x="11672667" y="2218197"/>
                    <a:pt x="11672667" y="2193365"/>
                    <a:pt x="11672667" y="2164310"/>
                  </a:cubicBezTo>
                  <a:cubicBezTo>
                    <a:pt x="11643872" y="2164310"/>
                    <a:pt x="11618777" y="2164310"/>
                    <a:pt x="11589985" y="2164310"/>
                  </a:cubicBezTo>
                  <a:close/>
                  <a:moveTo>
                    <a:pt x="67623" y="2164310"/>
                  </a:moveTo>
                  <a:cubicBezTo>
                    <a:pt x="67623" y="2193102"/>
                    <a:pt x="67623" y="2218197"/>
                    <a:pt x="67623" y="2246989"/>
                  </a:cubicBezTo>
                  <a:cubicBezTo>
                    <a:pt x="95625" y="2246989"/>
                    <a:pt x="119927" y="2246989"/>
                    <a:pt x="147663" y="2246989"/>
                  </a:cubicBezTo>
                  <a:lnTo>
                    <a:pt x="147663" y="2244612"/>
                  </a:lnTo>
                  <a:lnTo>
                    <a:pt x="150303" y="2244612"/>
                  </a:lnTo>
                  <a:cubicBezTo>
                    <a:pt x="150303" y="2216611"/>
                    <a:pt x="150303" y="2192309"/>
                    <a:pt x="150303" y="2164310"/>
                  </a:cubicBezTo>
                  <a:cubicBezTo>
                    <a:pt x="121511" y="2164310"/>
                    <a:pt x="96415" y="2164310"/>
                    <a:pt x="67623" y="2164310"/>
                  </a:cubicBez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2096687"/>
                  </a:lnTo>
                  <a:lnTo>
                    <a:pt x="217926" y="2096687"/>
                  </a:lnTo>
                  <a:lnTo>
                    <a:pt x="217926" y="2244612"/>
                  </a:lnTo>
                  <a:lnTo>
                    <a:pt x="357928" y="2244612"/>
                  </a:lnTo>
                  <a:lnTo>
                    <a:pt x="357928" y="2387519"/>
                  </a:lnTo>
                  <a:lnTo>
                    <a:pt x="504268" y="2387519"/>
                  </a:lnTo>
                  <a:lnTo>
                    <a:pt x="504268" y="2537821"/>
                  </a:lnTo>
                  <a:lnTo>
                    <a:pt x="11236283" y="2537821"/>
                  </a:lnTo>
                  <a:lnTo>
                    <a:pt x="11236283" y="2387519"/>
                  </a:lnTo>
                  <a:lnTo>
                    <a:pt x="11382626" y="2387519"/>
                  </a:lnTo>
                  <a:lnTo>
                    <a:pt x="11382626" y="2244612"/>
                  </a:lnTo>
                  <a:lnTo>
                    <a:pt x="11522362" y="2244612"/>
                  </a:lnTo>
                  <a:lnTo>
                    <a:pt x="11522362" y="2096687"/>
                  </a:lnTo>
                  <a:lnTo>
                    <a:pt x="11672667" y="2096687"/>
                  </a:lnTo>
                  <a:lnTo>
                    <a:pt x="11672667" y="0"/>
                  </a:lnTo>
                  <a:lnTo>
                    <a:pt x="11740554" y="0"/>
                  </a:lnTo>
                  <a:lnTo>
                    <a:pt x="11740554" y="2314612"/>
                  </a:lnTo>
                  <a:lnTo>
                    <a:pt x="11592891" y="2314612"/>
                  </a:lnTo>
                  <a:lnTo>
                    <a:pt x="11592891" y="2387255"/>
                  </a:lnTo>
                  <a:lnTo>
                    <a:pt x="11740554" y="2387255"/>
                  </a:lnTo>
                  <a:lnTo>
                    <a:pt x="11740554" y="2605181"/>
                  </a:lnTo>
                  <a:lnTo>
                    <a:pt x="11522362" y="2605181"/>
                  </a:lnTo>
                  <a:lnTo>
                    <a:pt x="11522362" y="2454349"/>
                  </a:lnTo>
                  <a:lnTo>
                    <a:pt x="11454212" y="2454349"/>
                  </a:lnTo>
                  <a:lnTo>
                    <a:pt x="11454212" y="2605181"/>
                  </a:lnTo>
                  <a:lnTo>
                    <a:pt x="286079" y="2605181"/>
                  </a:lnTo>
                  <a:lnTo>
                    <a:pt x="286079" y="2454349"/>
                  </a:lnTo>
                  <a:lnTo>
                    <a:pt x="217926" y="2454349"/>
                  </a:lnTo>
                  <a:lnTo>
                    <a:pt x="217926" y="2605181"/>
                  </a:lnTo>
                  <a:lnTo>
                    <a:pt x="0" y="2605181"/>
                  </a:lnTo>
                  <a:lnTo>
                    <a:pt x="0" y="2387255"/>
                  </a:lnTo>
                  <a:lnTo>
                    <a:pt x="147663" y="2387255"/>
                  </a:lnTo>
                  <a:lnTo>
                    <a:pt x="147663" y="2314612"/>
                  </a:lnTo>
                  <a:lnTo>
                    <a:pt x="0" y="23146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29223F29-EC83-224C-FD1D-003B40F00149}"/>
                </a:ext>
              </a:extLst>
            </p:cNvPr>
            <p:cNvSpPr/>
            <p:nvPr/>
          </p:nvSpPr>
          <p:spPr>
            <a:xfrm>
              <a:off x="207033" y="44001"/>
              <a:ext cx="11740554" cy="4182747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E75A4C0D-1EDF-8A3E-38F5-22DA2743D369}"/>
              </a:ext>
            </a:extLst>
          </p:cNvPr>
          <p:cNvGrpSpPr/>
          <p:nvPr userDrawn="1"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713DBC2-5C90-86E3-9382-DEAF9D5F4FFE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1305CEE-095B-1ACF-0C45-F72DC192407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3E196376-1468-F02C-2D8E-44AFFEAF8689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F640C517-D5E8-9114-FE93-6FEC18B836D2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A18C921B-369C-AAE8-53D0-9AD219BDA88A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7553CE18-244F-F974-47FD-BE12AE47543A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A7BFE221-084E-AE6A-21E6-41221396701B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1F48C851-A9D4-7436-801D-D2CECF8B9652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69C03453-FD05-DDE2-892F-948A2F332783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CA3590DE-4148-2136-B7A4-E935C5610FA7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C5818B6-9494-72FC-2323-650BAEA37597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82FBD95C-E145-E158-C8D1-370CACF83654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FF092BD1-BD76-4E9C-D710-013C47BFCB84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FCFBCDA6-63C0-0A3C-90CB-B82CE4417BAA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4E5C121B-B5F2-EA58-817B-0FA4E762C468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88AC9698-1AD3-4C7D-7F0B-65FCF9EA170A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7B88B92-2F96-EE83-67E5-FB7C41A29851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0C80DCA8-0B24-6C23-8598-21B5A7D420FD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7E2AB511-2D35-8061-F3B3-C1786A424AC7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79982BAA-1AAE-58C8-909A-CDBEBF5EB804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8AE67305-2D7F-6821-0E8B-66D12C8968E7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E9C6AE31-17FB-AFC8-438E-E002E61F7267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4C873A53-6F26-568B-0694-108B8BD4D277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0BDD143E-7F8D-3578-A899-9DA2CEF65BBD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A47591CF-85DE-426D-C80F-583AAFF6FF12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CD6268FF-7290-C34D-C4E1-56113DCFA48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AE0B37D8-8177-A25D-E2A4-E49BE75A97C5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135BD3E-07FD-CED1-7578-C27363C7CCF9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5C36484-D556-C99D-BFC3-D2F668DEA12E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7F56B4A8-510F-7541-77D8-3DCDFED54978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7E203738-8A38-5B56-62AF-419E977700A6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1EB02B1-E29A-6CF0-FD75-05923927531F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FEFB893-DB75-88FD-C7D4-D630401426BD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9BCEA727-0400-314E-BCEC-7B37AC243CF4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7E325A5D-DD7A-5BE0-334A-CC70991AC0DC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E924F52F-6115-3323-CA27-43C2F114D840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99D3AEC-806B-9C87-83E2-D56BFE59FAEB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AA0888E4-5FDB-AEF4-B619-5248E675AA36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C19752F0-09D5-FBAA-C57B-A09C00D2CB25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102CA177-F29F-A40A-6966-9CC5BA083EDD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2A0193BE-D846-C06E-A29A-17C08F065D0C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641A96B2-AB5E-9FB8-A9D8-13A6E7FE67D3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886D6A4-3279-402A-3E0E-206671269BFC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650E0CDE-71A5-9209-8F65-56E50BB3F508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04645705-E98C-927F-51C2-A8359564D1C4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4" name="图形 35">
            <a:extLst>
              <a:ext uri="{FF2B5EF4-FFF2-40B4-BE49-F238E27FC236}">
                <a16:creationId xmlns:a16="http://schemas.microsoft.com/office/drawing/2014/main" id="{B1633397-5E17-F095-9020-7B8196A4F7EF}"/>
              </a:ext>
            </a:extLst>
          </p:cNvPr>
          <p:cNvGrpSpPr/>
          <p:nvPr userDrawn="1"/>
        </p:nvGrpSpPr>
        <p:grpSpPr>
          <a:xfrm rot="18627617">
            <a:off x="4890278" y="4846192"/>
            <a:ext cx="2955340" cy="3325936"/>
            <a:chOff x="1402847" y="4842013"/>
            <a:chExt cx="548904" cy="617735"/>
          </a:xfrm>
          <a:gradFill flip="none" rotWithShape="1">
            <a:gsLst>
              <a:gs pos="0">
                <a:srgbClr val="FF0000"/>
              </a:gs>
              <a:gs pos="58000">
                <a:srgbClr val="FF0000">
                  <a:alpha val="0"/>
                </a:srgbClr>
              </a:gs>
            </a:gsLst>
            <a:lin ang="8400000" scaled="0"/>
            <a:tileRect/>
          </a:gradFill>
        </p:grpSpPr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F1314C18-81F8-D678-0837-751B0EBC3304}"/>
                </a:ext>
              </a:extLst>
            </p:cNvPr>
            <p:cNvSpPr/>
            <p:nvPr/>
          </p:nvSpPr>
          <p:spPr>
            <a:xfrm>
              <a:off x="1479090" y="5082168"/>
              <a:ext cx="170674" cy="185599"/>
            </a:xfrm>
            <a:custGeom>
              <a:avLst/>
              <a:gdLst>
                <a:gd name="connsiteX0" fmla="*/ 6415 w 170674"/>
                <a:gd name="connsiteY0" fmla="*/ 32409 h 185599"/>
                <a:gd name="connsiteX1" fmla="*/ 1137 w 170674"/>
                <a:gd name="connsiteY1" fmla="*/ 49372 h 185599"/>
                <a:gd name="connsiteX2" fmla="*/ 11471 w 170674"/>
                <a:gd name="connsiteY2" fmla="*/ 68576 h 185599"/>
                <a:gd name="connsiteX3" fmla="*/ 25952 w 170674"/>
                <a:gd name="connsiteY3" fmla="*/ 100984 h 185599"/>
                <a:gd name="connsiteX4" fmla="*/ 48804 w 170674"/>
                <a:gd name="connsiteY4" fmla="*/ 126262 h 185599"/>
                <a:gd name="connsiteX5" fmla="*/ 64805 w 170674"/>
                <a:gd name="connsiteY5" fmla="*/ 145225 h 185599"/>
                <a:gd name="connsiteX6" fmla="*/ 94694 w 170674"/>
                <a:gd name="connsiteY6" fmla="*/ 176188 h 185599"/>
                <a:gd name="connsiteX7" fmla="*/ 117416 w 170674"/>
                <a:gd name="connsiteY7" fmla="*/ 182725 h 185599"/>
                <a:gd name="connsiteX8" fmla="*/ 167065 w 170674"/>
                <a:gd name="connsiteY8" fmla="*/ 162707 h 185599"/>
                <a:gd name="connsiteX9" fmla="*/ 162991 w 170674"/>
                <a:gd name="connsiteY9" fmla="*/ 122150 h 185599"/>
                <a:gd name="connsiteX10" fmla="*/ 157121 w 170674"/>
                <a:gd name="connsiteY10" fmla="*/ 150558 h 185599"/>
                <a:gd name="connsiteX11" fmla="*/ 155084 w 170674"/>
                <a:gd name="connsiteY11" fmla="*/ 150392 h 185599"/>
                <a:gd name="connsiteX12" fmla="*/ 154102 w 170674"/>
                <a:gd name="connsiteY12" fmla="*/ 135651 h 185599"/>
                <a:gd name="connsiteX13" fmla="*/ 145046 w 170674"/>
                <a:gd name="connsiteY13" fmla="*/ 156392 h 185599"/>
                <a:gd name="connsiteX14" fmla="*/ 143139 w 170674"/>
                <a:gd name="connsiteY14" fmla="*/ 155373 h 185599"/>
                <a:gd name="connsiteX15" fmla="*/ 147658 w 170674"/>
                <a:gd name="connsiteY15" fmla="*/ 135558 h 185599"/>
                <a:gd name="connsiteX16" fmla="*/ 146009 w 170674"/>
                <a:gd name="connsiteY16" fmla="*/ 135262 h 185599"/>
                <a:gd name="connsiteX17" fmla="*/ 133694 w 170674"/>
                <a:gd name="connsiteY17" fmla="*/ 160262 h 185599"/>
                <a:gd name="connsiteX18" fmla="*/ 131824 w 170674"/>
                <a:gd name="connsiteY18" fmla="*/ 159355 h 185599"/>
                <a:gd name="connsiteX19" fmla="*/ 135676 w 170674"/>
                <a:gd name="connsiteY19" fmla="*/ 143429 h 185599"/>
                <a:gd name="connsiteX20" fmla="*/ 119879 w 170674"/>
                <a:gd name="connsiteY20" fmla="*/ 157003 h 185599"/>
                <a:gd name="connsiteX21" fmla="*/ 117046 w 170674"/>
                <a:gd name="connsiteY21" fmla="*/ 154558 h 185599"/>
                <a:gd name="connsiteX22" fmla="*/ 125657 w 170674"/>
                <a:gd name="connsiteY22" fmla="*/ 135558 h 185599"/>
                <a:gd name="connsiteX23" fmla="*/ 122916 w 170674"/>
                <a:gd name="connsiteY23" fmla="*/ 134521 h 185599"/>
                <a:gd name="connsiteX24" fmla="*/ 108416 w 170674"/>
                <a:gd name="connsiteY24" fmla="*/ 152818 h 185599"/>
                <a:gd name="connsiteX25" fmla="*/ 106768 w 170674"/>
                <a:gd name="connsiteY25" fmla="*/ 151558 h 185599"/>
                <a:gd name="connsiteX26" fmla="*/ 112379 w 170674"/>
                <a:gd name="connsiteY26" fmla="*/ 137132 h 185599"/>
                <a:gd name="connsiteX27" fmla="*/ 99138 w 170674"/>
                <a:gd name="connsiteY27" fmla="*/ 149577 h 185599"/>
                <a:gd name="connsiteX28" fmla="*/ 109101 w 170674"/>
                <a:gd name="connsiteY28" fmla="*/ 130429 h 185599"/>
                <a:gd name="connsiteX29" fmla="*/ 107601 w 170674"/>
                <a:gd name="connsiteY29" fmla="*/ 129299 h 185599"/>
                <a:gd name="connsiteX30" fmla="*/ 96842 w 170674"/>
                <a:gd name="connsiteY30" fmla="*/ 138521 h 185599"/>
                <a:gd name="connsiteX31" fmla="*/ 105064 w 170674"/>
                <a:gd name="connsiteY31" fmla="*/ 123669 h 185599"/>
                <a:gd name="connsiteX32" fmla="*/ 103212 w 170674"/>
                <a:gd name="connsiteY32" fmla="*/ 122150 h 185599"/>
                <a:gd name="connsiteX33" fmla="*/ 85157 w 170674"/>
                <a:gd name="connsiteY33" fmla="*/ 138466 h 185599"/>
                <a:gd name="connsiteX34" fmla="*/ 84064 w 170674"/>
                <a:gd name="connsiteY34" fmla="*/ 137428 h 185599"/>
                <a:gd name="connsiteX35" fmla="*/ 87416 w 170674"/>
                <a:gd name="connsiteY35" fmla="*/ 128040 h 185599"/>
                <a:gd name="connsiteX36" fmla="*/ 80527 w 170674"/>
                <a:gd name="connsiteY36" fmla="*/ 129595 h 185599"/>
                <a:gd name="connsiteX37" fmla="*/ 87064 w 170674"/>
                <a:gd name="connsiteY37" fmla="*/ 120021 h 185599"/>
                <a:gd name="connsiteX38" fmla="*/ 85972 w 170674"/>
                <a:gd name="connsiteY38" fmla="*/ 119113 h 185599"/>
                <a:gd name="connsiteX39" fmla="*/ 74545 w 170674"/>
                <a:gd name="connsiteY39" fmla="*/ 126113 h 185599"/>
                <a:gd name="connsiteX40" fmla="*/ 73545 w 170674"/>
                <a:gd name="connsiteY40" fmla="*/ 124854 h 185599"/>
                <a:gd name="connsiteX41" fmla="*/ 85157 w 170674"/>
                <a:gd name="connsiteY41" fmla="*/ 111039 h 185599"/>
                <a:gd name="connsiteX42" fmla="*/ 83786 w 170674"/>
                <a:gd name="connsiteY42" fmla="*/ 109502 h 185599"/>
                <a:gd name="connsiteX43" fmla="*/ 68675 w 170674"/>
                <a:gd name="connsiteY43" fmla="*/ 117428 h 185599"/>
                <a:gd name="connsiteX44" fmla="*/ 67916 w 170674"/>
                <a:gd name="connsiteY44" fmla="*/ 116206 h 185599"/>
                <a:gd name="connsiteX45" fmla="*/ 76434 w 170674"/>
                <a:gd name="connsiteY45" fmla="*/ 105002 h 185599"/>
                <a:gd name="connsiteX46" fmla="*/ 59879 w 170674"/>
                <a:gd name="connsiteY46" fmla="*/ 112299 h 185599"/>
                <a:gd name="connsiteX47" fmla="*/ 66082 w 170674"/>
                <a:gd name="connsiteY47" fmla="*/ 104187 h 185599"/>
                <a:gd name="connsiteX48" fmla="*/ 53619 w 170674"/>
                <a:gd name="connsiteY48" fmla="*/ 108428 h 185599"/>
                <a:gd name="connsiteX49" fmla="*/ 66379 w 170674"/>
                <a:gd name="connsiteY49" fmla="*/ 95150 h 185599"/>
                <a:gd name="connsiteX50" fmla="*/ 48675 w 170674"/>
                <a:gd name="connsiteY50" fmla="*/ 101613 h 185599"/>
                <a:gd name="connsiteX51" fmla="*/ 48212 w 170674"/>
                <a:gd name="connsiteY51" fmla="*/ 100150 h 185599"/>
                <a:gd name="connsiteX52" fmla="*/ 60416 w 170674"/>
                <a:gd name="connsiteY52" fmla="*/ 90298 h 185599"/>
                <a:gd name="connsiteX53" fmla="*/ 59693 w 170674"/>
                <a:gd name="connsiteY53" fmla="*/ 89058 h 185599"/>
                <a:gd name="connsiteX54" fmla="*/ 44601 w 170674"/>
                <a:gd name="connsiteY54" fmla="*/ 92798 h 185599"/>
                <a:gd name="connsiteX55" fmla="*/ 44119 w 170674"/>
                <a:gd name="connsiteY55" fmla="*/ 91465 h 185599"/>
                <a:gd name="connsiteX56" fmla="*/ 56008 w 170674"/>
                <a:gd name="connsiteY56" fmla="*/ 81483 h 185599"/>
                <a:gd name="connsiteX57" fmla="*/ 36471 w 170674"/>
                <a:gd name="connsiteY57" fmla="*/ 87002 h 185599"/>
                <a:gd name="connsiteX58" fmla="*/ 50045 w 170674"/>
                <a:gd name="connsiteY58" fmla="*/ 76743 h 185599"/>
                <a:gd name="connsiteX59" fmla="*/ 49101 w 170674"/>
                <a:gd name="connsiteY59" fmla="*/ 75594 h 185599"/>
                <a:gd name="connsiteX60" fmla="*/ 38545 w 170674"/>
                <a:gd name="connsiteY60" fmla="*/ 78187 h 185599"/>
                <a:gd name="connsiteX61" fmla="*/ 37952 w 170674"/>
                <a:gd name="connsiteY61" fmla="*/ 76668 h 185599"/>
                <a:gd name="connsiteX62" fmla="*/ 51360 w 170674"/>
                <a:gd name="connsiteY62" fmla="*/ 68039 h 185599"/>
                <a:gd name="connsiteX63" fmla="*/ 50619 w 170674"/>
                <a:gd name="connsiteY63" fmla="*/ 66853 h 185599"/>
                <a:gd name="connsiteX64" fmla="*/ 37804 w 170674"/>
                <a:gd name="connsiteY64" fmla="*/ 68835 h 185599"/>
                <a:gd name="connsiteX65" fmla="*/ 37378 w 170674"/>
                <a:gd name="connsiteY65" fmla="*/ 67520 h 185599"/>
                <a:gd name="connsiteX66" fmla="*/ 50230 w 170674"/>
                <a:gd name="connsiteY66" fmla="*/ 60779 h 185599"/>
                <a:gd name="connsiteX67" fmla="*/ 32693 w 170674"/>
                <a:gd name="connsiteY67" fmla="*/ 62946 h 185599"/>
                <a:gd name="connsiteX68" fmla="*/ 32341 w 170674"/>
                <a:gd name="connsiteY68" fmla="*/ 61631 h 185599"/>
                <a:gd name="connsiteX69" fmla="*/ 49730 w 170674"/>
                <a:gd name="connsiteY69" fmla="*/ 53501 h 185599"/>
                <a:gd name="connsiteX70" fmla="*/ 49212 w 170674"/>
                <a:gd name="connsiteY70" fmla="*/ 51964 h 185599"/>
                <a:gd name="connsiteX71" fmla="*/ 30600 w 170674"/>
                <a:gd name="connsiteY71" fmla="*/ 52464 h 185599"/>
                <a:gd name="connsiteX72" fmla="*/ 37712 w 170674"/>
                <a:gd name="connsiteY72" fmla="*/ 47224 h 185599"/>
                <a:gd name="connsiteX73" fmla="*/ 30489 w 170674"/>
                <a:gd name="connsiteY73" fmla="*/ 44798 h 185599"/>
                <a:gd name="connsiteX74" fmla="*/ 49323 w 170674"/>
                <a:gd name="connsiteY74" fmla="*/ 38909 h 185599"/>
                <a:gd name="connsiteX75" fmla="*/ 49175 w 170674"/>
                <a:gd name="connsiteY75" fmla="*/ 37964 h 185599"/>
                <a:gd name="connsiteX76" fmla="*/ 32897 w 170674"/>
                <a:gd name="connsiteY76" fmla="*/ 38094 h 185599"/>
                <a:gd name="connsiteX77" fmla="*/ 32712 w 170674"/>
                <a:gd name="connsiteY77" fmla="*/ 36668 h 185599"/>
                <a:gd name="connsiteX78" fmla="*/ 45138 w 170674"/>
                <a:gd name="connsiteY78" fmla="*/ 32409 h 185599"/>
                <a:gd name="connsiteX79" fmla="*/ 40638 w 170674"/>
                <a:gd name="connsiteY79" fmla="*/ 28983 h 185599"/>
                <a:gd name="connsiteX80" fmla="*/ 47601 w 170674"/>
                <a:gd name="connsiteY80" fmla="*/ 23649 h 185599"/>
                <a:gd name="connsiteX81" fmla="*/ 36638 w 170674"/>
                <a:gd name="connsiteY81" fmla="*/ 23464 h 185599"/>
                <a:gd name="connsiteX82" fmla="*/ 37101 w 170674"/>
                <a:gd name="connsiteY82" fmla="*/ 20371 h 185599"/>
                <a:gd name="connsiteX83" fmla="*/ 59934 w 170674"/>
                <a:gd name="connsiteY83" fmla="*/ 17075 h 185599"/>
                <a:gd name="connsiteX84" fmla="*/ 44175 w 170674"/>
                <a:gd name="connsiteY84" fmla="*/ 12575 h 185599"/>
                <a:gd name="connsiteX85" fmla="*/ 44397 w 170674"/>
                <a:gd name="connsiteY85" fmla="*/ 10464 h 185599"/>
                <a:gd name="connsiteX86" fmla="*/ 80342 w 170674"/>
                <a:gd name="connsiteY86" fmla="*/ 9557 h 185599"/>
                <a:gd name="connsiteX87" fmla="*/ 81323 w 170674"/>
                <a:gd name="connsiteY87" fmla="*/ 7001 h 185599"/>
                <a:gd name="connsiteX88" fmla="*/ 67601 w 170674"/>
                <a:gd name="connsiteY88" fmla="*/ 464 h 185599"/>
                <a:gd name="connsiteX89" fmla="*/ 37823 w 170674"/>
                <a:gd name="connsiteY89" fmla="*/ 1149 h 185599"/>
                <a:gd name="connsiteX90" fmla="*/ 16396 w 170674"/>
                <a:gd name="connsiteY90" fmla="*/ 18649 h 185599"/>
                <a:gd name="connsiteX91" fmla="*/ 6415 w 170674"/>
                <a:gd name="connsiteY91" fmla="*/ 32409 h 1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70674" h="185599">
                  <a:moveTo>
                    <a:pt x="6415" y="32409"/>
                  </a:moveTo>
                  <a:cubicBezTo>
                    <a:pt x="693" y="37316"/>
                    <a:pt x="-1567" y="42742"/>
                    <a:pt x="1137" y="49372"/>
                  </a:cubicBezTo>
                  <a:cubicBezTo>
                    <a:pt x="3878" y="56131"/>
                    <a:pt x="6396" y="63909"/>
                    <a:pt x="11471" y="68576"/>
                  </a:cubicBezTo>
                  <a:cubicBezTo>
                    <a:pt x="21341" y="77631"/>
                    <a:pt x="24711" y="88391"/>
                    <a:pt x="25952" y="100984"/>
                  </a:cubicBezTo>
                  <a:cubicBezTo>
                    <a:pt x="27230" y="114132"/>
                    <a:pt x="35989" y="124317"/>
                    <a:pt x="48804" y="126262"/>
                  </a:cubicBezTo>
                  <a:cubicBezTo>
                    <a:pt x="60619" y="128040"/>
                    <a:pt x="63953" y="134651"/>
                    <a:pt x="64805" y="145225"/>
                  </a:cubicBezTo>
                  <a:cubicBezTo>
                    <a:pt x="66064" y="160744"/>
                    <a:pt x="79397" y="173559"/>
                    <a:pt x="94694" y="176188"/>
                  </a:cubicBezTo>
                  <a:cubicBezTo>
                    <a:pt x="102435" y="177522"/>
                    <a:pt x="110250" y="179596"/>
                    <a:pt x="117416" y="182725"/>
                  </a:cubicBezTo>
                  <a:cubicBezTo>
                    <a:pt x="135769" y="190725"/>
                    <a:pt x="160324" y="181374"/>
                    <a:pt x="167065" y="162707"/>
                  </a:cubicBezTo>
                  <a:cubicBezTo>
                    <a:pt x="171843" y="149466"/>
                    <a:pt x="173139" y="136188"/>
                    <a:pt x="162991" y="122150"/>
                  </a:cubicBezTo>
                  <a:cubicBezTo>
                    <a:pt x="160750" y="132947"/>
                    <a:pt x="158935" y="141743"/>
                    <a:pt x="157121" y="150558"/>
                  </a:cubicBezTo>
                  <a:cubicBezTo>
                    <a:pt x="156435" y="150503"/>
                    <a:pt x="155769" y="150447"/>
                    <a:pt x="155084" y="150392"/>
                  </a:cubicBezTo>
                  <a:cubicBezTo>
                    <a:pt x="154787" y="146003"/>
                    <a:pt x="154509" y="141632"/>
                    <a:pt x="154102" y="135651"/>
                  </a:cubicBezTo>
                  <a:cubicBezTo>
                    <a:pt x="150546" y="143818"/>
                    <a:pt x="147806" y="150095"/>
                    <a:pt x="145046" y="156392"/>
                  </a:cubicBezTo>
                  <a:cubicBezTo>
                    <a:pt x="144417" y="156058"/>
                    <a:pt x="143769" y="155725"/>
                    <a:pt x="143139" y="155373"/>
                  </a:cubicBezTo>
                  <a:cubicBezTo>
                    <a:pt x="144639" y="148762"/>
                    <a:pt x="146158" y="142151"/>
                    <a:pt x="147658" y="135558"/>
                  </a:cubicBezTo>
                  <a:cubicBezTo>
                    <a:pt x="147102" y="135466"/>
                    <a:pt x="146565" y="135354"/>
                    <a:pt x="146009" y="135262"/>
                  </a:cubicBezTo>
                  <a:cubicBezTo>
                    <a:pt x="141898" y="143595"/>
                    <a:pt x="137806" y="151929"/>
                    <a:pt x="133694" y="160262"/>
                  </a:cubicBezTo>
                  <a:cubicBezTo>
                    <a:pt x="133065" y="159966"/>
                    <a:pt x="132435" y="159651"/>
                    <a:pt x="131824" y="159355"/>
                  </a:cubicBezTo>
                  <a:cubicBezTo>
                    <a:pt x="133213" y="153577"/>
                    <a:pt x="134620" y="147781"/>
                    <a:pt x="135676" y="143429"/>
                  </a:cubicBezTo>
                  <a:cubicBezTo>
                    <a:pt x="130713" y="147688"/>
                    <a:pt x="125287" y="152355"/>
                    <a:pt x="119879" y="157003"/>
                  </a:cubicBezTo>
                  <a:cubicBezTo>
                    <a:pt x="118935" y="156188"/>
                    <a:pt x="117990" y="155373"/>
                    <a:pt x="117046" y="154558"/>
                  </a:cubicBezTo>
                  <a:cubicBezTo>
                    <a:pt x="119916" y="148225"/>
                    <a:pt x="122787" y="141892"/>
                    <a:pt x="125657" y="135558"/>
                  </a:cubicBezTo>
                  <a:cubicBezTo>
                    <a:pt x="124750" y="135206"/>
                    <a:pt x="123842" y="134854"/>
                    <a:pt x="122916" y="134521"/>
                  </a:cubicBezTo>
                  <a:cubicBezTo>
                    <a:pt x="118083" y="140614"/>
                    <a:pt x="113250" y="146725"/>
                    <a:pt x="108416" y="152818"/>
                  </a:cubicBezTo>
                  <a:cubicBezTo>
                    <a:pt x="107861" y="152392"/>
                    <a:pt x="107305" y="151984"/>
                    <a:pt x="106768" y="151558"/>
                  </a:cubicBezTo>
                  <a:cubicBezTo>
                    <a:pt x="108324" y="147540"/>
                    <a:pt x="109879" y="143540"/>
                    <a:pt x="112379" y="137132"/>
                  </a:cubicBezTo>
                  <a:cubicBezTo>
                    <a:pt x="107379" y="141836"/>
                    <a:pt x="104287" y="144743"/>
                    <a:pt x="99138" y="149577"/>
                  </a:cubicBezTo>
                  <a:cubicBezTo>
                    <a:pt x="103342" y="141484"/>
                    <a:pt x="106231" y="135947"/>
                    <a:pt x="109101" y="130429"/>
                  </a:cubicBezTo>
                  <a:cubicBezTo>
                    <a:pt x="108601" y="130058"/>
                    <a:pt x="108101" y="129688"/>
                    <a:pt x="107601" y="129299"/>
                  </a:cubicBezTo>
                  <a:cubicBezTo>
                    <a:pt x="104324" y="132114"/>
                    <a:pt x="101046" y="134928"/>
                    <a:pt x="96842" y="138521"/>
                  </a:cubicBezTo>
                  <a:cubicBezTo>
                    <a:pt x="99972" y="132854"/>
                    <a:pt x="102527" y="128262"/>
                    <a:pt x="105064" y="123669"/>
                  </a:cubicBezTo>
                  <a:cubicBezTo>
                    <a:pt x="104453" y="123169"/>
                    <a:pt x="103842" y="122650"/>
                    <a:pt x="103212" y="122150"/>
                  </a:cubicBezTo>
                  <a:cubicBezTo>
                    <a:pt x="97194" y="127595"/>
                    <a:pt x="91175" y="133021"/>
                    <a:pt x="85157" y="138466"/>
                  </a:cubicBezTo>
                  <a:cubicBezTo>
                    <a:pt x="84786" y="138114"/>
                    <a:pt x="84434" y="137780"/>
                    <a:pt x="84064" y="137428"/>
                  </a:cubicBezTo>
                  <a:cubicBezTo>
                    <a:pt x="85101" y="134521"/>
                    <a:pt x="86138" y="131632"/>
                    <a:pt x="87416" y="128040"/>
                  </a:cubicBezTo>
                  <a:cubicBezTo>
                    <a:pt x="84916" y="128595"/>
                    <a:pt x="82990" y="129040"/>
                    <a:pt x="80527" y="129595"/>
                  </a:cubicBezTo>
                  <a:cubicBezTo>
                    <a:pt x="82990" y="125984"/>
                    <a:pt x="85027" y="123002"/>
                    <a:pt x="87064" y="120021"/>
                  </a:cubicBezTo>
                  <a:cubicBezTo>
                    <a:pt x="86694" y="119725"/>
                    <a:pt x="86342" y="119410"/>
                    <a:pt x="85972" y="119113"/>
                  </a:cubicBezTo>
                  <a:cubicBezTo>
                    <a:pt x="82157" y="121447"/>
                    <a:pt x="78342" y="123780"/>
                    <a:pt x="74545" y="126113"/>
                  </a:cubicBezTo>
                  <a:cubicBezTo>
                    <a:pt x="74212" y="125688"/>
                    <a:pt x="73879" y="125280"/>
                    <a:pt x="73545" y="124854"/>
                  </a:cubicBezTo>
                  <a:cubicBezTo>
                    <a:pt x="77416" y="120243"/>
                    <a:pt x="81286" y="115650"/>
                    <a:pt x="85157" y="111039"/>
                  </a:cubicBezTo>
                  <a:cubicBezTo>
                    <a:pt x="84694" y="110521"/>
                    <a:pt x="84249" y="110021"/>
                    <a:pt x="83786" y="109502"/>
                  </a:cubicBezTo>
                  <a:cubicBezTo>
                    <a:pt x="78749" y="112151"/>
                    <a:pt x="73712" y="114780"/>
                    <a:pt x="68675" y="117428"/>
                  </a:cubicBezTo>
                  <a:cubicBezTo>
                    <a:pt x="68416" y="117021"/>
                    <a:pt x="68175" y="116613"/>
                    <a:pt x="67916" y="116206"/>
                  </a:cubicBezTo>
                  <a:cubicBezTo>
                    <a:pt x="70305" y="113058"/>
                    <a:pt x="72694" y="109928"/>
                    <a:pt x="76434" y="105002"/>
                  </a:cubicBezTo>
                  <a:cubicBezTo>
                    <a:pt x="69971" y="107854"/>
                    <a:pt x="65601" y="109780"/>
                    <a:pt x="59879" y="112299"/>
                  </a:cubicBezTo>
                  <a:cubicBezTo>
                    <a:pt x="62434" y="108965"/>
                    <a:pt x="63916" y="107021"/>
                    <a:pt x="66082" y="104187"/>
                  </a:cubicBezTo>
                  <a:cubicBezTo>
                    <a:pt x="61934" y="105595"/>
                    <a:pt x="58971" y="106613"/>
                    <a:pt x="53619" y="108428"/>
                  </a:cubicBezTo>
                  <a:cubicBezTo>
                    <a:pt x="58527" y="103317"/>
                    <a:pt x="61564" y="100150"/>
                    <a:pt x="66379" y="95150"/>
                  </a:cubicBezTo>
                  <a:cubicBezTo>
                    <a:pt x="58601" y="97984"/>
                    <a:pt x="53638" y="99798"/>
                    <a:pt x="48675" y="101613"/>
                  </a:cubicBezTo>
                  <a:cubicBezTo>
                    <a:pt x="48527" y="101132"/>
                    <a:pt x="48360" y="100650"/>
                    <a:pt x="48212" y="100150"/>
                  </a:cubicBezTo>
                  <a:cubicBezTo>
                    <a:pt x="52286" y="96872"/>
                    <a:pt x="56341" y="93576"/>
                    <a:pt x="60416" y="90298"/>
                  </a:cubicBezTo>
                  <a:cubicBezTo>
                    <a:pt x="60175" y="89891"/>
                    <a:pt x="59934" y="89483"/>
                    <a:pt x="59693" y="89058"/>
                  </a:cubicBezTo>
                  <a:cubicBezTo>
                    <a:pt x="54656" y="90298"/>
                    <a:pt x="49619" y="91558"/>
                    <a:pt x="44601" y="92798"/>
                  </a:cubicBezTo>
                  <a:cubicBezTo>
                    <a:pt x="44434" y="92354"/>
                    <a:pt x="44286" y="91909"/>
                    <a:pt x="44119" y="91465"/>
                  </a:cubicBezTo>
                  <a:cubicBezTo>
                    <a:pt x="47360" y="88743"/>
                    <a:pt x="50601" y="86020"/>
                    <a:pt x="56008" y="81483"/>
                  </a:cubicBezTo>
                  <a:cubicBezTo>
                    <a:pt x="48397" y="83632"/>
                    <a:pt x="43693" y="84965"/>
                    <a:pt x="36471" y="87002"/>
                  </a:cubicBezTo>
                  <a:cubicBezTo>
                    <a:pt x="42489" y="82446"/>
                    <a:pt x="46267" y="79594"/>
                    <a:pt x="50045" y="76743"/>
                  </a:cubicBezTo>
                  <a:cubicBezTo>
                    <a:pt x="49730" y="76354"/>
                    <a:pt x="49415" y="75983"/>
                    <a:pt x="49101" y="75594"/>
                  </a:cubicBezTo>
                  <a:cubicBezTo>
                    <a:pt x="45582" y="76465"/>
                    <a:pt x="42064" y="77317"/>
                    <a:pt x="38545" y="78187"/>
                  </a:cubicBezTo>
                  <a:cubicBezTo>
                    <a:pt x="38341" y="77687"/>
                    <a:pt x="38138" y="77168"/>
                    <a:pt x="37952" y="76668"/>
                  </a:cubicBezTo>
                  <a:cubicBezTo>
                    <a:pt x="42415" y="73798"/>
                    <a:pt x="46897" y="70909"/>
                    <a:pt x="51360" y="68039"/>
                  </a:cubicBezTo>
                  <a:cubicBezTo>
                    <a:pt x="51119" y="67650"/>
                    <a:pt x="50860" y="67261"/>
                    <a:pt x="50619" y="66853"/>
                  </a:cubicBezTo>
                  <a:cubicBezTo>
                    <a:pt x="46341" y="67520"/>
                    <a:pt x="42082" y="68168"/>
                    <a:pt x="37804" y="68835"/>
                  </a:cubicBezTo>
                  <a:cubicBezTo>
                    <a:pt x="37656" y="68391"/>
                    <a:pt x="37526" y="67946"/>
                    <a:pt x="37378" y="67520"/>
                  </a:cubicBezTo>
                  <a:cubicBezTo>
                    <a:pt x="40860" y="65705"/>
                    <a:pt x="44323" y="63872"/>
                    <a:pt x="50230" y="60779"/>
                  </a:cubicBezTo>
                  <a:cubicBezTo>
                    <a:pt x="42527" y="61724"/>
                    <a:pt x="37619" y="62335"/>
                    <a:pt x="32693" y="62946"/>
                  </a:cubicBezTo>
                  <a:cubicBezTo>
                    <a:pt x="32582" y="62502"/>
                    <a:pt x="32471" y="62076"/>
                    <a:pt x="32341" y="61631"/>
                  </a:cubicBezTo>
                  <a:cubicBezTo>
                    <a:pt x="38138" y="58927"/>
                    <a:pt x="43934" y="56205"/>
                    <a:pt x="49730" y="53501"/>
                  </a:cubicBezTo>
                  <a:cubicBezTo>
                    <a:pt x="49564" y="52983"/>
                    <a:pt x="49378" y="52483"/>
                    <a:pt x="49212" y="51964"/>
                  </a:cubicBezTo>
                  <a:cubicBezTo>
                    <a:pt x="43712" y="52113"/>
                    <a:pt x="38230" y="52261"/>
                    <a:pt x="30600" y="52464"/>
                  </a:cubicBezTo>
                  <a:cubicBezTo>
                    <a:pt x="34119" y="49872"/>
                    <a:pt x="35749" y="48668"/>
                    <a:pt x="37712" y="47224"/>
                  </a:cubicBezTo>
                  <a:cubicBezTo>
                    <a:pt x="35397" y="46446"/>
                    <a:pt x="33619" y="45853"/>
                    <a:pt x="30489" y="44798"/>
                  </a:cubicBezTo>
                  <a:cubicBezTo>
                    <a:pt x="37878" y="42483"/>
                    <a:pt x="43601" y="40705"/>
                    <a:pt x="49323" y="38909"/>
                  </a:cubicBezTo>
                  <a:cubicBezTo>
                    <a:pt x="49267" y="38594"/>
                    <a:pt x="49230" y="38279"/>
                    <a:pt x="49175" y="37964"/>
                  </a:cubicBezTo>
                  <a:cubicBezTo>
                    <a:pt x="43749" y="38001"/>
                    <a:pt x="38323" y="38057"/>
                    <a:pt x="32897" y="38094"/>
                  </a:cubicBezTo>
                  <a:cubicBezTo>
                    <a:pt x="32841" y="37612"/>
                    <a:pt x="32786" y="37131"/>
                    <a:pt x="32712" y="36668"/>
                  </a:cubicBezTo>
                  <a:cubicBezTo>
                    <a:pt x="36749" y="35298"/>
                    <a:pt x="40786" y="33909"/>
                    <a:pt x="45138" y="32409"/>
                  </a:cubicBezTo>
                  <a:cubicBezTo>
                    <a:pt x="43452" y="31112"/>
                    <a:pt x="42249" y="30205"/>
                    <a:pt x="40638" y="28983"/>
                  </a:cubicBezTo>
                  <a:cubicBezTo>
                    <a:pt x="42415" y="27612"/>
                    <a:pt x="43990" y="26409"/>
                    <a:pt x="47601" y="23649"/>
                  </a:cubicBezTo>
                  <a:cubicBezTo>
                    <a:pt x="42638" y="23557"/>
                    <a:pt x="39638" y="23520"/>
                    <a:pt x="36638" y="23464"/>
                  </a:cubicBezTo>
                  <a:cubicBezTo>
                    <a:pt x="36786" y="22427"/>
                    <a:pt x="36934" y="21408"/>
                    <a:pt x="37101" y="20371"/>
                  </a:cubicBezTo>
                  <a:cubicBezTo>
                    <a:pt x="43878" y="19390"/>
                    <a:pt x="50656" y="18408"/>
                    <a:pt x="59934" y="17075"/>
                  </a:cubicBezTo>
                  <a:cubicBezTo>
                    <a:pt x="53082" y="15112"/>
                    <a:pt x="48619" y="13853"/>
                    <a:pt x="44175" y="12575"/>
                  </a:cubicBezTo>
                  <a:cubicBezTo>
                    <a:pt x="44249" y="11871"/>
                    <a:pt x="44323" y="11168"/>
                    <a:pt x="44397" y="10464"/>
                  </a:cubicBezTo>
                  <a:cubicBezTo>
                    <a:pt x="56379" y="10168"/>
                    <a:pt x="68360" y="9853"/>
                    <a:pt x="80342" y="9557"/>
                  </a:cubicBezTo>
                  <a:cubicBezTo>
                    <a:pt x="80675" y="8705"/>
                    <a:pt x="81008" y="7853"/>
                    <a:pt x="81323" y="7001"/>
                  </a:cubicBezTo>
                  <a:cubicBezTo>
                    <a:pt x="76749" y="4704"/>
                    <a:pt x="72323" y="853"/>
                    <a:pt x="67601" y="464"/>
                  </a:cubicBezTo>
                  <a:cubicBezTo>
                    <a:pt x="57749" y="-351"/>
                    <a:pt x="47656" y="-73"/>
                    <a:pt x="37823" y="1149"/>
                  </a:cubicBezTo>
                  <a:cubicBezTo>
                    <a:pt x="27526" y="2445"/>
                    <a:pt x="20971" y="9353"/>
                    <a:pt x="16396" y="18649"/>
                  </a:cubicBezTo>
                  <a:cubicBezTo>
                    <a:pt x="13915" y="23760"/>
                    <a:pt x="10600" y="28834"/>
                    <a:pt x="6415" y="3240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9FC2B68B-9CF1-4133-2950-24C2F946F366}"/>
                </a:ext>
              </a:extLst>
            </p:cNvPr>
            <p:cNvSpPr/>
            <p:nvPr/>
          </p:nvSpPr>
          <p:spPr>
            <a:xfrm>
              <a:off x="1613498" y="5222023"/>
              <a:ext cx="146193" cy="158365"/>
            </a:xfrm>
            <a:custGeom>
              <a:avLst/>
              <a:gdLst>
                <a:gd name="connsiteX0" fmla="*/ 91547 w 146193"/>
                <a:gd name="connsiteY0" fmla="*/ 152428 h 158365"/>
                <a:gd name="connsiteX1" fmla="*/ 108936 w 146193"/>
                <a:gd name="connsiteY1" fmla="*/ 145891 h 158365"/>
                <a:gd name="connsiteX2" fmla="*/ 141047 w 146193"/>
                <a:gd name="connsiteY2" fmla="*/ 125631 h 158365"/>
                <a:gd name="connsiteX3" fmla="*/ 145418 w 146193"/>
                <a:gd name="connsiteY3" fmla="*/ 101149 h 158365"/>
                <a:gd name="connsiteX4" fmla="*/ 142510 w 146193"/>
                <a:gd name="connsiteY4" fmla="*/ 63130 h 158365"/>
                <a:gd name="connsiteX5" fmla="*/ 116269 w 146193"/>
                <a:gd name="connsiteY5" fmla="*/ 4852 h 158365"/>
                <a:gd name="connsiteX6" fmla="*/ 105973 w 146193"/>
                <a:gd name="connsiteY6" fmla="*/ 0 h 158365"/>
                <a:gd name="connsiteX7" fmla="*/ 104973 w 146193"/>
                <a:gd name="connsiteY7" fmla="*/ 1815 h 158365"/>
                <a:gd name="connsiteX8" fmla="*/ 125751 w 146193"/>
                <a:gd name="connsiteY8" fmla="*/ 23389 h 158365"/>
                <a:gd name="connsiteX9" fmla="*/ 124566 w 146193"/>
                <a:gd name="connsiteY9" fmla="*/ 24797 h 158365"/>
                <a:gd name="connsiteX10" fmla="*/ 107862 w 146193"/>
                <a:gd name="connsiteY10" fmla="*/ 15278 h 158365"/>
                <a:gd name="connsiteX11" fmla="*/ 106862 w 146193"/>
                <a:gd name="connsiteY11" fmla="*/ 16722 h 158365"/>
                <a:gd name="connsiteX12" fmla="*/ 126306 w 146193"/>
                <a:gd name="connsiteY12" fmla="*/ 39963 h 158365"/>
                <a:gd name="connsiteX13" fmla="*/ 125566 w 146193"/>
                <a:gd name="connsiteY13" fmla="*/ 40797 h 158365"/>
                <a:gd name="connsiteX14" fmla="*/ 112362 w 146193"/>
                <a:gd name="connsiteY14" fmla="*/ 32260 h 158365"/>
                <a:gd name="connsiteX15" fmla="*/ 111343 w 146193"/>
                <a:gd name="connsiteY15" fmla="*/ 33426 h 158365"/>
                <a:gd name="connsiteX16" fmla="*/ 128084 w 146193"/>
                <a:gd name="connsiteY16" fmla="*/ 54353 h 158365"/>
                <a:gd name="connsiteX17" fmla="*/ 126455 w 146193"/>
                <a:gd name="connsiteY17" fmla="*/ 55834 h 158365"/>
                <a:gd name="connsiteX18" fmla="*/ 119418 w 146193"/>
                <a:gd name="connsiteY18" fmla="*/ 51186 h 158365"/>
                <a:gd name="connsiteX19" fmla="*/ 129251 w 146193"/>
                <a:gd name="connsiteY19" fmla="*/ 82705 h 158365"/>
                <a:gd name="connsiteX20" fmla="*/ 121584 w 146193"/>
                <a:gd name="connsiteY20" fmla="*/ 74371 h 158365"/>
                <a:gd name="connsiteX21" fmla="*/ 120029 w 146193"/>
                <a:gd name="connsiteY21" fmla="*/ 75464 h 158365"/>
                <a:gd name="connsiteX22" fmla="*/ 129510 w 146193"/>
                <a:gd name="connsiteY22" fmla="*/ 93557 h 158365"/>
                <a:gd name="connsiteX23" fmla="*/ 127640 w 146193"/>
                <a:gd name="connsiteY23" fmla="*/ 94835 h 158365"/>
                <a:gd name="connsiteX24" fmla="*/ 118640 w 146193"/>
                <a:gd name="connsiteY24" fmla="*/ 83186 h 158365"/>
                <a:gd name="connsiteX25" fmla="*/ 117732 w 146193"/>
                <a:gd name="connsiteY25" fmla="*/ 83760 h 158365"/>
                <a:gd name="connsiteX26" fmla="*/ 125232 w 146193"/>
                <a:gd name="connsiteY26" fmla="*/ 108335 h 158365"/>
                <a:gd name="connsiteX27" fmla="*/ 123362 w 146193"/>
                <a:gd name="connsiteY27" fmla="*/ 108872 h 158365"/>
                <a:gd name="connsiteX28" fmla="*/ 114584 w 146193"/>
                <a:gd name="connsiteY28" fmla="*/ 95075 h 158365"/>
                <a:gd name="connsiteX29" fmla="*/ 113492 w 146193"/>
                <a:gd name="connsiteY29" fmla="*/ 121150 h 158365"/>
                <a:gd name="connsiteX30" fmla="*/ 111788 w 146193"/>
                <a:gd name="connsiteY30" fmla="*/ 121187 h 158365"/>
                <a:gd name="connsiteX31" fmla="*/ 107214 w 146193"/>
                <a:gd name="connsiteY31" fmla="*/ 92409 h 158365"/>
                <a:gd name="connsiteX32" fmla="*/ 104195 w 146193"/>
                <a:gd name="connsiteY32" fmla="*/ 92557 h 158365"/>
                <a:gd name="connsiteX33" fmla="*/ 103621 w 146193"/>
                <a:gd name="connsiteY33" fmla="*/ 124076 h 158365"/>
                <a:gd name="connsiteX34" fmla="*/ 101417 w 146193"/>
                <a:gd name="connsiteY34" fmla="*/ 124316 h 158365"/>
                <a:gd name="connsiteX35" fmla="*/ 93306 w 146193"/>
                <a:gd name="connsiteY35" fmla="*/ 97464 h 158365"/>
                <a:gd name="connsiteX36" fmla="*/ 87028 w 146193"/>
                <a:gd name="connsiteY36" fmla="*/ 132706 h 158365"/>
                <a:gd name="connsiteX37" fmla="*/ 85158 w 146193"/>
                <a:gd name="connsiteY37" fmla="*/ 132391 h 158365"/>
                <a:gd name="connsiteX38" fmla="*/ 84065 w 146193"/>
                <a:gd name="connsiteY38" fmla="*/ 101538 h 158365"/>
                <a:gd name="connsiteX39" fmla="*/ 81306 w 146193"/>
                <a:gd name="connsiteY39" fmla="*/ 101260 h 158365"/>
                <a:gd name="connsiteX40" fmla="*/ 72269 w 146193"/>
                <a:gd name="connsiteY40" fmla="*/ 127835 h 158365"/>
                <a:gd name="connsiteX41" fmla="*/ 70361 w 146193"/>
                <a:gd name="connsiteY41" fmla="*/ 127557 h 158365"/>
                <a:gd name="connsiteX42" fmla="*/ 71843 w 146193"/>
                <a:gd name="connsiteY42" fmla="*/ 99816 h 158365"/>
                <a:gd name="connsiteX43" fmla="*/ 70269 w 146193"/>
                <a:gd name="connsiteY43" fmla="*/ 99557 h 158365"/>
                <a:gd name="connsiteX44" fmla="*/ 60046 w 146193"/>
                <a:gd name="connsiteY44" fmla="*/ 118742 h 158365"/>
                <a:gd name="connsiteX45" fmla="*/ 58713 w 146193"/>
                <a:gd name="connsiteY45" fmla="*/ 117964 h 158365"/>
                <a:gd name="connsiteX46" fmla="*/ 61991 w 146193"/>
                <a:gd name="connsiteY46" fmla="*/ 98149 h 158365"/>
                <a:gd name="connsiteX47" fmla="*/ 60083 w 146193"/>
                <a:gd name="connsiteY47" fmla="*/ 97835 h 158365"/>
                <a:gd name="connsiteX48" fmla="*/ 47731 w 146193"/>
                <a:gd name="connsiteY48" fmla="*/ 121205 h 158365"/>
                <a:gd name="connsiteX49" fmla="*/ 46454 w 146193"/>
                <a:gd name="connsiteY49" fmla="*/ 120668 h 158365"/>
                <a:gd name="connsiteX50" fmla="*/ 51991 w 146193"/>
                <a:gd name="connsiteY50" fmla="*/ 90353 h 158365"/>
                <a:gd name="connsiteX51" fmla="*/ 49713 w 146193"/>
                <a:gd name="connsiteY51" fmla="*/ 90075 h 158365"/>
                <a:gd name="connsiteX52" fmla="*/ 37991 w 146193"/>
                <a:gd name="connsiteY52" fmla="*/ 111446 h 158365"/>
                <a:gd name="connsiteX53" fmla="*/ 35935 w 146193"/>
                <a:gd name="connsiteY53" fmla="*/ 110279 h 158365"/>
                <a:gd name="connsiteX54" fmla="*/ 42879 w 146193"/>
                <a:gd name="connsiteY54" fmla="*/ 81816 h 158365"/>
                <a:gd name="connsiteX55" fmla="*/ 40379 w 146193"/>
                <a:gd name="connsiteY55" fmla="*/ 81223 h 158365"/>
                <a:gd name="connsiteX56" fmla="*/ 29583 w 146193"/>
                <a:gd name="connsiteY56" fmla="*/ 96538 h 158365"/>
                <a:gd name="connsiteX57" fmla="*/ 26564 w 146193"/>
                <a:gd name="connsiteY57" fmla="*/ 95297 h 158365"/>
                <a:gd name="connsiteX58" fmla="*/ 34472 w 146193"/>
                <a:gd name="connsiteY58" fmla="*/ 74742 h 158365"/>
                <a:gd name="connsiteX59" fmla="*/ 33509 w 146193"/>
                <a:gd name="connsiteY59" fmla="*/ 74408 h 158365"/>
                <a:gd name="connsiteX60" fmla="*/ 22453 w 146193"/>
                <a:gd name="connsiteY60" fmla="*/ 90705 h 158365"/>
                <a:gd name="connsiteX61" fmla="*/ 21453 w 146193"/>
                <a:gd name="connsiteY61" fmla="*/ 90186 h 158365"/>
                <a:gd name="connsiteX62" fmla="*/ 30639 w 146193"/>
                <a:gd name="connsiteY62" fmla="*/ 64649 h 158365"/>
                <a:gd name="connsiteX63" fmla="*/ 29435 w 146193"/>
                <a:gd name="connsiteY63" fmla="*/ 63982 h 158365"/>
                <a:gd name="connsiteX64" fmla="*/ 18657 w 146193"/>
                <a:gd name="connsiteY64" fmla="*/ 76945 h 158365"/>
                <a:gd name="connsiteX65" fmla="*/ 17268 w 146193"/>
                <a:gd name="connsiteY65" fmla="*/ 75945 h 158365"/>
                <a:gd name="connsiteX66" fmla="*/ 29213 w 146193"/>
                <a:gd name="connsiteY66" fmla="*/ 48001 h 158365"/>
                <a:gd name="connsiteX67" fmla="*/ 26657 w 146193"/>
                <a:gd name="connsiteY67" fmla="*/ 45908 h 158365"/>
                <a:gd name="connsiteX68" fmla="*/ 8620 w 146193"/>
                <a:gd name="connsiteY68" fmla="*/ 59908 h 158365"/>
                <a:gd name="connsiteX69" fmla="*/ 6249 w 146193"/>
                <a:gd name="connsiteY69" fmla="*/ 93872 h 158365"/>
                <a:gd name="connsiteX70" fmla="*/ 15786 w 146193"/>
                <a:gd name="connsiteY70" fmla="*/ 121131 h 158365"/>
                <a:gd name="connsiteX71" fmla="*/ 39472 w 146193"/>
                <a:gd name="connsiteY71" fmla="*/ 144150 h 158365"/>
                <a:gd name="connsiteX72" fmla="*/ 57583 w 146193"/>
                <a:gd name="connsiteY72" fmla="*/ 151057 h 158365"/>
                <a:gd name="connsiteX73" fmla="*/ 91547 w 146193"/>
                <a:gd name="connsiteY73" fmla="*/ 152428 h 15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6193" h="158365">
                  <a:moveTo>
                    <a:pt x="91547" y="152428"/>
                  </a:moveTo>
                  <a:cubicBezTo>
                    <a:pt x="96621" y="149076"/>
                    <a:pt x="102936" y="146595"/>
                    <a:pt x="108936" y="145891"/>
                  </a:cubicBezTo>
                  <a:cubicBezTo>
                    <a:pt x="123158" y="144224"/>
                    <a:pt x="134307" y="137280"/>
                    <a:pt x="141047" y="125631"/>
                  </a:cubicBezTo>
                  <a:cubicBezTo>
                    <a:pt x="145029" y="118742"/>
                    <a:pt x="147548" y="108390"/>
                    <a:pt x="145418" y="101149"/>
                  </a:cubicBezTo>
                  <a:cubicBezTo>
                    <a:pt x="141640" y="88316"/>
                    <a:pt x="140844" y="76001"/>
                    <a:pt x="142510" y="63130"/>
                  </a:cubicBezTo>
                  <a:cubicBezTo>
                    <a:pt x="145714" y="38334"/>
                    <a:pt x="136066" y="19241"/>
                    <a:pt x="116269" y="4852"/>
                  </a:cubicBezTo>
                  <a:cubicBezTo>
                    <a:pt x="113251" y="2667"/>
                    <a:pt x="109417" y="1593"/>
                    <a:pt x="105973" y="0"/>
                  </a:cubicBezTo>
                  <a:cubicBezTo>
                    <a:pt x="105640" y="611"/>
                    <a:pt x="105306" y="1204"/>
                    <a:pt x="104973" y="1815"/>
                  </a:cubicBezTo>
                  <a:cubicBezTo>
                    <a:pt x="111899" y="9000"/>
                    <a:pt x="118825" y="16185"/>
                    <a:pt x="125751" y="23389"/>
                  </a:cubicBezTo>
                  <a:cubicBezTo>
                    <a:pt x="125362" y="23852"/>
                    <a:pt x="124955" y="24315"/>
                    <a:pt x="124566" y="24797"/>
                  </a:cubicBezTo>
                  <a:cubicBezTo>
                    <a:pt x="118992" y="21630"/>
                    <a:pt x="113436" y="18445"/>
                    <a:pt x="107862" y="15278"/>
                  </a:cubicBezTo>
                  <a:cubicBezTo>
                    <a:pt x="107528" y="15759"/>
                    <a:pt x="107195" y="16241"/>
                    <a:pt x="106862" y="16722"/>
                  </a:cubicBezTo>
                  <a:cubicBezTo>
                    <a:pt x="113343" y="24463"/>
                    <a:pt x="119825" y="32223"/>
                    <a:pt x="126306" y="39963"/>
                  </a:cubicBezTo>
                  <a:cubicBezTo>
                    <a:pt x="126066" y="40241"/>
                    <a:pt x="125807" y="40519"/>
                    <a:pt x="125566" y="40797"/>
                  </a:cubicBezTo>
                  <a:cubicBezTo>
                    <a:pt x="121158" y="37945"/>
                    <a:pt x="116769" y="35112"/>
                    <a:pt x="112362" y="32260"/>
                  </a:cubicBezTo>
                  <a:cubicBezTo>
                    <a:pt x="112029" y="32649"/>
                    <a:pt x="111677" y="33037"/>
                    <a:pt x="111343" y="33426"/>
                  </a:cubicBezTo>
                  <a:cubicBezTo>
                    <a:pt x="116917" y="40408"/>
                    <a:pt x="122510" y="47371"/>
                    <a:pt x="128084" y="54353"/>
                  </a:cubicBezTo>
                  <a:cubicBezTo>
                    <a:pt x="127547" y="54853"/>
                    <a:pt x="127010" y="55353"/>
                    <a:pt x="126455" y="55834"/>
                  </a:cubicBezTo>
                  <a:cubicBezTo>
                    <a:pt x="124103" y="54278"/>
                    <a:pt x="121769" y="52741"/>
                    <a:pt x="119418" y="51186"/>
                  </a:cubicBezTo>
                  <a:cubicBezTo>
                    <a:pt x="130195" y="59297"/>
                    <a:pt x="125695" y="71927"/>
                    <a:pt x="129251" y="82705"/>
                  </a:cubicBezTo>
                  <a:cubicBezTo>
                    <a:pt x="126399" y="79612"/>
                    <a:pt x="123992" y="76982"/>
                    <a:pt x="121584" y="74371"/>
                  </a:cubicBezTo>
                  <a:cubicBezTo>
                    <a:pt x="121066" y="74742"/>
                    <a:pt x="120547" y="75093"/>
                    <a:pt x="120029" y="75464"/>
                  </a:cubicBezTo>
                  <a:cubicBezTo>
                    <a:pt x="123195" y="81501"/>
                    <a:pt x="126344" y="87520"/>
                    <a:pt x="129510" y="93557"/>
                  </a:cubicBezTo>
                  <a:cubicBezTo>
                    <a:pt x="128881" y="93983"/>
                    <a:pt x="128269" y="94409"/>
                    <a:pt x="127640" y="94835"/>
                  </a:cubicBezTo>
                  <a:cubicBezTo>
                    <a:pt x="124640" y="90946"/>
                    <a:pt x="121640" y="87057"/>
                    <a:pt x="118640" y="83186"/>
                  </a:cubicBezTo>
                  <a:cubicBezTo>
                    <a:pt x="118343" y="83372"/>
                    <a:pt x="118029" y="83575"/>
                    <a:pt x="117732" y="83760"/>
                  </a:cubicBezTo>
                  <a:cubicBezTo>
                    <a:pt x="120232" y="91946"/>
                    <a:pt x="122732" y="100131"/>
                    <a:pt x="125232" y="108335"/>
                  </a:cubicBezTo>
                  <a:cubicBezTo>
                    <a:pt x="124603" y="108520"/>
                    <a:pt x="123973" y="108687"/>
                    <a:pt x="123362" y="108872"/>
                  </a:cubicBezTo>
                  <a:cubicBezTo>
                    <a:pt x="120732" y="104742"/>
                    <a:pt x="118103" y="100612"/>
                    <a:pt x="114584" y="95075"/>
                  </a:cubicBezTo>
                  <a:cubicBezTo>
                    <a:pt x="114177" y="104964"/>
                    <a:pt x="113825" y="113057"/>
                    <a:pt x="113492" y="121150"/>
                  </a:cubicBezTo>
                  <a:cubicBezTo>
                    <a:pt x="112917" y="121168"/>
                    <a:pt x="112362" y="121168"/>
                    <a:pt x="111788" y="121187"/>
                  </a:cubicBezTo>
                  <a:cubicBezTo>
                    <a:pt x="110269" y="111594"/>
                    <a:pt x="108751" y="102001"/>
                    <a:pt x="107214" y="92409"/>
                  </a:cubicBezTo>
                  <a:cubicBezTo>
                    <a:pt x="106214" y="92464"/>
                    <a:pt x="105214" y="92501"/>
                    <a:pt x="104195" y="92557"/>
                  </a:cubicBezTo>
                  <a:cubicBezTo>
                    <a:pt x="104010" y="103057"/>
                    <a:pt x="103806" y="113557"/>
                    <a:pt x="103621" y="124076"/>
                  </a:cubicBezTo>
                  <a:cubicBezTo>
                    <a:pt x="102880" y="124150"/>
                    <a:pt x="102158" y="124242"/>
                    <a:pt x="101417" y="124316"/>
                  </a:cubicBezTo>
                  <a:cubicBezTo>
                    <a:pt x="98880" y="115890"/>
                    <a:pt x="96325" y="107446"/>
                    <a:pt x="93306" y="97464"/>
                  </a:cubicBezTo>
                  <a:cubicBezTo>
                    <a:pt x="90973" y="110594"/>
                    <a:pt x="88991" y="121650"/>
                    <a:pt x="87028" y="132706"/>
                  </a:cubicBezTo>
                  <a:cubicBezTo>
                    <a:pt x="86399" y="132594"/>
                    <a:pt x="85787" y="132502"/>
                    <a:pt x="85158" y="132391"/>
                  </a:cubicBezTo>
                  <a:cubicBezTo>
                    <a:pt x="84787" y="122113"/>
                    <a:pt x="84417" y="111816"/>
                    <a:pt x="84065" y="101538"/>
                  </a:cubicBezTo>
                  <a:cubicBezTo>
                    <a:pt x="83139" y="101446"/>
                    <a:pt x="82232" y="101353"/>
                    <a:pt x="81306" y="101260"/>
                  </a:cubicBezTo>
                  <a:cubicBezTo>
                    <a:pt x="78287" y="110112"/>
                    <a:pt x="75287" y="118983"/>
                    <a:pt x="72269" y="127835"/>
                  </a:cubicBezTo>
                  <a:cubicBezTo>
                    <a:pt x="71639" y="127742"/>
                    <a:pt x="71009" y="127650"/>
                    <a:pt x="70361" y="127557"/>
                  </a:cubicBezTo>
                  <a:cubicBezTo>
                    <a:pt x="70861" y="118316"/>
                    <a:pt x="71343" y="109057"/>
                    <a:pt x="71843" y="99816"/>
                  </a:cubicBezTo>
                  <a:cubicBezTo>
                    <a:pt x="71324" y="99724"/>
                    <a:pt x="70787" y="99649"/>
                    <a:pt x="70269" y="99557"/>
                  </a:cubicBezTo>
                  <a:cubicBezTo>
                    <a:pt x="66861" y="105946"/>
                    <a:pt x="63454" y="112353"/>
                    <a:pt x="60046" y="118742"/>
                  </a:cubicBezTo>
                  <a:cubicBezTo>
                    <a:pt x="59602" y="118483"/>
                    <a:pt x="59157" y="118224"/>
                    <a:pt x="58713" y="117964"/>
                  </a:cubicBezTo>
                  <a:cubicBezTo>
                    <a:pt x="59806" y="111353"/>
                    <a:pt x="60898" y="104761"/>
                    <a:pt x="61991" y="98149"/>
                  </a:cubicBezTo>
                  <a:cubicBezTo>
                    <a:pt x="61361" y="98038"/>
                    <a:pt x="60713" y="97946"/>
                    <a:pt x="60083" y="97835"/>
                  </a:cubicBezTo>
                  <a:cubicBezTo>
                    <a:pt x="55972" y="105631"/>
                    <a:pt x="51843" y="113427"/>
                    <a:pt x="47731" y="121205"/>
                  </a:cubicBezTo>
                  <a:cubicBezTo>
                    <a:pt x="47305" y="121039"/>
                    <a:pt x="46880" y="120853"/>
                    <a:pt x="46454" y="120668"/>
                  </a:cubicBezTo>
                  <a:cubicBezTo>
                    <a:pt x="48305" y="110557"/>
                    <a:pt x="50139" y="100464"/>
                    <a:pt x="51991" y="90353"/>
                  </a:cubicBezTo>
                  <a:cubicBezTo>
                    <a:pt x="51231" y="90260"/>
                    <a:pt x="50472" y="90168"/>
                    <a:pt x="49713" y="90075"/>
                  </a:cubicBezTo>
                  <a:cubicBezTo>
                    <a:pt x="45805" y="97205"/>
                    <a:pt x="41898" y="104316"/>
                    <a:pt x="37991" y="111446"/>
                  </a:cubicBezTo>
                  <a:cubicBezTo>
                    <a:pt x="37305" y="111057"/>
                    <a:pt x="36620" y="110668"/>
                    <a:pt x="35935" y="110279"/>
                  </a:cubicBezTo>
                  <a:cubicBezTo>
                    <a:pt x="38250" y="100798"/>
                    <a:pt x="40565" y="91297"/>
                    <a:pt x="42879" y="81816"/>
                  </a:cubicBezTo>
                  <a:cubicBezTo>
                    <a:pt x="42046" y="81612"/>
                    <a:pt x="41213" y="81408"/>
                    <a:pt x="40379" y="81223"/>
                  </a:cubicBezTo>
                  <a:cubicBezTo>
                    <a:pt x="36787" y="86334"/>
                    <a:pt x="33176" y="91427"/>
                    <a:pt x="29583" y="96538"/>
                  </a:cubicBezTo>
                  <a:cubicBezTo>
                    <a:pt x="28583" y="96131"/>
                    <a:pt x="27564" y="95705"/>
                    <a:pt x="26564" y="95297"/>
                  </a:cubicBezTo>
                  <a:cubicBezTo>
                    <a:pt x="29194" y="88446"/>
                    <a:pt x="31842" y="81594"/>
                    <a:pt x="34472" y="74742"/>
                  </a:cubicBezTo>
                  <a:cubicBezTo>
                    <a:pt x="34157" y="74630"/>
                    <a:pt x="33842" y="74519"/>
                    <a:pt x="33509" y="74408"/>
                  </a:cubicBezTo>
                  <a:cubicBezTo>
                    <a:pt x="29824" y="79834"/>
                    <a:pt x="26139" y="85260"/>
                    <a:pt x="22453" y="90705"/>
                  </a:cubicBezTo>
                  <a:cubicBezTo>
                    <a:pt x="22120" y="90538"/>
                    <a:pt x="21787" y="90353"/>
                    <a:pt x="21453" y="90186"/>
                  </a:cubicBezTo>
                  <a:cubicBezTo>
                    <a:pt x="24509" y="81668"/>
                    <a:pt x="27583" y="73168"/>
                    <a:pt x="30639" y="64649"/>
                  </a:cubicBezTo>
                  <a:cubicBezTo>
                    <a:pt x="30231" y="64427"/>
                    <a:pt x="29842" y="64205"/>
                    <a:pt x="29435" y="63982"/>
                  </a:cubicBezTo>
                  <a:cubicBezTo>
                    <a:pt x="25842" y="68297"/>
                    <a:pt x="22250" y="72631"/>
                    <a:pt x="18657" y="76945"/>
                  </a:cubicBezTo>
                  <a:cubicBezTo>
                    <a:pt x="18194" y="76612"/>
                    <a:pt x="17731" y="76279"/>
                    <a:pt x="17268" y="75945"/>
                  </a:cubicBezTo>
                  <a:cubicBezTo>
                    <a:pt x="21250" y="66630"/>
                    <a:pt x="25231" y="57315"/>
                    <a:pt x="29213" y="48001"/>
                  </a:cubicBezTo>
                  <a:cubicBezTo>
                    <a:pt x="28361" y="47297"/>
                    <a:pt x="27509" y="46612"/>
                    <a:pt x="26657" y="45908"/>
                  </a:cubicBezTo>
                  <a:cubicBezTo>
                    <a:pt x="20601" y="50538"/>
                    <a:pt x="13972" y="54575"/>
                    <a:pt x="8620" y="59908"/>
                  </a:cubicBezTo>
                  <a:cubicBezTo>
                    <a:pt x="-1603" y="70075"/>
                    <a:pt x="-3158" y="82946"/>
                    <a:pt x="6249" y="93872"/>
                  </a:cubicBezTo>
                  <a:cubicBezTo>
                    <a:pt x="13453" y="102242"/>
                    <a:pt x="15083" y="111057"/>
                    <a:pt x="15786" y="121131"/>
                  </a:cubicBezTo>
                  <a:cubicBezTo>
                    <a:pt x="16935" y="137224"/>
                    <a:pt x="23472" y="142576"/>
                    <a:pt x="39472" y="144150"/>
                  </a:cubicBezTo>
                  <a:cubicBezTo>
                    <a:pt x="45731" y="144761"/>
                    <a:pt x="52546" y="147317"/>
                    <a:pt x="57583" y="151057"/>
                  </a:cubicBezTo>
                  <a:cubicBezTo>
                    <a:pt x="70102" y="160298"/>
                    <a:pt x="78843" y="160798"/>
                    <a:pt x="91547" y="15242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DDE48A6C-6BCC-AA00-BD7C-C77A0072B4CA}"/>
                </a:ext>
              </a:extLst>
            </p:cNvPr>
            <p:cNvSpPr/>
            <p:nvPr/>
          </p:nvSpPr>
          <p:spPr>
            <a:xfrm>
              <a:off x="1402847" y="4940931"/>
              <a:ext cx="136362" cy="168892"/>
            </a:xfrm>
            <a:custGeom>
              <a:avLst/>
              <a:gdLst>
                <a:gd name="connsiteX0" fmla="*/ 5009 w 136362"/>
                <a:gd name="connsiteY0" fmla="*/ 84848 h 168892"/>
                <a:gd name="connsiteX1" fmla="*/ 8250 w 136362"/>
                <a:gd name="connsiteY1" fmla="*/ 108552 h 168892"/>
                <a:gd name="connsiteX2" fmla="*/ 17194 w 136362"/>
                <a:gd name="connsiteY2" fmla="*/ 145831 h 168892"/>
                <a:gd name="connsiteX3" fmla="*/ 48583 w 136362"/>
                <a:gd name="connsiteY3" fmla="*/ 167479 h 168892"/>
                <a:gd name="connsiteX4" fmla="*/ 86306 w 136362"/>
                <a:gd name="connsiteY4" fmla="*/ 136905 h 168892"/>
                <a:gd name="connsiteX5" fmla="*/ 57232 w 136362"/>
                <a:gd name="connsiteY5" fmla="*/ 144720 h 168892"/>
                <a:gd name="connsiteX6" fmla="*/ 56602 w 136362"/>
                <a:gd name="connsiteY6" fmla="*/ 142664 h 168892"/>
                <a:gd name="connsiteX7" fmla="*/ 74584 w 136362"/>
                <a:gd name="connsiteY7" fmla="*/ 134720 h 168892"/>
                <a:gd name="connsiteX8" fmla="*/ 74287 w 136362"/>
                <a:gd name="connsiteY8" fmla="*/ 133257 h 168892"/>
                <a:gd name="connsiteX9" fmla="*/ 45509 w 136362"/>
                <a:gd name="connsiteY9" fmla="*/ 136720 h 168892"/>
                <a:gd name="connsiteX10" fmla="*/ 44861 w 136362"/>
                <a:gd name="connsiteY10" fmla="*/ 134664 h 168892"/>
                <a:gd name="connsiteX11" fmla="*/ 70065 w 136362"/>
                <a:gd name="connsiteY11" fmla="*/ 125442 h 168892"/>
                <a:gd name="connsiteX12" fmla="*/ 70121 w 136362"/>
                <a:gd name="connsiteY12" fmla="*/ 124256 h 168892"/>
                <a:gd name="connsiteX13" fmla="*/ 48565 w 136362"/>
                <a:gd name="connsiteY13" fmla="*/ 123812 h 168892"/>
                <a:gd name="connsiteX14" fmla="*/ 48546 w 136362"/>
                <a:gd name="connsiteY14" fmla="*/ 122719 h 168892"/>
                <a:gd name="connsiteX15" fmla="*/ 62695 w 136362"/>
                <a:gd name="connsiteY15" fmla="*/ 118016 h 168892"/>
                <a:gd name="connsiteX16" fmla="*/ 32602 w 136362"/>
                <a:gd name="connsiteY16" fmla="*/ 117738 h 168892"/>
                <a:gd name="connsiteX17" fmla="*/ 32472 w 136362"/>
                <a:gd name="connsiteY17" fmla="*/ 116219 h 168892"/>
                <a:gd name="connsiteX18" fmla="*/ 42102 w 136362"/>
                <a:gd name="connsiteY18" fmla="*/ 111164 h 168892"/>
                <a:gd name="connsiteX19" fmla="*/ 27009 w 136362"/>
                <a:gd name="connsiteY19" fmla="*/ 109645 h 168892"/>
                <a:gd name="connsiteX20" fmla="*/ 27046 w 136362"/>
                <a:gd name="connsiteY20" fmla="*/ 107164 h 168892"/>
                <a:gd name="connsiteX21" fmla="*/ 51991 w 136362"/>
                <a:gd name="connsiteY21" fmla="*/ 104015 h 168892"/>
                <a:gd name="connsiteX22" fmla="*/ 51935 w 136362"/>
                <a:gd name="connsiteY22" fmla="*/ 102330 h 168892"/>
                <a:gd name="connsiteX23" fmla="*/ 25602 w 136362"/>
                <a:gd name="connsiteY23" fmla="*/ 98552 h 168892"/>
                <a:gd name="connsiteX24" fmla="*/ 25676 w 136362"/>
                <a:gd name="connsiteY24" fmla="*/ 95960 h 168892"/>
                <a:gd name="connsiteX25" fmla="*/ 48750 w 136362"/>
                <a:gd name="connsiteY25" fmla="*/ 93812 h 168892"/>
                <a:gd name="connsiteX26" fmla="*/ 48806 w 136362"/>
                <a:gd name="connsiteY26" fmla="*/ 92793 h 168892"/>
                <a:gd name="connsiteX27" fmla="*/ 26324 w 136362"/>
                <a:gd name="connsiteY27" fmla="*/ 87626 h 168892"/>
                <a:gd name="connsiteX28" fmla="*/ 26453 w 136362"/>
                <a:gd name="connsiteY28" fmla="*/ 86312 h 168892"/>
                <a:gd name="connsiteX29" fmla="*/ 49324 w 136362"/>
                <a:gd name="connsiteY29" fmla="*/ 85256 h 168892"/>
                <a:gd name="connsiteX30" fmla="*/ 49472 w 136362"/>
                <a:gd name="connsiteY30" fmla="*/ 82960 h 168892"/>
                <a:gd name="connsiteX31" fmla="*/ 23972 w 136362"/>
                <a:gd name="connsiteY31" fmla="*/ 77293 h 168892"/>
                <a:gd name="connsiteX32" fmla="*/ 35065 w 136362"/>
                <a:gd name="connsiteY32" fmla="*/ 74385 h 168892"/>
                <a:gd name="connsiteX33" fmla="*/ 24898 w 136362"/>
                <a:gd name="connsiteY33" fmla="*/ 70682 h 168892"/>
                <a:gd name="connsiteX34" fmla="*/ 25028 w 136362"/>
                <a:gd name="connsiteY34" fmla="*/ 69108 h 168892"/>
                <a:gd name="connsiteX35" fmla="*/ 41620 w 136362"/>
                <a:gd name="connsiteY35" fmla="*/ 68034 h 168892"/>
                <a:gd name="connsiteX36" fmla="*/ 25268 w 136362"/>
                <a:gd name="connsiteY36" fmla="*/ 61163 h 168892"/>
                <a:gd name="connsiteX37" fmla="*/ 25694 w 136362"/>
                <a:gd name="connsiteY37" fmla="*/ 58515 h 168892"/>
                <a:gd name="connsiteX38" fmla="*/ 54398 w 136362"/>
                <a:gd name="connsiteY38" fmla="*/ 62163 h 168892"/>
                <a:gd name="connsiteX39" fmla="*/ 54620 w 136362"/>
                <a:gd name="connsiteY39" fmla="*/ 60756 h 168892"/>
                <a:gd name="connsiteX40" fmla="*/ 29602 w 136362"/>
                <a:gd name="connsiteY40" fmla="*/ 49385 h 168892"/>
                <a:gd name="connsiteX41" fmla="*/ 30083 w 136362"/>
                <a:gd name="connsiteY41" fmla="*/ 47404 h 168892"/>
                <a:gd name="connsiteX42" fmla="*/ 57769 w 136362"/>
                <a:gd name="connsiteY42" fmla="*/ 52663 h 168892"/>
                <a:gd name="connsiteX43" fmla="*/ 57917 w 136362"/>
                <a:gd name="connsiteY43" fmla="*/ 51496 h 168892"/>
                <a:gd name="connsiteX44" fmla="*/ 40139 w 136362"/>
                <a:gd name="connsiteY44" fmla="*/ 41404 h 168892"/>
                <a:gd name="connsiteX45" fmla="*/ 41046 w 136362"/>
                <a:gd name="connsiteY45" fmla="*/ 39496 h 168892"/>
                <a:gd name="connsiteX46" fmla="*/ 62324 w 136362"/>
                <a:gd name="connsiteY46" fmla="*/ 46904 h 168892"/>
                <a:gd name="connsiteX47" fmla="*/ 63102 w 136362"/>
                <a:gd name="connsiteY47" fmla="*/ 45737 h 168892"/>
                <a:gd name="connsiteX48" fmla="*/ 43157 w 136362"/>
                <a:gd name="connsiteY48" fmla="*/ 32811 h 168892"/>
                <a:gd name="connsiteX49" fmla="*/ 44176 w 136362"/>
                <a:gd name="connsiteY49" fmla="*/ 30977 h 168892"/>
                <a:gd name="connsiteX50" fmla="*/ 69065 w 136362"/>
                <a:gd name="connsiteY50" fmla="*/ 40089 h 168892"/>
                <a:gd name="connsiteX51" fmla="*/ 69621 w 136362"/>
                <a:gd name="connsiteY51" fmla="*/ 38570 h 168892"/>
                <a:gd name="connsiteX52" fmla="*/ 51287 w 136362"/>
                <a:gd name="connsiteY52" fmla="*/ 24607 h 168892"/>
                <a:gd name="connsiteX53" fmla="*/ 52491 w 136362"/>
                <a:gd name="connsiteY53" fmla="*/ 22774 h 168892"/>
                <a:gd name="connsiteX54" fmla="*/ 76380 w 136362"/>
                <a:gd name="connsiteY54" fmla="*/ 32977 h 168892"/>
                <a:gd name="connsiteX55" fmla="*/ 65769 w 136362"/>
                <a:gd name="connsiteY55" fmla="*/ 21107 h 168892"/>
                <a:gd name="connsiteX56" fmla="*/ 66991 w 136362"/>
                <a:gd name="connsiteY56" fmla="*/ 19699 h 168892"/>
                <a:gd name="connsiteX57" fmla="*/ 89695 w 136362"/>
                <a:gd name="connsiteY57" fmla="*/ 35848 h 168892"/>
                <a:gd name="connsiteX58" fmla="*/ 81176 w 136362"/>
                <a:gd name="connsiteY58" fmla="*/ 19588 h 168892"/>
                <a:gd name="connsiteX59" fmla="*/ 82547 w 136362"/>
                <a:gd name="connsiteY59" fmla="*/ 18292 h 168892"/>
                <a:gd name="connsiteX60" fmla="*/ 101343 w 136362"/>
                <a:gd name="connsiteY60" fmla="*/ 36107 h 168892"/>
                <a:gd name="connsiteX61" fmla="*/ 102584 w 136362"/>
                <a:gd name="connsiteY61" fmla="*/ 35163 h 168892"/>
                <a:gd name="connsiteX62" fmla="*/ 94195 w 136362"/>
                <a:gd name="connsiteY62" fmla="*/ 21607 h 168892"/>
                <a:gd name="connsiteX63" fmla="*/ 95788 w 136362"/>
                <a:gd name="connsiteY63" fmla="*/ 20274 h 168892"/>
                <a:gd name="connsiteX64" fmla="*/ 116362 w 136362"/>
                <a:gd name="connsiteY64" fmla="*/ 41829 h 168892"/>
                <a:gd name="connsiteX65" fmla="*/ 112066 w 136362"/>
                <a:gd name="connsiteY65" fmla="*/ 27088 h 168892"/>
                <a:gd name="connsiteX66" fmla="*/ 113955 w 136362"/>
                <a:gd name="connsiteY66" fmla="*/ 26477 h 168892"/>
                <a:gd name="connsiteX67" fmla="*/ 123640 w 136362"/>
                <a:gd name="connsiteY67" fmla="*/ 44978 h 168892"/>
                <a:gd name="connsiteX68" fmla="*/ 124936 w 136362"/>
                <a:gd name="connsiteY68" fmla="*/ 44385 h 168892"/>
                <a:gd name="connsiteX69" fmla="*/ 120140 w 136362"/>
                <a:gd name="connsiteY69" fmla="*/ 32848 h 168892"/>
                <a:gd name="connsiteX70" fmla="*/ 122029 w 136362"/>
                <a:gd name="connsiteY70" fmla="*/ 31589 h 168892"/>
                <a:gd name="connsiteX71" fmla="*/ 136362 w 136362"/>
                <a:gd name="connsiteY71" fmla="*/ 48274 h 168892"/>
                <a:gd name="connsiteX72" fmla="*/ 130233 w 136362"/>
                <a:gd name="connsiteY72" fmla="*/ 33403 h 168892"/>
                <a:gd name="connsiteX73" fmla="*/ 63528 w 136362"/>
                <a:gd name="connsiteY73" fmla="*/ 51 h 168892"/>
                <a:gd name="connsiteX74" fmla="*/ 24102 w 136362"/>
                <a:gd name="connsiteY74" fmla="*/ 25588 h 168892"/>
                <a:gd name="connsiteX75" fmla="*/ 9435 w 136362"/>
                <a:gd name="connsiteY75" fmla="*/ 47848 h 168892"/>
                <a:gd name="connsiteX76" fmla="*/ 5009 w 136362"/>
                <a:gd name="connsiteY76" fmla="*/ 84848 h 1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6362" h="168892">
                  <a:moveTo>
                    <a:pt x="5009" y="84848"/>
                  </a:moveTo>
                  <a:cubicBezTo>
                    <a:pt x="10120" y="92793"/>
                    <a:pt x="10490" y="100052"/>
                    <a:pt x="8250" y="108552"/>
                  </a:cubicBezTo>
                  <a:cubicBezTo>
                    <a:pt x="4583" y="122479"/>
                    <a:pt x="5546" y="136016"/>
                    <a:pt x="17194" y="145831"/>
                  </a:cubicBezTo>
                  <a:cubicBezTo>
                    <a:pt x="26898" y="153998"/>
                    <a:pt x="37213" y="162164"/>
                    <a:pt x="48583" y="167479"/>
                  </a:cubicBezTo>
                  <a:cubicBezTo>
                    <a:pt x="63565" y="174479"/>
                    <a:pt x="88177" y="154090"/>
                    <a:pt x="86306" y="136905"/>
                  </a:cubicBezTo>
                  <a:cubicBezTo>
                    <a:pt x="76565" y="139516"/>
                    <a:pt x="66898" y="142127"/>
                    <a:pt x="57232" y="144720"/>
                  </a:cubicBezTo>
                  <a:cubicBezTo>
                    <a:pt x="57028" y="144035"/>
                    <a:pt x="56824" y="143349"/>
                    <a:pt x="56602" y="142664"/>
                  </a:cubicBezTo>
                  <a:cubicBezTo>
                    <a:pt x="62602" y="140016"/>
                    <a:pt x="68584" y="137368"/>
                    <a:pt x="74584" y="134720"/>
                  </a:cubicBezTo>
                  <a:cubicBezTo>
                    <a:pt x="74491" y="134238"/>
                    <a:pt x="74380" y="133757"/>
                    <a:pt x="74287" y="133257"/>
                  </a:cubicBezTo>
                  <a:cubicBezTo>
                    <a:pt x="64695" y="134405"/>
                    <a:pt x="55102" y="135571"/>
                    <a:pt x="45509" y="136720"/>
                  </a:cubicBezTo>
                  <a:cubicBezTo>
                    <a:pt x="45287" y="136034"/>
                    <a:pt x="45083" y="135349"/>
                    <a:pt x="44861" y="134664"/>
                  </a:cubicBezTo>
                  <a:cubicBezTo>
                    <a:pt x="53269" y="131590"/>
                    <a:pt x="61658" y="128516"/>
                    <a:pt x="70065" y="125442"/>
                  </a:cubicBezTo>
                  <a:cubicBezTo>
                    <a:pt x="70084" y="125053"/>
                    <a:pt x="70102" y="124645"/>
                    <a:pt x="70121" y="124256"/>
                  </a:cubicBezTo>
                  <a:cubicBezTo>
                    <a:pt x="62935" y="124108"/>
                    <a:pt x="55750" y="123960"/>
                    <a:pt x="48565" y="123812"/>
                  </a:cubicBezTo>
                  <a:cubicBezTo>
                    <a:pt x="48565" y="123442"/>
                    <a:pt x="48546" y="123090"/>
                    <a:pt x="48546" y="122719"/>
                  </a:cubicBezTo>
                  <a:cubicBezTo>
                    <a:pt x="52472" y="121405"/>
                    <a:pt x="56417" y="120108"/>
                    <a:pt x="62695" y="118016"/>
                  </a:cubicBezTo>
                  <a:cubicBezTo>
                    <a:pt x="50898" y="117905"/>
                    <a:pt x="41750" y="117812"/>
                    <a:pt x="32602" y="117738"/>
                  </a:cubicBezTo>
                  <a:cubicBezTo>
                    <a:pt x="32565" y="117238"/>
                    <a:pt x="32509" y="116719"/>
                    <a:pt x="32472" y="116219"/>
                  </a:cubicBezTo>
                  <a:cubicBezTo>
                    <a:pt x="35491" y="114627"/>
                    <a:pt x="38509" y="113053"/>
                    <a:pt x="42102" y="111164"/>
                  </a:cubicBezTo>
                  <a:cubicBezTo>
                    <a:pt x="36435" y="110590"/>
                    <a:pt x="31731" y="110127"/>
                    <a:pt x="27009" y="109645"/>
                  </a:cubicBezTo>
                  <a:cubicBezTo>
                    <a:pt x="27028" y="108812"/>
                    <a:pt x="27028" y="107997"/>
                    <a:pt x="27046" y="107164"/>
                  </a:cubicBezTo>
                  <a:cubicBezTo>
                    <a:pt x="35361" y="106108"/>
                    <a:pt x="43676" y="105053"/>
                    <a:pt x="51991" y="104015"/>
                  </a:cubicBezTo>
                  <a:cubicBezTo>
                    <a:pt x="51972" y="103460"/>
                    <a:pt x="51954" y="102904"/>
                    <a:pt x="51935" y="102330"/>
                  </a:cubicBezTo>
                  <a:cubicBezTo>
                    <a:pt x="43157" y="101071"/>
                    <a:pt x="34379" y="99812"/>
                    <a:pt x="25602" y="98552"/>
                  </a:cubicBezTo>
                  <a:cubicBezTo>
                    <a:pt x="25620" y="97682"/>
                    <a:pt x="25639" y="96830"/>
                    <a:pt x="25676" y="95960"/>
                  </a:cubicBezTo>
                  <a:cubicBezTo>
                    <a:pt x="33361" y="95238"/>
                    <a:pt x="41065" y="94534"/>
                    <a:pt x="48750" y="93812"/>
                  </a:cubicBezTo>
                  <a:cubicBezTo>
                    <a:pt x="48769" y="93478"/>
                    <a:pt x="48787" y="93145"/>
                    <a:pt x="48806" y="92793"/>
                  </a:cubicBezTo>
                  <a:cubicBezTo>
                    <a:pt x="41305" y="91071"/>
                    <a:pt x="33824" y="89349"/>
                    <a:pt x="26324" y="87626"/>
                  </a:cubicBezTo>
                  <a:cubicBezTo>
                    <a:pt x="26361" y="87182"/>
                    <a:pt x="26416" y="86756"/>
                    <a:pt x="26453" y="86312"/>
                  </a:cubicBezTo>
                  <a:cubicBezTo>
                    <a:pt x="34083" y="85960"/>
                    <a:pt x="41694" y="85608"/>
                    <a:pt x="49324" y="85256"/>
                  </a:cubicBezTo>
                  <a:cubicBezTo>
                    <a:pt x="49380" y="84497"/>
                    <a:pt x="49417" y="83719"/>
                    <a:pt x="49472" y="82960"/>
                  </a:cubicBezTo>
                  <a:cubicBezTo>
                    <a:pt x="41694" y="81237"/>
                    <a:pt x="33935" y="79497"/>
                    <a:pt x="23972" y="77293"/>
                  </a:cubicBezTo>
                  <a:cubicBezTo>
                    <a:pt x="28750" y="76034"/>
                    <a:pt x="31194" y="75404"/>
                    <a:pt x="35065" y="74385"/>
                  </a:cubicBezTo>
                  <a:cubicBezTo>
                    <a:pt x="30639" y="72774"/>
                    <a:pt x="27768" y="71719"/>
                    <a:pt x="24898" y="70682"/>
                  </a:cubicBezTo>
                  <a:cubicBezTo>
                    <a:pt x="24935" y="70163"/>
                    <a:pt x="24990" y="69626"/>
                    <a:pt x="25028" y="69108"/>
                  </a:cubicBezTo>
                  <a:cubicBezTo>
                    <a:pt x="29916" y="68793"/>
                    <a:pt x="34805" y="68478"/>
                    <a:pt x="41620" y="68034"/>
                  </a:cubicBezTo>
                  <a:cubicBezTo>
                    <a:pt x="34935" y="65219"/>
                    <a:pt x="30102" y="63182"/>
                    <a:pt x="25268" y="61163"/>
                  </a:cubicBezTo>
                  <a:cubicBezTo>
                    <a:pt x="25416" y="60274"/>
                    <a:pt x="25565" y="59404"/>
                    <a:pt x="25694" y="58515"/>
                  </a:cubicBezTo>
                  <a:cubicBezTo>
                    <a:pt x="35268" y="59737"/>
                    <a:pt x="44824" y="60941"/>
                    <a:pt x="54398" y="62163"/>
                  </a:cubicBezTo>
                  <a:cubicBezTo>
                    <a:pt x="54472" y="61700"/>
                    <a:pt x="54546" y="61237"/>
                    <a:pt x="54620" y="60756"/>
                  </a:cubicBezTo>
                  <a:cubicBezTo>
                    <a:pt x="46287" y="56959"/>
                    <a:pt x="37935" y="53181"/>
                    <a:pt x="29602" y="49385"/>
                  </a:cubicBezTo>
                  <a:cubicBezTo>
                    <a:pt x="29768" y="48718"/>
                    <a:pt x="29916" y="48052"/>
                    <a:pt x="30083" y="47404"/>
                  </a:cubicBezTo>
                  <a:cubicBezTo>
                    <a:pt x="39305" y="49163"/>
                    <a:pt x="48546" y="50904"/>
                    <a:pt x="57769" y="52663"/>
                  </a:cubicBezTo>
                  <a:cubicBezTo>
                    <a:pt x="57824" y="52274"/>
                    <a:pt x="57880" y="51885"/>
                    <a:pt x="57917" y="51496"/>
                  </a:cubicBezTo>
                  <a:cubicBezTo>
                    <a:pt x="51991" y="48126"/>
                    <a:pt x="46065" y="44755"/>
                    <a:pt x="40139" y="41404"/>
                  </a:cubicBezTo>
                  <a:cubicBezTo>
                    <a:pt x="40435" y="40774"/>
                    <a:pt x="40750" y="40126"/>
                    <a:pt x="41046" y="39496"/>
                  </a:cubicBezTo>
                  <a:cubicBezTo>
                    <a:pt x="48139" y="41959"/>
                    <a:pt x="55232" y="44422"/>
                    <a:pt x="62324" y="46904"/>
                  </a:cubicBezTo>
                  <a:cubicBezTo>
                    <a:pt x="62584" y="46515"/>
                    <a:pt x="62843" y="46126"/>
                    <a:pt x="63102" y="45737"/>
                  </a:cubicBezTo>
                  <a:cubicBezTo>
                    <a:pt x="56454" y="41422"/>
                    <a:pt x="49806" y="37126"/>
                    <a:pt x="43157" y="32811"/>
                  </a:cubicBezTo>
                  <a:cubicBezTo>
                    <a:pt x="43491" y="32200"/>
                    <a:pt x="43824" y="31589"/>
                    <a:pt x="44176" y="30977"/>
                  </a:cubicBezTo>
                  <a:cubicBezTo>
                    <a:pt x="52472" y="34014"/>
                    <a:pt x="60769" y="37052"/>
                    <a:pt x="69065" y="40089"/>
                  </a:cubicBezTo>
                  <a:cubicBezTo>
                    <a:pt x="69250" y="39589"/>
                    <a:pt x="69435" y="39070"/>
                    <a:pt x="69621" y="38570"/>
                  </a:cubicBezTo>
                  <a:cubicBezTo>
                    <a:pt x="63510" y="33922"/>
                    <a:pt x="57398" y="29274"/>
                    <a:pt x="51287" y="24607"/>
                  </a:cubicBezTo>
                  <a:cubicBezTo>
                    <a:pt x="51695" y="23996"/>
                    <a:pt x="52083" y="23385"/>
                    <a:pt x="52491" y="22774"/>
                  </a:cubicBezTo>
                  <a:cubicBezTo>
                    <a:pt x="59787" y="25885"/>
                    <a:pt x="67084" y="28996"/>
                    <a:pt x="76380" y="32977"/>
                  </a:cubicBezTo>
                  <a:cubicBezTo>
                    <a:pt x="71824" y="27866"/>
                    <a:pt x="68806" y="24496"/>
                    <a:pt x="65769" y="21107"/>
                  </a:cubicBezTo>
                  <a:cubicBezTo>
                    <a:pt x="66176" y="20644"/>
                    <a:pt x="66584" y="20162"/>
                    <a:pt x="66991" y="19699"/>
                  </a:cubicBezTo>
                  <a:cubicBezTo>
                    <a:pt x="73713" y="24477"/>
                    <a:pt x="80436" y="29255"/>
                    <a:pt x="89695" y="35848"/>
                  </a:cubicBezTo>
                  <a:cubicBezTo>
                    <a:pt x="86010" y="28811"/>
                    <a:pt x="83584" y="24200"/>
                    <a:pt x="81176" y="19588"/>
                  </a:cubicBezTo>
                  <a:cubicBezTo>
                    <a:pt x="81639" y="19162"/>
                    <a:pt x="82084" y="18718"/>
                    <a:pt x="82547" y="18292"/>
                  </a:cubicBezTo>
                  <a:cubicBezTo>
                    <a:pt x="88806" y="24237"/>
                    <a:pt x="95084" y="30163"/>
                    <a:pt x="101343" y="36107"/>
                  </a:cubicBezTo>
                  <a:cubicBezTo>
                    <a:pt x="101751" y="35792"/>
                    <a:pt x="102177" y="35478"/>
                    <a:pt x="102584" y="35163"/>
                  </a:cubicBezTo>
                  <a:cubicBezTo>
                    <a:pt x="99788" y="30644"/>
                    <a:pt x="96991" y="26126"/>
                    <a:pt x="94195" y="21607"/>
                  </a:cubicBezTo>
                  <a:cubicBezTo>
                    <a:pt x="94732" y="21163"/>
                    <a:pt x="95251" y="20718"/>
                    <a:pt x="95788" y="20274"/>
                  </a:cubicBezTo>
                  <a:cubicBezTo>
                    <a:pt x="102010" y="26792"/>
                    <a:pt x="108251" y="33329"/>
                    <a:pt x="116362" y="41829"/>
                  </a:cubicBezTo>
                  <a:cubicBezTo>
                    <a:pt x="114381" y="35033"/>
                    <a:pt x="113232" y="31070"/>
                    <a:pt x="112066" y="27088"/>
                  </a:cubicBezTo>
                  <a:cubicBezTo>
                    <a:pt x="112695" y="26885"/>
                    <a:pt x="113325" y="26681"/>
                    <a:pt x="113955" y="26477"/>
                  </a:cubicBezTo>
                  <a:cubicBezTo>
                    <a:pt x="117177" y="32644"/>
                    <a:pt x="120418" y="38811"/>
                    <a:pt x="123640" y="44978"/>
                  </a:cubicBezTo>
                  <a:cubicBezTo>
                    <a:pt x="124066" y="44774"/>
                    <a:pt x="124492" y="44589"/>
                    <a:pt x="124936" y="44385"/>
                  </a:cubicBezTo>
                  <a:cubicBezTo>
                    <a:pt x="123344" y="40533"/>
                    <a:pt x="121733" y="36700"/>
                    <a:pt x="120140" y="32848"/>
                  </a:cubicBezTo>
                  <a:cubicBezTo>
                    <a:pt x="120769" y="32422"/>
                    <a:pt x="121399" y="32015"/>
                    <a:pt x="122029" y="31589"/>
                  </a:cubicBezTo>
                  <a:cubicBezTo>
                    <a:pt x="126807" y="37144"/>
                    <a:pt x="131584" y="42718"/>
                    <a:pt x="136362" y="48274"/>
                  </a:cubicBezTo>
                  <a:cubicBezTo>
                    <a:pt x="135251" y="42663"/>
                    <a:pt x="133436" y="37496"/>
                    <a:pt x="130233" y="33403"/>
                  </a:cubicBezTo>
                  <a:cubicBezTo>
                    <a:pt x="113362" y="11774"/>
                    <a:pt x="91028" y="1292"/>
                    <a:pt x="63528" y="51"/>
                  </a:cubicBezTo>
                  <a:cubicBezTo>
                    <a:pt x="43306" y="-856"/>
                    <a:pt x="32694" y="10422"/>
                    <a:pt x="24102" y="25588"/>
                  </a:cubicBezTo>
                  <a:cubicBezTo>
                    <a:pt x="19731" y="33311"/>
                    <a:pt x="15157" y="41126"/>
                    <a:pt x="9435" y="47848"/>
                  </a:cubicBezTo>
                  <a:cubicBezTo>
                    <a:pt x="-751" y="59904"/>
                    <a:pt x="-3399" y="71811"/>
                    <a:pt x="5009" y="8484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D3D2A237-8972-B1C5-E59E-9B9C12AE6041}"/>
                </a:ext>
              </a:extLst>
            </p:cNvPr>
            <p:cNvSpPr/>
            <p:nvPr/>
          </p:nvSpPr>
          <p:spPr>
            <a:xfrm>
              <a:off x="1635100" y="5088677"/>
              <a:ext cx="190187" cy="125570"/>
            </a:xfrm>
            <a:custGeom>
              <a:avLst/>
              <a:gdLst>
                <a:gd name="connsiteX0" fmla="*/ 185521 w 190187"/>
                <a:gd name="connsiteY0" fmla="*/ 100290 h 125570"/>
                <a:gd name="connsiteX1" fmla="*/ 186465 w 190187"/>
                <a:gd name="connsiteY1" fmla="*/ 85512 h 125570"/>
                <a:gd name="connsiteX2" fmla="*/ 167317 w 190187"/>
                <a:gd name="connsiteY2" fmla="*/ 73290 h 125570"/>
                <a:gd name="connsiteX3" fmla="*/ 145928 w 190187"/>
                <a:gd name="connsiteY3" fmla="*/ 52882 h 125570"/>
                <a:gd name="connsiteX4" fmla="*/ 123779 w 190187"/>
                <a:gd name="connsiteY4" fmla="*/ 38549 h 125570"/>
                <a:gd name="connsiteX5" fmla="*/ 102650 w 190187"/>
                <a:gd name="connsiteY5" fmla="*/ 29937 h 125570"/>
                <a:gd name="connsiteX6" fmla="*/ 82797 w 190187"/>
                <a:gd name="connsiteY6" fmla="*/ 23734 h 125570"/>
                <a:gd name="connsiteX7" fmla="*/ 61816 w 190187"/>
                <a:gd name="connsiteY7" fmla="*/ 20937 h 125570"/>
                <a:gd name="connsiteX8" fmla="*/ 46890 w 190187"/>
                <a:gd name="connsiteY8" fmla="*/ 6326 h 125570"/>
                <a:gd name="connsiteX9" fmla="*/ 22389 w 190187"/>
                <a:gd name="connsiteY9" fmla="*/ 4807 h 125570"/>
                <a:gd name="connsiteX10" fmla="*/ 0 w 190187"/>
                <a:gd name="connsiteY10" fmla="*/ 26011 h 125570"/>
                <a:gd name="connsiteX11" fmla="*/ 28649 w 190187"/>
                <a:gd name="connsiteY11" fmla="*/ 22956 h 125570"/>
                <a:gd name="connsiteX12" fmla="*/ 29019 w 190187"/>
                <a:gd name="connsiteY12" fmla="*/ 24197 h 125570"/>
                <a:gd name="connsiteX13" fmla="*/ 19111 w 190187"/>
                <a:gd name="connsiteY13" fmla="*/ 29382 h 125570"/>
                <a:gd name="connsiteX14" fmla="*/ 47241 w 190187"/>
                <a:gd name="connsiteY14" fmla="*/ 23271 h 125570"/>
                <a:gd name="connsiteX15" fmla="*/ 47815 w 190187"/>
                <a:gd name="connsiteY15" fmla="*/ 25215 h 125570"/>
                <a:gd name="connsiteX16" fmla="*/ 43186 w 190187"/>
                <a:gd name="connsiteY16" fmla="*/ 30030 h 125570"/>
                <a:gd name="connsiteX17" fmla="*/ 60927 w 190187"/>
                <a:gd name="connsiteY17" fmla="*/ 29863 h 125570"/>
                <a:gd name="connsiteX18" fmla="*/ 51593 w 190187"/>
                <a:gd name="connsiteY18" fmla="*/ 35956 h 125570"/>
                <a:gd name="connsiteX19" fmla="*/ 76723 w 190187"/>
                <a:gd name="connsiteY19" fmla="*/ 38123 h 125570"/>
                <a:gd name="connsiteX20" fmla="*/ 76816 w 190187"/>
                <a:gd name="connsiteY20" fmla="*/ 39623 h 125570"/>
                <a:gd name="connsiteX21" fmla="*/ 68371 w 190187"/>
                <a:gd name="connsiteY21" fmla="*/ 42530 h 125570"/>
                <a:gd name="connsiteX22" fmla="*/ 68538 w 190187"/>
                <a:gd name="connsiteY22" fmla="*/ 43512 h 125570"/>
                <a:gd name="connsiteX23" fmla="*/ 87446 w 190187"/>
                <a:gd name="connsiteY23" fmla="*/ 41882 h 125570"/>
                <a:gd name="connsiteX24" fmla="*/ 87668 w 190187"/>
                <a:gd name="connsiteY24" fmla="*/ 43382 h 125570"/>
                <a:gd name="connsiteX25" fmla="*/ 73723 w 190187"/>
                <a:gd name="connsiteY25" fmla="*/ 49123 h 125570"/>
                <a:gd name="connsiteX26" fmla="*/ 74149 w 190187"/>
                <a:gd name="connsiteY26" fmla="*/ 50308 h 125570"/>
                <a:gd name="connsiteX27" fmla="*/ 95298 w 190187"/>
                <a:gd name="connsiteY27" fmla="*/ 50308 h 125570"/>
                <a:gd name="connsiteX28" fmla="*/ 95686 w 190187"/>
                <a:gd name="connsiteY28" fmla="*/ 52845 h 125570"/>
                <a:gd name="connsiteX29" fmla="*/ 89464 w 190187"/>
                <a:gd name="connsiteY29" fmla="*/ 56104 h 125570"/>
                <a:gd name="connsiteX30" fmla="*/ 113335 w 190187"/>
                <a:gd name="connsiteY30" fmla="*/ 55808 h 125570"/>
                <a:gd name="connsiteX31" fmla="*/ 113557 w 190187"/>
                <a:gd name="connsiteY31" fmla="*/ 57567 h 125570"/>
                <a:gd name="connsiteX32" fmla="*/ 98501 w 190187"/>
                <a:gd name="connsiteY32" fmla="*/ 61493 h 125570"/>
                <a:gd name="connsiteX33" fmla="*/ 98687 w 190187"/>
                <a:gd name="connsiteY33" fmla="*/ 62734 h 125570"/>
                <a:gd name="connsiteX34" fmla="*/ 123279 w 190187"/>
                <a:gd name="connsiteY34" fmla="*/ 63105 h 125570"/>
                <a:gd name="connsiteX35" fmla="*/ 123539 w 190187"/>
                <a:gd name="connsiteY35" fmla="*/ 64956 h 125570"/>
                <a:gd name="connsiteX36" fmla="*/ 114927 w 190187"/>
                <a:gd name="connsiteY36" fmla="*/ 68771 h 125570"/>
                <a:gd name="connsiteX37" fmla="*/ 132391 w 190187"/>
                <a:gd name="connsiteY37" fmla="*/ 71531 h 125570"/>
                <a:gd name="connsiteX38" fmla="*/ 115890 w 190187"/>
                <a:gd name="connsiteY38" fmla="*/ 77253 h 125570"/>
                <a:gd name="connsiteX39" fmla="*/ 133483 w 190187"/>
                <a:gd name="connsiteY39" fmla="*/ 80753 h 125570"/>
                <a:gd name="connsiteX40" fmla="*/ 133280 w 190187"/>
                <a:gd name="connsiteY40" fmla="*/ 82420 h 125570"/>
                <a:gd name="connsiteX41" fmla="*/ 114927 w 190187"/>
                <a:gd name="connsiteY41" fmla="*/ 84901 h 125570"/>
                <a:gd name="connsiteX42" fmla="*/ 134983 w 190187"/>
                <a:gd name="connsiteY42" fmla="*/ 90309 h 125570"/>
                <a:gd name="connsiteX43" fmla="*/ 134928 w 190187"/>
                <a:gd name="connsiteY43" fmla="*/ 91827 h 125570"/>
                <a:gd name="connsiteX44" fmla="*/ 114724 w 190187"/>
                <a:gd name="connsiteY44" fmla="*/ 93290 h 125570"/>
                <a:gd name="connsiteX45" fmla="*/ 113853 w 190187"/>
                <a:gd name="connsiteY45" fmla="*/ 96772 h 125570"/>
                <a:gd name="connsiteX46" fmla="*/ 130668 w 190187"/>
                <a:gd name="connsiteY46" fmla="*/ 99438 h 125570"/>
                <a:gd name="connsiteX47" fmla="*/ 130020 w 190187"/>
                <a:gd name="connsiteY47" fmla="*/ 101290 h 125570"/>
                <a:gd name="connsiteX48" fmla="*/ 120909 w 190187"/>
                <a:gd name="connsiteY48" fmla="*/ 101790 h 125570"/>
                <a:gd name="connsiteX49" fmla="*/ 129446 w 190187"/>
                <a:gd name="connsiteY49" fmla="*/ 107105 h 125570"/>
                <a:gd name="connsiteX50" fmla="*/ 114242 w 190187"/>
                <a:gd name="connsiteY50" fmla="*/ 106772 h 125570"/>
                <a:gd name="connsiteX51" fmla="*/ 122724 w 190187"/>
                <a:gd name="connsiteY51" fmla="*/ 111198 h 125570"/>
                <a:gd name="connsiteX52" fmla="*/ 122020 w 190187"/>
                <a:gd name="connsiteY52" fmla="*/ 112827 h 125570"/>
                <a:gd name="connsiteX53" fmla="*/ 90798 w 190187"/>
                <a:gd name="connsiteY53" fmla="*/ 109642 h 125570"/>
                <a:gd name="connsiteX54" fmla="*/ 105576 w 190187"/>
                <a:gd name="connsiteY54" fmla="*/ 115642 h 125570"/>
                <a:gd name="connsiteX55" fmla="*/ 105131 w 190187"/>
                <a:gd name="connsiteY55" fmla="*/ 117957 h 125570"/>
                <a:gd name="connsiteX56" fmla="*/ 79945 w 190187"/>
                <a:gd name="connsiteY56" fmla="*/ 113698 h 125570"/>
                <a:gd name="connsiteX57" fmla="*/ 83168 w 190187"/>
                <a:gd name="connsiteY57" fmla="*/ 119827 h 125570"/>
                <a:gd name="connsiteX58" fmla="*/ 51741 w 190187"/>
                <a:gd name="connsiteY58" fmla="*/ 108012 h 125570"/>
                <a:gd name="connsiteX59" fmla="*/ 54556 w 190187"/>
                <a:gd name="connsiteY59" fmla="*/ 112161 h 125570"/>
                <a:gd name="connsiteX60" fmla="*/ 113113 w 190187"/>
                <a:gd name="connsiteY60" fmla="*/ 125476 h 125570"/>
                <a:gd name="connsiteX61" fmla="*/ 185521 w 190187"/>
                <a:gd name="connsiteY61" fmla="*/ 100290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0187" h="125570">
                  <a:moveTo>
                    <a:pt x="185521" y="100290"/>
                  </a:moveTo>
                  <a:cubicBezTo>
                    <a:pt x="192021" y="97938"/>
                    <a:pt x="191151" y="89809"/>
                    <a:pt x="186465" y="85512"/>
                  </a:cubicBezTo>
                  <a:cubicBezTo>
                    <a:pt x="180928" y="80438"/>
                    <a:pt x="174336" y="75456"/>
                    <a:pt x="167317" y="73290"/>
                  </a:cubicBezTo>
                  <a:cubicBezTo>
                    <a:pt x="156243" y="69882"/>
                    <a:pt x="150039" y="62993"/>
                    <a:pt x="145928" y="52882"/>
                  </a:cubicBezTo>
                  <a:cubicBezTo>
                    <a:pt x="141391" y="41678"/>
                    <a:pt x="135391" y="37456"/>
                    <a:pt x="123779" y="38549"/>
                  </a:cubicBezTo>
                  <a:cubicBezTo>
                    <a:pt x="114835" y="39400"/>
                    <a:pt x="108131" y="36678"/>
                    <a:pt x="102650" y="29937"/>
                  </a:cubicBezTo>
                  <a:cubicBezTo>
                    <a:pt x="97409" y="23493"/>
                    <a:pt x="90909" y="22734"/>
                    <a:pt x="82797" y="23734"/>
                  </a:cubicBezTo>
                  <a:cubicBezTo>
                    <a:pt x="75927" y="24585"/>
                    <a:pt x="67890" y="23919"/>
                    <a:pt x="61816" y="20937"/>
                  </a:cubicBezTo>
                  <a:cubicBezTo>
                    <a:pt x="55871" y="18030"/>
                    <a:pt x="51667" y="11456"/>
                    <a:pt x="46890" y="6326"/>
                  </a:cubicBezTo>
                  <a:cubicBezTo>
                    <a:pt x="39649" y="-1452"/>
                    <a:pt x="29889" y="-2174"/>
                    <a:pt x="22389" y="4807"/>
                  </a:cubicBezTo>
                  <a:cubicBezTo>
                    <a:pt x="15371" y="11363"/>
                    <a:pt x="8445" y="18011"/>
                    <a:pt x="0" y="26011"/>
                  </a:cubicBezTo>
                  <a:cubicBezTo>
                    <a:pt x="10185" y="24919"/>
                    <a:pt x="19408" y="23937"/>
                    <a:pt x="28649" y="22956"/>
                  </a:cubicBezTo>
                  <a:cubicBezTo>
                    <a:pt x="28778" y="23363"/>
                    <a:pt x="28889" y="23771"/>
                    <a:pt x="29019" y="24197"/>
                  </a:cubicBezTo>
                  <a:cubicBezTo>
                    <a:pt x="26519" y="25511"/>
                    <a:pt x="24019" y="26808"/>
                    <a:pt x="19111" y="29382"/>
                  </a:cubicBezTo>
                  <a:cubicBezTo>
                    <a:pt x="30334" y="26937"/>
                    <a:pt x="38778" y="25104"/>
                    <a:pt x="47241" y="23271"/>
                  </a:cubicBezTo>
                  <a:cubicBezTo>
                    <a:pt x="47427" y="23919"/>
                    <a:pt x="47612" y="24567"/>
                    <a:pt x="47815" y="25215"/>
                  </a:cubicBezTo>
                  <a:cubicBezTo>
                    <a:pt x="46464" y="26623"/>
                    <a:pt x="45112" y="28030"/>
                    <a:pt x="43186" y="30030"/>
                  </a:cubicBezTo>
                  <a:cubicBezTo>
                    <a:pt x="49260" y="29974"/>
                    <a:pt x="54353" y="29919"/>
                    <a:pt x="60927" y="29863"/>
                  </a:cubicBezTo>
                  <a:cubicBezTo>
                    <a:pt x="57427" y="32141"/>
                    <a:pt x="55167" y="33641"/>
                    <a:pt x="51593" y="35956"/>
                  </a:cubicBezTo>
                  <a:cubicBezTo>
                    <a:pt x="61112" y="36771"/>
                    <a:pt x="68927" y="37437"/>
                    <a:pt x="76723" y="38123"/>
                  </a:cubicBezTo>
                  <a:cubicBezTo>
                    <a:pt x="76760" y="38623"/>
                    <a:pt x="76779" y="39123"/>
                    <a:pt x="76816" y="39623"/>
                  </a:cubicBezTo>
                  <a:cubicBezTo>
                    <a:pt x="74001" y="40586"/>
                    <a:pt x="71186" y="41567"/>
                    <a:pt x="68371" y="42530"/>
                  </a:cubicBezTo>
                  <a:cubicBezTo>
                    <a:pt x="68427" y="42864"/>
                    <a:pt x="68482" y="43178"/>
                    <a:pt x="68538" y="43512"/>
                  </a:cubicBezTo>
                  <a:cubicBezTo>
                    <a:pt x="74834" y="42975"/>
                    <a:pt x="81131" y="42419"/>
                    <a:pt x="87446" y="41882"/>
                  </a:cubicBezTo>
                  <a:cubicBezTo>
                    <a:pt x="87520" y="42382"/>
                    <a:pt x="87594" y="42882"/>
                    <a:pt x="87668" y="43382"/>
                  </a:cubicBezTo>
                  <a:cubicBezTo>
                    <a:pt x="83020" y="45289"/>
                    <a:pt x="78371" y="47215"/>
                    <a:pt x="73723" y="49123"/>
                  </a:cubicBezTo>
                  <a:cubicBezTo>
                    <a:pt x="73871" y="49512"/>
                    <a:pt x="74001" y="49919"/>
                    <a:pt x="74149" y="50308"/>
                  </a:cubicBezTo>
                  <a:cubicBezTo>
                    <a:pt x="81205" y="50308"/>
                    <a:pt x="88260" y="50308"/>
                    <a:pt x="95298" y="50308"/>
                  </a:cubicBezTo>
                  <a:cubicBezTo>
                    <a:pt x="95427" y="51160"/>
                    <a:pt x="95557" y="51993"/>
                    <a:pt x="95686" y="52845"/>
                  </a:cubicBezTo>
                  <a:cubicBezTo>
                    <a:pt x="93538" y="53975"/>
                    <a:pt x="91372" y="55104"/>
                    <a:pt x="89464" y="56104"/>
                  </a:cubicBezTo>
                  <a:cubicBezTo>
                    <a:pt x="97483" y="56012"/>
                    <a:pt x="105409" y="55901"/>
                    <a:pt x="113335" y="55808"/>
                  </a:cubicBezTo>
                  <a:cubicBezTo>
                    <a:pt x="113409" y="56401"/>
                    <a:pt x="113483" y="56975"/>
                    <a:pt x="113557" y="57567"/>
                  </a:cubicBezTo>
                  <a:cubicBezTo>
                    <a:pt x="108538" y="58882"/>
                    <a:pt x="103520" y="60179"/>
                    <a:pt x="98501" y="61493"/>
                  </a:cubicBezTo>
                  <a:cubicBezTo>
                    <a:pt x="98557" y="61901"/>
                    <a:pt x="98631" y="62327"/>
                    <a:pt x="98687" y="62734"/>
                  </a:cubicBezTo>
                  <a:cubicBezTo>
                    <a:pt x="106890" y="62864"/>
                    <a:pt x="115076" y="62993"/>
                    <a:pt x="123279" y="63105"/>
                  </a:cubicBezTo>
                  <a:cubicBezTo>
                    <a:pt x="123372" y="63716"/>
                    <a:pt x="123446" y="64345"/>
                    <a:pt x="123539" y="64956"/>
                  </a:cubicBezTo>
                  <a:cubicBezTo>
                    <a:pt x="121150" y="66012"/>
                    <a:pt x="118742" y="67067"/>
                    <a:pt x="114927" y="68771"/>
                  </a:cubicBezTo>
                  <a:cubicBezTo>
                    <a:pt x="121076" y="69753"/>
                    <a:pt x="125724" y="70475"/>
                    <a:pt x="132391" y="71531"/>
                  </a:cubicBezTo>
                  <a:cubicBezTo>
                    <a:pt x="126150" y="73697"/>
                    <a:pt x="121816" y="75197"/>
                    <a:pt x="115890" y="77253"/>
                  </a:cubicBezTo>
                  <a:cubicBezTo>
                    <a:pt x="122909" y="78642"/>
                    <a:pt x="128187" y="79697"/>
                    <a:pt x="133483" y="80753"/>
                  </a:cubicBezTo>
                  <a:cubicBezTo>
                    <a:pt x="133409" y="81308"/>
                    <a:pt x="133354" y="81864"/>
                    <a:pt x="133280" y="82420"/>
                  </a:cubicBezTo>
                  <a:cubicBezTo>
                    <a:pt x="128057" y="83123"/>
                    <a:pt x="122835" y="83827"/>
                    <a:pt x="114927" y="84901"/>
                  </a:cubicBezTo>
                  <a:cubicBezTo>
                    <a:pt x="123409" y="87179"/>
                    <a:pt x="129187" y="88753"/>
                    <a:pt x="134983" y="90309"/>
                  </a:cubicBezTo>
                  <a:cubicBezTo>
                    <a:pt x="134965" y="90809"/>
                    <a:pt x="134946" y="91327"/>
                    <a:pt x="134928" y="91827"/>
                  </a:cubicBezTo>
                  <a:cubicBezTo>
                    <a:pt x="128187" y="92309"/>
                    <a:pt x="121465" y="92790"/>
                    <a:pt x="114724" y="93290"/>
                  </a:cubicBezTo>
                  <a:cubicBezTo>
                    <a:pt x="114427" y="94457"/>
                    <a:pt x="114150" y="95623"/>
                    <a:pt x="113853" y="96772"/>
                  </a:cubicBezTo>
                  <a:cubicBezTo>
                    <a:pt x="119465" y="97660"/>
                    <a:pt x="125076" y="98549"/>
                    <a:pt x="130668" y="99438"/>
                  </a:cubicBezTo>
                  <a:cubicBezTo>
                    <a:pt x="130446" y="100049"/>
                    <a:pt x="130243" y="100679"/>
                    <a:pt x="130020" y="101290"/>
                  </a:cubicBezTo>
                  <a:cubicBezTo>
                    <a:pt x="127335" y="101438"/>
                    <a:pt x="124650" y="101586"/>
                    <a:pt x="120909" y="101790"/>
                  </a:cubicBezTo>
                  <a:cubicBezTo>
                    <a:pt x="123779" y="103568"/>
                    <a:pt x="125428" y="104605"/>
                    <a:pt x="129446" y="107105"/>
                  </a:cubicBezTo>
                  <a:cubicBezTo>
                    <a:pt x="123335" y="106975"/>
                    <a:pt x="120039" y="106901"/>
                    <a:pt x="114242" y="106772"/>
                  </a:cubicBezTo>
                  <a:cubicBezTo>
                    <a:pt x="118539" y="109012"/>
                    <a:pt x="120631" y="110105"/>
                    <a:pt x="122724" y="111198"/>
                  </a:cubicBezTo>
                  <a:cubicBezTo>
                    <a:pt x="122483" y="111735"/>
                    <a:pt x="122242" y="112272"/>
                    <a:pt x="122020" y="112827"/>
                  </a:cubicBezTo>
                  <a:cubicBezTo>
                    <a:pt x="112335" y="111846"/>
                    <a:pt x="102668" y="110846"/>
                    <a:pt x="90798" y="109642"/>
                  </a:cubicBezTo>
                  <a:cubicBezTo>
                    <a:pt x="97020" y="112179"/>
                    <a:pt x="101298" y="113901"/>
                    <a:pt x="105576" y="115642"/>
                  </a:cubicBezTo>
                  <a:cubicBezTo>
                    <a:pt x="105427" y="116420"/>
                    <a:pt x="105279" y="117198"/>
                    <a:pt x="105131" y="117957"/>
                  </a:cubicBezTo>
                  <a:cubicBezTo>
                    <a:pt x="96853" y="116550"/>
                    <a:pt x="88575" y="115161"/>
                    <a:pt x="79945" y="113698"/>
                  </a:cubicBezTo>
                  <a:cubicBezTo>
                    <a:pt x="80649" y="115050"/>
                    <a:pt x="81390" y="116439"/>
                    <a:pt x="83168" y="119827"/>
                  </a:cubicBezTo>
                  <a:cubicBezTo>
                    <a:pt x="71445" y="115420"/>
                    <a:pt x="61593" y="111716"/>
                    <a:pt x="51741" y="108012"/>
                  </a:cubicBezTo>
                  <a:cubicBezTo>
                    <a:pt x="52241" y="110290"/>
                    <a:pt x="53297" y="111401"/>
                    <a:pt x="54556" y="112161"/>
                  </a:cubicBezTo>
                  <a:cubicBezTo>
                    <a:pt x="72631" y="122902"/>
                    <a:pt x="92575" y="126198"/>
                    <a:pt x="113113" y="125476"/>
                  </a:cubicBezTo>
                  <a:cubicBezTo>
                    <a:pt x="139632" y="124568"/>
                    <a:pt x="161484" y="109012"/>
                    <a:pt x="185521" y="1002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FC5EE46A-3B4A-086A-1B69-94E7DEA8FBAD}"/>
                </a:ext>
              </a:extLst>
            </p:cNvPr>
            <p:cNvSpPr/>
            <p:nvPr/>
          </p:nvSpPr>
          <p:spPr>
            <a:xfrm>
              <a:off x="1585514" y="4842173"/>
              <a:ext cx="177268" cy="78142"/>
            </a:xfrm>
            <a:custGeom>
              <a:avLst/>
              <a:gdLst>
                <a:gd name="connsiteX0" fmla="*/ 5104 w 177268"/>
                <a:gd name="connsiteY0" fmla="*/ 39235 h 78142"/>
                <a:gd name="connsiteX1" fmla="*/ 15937 w 177268"/>
                <a:gd name="connsiteY1" fmla="*/ 27012 h 78142"/>
                <a:gd name="connsiteX2" fmla="*/ 17270 w 177268"/>
                <a:gd name="connsiteY2" fmla="*/ 28031 h 78142"/>
                <a:gd name="connsiteX3" fmla="*/ 11456 w 177268"/>
                <a:gd name="connsiteY3" fmla="*/ 43605 h 78142"/>
                <a:gd name="connsiteX4" fmla="*/ 12585 w 177268"/>
                <a:gd name="connsiteY4" fmla="*/ 44216 h 78142"/>
                <a:gd name="connsiteX5" fmla="*/ 21567 w 177268"/>
                <a:gd name="connsiteY5" fmla="*/ 29457 h 78142"/>
                <a:gd name="connsiteX6" fmla="*/ 22826 w 177268"/>
                <a:gd name="connsiteY6" fmla="*/ 30031 h 78142"/>
                <a:gd name="connsiteX7" fmla="*/ 20233 w 177268"/>
                <a:gd name="connsiteY7" fmla="*/ 43401 h 78142"/>
                <a:gd name="connsiteX8" fmla="*/ 21456 w 177268"/>
                <a:gd name="connsiteY8" fmla="*/ 44050 h 78142"/>
                <a:gd name="connsiteX9" fmla="*/ 32437 w 177268"/>
                <a:gd name="connsiteY9" fmla="*/ 25697 h 78142"/>
                <a:gd name="connsiteX10" fmla="*/ 31474 w 177268"/>
                <a:gd name="connsiteY10" fmla="*/ 39364 h 78142"/>
                <a:gd name="connsiteX11" fmla="*/ 42030 w 177268"/>
                <a:gd name="connsiteY11" fmla="*/ 26142 h 78142"/>
                <a:gd name="connsiteX12" fmla="*/ 36086 w 177268"/>
                <a:gd name="connsiteY12" fmla="*/ 47364 h 78142"/>
                <a:gd name="connsiteX13" fmla="*/ 37845 w 177268"/>
                <a:gd name="connsiteY13" fmla="*/ 47420 h 78142"/>
                <a:gd name="connsiteX14" fmla="*/ 49308 w 177268"/>
                <a:gd name="connsiteY14" fmla="*/ 29753 h 78142"/>
                <a:gd name="connsiteX15" fmla="*/ 50864 w 177268"/>
                <a:gd name="connsiteY15" fmla="*/ 30234 h 78142"/>
                <a:gd name="connsiteX16" fmla="*/ 47734 w 177268"/>
                <a:gd name="connsiteY16" fmla="*/ 45013 h 78142"/>
                <a:gd name="connsiteX17" fmla="*/ 60734 w 177268"/>
                <a:gd name="connsiteY17" fmla="*/ 26327 h 78142"/>
                <a:gd name="connsiteX18" fmla="*/ 61975 w 177268"/>
                <a:gd name="connsiteY18" fmla="*/ 27068 h 78142"/>
                <a:gd name="connsiteX19" fmla="*/ 57345 w 177268"/>
                <a:gd name="connsiteY19" fmla="*/ 43642 h 78142"/>
                <a:gd name="connsiteX20" fmla="*/ 58493 w 177268"/>
                <a:gd name="connsiteY20" fmla="*/ 44457 h 78142"/>
                <a:gd name="connsiteX21" fmla="*/ 75771 w 177268"/>
                <a:gd name="connsiteY21" fmla="*/ 24123 h 78142"/>
                <a:gd name="connsiteX22" fmla="*/ 76975 w 177268"/>
                <a:gd name="connsiteY22" fmla="*/ 25031 h 78142"/>
                <a:gd name="connsiteX23" fmla="*/ 70253 w 177268"/>
                <a:gd name="connsiteY23" fmla="*/ 43012 h 78142"/>
                <a:gd name="connsiteX24" fmla="*/ 71438 w 177268"/>
                <a:gd name="connsiteY24" fmla="*/ 43587 h 78142"/>
                <a:gd name="connsiteX25" fmla="*/ 87975 w 177268"/>
                <a:gd name="connsiteY25" fmla="*/ 24290 h 78142"/>
                <a:gd name="connsiteX26" fmla="*/ 89290 w 177268"/>
                <a:gd name="connsiteY26" fmla="*/ 25179 h 78142"/>
                <a:gd name="connsiteX27" fmla="*/ 80438 w 177268"/>
                <a:gd name="connsiteY27" fmla="*/ 43216 h 78142"/>
                <a:gd name="connsiteX28" fmla="*/ 81494 w 177268"/>
                <a:gd name="connsiteY28" fmla="*/ 43901 h 78142"/>
                <a:gd name="connsiteX29" fmla="*/ 100864 w 177268"/>
                <a:gd name="connsiteY29" fmla="*/ 26068 h 78142"/>
                <a:gd name="connsiteX30" fmla="*/ 102457 w 177268"/>
                <a:gd name="connsiteY30" fmla="*/ 27642 h 78142"/>
                <a:gd name="connsiteX31" fmla="*/ 93253 w 177268"/>
                <a:gd name="connsiteY31" fmla="*/ 43920 h 78142"/>
                <a:gd name="connsiteX32" fmla="*/ 94883 w 177268"/>
                <a:gd name="connsiteY32" fmla="*/ 45013 h 78142"/>
                <a:gd name="connsiteX33" fmla="*/ 112031 w 177268"/>
                <a:gd name="connsiteY33" fmla="*/ 31327 h 78142"/>
                <a:gd name="connsiteX34" fmla="*/ 113105 w 177268"/>
                <a:gd name="connsiteY34" fmla="*/ 32235 h 78142"/>
                <a:gd name="connsiteX35" fmla="*/ 104512 w 177268"/>
                <a:gd name="connsiteY35" fmla="*/ 46550 h 78142"/>
                <a:gd name="connsiteX36" fmla="*/ 117420 w 177268"/>
                <a:gd name="connsiteY36" fmla="*/ 35049 h 78142"/>
                <a:gd name="connsiteX37" fmla="*/ 118587 w 177268"/>
                <a:gd name="connsiteY37" fmla="*/ 36105 h 78142"/>
                <a:gd name="connsiteX38" fmla="*/ 113179 w 177268"/>
                <a:gd name="connsiteY38" fmla="*/ 46790 h 78142"/>
                <a:gd name="connsiteX39" fmla="*/ 114531 w 177268"/>
                <a:gd name="connsiteY39" fmla="*/ 47994 h 78142"/>
                <a:gd name="connsiteX40" fmla="*/ 129846 w 177268"/>
                <a:gd name="connsiteY40" fmla="*/ 35198 h 78142"/>
                <a:gd name="connsiteX41" fmla="*/ 130957 w 177268"/>
                <a:gd name="connsiteY41" fmla="*/ 36161 h 78142"/>
                <a:gd name="connsiteX42" fmla="*/ 122902 w 177268"/>
                <a:gd name="connsiteY42" fmla="*/ 50735 h 78142"/>
                <a:gd name="connsiteX43" fmla="*/ 124068 w 177268"/>
                <a:gd name="connsiteY43" fmla="*/ 51679 h 78142"/>
                <a:gd name="connsiteX44" fmla="*/ 140087 w 177268"/>
                <a:gd name="connsiteY44" fmla="*/ 38457 h 78142"/>
                <a:gd name="connsiteX45" fmla="*/ 141550 w 177268"/>
                <a:gd name="connsiteY45" fmla="*/ 39587 h 78142"/>
                <a:gd name="connsiteX46" fmla="*/ 132216 w 177268"/>
                <a:gd name="connsiteY46" fmla="*/ 53976 h 78142"/>
                <a:gd name="connsiteX47" fmla="*/ 133494 w 177268"/>
                <a:gd name="connsiteY47" fmla="*/ 55290 h 78142"/>
                <a:gd name="connsiteX48" fmla="*/ 154402 w 177268"/>
                <a:gd name="connsiteY48" fmla="*/ 42475 h 78142"/>
                <a:gd name="connsiteX49" fmla="*/ 141235 w 177268"/>
                <a:gd name="connsiteY49" fmla="*/ 61550 h 78142"/>
                <a:gd name="connsiteX50" fmla="*/ 159106 w 177268"/>
                <a:gd name="connsiteY50" fmla="*/ 52179 h 78142"/>
                <a:gd name="connsiteX51" fmla="*/ 160124 w 177268"/>
                <a:gd name="connsiteY51" fmla="*/ 53142 h 78142"/>
                <a:gd name="connsiteX52" fmla="*/ 149476 w 177268"/>
                <a:gd name="connsiteY52" fmla="*/ 67883 h 78142"/>
                <a:gd name="connsiteX53" fmla="*/ 168254 w 177268"/>
                <a:gd name="connsiteY53" fmla="*/ 61309 h 78142"/>
                <a:gd name="connsiteX54" fmla="*/ 154902 w 177268"/>
                <a:gd name="connsiteY54" fmla="*/ 75291 h 78142"/>
                <a:gd name="connsiteX55" fmla="*/ 156180 w 177268"/>
                <a:gd name="connsiteY55" fmla="*/ 78143 h 78142"/>
                <a:gd name="connsiteX56" fmla="*/ 172291 w 177268"/>
                <a:gd name="connsiteY56" fmla="*/ 71031 h 78142"/>
                <a:gd name="connsiteX57" fmla="*/ 174921 w 177268"/>
                <a:gd name="connsiteY57" fmla="*/ 48401 h 78142"/>
                <a:gd name="connsiteX58" fmla="*/ 161532 w 177268"/>
                <a:gd name="connsiteY58" fmla="*/ 23105 h 78142"/>
                <a:gd name="connsiteX59" fmla="*/ 142735 w 177268"/>
                <a:gd name="connsiteY59" fmla="*/ 11253 h 78142"/>
                <a:gd name="connsiteX60" fmla="*/ 116587 w 177268"/>
                <a:gd name="connsiteY60" fmla="*/ 2753 h 78142"/>
                <a:gd name="connsiteX61" fmla="*/ 95753 w 177268"/>
                <a:gd name="connsiteY61" fmla="*/ 1179 h 78142"/>
                <a:gd name="connsiteX62" fmla="*/ 59678 w 177268"/>
                <a:gd name="connsiteY62" fmla="*/ 1382 h 78142"/>
                <a:gd name="connsiteX63" fmla="*/ 37160 w 177268"/>
                <a:gd name="connsiteY63" fmla="*/ 4160 h 78142"/>
                <a:gd name="connsiteX64" fmla="*/ 18530 w 177268"/>
                <a:gd name="connsiteY64" fmla="*/ 9419 h 78142"/>
                <a:gd name="connsiteX65" fmla="*/ 2715 w 177268"/>
                <a:gd name="connsiteY65" fmla="*/ 17716 h 78142"/>
                <a:gd name="connsiteX66" fmla="*/ 5104 w 177268"/>
                <a:gd name="connsiteY66" fmla="*/ 39235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7268" h="78142">
                  <a:moveTo>
                    <a:pt x="5104" y="39235"/>
                  </a:moveTo>
                  <a:cubicBezTo>
                    <a:pt x="8863" y="34994"/>
                    <a:pt x="12400" y="30994"/>
                    <a:pt x="15937" y="27012"/>
                  </a:cubicBezTo>
                  <a:cubicBezTo>
                    <a:pt x="16382" y="27346"/>
                    <a:pt x="16826" y="27697"/>
                    <a:pt x="17270" y="28031"/>
                  </a:cubicBezTo>
                  <a:cubicBezTo>
                    <a:pt x="15326" y="33216"/>
                    <a:pt x="13400" y="38420"/>
                    <a:pt x="11456" y="43605"/>
                  </a:cubicBezTo>
                  <a:cubicBezTo>
                    <a:pt x="11826" y="43809"/>
                    <a:pt x="12196" y="44012"/>
                    <a:pt x="12585" y="44216"/>
                  </a:cubicBezTo>
                  <a:cubicBezTo>
                    <a:pt x="15585" y="39290"/>
                    <a:pt x="18567" y="34383"/>
                    <a:pt x="21567" y="29457"/>
                  </a:cubicBezTo>
                  <a:cubicBezTo>
                    <a:pt x="21993" y="29642"/>
                    <a:pt x="22419" y="29846"/>
                    <a:pt x="22826" y="30031"/>
                  </a:cubicBezTo>
                  <a:cubicBezTo>
                    <a:pt x="21956" y="34494"/>
                    <a:pt x="21085" y="38938"/>
                    <a:pt x="20233" y="43401"/>
                  </a:cubicBezTo>
                  <a:cubicBezTo>
                    <a:pt x="20641" y="43624"/>
                    <a:pt x="21048" y="43827"/>
                    <a:pt x="21456" y="44050"/>
                  </a:cubicBezTo>
                  <a:cubicBezTo>
                    <a:pt x="24734" y="38586"/>
                    <a:pt x="27993" y="33123"/>
                    <a:pt x="32437" y="25697"/>
                  </a:cubicBezTo>
                  <a:cubicBezTo>
                    <a:pt x="32048" y="31309"/>
                    <a:pt x="31826" y="34253"/>
                    <a:pt x="31474" y="39364"/>
                  </a:cubicBezTo>
                  <a:cubicBezTo>
                    <a:pt x="35326" y="34531"/>
                    <a:pt x="37826" y="31420"/>
                    <a:pt x="42030" y="26142"/>
                  </a:cubicBezTo>
                  <a:cubicBezTo>
                    <a:pt x="39512" y="35105"/>
                    <a:pt x="37826" y="41161"/>
                    <a:pt x="36086" y="47364"/>
                  </a:cubicBezTo>
                  <a:cubicBezTo>
                    <a:pt x="37308" y="47420"/>
                    <a:pt x="37752" y="47550"/>
                    <a:pt x="37845" y="47420"/>
                  </a:cubicBezTo>
                  <a:cubicBezTo>
                    <a:pt x="41678" y="41550"/>
                    <a:pt x="45493" y="35642"/>
                    <a:pt x="49308" y="29753"/>
                  </a:cubicBezTo>
                  <a:cubicBezTo>
                    <a:pt x="49826" y="29920"/>
                    <a:pt x="50345" y="30068"/>
                    <a:pt x="50864" y="30234"/>
                  </a:cubicBezTo>
                  <a:cubicBezTo>
                    <a:pt x="49975" y="34475"/>
                    <a:pt x="49067" y="38716"/>
                    <a:pt x="47734" y="45013"/>
                  </a:cubicBezTo>
                  <a:cubicBezTo>
                    <a:pt x="52882" y="37624"/>
                    <a:pt x="56808" y="31975"/>
                    <a:pt x="60734" y="26327"/>
                  </a:cubicBezTo>
                  <a:cubicBezTo>
                    <a:pt x="61141" y="26568"/>
                    <a:pt x="61549" y="26827"/>
                    <a:pt x="61975" y="27068"/>
                  </a:cubicBezTo>
                  <a:cubicBezTo>
                    <a:pt x="60438" y="32586"/>
                    <a:pt x="58901" y="38105"/>
                    <a:pt x="57345" y="43642"/>
                  </a:cubicBezTo>
                  <a:cubicBezTo>
                    <a:pt x="57734" y="43920"/>
                    <a:pt x="58104" y="44179"/>
                    <a:pt x="58493" y="44457"/>
                  </a:cubicBezTo>
                  <a:cubicBezTo>
                    <a:pt x="64253" y="37679"/>
                    <a:pt x="70012" y="30901"/>
                    <a:pt x="75771" y="24123"/>
                  </a:cubicBezTo>
                  <a:cubicBezTo>
                    <a:pt x="76179" y="24420"/>
                    <a:pt x="76568" y="24734"/>
                    <a:pt x="76975" y="25031"/>
                  </a:cubicBezTo>
                  <a:cubicBezTo>
                    <a:pt x="74734" y="31031"/>
                    <a:pt x="72493" y="37012"/>
                    <a:pt x="70253" y="43012"/>
                  </a:cubicBezTo>
                  <a:cubicBezTo>
                    <a:pt x="70642" y="43198"/>
                    <a:pt x="71049" y="43401"/>
                    <a:pt x="71438" y="43587"/>
                  </a:cubicBezTo>
                  <a:cubicBezTo>
                    <a:pt x="76956" y="37161"/>
                    <a:pt x="82457" y="30716"/>
                    <a:pt x="87975" y="24290"/>
                  </a:cubicBezTo>
                  <a:cubicBezTo>
                    <a:pt x="88420" y="24586"/>
                    <a:pt x="88846" y="24883"/>
                    <a:pt x="89290" y="25179"/>
                  </a:cubicBezTo>
                  <a:cubicBezTo>
                    <a:pt x="86345" y="31197"/>
                    <a:pt x="83382" y="37198"/>
                    <a:pt x="80438" y="43216"/>
                  </a:cubicBezTo>
                  <a:cubicBezTo>
                    <a:pt x="80790" y="43438"/>
                    <a:pt x="81142" y="43679"/>
                    <a:pt x="81494" y="43901"/>
                  </a:cubicBezTo>
                  <a:cubicBezTo>
                    <a:pt x="87957" y="37957"/>
                    <a:pt x="94401" y="32012"/>
                    <a:pt x="100864" y="26068"/>
                  </a:cubicBezTo>
                  <a:cubicBezTo>
                    <a:pt x="101401" y="26586"/>
                    <a:pt x="101920" y="27123"/>
                    <a:pt x="102457" y="27642"/>
                  </a:cubicBezTo>
                  <a:cubicBezTo>
                    <a:pt x="99383" y="33068"/>
                    <a:pt x="96327" y="38494"/>
                    <a:pt x="93253" y="43920"/>
                  </a:cubicBezTo>
                  <a:cubicBezTo>
                    <a:pt x="93790" y="44290"/>
                    <a:pt x="94327" y="44642"/>
                    <a:pt x="94883" y="45013"/>
                  </a:cubicBezTo>
                  <a:cubicBezTo>
                    <a:pt x="100605" y="40457"/>
                    <a:pt x="106309" y="35901"/>
                    <a:pt x="112031" y="31327"/>
                  </a:cubicBezTo>
                  <a:cubicBezTo>
                    <a:pt x="112383" y="31623"/>
                    <a:pt x="112753" y="31920"/>
                    <a:pt x="113105" y="32235"/>
                  </a:cubicBezTo>
                  <a:cubicBezTo>
                    <a:pt x="110679" y="36290"/>
                    <a:pt x="108235" y="40327"/>
                    <a:pt x="104512" y="46550"/>
                  </a:cubicBezTo>
                  <a:cubicBezTo>
                    <a:pt x="110105" y="41568"/>
                    <a:pt x="113753" y="38309"/>
                    <a:pt x="117420" y="35049"/>
                  </a:cubicBezTo>
                  <a:cubicBezTo>
                    <a:pt x="117809" y="35401"/>
                    <a:pt x="118198" y="35753"/>
                    <a:pt x="118587" y="36105"/>
                  </a:cubicBezTo>
                  <a:cubicBezTo>
                    <a:pt x="116790" y="39661"/>
                    <a:pt x="114994" y="43235"/>
                    <a:pt x="113179" y="46790"/>
                  </a:cubicBezTo>
                  <a:cubicBezTo>
                    <a:pt x="113624" y="47198"/>
                    <a:pt x="114068" y="47587"/>
                    <a:pt x="114531" y="47994"/>
                  </a:cubicBezTo>
                  <a:cubicBezTo>
                    <a:pt x="119642" y="43735"/>
                    <a:pt x="124735" y="39457"/>
                    <a:pt x="129846" y="35198"/>
                  </a:cubicBezTo>
                  <a:cubicBezTo>
                    <a:pt x="130216" y="35512"/>
                    <a:pt x="130587" y="35827"/>
                    <a:pt x="130957" y="36161"/>
                  </a:cubicBezTo>
                  <a:cubicBezTo>
                    <a:pt x="128272" y="41012"/>
                    <a:pt x="125587" y="45883"/>
                    <a:pt x="122902" y="50735"/>
                  </a:cubicBezTo>
                  <a:cubicBezTo>
                    <a:pt x="123290" y="51050"/>
                    <a:pt x="123679" y="51364"/>
                    <a:pt x="124068" y="51679"/>
                  </a:cubicBezTo>
                  <a:cubicBezTo>
                    <a:pt x="129402" y="47272"/>
                    <a:pt x="134754" y="42864"/>
                    <a:pt x="140087" y="38457"/>
                  </a:cubicBezTo>
                  <a:cubicBezTo>
                    <a:pt x="140568" y="38827"/>
                    <a:pt x="141068" y="39216"/>
                    <a:pt x="141550" y="39587"/>
                  </a:cubicBezTo>
                  <a:cubicBezTo>
                    <a:pt x="138439" y="44383"/>
                    <a:pt x="135328" y="49179"/>
                    <a:pt x="132216" y="53976"/>
                  </a:cubicBezTo>
                  <a:cubicBezTo>
                    <a:pt x="132642" y="54420"/>
                    <a:pt x="133068" y="54846"/>
                    <a:pt x="133494" y="55290"/>
                  </a:cubicBezTo>
                  <a:cubicBezTo>
                    <a:pt x="139605" y="51550"/>
                    <a:pt x="145717" y="47790"/>
                    <a:pt x="154402" y="42475"/>
                  </a:cubicBezTo>
                  <a:cubicBezTo>
                    <a:pt x="149383" y="49735"/>
                    <a:pt x="145939" y="54735"/>
                    <a:pt x="141235" y="61550"/>
                  </a:cubicBezTo>
                  <a:cubicBezTo>
                    <a:pt x="148643" y="57661"/>
                    <a:pt x="153883" y="54920"/>
                    <a:pt x="159106" y="52179"/>
                  </a:cubicBezTo>
                  <a:cubicBezTo>
                    <a:pt x="159439" y="52494"/>
                    <a:pt x="159772" y="52827"/>
                    <a:pt x="160124" y="53142"/>
                  </a:cubicBezTo>
                  <a:cubicBezTo>
                    <a:pt x="156958" y="57531"/>
                    <a:pt x="153791" y="61920"/>
                    <a:pt x="149476" y="67883"/>
                  </a:cubicBezTo>
                  <a:cubicBezTo>
                    <a:pt x="156383" y="65457"/>
                    <a:pt x="161291" y="63754"/>
                    <a:pt x="168254" y="61309"/>
                  </a:cubicBezTo>
                  <a:cubicBezTo>
                    <a:pt x="162735" y="67087"/>
                    <a:pt x="158828" y="71198"/>
                    <a:pt x="154902" y="75291"/>
                  </a:cubicBezTo>
                  <a:cubicBezTo>
                    <a:pt x="155328" y="76235"/>
                    <a:pt x="155754" y="77198"/>
                    <a:pt x="156180" y="78143"/>
                  </a:cubicBezTo>
                  <a:cubicBezTo>
                    <a:pt x="161661" y="75883"/>
                    <a:pt x="168495" y="74939"/>
                    <a:pt x="172291" y="71031"/>
                  </a:cubicBezTo>
                  <a:cubicBezTo>
                    <a:pt x="178217" y="64939"/>
                    <a:pt x="178532" y="56290"/>
                    <a:pt x="174921" y="48401"/>
                  </a:cubicBezTo>
                  <a:cubicBezTo>
                    <a:pt x="170939" y="39698"/>
                    <a:pt x="167439" y="30383"/>
                    <a:pt x="161532" y="23105"/>
                  </a:cubicBezTo>
                  <a:cubicBezTo>
                    <a:pt x="157087" y="17623"/>
                    <a:pt x="149513" y="14197"/>
                    <a:pt x="142735" y="11253"/>
                  </a:cubicBezTo>
                  <a:cubicBezTo>
                    <a:pt x="134365" y="7605"/>
                    <a:pt x="125494" y="4827"/>
                    <a:pt x="116587" y="2753"/>
                  </a:cubicBezTo>
                  <a:cubicBezTo>
                    <a:pt x="109753" y="1160"/>
                    <a:pt x="101012" y="-1581"/>
                    <a:pt x="95753" y="1179"/>
                  </a:cubicBezTo>
                  <a:cubicBezTo>
                    <a:pt x="83012" y="7882"/>
                    <a:pt x="72086" y="4808"/>
                    <a:pt x="59678" y="1382"/>
                  </a:cubicBezTo>
                  <a:cubicBezTo>
                    <a:pt x="52789" y="-525"/>
                    <a:pt x="43141" y="512"/>
                    <a:pt x="37160" y="4160"/>
                  </a:cubicBezTo>
                  <a:cubicBezTo>
                    <a:pt x="30900" y="7994"/>
                    <a:pt x="25437" y="9882"/>
                    <a:pt x="18530" y="9419"/>
                  </a:cubicBezTo>
                  <a:cubicBezTo>
                    <a:pt x="11641" y="8956"/>
                    <a:pt x="6048" y="10642"/>
                    <a:pt x="2715" y="17716"/>
                  </a:cubicBezTo>
                  <a:cubicBezTo>
                    <a:pt x="-933" y="25383"/>
                    <a:pt x="-1600" y="32290"/>
                    <a:pt x="5104" y="392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B2BE6BBF-B41A-DD2A-87FC-48F191D29AC7}"/>
                </a:ext>
              </a:extLst>
            </p:cNvPr>
            <p:cNvSpPr/>
            <p:nvPr/>
          </p:nvSpPr>
          <p:spPr>
            <a:xfrm>
              <a:off x="1759416" y="5192592"/>
              <a:ext cx="102658" cy="131174"/>
            </a:xfrm>
            <a:custGeom>
              <a:avLst/>
              <a:gdLst>
                <a:gd name="connsiteX0" fmla="*/ 57075 w 102658"/>
                <a:gd name="connsiteY0" fmla="*/ 7338 h 131174"/>
                <a:gd name="connsiteX1" fmla="*/ 80668 w 102658"/>
                <a:gd name="connsiteY1" fmla="*/ 19449 h 131174"/>
                <a:gd name="connsiteX2" fmla="*/ 79964 w 102658"/>
                <a:gd name="connsiteY2" fmla="*/ 21134 h 131174"/>
                <a:gd name="connsiteX3" fmla="*/ 62501 w 102658"/>
                <a:gd name="connsiteY3" fmla="*/ 17171 h 131174"/>
                <a:gd name="connsiteX4" fmla="*/ 62334 w 102658"/>
                <a:gd name="connsiteY4" fmla="*/ 18319 h 131174"/>
                <a:gd name="connsiteX5" fmla="*/ 78742 w 102658"/>
                <a:gd name="connsiteY5" fmla="*/ 27153 h 131174"/>
                <a:gd name="connsiteX6" fmla="*/ 77575 w 102658"/>
                <a:gd name="connsiteY6" fmla="*/ 29171 h 131174"/>
                <a:gd name="connsiteX7" fmla="*/ 53538 w 102658"/>
                <a:gd name="connsiteY7" fmla="*/ 25467 h 131174"/>
                <a:gd name="connsiteX8" fmla="*/ 81019 w 102658"/>
                <a:gd name="connsiteY8" fmla="*/ 46597 h 131174"/>
                <a:gd name="connsiteX9" fmla="*/ 79427 w 102658"/>
                <a:gd name="connsiteY9" fmla="*/ 48653 h 131174"/>
                <a:gd name="connsiteX10" fmla="*/ 63964 w 102658"/>
                <a:gd name="connsiteY10" fmla="*/ 39912 h 131174"/>
                <a:gd name="connsiteX11" fmla="*/ 73390 w 102658"/>
                <a:gd name="connsiteY11" fmla="*/ 53171 h 131174"/>
                <a:gd name="connsiteX12" fmla="*/ 63649 w 102658"/>
                <a:gd name="connsiteY12" fmla="*/ 48338 h 131174"/>
                <a:gd name="connsiteX13" fmla="*/ 62575 w 102658"/>
                <a:gd name="connsiteY13" fmla="*/ 49597 h 131174"/>
                <a:gd name="connsiteX14" fmla="*/ 70797 w 102658"/>
                <a:gd name="connsiteY14" fmla="*/ 59746 h 131174"/>
                <a:gd name="connsiteX15" fmla="*/ 48130 w 102658"/>
                <a:gd name="connsiteY15" fmla="*/ 49597 h 131174"/>
                <a:gd name="connsiteX16" fmla="*/ 65130 w 102658"/>
                <a:gd name="connsiteY16" fmla="*/ 71709 h 131174"/>
                <a:gd name="connsiteX17" fmla="*/ 64075 w 102658"/>
                <a:gd name="connsiteY17" fmla="*/ 72635 h 131174"/>
                <a:gd name="connsiteX18" fmla="*/ 50297 w 102658"/>
                <a:gd name="connsiteY18" fmla="*/ 62227 h 131174"/>
                <a:gd name="connsiteX19" fmla="*/ 49464 w 102658"/>
                <a:gd name="connsiteY19" fmla="*/ 63357 h 131174"/>
                <a:gd name="connsiteX20" fmla="*/ 58408 w 102658"/>
                <a:gd name="connsiteY20" fmla="*/ 78413 h 131174"/>
                <a:gd name="connsiteX21" fmla="*/ 57260 w 102658"/>
                <a:gd name="connsiteY21" fmla="*/ 79265 h 131174"/>
                <a:gd name="connsiteX22" fmla="*/ 41500 w 102658"/>
                <a:gd name="connsiteY22" fmla="*/ 65338 h 131174"/>
                <a:gd name="connsiteX23" fmla="*/ 40574 w 102658"/>
                <a:gd name="connsiteY23" fmla="*/ 66431 h 131174"/>
                <a:gd name="connsiteX24" fmla="*/ 48630 w 102658"/>
                <a:gd name="connsiteY24" fmla="*/ 81820 h 131174"/>
                <a:gd name="connsiteX25" fmla="*/ 47704 w 102658"/>
                <a:gd name="connsiteY25" fmla="*/ 82505 h 131174"/>
                <a:gd name="connsiteX26" fmla="*/ 32426 w 102658"/>
                <a:gd name="connsiteY26" fmla="*/ 68024 h 131174"/>
                <a:gd name="connsiteX27" fmla="*/ 30223 w 102658"/>
                <a:gd name="connsiteY27" fmla="*/ 69746 h 131174"/>
                <a:gd name="connsiteX28" fmla="*/ 41037 w 102658"/>
                <a:gd name="connsiteY28" fmla="*/ 90394 h 131174"/>
                <a:gd name="connsiteX29" fmla="*/ 39686 w 102658"/>
                <a:gd name="connsiteY29" fmla="*/ 90950 h 131174"/>
                <a:gd name="connsiteX30" fmla="*/ 25852 w 102658"/>
                <a:gd name="connsiteY30" fmla="*/ 75616 h 131174"/>
                <a:gd name="connsiteX31" fmla="*/ 24537 w 102658"/>
                <a:gd name="connsiteY31" fmla="*/ 76542 h 131174"/>
                <a:gd name="connsiteX32" fmla="*/ 31185 w 102658"/>
                <a:gd name="connsiteY32" fmla="*/ 95172 h 131174"/>
                <a:gd name="connsiteX33" fmla="*/ 29611 w 102658"/>
                <a:gd name="connsiteY33" fmla="*/ 95691 h 131174"/>
                <a:gd name="connsiteX34" fmla="*/ 16463 w 102658"/>
                <a:gd name="connsiteY34" fmla="*/ 77505 h 131174"/>
                <a:gd name="connsiteX35" fmla="*/ 14833 w 102658"/>
                <a:gd name="connsiteY35" fmla="*/ 78375 h 131174"/>
                <a:gd name="connsiteX36" fmla="*/ 21019 w 102658"/>
                <a:gd name="connsiteY36" fmla="*/ 99005 h 131174"/>
                <a:gd name="connsiteX37" fmla="*/ 19908 w 102658"/>
                <a:gd name="connsiteY37" fmla="*/ 99320 h 131174"/>
                <a:gd name="connsiteX38" fmla="*/ 6130 w 102658"/>
                <a:gd name="connsiteY38" fmla="*/ 78283 h 131174"/>
                <a:gd name="connsiteX39" fmla="*/ 1278 w 102658"/>
                <a:gd name="connsiteY39" fmla="*/ 93265 h 131174"/>
                <a:gd name="connsiteX40" fmla="*/ 37 w 102658"/>
                <a:gd name="connsiteY40" fmla="*/ 102820 h 131174"/>
                <a:gd name="connsiteX41" fmla="*/ 14778 w 102658"/>
                <a:gd name="connsiteY41" fmla="*/ 129506 h 131174"/>
                <a:gd name="connsiteX42" fmla="*/ 39241 w 102658"/>
                <a:gd name="connsiteY42" fmla="*/ 123043 h 131174"/>
                <a:gd name="connsiteX43" fmla="*/ 59149 w 102658"/>
                <a:gd name="connsiteY43" fmla="*/ 115617 h 131174"/>
                <a:gd name="connsiteX44" fmla="*/ 82705 w 102658"/>
                <a:gd name="connsiteY44" fmla="*/ 98117 h 131174"/>
                <a:gd name="connsiteX45" fmla="*/ 94983 w 102658"/>
                <a:gd name="connsiteY45" fmla="*/ 77802 h 131174"/>
                <a:gd name="connsiteX46" fmla="*/ 100668 w 102658"/>
                <a:gd name="connsiteY46" fmla="*/ 48264 h 131174"/>
                <a:gd name="connsiteX47" fmla="*/ 98260 w 102658"/>
                <a:gd name="connsiteY47" fmla="*/ 28579 h 131174"/>
                <a:gd name="connsiteX48" fmla="*/ 88686 w 102658"/>
                <a:gd name="connsiteY48" fmla="*/ 3226 h 131174"/>
                <a:gd name="connsiteX49" fmla="*/ 57075 w 102658"/>
                <a:gd name="connsiteY49" fmla="*/ 7338 h 13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8" h="131174">
                  <a:moveTo>
                    <a:pt x="57075" y="7338"/>
                  </a:moveTo>
                  <a:cubicBezTo>
                    <a:pt x="65056" y="11430"/>
                    <a:pt x="72853" y="15449"/>
                    <a:pt x="80668" y="19449"/>
                  </a:cubicBezTo>
                  <a:cubicBezTo>
                    <a:pt x="80427" y="20005"/>
                    <a:pt x="80205" y="20560"/>
                    <a:pt x="79964" y="21134"/>
                  </a:cubicBezTo>
                  <a:cubicBezTo>
                    <a:pt x="74149" y="19819"/>
                    <a:pt x="68334" y="18504"/>
                    <a:pt x="62501" y="17171"/>
                  </a:cubicBezTo>
                  <a:cubicBezTo>
                    <a:pt x="62445" y="17560"/>
                    <a:pt x="62390" y="17930"/>
                    <a:pt x="62334" y="18319"/>
                  </a:cubicBezTo>
                  <a:cubicBezTo>
                    <a:pt x="67797" y="21264"/>
                    <a:pt x="73279" y="24208"/>
                    <a:pt x="78742" y="27153"/>
                  </a:cubicBezTo>
                  <a:cubicBezTo>
                    <a:pt x="78353" y="27819"/>
                    <a:pt x="77964" y="28505"/>
                    <a:pt x="77575" y="29171"/>
                  </a:cubicBezTo>
                  <a:cubicBezTo>
                    <a:pt x="69964" y="28005"/>
                    <a:pt x="62353" y="26819"/>
                    <a:pt x="53538" y="25467"/>
                  </a:cubicBezTo>
                  <a:cubicBezTo>
                    <a:pt x="63741" y="33319"/>
                    <a:pt x="72371" y="39949"/>
                    <a:pt x="81019" y="46597"/>
                  </a:cubicBezTo>
                  <a:cubicBezTo>
                    <a:pt x="80482" y="47283"/>
                    <a:pt x="79945" y="47968"/>
                    <a:pt x="79427" y="48653"/>
                  </a:cubicBezTo>
                  <a:cubicBezTo>
                    <a:pt x="75112" y="46208"/>
                    <a:pt x="70797" y="43783"/>
                    <a:pt x="63964" y="39912"/>
                  </a:cubicBezTo>
                  <a:cubicBezTo>
                    <a:pt x="67945" y="45523"/>
                    <a:pt x="70223" y="48727"/>
                    <a:pt x="73390" y="53171"/>
                  </a:cubicBezTo>
                  <a:cubicBezTo>
                    <a:pt x="69167" y="51079"/>
                    <a:pt x="66408" y="49708"/>
                    <a:pt x="63649" y="48338"/>
                  </a:cubicBezTo>
                  <a:cubicBezTo>
                    <a:pt x="63297" y="48764"/>
                    <a:pt x="62945" y="49172"/>
                    <a:pt x="62575" y="49597"/>
                  </a:cubicBezTo>
                  <a:cubicBezTo>
                    <a:pt x="65019" y="52598"/>
                    <a:pt x="67445" y="55598"/>
                    <a:pt x="70797" y="59746"/>
                  </a:cubicBezTo>
                  <a:cubicBezTo>
                    <a:pt x="63056" y="56283"/>
                    <a:pt x="56704" y="53431"/>
                    <a:pt x="48130" y="49597"/>
                  </a:cubicBezTo>
                  <a:cubicBezTo>
                    <a:pt x="54945" y="58468"/>
                    <a:pt x="60038" y="65079"/>
                    <a:pt x="65130" y="71709"/>
                  </a:cubicBezTo>
                  <a:cubicBezTo>
                    <a:pt x="64778" y="72024"/>
                    <a:pt x="64427" y="72320"/>
                    <a:pt x="64075" y="72635"/>
                  </a:cubicBezTo>
                  <a:cubicBezTo>
                    <a:pt x="59482" y="69172"/>
                    <a:pt x="54890" y="65709"/>
                    <a:pt x="50297" y="62227"/>
                  </a:cubicBezTo>
                  <a:cubicBezTo>
                    <a:pt x="50019" y="62598"/>
                    <a:pt x="49741" y="62987"/>
                    <a:pt x="49464" y="63357"/>
                  </a:cubicBezTo>
                  <a:cubicBezTo>
                    <a:pt x="52445" y="68376"/>
                    <a:pt x="55427" y="73394"/>
                    <a:pt x="58408" y="78413"/>
                  </a:cubicBezTo>
                  <a:cubicBezTo>
                    <a:pt x="58019" y="78690"/>
                    <a:pt x="57649" y="78987"/>
                    <a:pt x="57260" y="79265"/>
                  </a:cubicBezTo>
                  <a:cubicBezTo>
                    <a:pt x="52001" y="74616"/>
                    <a:pt x="46760" y="69968"/>
                    <a:pt x="41500" y="65338"/>
                  </a:cubicBezTo>
                  <a:cubicBezTo>
                    <a:pt x="41186" y="65709"/>
                    <a:pt x="40889" y="66061"/>
                    <a:pt x="40574" y="66431"/>
                  </a:cubicBezTo>
                  <a:cubicBezTo>
                    <a:pt x="43260" y="71561"/>
                    <a:pt x="45945" y="76690"/>
                    <a:pt x="48630" y="81820"/>
                  </a:cubicBezTo>
                  <a:cubicBezTo>
                    <a:pt x="48315" y="82042"/>
                    <a:pt x="48019" y="82283"/>
                    <a:pt x="47704" y="82505"/>
                  </a:cubicBezTo>
                  <a:cubicBezTo>
                    <a:pt x="42612" y="77672"/>
                    <a:pt x="37519" y="72857"/>
                    <a:pt x="32426" y="68024"/>
                  </a:cubicBezTo>
                  <a:cubicBezTo>
                    <a:pt x="31685" y="68598"/>
                    <a:pt x="30945" y="69172"/>
                    <a:pt x="30223" y="69746"/>
                  </a:cubicBezTo>
                  <a:cubicBezTo>
                    <a:pt x="33834" y="76635"/>
                    <a:pt x="37445" y="83505"/>
                    <a:pt x="41037" y="90394"/>
                  </a:cubicBezTo>
                  <a:cubicBezTo>
                    <a:pt x="40593" y="90580"/>
                    <a:pt x="40149" y="90765"/>
                    <a:pt x="39686" y="90950"/>
                  </a:cubicBezTo>
                  <a:cubicBezTo>
                    <a:pt x="35074" y="85839"/>
                    <a:pt x="30463" y="80727"/>
                    <a:pt x="25852" y="75616"/>
                  </a:cubicBezTo>
                  <a:cubicBezTo>
                    <a:pt x="25408" y="75931"/>
                    <a:pt x="24982" y="76227"/>
                    <a:pt x="24537" y="76542"/>
                  </a:cubicBezTo>
                  <a:cubicBezTo>
                    <a:pt x="26760" y="82746"/>
                    <a:pt x="28963" y="88950"/>
                    <a:pt x="31185" y="95172"/>
                  </a:cubicBezTo>
                  <a:cubicBezTo>
                    <a:pt x="30667" y="95339"/>
                    <a:pt x="30130" y="95505"/>
                    <a:pt x="29611" y="95691"/>
                  </a:cubicBezTo>
                  <a:cubicBezTo>
                    <a:pt x="25222" y="89635"/>
                    <a:pt x="20833" y="83561"/>
                    <a:pt x="16463" y="77505"/>
                  </a:cubicBezTo>
                  <a:cubicBezTo>
                    <a:pt x="15926" y="77802"/>
                    <a:pt x="15370" y="78098"/>
                    <a:pt x="14833" y="78375"/>
                  </a:cubicBezTo>
                  <a:cubicBezTo>
                    <a:pt x="16889" y="85246"/>
                    <a:pt x="18963" y="92135"/>
                    <a:pt x="21019" y="99005"/>
                  </a:cubicBezTo>
                  <a:cubicBezTo>
                    <a:pt x="20648" y="99117"/>
                    <a:pt x="20278" y="99209"/>
                    <a:pt x="19908" y="99320"/>
                  </a:cubicBezTo>
                  <a:cubicBezTo>
                    <a:pt x="15593" y="92728"/>
                    <a:pt x="11259" y="86116"/>
                    <a:pt x="6130" y="78283"/>
                  </a:cubicBezTo>
                  <a:cubicBezTo>
                    <a:pt x="4000" y="84746"/>
                    <a:pt x="2370" y="88931"/>
                    <a:pt x="1278" y="93265"/>
                  </a:cubicBezTo>
                  <a:cubicBezTo>
                    <a:pt x="481" y="96357"/>
                    <a:pt x="259" y="99617"/>
                    <a:pt x="37" y="102820"/>
                  </a:cubicBezTo>
                  <a:cubicBezTo>
                    <a:pt x="-611" y="111506"/>
                    <a:pt x="7389" y="126098"/>
                    <a:pt x="14778" y="129506"/>
                  </a:cubicBezTo>
                  <a:cubicBezTo>
                    <a:pt x="24685" y="134062"/>
                    <a:pt x="31537" y="128413"/>
                    <a:pt x="39241" y="123043"/>
                  </a:cubicBezTo>
                  <a:cubicBezTo>
                    <a:pt x="44908" y="119098"/>
                    <a:pt x="52241" y="116709"/>
                    <a:pt x="59149" y="115617"/>
                  </a:cubicBezTo>
                  <a:cubicBezTo>
                    <a:pt x="70445" y="113820"/>
                    <a:pt x="77853" y="108432"/>
                    <a:pt x="82705" y="98117"/>
                  </a:cubicBezTo>
                  <a:cubicBezTo>
                    <a:pt x="86057" y="90987"/>
                    <a:pt x="90538" y="84339"/>
                    <a:pt x="94983" y="77802"/>
                  </a:cubicBezTo>
                  <a:cubicBezTo>
                    <a:pt x="101168" y="68690"/>
                    <a:pt x="105316" y="59838"/>
                    <a:pt x="100668" y="48264"/>
                  </a:cubicBezTo>
                  <a:cubicBezTo>
                    <a:pt x="98279" y="42301"/>
                    <a:pt x="97705" y="35060"/>
                    <a:pt x="98260" y="28579"/>
                  </a:cubicBezTo>
                  <a:cubicBezTo>
                    <a:pt x="99149" y="18227"/>
                    <a:pt x="98205" y="9097"/>
                    <a:pt x="88686" y="3226"/>
                  </a:cubicBezTo>
                  <a:cubicBezTo>
                    <a:pt x="79686" y="-2329"/>
                    <a:pt x="67056" y="-551"/>
                    <a:pt x="57075" y="733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DEB66A19-0782-F7AE-C808-D16282CDFA55}"/>
                </a:ext>
              </a:extLst>
            </p:cNvPr>
            <p:cNvSpPr/>
            <p:nvPr/>
          </p:nvSpPr>
          <p:spPr>
            <a:xfrm>
              <a:off x="1835380" y="5024681"/>
              <a:ext cx="72513" cy="165558"/>
            </a:xfrm>
            <a:custGeom>
              <a:avLst/>
              <a:gdLst>
                <a:gd name="connsiteX0" fmla="*/ 0 w 72513"/>
                <a:gd name="connsiteY0" fmla="*/ 19450 h 165558"/>
                <a:gd name="connsiteX1" fmla="*/ 23130 w 72513"/>
                <a:gd name="connsiteY1" fmla="*/ 10265 h 165558"/>
                <a:gd name="connsiteX2" fmla="*/ 10796 w 72513"/>
                <a:gd name="connsiteY2" fmla="*/ 25506 h 165558"/>
                <a:gd name="connsiteX3" fmla="*/ 11833 w 72513"/>
                <a:gd name="connsiteY3" fmla="*/ 26987 h 165558"/>
                <a:gd name="connsiteX4" fmla="*/ 32074 w 72513"/>
                <a:gd name="connsiteY4" fmla="*/ 18765 h 165558"/>
                <a:gd name="connsiteX5" fmla="*/ 17871 w 72513"/>
                <a:gd name="connsiteY5" fmla="*/ 33043 h 165558"/>
                <a:gd name="connsiteX6" fmla="*/ 36167 w 72513"/>
                <a:gd name="connsiteY6" fmla="*/ 27432 h 165558"/>
                <a:gd name="connsiteX7" fmla="*/ 36963 w 72513"/>
                <a:gd name="connsiteY7" fmla="*/ 28543 h 165558"/>
                <a:gd name="connsiteX8" fmla="*/ 20685 w 72513"/>
                <a:gd name="connsiteY8" fmla="*/ 40654 h 165558"/>
                <a:gd name="connsiteX9" fmla="*/ 21445 w 72513"/>
                <a:gd name="connsiteY9" fmla="*/ 42377 h 165558"/>
                <a:gd name="connsiteX10" fmla="*/ 39352 w 72513"/>
                <a:gd name="connsiteY10" fmla="*/ 37191 h 165558"/>
                <a:gd name="connsiteX11" fmla="*/ 23278 w 72513"/>
                <a:gd name="connsiteY11" fmla="*/ 49099 h 165558"/>
                <a:gd name="connsiteX12" fmla="*/ 24148 w 72513"/>
                <a:gd name="connsiteY12" fmla="*/ 50803 h 165558"/>
                <a:gd name="connsiteX13" fmla="*/ 42593 w 72513"/>
                <a:gd name="connsiteY13" fmla="*/ 48673 h 165558"/>
                <a:gd name="connsiteX14" fmla="*/ 42871 w 72513"/>
                <a:gd name="connsiteY14" fmla="*/ 50710 h 165558"/>
                <a:gd name="connsiteX15" fmla="*/ 30148 w 72513"/>
                <a:gd name="connsiteY15" fmla="*/ 58414 h 165558"/>
                <a:gd name="connsiteX16" fmla="*/ 30630 w 72513"/>
                <a:gd name="connsiteY16" fmla="*/ 59599 h 165558"/>
                <a:gd name="connsiteX17" fmla="*/ 46297 w 72513"/>
                <a:gd name="connsiteY17" fmla="*/ 54877 h 165558"/>
                <a:gd name="connsiteX18" fmla="*/ 47186 w 72513"/>
                <a:gd name="connsiteY18" fmla="*/ 56395 h 165558"/>
                <a:gd name="connsiteX19" fmla="*/ 28871 w 72513"/>
                <a:gd name="connsiteY19" fmla="*/ 69692 h 165558"/>
                <a:gd name="connsiteX20" fmla="*/ 29556 w 72513"/>
                <a:gd name="connsiteY20" fmla="*/ 71062 h 165558"/>
                <a:gd name="connsiteX21" fmla="*/ 50186 w 72513"/>
                <a:gd name="connsiteY21" fmla="*/ 66062 h 165558"/>
                <a:gd name="connsiteX22" fmla="*/ 35334 w 72513"/>
                <a:gd name="connsiteY22" fmla="*/ 78970 h 165558"/>
                <a:gd name="connsiteX23" fmla="*/ 36186 w 72513"/>
                <a:gd name="connsiteY23" fmla="*/ 80377 h 165558"/>
                <a:gd name="connsiteX24" fmla="*/ 50927 w 72513"/>
                <a:gd name="connsiteY24" fmla="*/ 76655 h 165558"/>
                <a:gd name="connsiteX25" fmla="*/ 51630 w 72513"/>
                <a:gd name="connsiteY25" fmla="*/ 77896 h 165558"/>
                <a:gd name="connsiteX26" fmla="*/ 33704 w 72513"/>
                <a:gd name="connsiteY26" fmla="*/ 91785 h 165558"/>
                <a:gd name="connsiteX27" fmla="*/ 46926 w 72513"/>
                <a:gd name="connsiteY27" fmla="*/ 90062 h 165558"/>
                <a:gd name="connsiteX28" fmla="*/ 47723 w 72513"/>
                <a:gd name="connsiteY28" fmla="*/ 91488 h 165558"/>
                <a:gd name="connsiteX29" fmla="*/ 30519 w 72513"/>
                <a:gd name="connsiteY29" fmla="*/ 102062 h 165558"/>
                <a:gd name="connsiteX30" fmla="*/ 31074 w 72513"/>
                <a:gd name="connsiteY30" fmla="*/ 103544 h 165558"/>
                <a:gd name="connsiteX31" fmla="*/ 45389 w 72513"/>
                <a:gd name="connsiteY31" fmla="*/ 101155 h 165558"/>
                <a:gd name="connsiteX32" fmla="*/ 45963 w 72513"/>
                <a:gd name="connsiteY32" fmla="*/ 102785 h 165558"/>
                <a:gd name="connsiteX33" fmla="*/ 25426 w 72513"/>
                <a:gd name="connsiteY33" fmla="*/ 113544 h 165558"/>
                <a:gd name="connsiteX34" fmla="*/ 26056 w 72513"/>
                <a:gd name="connsiteY34" fmla="*/ 114859 h 165558"/>
                <a:gd name="connsiteX35" fmla="*/ 34037 w 72513"/>
                <a:gd name="connsiteY35" fmla="*/ 114026 h 165558"/>
                <a:gd name="connsiteX36" fmla="*/ 34500 w 72513"/>
                <a:gd name="connsiteY36" fmla="*/ 115415 h 165558"/>
                <a:gd name="connsiteX37" fmla="*/ 12371 w 72513"/>
                <a:gd name="connsiteY37" fmla="*/ 127026 h 165558"/>
                <a:gd name="connsiteX38" fmla="*/ 12945 w 72513"/>
                <a:gd name="connsiteY38" fmla="*/ 128989 h 165558"/>
                <a:gd name="connsiteX39" fmla="*/ 34334 w 72513"/>
                <a:gd name="connsiteY39" fmla="*/ 124322 h 165558"/>
                <a:gd name="connsiteX40" fmla="*/ 34612 w 72513"/>
                <a:gd name="connsiteY40" fmla="*/ 125470 h 165558"/>
                <a:gd name="connsiteX41" fmla="*/ 8389 w 72513"/>
                <a:gd name="connsiteY41" fmla="*/ 139211 h 165558"/>
                <a:gd name="connsiteX42" fmla="*/ 9019 w 72513"/>
                <a:gd name="connsiteY42" fmla="*/ 141100 h 165558"/>
                <a:gd name="connsiteX43" fmla="*/ 26760 w 72513"/>
                <a:gd name="connsiteY43" fmla="*/ 137619 h 165558"/>
                <a:gd name="connsiteX44" fmla="*/ 27204 w 72513"/>
                <a:gd name="connsiteY44" fmla="*/ 139100 h 165558"/>
                <a:gd name="connsiteX45" fmla="*/ 4370 w 72513"/>
                <a:gd name="connsiteY45" fmla="*/ 148693 h 165558"/>
                <a:gd name="connsiteX46" fmla="*/ 4815 w 72513"/>
                <a:gd name="connsiteY46" fmla="*/ 150082 h 165558"/>
                <a:gd name="connsiteX47" fmla="*/ 21056 w 72513"/>
                <a:gd name="connsiteY47" fmla="*/ 149137 h 165558"/>
                <a:gd name="connsiteX48" fmla="*/ 21260 w 72513"/>
                <a:gd name="connsiteY48" fmla="*/ 150452 h 165558"/>
                <a:gd name="connsiteX49" fmla="*/ 370 w 72513"/>
                <a:gd name="connsiteY49" fmla="*/ 159063 h 165558"/>
                <a:gd name="connsiteX50" fmla="*/ 8870 w 72513"/>
                <a:gd name="connsiteY50" fmla="*/ 162619 h 165558"/>
                <a:gd name="connsiteX51" fmla="*/ 18130 w 72513"/>
                <a:gd name="connsiteY51" fmla="*/ 165249 h 165558"/>
                <a:gd name="connsiteX52" fmla="*/ 41963 w 72513"/>
                <a:gd name="connsiteY52" fmla="*/ 152748 h 165558"/>
                <a:gd name="connsiteX53" fmla="*/ 57353 w 72513"/>
                <a:gd name="connsiteY53" fmla="*/ 133915 h 165558"/>
                <a:gd name="connsiteX54" fmla="*/ 68260 w 72513"/>
                <a:gd name="connsiteY54" fmla="*/ 94247 h 165558"/>
                <a:gd name="connsiteX55" fmla="*/ 69427 w 72513"/>
                <a:gd name="connsiteY55" fmla="*/ 72044 h 165558"/>
                <a:gd name="connsiteX56" fmla="*/ 63112 w 72513"/>
                <a:gd name="connsiteY56" fmla="*/ 39839 h 165558"/>
                <a:gd name="connsiteX57" fmla="*/ 52612 w 72513"/>
                <a:gd name="connsiteY57" fmla="*/ 24284 h 165558"/>
                <a:gd name="connsiteX58" fmla="*/ 25630 w 72513"/>
                <a:gd name="connsiteY58" fmla="*/ 746 h 165558"/>
                <a:gd name="connsiteX59" fmla="*/ 0 w 72513"/>
                <a:gd name="connsiteY59" fmla="*/ 19450 h 16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2513" h="165558">
                  <a:moveTo>
                    <a:pt x="0" y="19450"/>
                  </a:moveTo>
                  <a:cubicBezTo>
                    <a:pt x="7852" y="16339"/>
                    <a:pt x="14241" y="13802"/>
                    <a:pt x="23130" y="10265"/>
                  </a:cubicBezTo>
                  <a:cubicBezTo>
                    <a:pt x="17963" y="16654"/>
                    <a:pt x="14370" y="21080"/>
                    <a:pt x="10796" y="25506"/>
                  </a:cubicBezTo>
                  <a:cubicBezTo>
                    <a:pt x="11148" y="26006"/>
                    <a:pt x="11482" y="26506"/>
                    <a:pt x="11833" y="26987"/>
                  </a:cubicBezTo>
                  <a:cubicBezTo>
                    <a:pt x="17871" y="24524"/>
                    <a:pt x="23908" y="22080"/>
                    <a:pt x="32074" y="18765"/>
                  </a:cubicBezTo>
                  <a:cubicBezTo>
                    <a:pt x="26797" y="24080"/>
                    <a:pt x="23019" y="27858"/>
                    <a:pt x="17871" y="33043"/>
                  </a:cubicBezTo>
                  <a:cubicBezTo>
                    <a:pt x="25352" y="30747"/>
                    <a:pt x="30760" y="29080"/>
                    <a:pt x="36167" y="27432"/>
                  </a:cubicBezTo>
                  <a:cubicBezTo>
                    <a:pt x="36426" y="27802"/>
                    <a:pt x="36704" y="28173"/>
                    <a:pt x="36963" y="28543"/>
                  </a:cubicBezTo>
                  <a:cubicBezTo>
                    <a:pt x="31537" y="32580"/>
                    <a:pt x="26111" y="36617"/>
                    <a:pt x="20685" y="40654"/>
                  </a:cubicBezTo>
                  <a:cubicBezTo>
                    <a:pt x="20945" y="41228"/>
                    <a:pt x="21204" y="41802"/>
                    <a:pt x="21445" y="42377"/>
                  </a:cubicBezTo>
                  <a:cubicBezTo>
                    <a:pt x="26982" y="40765"/>
                    <a:pt x="32537" y="39154"/>
                    <a:pt x="39352" y="37191"/>
                  </a:cubicBezTo>
                  <a:cubicBezTo>
                    <a:pt x="33204" y="41747"/>
                    <a:pt x="28241" y="45432"/>
                    <a:pt x="23278" y="49099"/>
                  </a:cubicBezTo>
                  <a:cubicBezTo>
                    <a:pt x="23574" y="49673"/>
                    <a:pt x="23871" y="50228"/>
                    <a:pt x="24148" y="50803"/>
                  </a:cubicBezTo>
                  <a:cubicBezTo>
                    <a:pt x="30297" y="50099"/>
                    <a:pt x="36445" y="49377"/>
                    <a:pt x="42593" y="48673"/>
                  </a:cubicBezTo>
                  <a:cubicBezTo>
                    <a:pt x="42686" y="49358"/>
                    <a:pt x="42778" y="50025"/>
                    <a:pt x="42871" y="50710"/>
                  </a:cubicBezTo>
                  <a:cubicBezTo>
                    <a:pt x="38630" y="53284"/>
                    <a:pt x="34389" y="55840"/>
                    <a:pt x="30148" y="58414"/>
                  </a:cubicBezTo>
                  <a:cubicBezTo>
                    <a:pt x="30315" y="58803"/>
                    <a:pt x="30463" y="59210"/>
                    <a:pt x="30630" y="59599"/>
                  </a:cubicBezTo>
                  <a:cubicBezTo>
                    <a:pt x="35852" y="58025"/>
                    <a:pt x="41075" y="56451"/>
                    <a:pt x="46297" y="54877"/>
                  </a:cubicBezTo>
                  <a:cubicBezTo>
                    <a:pt x="46593" y="55377"/>
                    <a:pt x="46889" y="55877"/>
                    <a:pt x="47186" y="56395"/>
                  </a:cubicBezTo>
                  <a:cubicBezTo>
                    <a:pt x="41075" y="60821"/>
                    <a:pt x="34982" y="65266"/>
                    <a:pt x="28871" y="69692"/>
                  </a:cubicBezTo>
                  <a:cubicBezTo>
                    <a:pt x="29093" y="70155"/>
                    <a:pt x="29334" y="70599"/>
                    <a:pt x="29556" y="71062"/>
                  </a:cubicBezTo>
                  <a:cubicBezTo>
                    <a:pt x="35593" y="69599"/>
                    <a:pt x="41649" y="68136"/>
                    <a:pt x="50186" y="66062"/>
                  </a:cubicBezTo>
                  <a:cubicBezTo>
                    <a:pt x="43926" y="71488"/>
                    <a:pt x="39630" y="75229"/>
                    <a:pt x="35334" y="78970"/>
                  </a:cubicBezTo>
                  <a:cubicBezTo>
                    <a:pt x="35612" y="79432"/>
                    <a:pt x="35889" y="79914"/>
                    <a:pt x="36186" y="80377"/>
                  </a:cubicBezTo>
                  <a:cubicBezTo>
                    <a:pt x="41093" y="79136"/>
                    <a:pt x="46019" y="77896"/>
                    <a:pt x="50927" y="76655"/>
                  </a:cubicBezTo>
                  <a:cubicBezTo>
                    <a:pt x="51167" y="77062"/>
                    <a:pt x="51408" y="77488"/>
                    <a:pt x="51630" y="77896"/>
                  </a:cubicBezTo>
                  <a:cubicBezTo>
                    <a:pt x="46278" y="82044"/>
                    <a:pt x="40908" y="86210"/>
                    <a:pt x="33704" y="91785"/>
                  </a:cubicBezTo>
                  <a:cubicBezTo>
                    <a:pt x="39704" y="91007"/>
                    <a:pt x="43315" y="90525"/>
                    <a:pt x="46926" y="90062"/>
                  </a:cubicBezTo>
                  <a:cubicBezTo>
                    <a:pt x="47186" y="90544"/>
                    <a:pt x="47463" y="91025"/>
                    <a:pt x="47723" y="91488"/>
                  </a:cubicBezTo>
                  <a:cubicBezTo>
                    <a:pt x="41982" y="95007"/>
                    <a:pt x="36260" y="98525"/>
                    <a:pt x="30519" y="102062"/>
                  </a:cubicBezTo>
                  <a:cubicBezTo>
                    <a:pt x="30704" y="102563"/>
                    <a:pt x="30889" y="103044"/>
                    <a:pt x="31074" y="103544"/>
                  </a:cubicBezTo>
                  <a:cubicBezTo>
                    <a:pt x="35852" y="102748"/>
                    <a:pt x="40612" y="101951"/>
                    <a:pt x="45389" y="101155"/>
                  </a:cubicBezTo>
                  <a:cubicBezTo>
                    <a:pt x="45575" y="101692"/>
                    <a:pt x="45778" y="102248"/>
                    <a:pt x="45963" y="102785"/>
                  </a:cubicBezTo>
                  <a:cubicBezTo>
                    <a:pt x="39112" y="106377"/>
                    <a:pt x="32260" y="109970"/>
                    <a:pt x="25426" y="113544"/>
                  </a:cubicBezTo>
                  <a:cubicBezTo>
                    <a:pt x="25630" y="113989"/>
                    <a:pt x="25834" y="114414"/>
                    <a:pt x="26056" y="114859"/>
                  </a:cubicBezTo>
                  <a:cubicBezTo>
                    <a:pt x="28723" y="114581"/>
                    <a:pt x="31371" y="114303"/>
                    <a:pt x="34037" y="114026"/>
                  </a:cubicBezTo>
                  <a:cubicBezTo>
                    <a:pt x="34186" y="114489"/>
                    <a:pt x="34352" y="114952"/>
                    <a:pt x="34500" y="115415"/>
                  </a:cubicBezTo>
                  <a:cubicBezTo>
                    <a:pt x="27130" y="119285"/>
                    <a:pt x="19741" y="123155"/>
                    <a:pt x="12371" y="127026"/>
                  </a:cubicBezTo>
                  <a:cubicBezTo>
                    <a:pt x="12556" y="127674"/>
                    <a:pt x="12741" y="128322"/>
                    <a:pt x="12945" y="128989"/>
                  </a:cubicBezTo>
                  <a:cubicBezTo>
                    <a:pt x="20074" y="127433"/>
                    <a:pt x="27204" y="125878"/>
                    <a:pt x="34334" y="124322"/>
                  </a:cubicBezTo>
                  <a:cubicBezTo>
                    <a:pt x="34426" y="124711"/>
                    <a:pt x="34519" y="125081"/>
                    <a:pt x="34612" y="125470"/>
                  </a:cubicBezTo>
                  <a:cubicBezTo>
                    <a:pt x="25871" y="130044"/>
                    <a:pt x="17130" y="134637"/>
                    <a:pt x="8389" y="139211"/>
                  </a:cubicBezTo>
                  <a:cubicBezTo>
                    <a:pt x="8593" y="139841"/>
                    <a:pt x="8815" y="140470"/>
                    <a:pt x="9019" y="141100"/>
                  </a:cubicBezTo>
                  <a:cubicBezTo>
                    <a:pt x="14926" y="139933"/>
                    <a:pt x="20852" y="138785"/>
                    <a:pt x="26760" y="137619"/>
                  </a:cubicBezTo>
                  <a:cubicBezTo>
                    <a:pt x="26908" y="138118"/>
                    <a:pt x="27056" y="138618"/>
                    <a:pt x="27204" y="139100"/>
                  </a:cubicBezTo>
                  <a:cubicBezTo>
                    <a:pt x="19593" y="142304"/>
                    <a:pt x="11982" y="145489"/>
                    <a:pt x="4370" y="148693"/>
                  </a:cubicBezTo>
                  <a:cubicBezTo>
                    <a:pt x="4519" y="149156"/>
                    <a:pt x="4667" y="149619"/>
                    <a:pt x="4815" y="150082"/>
                  </a:cubicBezTo>
                  <a:cubicBezTo>
                    <a:pt x="10222" y="149767"/>
                    <a:pt x="15648" y="149452"/>
                    <a:pt x="21056" y="149137"/>
                  </a:cubicBezTo>
                  <a:cubicBezTo>
                    <a:pt x="21130" y="149582"/>
                    <a:pt x="21204" y="150008"/>
                    <a:pt x="21260" y="150452"/>
                  </a:cubicBezTo>
                  <a:cubicBezTo>
                    <a:pt x="14871" y="153082"/>
                    <a:pt x="8463" y="155711"/>
                    <a:pt x="370" y="159063"/>
                  </a:cubicBezTo>
                  <a:cubicBezTo>
                    <a:pt x="4370" y="160748"/>
                    <a:pt x="6556" y="161841"/>
                    <a:pt x="8870" y="162619"/>
                  </a:cubicBezTo>
                  <a:cubicBezTo>
                    <a:pt x="11908" y="163637"/>
                    <a:pt x="14982" y="164749"/>
                    <a:pt x="18130" y="165249"/>
                  </a:cubicBezTo>
                  <a:cubicBezTo>
                    <a:pt x="28426" y="166915"/>
                    <a:pt x="36593" y="161730"/>
                    <a:pt x="41963" y="152748"/>
                  </a:cubicBezTo>
                  <a:cubicBezTo>
                    <a:pt x="46093" y="145841"/>
                    <a:pt x="51297" y="139174"/>
                    <a:pt x="57353" y="133915"/>
                  </a:cubicBezTo>
                  <a:cubicBezTo>
                    <a:pt x="69538" y="123341"/>
                    <a:pt x="74223" y="109414"/>
                    <a:pt x="68260" y="94247"/>
                  </a:cubicBezTo>
                  <a:cubicBezTo>
                    <a:pt x="65168" y="86414"/>
                    <a:pt x="65593" y="79396"/>
                    <a:pt x="69427" y="72044"/>
                  </a:cubicBezTo>
                  <a:cubicBezTo>
                    <a:pt x="75390" y="60562"/>
                    <a:pt x="72408" y="48784"/>
                    <a:pt x="63112" y="39839"/>
                  </a:cubicBezTo>
                  <a:cubicBezTo>
                    <a:pt x="58667" y="35562"/>
                    <a:pt x="54427" y="30043"/>
                    <a:pt x="52612" y="24284"/>
                  </a:cubicBezTo>
                  <a:cubicBezTo>
                    <a:pt x="48278" y="10543"/>
                    <a:pt x="38297" y="3932"/>
                    <a:pt x="25630" y="746"/>
                  </a:cubicBezTo>
                  <a:cubicBezTo>
                    <a:pt x="13519" y="-2346"/>
                    <a:pt x="4148" y="4228"/>
                    <a:pt x="0" y="1945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8B6A2C7E-9AE2-DD19-2CDC-34D7E9EA3CE3}"/>
                </a:ext>
              </a:extLst>
            </p:cNvPr>
            <p:cNvSpPr/>
            <p:nvPr/>
          </p:nvSpPr>
          <p:spPr>
            <a:xfrm>
              <a:off x="1458494" y="4842013"/>
              <a:ext cx="127266" cy="94272"/>
            </a:xfrm>
            <a:custGeom>
              <a:avLst/>
              <a:gdLst>
                <a:gd name="connsiteX0" fmla="*/ 42642 w 127266"/>
                <a:gd name="connsiteY0" fmla="*/ 93117 h 94272"/>
                <a:gd name="connsiteX1" fmla="*/ 18771 w 127266"/>
                <a:gd name="connsiteY1" fmla="*/ 70672 h 94272"/>
                <a:gd name="connsiteX2" fmla="*/ 19641 w 127266"/>
                <a:gd name="connsiteY2" fmla="*/ 69283 h 94272"/>
                <a:gd name="connsiteX3" fmla="*/ 33086 w 127266"/>
                <a:gd name="connsiteY3" fmla="*/ 75413 h 94272"/>
                <a:gd name="connsiteX4" fmla="*/ 33956 w 127266"/>
                <a:gd name="connsiteY4" fmla="*/ 74395 h 94272"/>
                <a:gd name="connsiteX5" fmla="*/ 21160 w 127266"/>
                <a:gd name="connsiteY5" fmla="*/ 61431 h 94272"/>
                <a:gd name="connsiteX6" fmla="*/ 22382 w 127266"/>
                <a:gd name="connsiteY6" fmla="*/ 59580 h 94272"/>
                <a:gd name="connsiteX7" fmla="*/ 41104 w 127266"/>
                <a:gd name="connsiteY7" fmla="*/ 69950 h 94272"/>
                <a:gd name="connsiteX8" fmla="*/ 41827 w 127266"/>
                <a:gd name="connsiteY8" fmla="*/ 68839 h 94272"/>
                <a:gd name="connsiteX9" fmla="*/ 29512 w 127266"/>
                <a:gd name="connsiteY9" fmla="*/ 53098 h 94272"/>
                <a:gd name="connsiteX10" fmla="*/ 30567 w 127266"/>
                <a:gd name="connsiteY10" fmla="*/ 52098 h 94272"/>
                <a:gd name="connsiteX11" fmla="*/ 48142 w 127266"/>
                <a:gd name="connsiteY11" fmla="*/ 65135 h 94272"/>
                <a:gd name="connsiteX12" fmla="*/ 37160 w 127266"/>
                <a:gd name="connsiteY12" fmla="*/ 44190 h 94272"/>
                <a:gd name="connsiteX13" fmla="*/ 38253 w 127266"/>
                <a:gd name="connsiteY13" fmla="*/ 43468 h 94272"/>
                <a:gd name="connsiteX14" fmla="*/ 51012 w 127266"/>
                <a:gd name="connsiteY14" fmla="*/ 55524 h 94272"/>
                <a:gd name="connsiteX15" fmla="*/ 52197 w 127266"/>
                <a:gd name="connsiteY15" fmla="*/ 54598 h 94272"/>
                <a:gd name="connsiteX16" fmla="*/ 42642 w 127266"/>
                <a:gd name="connsiteY16" fmla="*/ 36376 h 94272"/>
                <a:gd name="connsiteX17" fmla="*/ 44271 w 127266"/>
                <a:gd name="connsiteY17" fmla="*/ 35005 h 94272"/>
                <a:gd name="connsiteX18" fmla="*/ 55234 w 127266"/>
                <a:gd name="connsiteY18" fmla="*/ 45802 h 94272"/>
                <a:gd name="connsiteX19" fmla="*/ 48827 w 127266"/>
                <a:gd name="connsiteY19" fmla="*/ 28987 h 94272"/>
                <a:gd name="connsiteX20" fmla="*/ 61623 w 127266"/>
                <a:gd name="connsiteY20" fmla="*/ 41135 h 94272"/>
                <a:gd name="connsiteX21" fmla="*/ 71031 w 127266"/>
                <a:gd name="connsiteY21" fmla="*/ 53820 h 94272"/>
                <a:gd name="connsiteX22" fmla="*/ 73957 w 127266"/>
                <a:gd name="connsiteY22" fmla="*/ 52117 h 94272"/>
                <a:gd name="connsiteX23" fmla="*/ 71975 w 127266"/>
                <a:gd name="connsiteY23" fmla="*/ 17598 h 94272"/>
                <a:gd name="connsiteX24" fmla="*/ 74253 w 127266"/>
                <a:gd name="connsiteY24" fmla="*/ 17283 h 94272"/>
                <a:gd name="connsiteX25" fmla="*/ 82624 w 127266"/>
                <a:gd name="connsiteY25" fmla="*/ 47228 h 94272"/>
                <a:gd name="connsiteX26" fmla="*/ 86531 w 127266"/>
                <a:gd name="connsiteY26" fmla="*/ 27079 h 94272"/>
                <a:gd name="connsiteX27" fmla="*/ 88068 w 127266"/>
                <a:gd name="connsiteY27" fmla="*/ 27079 h 94272"/>
                <a:gd name="connsiteX28" fmla="*/ 90957 w 127266"/>
                <a:gd name="connsiteY28" fmla="*/ 44672 h 94272"/>
                <a:gd name="connsiteX29" fmla="*/ 92105 w 127266"/>
                <a:gd name="connsiteY29" fmla="*/ 44505 h 94272"/>
                <a:gd name="connsiteX30" fmla="*/ 94383 w 127266"/>
                <a:gd name="connsiteY30" fmla="*/ 26838 h 94272"/>
                <a:gd name="connsiteX31" fmla="*/ 97198 w 127266"/>
                <a:gd name="connsiteY31" fmla="*/ 26857 h 94272"/>
                <a:gd name="connsiteX32" fmla="*/ 98513 w 127266"/>
                <a:gd name="connsiteY32" fmla="*/ 55042 h 94272"/>
                <a:gd name="connsiteX33" fmla="*/ 100290 w 127266"/>
                <a:gd name="connsiteY33" fmla="*/ 55135 h 94272"/>
                <a:gd name="connsiteX34" fmla="*/ 103494 w 127266"/>
                <a:gd name="connsiteY34" fmla="*/ 38727 h 94272"/>
                <a:gd name="connsiteX35" fmla="*/ 104772 w 127266"/>
                <a:gd name="connsiteY35" fmla="*/ 38746 h 94272"/>
                <a:gd name="connsiteX36" fmla="*/ 105328 w 127266"/>
                <a:gd name="connsiteY36" fmla="*/ 63672 h 94272"/>
                <a:gd name="connsiteX37" fmla="*/ 107253 w 127266"/>
                <a:gd name="connsiteY37" fmla="*/ 63802 h 94272"/>
                <a:gd name="connsiteX38" fmla="*/ 110772 w 127266"/>
                <a:gd name="connsiteY38" fmla="*/ 44487 h 94272"/>
                <a:gd name="connsiteX39" fmla="*/ 112624 w 127266"/>
                <a:gd name="connsiteY39" fmla="*/ 44376 h 94272"/>
                <a:gd name="connsiteX40" fmla="*/ 114587 w 127266"/>
                <a:gd name="connsiteY40" fmla="*/ 65117 h 94272"/>
                <a:gd name="connsiteX41" fmla="*/ 115587 w 127266"/>
                <a:gd name="connsiteY41" fmla="*/ 65061 h 94272"/>
                <a:gd name="connsiteX42" fmla="*/ 118661 w 127266"/>
                <a:gd name="connsiteY42" fmla="*/ 51209 h 94272"/>
                <a:gd name="connsiteX43" fmla="*/ 121624 w 127266"/>
                <a:gd name="connsiteY43" fmla="*/ 51413 h 94272"/>
                <a:gd name="connsiteX44" fmla="*/ 120457 w 127266"/>
                <a:gd name="connsiteY44" fmla="*/ 79061 h 94272"/>
                <a:gd name="connsiteX45" fmla="*/ 117661 w 127266"/>
                <a:gd name="connsiteY45" fmla="*/ 33320 h 94272"/>
                <a:gd name="connsiteX46" fmla="*/ 102828 w 127266"/>
                <a:gd name="connsiteY46" fmla="*/ 14023 h 94272"/>
                <a:gd name="connsiteX47" fmla="*/ 75457 w 127266"/>
                <a:gd name="connsiteY47" fmla="*/ 949 h 94272"/>
                <a:gd name="connsiteX48" fmla="*/ 50179 w 127266"/>
                <a:gd name="connsiteY48" fmla="*/ 3727 h 94272"/>
                <a:gd name="connsiteX49" fmla="*/ 23104 w 127266"/>
                <a:gd name="connsiteY49" fmla="*/ 24727 h 94272"/>
                <a:gd name="connsiteX50" fmla="*/ 13326 w 127266"/>
                <a:gd name="connsiteY50" fmla="*/ 40394 h 94272"/>
                <a:gd name="connsiteX51" fmla="*/ 2493 w 127266"/>
                <a:gd name="connsiteY51" fmla="*/ 77987 h 94272"/>
                <a:gd name="connsiteX52" fmla="*/ 42642 w 127266"/>
                <a:gd name="connsiteY52" fmla="*/ 93117 h 9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7266" h="94272">
                  <a:moveTo>
                    <a:pt x="42642" y="93117"/>
                  </a:moveTo>
                  <a:cubicBezTo>
                    <a:pt x="34141" y="85117"/>
                    <a:pt x="26456" y="77895"/>
                    <a:pt x="18771" y="70672"/>
                  </a:cubicBezTo>
                  <a:cubicBezTo>
                    <a:pt x="19067" y="70209"/>
                    <a:pt x="19345" y="69746"/>
                    <a:pt x="19641" y="69283"/>
                  </a:cubicBezTo>
                  <a:cubicBezTo>
                    <a:pt x="24123" y="71321"/>
                    <a:pt x="28604" y="73376"/>
                    <a:pt x="33086" y="75413"/>
                  </a:cubicBezTo>
                  <a:cubicBezTo>
                    <a:pt x="33382" y="75080"/>
                    <a:pt x="33660" y="74728"/>
                    <a:pt x="33956" y="74395"/>
                  </a:cubicBezTo>
                  <a:cubicBezTo>
                    <a:pt x="29697" y="70080"/>
                    <a:pt x="25438" y="65746"/>
                    <a:pt x="21160" y="61431"/>
                  </a:cubicBezTo>
                  <a:cubicBezTo>
                    <a:pt x="21567" y="60820"/>
                    <a:pt x="21975" y="60191"/>
                    <a:pt x="22382" y="59580"/>
                  </a:cubicBezTo>
                  <a:cubicBezTo>
                    <a:pt x="28623" y="63043"/>
                    <a:pt x="34864" y="66506"/>
                    <a:pt x="41104" y="69950"/>
                  </a:cubicBezTo>
                  <a:cubicBezTo>
                    <a:pt x="41345" y="69580"/>
                    <a:pt x="41586" y="69209"/>
                    <a:pt x="41827" y="68839"/>
                  </a:cubicBezTo>
                  <a:cubicBezTo>
                    <a:pt x="37716" y="63598"/>
                    <a:pt x="33623" y="58339"/>
                    <a:pt x="29512" y="53098"/>
                  </a:cubicBezTo>
                  <a:cubicBezTo>
                    <a:pt x="29864" y="52765"/>
                    <a:pt x="30215" y="52431"/>
                    <a:pt x="30567" y="52098"/>
                  </a:cubicBezTo>
                  <a:cubicBezTo>
                    <a:pt x="35790" y="55968"/>
                    <a:pt x="40993" y="59839"/>
                    <a:pt x="48142" y="65135"/>
                  </a:cubicBezTo>
                  <a:cubicBezTo>
                    <a:pt x="43679" y="56617"/>
                    <a:pt x="40419" y="50394"/>
                    <a:pt x="37160" y="44190"/>
                  </a:cubicBezTo>
                  <a:cubicBezTo>
                    <a:pt x="37530" y="43950"/>
                    <a:pt x="37882" y="43709"/>
                    <a:pt x="38253" y="43468"/>
                  </a:cubicBezTo>
                  <a:cubicBezTo>
                    <a:pt x="42512" y="47487"/>
                    <a:pt x="46753" y="51505"/>
                    <a:pt x="51012" y="55524"/>
                  </a:cubicBezTo>
                  <a:cubicBezTo>
                    <a:pt x="51401" y="55209"/>
                    <a:pt x="51808" y="54894"/>
                    <a:pt x="52197" y="54598"/>
                  </a:cubicBezTo>
                  <a:cubicBezTo>
                    <a:pt x="49012" y="48524"/>
                    <a:pt x="45827" y="42450"/>
                    <a:pt x="42642" y="36376"/>
                  </a:cubicBezTo>
                  <a:cubicBezTo>
                    <a:pt x="43179" y="35913"/>
                    <a:pt x="43734" y="35450"/>
                    <a:pt x="44271" y="35005"/>
                  </a:cubicBezTo>
                  <a:cubicBezTo>
                    <a:pt x="47679" y="38357"/>
                    <a:pt x="51086" y="41727"/>
                    <a:pt x="55234" y="45802"/>
                  </a:cubicBezTo>
                  <a:cubicBezTo>
                    <a:pt x="52808" y="39450"/>
                    <a:pt x="50808" y="34227"/>
                    <a:pt x="48827" y="28987"/>
                  </a:cubicBezTo>
                  <a:cubicBezTo>
                    <a:pt x="54345" y="32357"/>
                    <a:pt x="58105" y="36672"/>
                    <a:pt x="61623" y="41135"/>
                  </a:cubicBezTo>
                  <a:cubicBezTo>
                    <a:pt x="64883" y="45265"/>
                    <a:pt x="67901" y="49598"/>
                    <a:pt x="71031" y="53820"/>
                  </a:cubicBezTo>
                  <a:cubicBezTo>
                    <a:pt x="72012" y="53246"/>
                    <a:pt x="72975" y="52672"/>
                    <a:pt x="73957" y="52117"/>
                  </a:cubicBezTo>
                  <a:cubicBezTo>
                    <a:pt x="73290" y="40616"/>
                    <a:pt x="72642" y="29098"/>
                    <a:pt x="71975" y="17598"/>
                  </a:cubicBezTo>
                  <a:cubicBezTo>
                    <a:pt x="72735" y="17486"/>
                    <a:pt x="73494" y="17394"/>
                    <a:pt x="74253" y="17283"/>
                  </a:cubicBezTo>
                  <a:cubicBezTo>
                    <a:pt x="76809" y="26431"/>
                    <a:pt x="79364" y="35598"/>
                    <a:pt x="82624" y="47228"/>
                  </a:cubicBezTo>
                  <a:cubicBezTo>
                    <a:pt x="84235" y="38950"/>
                    <a:pt x="85383" y="33005"/>
                    <a:pt x="86531" y="27079"/>
                  </a:cubicBezTo>
                  <a:cubicBezTo>
                    <a:pt x="87049" y="27079"/>
                    <a:pt x="87550" y="27079"/>
                    <a:pt x="88068" y="27079"/>
                  </a:cubicBezTo>
                  <a:cubicBezTo>
                    <a:pt x="89031" y="32950"/>
                    <a:pt x="89994" y="38802"/>
                    <a:pt x="90957" y="44672"/>
                  </a:cubicBezTo>
                  <a:cubicBezTo>
                    <a:pt x="91346" y="44616"/>
                    <a:pt x="91716" y="44561"/>
                    <a:pt x="92105" y="44505"/>
                  </a:cubicBezTo>
                  <a:cubicBezTo>
                    <a:pt x="92864" y="38616"/>
                    <a:pt x="93624" y="32727"/>
                    <a:pt x="94383" y="26838"/>
                  </a:cubicBezTo>
                  <a:cubicBezTo>
                    <a:pt x="95327" y="26838"/>
                    <a:pt x="96253" y="26857"/>
                    <a:pt x="97198" y="26857"/>
                  </a:cubicBezTo>
                  <a:cubicBezTo>
                    <a:pt x="97642" y="36246"/>
                    <a:pt x="98068" y="45654"/>
                    <a:pt x="98513" y="55042"/>
                  </a:cubicBezTo>
                  <a:cubicBezTo>
                    <a:pt x="99105" y="55080"/>
                    <a:pt x="99698" y="55098"/>
                    <a:pt x="100290" y="55135"/>
                  </a:cubicBezTo>
                  <a:cubicBezTo>
                    <a:pt x="101365" y="49672"/>
                    <a:pt x="102420" y="44190"/>
                    <a:pt x="103494" y="38727"/>
                  </a:cubicBezTo>
                  <a:cubicBezTo>
                    <a:pt x="103920" y="38727"/>
                    <a:pt x="104346" y="38746"/>
                    <a:pt x="104772" y="38746"/>
                  </a:cubicBezTo>
                  <a:cubicBezTo>
                    <a:pt x="104957" y="47061"/>
                    <a:pt x="105142" y="55357"/>
                    <a:pt x="105328" y="63672"/>
                  </a:cubicBezTo>
                  <a:cubicBezTo>
                    <a:pt x="105976" y="63709"/>
                    <a:pt x="106605" y="63765"/>
                    <a:pt x="107253" y="63802"/>
                  </a:cubicBezTo>
                  <a:cubicBezTo>
                    <a:pt x="108420" y="57357"/>
                    <a:pt x="109587" y="50931"/>
                    <a:pt x="110772" y="44487"/>
                  </a:cubicBezTo>
                  <a:cubicBezTo>
                    <a:pt x="111383" y="44450"/>
                    <a:pt x="112013" y="44413"/>
                    <a:pt x="112624" y="44376"/>
                  </a:cubicBezTo>
                  <a:cubicBezTo>
                    <a:pt x="113272" y="51283"/>
                    <a:pt x="113939" y="58209"/>
                    <a:pt x="114587" y="65117"/>
                  </a:cubicBezTo>
                  <a:cubicBezTo>
                    <a:pt x="114920" y="65098"/>
                    <a:pt x="115254" y="65080"/>
                    <a:pt x="115587" y="65061"/>
                  </a:cubicBezTo>
                  <a:cubicBezTo>
                    <a:pt x="116605" y="60450"/>
                    <a:pt x="117624" y="55820"/>
                    <a:pt x="118661" y="51209"/>
                  </a:cubicBezTo>
                  <a:cubicBezTo>
                    <a:pt x="119643" y="51283"/>
                    <a:pt x="120643" y="51357"/>
                    <a:pt x="121624" y="51413"/>
                  </a:cubicBezTo>
                  <a:cubicBezTo>
                    <a:pt x="121235" y="60654"/>
                    <a:pt x="120846" y="69895"/>
                    <a:pt x="120457" y="79061"/>
                  </a:cubicBezTo>
                  <a:cubicBezTo>
                    <a:pt x="130198" y="66302"/>
                    <a:pt x="129680" y="40894"/>
                    <a:pt x="117661" y="33320"/>
                  </a:cubicBezTo>
                  <a:cubicBezTo>
                    <a:pt x="109809" y="28375"/>
                    <a:pt x="106142" y="21709"/>
                    <a:pt x="102828" y="14023"/>
                  </a:cubicBezTo>
                  <a:cubicBezTo>
                    <a:pt x="97587" y="1857"/>
                    <a:pt x="88438" y="-2014"/>
                    <a:pt x="75457" y="949"/>
                  </a:cubicBezTo>
                  <a:cubicBezTo>
                    <a:pt x="67234" y="2820"/>
                    <a:pt x="58586" y="3875"/>
                    <a:pt x="50179" y="3727"/>
                  </a:cubicBezTo>
                  <a:cubicBezTo>
                    <a:pt x="34438" y="3431"/>
                    <a:pt x="26586" y="9709"/>
                    <a:pt x="23104" y="24727"/>
                  </a:cubicBezTo>
                  <a:cubicBezTo>
                    <a:pt x="21771" y="30468"/>
                    <a:pt x="17863" y="36579"/>
                    <a:pt x="13326" y="40394"/>
                  </a:cubicBezTo>
                  <a:cubicBezTo>
                    <a:pt x="1752" y="50135"/>
                    <a:pt x="-3489" y="66061"/>
                    <a:pt x="2493" y="77987"/>
                  </a:cubicBezTo>
                  <a:cubicBezTo>
                    <a:pt x="8252" y="89469"/>
                    <a:pt x="27271" y="97339"/>
                    <a:pt x="42642" y="9311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3F67B18D-627C-D31B-F134-EAEC3FB2C8AC}"/>
                </a:ext>
              </a:extLst>
            </p:cNvPr>
            <p:cNvSpPr/>
            <p:nvPr/>
          </p:nvSpPr>
          <p:spPr>
            <a:xfrm>
              <a:off x="1556969" y="4904718"/>
              <a:ext cx="92273" cy="179303"/>
            </a:xfrm>
            <a:custGeom>
              <a:avLst/>
              <a:gdLst>
                <a:gd name="connsiteX0" fmla="*/ 1352 w 92273"/>
                <a:gd name="connsiteY0" fmla="*/ 78376 h 179303"/>
                <a:gd name="connsiteX1" fmla="*/ 0 w 92273"/>
                <a:gd name="connsiteY1" fmla="*/ 93488 h 179303"/>
                <a:gd name="connsiteX2" fmla="*/ 3056 w 92273"/>
                <a:gd name="connsiteY2" fmla="*/ 94302 h 179303"/>
                <a:gd name="connsiteX3" fmla="*/ 25056 w 92273"/>
                <a:gd name="connsiteY3" fmla="*/ 47746 h 179303"/>
                <a:gd name="connsiteX4" fmla="*/ 22871 w 92273"/>
                <a:gd name="connsiteY4" fmla="*/ 61487 h 179303"/>
                <a:gd name="connsiteX5" fmla="*/ 30019 w 92273"/>
                <a:gd name="connsiteY5" fmla="*/ 49728 h 179303"/>
                <a:gd name="connsiteX6" fmla="*/ 31130 w 92273"/>
                <a:gd name="connsiteY6" fmla="*/ 50431 h 179303"/>
                <a:gd name="connsiteX7" fmla="*/ 28482 w 92273"/>
                <a:gd name="connsiteY7" fmla="*/ 66061 h 179303"/>
                <a:gd name="connsiteX8" fmla="*/ 39908 w 92273"/>
                <a:gd name="connsiteY8" fmla="*/ 47783 h 179303"/>
                <a:gd name="connsiteX9" fmla="*/ 41093 w 92273"/>
                <a:gd name="connsiteY9" fmla="*/ 48598 h 179303"/>
                <a:gd name="connsiteX10" fmla="*/ 37815 w 92273"/>
                <a:gd name="connsiteY10" fmla="*/ 64469 h 179303"/>
                <a:gd name="connsiteX11" fmla="*/ 39445 w 92273"/>
                <a:gd name="connsiteY11" fmla="*/ 64783 h 179303"/>
                <a:gd name="connsiteX12" fmla="*/ 49871 w 92273"/>
                <a:gd name="connsiteY12" fmla="*/ 49542 h 179303"/>
                <a:gd name="connsiteX13" fmla="*/ 53612 w 92273"/>
                <a:gd name="connsiteY13" fmla="*/ 51172 h 179303"/>
                <a:gd name="connsiteX14" fmla="*/ 44686 w 92273"/>
                <a:gd name="connsiteY14" fmla="*/ 72321 h 179303"/>
                <a:gd name="connsiteX15" fmla="*/ 46112 w 92273"/>
                <a:gd name="connsiteY15" fmla="*/ 72932 h 179303"/>
                <a:gd name="connsiteX16" fmla="*/ 56742 w 92273"/>
                <a:gd name="connsiteY16" fmla="*/ 59857 h 179303"/>
                <a:gd name="connsiteX17" fmla="*/ 58149 w 92273"/>
                <a:gd name="connsiteY17" fmla="*/ 60968 h 179303"/>
                <a:gd name="connsiteX18" fmla="*/ 50612 w 92273"/>
                <a:gd name="connsiteY18" fmla="*/ 81561 h 179303"/>
                <a:gd name="connsiteX19" fmla="*/ 52056 w 92273"/>
                <a:gd name="connsiteY19" fmla="*/ 82024 h 179303"/>
                <a:gd name="connsiteX20" fmla="*/ 60927 w 92273"/>
                <a:gd name="connsiteY20" fmla="*/ 69895 h 179303"/>
                <a:gd name="connsiteX21" fmla="*/ 64593 w 92273"/>
                <a:gd name="connsiteY21" fmla="*/ 71617 h 179303"/>
                <a:gd name="connsiteX22" fmla="*/ 55204 w 92273"/>
                <a:gd name="connsiteY22" fmla="*/ 92025 h 179303"/>
                <a:gd name="connsiteX23" fmla="*/ 57482 w 92273"/>
                <a:gd name="connsiteY23" fmla="*/ 92969 h 179303"/>
                <a:gd name="connsiteX24" fmla="*/ 66334 w 92273"/>
                <a:gd name="connsiteY24" fmla="*/ 82765 h 179303"/>
                <a:gd name="connsiteX25" fmla="*/ 61279 w 92273"/>
                <a:gd name="connsiteY25" fmla="*/ 102895 h 179303"/>
                <a:gd name="connsiteX26" fmla="*/ 63130 w 92273"/>
                <a:gd name="connsiteY26" fmla="*/ 103525 h 179303"/>
                <a:gd name="connsiteX27" fmla="*/ 71945 w 92273"/>
                <a:gd name="connsiteY27" fmla="*/ 92284 h 179303"/>
                <a:gd name="connsiteX28" fmla="*/ 73464 w 92273"/>
                <a:gd name="connsiteY28" fmla="*/ 93228 h 179303"/>
                <a:gd name="connsiteX29" fmla="*/ 65279 w 92273"/>
                <a:gd name="connsiteY29" fmla="*/ 115043 h 179303"/>
                <a:gd name="connsiteX30" fmla="*/ 67631 w 92273"/>
                <a:gd name="connsiteY30" fmla="*/ 115988 h 179303"/>
                <a:gd name="connsiteX31" fmla="*/ 77279 w 92273"/>
                <a:gd name="connsiteY31" fmla="*/ 107636 h 179303"/>
                <a:gd name="connsiteX32" fmla="*/ 66686 w 92273"/>
                <a:gd name="connsiteY32" fmla="*/ 137470 h 179303"/>
                <a:gd name="connsiteX33" fmla="*/ 68334 w 92273"/>
                <a:gd name="connsiteY33" fmla="*/ 138358 h 179303"/>
                <a:gd name="connsiteX34" fmla="*/ 78927 w 92273"/>
                <a:gd name="connsiteY34" fmla="*/ 126395 h 179303"/>
                <a:gd name="connsiteX35" fmla="*/ 80686 w 92273"/>
                <a:gd name="connsiteY35" fmla="*/ 127599 h 179303"/>
                <a:gd name="connsiteX36" fmla="*/ 56390 w 92273"/>
                <a:gd name="connsiteY36" fmla="*/ 179063 h 179303"/>
                <a:gd name="connsiteX37" fmla="*/ 59093 w 92273"/>
                <a:gd name="connsiteY37" fmla="*/ 179303 h 179303"/>
                <a:gd name="connsiteX38" fmla="*/ 76038 w 92273"/>
                <a:gd name="connsiteY38" fmla="*/ 165840 h 179303"/>
                <a:gd name="connsiteX39" fmla="*/ 86483 w 92273"/>
                <a:gd name="connsiteY39" fmla="*/ 121914 h 179303"/>
                <a:gd name="connsiteX40" fmla="*/ 82816 w 92273"/>
                <a:gd name="connsiteY40" fmla="*/ 93265 h 179303"/>
                <a:gd name="connsiteX41" fmla="*/ 78168 w 92273"/>
                <a:gd name="connsiteY41" fmla="*/ 73895 h 179303"/>
                <a:gd name="connsiteX42" fmla="*/ 70612 w 92273"/>
                <a:gd name="connsiteY42" fmla="*/ 46246 h 179303"/>
                <a:gd name="connsiteX43" fmla="*/ 65760 w 92273"/>
                <a:gd name="connsiteY43" fmla="*/ 26950 h 179303"/>
                <a:gd name="connsiteX44" fmla="*/ 59519 w 92273"/>
                <a:gd name="connsiteY44" fmla="*/ 10690 h 179303"/>
                <a:gd name="connsiteX45" fmla="*/ 44445 w 92273"/>
                <a:gd name="connsiteY45" fmla="*/ 1708 h 179303"/>
                <a:gd name="connsiteX46" fmla="*/ 34593 w 92273"/>
                <a:gd name="connsiteY46" fmla="*/ 9134 h 179303"/>
                <a:gd name="connsiteX47" fmla="*/ 1352 w 92273"/>
                <a:gd name="connsiteY47" fmla="*/ 78376 h 17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273" h="179303">
                  <a:moveTo>
                    <a:pt x="1352" y="78376"/>
                  </a:moveTo>
                  <a:cubicBezTo>
                    <a:pt x="519" y="83358"/>
                    <a:pt x="426" y="88450"/>
                    <a:pt x="0" y="93488"/>
                  </a:cubicBezTo>
                  <a:cubicBezTo>
                    <a:pt x="1019" y="93765"/>
                    <a:pt x="2037" y="94043"/>
                    <a:pt x="3056" y="94302"/>
                  </a:cubicBezTo>
                  <a:cubicBezTo>
                    <a:pt x="6407" y="76709"/>
                    <a:pt x="7278" y="57876"/>
                    <a:pt x="25056" y="47746"/>
                  </a:cubicBezTo>
                  <a:cubicBezTo>
                    <a:pt x="24445" y="51598"/>
                    <a:pt x="23778" y="55820"/>
                    <a:pt x="22871" y="61487"/>
                  </a:cubicBezTo>
                  <a:cubicBezTo>
                    <a:pt x="25871" y="56561"/>
                    <a:pt x="27945" y="53154"/>
                    <a:pt x="30019" y="49728"/>
                  </a:cubicBezTo>
                  <a:cubicBezTo>
                    <a:pt x="30389" y="49968"/>
                    <a:pt x="30760" y="50191"/>
                    <a:pt x="31130" y="50431"/>
                  </a:cubicBezTo>
                  <a:cubicBezTo>
                    <a:pt x="30389" y="54857"/>
                    <a:pt x="29630" y="59265"/>
                    <a:pt x="28482" y="66061"/>
                  </a:cubicBezTo>
                  <a:cubicBezTo>
                    <a:pt x="33204" y="58487"/>
                    <a:pt x="36556" y="53135"/>
                    <a:pt x="39908" y="47783"/>
                  </a:cubicBezTo>
                  <a:cubicBezTo>
                    <a:pt x="40297" y="48061"/>
                    <a:pt x="40704" y="48320"/>
                    <a:pt x="41093" y="48598"/>
                  </a:cubicBezTo>
                  <a:cubicBezTo>
                    <a:pt x="40001" y="53894"/>
                    <a:pt x="38908" y="59172"/>
                    <a:pt x="37815" y="64469"/>
                  </a:cubicBezTo>
                  <a:cubicBezTo>
                    <a:pt x="38352" y="64580"/>
                    <a:pt x="38908" y="64691"/>
                    <a:pt x="39445" y="64783"/>
                  </a:cubicBezTo>
                  <a:cubicBezTo>
                    <a:pt x="42926" y="59709"/>
                    <a:pt x="46389" y="54617"/>
                    <a:pt x="49871" y="49542"/>
                  </a:cubicBezTo>
                  <a:cubicBezTo>
                    <a:pt x="51112" y="50080"/>
                    <a:pt x="52353" y="50617"/>
                    <a:pt x="53612" y="51172"/>
                  </a:cubicBezTo>
                  <a:cubicBezTo>
                    <a:pt x="50649" y="58228"/>
                    <a:pt x="47667" y="65265"/>
                    <a:pt x="44686" y="72321"/>
                  </a:cubicBezTo>
                  <a:cubicBezTo>
                    <a:pt x="45167" y="72524"/>
                    <a:pt x="45630" y="72728"/>
                    <a:pt x="46112" y="72932"/>
                  </a:cubicBezTo>
                  <a:cubicBezTo>
                    <a:pt x="49649" y="68580"/>
                    <a:pt x="53204" y="64228"/>
                    <a:pt x="56742" y="59857"/>
                  </a:cubicBezTo>
                  <a:cubicBezTo>
                    <a:pt x="57204" y="60228"/>
                    <a:pt x="57686" y="60598"/>
                    <a:pt x="58149" y="60968"/>
                  </a:cubicBezTo>
                  <a:cubicBezTo>
                    <a:pt x="55630" y="67839"/>
                    <a:pt x="53130" y="74691"/>
                    <a:pt x="50612" y="81561"/>
                  </a:cubicBezTo>
                  <a:cubicBezTo>
                    <a:pt x="51093" y="81710"/>
                    <a:pt x="51575" y="81876"/>
                    <a:pt x="52056" y="82024"/>
                  </a:cubicBezTo>
                  <a:cubicBezTo>
                    <a:pt x="55019" y="77987"/>
                    <a:pt x="57964" y="73932"/>
                    <a:pt x="60927" y="69895"/>
                  </a:cubicBezTo>
                  <a:cubicBezTo>
                    <a:pt x="62149" y="70469"/>
                    <a:pt x="63371" y="71043"/>
                    <a:pt x="64593" y="71617"/>
                  </a:cubicBezTo>
                  <a:cubicBezTo>
                    <a:pt x="61464" y="78413"/>
                    <a:pt x="58334" y="85228"/>
                    <a:pt x="55204" y="92025"/>
                  </a:cubicBezTo>
                  <a:cubicBezTo>
                    <a:pt x="55964" y="92339"/>
                    <a:pt x="56723" y="92654"/>
                    <a:pt x="57482" y="92969"/>
                  </a:cubicBezTo>
                  <a:cubicBezTo>
                    <a:pt x="59816" y="90284"/>
                    <a:pt x="62149" y="87598"/>
                    <a:pt x="66334" y="82765"/>
                  </a:cubicBezTo>
                  <a:cubicBezTo>
                    <a:pt x="64186" y="91339"/>
                    <a:pt x="62742" y="97117"/>
                    <a:pt x="61279" y="102895"/>
                  </a:cubicBezTo>
                  <a:cubicBezTo>
                    <a:pt x="61890" y="103099"/>
                    <a:pt x="62519" y="103321"/>
                    <a:pt x="63130" y="103525"/>
                  </a:cubicBezTo>
                  <a:cubicBezTo>
                    <a:pt x="66075" y="99784"/>
                    <a:pt x="69001" y="96025"/>
                    <a:pt x="71945" y="92284"/>
                  </a:cubicBezTo>
                  <a:cubicBezTo>
                    <a:pt x="72445" y="92599"/>
                    <a:pt x="72964" y="92913"/>
                    <a:pt x="73464" y="93228"/>
                  </a:cubicBezTo>
                  <a:cubicBezTo>
                    <a:pt x="70742" y="100506"/>
                    <a:pt x="68019" y="107765"/>
                    <a:pt x="65279" y="115043"/>
                  </a:cubicBezTo>
                  <a:cubicBezTo>
                    <a:pt x="66056" y="115358"/>
                    <a:pt x="66853" y="115673"/>
                    <a:pt x="67631" y="115988"/>
                  </a:cubicBezTo>
                  <a:cubicBezTo>
                    <a:pt x="70112" y="113840"/>
                    <a:pt x="72612" y="111691"/>
                    <a:pt x="77279" y="107636"/>
                  </a:cubicBezTo>
                  <a:cubicBezTo>
                    <a:pt x="73112" y="119358"/>
                    <a:pt x="69908" y="128414"/>
                    <a:pt x="66686" y="137470"/>
                  </a:cubicBezTo>
                  <a:cubicBezTo>
                    <a:pt x="67242" y="137766"/>
                    <a:pt x="67779" y="138062"/>
                    <a:pt x="68334" y="138358"/>
                  </a:cubicBezTo>
                  <a:cubicBezTo>
                    <a:pt x="71871" y="134377"/>
                    <a:pt x="75408" y="130377"/>
                    <a:pt x="78927" y="126395"/>
                  </a:cubicBezTo>
                  <a:cubicBezTo>
                    <a:pt x="79520" y="126803"/>
                    <a:pt x="80112" y="127192"/>
                    <a:pt x="80686" y="127599"/>
                  </a:cubicBezTo>
                  <a:cubicBezTo>
                    <a:pt x="72594" y="144747"/>
                    <a:pt x="64482" y="161914"/>
                    <a:pt x="56390" y="179063"/>
                  </a:cubicBezTo>
                  <a:cubicBezTo>
                    <a:pt x="57297" y="179137"/>
                    <a:pt x="58186" y="179229"/>
                    <a:pt x="59093" y="179303"/>
                  </a:cubicBezTo>
                  <a:cubicBezTo>
                    <a:pt x="64723" y="174803"/>
                    <a:pt x="70131" y="169951"/>
                    <a:pt x="76038" y="165840"/>
                  </a:cubicBezTo>
                  <a:cubicBezTo>
                    <a:pt x="93279" y="153840"/>
                    <a:pt x="96835" y="139914"/>
                    <a:pt x="86483" y="121914"/>
                  </a:cubicBezTo>
                  <a:cubicBezTo>
                    <a:pt x="81223" y="112784"/>
                    <a:pt x="79057" y="103395"/>
                    <a:pt x="82816" y="93265"/>
                  </a:cubicBezTo>
                  <a:cubicBezTo>
                    <a:pt x="85631" y="85654"/>
                    <a:pt x="83964" y="78747"/>
                    <a:pt x="78168" y="73895"/>
                  </a:cubicBezTo>
                  <a:cubicBezTo>
                    <a:pt x="68871" y="66135"/>
                    <a:pt x="68371" y="57413"/>
                    <a:pt x="70612" y="46246"/>
                  </a:cubicBezTo>
                  <a:cubicBezTo>
                    <a:pt x="71816" y="40265"/>
                    <a:pt x="69242" y="32301"/>
                    <a:pt x="65760" y="26950"/>
                  </a:cubicBezTo>
                  <a:cubicBezTo>
                    <a:pt x="62316" y="21672"/>
                    <a:pt x="59390" y="17449"/>
                    <a:pt x="59519" y="10690"/>
                  </a:cubicBezTo>
                  <a:cubicBezTo>
                    <a:pt x="59723" y="1171"/>
                    <a:pt x="53223" y="-2458"/>
                    <a:pt x="44445" y="1708"/>
                  </a:cubicBezTo>
                  <a:cubicBezTo>
                    <a:pt x="40797" y="3449"/>
                    <a:pt x="37223" y="6060"/>
                    <a:pt x="34593" y="9134"/>
                  </a:cubicBezTo>
                  <a:cubicBezTo>
                    <a:pt x="17426" y="29264"/>
                    <a:pt x="5759" y="52135"/>
                    <a:pt x="1352" y="7837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10D446CF-7C73-8A14-E793-01111E959913}"/>
                </a:ext>
              </a:extLst>
            </p:cNvPr>
            <p:cNvSpPr/>
            <p:nvPr/>
          </p:nvSpPr>
          <p:spPr>
            <a:xfrm>
              <a:off x="1633047" y="4899962"/>
              <a:ext cx="145726" cy="94553"/>
            </a:xfrm>
            <a:custGeom>
              <a:avLst/>
              <a:gdLst>
                <a:gd name="connsiteX0" fmla="*/ 75646 w 145726"/>
                <a:gd name="connsiteY0" fmla="*/ 9631 h 94553"/>
                <a:gd name="connsiteX1" fmla="*/ 56386 w 145726"/>
                <a:gd name="connsiteY1" fmla="*/ 3723 h 94553"/>
                <a:gd name="connsiteX2" fmla="*/ 9904 w 145726"/>
                <a:gd name="connsiteY2" fmla="*/ 12538 h 94553"/>
                <a:gd name="connsiteX3" fmla="*/ 4275 w 145726"/>
                <a:gd name="connsiteY3" fmla="*/ 47853 h 94553"/>
                <a:gd name="connsiteX4" fmla="*/ 15238 w 145726"/>
                <a:gd name="connsiteY4" fmla="*/ 30872 h 94553"/>
                <a:gd name="connsiteX5" fmla="*/ 16201 w 145726"/>
                <a:gd name="connsiteY5" fmla="*/ 38242 h 94553"/>
                <a:gd name="connsiteX6" fmla="*/ 29182 w 145726"/>
                <a:gd name="connsiteY6" fmla="*/ 28390 h 94553"/>
                <a:gd name="connsiteX7" fmla="*/ 30238 w 145726"/>
                <a:gd name="connsiteY7" fmla="*/ 29798 h 94553"/>
                <a:gd name="connsiteX8" fmla="*/ 25793 w 145726"/>
                <a:gd name="connsiteY8" fmla="*/ 39650 h 94553"/>
                <a:gd name="connsiteX9" fmla="*/ 48257 w 145726"/>
                <a:gd name="connsiteY9" fmla="*/ 23964 h 94553"/>
                <a:gd name="connsiteX10" fmla="*/ 49442 w 145726"/>
                <a:gd name="connsiteY10" fmla="*/ 25594 h 94553"/>
                <a:gd name="connsiteX11" fmla="*/ 44053 w 145726"/>
                <a:gd name="connsiteY11" fmla="*/ 34075 h 94553"/>
                <a:gd name="connsiteX12" fmla="*/ 62794 w 145726"/>
                <a:gd name="connsiteY12" fmla="*/ 24242 h 94553"/>
                <a:gd name="connsiteX13" fmla="*/ 63701 w 145726"/>
                <a:gd name="connsiteY13" fmla="*/ 25575 h 94553"/>
                <a:gd name="connsiteX14" fmla="*/ 53461 w 145726"/>
                <a:gd name="connsiteY14" fmla="*/ 34687 h 94553"/>
                <a:gd name="connsiteX15" fmla="*/ 54016 w 145726"/>
                <a:gd name="connsiteY15" fmla="*/ 35464 h 94553"/>
                <a:gd name="connsiteX16" fmla="*/ 71498 w 145726"/>
                <a:gd name="connsiteY16" fmla="*/ 27705 h 94553"/>
                <a:gd name="connsiteX17" fmla="*/ 72405 w 145726"/>
                <a:gd name="connsiteY17" fmla="*/ 29686 h 94553"/>
                <a:gd name="connsiteX18" fmla="*/ 64349 w 145726"/>
                <a:gd name="connsiteY18" fmla="*/ 37983 h 94553"/>
                <a:gd name="connsiteX19" fmla="*/ 82072 w 145726"/>
                <a:gd name="connsiteY19" fmla="*/ 32909 h 94553"/>
                <a:gd name="connsiteX20" fmla="*/ 75979 w 145726"/>
                <a:gd name="connsiteY20" fmla="*/ 40520 h 94553"/>
                <a:gd name="connsiteX21" fmla="*/ 94109 w 145726"/>
                <a:gd name="connsiteY21" fmla="*/ 34261 h 94553"/>
                <a:gd name="connsiteX22" fmla="*/ 94720 w 145726"/>
                <a:gd name="connsiteY22" fmla="*/ 35964 h 94553"/>
                <a:gd name="connsiteX23" fmla="*/ 89924 w 145726"/>
                <a:gd name="connsiteY23" fmla="*/ 40094 h 94553"/>
                <a:gd name="connsiteX24" fmla="*/ 106054 w 145726"/>
                <a:gd name="connsiteY24" fmla="*/ 40464 h 94553"/>
                <a:gd name="connsiteX25" fmla="*/ 89998 w 145726"/>
                <a:gd name="connsiteY25" fmla="*/ 47946 h 94553"/>
                <a:gd name="connsiteX26" fmla="*/ 106998 w 145726"/>
                <a:gd name="connsiteY26" fmla="*/ 47631 h 94553"/>
                <a:gd name="connsiteX27" fmla="*/ 107165 w 145726"/>
                <a:gd name="connsiteY27" fmla="*/ 48816 h 94553"/>
                <a:gd name="connsiteX28" fmla="*/ 97906 w 145726"/>
                <a:gd name="connsiteY28" fmla="*/ 52965 h 94553"/>
                <a:gd name="connsiteX29" fmla="*/ 120498 w 145726"/>
                <a:gd name="connsiteY29" fmla="*/ 53909 h 94553"/>
                <a:gd name="connsiteX30" fmla="*/ 120665 w 145726"/>
                <a:gd name="connsiteY30" fmla="*/ 55650 h 94553"/>
                <a:gd name="connsiteX31" fmla="*/ 109054 w 145726"/>
                <a:gd name="connsiteY31" fmla="*/ 59039 h 94553"/>
                <a:gd name="connsiteX32" fmla="*/ 124295 w 145726"/>
                <a:gd name="connsiteY32" fmla="*/ 62817 h 94553"/>
                <a:gd name="connsiteX33" fmla="*/ 124091 w 145726"/>
                <a:gd name="connsiteY33" fmla="*/ 64446 h 94553"/>
                <a:gd name="connsiteX34" fmla="*/ 111776 w 145726"/>
                <a:gd name="connsiteY34" fmla="*/ 66705 h 94553"/>
                <a:gd name="connsiteX35" fmla="*/ 111128 w 145726"/>
                <a:gd name="connsiteY35" fmla="*/ 70594 h 94553"/>
                <a:gd name="connsiteX36" fmla="*/ 131424 w 145726"/>
                <a:gd name="connsiteY36" fmla="*/ 74057 h 94553"/>
                <a:gd name="connsiteX37" fmla="*/ 130980 w 145726"/>
                <a:gd name="connsiteY37" fmla="*/ 75761 h 94553"/>
                <a:gd name="connsiteX38" fmla="*/ 114721 w 145726"/>
                <a:gd name="connsiteY38" fmla="*/ 76243 h 94553"/>
                <a:gd name="connsiteX39" fmla="*/ 114591 w 145726"/>
                <a:gd name="connsiteY39" fmla="*/ 78076 h 94553"/>
                <a:gd name="connsiteX40" fmla="*/ 130184 w 145726"/>
                <a:gd name="connsiteY40" fmla="*/ 85372 h 94553"/>
                <a:gd name="connsiteX41" fmla="*/ 129684 w 145726"/>
                <a:gd name="connsiteY41" fmla="*/ 86669 h 94553"/>
                <a:gd name="connsiteX42" fmla="*/ 114387 w 145726"/>
                <a:gd name="connsiteY42" fmla="*/ 85761 h 94553"/>
                <a:gd name="connsiteX43" fmla="*/ 138776 w 145726"/>
                <a:gd name="connsiteY43" fmla="*/ 90947 h 94553"/>
                <a:gd name="connsiteX44" fmla="*/ 138647 w 145726"/>
                <a:gd name="connsiteY44" fmla="*/ 48465 h 94553"/>
                <a:gd name="connsiteX45" fmla="*/ 102980 w 145726"/>
                <a:gd name="connsiteY45" fmla="*/ 28038 h 94553"/>
                <a:gd name="connsiteX46" fmla="*/ 91202 w 145726"/>
                <a:gd name="connsiteY46" fmla="*/ 20260 h 94553"/>
                <a:gd name="connsiteX47" fmla="*/ 75646 w 145726"/>
                <a:gd name="connsiteY47" fmla="*/ 9631 h 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5726" h="94553">
                  <a:moveTo>
                    <a:pt x="75646" y="9631"/>
                  </a:moveTo>
                  <a:cubicBezTo>
                    <a:pt x="69609" y="6834"/>
                    <a:pt x="62498" y="6390"/>
                    <a:pt x="56386" y="3723"/>
                  </a:cubicBezTo>
                  <a:cubicBezTo>
                    <a:pt x="38701" y="-3999"/>
                    <a:pt x="23608" y="945"/>
                    <a:pt x="9904" y="12538"/>
                  </a:cubicBezTo>
                  <a:cubicBezTo>
                    <a:pt x="-725" y="21538"/>
                    <a:pt x="-3114" y="37650"/>
                    <a:pt x="4275" y="47853"/>
                  </a:cubicBezTo>
                  <a:cubicBezTo>
                    <a:pt x="7682" y="42575"/>
                    <a:pt x="11034" y="37372"/>
                    <a:pt x="15238" y="30872"/>
                  </a:cubicBezTo>
                  <a:cubicBezTo>
                    <a:pt x="15738" y="34668"/>
                    <a:pt x="15960" y="36409"/>
                    <a:pt x="16201" y="38242"/>
                  </a:cubicBezTo>
                  <a:cubicBezTo>
                    <a:pt x="21016" y="34575"/>
                    <a:pt x="25108" y="31483"/>
                    <a:pt x="29182" y="28390"/>
                  </a:cubicBezTo>
                  <a:cubicBezTo>
                    <a:pt x="29534" y="28853"/>
                    <a:pt x="29886" y="29335"/>
                    <a:pt x="30238" y="29798"/>
                  </a:cubicBezTo>
                  <a:cubicBezTo>
                    <a:pt x="28905" y="32742"/>
                    <a:pt x="27590" y="35668"/>
                    <a:pt x="25793" y="39650"/>
                  </a:cubicBezTo>
                  <a:cubicBezTo>
                    <a:pt x="34034" y="33890"/>
                    <a:pt x="41145" y="28927"/>
                    <a:pt x="48257" y="23964"/>
                  </a:cubicBezTo>
                  <a:cubicBezTo>
                    <a:pt x="48646" y="24501"/>
                    <a:pt x="49053" y="25057"/>
                    <a:pt x="49442" y="25594"/>
                  </a:cubicBezTo>
                  <a:cubicBezTo>
                    <a:pt x="47942" y="27964"/>
                    <a:pt x="46442" y="30316"/>
                    <a:pt x="44053" y="34075"/>
                  </a:cubicBezTo>
                  <a:cubicBezTo>
                    <a:pt x="51405" y="30223"/>
                    <a:pt x="57090" y="27242"/>
                    <a:pt x="62794" y="24242"/>
                  </a:cubicBezTo>
                  <a:cubicBezTo>
                    <a:pt x="63090" y="24686"/>
                    <a:pt x="63387" y="25131"/>
                    <a:pt x="63701" y="25575"/>
                  </a:cubicBezTo>
                  <a:cubicBezTo>
                    <a:pt x="60294" y="28612"/>
                    <a:pt x="56868" y="31649"/>
                    <a:pt x="53461" y="34687"/>
                  </a:cubicBezTo>
                  <a:cubicBezTo>
                    <a:pt x="53646" y="34946"/>
                    <a:pt x="53831" y="35205"/>
                    <a:pt x="54016" y="35464"/>
                  </a:cubicBezTo>
                  <a:cubicBezTo>
                    <a:pt x="59849" y="32872"/>
                    <a:pt x="65664" y="30298"/>
                    <a:pt x="71498" y="27705"/>
                  </a:cubicBezTo>
                  <a:cubicBezTo>
                    <a:pt x="71794" y="28372"/>
                    <a:pt x="72109" y="29020"/>
                    <a:pt x="72405" y="29686"/>
                  </a:cubicBezTo>
                  <a:cubicBezTo>
                    <a:pt x="70053" y="32112"/>
                    <a:pt x="67683" y="34538"/>
                    <a:pt x="64349" y="37983"/>
                  </a:cubicBezTo>
                  <a:cubicBezTo>
                    <a:pt x="70683" y="36168"/>
                    <a:pt x="75590" y="34761"/>
                    <a:pt x="82072" y="32909"/>
                  </a:cubicBezTo>
                  <a:cubicBezTo>
                    <a:pt x="79424" y="36224"/>
                    <a:pt x="77924" y="38075"/>
                    <a:pt x="75979" y="40520"/>
                  </a:cubicBezTo>
                  <a:cubicBezTo>
                    <a:pt x="82739" y="38187"/>
                    <a:pt x="88424" y="36224"/>
                    <a:pt x="94109" y="34261"/>
                  </a:cubicBezTo>
                  <a:cubicBezTo>
                    <a:pt x="94313" y="34835"/>
                    <a:pt x="94517" y="35390"/>
                    <a:pt x="94720" y="35964"/>
                  </a:cubicBezTo>
                  <a:cubicBezTo>
                    <a:pt x="93257" y="37224"/>
                    <a:pt x="91794" y="38483"/>
                    <a:pt x="89924" y="40094"/>
                  </a:cubicBezTo>
                  <a:cubicBezTo>
                    <a:pt x="94961" y="40205"/>
                    <a:pt x="99239" y="40298"/>
                    <a:pt x="106054" y="40464"/>
                  </a:cubicBezTo>
                  <a:cubicBezTo>
                    <a:pt x="99739" y="43409"/>
                    <a:pt x="95887" y="45205"/>
                    <a:pt x="89998" y="47946"/>
                  </a:cubicBezTo>
                  <a:cubicBezTo>
                    <a:pt x="97220" y="47816"/>
                    <a:pt x="102109" y="47724"/>
                    <a:pt x="106998" y="47631"/>
                  </a:cubicBezTo>
                  <a:cubicBezTo>
                    <a:pt x="107054" y="48020"/>
                    <a:pt x="107109" y="48427"/>
                    <a:pt x="107165" y="48816"/>
                  </a:cubicBezTo>
                  <a:cubicBezTo>
                    <a:pt x="104609" y="49965"/>
                    <a:pt x="102072" y="51094"/>
                    <a:pt x="97906" y="52965"/>
                  </a:cubicBezTo>
                  <a:cubicBezTo>
                    <a:pt x="106720" y="53335"/>
                    <a:pt x="113609" y="53613"/>
                    <a:pt x="120498" y="53909"/>
                  </a:cubicBezTo>
                  <a:cubicBezTo>
                    <a:pt x="120554" y="54483"/>
                    <a:pt x="120610" y="55076"/>
                    <a:pt x="120665" y="55650"/>
                  </a:cubicBezTo>
                  <a:cubicBezTo>
                    <a:pt x="117054" y="56705"/>
                    <a:pt x="113443" y="57761"/>
                    <a:pt x="109054" y="59039"/>
                  </a:cubicBezTo>
                  <a:cubicBezTo>
                    <a:pt x="114869" y="60483"/>
                    <a:pt x="119591" y="61650"/>
                    <a:pt x="124295" y="62817"/>
                  </a:cubicBezTo>
                  <a:cubicBezTo>
                    <a:pt x="124221" y="63354"/>
                    <a:pt x="124147" y="63909"/>
                    <a:pt x="124091" y="64446"/>
                  </a:cubicBezTo>
                  <a:cubicBezTo>
                    <a:pt x="119980" y="65205"/>
                    <a:pt x="115887" y="65965"/>
                    <a:pt x="111776" y="66705"/>
                  </a:cubicBezTo>
                  <a:cubicBezTo>
                    <a:pt x="111554" y="68002"/>
                    <a:pt x="111350" y="69298"/>
                    <a:pt x="111128" y="70594"/>
                  </a:cubicBezTo>
                  <a:cubicBezTo>
                    <a:pt x="117887" y="71743"/>
                    <a:pt x="124665" y="72909"/>
                    <a:pt x="131424" y="74057"/>
                  </a:cubicBezTo>
                  <a:cubicBezTo>
                    <a:pt x="131276" y="74632"/>
                    <a:pt x="131128" y="75206"/>
                    <a:pt x="130980" y="75761"/>
                  </a:cubicBezTo>
                  <a:cubicBezTo>
                    <a:pt x="125554" y="75928"/>
                    <a:pt x="120147" y="76076"/>
                    <a:pt x="114721" y="76243"/>
                  </a:cubicBezTo>
                  <a:cubicBezTo>
                    <a:pt x="114684" y="76854"/>
                    <a:pt x="114628" y="77465"/>
                    <a:pt x="114591" y="78076"/>
                  </a:cubicBezTo>
                  <a:cubicBezTo>
                    <a:pt x="119795" y="80502"/>
                    <a:pt x="124980" y="82946"/>
                    <a:pt x="130184" y="85372"/>
                  </a:cubicBezTo>
                  <a:cubicBezTo>
                    <a:pt x="130017" y="85798"/>
                    <a:pt x="129850" y="86224"/>
                    <a:pt x="129684" y="86669"/>
                  </a:cubicBezTo>
                  <a:cubicBezTo>
                    <a:pt x="124647" y="86372"/>
                    <a:pt x="119609" y="86076"/>
                    <a:pt x="114387" y="85761"/>
                  </a:cubicBezTo>
                  <a:cubicBezTo>
                    <a:pt x="119721" y="95132"/>
                    <a:pt x="130313" y="97261"/>
                    <a:pt x="138776" y="90947"/>
                  </a:cubicBezTo>
                  <a:cubicBezTo>
                    <a:pt x="147777" y="84224"/>
                    <a:pt x="148351" y="55039"/>
                    <a:pt x="138647" y="48465"/>
                  </a:cubicBezTo>
                  <a:cubicBezTo>
                    <a:pt x="127332" y="40816"/>
                    <a:pt x="114869" y="34890"/>
                    <a:pt x="102980" y="28038"/>
                  </a:cubicBezTo>
                  <a:cubicBezTo>
                    <a:pt x="98906" y="25686"/>
                    <a:pt x="95072" y="22927"/>
                    <a:pt x="91202" y="20260"/>
                  </a:cubicBezTo>
                  <a:cubicBezTo>
                    <a:pt x="86016" y="16686"/>
                    <a:pt x="81257" y="12242"/>
                    <a:pt x="75646" y="963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85A60103-90C4-4A93-A651-F660B85DEA0B}"/>
                </a:ext>
              </a:extLst>
            </p:cNvPr>
            <p:cNvSpPr/>
            <p:nvPr/>
          </p:nvSpPr>
          <p:spPr>
            <a:xfrm>
              <a:off x="1777553" y="5004629"/>
              <a:ext cx="74866" cy="148936"/>
            </a:xfrm>
            <a:custGeom>
              <a:avLst/>
              <a:gdLst>
                <a:gd name="connsiteX0" fmla="*/ 35531 w 74866"/>
                <a:gd name="connsiteY0" fmla="*/ 13632 h 148936"/>
                <a:gd name="connsiteX1" fmla="*/ 8604 w 74866"/>
                <a:gd name="connsiteY1" fmla="*/ 1410 h 148936"/>
                <a:gd name="connsiteX2" fmla="*/ 123 w 74866"/>
                <a:gd name="connsiteY2" fmla="*/ 11151 h 148936"/>
                <a:gd name="connsiteX3" fmla="*/ 10512 w 74866"/>
                <a:gd name="connsiteY3" fmla="*/ 23392 h 148936"/>
                <a:gd name="connsiteX4" fmla="*/ 13253 w 74866"/>
                <a:gd name="connsiteY4" fmla="*/ 9873 h 148936"/>
                <a:gd name="connsiteX5" fmla="*/ 17253 w 74866"/>
                <a:gd name="connsiteY5" fmla="*/ 22762 h 148936"/>
                <a:gd name="connsiteX6" fmla="*/ 22419 w 74866"/>
                <a:gd name="connsiteY6" fmla="*/ 16151 h 148936"/>
                <a:gd name="connsiteX7" fmla="*/ 21864 w 74866"/>
                <a:gd name="connsiteY7" fmla="*/ 26558 h 148936"/>
                <a:gd name="connsiteX8" fmla="*/ 27419 w 74866"/>
                <a:gd name="connsiteY8" fmla="*/ 18447 h 148936"/>
                <a:gd name="connsiteX9" fmla="*/ 27845 w 74866"/>
                <a:gd name="connsiteY9" fmla="*/ 33447 h 148936"/>
                <a:gd name="connsiteX10" fmla="*/ 34253 w 74866"/>
                <a:gd name="connsiteY10" fmla="*/ 26336 h 148936"/>
                <a:gd name="connsiteX11" fmla="*/ 29956 w 74866"/>
                <a:gd name="connsiteY11" fmla="*/ 43799 h 148936"/>
                <a:gd name="connsiteX12" fmla="*/ 37920 w 74866"/>
                <a:gd name="connsiteY12" fmla="*/ 38392 h 148936"/>
                <a:gd name="connsiteX13" fmla="*/ 33549 w 74866"/>
                <a:gd name="connsiteY13" fmla="*/ 51244 h 148936"/>
                <a:gd name="connsiteX14" fmla="*/ 40512 w 74866"/>
                <a:gd name="connsiteY14" fmla="*/ 46596 h 148936"/>
                <a:gd name="connsiteX15" fmla="*/ 42716 w 74866"/>
                <a:gd name="connsiteY15" fmla="*/ 48392 h 148936"/>
                <a:gd name="connsiteX16" fmla="*/ 29456 w 74866"/>
                <a:gd name="connsiteY16" fmla="*/ 72263 h 148936"/>
                <a:gd name="connsiteX17" fmla="*/ 41383 w 74866"/>
                <a:gd name="connsiteY17" fmla="*/ 62929 h 148936"/>
                <a:gd name="connsiteX18" fmla="*/ 42642 w 74866"/>
                <a:gd name="connsiteY18" fmla="*/ 63855 h 148936"/>
                <a:gd name="connsiteX19" fmla="*/ 30308 w 74866"/>
                <a:gd name="connsiteY19" fmla="*/ 83930 h 148936"/>
                <a:gd name="connsiteX20" fmla="*/ 43679 w 74866"/>
                <a:gd name="connsiteY20" fmla="*/ 73392 h 148936"/>
                <a:gd name="connsiteX21" fmla="*/ 45105 w 74866"/>
                <a:gd name="connsiteY21" fmla="*/ 74837 h 148936"/>
                <a:gd name="connsiteX22" fmla="*/ 30086 w 74866"/>
                <a:gd name="connsiteY22" fmla="*/ 92893 h 148936"/>
                <a:gd name="connsiteX23" fmla="*/ 40197 w 74866"/>
                <a:gd name="connsiteY23" fmla="*/ 88726 h 148936"/>
                <a:gd name="connsiteX24" fmla="*/ 40808 w 74866"/>
                <a:gd name="connsiteY24" fmla="*/ 89800 h 148936"/>
                <a:gd name="connsiteX25" fmla="*/ 28549 w 74866"/>
                <a:gd name="connsiteY25" fmla="*/ 101782 h 148936"/>
                <a:gd name="connsiteX26" fmla="*/ 42253 w 74866"/>
                <a:gd name="connsiteY26" fmla="*/ 96189 h 148936"/>
                <a:gd name="connsiteX27" fmla="*/ 43142 w 74866"/>
                <a:gd name="connsiteY27" fmla="*/ 97745 h 148936"/>
                <a:gd name="connsiteX28" fmla="*/ 30586 w 74866"/>
                <a:gd name="connsiteY28" fmla="*/ 108522 h 148936"/>
                <a:gd name="connsiteX29" fmla="*/ 31253 w 74866"/>
                <a:gd name="connsiteY29" fmla="*/ 109485 h 148936"/>
                <a:gd name="connsiteX30" fmla="*/ 41012 w 74866"/>
                <a:gd name="connsiteY30" fmla="*/ 106004 h 148936"/>
                <a:gd name="connsiteX31" fmla="*/ 42086 w 74866"/>
                <a:gd name="connsiteY31" fmla="*/ 107819 h 148936"/>
                <a:gd name="connsiteX32" fmla="*/ 25882 w 74866"/>
                <a:gd name="connsiteY32" fmla="*/ 118115 h 148936"/>
                <a:gd name="connsiteX33" fmla="*/ 26271 w 74866"/>
                <a:gd name="connsiteY33" fmla="*/ 119634 h 148936"/>
                <a:gd name="connsiteX34" fmla="*/ 41771 w 74866"/>
                <a:gd name="connsiteY34" fmla="*/ 117208 h 148936"/>
                <a:gd name="connsiteX35" fmla="*/ 42271 w 74866"/>
                <a:gd name="connsiteY35" fmla="*/ 119374 h 148936"/>
                <a:gd name="connsiteX36" fmla="*/ 20993 w 74866"/>
                <a:gd name="connsiteY36" fmla="*/ 127152 h 148936"/>
                <a:gd name="connsiteX37" fmla="*/ 21382 w 74866"/>
                <a:gd name="connsiteY37" fmla="*/ 128430 h 148936"/>
                <a:gd name="connsiteX38" fmla="*/ 40105 w 74866"/>
                <a:gd name="connsiteY38" fmla="*/ 125078 h 148936"/>
                <a:gd name="connsiteX39" fmla="*/ 41105 w 74866"/>
                <a:gd name="connsiteY39" fmla="*/ 127097 h 148936"/>
                <a:gd name="connsiteX40" fmla="*/ 26308 w 74866"/>
                <a:gd name="connsiteY40" fmla="*/ 134856 h 148936"/>
                <a:gd name="connsiteX41" fmla="*/ 40457 w 74866"/>
                <a:gd name="connsiteY41" fmla="*/ 136634 h 148936"/>
                <a:gd name="connsiteX42" fmla="*/ 29253 w 74866"/>
                <a:gd name="connsiteY42" fmla="*/ 141412 h 148936"/>
                <a:gd name="connsiteX43" fmla="*/ 19956 w 74866"/>
                <a:gd name="connsiteY43" fmla="*/ 144245 h 148936"/>
                <a:gd name="connsiteX44" fmla="*/ 53901 w 74866"/>
                <a:gd name="connsiteY44" fmla="*/ 139708 h 148936"/>
                <a:gd name="connsiteX45" fmla="*/ 66438 w 74866"/>
                <a:gd name="connsiteY45" fmla="*/ 126486 h 148936"/>
                <a:gd name="connsiteX46" fmla="*/ 71420 w 74866"/>
                <a:gd name="connsiteY46" fmla="*/ 101059 h 148936"/>
                <a:gd name="connsiteX47" fmla="*/ 68105 w 74866"/>
                <a:gd name="connsiteY47" fmla="*/ 88485 h 148936"/>
                <a:gd name="connsiteX48" fmla="*/ 60235 w 74866"/>
                <a:gd name="connsiteY48" fmla="*/ 67726 h 148936"/>
                <a:gd name="connsiteX49" fmla="*/ 52216 w 74866"/>
                <a:gd name="connsiteY49" fmla="*/ 52929 h 148936"/>
                <a:gd name="connsiteX50" fmla="*/ 38679 w 74866"/>
                <a:gd name="connsiteY50" fmla="*/ 20558 h 148936"/>
                <a:gd name="connsiteX51" fmla="*/ 35531 w 74866"/>
                <a:gd name="connsiteY51" fmla="*/ 13632 h 14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866" h="148936">
                  <a:moveTo>
                    <a:pt x="35531" y="13632"/>
                  </a:moveTo>
                  <a:cubicBezTo>
                    <a:pt x="31567" y="3373"/>
                    <a:pt x="18753" y="-2979"/>
                    <a:pt x="8604" y="1410"/>
                  </a:cubicBezTo>
                  <a:cubicBezTo>
                    <a:pt x="4919" y="3002"/>
                    <a:pt x="641" y="7503"/>
                    <a:pt x="123" y="11151"/>
                  </a:cubicBezTo>
                  <a:cubicBezTo>
                    <a:pt x="-674" y="16799"/>
                    <a:pt x="2363" y="22151"/>
                    <a:pt x="10512" y="23392"/>
                  </a:cubicBezTo>
                  <a:cubicBezTo>
                    <a:pt x="11326" y="19318"/>
                    <a:pt x="12067" y="15688"/>
                    <a:pt x="13253" y="9873"/>
                  </a:cubicBezTo>
                  <a:cubicBezTo>
                    <a:pt x="14956" y="15392"/>
                    <a:pt x="15975" y="18669"/>
                    <a:pt x="17253" y="22762"/>
                  </a:cubicBezTo>
                  <a:cubicBezTo>
                    <a:pt x="18919" y="20651"/>
                    <a:pt x="20197" y="19003"/>
                    <a:pt x="22419" y="16151"/>
                  </a:cubicBezTo>
                  <a:cubicBezTo>
                    <a:pt x="22197" y="20392"/>
                    <a:pt x="22067" y="22855"/>
                    <a:pt x="21864" y="26558"/>
                  </a:cubicBezTo>
                  <a:cubicBezTo>
                    <a:pt x="23808" y="23725"/>
                    <a:pt x="25049" y="21910"/>
                    <a:pt x="27419" y="18447"/>
                  </a:cubicBezTo>
                  <a:cubicBezTo>
                    <a:pt x="27586" y="24521"/>
                    <a:pt x="27697" y="28503"/>
                    <a:pt x="27845" y="33447"/>
                  </a:cubicBezTo>
                  <a:cubicBezTo>
                    <a:pt x="29919" y="31151"/>
                    <a:pt x="31253" y="29651"/>
                    <a:pt x="34253" y="26336"/>
                  </a:cubicBezTo>
                  <a:cubicBezTo>
                    <a:pt x="32475" y="33540"/>
                    <a:pt x="31308" y="38336"/>
                    <a:pt x="29956" y="43799"/>
                  </a:cubicBezTo>
                  <a:cubicBezTo>
                    <a:pt x="32512" y="42059"/>
                    <a:pt x="34456" y="40744"/>
                    <a:pt x="37920" y="38392"/>
                  </a:cubicBezTo>
                  <a:cubicBezTo>
                    <a:pt x="36105" y="43744"/>
                    <a:pt x="34938" y="47151"/>
                    <a:pt x="33549" y="51244"/>
                  </a:cubicBezTo>
                  <a:cubicBezTo>
                    <a:pt x="36382" y="49355"/>
                    <a:pt x="38457" y="47966"/>
                    <a:pt x="40512" y="46596"/>
                  </a:cubicBezTo>
                  <a:cubicBezTo>
                    <a:pt x="41253" y="47188"/>
                    <a:pt x="41975" y="47799"/>
                    <a:pt x="42716" y="48392"/>
                  </a:cubicBezTo>
                  <a:cubicBezTo>
                    <a:pt x="38605" y="55781"/>
                    <a:pt x="34493" y="63188"/>
                    <a:pt x="29456" y="72263"/>
                  </a:cubicBezTo>
                  <a:cubicBezTo>
                    <a:pt x="34475" y="68337"/>
                    <a:pt x="37920" y="65633"/>
                    <a:pt x="41383" y="62929"/>
                  </a:cubicBezTo>
                  <a:cubicBezTo>
                    <a:pt x="41808" y="63244"/>
                    <a:pt x="42234" y="63540"/>
                    <a:pt x="42642" y="63855"/>
                  </a:cubicBezTo>
                  <a:cubicBezTo>
                    <a:pt x="38920" y="69929"/>
                    <a:pt x="35179" y="76003"/>
                    <a:pt x="30308" y="83930"/>
                  </a:cubicBezTo>
                  <a:cubicBezTo>
                    <a:pt x="36049" y="79411"/>
                    <a:pt x="39864" y="76411"/>
                    <a:pt x="43679" y="73392"/>
                  </a:cubicBezTo>
                  <a:cubicBezTo>
                    <a:pt x="44160" y="73874"/>
                    <a:pt x="44623" y="74355"/>
                    <a:pt x="45105" y="74837"/>
                  </a:cubicBezTo>
                  <a:cubicBezTo>
                    <a:pt x="40271" y="80652"/>
                    <a:pt x="35419" y="86485"/>
                    <a:pt x="30086" y="92893"/>
                  </a:cubicBezTo>
                  <a:cubicBezTo>
                    <a:pt x="33864" y="91337"/>
                    <a:pt x="37031" y="90041"/>
                    <a:pt x="40197" y="88726"/>
                  </a:cubicBezTo>
                  <a:cubicBezTo>
                    <a:pt x="40401" y="89078"/>
                    <a:pt x="40605" y="89448"/>
                    <a:pt x="40808" y="89800"/>
                  </a:cubicBezTo>
                  <a:cubicBezTo>
                    <a:pt x="37271" y="93263"/>
                    <a:pt x="33734" y="96726"/>
                    <a:pt x="28549" y="101782"/>
                  </a:cubicBezTo>
                  <a:cubicBezTo>
                    <a:pt x="34605" y="99300"/>
                    <a:pt x="38419" y="97745"/>
                    <a:pt x="42253" y="96189"/>
                  </a:cubicBezTo>
                  <a:cubicBezTo>
                    <a:pt x="42549" y="96707"/>
                    <a:pt x="42845" y="97226"/>
                    <a:pt x="43142" y="97745"/>
                  </a:cubicBezTo>
                  <a:cubicBezTo>
                    <a:pt x="38957" y="101337"/>
                    <a:pt x="34771" y="104930"/>
                    <a:pt x="30586" y="108522"/>
                  </a:cubicBezTo>
                  <a:cubicBezTo>
                    <a:pt x="30808" y="108837"/>
                    <a:pt x="31030" y="109152"/>
                    <a:pt x="31253" y="109485"/>
                  </a:cubicBezTo>
                  <a:cubicBezTo>
                    <a:pt x="34512" y="108319"/>
                    <a:pt x="37753" y="107152"/>
                    <a:pt x="41012" y="106004"/>
                  </a:cubicBezTo>
                  <a:cubicBezTo>
                    <a:pt x="41364" y="106615"/>
                    <a:pt x="41734" y="107208"/>
                    <a:pt x="42086" y="107819"/>
                  </a:cubicBezTo>
                  <a:cubicBezTo>
                    <a:pt x="36679" y="111245"/>
                    <a:pt x="31271" y="114671"/>
                    <a:pt x="25882" y="118115"/>
                  </a:cubicBezTo>
                  <a:cubicBezTo>
                    <a:pt x="26012" y="118615"/>
                    <a:pt x="26142" y="119115"/>
                    <a:pt x="26271" y="119634"/>
                  </a:cubicBezTo>
                  <a:cubicBezTo>
                    <a:pt x="31438" y="118819"/>
                    <a:pt x="36605" y="118022"/>
                    <a:pt x="41771" y="117208"/>
                  </a:cubicBezTo>
                  <a:cubicBezTo>
                    <a:pt x="41938" y="117930"/>
                    <a:pt x="42105" y="118652"/>
                    <a:pt x="42271" y="119374"/>
                  </a:cubicBezTo>
                  <a:cubicBezTo>
                    <a:pt x="35179" y="121967"/>
                    <a:pt x="28086" y="124560"/>
                    <a:pt x="20993" y="127152"/>
                  </a:cubicBezTo>
                  <a:cubicBezTo>
                    <a:pt x="21123" y="127578"/>
                    <a:pt x="21253" y="128004"/>
                    <a:pt x="21382" y="128430"/>
                  </a:cubicBezTo>
                  <a:cubicBezTo>
                    <a:pt x="27623" y="127319"/>
                    <a:pt x="33864" y="126189"/>
                    <a:pt x="40105" y="125078"/>
                  </a:cubicBezTo>
                  <a:cubicBezTo>
                    <a:pt x="40438" y="125745"/>
                    <a:pt x="40771" y="126430"/>
                    <a:pt x="41105" y="127097"/>
                  </a:cubicBezTo>
                  <a:cubicBezTo>
                    <a:pt x="36808" y="129356"/>
                    <a:pt x="32493" y="131615"/>
                    <a:pt x="26308" y="134856"/>
                  </a:cubicBezTo>
                  <a:cubicBezTo>
                    <a:pt x="31734" y="135541"/>
                    <a:pt x="34827" y="135930"/>
                    <a:pt x="40457" y="136634"/>
                  </a:cubicBezTo>
                  <a:cubicBezTo>
                    <a:pt x="35105" y="138930"/>
                    <a:pt x="32234" y="140319"/>
                    <a:pt x="29253" y="141412"/>
                  </a:cubicBezTo>
                  <a:cubicBezTo>
                    <a:pt x="26568" y="142412"/>
                    <a:pt x="23771" y="143097"/>
                    <a:pt x="19956" y="144245"/>
                  </a:cubicBezTo>
                  <a:cubicBezTo>
                    <a:pt x="32901" y="152097"/>
                    <a:pt x="45734" y="149764"/>
                    <a:pt x="53901" y="139708"/>
                  </a:cubicBezTo>
                  <a:cubicBezTo>
                    <a:pt x="57716" y="135004"/>
                    <a:pt x="61883" y="130486"/>
                    <a:pt x="66438" y="126486"/>
                  </a:cubicBezTo>
                  <a:cubicBezTo>
                    <a:pt x="75994" y="118115"/>
                    <a:pt x="77087" y="112319"/>
                    <a:pt x="71420" y="101059"/>
                  </a:cubicBezTo>
                  <a:cubicBezTo>
                    <a:pt x="69494" y="97226"/>
                    <a:pt x="67605" y="92504"/>
                    <a:pt x="68105" y="88485"/>
                  </a:cubicBezTo>
                  <a:cubicBezTo>
                    <a:pt x="69198" y="79781"/>
                    <a:pt x="65438" y="73911"/>
                    <a:pt x="60235" y="67726"/>
                  </a:cubicBezTo>
                  <a:cubicBezTo>
                    <a:pt x="56661" y="63485"/>
                    <a:pt x="52938" y="58170"/>
                    <a:pt x="52216" y="52929"/>
                  </a:cubicBezTo>
                  <a:cubicBezTo>
                    <a:pt x="50531" y="40762"/>
                    <a:pt x="50309" y="28558"/>
                    <a:pt x="38679" y="20558"/>
                  </a:cubicBezTo>
                  <a:cubicBezTo>
                    <a:pt x="36827" y="19355"/>
                    <a:pt x="36456" y="16040"/>
                    <a:pt x="35531" y="1363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9DE823ED-BE59-F642-14D3-2A51DB148FA9}"/>
                </a:ext>
              </a:extLst>
            </p:cNvPr>
            <p:cNvSpPr/>
            <p:nvPr/>
          </p:nvSpPr>
          <p:spPr>
            <a:xfrm>
              <a:off x="1762453" y="4912532"/>
              <a:ext cx="94193" cy="106866"/>
            </a:xfrm>
            <a:custGeom>
              <a:avLst/>
              <a:gdLst>
                <a:gd name="connsiteX0" fmla="*/ 15222 w 94193"/>
                <a:gd name="connsiteY0" fmla="*/ 12191 h 106866"/>
                <a:gd name="connsiteX1" fmla="*/ 8000 w 94193"/>
                <a:gd name="connsiteY1" fmla="*/ 19228 h 106866"/>
                <a:gd name="connsiteX2" fmla="*/ 26093 w 94193"/>
                <a:gd name="connsiteY2" fmla="*/ 15450 h 106866"/>
                <a:gd name="connsiteX3" fmla="*/ 26593 w 94193"/>
                <a:gd name="connsiteY3" fmla="*/ 17154 h 106866"/>
                <a:gd name="connsiteX4" fmla="*/ 18056 w 94193"/>
                <a:gd name="connsiteY4" fmla="*/ 23747 h 106866"/>
                <a:gd name="connsiteX5" fmla="*/ 37038 w 94193"/>
                <a:gd name="connsiteY5" fmla="*/ 20636 h 106866"/>
                <a:gd name="connsiteX6" fmla="*/ 37519 w 94193"/>
                <a:gd name="connsiteY6" fmla="*/ 22265 h 106866"/>
                <a:gd name="connsiteX7" fmla="*/ 26241 w 94193"/>
                <a:gd name="connsiteY7" fmla="*/ 28173 h 106866"/>
                <a:gd name="connsiteX8" fmla="*/ 43056 w 94193"/>
                <a:gd name="connsiteY8" fmla="*/ 28506 h 106866"/>
                <a:gd name="connsiteX9" fmla="*/ 27537 w 94193"/>
                <a:gd name="connsiteY9" fmla="*/ 37988 h 106866"/>
                <a:gd name="connsiteX10" fmla="*/ 47890 w 94193"/>
                <a:gd name="connsiteY10" fmla="*/ 37302 h 106866"/>
                <a:gd name="connsiteX11" fmla="*/ 32686 w 94193"/>
                <a:gd name="connsiteY11" fmla="*/ 47654 h 106866"/>
                <a:gd name="connsiteX12" fmla="*/ 33389 w 94193"/>
                <a:gd name="connsiteY12" fmla="*/ 49358 h 106866"/>
                <a:gd name="connsiteX13" fmla="*/ 54482 w 94193"/>
                <a:gd name="connsiteY13" fmla="*/ 45377 h 106866"/>
                <a:gd name="connsiteX14" fmla="*/ 54964 w 94193"/>
                <a:gd name="connsiteY14" fmla="*/ 46654 h 106866"/>
                <a:gd name="connsiteX15" fmla="*/ 41982 w 94193"/>
                <a:gd name="connsiteY15" fmla="*/ 56321 h 106866"/>
                <a:gd name="connsiteX16" fmla="*/ 42593 w 94193"/>
                <a:gd name="connsiteY16" fmla="*/ 57358 h 106866"/>
                <a:gd name="connsiteX17" fmla="*/ 60575 w 94193"/>
                <a:gd name="connsiteY17" fmla="*/ 52543 h 106866"/>
                <a:gd name="connsiteX18" fmla="*/ 61353 w 94193"/>
                <a:gd name="connsiteY18" fmla="*/ 54303 h 106866"/>
                <a:gd name="connsiteX19" fmla="*/ 42945 w 94193"/>
                <a:gd name="connsiteY19" fmla="*/ 66192 h 106866"/>
                <a:gd name="connsiteX20" fmla="*/ 60556 w 94193"/>
                <a:gd name="connsiteY20" fmla="*/ 63414 h 106866"/>
                <a:gd name="connsiteX21" fmla="*/ 60871 w 94193"/>
                <a:gd name="connsiteY21" fmla="*/ 65062 h 106866"/>
                <a:gd name="connsiteX22" fmla="*/ 49723 w 94193"/>
                <a:gd name="connsiteY22" fmla="*/ 72525 h 106866"/>
                <a:gd name="connsiteX23" fmla="*/ 50389 w 94193"/>
                <a:gd name="connsiteY23" fmla="*/ 73896 h 106866"/>
                <a:gd name="connsiteX24" fmla="*/ 65186 w 94193"/>
                <a:gd name="connsiteY24" fmla="*/ 70914 h 106866"/>
                <a:gd name="connsiteX25" fmla="*/ 65705 w 94193"/>
                <a:gd name="connsiteY25" fmla="*/ 72266 h 106866"/>
                <a:gd name="connsiteX26" fmla="*/ 51927 w 94193"/>
                <a:gd name="connsiteY26" fmla="*/ 82210 h 106866"/>
                <a:gd name="connsiteX27" fmla="*/ 52890 w 94193"/>
                <a:gd name="connsiteY27" fmla="*/ 84062 h 106866"/>
                <a:gd name="connsiteX28" fmla="*/ 74131 w 94193"/>
                <a:gd name="connsiteY28" fmla="*/ 77488 h 106866"/>
                <a:gd name="connsiteX29" fmla="*/ 74816 w 94193"/>
                <a:gd name="connsiteY29" fmla="*/ 78655 h 106866"/>
                <a:gd name="connsiteX30" fmla="*/ 60723 w 94193"/>
                <a:gd name="connsiteY30" fmla="*/ 89988 h 106866"/>
                <a:gd name="connsiteX31" fmla="*/ 61445 w 94193"/>
                <a:gd name="connsiteY31" fmla="*/ 91581 h 106866"/>
                <a:gd name="connsiteX32" fmla="*/ 78316 w 94193"/>
                <a:gd name="connsiteY32" fmla="*/ 88248 h 106866"/>
                <a:gd name="connsiteX33" fmla="*/ 68797 w 94193"/>
                <a:gd name="connsiteY33" fmla="*/ 96211 h 106866"/>
                <a:gd name="connsiteX34" fmla="*/ 69871 w 94193"/>
                <a:gd name="connsiteY34" fmla="*/ 97359 h 106866"/>
                <a:gd name="connsiteX35" fmla="*/ 79964 w 94193"/>
                <a:gd name="connsiteY35" fmla="*/ 93192 h 106866"/>
                <a:gd name="connsiteX36" fmla="*/ 80686 w 94193"/>
                <a:gd name="connsiteY36" fmla="*/ 94303 h 106866"/>
                <a:gd name="connsiteX37" fmla="*/ 67760 w 94193"/>
                <a:gd name="connsiteY37" fmla="*/ 106637 h 106866"/>
                <a:gd name="connsiteX38" fmla="*/ 92816 w 94193"/>
                <a:gd name="connsiteY38" fmla="*/ 79155 h 106866"/>
                <a:gd name="connsiteX39" fmla="*/ 91520 w 94193"/>
                <a:gd name="connsiteY39" fmla="*/ 71692 h 106866"/>
                <a:gd name="connsiteX40" fmla="*/ 74575 w 94193"/>
                <a:gd name="connsiteY40" fmla="*/ 39080 h 106866"/>
                <a:gd name="connsiteX41" fmla="*/ 67186 w 94193"/>
                <a:gd name="connsiteY41" fmla="*/ 30339 h 106866"/>
                <a:gd name="connsiteX42" fmla="*/ 33575 w 94193"/>
                <a:gd name="connsiteY42" fmla="*/ 2283 h 106866"/>
                <a:gd name="connsiteX43" fmla="*/ 0 w 94193"/>
                <a:gd name="connsiteY43" fmla="*/ 14117 h 106866"/>
                <a:gd name="connsiteX44" fmla="*/ 15222 w 94193"/>
                <a:gd name="connsiteY44" fmla="*/ 12191 h 10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193" h="106866">
                  <a:moveTo>
                    <a:pt x="15222" y="12191"/>
                  </a:moveTo>
                  <a:cubicBezTo>
                    <a:pt x="12574" y="14765"/>
                    <a:pt x="10852" y="16450"/>
                    <a:pt x="8000" y="19228"/>
                  </a:cubicBezTo>
                  <a:cubicBezTo>
                    <a:pt x="15315" y="17710"/>
                    <a:pt x="20704" y="16580"/>
                    <a:pt x="26093" y="15450"/>
                  </a:cubicBezTo>
                  <a:cubicBezTo>
                    <a:pt x="26260" y="16024"/>
                    <a:pt x="26426" y="16598"/>
                    <a:pt x="26593" y="17154"/>
                  </a:cubicBezTo>
                  <a:cubicBezTo>
                    <a:pt x="24352" y="18876"/>
                    <a:pt x="22130" y="20617"/>
                    <a:pt x="18056" y="23747"/>
                  </a:cubicBezTo>
                  <a:cubicBezTo>
                    <a:pt x="26019" y="22450"/>
                    <a:pt x="31537" y="21543"/>
                    <a:pt x="37038" y="20636"/>
                  </a:cubicBezTo>
                  <a:cubicBezTo>
                    <a:pt x="37204" y="21173"/>
                    <a:pt x="37352" y="21728"/>
                    <a:pt x="37519" y="22265"/>
                  </a:cubicBezTo>
                  <a:cubicBezTo>
                    <a:pt x="34149" y="24024"/>
                    <a:pt x="30778" y="25802"/>
                    <a:pt x="26241" y="28173"/>
                  </a:cubicBezTo>
                  <a:cubicBezTo>
                    <a:pt x="31926" y="28284"/>
                    <a:pt x="36130" y="28376"/>
                    <a:pt x="43056" y="28506"/>
                  </a:cubicBezTo>
                  <a:cubicBezTo>
                    <a:pt x="36760" y="32358"/>
                    <a:pt x="33204" y="34525"/>
                    <a:pt x="27537" y="37988"/>
                  </a:cubicBezTo>
                  <a:cubicBezTo>
                    <a:pt x="35149" y="37728"/>
                    <a:pt x="40075" y="37562"/>
                    <a:pt x="47890" y="37302"/>
                  </a:cubicBezTo>
                  <a:cubicBezTo>
                    <a:pt x="41167" y="41877"/>
                    <a:pt x="36926" y="44766"/>
                    <a:pt x="32686" y="47654"/>
                  </a:cubicBezTo>
                  <a:cubicBezTo>
                    <a:pt x="32926" y="48229"/>
                    <a:pt x="33149" y="48784"/>
                    <a:pt x="33389" y="49358"/>
                  </a:cubicBezTo>
                  <a:cubicBezTo>
                    <a:pt x="40426" y="48025"/>
                    <a:pt x="47464" y="46691"/>
                    <a:pt x="54482" y="45377"/>
                  </a:cubicBezTo>
                  <a:cubicBezTo>
                    <a:pt x="54649" y="45803"/>
                    <a:pt x="54797" y="46228"/>
                    <a:pt x="54964" y="46654"/>
                  </a:cubicBezTo>
                  <a:cubicBezTo>
                    <a:pt x="50630" y="49877"/>
                    <a:pt x="46315" y="53099"/>
                    <a:pt x="41982" y="56321"/>
                  </a:cubicBezTo>
                  <a:cubicBezTo>
                    <a:pt x="42186" y="56673"/>
                    <a:pt x="42389" y="57025"/>
                    <a:pt x="42593" y="57358"/>
                  </a:cubicBezTo>
                  <a:cubicBezTo>
                    <a:pt x="48593" y="55747"/>
                    <a:pt x="54575" y="54136"/>
                    <a:pt x="60575" y="52543"/>
                  </a:cubicBezTo>
                  <a:cubicBezTo>
                    <a:pt x="60834" y="53136"/>
                    <a:pt x="61093" y="53729"/>
                    <a:pt x="61353" y="54303"/>
                  </a:cubicBezTo>
                  <a:cubicBezTo>
                    <a:pt x="55704" y="57951"/>
                    <a:pt x="50056" y="61599"/>
                    <a:pt x="42945" y="66192"/>
                  </a:cubicBezTo>
                  <a:cubicBezTo>
                    <a:pt x="49890" y="65099"/>
                    <a:pt x="55223" y="64266"/>
                    <a:pt x="60556" y="63414"/>
                  </a:cubicBezTo>
                  <a:cubicBezTo>
                    <a:pt x="60667" y="63969"/>
                    <a:pt x="60779" y="64506"/>
                    <a:pt x="60871" y="65062"/>
                  </a:cubicBezTo>
                  <a:cubicBezTo>
                    <a:pt x="57149" y="67544"/>
                    <a:pt x="53427" y="70025"/>
                    <a:pt x="49723" y="72525"/>
                  </a:cubicBezTo>
                  <a:cubicBezTo>
                    <a:pt x="49945" y="72988"/>
                    <a:pt x="50167" y="73433"/>
                    <a:pt x="50389" y="73896"/>
                  </a:cubicBezTo>
                  <a:cubicBezTo>
                    <a:pt x="55316" y="72896"/>
                    <a:pt x="60260" y="71896"/>
                    <a:pt x="65186" y="70914"/>
                  </a:cubicBezTo>
                  <a:cubicBezTo>
                    <a:pt x="65353" y="71358"/>
                    <a:pt x="65538" y="71821"/>
                    <a:pt x="65705" y="72266"/>
                  </a:cubicBezTo>
                  <a:cubicBezTo>
                    <a:pt x="61112" y="75581"/>
                    <a:pt x="56519" y="78896"/>
                    <a:pt x="51927" y="82210"/>
                  </a:cubicBezTo>
                  <a:cubicBezTo>
                    <a:pt x="52241" y="82822"/>
                    <a:pt x="52575" y="83433"/>
                    <a:pt x="52890" y="84062"/>
                  </a:cubicBezTo>
                  <a:cubicBezTo>
                    <a:pt x="59964" y="81877"/>
                    <a:pt x="67056" y="79673"/>
                    <a:pt x="74131" y="77488"/>
                  </a:cubicBezTo>
                  <a:cubicBezTo>
                    <a:pt x="74353" y="77877"/>
                    <a:pt x="74594" y="78266"/>
                    <a:pt x="74816" y="78655"/>
                  </a:cubicBezTo>
                  <a:cubicBezTo>
                    <a:pt x="70112" y="82433"/>
                    <a:pt x="65427" y="86211"/>
                    <a:pt x="60723" y="89988"/>
                  </a:cubicBezTo>
                  <a:cubicBezTo>
                    <a:pt x="60964" y="90525"/>
                    <a:pt x="61205" y="91062"/>
                    <a:pt x="61445" y="91581"/>
                  </a:cubicBezTo>
                  <a:cubicBezTo>
                    <a:pt x="66705" y="90544"/>
                    <a:pt x="71945" y="89507"/>
                    <a:pt x="78316" y="88248"/>
                  </a:cubicBezTo>
                  <a:cubicBezTo>
                    <a:pt x="74464" y="91470"/>
                    <a:pt x="71631" y="93840"/>
                    <a:pt x="68797" y="96211"/>
                  </a:cubicBezTo>
                  <a:cubicBezTo>
                    <a:pt x="69149" y="96600"/>
                    <a:pt x="69519" y="96970"/>
                    <a:pt x="69871" y="97359"/>
                  </a:cubicBezTo>
                  <a:cubicBezTo>
                    <a:pt x="73242" y="95970"/>
                    <a:pt x="76594" y="94581"/>
                    <a:pt x="79964" y="93192"/>
                  </a:cubicBezTo>
                  <a:cubicBezTo>
                    <a:pt x="80205" y="93562"/>
                    <a:pt x="80446" y="93933"/>
                    <a:pt x="80686" y="94303"/>
                  </a:cubicBezTo>
                  <a:cubicBezTo>
                    <a:pt x="76575" y="98229"/>
                    <a:pt x="72445" y="102174"/>
                    <a:pt x="67760" y="106637"/>
                  </a:cubicBezTo>
                  <a:cubicBezTo>
                    <a:pt x="86816" y="108803"/>
                    <a:pt x="98316" y="95377"/>
                    <a:pt x="92816" y="79155"/>
                  </a:cubicBezTo>
                  <a:cubicBezTo>
                    <a:pt x="92020" y="76784"/>
                    <a:pt x="91223" y="74099"/>
                    <a:pt x="91520" y="71692"/>
                  </a:cubicBezTo>
                  <a:cubicBezTo>
                    <a:pt x="93353" y="56840"/>
                    <a:pt x="87594" y="46340"/>
                    <a:pt x="74575" y="39080"/>
                  </a:cubicBezTo>
                  <a:cubicBezTo>
                    <a:pt x="71445" y="37339"/>
                    <a:pt x="69316" y="33506"/>
                    <a:pt x="67186" y="30339"/>
                  </a:cubicBezTo>
                  <a:cubicBezTo>
                    <a:pt x="58723" y="17654"/>
                    <a:pt x="47204" y="8543"/>
                    <a:pt x="33575" y="2283"/>
                  </a:cubicBezTo>
                  <a:cubicBezTo>
                    <a:pt x="21297" y="-3346"/>
                    <a:pt x="6945" y="1746"/>
                    <a:pt x="0" y="14117"/>
                  </a:cubicBezTo>
                  <a:cubicBezTo>
                    <a:pt x="5648" y="13413"/>
                    <a:pt x="9870" y="12876"/>
                    <a:pt x="15222" y="1219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178373C0-8448-E82A-2749-4E5DFC7F8423}"/>
                </a:ext>
              </a:extLst>
            </p:cNvPr>
            <p:cNvSpPr/>
            <p:nvPr/>
          </p:nvSpPr>
          <p:spPr>
            <a:xfrm>
              <a:off x="1654915" y="4954777"/>
              <a:ext cx="83817" cy="82725"/>
            </a:xfrm>
            <a:custGeom>
              <a:avLst/>
              <a:gdLst>
                <a:gd name="connsiteX0" fmla="*/ 23241 w 83817"/>
                <a:gd name="connsiteY0" fmla="*/ 74558 h 82725"/>
                <a:gd name="connsiteX1" fmla="*/ 31630 w 83817"/>
                <a:gd name="connsiteY1" fmla="*/ 80114 h 82725"/>
                <a:gd name="connsiteX2" fmla="*/ 58167 w 83817"/>
                <a:gd name="connsiteY2" fmla="*/ 82521 h 82725"/>
                <a:gd name="connsiteX3" fmla="*/ 69853 w 83817"/>
                <a:gd name="connsiteY3" fmla="*/ 72929 h 82725"/>
                <a:gd name="connsiteX4" fmla="*/ 75260 w 83817"/>
                <a:gd name="connsiteY4" fmla="*/ 64299 h 82725"/>
                <a:gd name="connsiteX5" fmla="*/ 82908 w 83817"/>
                <a:gd name="connsiteY5" fmla="*/ 41595 h 82725"/>
                <a:gd name="connsiteX6" fmla="*/ 16259 w 83817"/>
                <a:gd name="connsiteY6" fmla="*/ 1335 h 82725"/>
                <a:gd name="connsiteX7" fmla="*/ 0 w 83817"/>
                <a:gd name="connsiteY7" fmla="*/ 10835 h 82725"/>
                <a:gd name="connsiteX8" fmla="*/ 1778 w 83817"/>
                <a:gd name="connsiteY8" fmla="*/ 12557 h 82725"/>
                <a:gd name="connsiteX9" fmla="*/ 37852 w 83817"/>
                <a:gd name="connsiteY9" fmla="*/ 6502 h 82725"/>
                <a:gd name="connsiteX10" fmla="*/ 34519 w 83817"/>
                <a:gd name="connsiteY10" fmla="*/ 11076 h 82725"/>
                <a:gd name="connsiteX11" fmla="*/ 56316 w 83817"/>
                <a:gd name="connsiteY11" fmla="*/ 18780 h 82725"/>
                <a:gd name="connsiteX12" fmla="*/ 55482 w 83817"/>
                <a:gd name="connsiteY12" fmla="*/ 21854 h 82725"/>
                <a:gd name="connsiteX13" fmla="*/ 45612 w 83817"/>
                <a:gd name="connsiteY13" fmla="*/ 23502 h 82725"/>
                <a:gd name="connsiteX14" fmla="*/ 60390 w 83817"/>
                <a:gd name="connsiteY14" fmla="*/ 29428 h 82725"/>
                <a:gd name="connsiteX15" fmla="*/ 60186 w 83817"/>
                <a:gd name="connsiteY15" fmla="*/ 30780 h 82725"/>
                <a:gd name="connsiteX16" fmla="*/ 52482 w 83817"/>
                <a:gd name="connsiteY16" fmla="*/ 31391 h 82725"/>
                <a:gd name="connsiteX17" fmla="*/ 65742 w 83817"/>
                <a:gd name="connsiteY17" fmla="*/ 39984 h 82725"/>
                <a:gd name="connsiteX18" fmla="*/ 65260 w 83817"/>
                <a:gd name="connsiteY18" fmla="*/ 41169 h 82725"/>
                <a:gd name="connsiteX19" fmla="*/ 50315 w 83817"/>
                <a:gd name="connsiteY19" fmla="*/ 38076 h 82725"/>
                <a:gd name="connsiteX20" fmla="*/ 63316 w 83817"/>
                <a:gd name="connsiteY20" fmla="*/ 47243 h 82725"/>
                <a:gd name="connsiteX21" fmla="*/ 62260 w 83817"/>
                <a:gd name="connsiteY21" fmla="*/ 48947 h 82725"/>
                <a:gd name="connsiteX22" fmla="*/ 53223 w 83817"/>
                <a:gd name="connsiteY22" fmla="*/ 47002 h 82725"/>
                <a:gd name="connsiteX23" fmla="*/ 61797 w 83817"/>
                <a:gd name="connsiteY23" fmla="*/ 56132 h 82725"/>
                <a:gd name="connsiteX24" fmla="*/ 60982 w 83817"/>
                <a:gd name="connsiteY24" fmla="*/ 57077 h 82725"/>
                <a:gd name="connsiteX25" fmla="*/ 50501 w 83817"/>
                <a:gd name="connsiteY25" fmla="*/ 52169 h 82725"/>
                <a:gd name="connsiteX26" fmla="*/ 49908 w 83817"/>
                <a:gd name="connsiteY26" fmla="*/ 53132 h 82725"/>
                <a:gd name="connsiteX27" fmla="*/ 58853 w 83817"/>
                <a:gd name="connsiteY27" fmla="*/ 61984 h 82725"/>
                <a:gd name="connsiteX28" fmla="*/ 57945 w 83817"/>
                <a:gd name="connsiteY28" fmla="*/ 63262 h 82725"/>
                <a:gd name="connsiteX29" fmla="*/ 41612 w 83817"/>
                <a:gd name="connsiteY29" fmla="*/ 56762 h 82725"/>
                <a:gd name="connsiteX30" fmla="*/ 47649 w 83817"/>
                <a:gd name="connsiteY30" fmla="*/ 66614 h 82725"/>
                <a:gd name="connsiteX31" fmla="*/ 27945 w 83817"/>
                <a:gd name="connsiteY31" fmla="*/ 54669 h 82725"/>
                <a:gd name="connsiteX32" fmla="*/ 27334 w 83817"/>
                <a:gd name="connsiteY32" fmla="*/ 55780 h 82725"/>
                <a:gd name="connsiteX33" fmla="*/ 40686 w 83817"/>
                <a:gd name="connsiteY33" fmla="*/ 69966 h 82725"/>
                <a:gd name="connsiteX34" fmla="*/ 8148 w 83817"/>
                <a:gd name="connsiteY34" fmla="*/ 55243 h 82725"/>
                <a:gd name="connsiteX35" fmla="*/ 23241 w 83817"/>
                <a:gd name="connsiteY35" fmla="*/ 74558 h 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817" h="82725">
                  <a:moveTo>
                    <a:pt x="23241" y="74558"/>
                  </a:moveTo>
                  <a:cubicBezTo>
                    <a:pt x="25519" y="76966"/>
                    <a:pt x="28574" y="79577"/>
                    <a:pt x="31630" y="80114"/>
                  </a:cubicBezTo>
                  <a:cubicBezTo>
                    <a:pt x="40408" y="81632"/>
                    <a:pt x="49445" y="83318"/>
                    <a:pt x="58167" y="82521"/>
                  </a:cubicBezTo>
                  <a:cubicBezTo>
                    <a:pt x="62353" y="82151"/>
                    <a:pt x="66353" y="76651"/>
                    <a:pt x="69853" y="72929"/>
                  </a:cubicBezTo>
                  <a:cubicBezTo>
                    <a:pt x="72149" y="70484"/>
                    <a:pt x="72686" y="65854"/>
                    <a:pt x="75260" y="64299"/>
                  </a:cubicBezTo>
                  <a:cubicBezTo>
                    <a:pt x="84575" y="58688"/>
                    <a:pt x="84723" y="50613"/>
                    <a:pt x="82908" y="41595"/>
                  </a:cubicBezTo>
                  <a:cubicBezTo>
                    <a:pt x="77575" y="14928"/>
                    <a:pt x="43352" y="-5517"/>
                    <a:pt x="16259" y="1335"/>
                  </a:cubicBezTo>
                  <a:cubicBezTo>
                    <a:pt x="10408" y="2816"/>
                    <a:pt x="5389" y="7594"/>
                    <a:pt x="0" y="10835"/>
                  </a:cubicBezTo>
                  <a:cubicBezTo>
                    <a:pt x="593" y="11409"/>
                    <a:pt x="1185" y="11983"/>
                    <a:pt x="1778" y="12557"/>
                  </a:cubicBezTo>
                  <a:cubicBezTo>
                    <a:pt x="13037" y="10669"/>
                    <a:pt x="24297" y="8780"/>
                    <a:pt x="37852" y="6502"/>
                  </a:cubicBezTo>
                  <a:cubicBezTo>
                    <a:pt x="35463" y="9798"/>
                    <a:pt x="34612" y="10965"/>
                    <a:pt x="34519" y="11076"/>
                  </a:cubicBezTo>
                  <a:cubicBezTo>
                    <a:pt x="41519" y="13557"/>
                    <a:pt x="48927" y="16169"/>
                    <a:pt x="56316" y="18780"/>
                  </a:cubicBezTo>
                  <a:cubicBezTo>
                    <a:pt x="56038" y="19798"/>
                    <a:pt x="55760" y="20835"/>
                    <a:pt x="55482" y="21854"/>
                  </a:cubicBezTo>
                  <a:cubicBezTo>
                    <a:pt x="52575" y="22335"/>
                    <a:pt x="49649" y="22817"/>
                    <a:pt x="45612" y="23502"/>
                  </a:cubicBezTo>
                  <a:cubicBezTo>
                    <a:pt x="51223" y="25743"/>
                    <a:pt x="55797" y="27595"/>
                    <a:pt x="60390" y="29428"/>
                  </a:cubicBezTo>
                  <a:cubicBezTo>
                    <a:pt x="60316" y="29872"/>
                    <a:pt x="60260" y="30335"/>
                    <a:pt x="60186" y="30780"/>
                  </a:cubicBezTo>
                  <a:cubicBezTo>
                    <a:pt x="58167" y="30946"/>
                    <a:pt x="56130" y="31095"/>
                    <a:pt x="52482" y="31391"/>
                  </a:cubicBezTo>
                  <a:cubicBezTo>
                    <a:pt x="57945" y="34928"/>
                    <a:pt x="61853" y="37465"/>
                    <a:pt x="65742" y="39984"/>
                  </a:cubicBezTo>
                  <a:cubicBezTo>
                    <a:pt x="65575" y="40373"/>
                    <a:pt x="65427" y="40780"/>
                    <a:pt x="65260" y="41169"/>
                  </a:cubicBezTo>
                  <a:cubicBezTo>
                    <a:pt x="60575" y="40187"/>
                    <a:pt x="55871" y="39224"/>
                    <a:pt x="50315" y="38076"/>
                  </a:cubicBezTo>
                  <a:cubicBezTo>
                    <a:pt x="55186" y="41521"/>
                    <a:pt x="59242" y="44391"/>
                    <a:pt x="63316" y="47243"/>
                  </a:cubicBezTo>
                  <a:cubicBezTo>
                    <a:pt x="62964" y="47817"/>
                    <a:pt x="62612" y="48373"/>
                    <a:pt x="62260" y="48947"/>
                  </a:cubicBezTo>
                  <a:cubicBezTo>
                    <a:pt x="59501" y="48354"/>
                    <a:pt x="56723" y="47762"/>
                    <a:pt x="53223" y="47002"/>
                  </a:cubicBezTo>
                  <a:cubicBezTo>
                    <a:pt x="56408" y="50410"/>
                    <a:pt x="59112" y="53262"/>
                    <a:pt x="61797" y="56132"/>
                  </a:cubicBezTo>
                  <a:cubicBezTo>
                    <a:pt x="61519" y="56447"/>
                    <a:pt x="61242" y="56762"/>
                    <a:pt x="60982" y="57077"/>
                  </a:cubicBezTo>
                  <a:cubicBezTo>
                    <a:pt x="57482" y="55447"/>
                    <a:pt x="53982" y="53799"/>
                    <a:pt x="50501" y="52169"/>
                  </a:cubicBezTo>
                  <a:cubicBezTo>
                    <a:pt x="50297" y="52484"/>
                    <a:pt x="50112" y="52817"/>
                    <a:pt x="49908" y="53132"/>
                  </a:cubicBezTo>
                  <a:cubicBezTo>
                    <a:pt x="52890" y="56076"/>
                    <a:pt x="55871" y="59040"/>
                    <a:pt x="58853" y="61984"/>
                  </a:cubicBezTo>
                  <a:cubicBezTo>
                    <a:pt x="58556" y="62410"/>
                    <a:pt x="58241" y="62836"/>
                    <a:pt x="57945" y="63262"/>
                  </a:cubicBezTo>
                  <a:cubicBezTo>
                    <a:pt x="52778" y="61206"/>
                    <a:pt x="47593" y="59151"/>
                    <a:pt x="41612" y="56762"/>
                  </a:cubicBezTo>
                  <a:cubicBezTo>
                    <a:pt x="43538" y="59910"/>
                    <a:pt x="44945" y="62206"/>
                    <a:pt x="47649" y="66614"/>
                  </a:cubicBezTo>
                  <a:cubicBezTo>
                    <a:pt x="39630" y="61762"/>
                    <a:pt x="33797" y="58206"/>
                    <a:pt x="27945" y="54669"/>
                  </a:cubicBezTo>
                  <a:cubicBezTo>
                    <a:pt x="27741" y="55039"/>
                    <a:pt x="27537" y="55410"/>
                    <a:pt x="27334" y="55780"/>
                  </a:cubicBezTo>
                  <a:cubicBezTo>
                    <a:pt x="31371" y="60077"/>
                    <a:pt x="35408" y="64354"/>
                    <a:pt x="40686" y="69966"/>
                  </a:cubicBezTo>
                  <a:cubicBezTo>
                    <a:pt x="28611" y="64502"/>
                    <a:pt x="18389" y="59873"/>
                    <a:pt x="8148" y="55243"/>
                  </a:cubicBezTo>
                  <a:cubicBezTo>
                    <a:pt x="12982" y="62817"/>
                    <a:pt x="17889" y="68910"/>
                    <a:pt x="23241" y="7455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6C70650F-089D-C1C2-FC10-BC7444277437}"/>
                </a:ext>
              </a:extLst>
            </p:cNvPr>
            <p:cNvSpPr/>
            <p:nvPr/>
          </p:nvSpPr>
          <p:spPr>
            <a:xfrm>
              <a:off x="1715146" y="5024658"/>
              <a:ext cx="72610" cy="78474"/>
            </a:xfrm>
            <a:custGeom>
              <a:avLst/>
              <a:gdLst>
                <a:gd name="connsiteX0" fmla="*/ 68067 w 72610"/>
                <a:gd name="connsiteY0" fmla="*/ 61975 h 78474"/>
                <a:gd name="connsiteX1" fmla="*/ 57696 w 72610"/>
                <a:gd name="connsiteY1" fmla="*/ 5418 h 78474"/>
                <a:gd name="connsiteX2" fmla="*/ 27325 w 72610"/>
                <a:gd name="connsiteY2" fmla="*/ 12955 h 78474"/>
                <a:gd name="connsiteX3" fmla="*/ 19066 w 72610"/>
                <a:gd name="connsiteY3" fmla="*/ 21696 h 78474"/>
                <a:gd name="connsiteX4" fmla="*/ 3381 w 72610"/>
                <a:gd name="connsiteY4" fmla="*/ 45882 h 78474"/>
                <a:gd name="connsiteX5" fmla="*/ 2659 w 72610"/>
                <a:gd name="connsiteY5" fmla="*/ 50567 h 78474"/>
                <a:gd name="connsiteX6" fmla="*/ 8344 w 72610"/>
                <a:gd name="connsiteY6" fmla="*/ 78475 h 78474"/>
                <a:gd name="connsiteX7" fmla="*/ 17455 w 72610"/>
                <a:gd name="connsiteY7" fmla="*/ 39011 h 78474"/>
                <a:gd name="connsiteX8" fmla="*/ 20474 w 72610"/>
                <a:gd name="connsiteY8" fmla="*/ 44085 h 78474"/>
                <a:gd name="connsiteX9" fmla="*/ 20325 w 72610"/>
                <a:gd name="connsiteY9" fmla="*/ 32715 h 78474"/>
                <a:gd name="connsiteX10" fmla="*/ 22214 w 72610"/>
                <a:gd name="connsiteY10" fmla="*/ 32270 h 78474"/>
                <a:gd name="connsiteX11" fmla="*/ 29048 w 72610"/>
                <a:gd name="connsiteY11" fmla="*/ 45326 h 78474"/>
                <a:gd name="connsiteX12" fmla="*/ 30437 w 72610"/>
                <a:gd name="connsiteY12" fmla="*/ 45067 h 78474"/>
                <a:gd name="connsiteX13" fmla="*/ 29196 w 72610"/>
                <a:gd name="connsiteY13" fmla="*/ 25326 h 78474"/>
                <a:gd name="connsiteX14" fmla="*/ 39048 w 72610"/>
                <a:gd name="connsiteY14" fmla="*/ 44122 h 78474"/>
                <a:gd name="connsiteX15" fmla="*/ 38141 w 72610"/>
                <a:gd name="connsiteY15" fmla="*/ 22733 h 78474"/>
                <a:gd name="connsiteX16" fmla="*/ 39992 w 72610"/>
                <a:gd name="connsiteY16" fmla="*/ 22363 h 78474"/>
                <a:gd name="connsiteX17" fmla="*/ 46178 w 72610"/>
                <a:gd name="connsiteY17" fmla="*/ 40808 h 78474"/>
                <a:gd name="connsiteX18" fmla="*/ 48067 w 72610"/>
                <a:gd name="connsiteY18" fmla="*/ 24085 h 78474"/>
                <a:gd name="connsiteX19" fmla="*/ 53418 w 72610"/>
                <a:gd name="connsiteY19" fmla="*/ 38808 h 78474"/>
                <a:gd name="connsiteX20" fmla="*/ 57178 w 72610"/>
                <a:gd name="connsiteY20" fmla="*/ 27752 h 78474"/>
                <a:gd name="connsiteX21" fmla="*/ 60067 w 72610"/>
                <a:gd name="connsiteY21" fmla="*/ 44289 h 78474"/>
                <a:gd name="connsiteX22" fmla="*/ 63233 w 72610"/>
                <a:gd name="connsiteY22" fmla="*/ 38456 h 78474"/>
                <a:gd name="connsiteX23" fmla="*/ 65326 w 72610"/>
                <a:gd name="connsiteY23" fmla="*/ 38567 h 78474"/>
                <a:gd name="connsiteX24" fmla="*/ 68067 w 72610"/>
                <a:gd name="connsiteY24" fmla="*/ 61975 h 7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10" h="78474">
                  <a:moveTo>
                    <a:pt x="68067" y="61975"/>
                  </a:moveTo>
                  <a:cubicBezTo>
                    <a:pt x="77160" y="47659"/>
                    <a:pt x="72048" y="16455"/>
                    <a:pt x="57696" y="5418"/>
                  </a:cubicBezTo>
                  <a:cubicBezTo>
                    <a:pt x="45511" y="-3934"/>
                    <a:pt x="34529" y="-1026"/>
                    <a:pt x="27325" y="12955"/>
                  </a:cubicBezTo>
                  <a:cubicBezTo>
                    <a:pt x="25529" y="16455"/>
                    <a:pt x="22344" y="20974"/>
                    <a:pt x="19066" y="21696"/>
                  </a:cubicBezTo>
                  <a:cubicBezTo>
                    <a:pt x="5325" y="24733"/>
                    <a:pt x="1807" y="33363"/>
                    <a:pt x="3381" y="45882"/>
                  </a:cubicBezTo>
                  <a:cubicBezTo>
                    <a:pt x="3566" y="47400"/>
                    <a:pt x="3362" y="49234"/>
                    <a:pt x="2659" y="50567"/>
                  </a:cubicBezTo>
                  <a:cubicBezTo>
                    <a:pt x="-2397" y="59993"/>
                    <a:pt x="-101" y="68197"/>
                    <a:pt x="8344" y="78475"/>
                  </a:cubicBezTo>
                  <a:cubicBezTo>
                    <a:pt x="11640" y="64178"/>
                    <a:pt x="14455" y="52011"/>
                    <a:pt x="17455" y="39011"/>
                  </a:cubicBezTo>
                  <a:cubicBezTo>
                    <a:pt x="18585" y="40900"/>
                    <a:pt x="19159" y="41882"/>
                    <a:pt x="20474" y="44085"/>
                  </a:cubicBezTo>
                  <a:cubicBezTo>
                    <a:pt x="20418" y="39067"/>
                    <a:pt x="20362" y="35900"/>
                    <a:pt x="20325" y="32715"/>
                  </a:cubicBezTo>
                  <a:cubicBezTo>
                    <a:pt x="20955" y="32567"/>
                    <a:pt x="21585" y="32419"/>
                    <a:pt x="22214" y="32270"/>
                  </a:cubicBezTo>
                  <a:cubicBezTo>
                    <a:pt x="24492" y="36622"/>
                    <a:pt x="26770" y="40974"/>
                    <a:pt x="29048" y="45326"/>
                  </a:cubicBezTo>
                  <a:cubicBezTo>
                    <a:pt x="29511" y="45234"/>
                    <a:pt x="29974" y="45159"/>
                    <a:pt x="30437" y="45067"/>
                  </a:cubicBezTo>
                  <a:cubicBezTo>
                    <a:pt x="30085" y="39345"/>
                    <a:pt x="29714" y="33604"/>
                    <a:pt x="29196" y="25326"/>
                  </a:cubicBezTo>
                  <a:cubicBezTo>
                    <a:pt x="32826" y="32233"/>
                    <a:pt x="35215" y="36826"/>
                    <a:pt x="39048" y="44122"/>
                  </a:cubicBezTo>
                  <a:cubicBezTo>
                    <a:pt x="38659" y="35085"/>
                    <a:pt x="38400" y="28918"/>
                    <a:pt x="38141" y="22733"/>
                  </a:cubicBezTo>
                  <a:cubicBezTo>
                    <a:pt x="38752" y="22604"/>
                    <a:pt x="39363" y="22493"/>
                    <a:pt x="39992" y="22363"/>
                  </a:cubicBezTo>
                  <a:cubicBezTo>
                    <a:pt x="41937" y="28141"/>
                    <a:pt x="43863" y="33919"/>
                    <a:pt x="46178" y="40808"/>
                  </a:cubicBezTo>
                  <a:cubicBezTo>
                    <a:pt x="46789" y="35456"/>
                    <a:pt x="47270" y="31233"/>
                    <a:pt x="48067" y="24085"/>
                  </a:cubicBezTo>
                  <a:cubicBezTo>
                    <a:pt x="50400" y="30493"/>
                    <a:pt x="51752" y="34196"/>
                    <a:pt x="53418" y="38808"/>
                  </a:cubicBezTo>
                  <a:cubicBezTo>
                    <a:pt x="54567" y="35400"/>
                    <a:pt x="55456" y="32826"/>
                    <a:pt x="57178" y="27752"/>
                  </a:cubicBezTo>
                  <a:cubicBezTo>
                    <a:pt x="58400" y="34715"/>
                    <a:pt x="59141" y="39011"/>
                    <a:pt x="60067" y="44289"/>
                  </a:cubicBezTo>
                  <a:cubicBezTo>
                    <a:pt x="61419" y="41789"/>
                    <a:pt x="62326" y="40122"/>
                    <a:pt x="63233" y="38456"/>
                  </a:cubicBezTo>
                  <a:cubicBezTo>
                    <a:pt x="63937" y="38493"/>
                    <a:pt x="64622" y="38530"/>
                    <a:pt x="65326" y="38567"/>
                  </a:cubicBezTo>
                  <a:cubicBezTo>
                    <a:pt x="66289" y="46808"/>
                    <a:pt x="67252" y="55030"/>
                    <a:pt x="68067" y="6197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94BBB6A4-BDF6-0CA2-8E1A-7BFE5235AA49}"/>
                </a:ext>
              </a:extLst>
            </p:cNvPr>
            <p:cNvSpPr/>
            <p:nvPr/>
          </p:nvSpPr>
          <p:spPr>
            <a:xfrm>
              <a:off x="1783176" y="5331728"/>
              <a:ext cx="80038" cy="71612"/>
            </a:xfrm>
            <a:custGeom>
              <a:avLst/>
              <a:gdLst>
                <a:gd name="connsiteX0" fmla="*/ 16408 w 80038"/>
                <a:gd name="connsiteY0" fmla="*/ 18519 h 71612"/>
                <a:gd name="connsiteX1" fmla="*/ 37778 w 80038"/>
                <a:gd name="connsiteY1" fmla="*/ 33760 h 71612"/>
                <a:gd name="connsiteX2" fmla="*/ 55408 w 80038"/>
                <a:gd name="connsiteY2" fmla="*/ 57797 h 71612"/>
                <a:gd name="connsiteX3" fmla="*/ 80038 w 80038"/>
                <a:gd name="connsiteY3" fmla="*/ 71612 h 71612"/>
                <a:gd name="connsiteX4" fmla="*/ 62593 w 80038"/>
                <a:gd name="connsiteY4" fmla="*/ 37908 h 71612"/>
                <a:gd name="connsiteX5" fmla="*/ 21315 w 80038"/>
                <a:gd name="connsiteY5" fmla="*/ 1482 h 71612"/>
                <a:gd name="connsiteX6" fmla="*/ 0 w 80038"/>
                <a:gd name="connsiteY6" fmla="*/ 0 h 71612"/>
                <a:gd name="connsiteX7" fmla="*/ 16408 w 80038"/>
                <a:gd name="connsiteY7" fmla="*/ 18519 h 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38" h="71612">
                  <a:moveTo>
                    <a:pt x="16408" y="18519"/>
                  </a:moveTo>
                  <a:cubicBezTo>
                    <a:pt x="24111" y="22593"/>
                    <a:pt x="31778" y="27556"/>
                    <a:pt x="37778" y="33760"/>
                  </a:cubicBezTo>
                  <a:cubicBezTo>
                    <a:pt x="44612" y="40852"/>
                    <a:pt x="49427" y="49853"/>
                    <a:pt x="55408" y="57797"/>
                  </a:cubicBezTo>
                  <a:cubicBezTo>
                    <a:pt x="61112" y="65371"/>
                    <a:pt x="68056" y="71186"/>
                    <a:pt x="80038" y="71612"/>
                  </a:cubicBezTo>
                  <a:cubicBezTo>
                    <a:pt x="73668" y="59445"/>
                    <a:pt x="67205" y="49056"/>
                    <a:pt x="62593" y="37908"/>
                  </a:cubicBezTo>
                  <a:cubicBezTo>
                    <a:pt x="54667" y="18778"/>
                    <a:pt x="39575" y="8148"/>
                    <a:pt x="21315" y="1482"/>
                  </a:cubicBezTo>
                  <a:cubicBezTo>
                    <a:pt x="15148" y="-759"/>
                    <a:pt x="7741" y="426"/>
                    <a:pt x="0" y="0"/>
                  </a:cubicBezTo>
                  <a:cubicBezTo>
                    <a:pt x="2574" y="10722"/>
                    <a:pt x="9037" y="14611"/>
                    <a:pt x="16408" y="185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24E84056-6B09-23CF-C8B9-668D161E1347}"/>
                </a:ext>
              </a:extLst>
            </p:cNvPr>
            <p:cNvSpPr/>
            <p:nvPr/>
          </p:nvSpPr>
          <p:spPr>
            <a:xfrm>
              <a:off x="1793917" y="5357358"/>
              <a:ext cx="37555" cy="61686"/>
            </a:xfrm>
            <a:custGeom>
              <a:avLst/>
              <a:gdLst>
                <a:gd name="connsiteX0" fmla="*/ 3667 w 37555"/>
                <a:gd name="connsiteY0" fmla="*/ 0 h 61686"/>
                <a:gd name="connsiteX1" fmla="*/ 0 w 37555"/>
                <a:gd name="connsiteY1" fmla="*/ 1741 h 61686"/>
                <a:gd name="connsiteX2" fmla="*/ 16074 w 37555"/>
                <a:gd name="connsiteY2" fmla="*/ 61186 h 61686"/>
                <a:gd name="connsiteX3" fmla="*/ 19371 w 37555"/>
                <a:gd name="connsiteY3" fmla="*/ 61686 h 61686"/>
                <a:gd name="connsiteX4" fmla="*/ 26685 w 37555"/>
                <a:gd name="connsiteY4" fmla="*/ 32667 h 61686"/>
                <a:gd name="connsiteX5" fmla="*/ 37556 w 37555"/>
                <a:gd name="connsiteY5" fmla="*/ 40223 h 61686"/>
                <a:gd name="connsiteX6" fmla="*/ 3667 w 37555"/>
                <a:gd name="connsiteY6" fmla="*/ 0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55" h="61686">
                  <a:moveTo>
                    <a:pt x="3667" y="0"/>
                  </a:moveTo>
                  <a:cubicBezTo>
                    <a:pt x="2444" y="574"/>
                    <a:pt x="1222" y="1167"/>
                    <a:pt x="0" y="1741"/>
                  </a:cubicBezTo>
                  <a:cubicBezTo>
                    <a:pt x="5352" y="21556"/>
                    <a:pt x="10722" y="41371"/>
                    <a:pt x="16074" y="61186"/>
                  </a:cubicBezTo>
                  <a:cubicBezTo>
                    <a:pt x="17167" y="61353"/>
                    <a:pt x="18259" y="61519"/>
                    <a:pt x="19371" y="61686"/>
                  </a:cubicBezTo>
                  <a:cubicBezTo>
                    <a:pt x="21834" y="51945"/>
                    <a:pt x="24278" y="42204"/>
                    <a:pt x="26685" y="32667"/>
                  </a:cubicBezTo>
                  <a:cubicBezTo>
                    <a:pt x="30186" y="35112"/>
                    <a:pt x="33871" y="37667"/>
                    <a:pt x="37556" y="40223"/>
                  </a:cubicBezTo>
                  <a:cubicBezTo>
                    <a:pt x="31000" y="22093"/>
                    <a:pt x="24000" y="4870"/>
                    <a:pt x="366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DA8F3DCA-4C24-D2E6-8844-2BBEA64F5CB3}"/>
                </a:ext>
              </a:extLst>
            </p:cNvPr>
            <p:cNvSpPr/>
            <p:nvPr/>
          </p:nvSpPr>
          <p:spPr>
            <a:xfrm>
              <a:off x="1747435" y="5353469"/>
              <a:ext cx="40814" cy="58908"/>
            </a:xfrm>
            <a:custGeom>
              <a:avLst/>
              <a:gdLst>
                <a:gd name="connsiteX0" fmla="*/ 31149 w 40814"/>
                <a:gd name="connsiteY0" fmla="*/ 41723 h 58908"/>
                <a:gd name="connsiteX1" fmla="*/ 35797 w 40814"/>
                <a:gd name="connsiteY1" fmla="*/ 0 h 58908"/>
                <a:gd name="connsiteX2" fmla="*/ 0 w 40814"/>
                <a:gd name="connsiteY2" fmla="*/ 55982 h 58908"/>
                <a:gd name="connsiteX3" fmla="*/ 2833 w 40814"/>
                <a:gd name="connsiteY3" fmla="*/ 58908 h 58908"/>
                <a:gd name="connsiteX4" fmla="*/ 28871 w 40814"/>
                <a:gd name="connsiteY4" fmla="*/ 39019 h 58908"/>
                <a:gd name="connsiteX5" fmla="*/ 31149 w 40814"/>
                <a:gd name="connsiteY5" fmla="*/ 41723 h 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14" h="58908">
                  <a:moveTo>
                    <a:pt x="31149" y="41723"/>
                  </a:moveTo>
                  <a:cubicBezTo>
                    <a:pt x="42167" y="30871"/>
                    <a:pt x="43834" y="15371"/>
                    <a:pt x="35797" y="0"/>
                  </a:cubicBezTo>
                  <a:cubicBezTo>
                    <a:pt x="28797" y="21852"/>
                    <a:pt x="6148" y="33834"/>
                    <a:pt x="0" y="55982"/>
                  </a:cubicBezTo>
                  <a:cubicBezTo>
                    <a:pt x="944" y="56964"/>
                    <a:pt x="1889" y="57945"/>
                    <a:pt x="2833" y="58908"/>
                  </a:cubicBezTo>
                  <a:cubicBezTo>
                    <a:pt x="11408" y="52353"/>
                    <a:pt x="19982" y="45815"/>
                    <a:pt x="28871" y="39019"/>
                  </a:cubicBezTo>
                  <a:cubicBezTo>
                    <a:pt x="28704" y="38834"/>
                    <a:pt x="29667" y="39982"/>
                    <a:pt x="31149" y="41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A5CD03C7-C3BB-2D24-02A3-AE67648D7A8D}"/>
                </a:ext>
              </a:extLst>
            </p:cNvPr>
            <p:cNvSpPr/>
            <p:nvPr/>
          </p:nvSpPr>
          <p:spPr>
            <a:xfrm>
              <a:off x="1745002" y="5336821"/>
              <a:ext cx="30358" cy="58056"/>
            </a:xfrm>
            <a:custGeom>
              <a:avLst/>
              <a:gdLst>
                <a:gd name="connsiteX0" fmla="*/ 27377 w 30358"/>
                <a:gd name="connsiteY0" fmla="*/ 0 h 58056"/>
                <a:gd name="connsiteX1" fmla="*/ 340 w 30358"/>
                <a:gd name="connsiteY1" fmla="*/ 58056 h 58056"/>
                <a:gd name="connsiteX2" fmla="*/ 27377 w 30358"/>
                <a:gd name="connsiteY2" fmla="*/ 0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8" h="58056">
                  <a:moveTo>
                    <a:pt x="27377" y="0"/>
                  </a:moveTo>
                  <a:cubicBezTo>
                    <a:pt x="16914" y="18704"/>
                    <a:pt x="-2827" y="32908"/>
                    <a:pt x="340" y="58056"/>
                  </a:cubicBezTo>
                  <a:cubicBezTo>
                    <a:pt x="23285" y="42464"/>
                    <a:pt x="36674" y="13833"/>
                    <a:pt x="2737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226F70E0-09F8-F6DD-82CE-13CAC5F3255C}"/>
                </a:ext>
              </a:extLst>
            </p:cNvPr>
            <p:cNvSpPr/>
            <p:nvPr/>
          </p:nvSpPr>
          <p:spPr>
            <a:xfrm>
              <a:off x="1866344" y="5182963"/>
              <a:ext cx="75556" cy="20356"/>
            </a:xfrm>
            <a:custGeom>
              <a:avLst/>
              <a:gdLst>
                <a:gd name="connsiteX0" fmla="*/ 15259 w 75556"/>
                <a:gd name="connsiteY0" fmla="*/ 18856 h 20356"/>
                <a:gd name="connsiteX1" fmla="*/ 60816 w 75556"/>
                <a:gd name="connsiteY1" fmla="*/ 13301 h 20356"/>
                <a:gd name="connsiteX2" fmla="*/ 75557 w 75556"/>
                <a:gd name="connsiteY2" fmla="*/ 12282 h 20356"/>
                <a:gd name="connsiteX3" fmla="*/ 75131 w 75556"/>
                <a:gd name="connsiteY3" fmla="*/ 8782 h 20356"/>
                <a:gd name="connsiteX4" fmla="*/ 0 w 75556"/>
                <a:gd name="connsiteY4" fmla="*/ 20356 h 20356"/>
                <a:gd name="connsiteX5" fmla="*/ 15259 w 75556"/>
                <a:gd name="connsiteY5" fmla="*/ 18856 h 2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56" h="20356">
                  <a:moveTo>
                    <a:pt x="15259" y="18856"/>
                  </a:moveTo>
                  <a:cubicBezTo>
                    <a:pt x="29834" y="10375"/>
                    <a:pt x="44778" y="9486"/>
                    <a:pt x="60816" y="13301"/>
                  </a:cubicBezTo>
                  <a:cubicBezTo>
                    <a:pt x="65390" y="14393"/>
                    <a:pt x="70631" y="12690"/>
                    <a:pt x="75557" y="12282"/>
                  </a:cubicBezTo>
                  <a:cubicBezTo>
                    <a:pt x="75408" y="11116"/>
                    <a:pt x="75260" y="9949"/>
                    <a:pt x="75131" y="8782"/>
                  </a:cubicBezTo>
                  <a:cubicBezTo>
                    <a:pt x="48241" y="-5829"/>
                    <a:pt x="21519" y="-2366"/>
                    <a:pt x="0" y="20356"/>
                  </a:cubicBezTo>
                  <a:cubicBezTo>
                    <a:pt x="6519" y="19819"/>
                    <a:pt x="11778" y="20875"/>
                    <a:pt x="15259" y="1885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EDDA3CBE-053A-3E60-3B1A-1DDD461F8286}"/>
                </a:ext>
              </a:extLst>
            </p:cNvPr>
            <p:cNvSpPr/>
            <p:nvPr/>
          </p:nvSpPr>
          <p:spPr>
            <a:xfrm>
              <a:off x="1886585" y="5198850"/>
              <a:ext cx="50408" cy="20349"/>
            </a:xfrm>
            <a:custGeom>
              <a:avLst/>
              <a:gdLst>
                <a:gd name="connsiteX0" fmla="*/ 40464 w 50408"/>
                <a:gd name="connsiteY0" fmla="*/ 2192 h 20349"/>
                <a:gd name="connsiteX1" fmla="*/ 0 w 50408"/>
                <a:gd name="connsiteY1" fmla="*/ 6969 h 20349"/>
                <a:gd name="connsiteX2" fmla="*/ 50408 w 50408"/>
                <a:gd name="connsiteY2" fmla="*/ 19858 h 20349"/>
                <a:gd name="connsiteX3" fmla="*/ 30556 w 50408"/>
                <a:gd name="connsiteY3" fmla="*/ 7377 h 20349"/>
                <a:gd name="connsiteX4" fmla="*/ 40464 w 50408"/>
                <a:gd name="connsiteY4" fmla="*/ 2192 h 2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8" h="20349">
                  <a:moveTo>
                    <a:pt x="40464" y="2192"/>
                  </a:moveTo>
                  <a:cubicBezTo>
                    <a:pt x="25778" y="-1994"/>
                    <a:pt x="12982" y="-68"/>
                    <a:pt x="0" y="6969"/>
                  </a:cubicBezTo>
                  <a:cubicBezTo>
                    <a:pt x="14796" y="20192"/>
                    <a:pt x="31889" y="21321"/>
                    <a:pt x="50408" y="19858"/>
                  </a:cubicBezTo>
                  <a:cubicBezTo>
                    <a:pt x="43834" y="15729"/>
                    <a:pt x="37278" y="11599"/>
                    <a:pt x="30556" y="7377"/>
                  </a:cubicBezTo>
                  <a:cubicBezTo>
                    <a:pt x="33260" y="5969"/>
                    <a:pt x="36463" y="4284"/>
                    <a:pt x="40464" y="219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E09B1958-2DEB-5A67-2F3D-48DEC6E373DD}"/>
                </a:ext>
              </a:extLst>
            </p:cNvPr>
            <p:cNvSpPr/>
            <p:nvPr/>
          </p:nvSpPr>
          <p:spPr>
            <a:xfrm>
              <a:off x="1866521" y="5207264"/>
              <a:ext cx="30063" cy="65019"/>
            </a:xfrm>
            <a:custGeom>
              <a:avLst/>
              <a:gdLst>
                <a:gd name="connsiteX0" fmla="*/ 30063 w 30063"/>
                <a:gd name="connsiteY0" fmla="*/ 65019 h 65019"/>
                <a:gd name="connsiteX1" fmla="*/ 933 w 30063"/>
                <a:gd name="connsiteY1" fmla="*/ 0 h 65019"/>
                <a:gd name="connsiteX2" fmla="*/ 30063 w 30063"/>
                <a:gd name="connsiteY2" fmla="*/ 65019 h 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3" h="65019">
                  <a:moveTo>
                    <a:pt x="30063" y="65019"/>
                  </a:moveTo>
                  <a:cubicBezTo>
                    <a:pt x="20248" y="43093"/>
                    <a:pt x="11100" y="22704"/>
                    <a:pt x="933" y="0"/>
                  </a:cubicBezTo>
                  <a:cubicBezTo>
                    <a:pt x="-3808" y="25334"/>
                    <a:pt x="10063" y="55927"/>
                    <a:pt x="30063" y="650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27005070-FD46-EF6A-EE25-8FCD176510E1}"/>
                </a:ext>
              </a:extLst>
            </p:cNvPr>
            <p:cNvSpPr/>
            <p:nvPr/>
          </p:nvSpPr>
          <p:spPr>
            <a:xfrm>
              <a:off x="1780694" y="5401025"/>
              <a:ext cx="21892" cy="58722"/>
            </a:xfrm>
            <a:custGeom>
              <a:avLst/>
              <a:gdLst>
                <a:gd name="connsiteX0" fmla="*/ 17630 w 21892"/>
                <a:gd name="connsiteY0" fmla="*/ 0 h 58722"/>
                <a:gd name="connsiteX1" fmla="*/ 12056 w 21892"/>
                <a:gd name="connsiteY1" fmla="*/ 23445 h 58722"/>
                <a:gd name="connsiteX2" fmla="*/ 3148 w 21892"/>
                <a:gd name="connsiteY2" fmla="*/ 44649 h 58722"/>
                <a:gd name="connsiteX3" fmla="*/ 0 w 21892"/>
                <a:gd name="connsiteY3" fmla="*/ 58723 h 58722"/>
                <a:gd name="connsiteX4" fmla="*/ 17630 w 21892"/>
                <a:gd name="connsiteY4" fmla="*/ 0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58722">
                  <a:moveTo>
                    <a:pt x="17630" y="0"/>
                  </a:moveTo>
                  <a:cubicBezTo>
                    <a:pt x="15648" y="8574"/>
                    <a:pt x="14445" y="16204"/>
                    <a:pt x="12056" y="23445"/>
                  </a:cubicBezTo>
                  <a:cubicBezTo>
                    <a:pt x="9667" y="30704"/>
                    <a:pt x="5778" y="37463"/>
                    <a:pt x="3148" y="44649"/>
                  </a:cubicBezTo>
                  <a:cubicBezTo>
                    <a:pt x="1519" y="49130"/>
                    <a:pt x="1000" y="54019"/>
                    <a:pt x="0" y="58723"/>
                  </a:cubicBezTo>
                  <a:cubicBezTo>
                    <a:pt x="21000" y="42056"/>
                    <a:pt x="26926" y="19500"/>
                    <a:pt x="1763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9C300CC9-3CDD-63DF-566B-823C518100D7}"/>
                </a:ext>
              </a:extLst>
            </p:cNvPr>
            <p:cNvSpPr/>
            <p:nvPr/>
          </p:nvSpPr>
          <p:spPr>
            <a:xfrm>
              <a:off x="1559508" y="5028391"/>
              <a:ext cx="40331" cy="71241"/>
            </a:xfrm>
            <a:custGeom>
              <a:avLst/>
              <a:gdLst>
                <a:gd name="connsiteX0" fmla="*/ 40332 w 40331"/>
                <a:gd name="connsiteY0" fmla="*/ 71242 h 71241"/>
                <a:gd name="connsiteX1" fmla="*/ 1794 w 40331"/>
                <a:gd name="connsiteY1" fmla="*/ 0 h 71241"/>
                <a:gd name="connsiteX2" fmla="*/ 40332 w 40331"/>
                <a:gd name="connsiteY2" fmla="*/ 71242 h 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31" h="71241">
                  <a:moveTo>
                    <a:pt x="40332" y="71242"/>
                  </a:moveTo>
                  <a:cubicBezTo>
                    <a:pt x="13294" y="55260"/>
                    <a:pt x="9109" y="26760"/>
                    <a:pt x="1794" y="0"/>
                  </a:cubicBezTo>
                  <a:cubicBezTo>
                    <a:pt x="-6261" y="29574"/>
                    <a:pt x="13906" y="65927"/>
                    <a:pt x="40332" y="7124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E5E4A71D-40D3-97F5-BCC2-4BA4C4219290}"/>
                </a:ext>
              </a:extLst>
            </p:cNvPr>
            <p:cNvSpPr/>
            <p:nvPr/>
          </p:nvSpPr>
          <p:spPr>
            <a:xfrm>
              <a:off x="1616411" y="5116596"/>
              <a:ext cx="49725" cy="69334"/>
            </a:xfrm>
            <a:custGeom>
              <a:avLst/>
              <a:gdLst>
                <a:gd name="connsiteX0" fmla="*/ 521 w 49725"/>
                <a:gd name="connsiteY0" fmla="*/ 0 h 69334"/>
                <a:gd name="connsiteX1" fmla="*/ 49726 w 49725"/>
                <a:gd name="connsiteY1" fmla="*/ 69334 h 69334"/>
                <a:gd name="connsiteX2" fmla="*/ 521 w 49725"/>
                <a:gd name="connsiteY2" fmla="*/ 0 h 6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5" h="69334">
                  <a:moveTo>
                    <a:pt x="521" y="0"/>
                  </a:moveTo>
                  <a:cubicBezTo>
                    <a:pt x="-4386" y="23148"/>
                    <a:pt x="26374" y="66390"/>
                    <a:pt x="49726" y="69334"/>
                  </a:cubicBezTo>
                  <a:cubicBezTo>
                    <a:pt x="28577" y="49149"/>
                    <a:pt x="8503" y="29648"/>
                    <a:pt x="521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96957E67-EF65-3F14-776A-DD8C7F3A94B7}"/>
                </a:ext>
              </a:extLst>
            </p:cNvPr>
            <p:cNvSpPr/>
            <p:nvPr/>
          </p:nvSpPr>
          <p:spPr>
            <a:xfrm>
              <a:off x="1887696" y="5216171"/>
              <a:ext cx="32907" cy="37759"/>
            </a:xfrm>
            <a:custGeom>
              <a:avLst/>
              <a:gdLst>
                <a:gd name="connsiteX0" fmla="*/ 0 w 32907"/>
                <a:gd name="connsiteY0" fmla="*/ 0 h 37759"/>
                <a:gd name="connsiteX1" fmla="*/ 32908 w 32907"/>
                <a:gd name="connsiteY1" fmla="*/ 37760 h 37759"/>
                <a:gd name="connsiteX2" fmla="*/ 0 w 32907"/>
                <a:gd name="connsiteY2" fmla="*/ 0 h 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07" h="37759">
                  <a:moveTo>
                    <a:pt x="0" y="0"/>
                  </a:moveTo>
                  <a:cubicBezTo>
                    <a:pt x="12371" y="11315"/>
                    <a:pt x="14389" y="31741"/>
                    <a:pt x="32908" y="37760"/>
                  </a:cubicBezTo>
                  <a:cubicBezTo>
                    <a:pt x="26852" y="21037"/>
                    <a:pt x="20093" y="4926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A4828298-5A06-1131-0269-0E926FDA629E}"/>
                </a:ext>
              </a:extLst>
            </p:cNvPr>
            <p:cNvSpPr/>
            <p:nvPr/>
          </p:nvSpPr>
          <p:spPr>
            <a:xfrm>
              <a:off x="1880103" y="5221782"/>
              <a:ext cx="23512" cy="49389"/>
            </a:xfrm>
            <a:custGeom>
              <a:avLst/>
              <a:gdLst>
                <a:gd name="connsiteX0" fmla="*/ 22334 w 23512"/>
                <a:gd name="connsiteY0" fmla="*/ 49390 h 49389"/>
                <a:gd name="connsiteX1" fmla="*/ 0 w 23512"/>
                <a:gd name="connsiteY1" fmla="*/ 0 h 49389"/>
                <a:gd name="connsiteX2" fmla="*/ 22334 w 23512"/>
                <a:gd name="connsiteY2" fmla="*/ 49390 h 4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12" h="49389">
                  <a:moveTo>
                    <a:pt x="22334" y="49390"/>
                  </a:moveTo>
                  <a:cubicBezTo>
                    <a:pt x="27167" y="33334"/>
                    <a:pt x="16630" y="9074"/>
                    <a:pt x="0" y="0"/>
                  </a:cubicBezTo>
                  <a:cubicBezTo>
                    <a:pt x="7963" y="17611"/>
                    <a:pt x="14871" y="32871"/>
                    <a:pt x="22334" y="493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12C8AB35-89C3-3351-FDB0-46817FD122E8}"/>
                </a:ext>
              </a:extLst>
            </p:cNvPr>
            <p:cNvSpPr/>
            <p:nvPr/>
          </p:nvSpPr>
          <p:spPr>
            <a:xfrm>
              <a:off x="1777831" y="5391340"/>
              <a:ext cx="14183" cy="48463"/>
            </a:xfrm>
            <a:custGeom>
              <a:avLst/>
              <a:gdLst>
                <a:gd name="connsiteX0" fmla="*/ 13512 w 14183"/>
                <a:gd name="connsiteY0" fmla="*/ 0 h 48463"/>
                <a:gd name="connsiteX1" fmla="*/ 1679 w 14183"/>
                <a:gd name="connsiteY1" fmla="*/ 48464 h 48463"/>
                <a:gd name="connsiteX2" fmla="*/ 13512 w 14183"/>
                <a:gd name="connsiteY2" fmla="*/ 0 h 4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3" h="48463">
                  <a:moveTo>
                    <a:pt x="13512" y="0"/>
                  </a:moveTo>
                  <a:cubicBezTo>
                    <a:pt x="4327" y="14889"/>
                    <a:pt x="-3562" y="29000"/>
                    <a:pt x="1679" y="48464"/>
                  </a:cubicBezTo>
                  <a:cubicBezTo>
                    <a:pt x="9012" y="32038"/>
                    <a:pt x="16494" y="17834"/>
                    <a:pt x="1351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438D9AB0-1344-9AEE-E062-D99659A8DF4A}"/>
                </a:ext>
              </a:extLst>
            </p:cNvPr>
            <p:cNvSpPr/>
            <p:nvPr/>
          </p:nvSpPr>
          <p:spPr>
            <a:xfrm>
              <a:off x="1590774" y="5011391"/>
              <a:ext cx="9473" cy="57667"/>
            </a:xfrm>
            <a:custGeom>
              <a:avLst/>
              <a:gdLst>
                <a:gd name="connsiteX0" fmla="*/ 9474 w 9473"/>
                <a:gd name="connsiteY0" fmla="*/ 0 h 57667"/>
                <a:gd name="connsiteX1" fmla="*/ 4566 w 9473"/>
                <a:gd name="connsiteY1" fmla="*/ 57667 h 57667"/>
                <a:gd name="connsiteX2" fmla="*/ 9474 w 9473"/>
                <a:gd name="connsiteY2" fmla="*/ 0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3" h="57667">
                  <a:moveTo>
                    <a:pt x="9474" y="0"/>
                  </a:moveTo>
                  <a:cubicBezTo>
                    <a:pt x="-934" y="11019"/>
                    <a:pt x="-3063" y="43426"/>
                    <a:pt x="4566" y="57667"/>
                  </a:cubicBezTo>
                  <a:cubicBezTo>
                    <a:pt x="6066" y="40038"/>
                    <a:pt x="7789" y="19778"/>
                    <a:pt x="9474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2257A89-0F8E-32A0-BB9F-C493EC7DBA7A}"/>
                </a:ext>
              </a:extLst>
            </p:cNvPr>
            <p:cNvSpPr/>
            <p:nvPr/>
          </p:nvSpPr>
          <p:spPr>
            <a:xfrm>
              <a:off x="1918363" y="5231375"/>
              <a:ext cx="33389" cy="24140"/>
            </a:xfrm>
            <a:custGeom>
              <a:avLst/>
              <a:gdLst>
                <a:gd name="connsiteX0" fmla="*/ 33389 w 33389"/>
                <a:gd name="connsiteY0" fmla="*/ 22426 h 24140"/>
                <a:gd name="connsiteX1" fmla="*/ 0 w 33389"/>
                <a:gd name="connsiteY1" fmla="*/ 0 h 24140"/>
                <a:gd name="connsiteX2" fmla="*/ 33389 w 33389"/>
                <a:gd name="connsiteY2" fmla="*/ 2242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89" h="24140">
                  <a:moveTo>
                    <a:pt x="33389" y="22426"/>
                  </a:moveTo>
                  <a:cubicBezTo>
                    <a:pt x="21815" y="14648"/>
                    <a:pt x="12056" y="8093"/>
                    <a:pt x="0" y="0"/>
                  </a:cubicBezTo>
                  <a:cubicBezTo>
                    <a:pt x="8278" y="19908"/>
                    <a:pt x="19685" y="27982"/>
                    <a:pt x="33389" y="2242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D5A8729C-3A4A-997D-748D-C9D1616F32E2}"/>
                </a:ext>
              </a:extLst>
            </p:cNvPr>
            <p:cNvSpPr/>
            <p:nvPr/>
          </p:nvSpPr>
          <p:spPr>
            <a:xfrm>
              <a:off x="1687267" y="5224430"/>
              <a:ext cx="12693" cy="61223"/>
            </a:xfrm>
            <a:custGeom>
              <a:avLst/>
              <a:gdLst>
                <a:gd name="connsiteX0" fmla="*/ 0 w 12693"/>
                <a:gd name="connsiteY0" fmla="*/ 0 h 61223"/>
                <a:gd name="connsiteX1" fmla="*/ 7537 w 12693"/>
                <a:gd name="connsiteY1" fmla="*/ 30889 h 61223"/>
                <a:gd name="connsiteX2" fmla="*/ 9611 w 12693"/>
                <a:gd name="connsiteY2" fmla="*/ 61223 h 61223"/>
                <a:gd name="connsiteX3" fmla="*/ 0 w 12693"/>
                <a:gd name="connsiteY3" fmla="*/ 0 h 6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3" h="61223">
                  <a:moveTo>
                    <a:pt x="0" y="0"/>
                  </a:moveTo>
                  <a:cubicBezTo>
                    <a:pt x="2574" y="10278"/>
                    <a:pt x="5889" y="20445"/>
                    <a:pt x="7537" y="30889"/>
                  </a:cubicBezTo>
                  <a:cubicBezTo>
                    <a:pt x="9111" y="40853"/>
                    <a:pt x="8982" y="51112"/>
                    <a:pt x="9611" y="61223"/>
                  </a:cubicBezTo>
                  <a:cubicBezTo>
                    <a:pt x="16760" y="39056"/>
                    <a:pt x="10611" y="18982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B91DA3C4-C5B7-24E1-3A17-C3B3B089B163}"/>
                </a:ext>
              </a:extLst>
            </p:cNvPr>
            <p:cNvSpPr/>
            <p:nvPr/>
          </p:nvSpPr>
          <p:spPr>
            <a:xfrm>
              <a:off x="1674063" y="5221171"/>
              <a:ext cx="7933" cy="57371"/>
            </a:xfrm>
            <a:custGeom>
              <a:avLst/>
              <a:gdLst>
                <a:gd name="connsiteX0" fmla="*/ 0 w 7933"/>
                <a:gd name="connsiteY0" fmla="*/ 0 h 57371"/>
                <a:gd name="connsiteX1" fmla="*/ 4870 w 7933"/>
                <a:gd name="connsiteY1" fmla="*/ 57371 h 57371"/>
                <a:gd name="connsiteX2" fmla="*/ 0 w 7933"/>
                <a:gd name="connsiteY2" fmla="*/ 0 h 5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3" h="57371">
                  <a:moveTo>
                    <a:pt x="0" y="0"/>
                  </a:moveTo>
                  <a:cubicBezTo>
                    <a:pt x="1556" y="18408"/>
                    <a:pt x="3111" y="36797"/>
                    <a:pt x="4870" y="57371"/>
                  </a:cubicBezTo>
                  <a:cubicBezTo>
                    <a:pt x="10630" y="36019"/>
                    <a:pt x="7852" y="17537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1FC98C7D-4031-68ED-0E6E-53CFDFC56566}"/>
                </a:ext>
              </a:extLst>
            </p:cNvPr>
            <p:cNvSpPr/>
            <p:nvPr/>
          </p:nvSpPr>
          <p:spPr>
            <a:xfrm>
              <a:off x="1575602" y="5009631"/>
              <a:ext cx="8293" cy="42741"/>
            </a:xfrm>
            <a:custGeom>
              <a:avLst/>
              <a:gdLst>
                <a:gd name="connsiteX0" fmla="*/ 4219 w 8293"/>
                <a:gd name="connsiteY0" fmla="*/ 42741 h 42741"/>
                <a:gd name="connsiteX1" fmla="*/ 8293 w 8293"/>
                <a:gd name="connsiteY1" fmla="*/ 0 h 42741"/>
                <a:gd name="connsiteX2" fmla="*/ 4219 w 8293"/>
                <a:gd name="connsiteY2" fmla="*/ 42741 h 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3" h="42741">
                  <a:moveTo>
                    <a:pt x="4219" y="42741"/>
                  </a:moveTo>
                  <a:cubicBezTo>
                    <a:pt x="5478" y="29519"/>
                    <a:pt x="6923" y="14463"/>
                    <a:pt x="8293" y="0"/>
                  </a:cubicBezTo>
                  <a:cubicBezTo>
                    <a:pt x="-911" y="7889"/>
                    <a:pt x="-2726" y="32241"/>
                    <a:pt x="4219" y="4274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2AF21127-E458-055D-F5E7-2AAAF468BE1B}"/>
                </a:ext>
              </a:extLst>
            </p:cNvPr>
            <p:cNvSpPr/>
            <p:nvPr/>
          </p:nvSpPr>
          <p:spPr>
            <a:xfrm>
              <a:off x="1490802" y="5018113"/>
              <a:ext cx="48074" cy="20185"/>
            </a:xfrm>
            <a:custGeom>
              <a:avLst/>
              <a:gdLst>
                <a:gd name="connsiteX0" fmla="*/ 0 w 48074"/>
                <a:gd name="connsiteY0" fmla="*/ 0 h 20185"/>
                <a:gd name="connsiteX1" fmla="*/ 48075 w 48074"/>
                <a:gd name="connsiteY1" fmla="*/ 20185 h 20185"/>
                <a:gd name="connsiteX2" fmla="*/ 0 w 48074"/>
                <a:gd name="connsiteY2" fmla="*/ 0 h 2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74" h="20185">
                  <a:moveTo>
                    <a:pt x="0" y="0"/>
                  </a:moveTo>
                  <a:cubicBezTo>
                    <a:pt x="17000" y="7148"/>
                    <a:pt x="31926" y="13408"/>
                    <a:pt x="48075" y="20185"/>
                  </a:cubicBezTo>
                  <a:cubicBezTo>
                    <a:pt x="34778" y="6667"/>
                    <a:pt x="19463" y="1148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27622460-2B8A-ACDE-59A1-A92F129FCE83}"/>
                </a:ext>
              </a:extLst>
            </p:cNvPr>
            <p:cNvSpPr/>
            <p:nvPr/>
          </p:nvSpPr>
          <p:spPr>
            <a:xfrm>
              <a:off x="1500431" y="5042445"/>
              <a:ext cx="41500" cy="12223"/>
            </a:xfrm>
            <a:custGeom>
              <a:avLst/>
              <a:gdLst>
                <a:gd name="connsiteX0" fmla="*/ 0 w 41500"/>
                <a:gd name="connsiteY0" fmla="*/ 2835 h 12223"/>
                <a:gd name="connsiteX1" fmla="*/ 41501 w 41500"/>
                <a:gd name="connsiteY1" fmla="*/ 12224 h 12223"/>
                <a:gd name="connsiteX2" fmla="*/ 0 w 41500"/>
                <a:gd name="connsiteY2" fmla="*/ 2835 h 1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00" h="12223">
                  <a:moveTo>
                    <a:pt x="0" y="2835"/>
                  </a:moveTo>
                  <a:cubicBezTo>
                    <a:pt x="13519" y="5890"/>
                    <a:pt x="27982" y="9168"/>
                    <a:pt x="41501" y="12224"/>
                  </a:cubicBezTo>
                  <a:cubicBezTo>
                    <a:pt x="29963" y="742"/>
                    <a:pt x="11852" y="-3258"/>
                    <a:pt x="0" y="28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AA013BF2-A8E1-4586-46A3-96A9204CC01E}"/>
                </a:ext>
              </a:extLst>
            </p:cNvPr>
            <p:cNvSpPr/>
            <p:nvPr/>
          </p:nvSpPr>
          <p:spPr>
            <a:xfrm>
              <a:off x="1922900" y="5226614"/>
              <a:ext cx="28204" cy="21243"/>
            </a:xfrm>
            <a:custGeom>
              <a:avLst/>
              <a:gdLst>
                <a:gd name="connsiteX0" fmla="*/ 0 w 28204"/>
                <a:gd name="connsiteY0" fmla="*/ 2 h 21243"/>
                <a:gd name="connsiteX1" fmla="*/ 28204 w 28204"/>
                <a:gd name="connsiteY1" fmla="*/ 21243 h 21243"/>
                <a:gd name="connsiteX2" fmla="*/ 0 w 28204"/>
                <a:gd name="connsiteY2" fmla="*/ 2 h 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04" h="21243">
                  <a:moveTo>
                    <a:pt x="0" y="2"/>
                  </a:moveTo>
                  <a:cubicBezTo>
                    <a:pt x="9463" y="7132"/>
                    <a:pt x="18834" y="14188"/>
                    <a:pt x="28204" y="21243"/>
                  </a:cubicBezTo>
                  <a:cubicBezTo>
                    <a:pt x="24037" y="5780"/>
                    <a:pt x="15130" y="-127"/>
                    <a:pt x="0" y="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080B248A-4E8C-C3D8-A20B-EEFBAD65D733}"/>
                </a:ext>
              </a:extLst>
            </p:cNvPr>
            <p:cNvSpPr/>
            <p:nvPr/>
          </p:nvSpPr>
          <p:spPr>
            <a:xfrm>
              <a:off x="1518283" y="5065693"/>
              <a:ext cx="35778" cy="7921"/>
            </a:xfrm>
            <a:custGeom>
              <a:avLst/>
              <a:gdLst>
                <a:gd name="connsiteX0" fmla="*/ 0 w 35778"/>
                <a:gd name="connsiteY0" fmla="*/ 2810 h 7921"/>
                <a:gd name="connsiteX1" fmla="*/ 35778 w 35778"/>
                <a:gd name="connsiteY1" fmla="*/ 7921 h 7921"/>
                <a:gd name="connsiteX2" fmla="*/ 0 w 35778"/>
                <a:gd name="connsiteY2" fmla="*/ 2810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78" h="7921">
                  <a:moveTo>
                    <a:pt x="0" y="2810"/>
                  </a:moveTo>
                  <a:cubicBezTo>
                    <a:pt x="12408" y="4588"/>
                    <a:pt x="24834" y="6365"/>
                    <a:pt x="35778" y="7921"/>
                  </a:cubicBezTo>
                  <a:cubicBezTo>
                    <a:pt x="28741" y="310"/>
                    <a:pt x="11222" y="-2672"/>
                    <a:pt x="0" y="281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310C2460-B40D-FA4C-246C-DEAACB9FF5F7}"/>
                </a:ext>
              </a:extLst>
            </p:cNvPr>
            <p:cNvSpPr/>
            <p:nvPr/>
          </p:nvSpPr>
          <p:spPr>
            <a:xfrm>
              <a:off x="1508357" y="5004502"/>
              <a:ext cx="30130" cy="20889"/>
            </a:xfrm>
            <a:custGeom>
              <a:avLst/>
              <a:gdLst>
                <a:gd name="connsiteX0" fmla="*/ 30130 w 30130"/>
                <a:gd name="connsiteY0" fmla="*/ 20889 h 20889"/>
                <a:gd name="connsiteX1" fmla="*/ 0 w 30130"/>
                <a:gd name="connsiteY1" fmla="*/ 0 h 20889"/>
                <a:gd name="connsiteX2" fmla="*/ 30130 w 30130"/>
                <a:gd name="connsiteY2" fmla="*/ 20889 h 2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30" h="20889">
                  <a:moveTo>
                    <a:pt x="30130" y="20889"/>
                  </a:moveTo>
                  <a:cubicBezTo>
                    <a:pt x="22334" y="10556"/>
                    <a:pt x="13963" y="944"/>
                    <a:pt x="0" y="0"/>
                  </a:cubicBezTo>
                  <a:cubicBezTo>
                    <a:pt x="10037" y="6963"/>
                    <a:pt x="20093" y="13926"/>
                    <a:pt x="30130" y="2088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576D2140-404B-7AF0-F393-5A8CD77E7E8A}"/>
                </a:ext>
              </a:extLst>
            </p:cNvPr>
            <p:cNvSpPr/>
            <p:nvPr/>
          </p:nvSpPr>
          <p:spPr>
            <a:xfrm>
              <a:off x="1565803" y="5122351"/>
              <a:ext cx="28667" cy="15133"/>
            </a:xfrm>
            <a:custGeom>
              <a:avLst/>
              <a:gdLst>
                <a:gd name="connsiteX0" fmla="*/ 0 w 28667"/>
                <a:gd name="connsiteY0" fmla="*/ 15134 h 15133"/>
                <a:gd name="connsiteX1" fmla="*/ 28667 w 28667"/>
                <a:gd name="connsiteY1" fmla="*/ 115 h 15133"/>
                <a:gd name="connsiteX2" fmla="*/ 0 w 28667"/>
                <a:gd name="connsiteY2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67" h="15133">
                  <a:moveTo>
                    <a:pt x="0" y="15134"/>
                  </a:moveTo>
                  <a:cubicBezTo>
                    <a:pt x="9056" y="10393"/>
                    <a:pt x="18519" y="5430"/>
                    <a:pt x="28667" y="115"/>
                  </a:cubicBezTo>
                  <a:cubicBezTo>
                    <a:pt x="12852" y="-904"/>
                    <a:pt x="2556" y="4911"/>
                    <a:pt x="0" y="15134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C27FCA89-3637-6592-6A95-0711B491DEC5}"/>
                </a:ext>
              </a:extLst>
            </p:cNvPr>
            <p:cNvSpPr/>
            <p:nvPr/>
          </p:nvSpPr>
          <p:spPr>
            <a:xfrm>
              <a:off x="1658656" y="5168689"/>
              <a:ext cx="34944" cy="12463"/>
            </a:xfrm>
            <a:custGeom>
              <a:avLst/>
              <a:gdLst>
                <a:gd name="connsiteX0" fmla="*/ 34149 w 34944"/>
                <a:gd name="connsiteY0" fmla="*/ 12463 h 12463"/>
                <a:gd name="connsiteX1" fmla="*/ 34945 w 34944"/>
                <a:gd name="connsiteY1" fmla="*/ 10482 h 12463"/>
                <a:gd name="connsiteX2" fmla="*/ 407 w 34944"/>
                <a:gd name="connsiteY2" fmla="*/ 0 h 12463"/>
                <a:gd name="connsiteX3" fmla="*/ 0 w 34944"/>
                <a:gd name="connsiteY3" fmla="*/ 1278 h 12463"/>
                <a:gd name="connsiteX4" fmla="*/ 34149 w 34944"/>
                <a:gd name="connsiteY4" fmla="*/ 12463 h 1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4" h="12463">
                  <a:moveTo>
                    <a:pt x="34149" y="12463"/>
                  </a:moveTo>
                  <a:cubicBezTo>
                    <a:pt x="34408" y="11796"/>
                    <a:pt x="34667" y="11148"/>
                    <a:pt x="34945" y="10482"/>
                  </a:cubicBezTo>
                  <a:cubicBezTo>
                    <a:pt x="23426" y="6981"/>
                    <a:pt x="11926" y="3500"/>
                    <a:pt x="407" y="0"/>
                  </a:cubicBezTo>
                  <a:cubicBezTo>
                    <a:pt x="278" y="426"/>
                    <a:pt x="130" y="852"/>
                    <a:pt x="0" y="1278"/>
                  </a:cubicBezTo>
                  <a:cubicBezTo>
                    <a:pt x="11370" y="5019"/>
                    <a:pt x="22760" y="8741"/>
                    <a:pt x="34149" y="124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7867B7D0-529B-93FE-1B19-6C0909000C6E}"/>
                </a:ext>
              </a:extLst>
            </p:cNvPr>
            <p:cNvSpPr/>
            <p:nvPr/>
          </p:nvSpPr>
          <p:spPr>
            <a:xfrm>
              <a:off x="1655267" y="5151300"/>
              <a:ext cx="38333" cy="15722"/>
            </a:xfrm>
            <a:custGeom>
              <a:avLst/>
              <a:gdLst>
                <a:gd name="connsiteX0" fmla="*/ 852 w 38333"/>
                <a:gd name="connsiteY0" fmla="*/ 0 h 15722"/>
                <a:gd name="connsiteX1" fmla="*/ 0 w 38333"/>
                <a:gd name="connsiteY1" fmla="*/ 2463 h 15722"/>
                <a:gd name="connsiteX2" fmla="*/ 37575 w 38333"/>
                <a:gd name="connsiteY2" fmla="*/ 15722 h 15722"/>
                <a:gd name="connsiteX3" fmla="*/ 38334 w 38333"/>
                <a:gd name="connsiteY3" fmla="*/ 13537 h 15722"/>
                <a:gd name="connsiteX4" fmla="*/ 852 w 38333"/>
                <a:gd name="connsiteY4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3" h="15722">
                  <a:moveTo>
                    <a:pt x="852" y="0"/>
                  </a:moveTo>
                  <a:cubicBezTo>
                    <a:pt x="574" y="815"/>
                    <a:pt x="278" y="1648"/>
                    <a:pt x="0" y="2463"/>
                  </a:cubicBezTo>
                  <a:cubicBezTo>
                    <a:pt x="12519" y="6889"/>
                    <a:pt x="25056" y="11296"/>
                    <a:pt x="37575" y="15722"/>
                  </a:cubicBezTo>
                  <a:cubicBezTo>
                    <a:pt x="37834" y="15000"/>
                    <a:pt x="38075" y="14278"/>
                    <a:pt x="38334" y="13537"/>
                  </a:cubicBezTo>
                  <a:cubicBezTo>
                    <a:pt x="25834" y="9037"/>
                    <a:pt x="13352" y="4519"/>
                    <a:pt x="85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1ECD5C9-FCE4-32EB-9567-37CDD65DB0D6}"/>
                </a:ext>
              </a:extLst>
            </p:cNvPr>
            <p:cNvSpPr/>
            <p:nvPr/>
          </p:nvSpPr>
          <p:spPr>
            <a:xfrm>
              <a:off x="1661471" y="5226468"/>
              <a:ext cx="3574" cy="28796"/>
            </a:xfrm>
            <a:custGeom>
              <a:avLst/>
              <a:gdLst>
                <a:gd name="connsiteX0" fmla="*/ 3574 w 3574"/>
                <a:gd name="connsiteY0" fmla="*/ 28797 h 28796"/>
                <a:gd name="connsiteX1" fmla="*/ 3241 w 3574"/>
                <a:gd name="connsiteY1" fmla="*/ 0 h 28796"/>
                <a:gd name="connsiteX2" fmla="*/ 0 w 3574"/>
                <a:gd name="connsiteY2" fmla="*/ 55 h 28796"/>
                <a:gd name="connsiteX3" fmla="*/ 741 w 3574"/>
                <a:gd name="connsiteY3" fmla="*/ 28426 h 28796"/>
                <a:gd name="connsiteX4" fmla="*/ 3574 w 3574"/>
                <a:gd name="connsiteY4" fmla="*/ 28797 h 2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4" h="28796">
                  <a:moveTo>
                    <a:pt x="3574" y="28797"/>
                  </a:moveTo>
                  <a:cubicBezTo>
                    <a:pt x="3463" y="19204"/>
                    <a:pt x="3352" y="9593"/>
                    <a:pt x="3241" y="0"/>
                  </a:cubicBezTo>
                  <a:cubicBezTo>
                    <a:pt x="2167" y="19"/>
                    <a:pt x="1093" y="37"/>
                    <a:pt x="0" y="55"/>
                  </a:cubicBezTo>
                  <a:cubicBezTo>
                    <a:pt x="241" y="9519"/>
                    <a:pt x="500" y="18963"/>
                    <a:pt x="741" y="28426"/>
                  </a:cubicBezTo>
                  <a:cubicBezTo>
                    <a:pt x="1704" y="28537"/>
                    <a:pt x="2648" y="28667"/>
                    <a:pt x="3574" y="2879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E898A16B-3EBE-6779-96FF-9A31374FC583}"/>
                </a:ext>
              </a:extLst>
            </p:cNvPr>
            <p:cNvSpPr/>
            <p:nvPr/>
          </p:nvSpPr>
          <p:spPr>
            <a:xfrm>
              <a:off x="1536265" y="4926112"/>
              <a:ext cx="16018" cy="38278"/>
            </a:xfrm>
            <a:custGeom>
              <a:avLst/>
              <a:gdLst>
                <a:gd name="connsiteX0" fmla="*/ 16019 w 16018"/>
                <a:gd name="connsiteY0" fmla="*/ 37371 h 38278"/>
                <a:gd name="connsiteX1" fmla="*/ 1296 w 16018"/>
                <a:gd name="connsiteY1" fmla="*/ 0 h 38278"/>
                <a:gd name="connsiteX2" fmla="*/ 0 w 16018"/>
                <a:gd name="connsiteY2" fmla="*/ 556 h 38278"/>
                <a:gd name="connsiteX3" fmla="*/ 13685 w 16018"/>
                <a:gd name="connsiteY3" fmla="*/ 38278 h 38278"/>
                <a:gd name="connsiteX4" fmla="*/ 16019 w 16018"/>
                <a:gd name="connsiteY4" fmla="*/ 37371 h 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8" h="38278">
                  <a:moveTo>
                    <a:pt x="16019" y="37371"/>
                  </a:moveTo>
                  <a:cubicBezTo>
                    <a:pt x="11111" y="24908"/>
                    <a:pt x="6204" y="12463"/>
                    <a:pt x="1296" y="0"/>
                  </a:cubicBezTo>
                  <a:cubicBezTo>
                    <a:pt x="870" y="185"/>
                    <a:pt x="426" y="370"/>
                    <a:pt x="0" y="556"/>
                  </a:cubicBezTo>
                  <a:cubicBezTo>
                    <a:pt x="4556" y="13130"/>
                    <a:pt x="9130" y="25704"/>
                    <a:pt x="13685" y="38278"/>
                  </a:cubicBezTo>
                  <a:cubicBezTo>
                    <a:pt x="14463" y="37982"/>
                    <a:pt x="15241" y="37686"/>
                    <a:pt x="16019" y="3737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B3C6AA7F-C54C-D59E-9307-1C71EC42E1F1}"/>
                </a:ext>
              </a:extLst>
            </p:cNvPr>
            <p:cNvSpPr/>
            <p:nvPr/>
          </p:nvSpPr>
          <p:spPr>
            <a:xfrm>
              <a:off x="1574821" y="5135985"/>
              <a:ext cx="20740" cy="17648"/>
            </a:xfrm>
            <a:custGeom>
              <a:avLst/>
              <a:gdLst>
                <a:gd name="connsiteX0" fmla="*/ 0 w 20740"/>
                <a:gd name="connsiteY0" fmla="*/ 14963 h 17648"/>
                <a:gd name="connsiteX1" fmla="*/ 2148 w 20740"/>
                <a:gd name="connsiteY1" fmla="*/ 17648 h 17648"/>
                <a:gd name="connsiteX2" fmla="*/ 20741 w 20740"/>
                <a:gd name="connsiteY2" fmla="*/ 2352 h 17648"/>
                <a:gd name="connsiteX3" fmla="*/ 18852 w 20740"/>
                <a:gd name="connsiteY3" fmla="*/ 0 h 17648"/>
                <a:gd name="connsiteX4" fmla="*/ 0 w 20740"/>
                <a:gd name="connsiteY4" fmla="*/ 1496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0" h="17648">
                  <a:moveTo>
                    <a:pt x="0" y="14963"/>
                  </a:moveTo>
                  <a:cubicBezTo>
                    <a:pt x="722" y="15852"/>
                    <a:pt x="1426" y="16741"/>
                    <a:pt x="2148" y="17648"/>
                  </a:cubicBezTo>
                  <a:cubicBezTo>
                    <a:pt x="8352" y="12556"/>
                    <a:pt x="14537" y="7445"/>
                    <a:pt x="20741" y="2352"/>
                  </a:cubicBezTo>
                  <a:cubicBezTo>
                    <a:pt x="20111" y="1574"/>
                    <a:pt x="19482" y="778"/>
                    <a:pt x="18852" y="0"/>
                  </a:cubicBezTo>
                  <a:cubicBezTo>
                    <a:pt x="12574" y="4963"/>
                    <a:pt x="6278" y="9963"/>
                    <a:pt x="0" y="149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F5E4B4FD-9847-7711-09B0-61161EB993BC}"/>
                </a:ext>
              </a:extLst>
            </p:cNvPr>
            <p:cNvSpPr/>
            <p:nvPr/>
          </p:nvSpPr>
          <p:spPr>
            <a:xfrm>
              <a:off x="1600692" y="5156096"/>
              <a:ext cx="15092" cy="21833"/>
            </a:xfrm>
            <a:custGeom>
              <a:avLst/>
              <a:gdLst>
                <a:gd name="connsiteX0" fmla="*/ 0 w 15092"/>
                <a:gd name="connsiteY0" fmla="*/ 19723 h 21833"/>
                <a:gd name="connsiteX1" fmla="*/ 2907 w 15092"/>
                <a:gd name="connsiteY1" fmla="*/ 21834 h 21833"/>
                <a:gd name="connsiteX2" fmla="*/ 15093 w 15092"/>
                <a:gd name="connsiteY2" fmla="*/ 1370 h 21833"/>
                <a:gd name="connsiteX3" fmla="*/ 12778 w 15092"/>
                <a:gd name="connsiteY3" fmla="*/ 0 h 21833"/>
                <a:gd name="connsiteX4" fmla="*/ 0 w 15092"/>
                <a:gd name="connsiteY4" fmla="*/ 19723 h 2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2" h="21833">
                  <a:moveTo>
                    <a:pt x="0" y="19723"/>
                  </a:moveTo>
                  <a:cubicBezTo>
                    <a:pt x="963" y="20426"/>
                    <a:pt x="1945" y="21130"/>
                    <a:pt x="2907" y="21834"/>
                  </a:cubicBezTo>
                  <a:cubicBezTo>
                    <a:pt x="6963" y="15019"/>
                    <a:pt x="11037" y="8185"/>
                    <a:pt x="15093" y="1370"/>
                  </a:cubicBezTo>
                  <a:cubicBezTo>
                    <a:pt x="14315" y="908"/>
                    <a:pt x="13556" y="445"/>
                    <a:pt x="12778" y="0"/>
                  </a:cubicBezTo>
                  <a:cubicBezTo>
                    <a:pt x="8519" y="6556"/>
                    <a:pt x="4259" y="13148"/>
                    <a:pt x="0" y="19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09C980B6-33A2-A668-A501-CF1EF5D705C4}"/>
                </a:ext>
              </a:extLst>
            </p:cNvPr>
            <p:cNvSpPr/>
            <p:nvPr/>
          </p:nvSpPr>
          <p:spPr>
            <a:xfrm>
              <a:off x="1545173" y="4911593"/>
              <a:ext cx="12148" cy="35907"/>
            </a:xfrm>
            <a:custGeom>
              <a:avLst/>
              <a:gdLst>
                <a:gd name="connsiteX0" fmla="*/ 0 w 12148"/>
                <a:gd name="connsiteY0" fmla="*/ 0 h 35907"/>
                <a:gd name="connsiteX1" fmla="*/ 12148 w 12148"/>
                <a:gd name="connsiteY1" fmla="*/ 35908 h 35907"/>
                <a:gd name="connsiteX2" fmla="*/ 0 w 12148"/>
                <a:gd name="connsiteY2" fmla="*/ 0 h 3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48" h="35907">
                  <a:moveTo>
                    <a:pt x="0" y="0"/>
                  </a:moveTo>
                  <a:cubicBezTo>
                    <a:pt x="4111" y="12130"/>
                    <a:pt x="7704" y="22760"/>
                    <a:pt x="12148" y="35908"/>
                  </a:cubicBezTo>
                  <a:cubicBezTo>
                    <a:pt x="11370" y="21648"/>
                    <a:pt x="8500" y="10611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00" name="组合 399">
            <a:extLst>
              <a:ext uri="{FF2B5EF4-FFF2-40B4-BE49-F238E27FC236}">
                <a16:creationId xmlns:a16="http://schemas.microsoft.com/office/drawing/2014/main" id="{58AD60FA-5A1C-3D53-D2D2-8B294962F42E}"/>
              </a:ext>
            </a:extLst>
          </p:cNvPr>
          <p:cNvGrpSpPr/>
          <p:nvPr userDrawn="1"/>
        </p:nvGrpSpPr>
        <p:grpSpPr>
          <a:xfrm>
            <a:off x="1061774" y="5851225"/>
            <a:ext cx="10080544" cy="1231435"/>
            <a:chOff x="1220637" y="6054305"/>
            <a:chExt cx="10080544" cy="1231435"/>
          </a:xfrm>
        </p:grpSpPr>
        <p:grpSp>
          <p:nvGrpSpPr>
            <p:cNvPr id="401" name="组合 400">
              <a:extLst>
                <a:ext uri="{FF2B5EF4-FFF2-40B4-BE49-F238E27FC236}">
                  <a16:creationId xmlns:a16="http://schemas.microsoft.com/office/drawing/2014/main" id="{F23B365D-0112-AF54-D022-50C0024F5206}"/>
                </a:ext>
              </a:extLst>
            </p:cNvPr>
            <p:cNvGrpSpPr/>
            <p:nvPr/>
          </p:nvGrpSpPr>
          <p:grpSpPr>
            <a:xfrm>
              <a:off x="1220637" y="6054305"/>
              <a:ext cx="2070128" cy="1231435"/>
              <a:chOff x="1124513" y="5303415"/>
              <a:chExt cx="4422666" cy="2630864"/>
            </a:xfrm>
          </p:grpSpPr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E5B53576-EB4F-74C4-CDED-764F1240DF90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47D59557-32B6-B036-449F-483DA74A6090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8BCC9330-609F-702C-7574-6635547CFBE0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8C0CFD40-88C8-11AA-EBA7-2A2C2E49BA52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F24F6CFD-B7C5-564F-9190-E5A558D3CE5D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2" name="组合 401">
              <a:extLst>
                <a:ext uri="{FF2B5EF4-FFF2-40B4-BE49-F238E27FC236}">
                  <a16:creationId xmlns:a16="http://schemas.microsoft.com/office/drawing/2014/main" id="{92859688-08B8-70FB-4237-5DB5216CE84E}"/>
                </a:ext>
              </a:extLst>
            </p:cNvPr>
            <p:cNvGrpSpPr/>
            <p:nvPr/>
          </p:nvGrpSpPr>
          <p:grpSpPr>
            <a:xfrm flipH="1">
              <a:off x="9260816" y="6054305"/>
              <a:ext cx="2040365" cy="1231435"/>
              <a:chOff x="1124513" y="5303415"/>
              <a:chExt cx="4422666" cy="2630864"/>
            </a:xfrm>
          </p:grpSpPr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5733FE5E-2E30-5D73-A69E-0A1387E3AE41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6CFD7210-B20E-AD40-6E1B-2C4A531F3C16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6B25153D-AD82-E624-72AF-91FF8D0A5DFE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347BB0C5-A59F-AB8A-D865-040E44CC5E5B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1BA1A440-D8A6-1D37-8596-F1A4CCBE4F20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4353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57260579-E3DD-4AFC-A4F1-0D7A315094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A00D7978-0643-4339-B494-437CF79631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E6AEC5F-95CF-4F7C-AC61-8CE96A5CA46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552F76-358B-4BD2-AD49-EAF7026CF7E1}" type="datetimeFigureOut">
              <a:rPr lang="zh-CN" altLang="en-US" smtClean="0"/>
              <a:t>2023/1/10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88A3D92-4CA5-432F-BD1A-5B06D501FA9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8782E91-3EA6-4558-A4B1-FB497381B6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8B6E00-3B26-4628-927D-5AB089BE09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5421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4" r:id="rId2"/>
    <p:sldLayoutId id="2147483655" r:id="rId3"/>
    <p:sldLayoutId id="2147483656" r:id="rId4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" name="图形 22">
            <a:extLst>
              <a:ext uri="{FF2B5EF4-FFF2-40B4-BE49-F238E27FC236}">
                <a16:creationId xmlns:a16="http://schemas.microsoft.com/office/drawing/2014/main" id="{74529CC7-F378-601B-866B-07D148878E80}"/>
              </a:ext>
            </a:extLst>
          </p:cNvPr>
          <p:cNvGrpSpPr/>
          <p:nvPr/>
        </p:nvGrpSpPr>
        <p:grpSpPr>
          <a:xfrm>
            <a:off x="8672110" y="4117784"/>
            <a:ext cx="1131458" cy="1220529"/>
            <a:chOff x="5691187" y="2990865"/>
            <a:chExt cx="808670" cy="872330"/>
          </a:xfrm>
        </p:grpSpPr>
        <p:grpSp>
          <p:nvGrpSpPr>
            <p:cNvPr id="813" name="图形 22">
              <a:extLst>
                <a:ext uri="{FF2B5EF4-FFF2-40B4-BE49-F238E27FC236}">
                  <a16:creationId xmlns:a16="http://schemas.microsoft.com/office/drawing/2014/main" id="{F086C2F8-35D6-34FB-9AF3-7503ED45E7B0}"/>
                </a:ext>
              </a:extLst>
            </p:cNvPr>
            <p:cNvGrpSpPr/>
            <p:nvPr/>
          </p:nvGrpSpPr>
          <p:grpSpPr>
            <a:xfrm>
              <a:off x="5691187" y="2990865"/>
              <a:ext cx="808670" cy="872330"/>
              <a:chOff x="5691187" y="2990865"/>
              <a:chExt cx="808670" cy="872330"/>
            </a:xfrm>
          </p:grpSpPr>
          <p:sp>
            <p:nvSpPr>
              <p:cNvPr id="822" name="任意多边形: 形状 821">
                <a:extLst>
                  <a:ext uri="{FF2B5EF4-FFF2-40B4-BE49-F238E27FC236}">
                    <a16:creationId xmlns:a16="http://schemas.microsoft.com/office/drawing/2014/main" id="{E23E195C-8182-141B-E82E-4827B346D9DF}"/>
                  </a:ext>
                </a:extLst>
              </p:cNvPr>
              <p:cNvSpPr/>
              <p:nvPr/>
            </p:nvSpPr>
            <p:spPr>
              <a:xfrm>
                <a:off x="5948457" y="2990865"/>
                <a:ext cx="281368" cy="46275"/>
              </a:xfrm>
              <a:custGeom>
                <a:avLst/>
                <a:gdLst>
                  <a:gd name="connsiteX0" fmla="*/ 0 w 281368"/>
                  <a:gd name="connsiteY0" fmla="*/ 30083 h 46275"/>
                  <a:gd name="connsiteX1" fmla="*/ 78010 w 281368"/>
                  <a:gd name="connsiteY1" fmla="*/ 9795 h 46275"/>
                  <a:gd name="connsiteX2" fmla="*/ 281369 w 281368"/>
                  <a:gd name="connsiteY2" fmla="*/ 25988 h 46275"/>
                  <a:gd name="connsiteX3" fmla="*/ 203359 w 281368"/>
                  <a:gd name="connsiteY3" fmla="*/ 46276 h 46275"/>
                  <a:gd name="connsiteX4" fmla="*/ 0 w 281368"/>
                  <a:gd name="connsiteY4" fmla="*/ 30083 h 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368" h="46275">
                    <a:moveTo>
                      <a:pt x="0" y="30083"/>
                    </a:moveTo>
                    <a:lnTo>
                      <a:pt x="78010" y="9795"/>
                    </a:lnTo>
                    <a:cubicBezTo>
                      <a:pt x="146018" y="-7921"/>
                      <a:pt x="216313" y="-1063"/>
                      <a:pt x="281369" y="25988"/>
                    </a:cubicBezTo>
                    <a:lnTo>
                      <a:pt x="203359" y="46276"/>
                    </a:lnTo>
                    <a:cubicBezTo>
                      <a:pt x="138303" y="19225"/>
                      <a:pt x="68009" y="12367"/>
                      <a:pt x="0" y="30083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3" name="任意多边形: 形状 822">
                <a:extLst>
                  <a:ext uri="{FF2B5EF4-FFF2-40B4-BE49-F238E27FC236}">
                    <a16:creationId xmlns:a16="http://schemas.microsoft.com/office/drawing/2014/main" id="{C7053649-873A-8B4C-E997-6B4F15CF20D1}"/>
                  </a:ext>
                </a:extLst>
              </p:cNvPr>
              <p:cNvSpPr/>
              <p:nvPr/>
            </p:nvSpPr>
            <p:spPr>
              <a:xfrm>
                <a:off x="6151816" y="3016853"/>
                <a:ext cx="348041" cy="836580"/>
              </a:xfrm>
              <a:custGeom>
                <a:avLst/>
                <a:gdLst>
                  <a:gd name="connsiteX0" fmla="*/ 0 w 348041"/>
                  <a:gd name="connsiteY0" fmla="*/ 20288 h 836580"/>
                  <a:gd name="connsiteX1" fmla="*/ 78010 w 348041"/>
                  <a:gd name="connsiteY1" fmla="*/ 0 h 836580"/>
                  <a:gd name="connsiteX2" fmla="*/ 321088 w 348041"/>
                  <a:gd name="connsiteY2" fmla="*/ 274415 h 836580"/>
                  <a:gd name="connsiteX3" fmla="*/ 120110 w 348041"/>
                  <a:gd name="connsiteY3" fmla="*/ 806958 h 836580"/>
                  <a:gd name="connsiteX4" fmla="*/ 90583 w 348041"/>
                  <a:gd name="connsiteY4" fmla="*/ 816293 h 836580"/>
                  <a:gd name="connsiteX5" fmla="*/ 12573 w 348041"/>
                  <a:gd name="connsiteY5" fmla="*/ 836581 h 836580"/>
                  <a:gd name="connsiteX6" fmla="*/ 42100 w 348041"/>
                  <a:gd name="connsiteY6" fmla="*/ 827246 h 836580"/>
                  <a:gd name="connsiteX7" fmla="*/ 243078 w 348041"/>
                  <a:gd name="connsiteY7" fmla="*/ 294703 h 836580"/>
                  <a:gd name="connsiteX8" fmla="*/ 0 w 348041"/>
                  <a:gd name="connsiteY8" fmla="*/ 20288 h 83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041" h="836580">
                    <a:moveTo>
                      <a:pt x="0" y="20288"/>
                    </a:moveTo>
                    <a:lnTo>
                      <a:pt x="78010" y="0"/>
                    </a:lnTo>
                    <a:cubicBezTo>
                      <a:pt x="184309" y="44196"/>
                      <a:pt x="276415" y="142208"/>
                      <a:pt x="321088" y="274415"/>
                    </a:cubicBezTo>
                    <a:cubicBezTo>
                      <a:pt x="397002" y="499110"/>
                      <a:pt x="307086" y="737616"/>
                      <a:pt x="120110" y="806958"/>
                    </a:cubicBezTo>
                    <a:cubicBezTo>
                      <a:pt x="110299" y="810578"/>
                      <a:pt x="100489" y="813721"/>
                      <a:pt x="90583" y="816293"/>
                    </a:cubicBezTo>
                    <a:lnTo>
                      <a:pt x="12573" y="836581"/>
                    </a:lnTo>
                    <a:cubicBezTo>
                      <a:pt x="22479" y="834009"/>
                      <a:pt x="32290" y="830866"/>
                      <a:pt x="42100" y="827246"/>
                    </a:cubicBezTo>
                    <a:cubicBezTo>
                      <a:pt x="228981" y="757809"/>
                      <a:pt x="318992" y="519398"/>
                      <a:pt x="243078" y="294703"/>
                    </a:cubicBezTo>
                    <a:cubicBezTo>
                      <a:pt x="198406" y="162497"/>
                      <a:pt x="106299" y="64484"/>
                      <a:pt x="0" y="20288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4" name="任意多边形: 形状 823">
                <a:extLst>
                  <a:ext uri="{FF2B5EF4-FFF2-40B4-BE49-F238E27FC236}">
                    <a16:creationId xmlns:a16="http://schemas.microsoft.com/office/drawing/2014/main" id="{ADA695A4-F263-B01B-CC83-D146759E5E90}"/>
                  </a:ext>
                </a:extLst>
              </p:cNvPr>
              <p:cNvSpPr/>
              <p:nvPr/>
            </p:nvSpPr>
            <p:spPr>
              <a:xfrm>
                <a:off x="5691187" y="3011147"/>
                <a:ext cx="730660" cy="852048"/>
              </a:xfrm>
              <a:custGeom>
                <a:avLst/>
                <a:gdLst>
                  <a:gd name="connsiteX0" fmla="*/ 460628 w 730660"/>
                  <a:gd name="connsiteY0" fmla="*/ 25994 h 852048"/>
                  <a:gd name="connsiteX1" fmla="*/ 703706 w 730660"/>
                  <a:gd name="connsiteY1" fmla="*/ 300409 h 852048"/>
                  <a:gd name="connsiteX2" fmla="*/ 502729 w 730660"/>
                  <a:gd name="connsiteY2" fmla="*/ 832952 h 852048"/>
                  <a:gd name="connsiteX3" fmla="*/ 270033 w 730660"/>
                  <a:gd name="connsiteY3" fmla="*/ 826094 h 852048"/>
                  <a:gd name="connsiteX4" fmla="*/ 26955 w 730660"/>
                  <a:gd name="connsiteY4" fmla="*/ 551774 h 852048"/>
                  <a:gd name="connsiteX5" fmla="*/ 227837 w 730660"/>
                  <a:gd name="connsiteY5" fmla="*/ 19136 h 852048"/>
                  <a:gd name="connsiteX6" fmla="*/ 460628 w 730660"/>
                  <a:gd name="connsiteY6" fmla="*/ 25994 h 85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660" h="852048">
                    <a:moveTo>
                      <a:pt x="460628" y="25994"/>
                    </a:moveTo>
                    <a:cubicBezTo>
                      <a:pt x="566927" y="70190"/>
                      <a:pt x="659034" y="168202"/>
                      <a:pt x="703706" y="300409"/>
                    </a:cubicBezTo>
                    <a:cubicBezTo>
                      <a:pt x="779621" y="525104"/>
                      <a:pt x="689705" y="763610"/>
                      <a:pt x="502729" y="832952"/>
                    </a:cubicBezTo>
                    <a:cubicBezTo>
                      <a:pt x="425767" y="861527"/>
                      <a:pt x="344423" y="857050"/>
                      <a:pt x="270033" y="826094"/>
                    </a:cubicBezTo>
                    <a:cubicBezTo>
                      <a:pt x="163734" y="781993"/>
                      <a:pt x="71627" y="683981"/>
                      <a:pt x="26955" y="551774"/>
                    </a:cubicBezTo>
                    <a:cubicBezTo>
                      <a:pt x="-48959" y="326984"/>
                      <a:pt x="40957" y="88478"/>
                      <a:pt x="227837" y="19136"/>
                    </a:cubicBezTo>
                    <a:cubicBezTo>
                      <a:pt x="304799" y="-9535"/>
                      <a:pt x="386143" y="-4963"/>
                      <a:pt x="460628" y="25994"/>
                    </a:cubicBezTo>
                    <a:close/>
                  </a:path>
                </a:pathLst>
              </a:custGeom>
              <a:solidFill>
                <a:srgbClr val="FDC6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E2CBF45D-ABAA-8A0B-8770-FB6722B39E88}"/>
                </a:ext>
              </a:extLst>
            </p:cNvPr>
            <p:cNvSpPr/>
            <p:nvPr/>
          </p:nvSpPr>
          <p:spPr>
            <a:xfrm>
              <a:off x="5754981" y="3096032"/>
              <a:ext cx="602018" cy="697747"/>
            </a:xfrm>
            <a:custGeom>
              <a:avLst/>
              <a:gdLst>
                <a:gd name="connsiteX0" fmla="*/ 377499 w 602018"/>
                <a:gd name="connsiteY0" fmla="*/ 20452 h 697747"/>
                <a:gd name="connsiteX1" fmla="*/ 592097 w 602018"/>
                <a:gd name="connsiteY1" fmla="*/ 466413 h 697747"/>
                <a:gd name="connsiteX2" fmla="*/ 224432 w 602018"/>
                <a:gd name="connsiteY2" fmla="*/ 677296 h 697747"/>
                <a:gd name="connsiteX3" fmla="*/ 9929 w 602018"/>
                <a:gd name="connsiteY3" fmla="*/ 231240 h 697747"/>
                <a:gd name="connsiteX4" fmla="*/ 377499 w 602018"/>
                <a:gd name="connsiteY4" fmla="*/ 20452 h 697747"/>
                <a:gd name="connsiteX5" fmla="*/ 229956 w 602018"/>
                <a:gd name="connsiteY5" fmla="*/ 653674 h 697747"/>
                <a:gd name="connsiteX6" fmla="*/ 571237 w 602018"/>
                <a:gd name="connsiteY6" fmla="*/ 457935 h 697747"/>
                <a:gd name="connsiteX7" fmla="*/ 372069 w 602018"/>
                <a:gd name="connsiteY7" fmla="*/ 43884 h 697747"/>
                <a:gd name="connsiteX8" fmla="*/ 30693 w 602018"/>
                <a:gd name="connsiteY8" fmla="*/ 239623 h 697747"/>
                <a:gd name="connsiteX9" fmla="*/ 229956 w 602018"/>
                <a:gd name="connsiteY9" fmla="*/ 653674 h 69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018" h="697747">
                  <a:moveTo>
                    <a:pt x="377499" y="20452"/>
                  </a:moveTo>
                  <a:cubicBezTo>
                    <a:pt x="537995" y="85317"/>
                    <a:pt x="634293" y="285343"/>
                    <a:pt x="592097" y="466413"/>
                  </a:cubicBezTo>
                  <a:cubicBezTo>
                    <a:pt x="549901" y="647578"/>
                    <a:pt x="385023" y="742162"/>
                    <a:pt x="224432" y="677296"/>
                  </a:cubicBezTo>
                  <a:cubicBezTo>
                    <a:pt x="63935" y="612431"/>
                    <a:pt x="-32267" y="412311"/>
                    <a:pt x="9929" y="231240"/>
                  </a:cubicBezTo>
                  <a:cubicBezTo>
                    <a:pt x="52124" y="50170"/>
                    <a:pt x="217002" y="-44413"/>
                    <a:pt x="377499" y="20452"/>
                  </a:cubicBezTo>
                  <a:close/>
                  <a:moveTo>
                    <a:pt x="229956" y="653674"/>
                  </a:moveTo>
                  <a:cubicBezTo>
                    <a:pt x="379023" y="713872"/>
                    <a:pt x="532089" y="626052"/>
                    <a:pt x="571237" y="457935"/>
                  </a:cubicBezTo>
                  <a:cubicBezTo>
                    <a:pt x="610385" y="289819"/>
                    <a:pt x="521135" y="104082"/>
                    <a:pt x="372069" y="43884"/>
                  </a:cubicBezTo>
                  <a:cubicBezTo>
                    <a:pt x="223003" y="-16314"/>
                    <a:pt x="69936" y="71506"/>
                    <a:pt x="30693" y="239623"/>
                  </a:cubicBezTo>
                  <a:cubicBezTo>
                    <a:pt x="-8455" y="407739"/>
                    <a:pt x="80985" y="593476"/>
                    <a:pt x="229956" y="653674"/>
                  </a:cubicBezTo>
                </a:path>
              </a:pathLst>
            </a:custGeom>
            <a:solidFill>
              <a:srgbClr val="F2A3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15" name="图形 22">
              <a:extLst>
                <a:ext uri="{FF2B5EF4-FFF2-40B4-BE49-F238E27FC236}">
                  <a16:creationId xmlns:a16="http://schemas.microsoft.com/office/drawing/2014/main" id="{3F57F79E-BA3A-4195-332C-11B2F0486167}"/>
                </a:ext>
              </a:extLst>
            </p:cNvPr>
            <p:cNvGrpSpPr/>
            <p:nvPr/>
          </p:nvGrpSpPr>
          <p:grpSpPr>
            <a:xfrm>
              <a:off x="5938762" y="3224796"/>
              <a:ext cx="280635" cy="376780"/>
              <a:chOff x="5938762" y="3224796"/>
              <a:chExt cx="280635" cy="376780"/>
            </a:xfrm>
            <a:solidFill>
              <a:srgbClr val="BE1810"/>
            </a:solidFill>
          </p:grpSpPr>
          <p:sp>
            <p:nvSpPr>
              <p:cNvPr id="816" name="任意多边形: 形状 815">
                <a:extLst>
                  <a:ext uri="{FF2B5EF4-FFF2-40B4-BE49-F238E27FC236}">
                    <a16:creationId xmlns:a16="http://schemas.microsoft.com/office/drawing/2014/main" id="{98FC6F92-88F3-6085-8B29-24BBE9E4C1B5}"/>
                  </a:ext>
                </a:extLst>
              </p:cNvPr>
              <p:cNvSpPr/>
              <p:nvPr/>
            </p:nvSpPr>
            <p:spPr>
              <a:xfrm>
                <a:off x="5938762" y="3392925"/>
                <a:ext cx="93133" cy="93509"/>
              </a:xfrm>
              <a:custGeom>
                <a:avLst/>
                <a:gdLst>
                  <a:gd name="connsiteX0" fmla="*/ 26078 w 93133"/>
                  <a:gd name="connsiteY0" fmla="*/ 1308 h 93509"/>
                  <a:gd name="connsiteX1" fmla="*/ 31983 w 93133"/>
                  <a:gd name="connsiteY1" fmla="*/ 4832 h 93509"/>
                  <a:gd name="connsiteX2" fmla="*/ 93134 w 93133"/>
                  <a:gd name="connsiteY2" fmla="*/ 53410 h 93509"/>
                  <a:gd name="connsiteX3" fmla="*/ 71417 w 93133"/>
                  <a:gd name="connsiteY3" fmla="*/ 93510 h 93509"/>
                  <a:gd name="connsiteX4" fmla="*/ 10076 w 93133"/>
                  <a:gd name="connsiteY4" fmla="*/ 44742 h 93509"/>
                  <a:gd name="connsiteX5" fmla="*/ 26078 w 93133"/>
                  <a:gd name="connsiteY5" fmla="*/ 1308 h 9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33" h="93509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52367" y="21024"/>
                      <a:pt x="72750" y="37217"/>
                      <a:pt x="93134" y="53410"/>
                    </a:cubicBezTo>
                    <a:cubicBezTo>
                      <a:pt x="85990" y="66840"/>
                      <a:pt x="78751" y="80175"/>
                      <a:pt x="71417" y="93510"/>
                    </a:cubicBezTo>
                    <a:cubicBezTo>
                      <a:pt x="50938" y="77222"/>
                      <a:pt x="30555" y="60934"/>
                      <a:pt x="10076" y="44742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7" name="任意多边形: 形状 816">
                <a:extLst>
                  <a:ext uri="{FF2B5EF4-FFF2-40B4-BE49-F238E27FC236}">
                    <a16:creationId xmlns:a16="http://schemas.microsoft.com/office/drawing/2014/main" id="{F48EB290-3DEE-DED3-7C32-D4E4A5E70AB5}"/>
                  </a:ext>
                </a:extLst>
              </p:cNvPr>
              <p:cNvSpPr/>
              <p:nvPr/>
            </p:nvSpPr>
            <p:spPr>
              <a:xfrm>
                <a:off x="6008565" y="3224796"/>
                <a:ext cx="66384" cy="166960"/>
              </a:xfrm>
              <a:custGeom>
                <a:avLst/>
                <a:gdLst>
                  <a:gd name="connsiteX0" fmla="*/ 28379 w 66384"/>
                  <a:gd name="connsiteY0" fmla="*/ 1416 h 166960"/>
                  <a:gd name="connsiteX1" fmla="*/ 41810 w 66384"/>
                  <a:gd name="connsiteY1" fmla="*/ 20180 h 166960"/>
                  <a:gd name="connsiteX2" fmla="*/ 66384 w 66384"/>
                  <a:gd name="connsiteY2" fmla="*/ 166961 h 166960"/>
                  <a:gd name="connsiteX3" fmla="*/ 17140 w 66384"/>
                  <a:gd name="connsiteY3" fmla="*/ 127813 h 166960"/>
                  <a:gd name="connsiteX4" fmla="*/ 471 w 66384"/>
                  <a:gd name="connsiteY4" fmla="*/ 27800 h 166960"/>
                  <a:gd name="connsiteX5" fmla="*/ 28379 w 66384"/>
                  <a:gd name="connsiteY5" fmla="*/ 1416 h 16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84" h="166960">
                    <a:moveTo>
                      <a:pt x="28379" y="1416"/>
                    </a:moveTo>
                    <a:cubicBezTo>
                      <a:pt x="34761" y="3988"/>
                      <a:pt x="40095" y="10084"/>
                      <a:pt x="41810" y="20180"/>
                    </a:cubicBezTo>
                    <a:cubicBezTo>
                      <a:pt x="50001" y="69043"/>
                      <a:pt x="58193" y="118097"/>
                      <a:pt x="66384" y="166961"/>
                    </a:cubicBezTo>
                    <a:cubicBezTo>
                      <a:pt x="50001" y="153911"/>
                      <a:pt x="33618" y="140862"/>
                      <a:pt x="17140" y="127813"/>
                    </a:cubicBezTo>
                    <a:cubicBezTo>
                      <a:pt x="11615" y="94475"/>
                      <a:pt x="5996" y="61138"/>
                      <a:pt x="471" y="27800"/>
                    </a:cubicBezTo>
                    <a:cubicBezTo>
                      <a:pt x="-3148" y="6464"/>
                      <a:pt x="14854" y="-4013"/>
                      <a:pt x="28379" y="14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8" name="任意多边形: 形状 817">
                <a:extLst>
                  <a:ext uri="{FF2B5EF4-FFF2-40B4-BE49-F238E27FC236}">
                    <a16:creationId xmlns:a16="http://schemas.microsoft.com/office/drawing/2014/main" id="{23A0C1C5-940C-3F56-D716-245F7D9CD5EF}"/>
                  </a:ext>
                </a:extLst>
              </p:cNvPr>
              <p:cNvSpPr/>
              <p:nvPr/>
            </p:nvSpPr>
            <p:spPr>
              <a:xfrm>
                <a:off x="5964340" y="3393821"/>
                <a:ext cx="129425" cy="207755"/>
              </a:xfrm>
              <a:custGeom>
                <a:avLst/>
                <a:gdLst>
                  <a:gd name="connsiteX0" fmla="*/ 112133 w 129425"/>
                  <a:gd name="connsiteY0" fmla="*/ 1460 h 207755"/>
                  <a:gd name="connsiteX1" fmla="*/ 126420 w 129425"/>
                  <a:gd name="connsiteY1" fmla="*/ 39275 h 207755"/>
                  <a:gd name="connsiteX2" fmla="*/ 115752 w 129425"/>
                  <a:gd name="connsiteY2" fmla="*/ 59468 h 207755"/>
                  <a:gd name="connsiteX3" fmla="*/ 104037 w 129425"/>
                  <a:gd name="connsiteY3" fmla="*/ 81470 h 207755"/>
                  <a:gd name="connsiteX4" fmla="*/ 82320 w 129425"/>
                  <a:gd name="connsiteY4" fmla="*/ 121666 h 207755"/>
                  <a:gd name="connsiteX5" fmla="*/ 39838 w 129425"/>
                  <a:gd name="connsiteY5" fmla="*/ 197866 h 207755"/>
                  <a:gd name="connsiteX6" fmla="*/ 17073 w 129425"/>
                  <a:gd name="connsiteY6" fmla="*/ 206248 h 207755"/>
                  <a:gd name="connsiteX7" fmla="*/ 3357 w 129425"/>
                  <a:gd name="connsiteY7" fmla="*/ 168910 h 207755"/>
                  <a:gd name="connsiteX8" fmla="*/ 45744 w 129425"/>
                  <a:gd name="connsiteY8" fmla="*/ 92710 h 207755"/>
                  <a:gd name="connsiteX9" fmla="*/ 67461 w 129425"/>
                  <a:gd name="connsiteY9" fmla="*/ 52610 h 207755"/>
                  <a:gd name="connsiteX10" fmla="*/ 79176 w 129425"/>
                  <a:gd name="connsiteY10" fmla="*/ 30607 h 207755"/>
                  <a:gd name="connsiteX11" fmla="*/ 89844 w 129425"/>
                  <a:gd name="connsiteY11" fmla="*/ 10319 h 207755"/>
                  <a:gd name="connsiteX12" fmla="*/ 112133 w 129425"/>
                  <a:gd name="connsiteY12" fmla="*/ 1460 h 20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425" h="207755">
                    <a:moveTo>
                      <a:pt x="112133" y="1460"/>
                    </a:moveTo>
                    <a:cubicBezTo>
                      <a:pt x="124515" y="6413"/>
                      <a:pt x="134707" y="23463"/>
                      <a:pt x="126420" y="39275"/>
                    </a:cubicBezTo>
                    <a:cubicBezTo>
                      <a:pt x="122896" y="46037"/>
                      <a:pt x="119372" y="52800"/>
                      <a:pt x="115752" y="59468"/>
                    </a:cubicBezTo>
                    <a:cubicBezTo>
                      <a:pt x="111847" y="66802"/>
                      <a:pt x="107942" y="74136"/>
                      <a:pt x="104037" y="81470"/>
                    </a:cubicBezTo>
                    <a:cubicBezTo>
                      <a:pt x="96893" y="94901"/>
                      <a:pt x="89654" y="108235"/>
                      <a:pt x="82320" y="121666"/>
                    </a:cubicBezTo>
                    <a:cubicBezTo>
                      <a:pt x="68318" y="147193"/>
                      <a:pt x="54221" y="172625"/>
                      <a:pt x="39838" y="197866"/>
                    </a:cubicBezTo>
                    <a:cubicBezTo>
                      <a:pt x="34218" y="207867"/>
                      <a:pt x="25170" y="209486"/>
                      <a:pt x="17073" y="206248"/>
                    </a:cubicBezTo>
                    <a:cubicBezTo>
                      <a:pt x="4596" y="201200"/>
                      <a:pt x="-5501" y="184340"/>
                      <a:pt x="3357" y="168910"/>
                    </a:cubicBezTo>
                    <a:cubicBezTo>
                      <a:pt x="17645" y="143669"/>
                      <a:pt x="31837" y="118237"/>
                      <a:pt x="45744" y="92710"/>
                    </a:cubicBezTo>
                    <a:cubicBezTo>
                      <a:pt x="53078" y="79375"/>
                      <a:pt x="60317" y="66040"/>
                      <a:pt x="67461" y="52610"/>
                    </a:cubicBezTo>
                    <a:cubicBezTo>
                      <a:pt x="71366" y="45275"/>
                      <a:pt x="75271" y="37941"/>
                      <a:pt x="79176" y="30607"/>
                    </a:cubicBezTo>
                    <a:cubicBezTo>
                      <a:pt x="82796" y="23844"/>
                      <a:pt x="86320" y="17081"/>
                      <a:pt x="89844" y="10319"/>
                    </a:cubicBezTo>
                    <a:cubicBezTo>
                      <a:pt x="95369" y="32"/>
                      <a:pt x="104227" y="-1778"/>
                      <a:pt x="112133" y="146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9" name="任意多边形: 形状 818">
                <a:extLst>
                  <a:ext uri="{FF2B5EF4-FFF2-40B4-BE49-F238E27FC236}">
                    <a16:creationId xmlns:a16="http://schemas.microsoft.com/office/drawing/2014/main" id="{4C7385A4-79EC-FBC3-54F9-A1DE0E5B18E2}"/>
                  </a:ext>
                </a:extLst>
              </p:cNvPr>
              <p:cNvSpPr/>
              <p:nvPr/>
            </p:nvSpPr>
            <p:spPr>
              <a:xfrm>
                <a:off x="6046755" y="3475291"/>
                <a:ext cx="96404" cy="96274"/>
              </a:xfrm>
              <a:custGeom>
                <a:avLst/>
                <a:gdLst>
                  <a:gd name="connsiteX0" fmla="*/ 86392 w 96404"/>
                  <a:gd name="connsiteY0" fmla="*/ 51530 h 96274"/>
                  <a:gd name="connsiteX1" fmla="*/ 70390 w 96404"/>
                  <a:gd name="connsiteY1" fmla="*/ 94964 h 96274"/>
                  <a:gd name="connsiteX2" fmla="*/ 64389 w 96404"/>
                  <a:gd name="connsiteY2" fmla="*/ 91345 h 96274"/>
                  <a:gd name="connsiteX3" fmla="*/ 0 w 96404"/>
                  <a:gd name="connsiteY3" fmla="*/ 40196 h 96274"/>
                  <a:gd name="connsiteX4" fmla="*/ 21717 w 96404"/>
                  <a:gd name="connsiteY4" fmla="*/ 0 h 96274"/>
                  <a:gd name="connsiteX5" fmla="*/ 86392 w 96404"/>
                  <a:gd name="connsiteY5" fmla="*/ 51530 h 9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04" h="96274">
                    <a:moveTo>
                      <a:pt x="86392" y="51530"/>
                    </a:moveTo>
                    <a:cubicBezTo>
                      <a:pt x="107823" y="68675"/>
                      <a:pt x="91249" y="103442"/>
                      <a:pt x="70390" y="94964"/>
                    </a:cubicBezTo>
                    <a:cubicBezTo>
                      <a:pt x="68389" y="94202"/>
                      <a:pt x="66389" y="92964"/>
                      <a:pt x="64389" y="91345"/>
                    </a:cubicBezTo>
                    <a:cubicBezTo>
                      <a:pt x="42958" y="74295"/>
                      <a:pt x="21431" y="57245"/>
                      <a:pt x="0" y="40196"/>
                    </a:cubicBezTo>
                    <a:cubicBezTo>
                      <a:pt x="7334" y="26860"/>
                      <a:pt x="14478" y="13430"/>
                      <a:pt x="21717" y="0"/>
                    </a:cubicBezTo>
                    <a:cubicBezTo>
                      <a:pt x="43243" y="17240"/>
                      <a:pt x="64770" y="34385"/>
                      <a:pt x="86392" y="5153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0" name="任意多边形: 形状 819">
                <a:extLst>
                  <a:ext uri="{FF2B5EF4-FFF2-40B4-BE49-F238E27FC236}">
                    <a16:creationId xmlns:a16="http://schemas.microsoft.com/office/drawing/2014/main" id="{7019A108-F73B-2114-3E6D-121C46489AAA}"/>
                  </a:ext>
                </a:extLst>
              </p:cNvPr>
              <p:cNvSpPr/>
              <p:nvPr/>
            </p:nvSpPr>
            <p:spPr>
              <a:xfrm>
                <a:off x="5971052" y="3329775"/>
                <a:ext cx="206079" cy="180066"/>
              </a:xfrm>
              <a:custGeom>
                <a:avLst/>
                <a:gdLst>
                  <a:gd name="connsiteX0" fmla="*/ 26078 w 206079"/>
                  <a:gd name="connsiteY0" fmla="*/ 1308 h 180066"/>
                  <a:gd name="connsiteX1" fmla="*/ 31983 w 206079"/>
                  <a:gd name="connsiteY1" fmla="*/ 4832 h 180066"/>
                  <a:gd name="connsiteX2" fmla="*/ 54653 w 206079"/>
                  <a:gd name="connsiteY2" fmla="*/ 22929 h 180066"/>
                  <a:gd name="connsiteX3" fmla="*/ 103897 w 206079"/>
                  <a:gd name="connsiteY3" fmla="*/ 62077 h 180066"/>
                  <a:gd name="connsiteX4" fmla="*/ 112184 w 206079"/>
                  <a:gd name="connsiteY4" fmla="*/ 68649 h 180066"/>
                  <a:gd name="connsiteX5" fmla="*/ 155808 w 206079"/>
                  <a:gd name="connsiteY5" fmla="*/ 103320 h 180066"/>
                  <a:gd name="connsiteX6" fmla="*/ 196004 w 206079"/>
                  <a:gd name="connsiteY6" fmla="*/ 135324 h 180066"/>
                  <a:gd name="connsiteX7" fmla="*/ 180002 w 206079"/>
                  <a:gd name="connsiteY7" fmla="*/ 178758 h 180066"/>
                  <a:gd name="connsiteX8" fmla="*/ 174096 w 206079"/>
                  <a:gd name="connsiteY8" fmla="*/ 175234 h 180066"/>
                  <a:gd name="connsiteX9" fmla="*/ 109136 w 206079"/>
                  <a:gd name="connsiteY9" fmla="*/ 123609 h 180066"/>
                  <a:gd name="connsiteX10" fmla="*/ 119804 w 206079"/>
                  <a:gd name="connsiteY10" fmla="*/ 103416 h 180066"/>
                  <a:gd name="connsiteX11" fmla="*/ 105516 w 206079"/>
                  <a:gd name="connsiteY11" fmla="*/ 65601 h 180066"/>
                  <a:gd name="connsiteX12" fmla="*/ 83323 w 206079"/>
                  <a:gd name="connsiteY12" fmla="*/ 74364 h 180066"/>
                  <a:gd name="connsiteX13" fmla="*/ 72655 w 206079"/>
                  <a:gd name="connsiteY13" fmla="*/ 94653 h 180066"/>
                  <a:gd name="connsiteX14" fmla="*/ 10076 w 206079"/>
                  <a:gd name="connsiteY14" fmla="*/ 44837 h 180066"/>
                  <a:gd name="connsiteX15" fmla="*/ 26078 w 206079"/>
                  <a:gd name="connsiteY15" fmla="*/ 1308 h 18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079" h="180066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39508" y="10833"/>
                      <a:pt x="47128" y="16833"/>
                      <a:pt x="54653" y="22929"/>
                    </a:cubicBezTo>
                    <a:cubicBezTo>
                      <a:pt x="71036" y="35979"/>
                      <a:pt x="87419" y="49028"/>
                      <a:pt x="103897" y="62077"/>
                    </a:cubicBezTo>
                    <a:cubicBezTo>
                      <a:pt x="106659" y="64268"/>
                      <a:pt x="109422" y="66459"/>
                      <a:pt x="112184" y="68649"/>
                    </a:cubicBezTo>
                    <a:cubicBezTo>
                      <a:pt x="126757" y="80175"/>
                      <a:pt x="141235" y="91795"/>
                      <a:pt x="155808" y="103320"/>
                    </a:cubicBezTo>
                    <a:cubicBezTo>
                      <a:pt x="169239" y="113988"/>
                      <a:pt x="182669" y="124656"/>
                      <a:pt x="196004" y="135324"/>
                    </a:cubicBezTo>
                    <a:cubicBezTo>
                      <a:pt x="217530" y="152374"/>
                      <a:pt x="200957" y="187236"/>
                      <a:pt x="180002" y="178758"/>
                    </a:cubicBezTo>
                    <a:cubicBezTo>
                      <a:pt x="178002" y="177996"/>
                      <a:pt x="176097" y="176758"/>
                      <a:pt x="174096" y="175234"/>
                    </a:cubicBezTo>
                    <a:cubicBezTo>
                      <a:pt x="152475" y="157994"/>
                      <a:pt x="130758" y="140754"/>
                      <a:pt x="109136" y="123609"/>
                    </a:cubicBezTo>
                    <a:cubicBezTo>
                      <a:pt x="112660" y="116846"/>
                      <a:pt x="116280" y="110178"/>
                      <a:pt x="119804" y="103416"/>
                    </a:cubicBezTo>
                    <a:cubicBezTo>
                      <a:pt x="128091" y="87604"/>
                      <a:pt x="117899" y="70554"/>
                      <a:pt x="105516" y="65601"/>
                    </a:cubicBezTo>
                    <a:cubicBezTo>
                      <a:pt x="97515" y="62363"/>
                      <a:pt x="88752" y="64173"/>
                      <a:pt x="83323" y="74364"/>
                    </a:cubicBezTo>
                    <a:cubicBezTo>
                      <a:pt x="79799" y="81127"/>
                      <a:pt x="76179" y="87890"/>
                      <a:pt x="72655" y="94653"/>
                    </a:cubicBezTo>
                    <a:cubicBezTo>
                      <a:pt x="51795" y="78079"/>
                      <a:pt x="30936" y="61506"/>
                      <a:pt x="10076" y="44837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1" name="任意多边形: 形状 820">
                <a:extLst>
                  <a:ext uri="{FF2B5EF4-FFF2-40B4-BE49-F238E27FC236}">
                    <a16:creationId xmlns:a16="http://schemas.microsoft.com/office/drawing/2014/main" id="{140D563A-B451-83EE-FA28-6DEA2C7EA6A3}"/>
                  </a:ext>
                </a:extLst>
              </p:cNvPr>
              <p:cNvSpPr/>
              <p:nvPr/>
            </p:nvSpPr>
            <p:spPr>
              <a:xfrm>
                <a:off x="6083235" y="3345312"/>
                <a:ext cx="136161" cy="87783"/>
              </a:xfrm>
              <a:custGeom>
                <a:avLst/>
                <a:gdLst>
                  <a:gd name="connsiteX0" fmla="*/ 119825 w 136161"/>
                  <a:gd name="connsiteY0" fmla="*/ 1296 h 87783"/>
                  <a:gd name="connsiteX1" fmla="*/ 125349 w 136161"/>
                  <a:gd name="connsiteY1" fmla="*/ 47397 h 87783"/>
                  <a:gd name="connsiteX2" fmla="*/ 43625 w 136161"/>
                  <a:gd name="connsiteY2" fmla="*/ 87783 h 87783"/>
                  <a:gd name="connsiteX3" fmla="*/ 0 w 136161"/>
                  <a:gd name="connsiteY3" fmla="*/ 53112 h 87783"/>
                  <a:gd name="connsiteX4" fmla="*/ 104966 w 136161"/>
                  <a:gd name="connsiteY4" fmla="*/ 2249 h 87783"/>
                  <a:gd name="connsiteX5" fmla="*/ 119825 w 136161"/>
                  <a:gd name="connsiteY5" fmla="*/ 1296 h 8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161" h="87783">
                    <a:moveTo>
                      <a:pt x="119825" y="1296"/>
                    </a:moveTo>
                    <a:cubicBezTo>
                      <a:pt x="135826" y="7773"/>
                      <a:pt x="144209" y="37491"/>
                      <a:pt x="125349" y="47397"/>
                    </a:cubicBezTo>
                    <a:cubicBezTo>
                      <a:pt x="98393" y="61589"/>
                      <a:pt x="71152" y="75020"/>
                      <a:pt x="43625" y="87783"/>
                    </a:cubicBezTo>
                    <a:cubicBezTo>
                      <a:pt x="29051" y="76258"/>
                      <a:pt x="14573" y="64637"/>
                      <a:pt x="0" y="53112"/>
                    </a:cubicBezTo>
                    <a:cubicBezTo>
                      <a:pt x="35433" y="37396"/>
                      <a:pt x="70485" y="20346"/>
                      <a:pt x="104966" y="2249"/>
                    </a:cubicBezTo>
                    <a:cubicBezTo>
                      <a:pt x="110204" y="-514"/>
                      <a:pt x="115348" y="-609"/>
                      <a:pt x="119825" y="129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09" name="图形 4">
            <a:extLst>
              <a:ext uri="{FF2B5EF4-FFF2-40B4-BE49-F238E27FC236}">
                <a16:creationId xmlns:a16="http://schemas.microsoft.com/office/drawing/2014/main" id="{CE4521A3-6745-F84B-AF6D-E84886F9FF9B}"/>
              </a:ext>
            </a:extLst>
          </p:cNvPr>
          <p:cNvGrpSpPr/>
          <p:nvPr/>
        </p:nvGrpSpPr>
        <p:grpSpPr>
          <a:xfrm rot="20460431">
            <a:off x="2167800" y="4708980"/>
            <a:ext cx="1010776" cy="839563"/>
            <a:chOff x="883471" y="990600"/>
            <a:chExt cx="1368185" cy="1136431"/>
          </a:xfrm>
        </p:grpSpPr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4931B32D-3B04-2C8F-2B90-E433AE888AEA}"/>
                </a:ext>
              </a:extLst>
            </p:cNvPr>
            <p:cNvSpPr/>
            <p:nvPr/>
          </p:nvSpPr>
          <p:spPr>
            <a:xfrm>
              <a:off x="986414" y="990600"/>
              <a:ext cx="1265243" cy="1136431"/>
            </a:xfrm>
            <a:custGeom>
              <a:avLst/>
              <a:gdLst>
                <a:gd name="connsiteX0" fmla="*/ 1246817 w 1265243"/>
                <a:gd name="connsiteY0" fmla="*/ 396939 h 1136431"/>
                <a:gd name="connsiteX1" fmla="*/ 848386 w 1265243"/>
                <a:gd name="connsiteY1" fmla="*/ 0 h 1136431"/>
                <a:gd name="connsiteX2" fmla="*/ 287300 w 1265243"/>
                <a:gd name="connsiteY2" fmla="*/ 11938 h 1136431"/>
                <a:gd name="connsiteX3" fmla="*/ 5265 w 1265243"/>
                <a:gd name="connsiteY3" fmla="*/ 620776 h 1136431"/>
                <a:gd name="connsiteX4" fmla="*/ 193288 w 1265243"/>
                <a:gd name="connsiteY4" fmla="*/ 1072928 h 1136431"/>
                <a:gd name="connsiteX5" fmla="*/ 509645 w 1265243"/>
                <a:gd name="connsiteY5" fmla="*/ 1131126 h 1136431"/>
                <a:gd name="connsiteX6" fmla="*/ 860324 w 1265243"/>
                <a:gd name="connsiteY6" fmla="*/ 1131126 h 1136431"/>
                <a:gd name="connsiteX7" fmla="*/ 1151313 w 1265243"/>
                <a:gd name="connsiteY7" fmla="*/ 1002792 h 1136431"/>
                <a:gd name="connsiteX8" fmla="*/ 1245325 w 1265243"/>
                <a:gd name="connsiteY8" fmla="*/ 699865 h 1136431"/>
                <a:gd name="connsiteX9" fmla="*/ 1246817 w 1265243"/>
                <a:gd name="connsiteY9" fmla="*/ 396939 h 113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5243" h="1136431">
                  <a:moveTo>
                    <a:pt x="1246817" y="396939"/>
                  </a:moveTo>
                  <a:cubicBezTo>
                    <a:pt x="1166235" y="89535"/>
                    <a:pt x="1034917" y="23876"/>
                    <a:pt x="848386" y="0"/>
                  </a:cubicBezTo>
                  <a:cubicBezTo>
                    <a:pt x="626041" y="0"/>
                    <a:pt x="400711" y="13430"/>
                    <a:pt x="287300" y="11938"/>
                  </a:cubicBezTo>
                  <a:cubicBezTo>
                    <a:pt x="61970" y="58198"/>
                    <a:pt x="-23088" y="353663"/>
                    <a:pt x="5265" y="620776"/>
                  </a:cubicBezTo>
                  <a:cubicBezTo>
                    <a:pt x="29141" y="846106"/>
                    <a:pt x="15711" y="980408"/>
                    <a:pt x="193288" y="1072928"/>
                  </a:cubicBezTo>
                  <a:cubicBezTo>
                    <a:pt x="226118" y="1090835"/>
                    <a:pt x="403696" y="1131126"/>
                    <a:pt x="509645" y="1131126"/>
                  </a:cubicBezTo>
                  <a:cubicBezTo>
                    <a:pt x="639471" y="1131126"/>
                    <a:pt x="778250" y="1143064"/>
                    <a:pt x="860324" y="1131126"/>
                  </a:cubicBezTo>
                  <a:cubicBezTo>
                    <a:pt x="985673" y="1113219"/>
                    <a:pt x="1058793" y="1083374"/>
                    <a:pt x="1151313" y="1002792"/>
                  </a:cubicBezTo>
                  <a:cubicBezTo>
                    <a:pt x="1218464" y="944594"/>
                    <a:pt x="1228910" y="793877"/>
                    <a:pt x="1245325" y="699865"/>
                  </a:cubicBezTo>
                  <a:cubicBezTo>
                    <a:pt x="1267708" y="570040"/>
                    <a:pt x="1275170" y="499904"/>
                    <a:pt x="1246817" y="396939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A4EA5B22-DF21-10B7-1E54-818D98E999E2}"/>
                </a:ext>
              </a:extLst>
            </p:cNvPr>
            <p:cNvSpPr/>
            <p:nvPr/>
          </p:nvSpPr>
          <p:spPr>
            <a:xfrm>
              <a:off x="883471" y="1134889"/>
              <a:ext cx="1321920" cy="927652"/>
            </a:xfrm>
            <a:custGeom>
              <a:avLst/>
              <a:gdLst>
                <a:gd name="connsiteX0" fmla="*/ 126114 w 1321920"/>
                <a:gd name="connsiteY0" fmla="*/ 191467 h 927652"/>
                <a:gd name="connsiteX1" fmla="*/ 526037 w 1321920"/>
                <a:gd name="connsiteY1" fmla="*/ 188482 h 927652"/>
                <a:gd name="connsiteX2" fmla="*/ 576774 w 1321920"/>
                <a:gd name="connsiteY2" fmla="*/ 206389 h 927652"/>
                <a:gd name="connsiteX3" fmla="*/ 554390 w 1321920"/>
                <a:gd name="connsiteY3" fmla="*/ 248172 h 927652"/>
                <a:gd name="connsiteX4" fmla="*/ 464855 w 1321920"/>
                <a:gd name="connsiteY4" fmla="*/ 273541 h 927652"/>
                <a:gd name="connsiteX5" fmla="*/ 418595 w 1321920"/>
                <a:gd name="connsiteY5" fmla="*/ 269064 h 927652"/>
                <a:gd name="connsiteX6" fmla="*/ 381289 w 1321920"/>
                <a:gd name="connsiteY6" fmla="*/ 310847 h 927652"/>
                <a:gd name="connsiteX7" fmla="*/ 381289 w 1321920"/>
                <a:gd name="connsiteY7" fmla="*/ 862979 h 927652"/>
                <a:gd name="connsiteX8" fmla="*/ 370843 w 1321920"/>
                <a:gd name="connsiteY8" fmla="*/ 898793 h 927652"/>
                <a:gd name="connsiteX9" fmla="*/ 312645 w 1321920"/>
                <a:gd name="connsiteY9" fmla="*/ 921177 h 927652"/>
                <a:gd name="connsiteX10" fmla="*/ 279816 w 1321920"/>
                <a:gd name="connsiteY10" fmla="*/ 797320 h 927652"/>
                <a:gd name="connsiteX11" fmla="*/ 282800 w 1321920"/>
                <a:gd name="connsiteY11" fmla="*/ 531700 h 927652"/>
                <a:gd name="connsiteX12" fmla="*/ 252955 w 1321920"/>
                <a:gd name="connsiteY12" fmla="*/ 531700 h 927652"/>
                <a:gd name="connsiteX13" fmla="*/ 79854 w 1321920"/>
                <a:gd name="connsiteY13" fmla="*/ 686894 h 927652"/>
                <a:gd name="connsiteX14" fmla="*/ 11211 w 1321920"/>
                <a:gd name="connsiteY14" fmla="*/ 668987 h 927652"/>
                <a:gd name="connsiteX15" fmla="*/ 27626 w 1321920"/>
                <a:gd name="connsiteY15" fmla="*/ 595867 h 927652"/>
                <a:gd name="connsiteX16" fmla="*/ 241017 w 1321920"/>
                <a:gd name="connsiteY16" fmla="*/ 395905 h 927652"/>
                <a:gd name="connsiteX17" fmla="*/ 282800 w 1321920"/>
                <a:gd name="connsiteY17" fmla="*/ 295924 h 927652"/>
                <a:gd name="connsiteX18" fmla="*/ 235048 w 1321920"/>
                <a:gd name="connsiteY18" fmla="*/ 273541 h 927652"/>
                <a:gd name="connsiteX19" fmla="*/ 135068 w 1321920"/>
                <a:gd name="connsiteY19" fmla="*/ 288463 h 927652"/>
                <a:gd name="connsiteX20" fmla="*/ 67916 w 1321920"/>
                <a:gd name="connsiteY20" fmla="*/ 294432 h 927652"/>
                <a:gd name="connsiteX21" fmla="*/ 36579 w 1321920"/>
                <a:gd name="connsiteY21" fmla="*/ 276525 h 927652"/>
                <a:gd name="connsiteX22" fmla="*/ 72393 w 1321920"/>
                <a:gd name="connsiteY22" fmla="*/ 198928 h 927652"/>
                <a:gd name="connsiteX23" fmla="*/ 126114 w 1321920"/>
                <a:gd name="connsiteY23" fmla="*/ 191467 h 927652"/>
                <a:gd name="connsiteX24" fmla="*/ 148498 w 1321920"/>
                <a:gd name="connsiteY24" fmla="*/ 42242 h 927652"/>
                <a:gd name="connsiteX25" fmla="*/ 249971 w 1321920"/>
                <a:gd name="connsiteY25" fmla="*/ 3443 h 927652"/>
                <a:gd name="connsiteX26" fmla="*/ 455901 w 1321920"/>
                <a:gd name="connsiteY26" fmla="*/ 15381 h 927652"/>
                <a:gd name="connsiteX27" fmla="*/ 494700 w 1321920"/>
                <a:gd name="connsiteY27" fmla="*/ 75071 h 927652"/>
                <a:gd name="connsiteX28" fmla="*/ 439487 w 1321920"/>
                <a:gd name="connsiteY28" fmla="*/ 98947 h 927652"/>
                <a:gd name="connsiteX29" fmla="*/ 209680 w 1321920"/>
                <a:gd name="connsiteY29" fmla="*/ 104916 h 927652"/>
                <a:gd name="connsiteX30" fmla="*/ 148498 w 1321920"/>
                <a:gd name="connsiteY30" fmla="*/ 42242 h 927652"/>
                <a:gd name="connsiteX31" fmla="*/ 415611 w 1321920"/>
                <a:gd name="connsiteY31" fmla="*/ 363076 h 927652"/>
                <a:gd name="connsiteX32" fmla="*/ 517084 w 1321920"/>
                <a:gd name="connsiteY32" fmla="*/ 416797 h 927652"/>
                <a:gd name="connsiteX33" fmla="*/ 542452 w 1321920"/>
                <a:gd name="connsiteY33" fmla="*/ 516777 h 927652"/>
                <a:gd name="connsiteX34" fmla="*/ 527529 w 1321920"/>
                <a:gd name="connsiteY34" fmla="*/ 558560 h 927652"/>
                <a:gd name="connsiteX35" fmla="*/ 491715 w 1321920"/>
                <a:gd name="connsiteY35" fmla="*/ 543638 h 927652"/>
                <a:gd name="connsiteX36" fmla="*/ 412626 w 1321920"/>
                <a:gd name="connsiteY36" fmla="*/ 443657 h 927652"/>
                <a:gd name="connsiteX37" fmla="*/ 415611 w 1321920"/>
                <a:gd name="connsiteY37" fmla="*/ 363076 h 927652"/>
                <a:gd name="connsiteX38" fmla="*/ 609603 w 1321920"/>
                <a:gd name="connsiteY38" fmla="*/ 12397 h 927652"/>
                <a:gd name="connsiteX39" fmla="*/ 1252763 w 1321920"/>
                <a:gd name="connsiteY39" fmla="*/ 19858 h 927652"/>
                <a:gd name="connsiteX40" fmla="*/ 1319914 w 1321920"/>
                <a:gd name="connsiteY40" fmla="*/ 34781 h 927652"/>
                <a:gd name="connsiteX41" fmla="*/ 1299023 w 1321920"/>
                <a:gd name="connsiteY41" fmla="*/ 82533 h 927652"/>
                <a:gd name="connsiteX42" fmla="*/ 1227395 w 1321920"/>
                <a:gd name="connsiteY42" fmla="*/ 125808 h 927652"/>
                <a:gd name="connsiteX43" fmla="*/ 1157259 w 1321920"/>
                <a:gd name="connsiteY43" fmla="*/ 110885 h 927652"/>
                <a:gd name="connsiteX44" fmla="*/ 658847 w 1321920"/>
                <a:gd name="connsiteY44" fmla="*/ 100440 h 927652"/>
                <a:gd name="connsiteX45" fmla="*/ 555882 w 1321920"/>
                <a:gd name="connsiteY45" fmla="*/ 107901 h 927652"/>
                <a:gd name="connsiteX46" fmla="*/ 539467 w 1321920"/>
                <a:gd name="connsiteY46" fmla="*/ 45226 h 927652"/>
                <a:gd name="connsiteX47" fmla="*/ 609603 w 1321920"/>
                <a:gd name="connsiteY47" fmla="*/ 12397 h 927652"/>
                <a:gd name="connsiteX48" fmla="*/ 617064 w 1321920"/>
                <a:gd name="connsiteY48" fmla="*/ 449626 h 927652"/>
                <a:gd name="connsiteX49" fmla="*/ 1066232 w 1321920"/>
                <a:gd name="connsiteY49" fmla="*/ 446642 h 927652"/>
                <a:gd name="connsiteX50" fmla="*/ 1181135 w 1321920"/>
                <a:gd name="connsiteY50" fmla="*/ 452611 h 927652"/>
                <a:gd name="connsiteX51" fmla="*/ 1231871 w 1321920"/>
                <a:gd name="connsiteY51" fmla="*/ 483948 h 927652"/>
                <a:gd name="connsiteX52" fmla="*/ 1236348 w 1321920"/>
                <a:gd name="connsiteY52" fmla="*/ 558560 h 927652"/>
                <a:gd name="connsiteX53" fmla="*/ 1228887 w 1321920"/>
                <a:gd name="connsiteY53" fmla="*/ 739123 h 927652"/>
                <a:gd name="connsiteX54" fmla="*/ 1094584 w 1321920"/>
                <a:gd name="connsiteY54" fmla="*/ 852534 h 927652"/>
                <a:gd name="connsiteX55" fmla="*/ 708092 w 1321920"/>
                <a:gd name="connsiteY55" fmla="*/ 859995 h 927652"/>
                <a:gd name="connsiteX56" fmla="*/ 611095 w 1321920"/>
                <a:gd name="connsiteY56" fmla="*/ 864472 h 927652"/>
                <a:gd name="connsiteX57" fmla="*/ 569312 w 1321920"/>
                <a:gd name="connsiteY57" fmla="*/ 788367 h 927652"/>
                <a:gd name="connsiteX58" fmla="*/ 566328 w 1321920"/>
                <a:gd name="connsiteY58" fmla="*/ 567514 h 927652"/>
                <a:gd name="connsiteX59" fmla="*/ 570805 w 1321920"/>
                <a:gd name="connsiteY59" fmla="*/ 482456 h 927652"/>
                <a:gd name="connsiteX60" fmla="*/ 617064 w 1321920"/>
                <a:gd name="connsiteY60" fmla="*/ 449626 h 927652"/>
                <a:gd name="connsiteX61" fmla="*/ 634971 w 1321920"/>
                <a:gd name="connsiteY61" fmla="*/ 216835 h 927652"/>
                <a:gd name="connsiteX62" fmla="*/ 715553 w 1321920"/>
                <a:gd name="connsiteY62" fmla="*/ 154161 h 927652"/>
                <a:gd name="connsiteX63" fmla="*/ 1008034 w 1321920"/>
                <a:gd name="connsiteY63" fmla="*/ 151176 h 927652"/>
                <a:gd name="connsiteX64" fmla="*/ 1122937 w 1321920"/>
                <a:gd name="connsiteY64" fmla="*/ 164606 h 927652"/>
                <a:gd name="connsiteX65" fmla="*/ 1151290 w 1321920"/>
                <a:gd name="connsiteY65" fmla="*/ 260110 h 927652"/>
                <a:gd name="connsiteX66" fmla="*/ 1146813 w 1321920"/>
                <a:gd name="connsiteY66" fmla="*/ 328754 h 927652"/>
                <a:gd name="connsiteX67" fmla="*/ 1058770 w 1321920"/>
                <a:gd name="connsiteY67" fmla="*/ 391428 h 927652"/>
                <a:gd name="connsiteX68" fmla="*/ 806580 w 1321920"/>
                <a:gd name="connsiteY68" fmla="*/ 389936 h 927652"/>
                <a:gd name="connsiteX69" fmla="*/ 693169 w 1321920"/>
                <a:gd name="connsiteY69" fmla="*/ 400382 h 927652"/>
                <a:gd name="connsiteX70" fmla="*/ 642433 w 1321920"/>
                <a:gd name="connsiteY70" fmla="*/ 337707 h 927652"/>
                <a:gd name="connsiteX71" fmla="*/ 634971 w 1321920"/>
                <a:gd name="connsiteY71" fmla="*/ 216835 h 927652"/>
                <a:gd name="connsiteX72" fmla="*/ 805088 w 1321920"/>
                <a:gd name="connsiteY72" fmla="*/ 515285 h 927652"/>
                <a:gd name="connsiteX73" fmla="*/ 700630 w 1321920"/>
                <a:gd name="connsiteY73" fmla="*/ 521254 h 927652"/>
                <a:gd name="connsiteX74" fmla="*/ 658847 w 1321920"/>
                <a:gd name="connsiteY74" fmla="*/ 561545 h 927652"/>
                <a:gd name="connsiteX75" fmla="*/ 694661 w 1321920"/>
                <a:gd name="connsiteY75" fmla="*/ 601836 h 927652"/>
                <a:gd name="connsiteX76" fmla="*/ 814041 w 1321920"/>
                <a:gd name="connsiteY76" fmla="*/ 603328 h 927652"/>
                <a:gd name="connsiteX77" fmla="*/ 858809 w 1321920"/>
                <a:gd name="connsiteY77" fmla="*/ 567514 h 927652"/>
                <a:gd name="connsiteX78" fmla="*/ 857317 w 1321920"/>
                <a:gd name="connsiteY78" fmla="*/ 542146 h 927652"/>
                <a:gd name="connsiteX79" fmla="*/ 805088 w 1321920"/>
                <a:gd name="connsiteY79" fmla="*/ 515285 h 927652"/>
                <a:gd name="connsiteX80" fmla="*/ 817026 w 1321920"/>
                <a:gd name="connsiteY80" fmla="*/ 682417 h 927652"/>
                <a:gd name="connsiteX81" fmla="*/ 691677 w 1321920"/>
                <a:gd name="connsiteY81" fmla="*/ 685402 h 927652"/>
                <a:gd name="connsiteX82" fmla="*/ 660340 w 1321920"/>
                <a:gd name="connsiteY82" fmla="*/ 725692 h 927652"/>
                <a:gd name="connsiteX83" fmla="*/ 712568 w 1321920"/>
                <a:gd name="connsiteY83" fmla="*/ 777921 h 927652"/>
                <a:gd name="connsiteX84" fmla="*/ 817026 w 1321920"/>
                <a:gd name="connsiteY84" fmla="*/ 774937 h 927652"/>
                <a:gd name="connsiteX85" fmla="*/ 860301 w 1321920"/>
                <a:gd name="connsiteY85" fmla="*/ 733154 h 927652"/>
                <a:gd name="connsiteX86" fmla="*/ 860301 w 1321920"/>
                <a:gd name="connsiteY86" fmla="*/ 712262 h 927652"/>
                <a:gd name="connsiteX87" fmla="*/ 817026 w 1321920"/>
                <a:gd name="connsiteY87" fmla="*/ 682417 h 927652"/>
                <a:gd name="connsiteX88" fmla="*/ 1002065 w 1321920"/>
                <a:gd name="connsiteY88" fmla="*/ 222804 h 927652"/>
                <a:gd name="connsiteX89" fmla="*/ 739429 w 1321920"/>
                <a:gd name="connsiteY89" fmla="*/ 230265 h 927652"/>
                <a:gd name="connsiteX90" fmla="*/ 734952 w 1321920"/>
                <a:gd name="connsiteY90" fmla="*/ 269064 h 927652"/>
                <a:gd name="connsiteX91" fmla="*/ 743906 w 1321920"/>
                <a:gd name="connsiteY91" fmla="*/ 310847 h 927652"/>
                <a:gd name="connsiteX92" fmla="*/ 867762 w 1321920"/>
                <a:gd name="connsiteY92" fmla="*/ 310847 h 927652"/>
                <a:gd name="connsiteX93" fmla="*/ 999080 w 1321920"/>
                <a:gd name="connsiteY93" fmla="*/ 307862 h 927652"/>
                <a:gd name="connsiteX94" fmla="*/ 1045340 w 1321920"/>
                <a:gd name="connsiteY94" fmla="*/ 298909 h 927652"/>
                <a:gd name="connsiteX95" fmla="*/ 1049817 w 1321920"/>
                <a:gd name="connsiteY95" fmla="*/ 261603 h 927652"/>
                <a:gd name="connsiteX96" fmla="*/ 1002065 w 1321920"/>
                <a:gd name="connsiteY96" fmla="*/ 222804 h 927652"/>
                <a:gd name="connsiteX97" fmla="*/ 1079662 w 1321920"/>
                <a:gd name="connsiteY97" fmla="*/ 518270 h 927652"/>
                <a:gd name="connsiteX98" fmla="*/ 993111 w 1321920"/>
                <a:gd name="connsiteY98" fmla="*/ 512301 h 927652"/>
                <a:gd name="connsiteX99" fmla="*/ 954313 w 1321920"/>
                <a:gd name="connsiteY99" fmla="*/ 543638 h 927652"/>
                <a:gd name="connsiteX100" fmla="*/ 952821 w 1321920"/>
                <a:gd name="connsiteY100" fmla="*/ 571991 h 927652"/>
                <a:gd name="connsiteX101" fmla="*/ 996096 w 1321920"/>
                <a:gd name="connsiteY101" fmla="*/ 601836 h 927652"/>
                <a:gd name="connsiteX102" fmla="*/ 1103538 w 1321920"/>
                <a:gd name="connsiteY102" fmla="*/ 600343 h 927652"/>
                <a:gd name="connsiteX103" fmla="*/ 1134875 w 1321920"/>
                <a:gd name="connsiteY103" fmla="*/ 560053 h 927652"/>
                <a:gd name="connsiteX104" fmla="*/ 1079662 w 1321920"/>
                <a:gd name="connsiteY104" fmla="*/ 518270 h 927652"/>
                <a:gd name="connsiteX105" fmla="*/ 1134875 w 1321920"/>
                <a:gd name="connsiteY105" fmla="*/ 724200 h 927652"/>
                <a:gd name="connsiteX106" fmla="*/ 1127414 w 1321920"/>
                <a:gd name="connsiteY106" fmla="*/ 686894 h 927652"/>
                <a:gd name="connsiteX107" fmla="*/ 990127 w 1321920"/>
                <a:gd name="connsiteY107" fmla="*/ 680925 h 927652"/>
                <a:gd name="connsiteX108" fmla="*/ 954313 w 1321920"/>
                <a:gd name="connsiteY108" fmla="*/ 718231 h 927652"/>
                <a:gd name="connsiteX109" fmla="*/ 955805 w 1321920"/>
                <a:gd name="connsiteY109" fmla="*/ 743599 h 927652"/>
                <a:gd name="connsiteX110" fmla="*/ 1002065 w 1321920"/>
                <a:gd name="connsiteY110" fmla="*/ 771952 h 927652"/>
                <a:gd name="connsiteX111" fmla="*/ 1079662 w 1321920"/>
                <a:gd name="connsiteY111" fmla="*/ 771952 h 927652"/>
                <a:gd name="connsiteX112" fmla="*/ 1134875 w 1321920"/>
                <a:gd name="connsiteY112" fmla="*/ 724200 h 9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21920" h="927652">
                  <a:moveTo>
                    <a:pt x="126114" y="191467"/>
                  </a:moveTo>
                  <a:cubicBezTo>
                    <a:pt x="258924" y="186990"/>
                    <a:pt x="393227" y="185498"/>
                    <a:pt x="526037" y="188482"/>
                  </a:cubicBezTo>
                  <a:cubicBezTo>
                    <a:pt x="555882" y="192959"/>
                    <a:pt x="572297" y="198928"/>
                    <a:pt x="576774" y="206389"/>
                  </a:cubicBezTo>
                  <a:cubicBezTo>
                    <a:pt x="582743" y="222804"/>
                    <a:pt x="575281" y="236234"/>
                    <a:pt x="554390" y="248172"/>
                  </a:cubicBezTo>
                  <a:cubicBezTo>
                    <a:pt x="529022" y="269064"/>
                    <a:pt x="499177" y="278017"/>
                    <a:pt x="464855" y="273541"/>
                  </a:cubicBezTo>
                  <a:cubicBezTo>
                    <a:pt x="448440" y="270556"/>
                    <a:pt x="433518" y="269064"/>
                    <a:pt x="418595" y="269064"/>
                  </a:cubicBezTo>
                  <a:cubicBezTo>
                    <a:pt x="399196" y="269064"/>
                    <a:pt x="385766" y="282494"/>
                    <a:pt x="381289" y="310847"/>
                  </a:cubicBezTo>
                  <a:cubicBezTo>
                    <a:pt x="379797" y="494394"/>
                    <a:pt x="379797" y="677940"/>
                    <a:pt x="381289" y="862979"/>
                  </a:cubicBezTo>
                  <a:lnTo>
                    <a:pt x="370843" y="898793"/>
                  </a:lnTo>
                  <a:cubicBezTo>
                    <a:pt x="352936" y="927146"/>
                    <a:pt x="333537" y="934607"/>
                    <a:pt x="312645" y="921177"/>
                  </a:cubicBezTo>
                  <a:cubicBezTo>
                    <a:pt x="282800" y="883871"/>
                    <a:pt x="270862" y="843580"/>
                    <a:pt x="279816" y="797320"/>
                  </a:cubicBezTo>
                  <a:lnTo>
                    <a:pt x="282800" y="531700"/>
                  </a:lnTo>
                  <a:cubicBezTo>
                    <a:pt x="284293" y="504839"/>
                    <a:pt x="273847" y="504839"/>
                    <a:pt x="252955" y="531700"/>
                  </a:cubicBezTo>
                  <a:cubicBezTo>
                    <a:pt x="199234" y="607805"/>
                    <a:pt x="141037" y="660033"/>
                    <a:pt x="79854" y="686894"/>
                  </a:cubicBezTo>
                  <a:cubicBezTo>
                    <a:pt x="54486" y="692863"/>
                    <a:pt x="32102" y="686894"/>
                    <a:pt x="11211" y="668987"/>
                  </a:cubicBezTo>
                  <a:cubicBezTo>
                    <a:pt x="-8188" y="645111"/>
                    <a:pt x="-2219" y="621235"/>
                    <a:pt x="27626" y="595867"/>
                  </a:cubicBezTo>
                  <a:cubicBezTo>
                    <a:pt x="120145" y="531700"/>
                    <a:pt x="191773" y="466041"/>
                    <a:pt x="241017" y="395905"/>
                  </a:cubicBezTo>
                  <a:cubicBezTo>
                    <a:pt x="275339" y="351138"/>
                    <a:pt x="288769" y="318308"/>
                    <a:pt x="282800" y="295924"/>
                  </a:cubicBezTo>
                  <a:cubicBezTo>
                    <a:pt x="279816" y="279510"/>
                    <a:pt x="263401" y="272048"/>
                    <a:pt x="235048" y="273541"/>
                  </a:cubicBezTo>
                  <a:cubicBezTo>
                    <a:pt x="200727" y="276525"/>
                    <a:pt x="167897" y="282494"/>
                    <a:pt x="135068" y="288463"/>
                  </a:cubicBezTo>
                  <a:cubicBezTo>
                    <a:pt x="112684" y="292940"/>
                    <a:pt x="90300" y="295924"/>
                    <a:pt x="67916" y="294432"/>
                  </a:cubicBezTo>
                  <a:cubicBezTo>
                    <a:pt x="50009" y="289955"/>
                    <a:pt x="39564" y="283986"/>
                    <a:pt x="36579" y="276525"/>
                  </a:cubicBezTo>
                  <a:cubicBezTo>
                    <a:pt x="21657" y="249665"/>
                    <a:pt x="33595" y="222804"/>
                    <a:pt x="72393" y="198928"/>
                  </a:cubicBezTo>
                  <a:cubicBezTo>
                    <a:pt x="87316" y="192959"/>
                    <a:pt x="106715" y="189975"/>
                    <a:pt x="126114" y="191467"/>
                  </a:cubicBezTo>
                  <a:close/>
                  <a:moveTo>
                    <a:pt x="148498" y="42242"/>
                  </a:moveTo>
                  <a:cubicBezTo>
                    <a:pt x="179835" y="6428"/>
                    <a:pt x="214157" y="-7002"/>
                    <a:pt x="249971" y="3443"/>
                  </a:cubicBezTo>
                  <a:cubicBezTo>
                    <a:pt x="311153" y="12397"/>
                    <a:pt x="379797" y="16874"/>
                    <a:pt x="455901" y="15381"/>
                  </a:cubicBezTo>
                  <a:cubicBezTo>
                    <a:pt x="493208" y="22843"/>
                    <a:pt x="505146" y="42242"/>
                    <a:pt x="494700" y="75071"/>
                  </a:cubicBezTo>
                  <a:cubicBezTo>
                    <a:pt x="484254" y="91486"/>
                    <a:pt x="466347" y="98947"/>
                    <a:pt x="439487" y="98947"/>
                  </a:cubicBezTo>
                  <a:cubicBezTo>
                    <a:pt x="329060" y="91486"/>
                    <a:pt x="251463" y="94471"/>
                    <a:pt x="209680" y="104916"/>
                  </a:cubicBezTo>
                  <a:cubicBezTo>
                    <a:pt x="151482" y="107901"/>
                    <a:pt x="130591" y="87009"/>
                    <a:pt x="148498" y="42242"/>
                  </a:cubicBezTo>
                  <a:close/>
                  <a:moveTo>
                    <a:pt x="415611" y="363076"/>
                  </a:moveTo>
                  <a:cubicBezTo>
                    <a:pt x="464855" y="343676"/>
                    <a:pt x="497684" y="361583"/>
                    <a:pt x="517084" y="416797"/>
                  </a:cubicBezTo>
                  <a:lnTo>
                    <a:pt x="542452" y="516777"/>
                  </a:lnTo>
                  <a:cubicBezTo>
                    <a:pt x="548421" y="531700"/>
                    <a:pt x="543944" y="545130"/>
                    <a:pt x="527529" y="558560"/>
                  </a:cubicBezTo>
                  <a:cubicBezTo>
                    <a:pt x="518576" y="563037"/>
                    <a:pt x="506638" y="558560"/>
                    <a:pt x="491715" y="543638"/>
                  </a:cubicBezTo>
                  <a:cubicBezTo>
                    <a:pt x="467839" y="501855"/>
                    <a:pt x="440979" y="467533"/>
                    <a:pt x="412626" y="443657"/>
                  </a:cubicBezTo>
                  <a:cubicBezTo>
                    <a:pt x="387258" y="415304"/>
                    <a:pt x="388750" y="388444"/>
                    <a:pt x="415611" y="363076"/>
                  </a:cubicBezTo>
                  <a:close/>
                  <a:moveTo>
                    <a:pt x="609603" y="12397"/>
                  </a:moveTo>
                  <a:cubicBezTo>
                    <a:pt x="721522" y="7920"/>
                    <a:pt x="934914" y="10905"/>
                    <a:pt x="1252763" y="19858"/>
                  </a:cubicBezTo>
                  <a:cubicBezTo>
                    <a:pt x="1288577" y="18366"/>
                    <a:pt x="1310961" y="22843"/>
                    <a:pt x="1319914" y="34781"/>
                  </a:cubicBezTo>
                  <a:cubicBezTo>
                    <a:pt x="1325883" y="51195"/>
                    <a:pt x="1318422" y="66118"/>
                    <a:pt x="1299023" y="82533"/>
                  </a:cubicBezTo>
                  <a:cubicBezTo>
                    <a:pt x="1278131" y="104916"/>
                    <a:pt x="1254255" y="119839"/>
                    <a:pt x="1227395" y="125808"/>
                  </a:cubicBezTo>
                  <a:cubicBezTo>
                    <a:pt x="1212472" y="128792"/>
                    <a:pt x="1190088" y="124316"/>
                    <a:pt x="1157259" y="110885"/>
                  </a:cubicBezTo>
                  <a:cubicBezTo>
                    <a:pt x="996096" y="75071"/>
                    <a:pt x="830456" y="72087"/>
                    <a:pt x="658847" y="100440"/>
                  </a:cubicBezTo>
                  <a:cubicBezTo>
                    <a:pt x="614080" y="109393"/>
                    <a:pt x="581250" y="112378"/>
                    <a:pt x="555882" y="107901"/>
                  </a:cubicBezTo>
                  <a:cubicBezTo>
                    <a:pt x="523053" y="91486"/>
                    <a:pt x="518576" y="70595"/>
                    <a:pt x="539467" y="45226"/>
                  </a:cubicBezTo>
                  <a:cubicBezTo>
                    <a:pt x="555882" y="30304"/>
                    <a:pt x="578266" y="19858"/>
                    <a:pt x="609603" y="12397"/>
                  </a:cubicBezTo>
                  <a:close/>
                  <a:moveTo>
                    <a:pt x="617064" y="449626"/>
                  </a:moveTo>
                  <a:cubicBezTo>
                    <a:pt x="766289" y="445149"/>
                    <a:pt x="915514" y="443657"/>
                    <a:pt x="1066232" y="446642"/>
                  </a:cubicBezTo>
                  <a:lnTo>
                    <a:pt x="1181135" y="452611"/>
                  </a:lnTo>
                  <a:cubicBezTo>
                    <a:pt x="1202026" y="452611"/>
                    <a:pt x="1218441" y="463056"/>
                    <a:pt x="1231871" y="483948"/>
                  </a:cubicBezTo>
                  <a:cubicBezTo>
                    <a:pt x="1242317" y="497378"/>
                    <a:pt x="1243809" y="522746"/>
                    <a:pt x="1236348" y="558560"/>
                  </a:cubicBezTo>
                  <a:cubicBezTo>
                    <a:pt x="1231871" y="618250"/>
                    <a:pt x="1228887" y="679433"/>
                    <a:pt x="1228887" y="739123"/>
                  </a:cubicBezTo>
                  <a:cubicBezTo>
                    <a:pt x="1237840" y="833134"/>
                    <a:pt x="1193073" y="870441"/>
                    <a:pt x="1094584" y="852534"/>
                  </a:cubicBezTo>
                  <a:cubicBezTo>
                    <a:pt x="914022" y="846565"/>
                    <a:pt x="785689" y="849549"/>
                    <a:pt x="708092" y="859995"/>
                  </a:cubicBezTo>
                  <a:cubicBezTo>
                    <a:pt x="676754" y="868948"/>
                    <a:pt x="643925" y="870441"/>
                    <a:pt x="611095" y="864472"/>
                  </a:cubicBezTo>
                  <a:cubicBezTo>
                    <a:pt x="581250" y="845072"/>
                    <a:pt x="567820" y="819704"/>
                    <a:pt x="569312" y="788367"/>
                  </a:cubicBezTo>
                  <a:cubicBezTo>
                    <a:pt x="567820" y="715247"/>
                    <a:pt x="566328" y="642126"/>
                    <a:pt x="566328" y="567514"/>
                  </a:cubicBezTo>
                  <a:cubicBezTo>
                    <a:pt x="561851" y="528715"/>
                    <a:pt x="563343" y="500363"/>
                    <a:pt x="570805" y="482456"/>
                  </a:cubicBezTo>
                  <a:cubicBezTo>
                    <a:pt x="581250" y="463056"/>
                    <a:pt x="596173" y="452611"/>
                    <a:pt x="617064" y="449626"/>
                  </a:cubicBezTo>
                  <a:close/>
                  <a:moveTo>
                    <a:pt x="634971" y="216835"/>
                  </a:moveTo>
                  <a:cubicBezTo>
                    <a:pt x="637956" y="172068"/>
                    <a:pt x="664816" y="151176"/>
                    <a:pt x="715553" y="154161"/>
                  </a:cubicBezTo>
                  <a:cubicBezTo>
                    <a:pt x="811057" y="149684"/>
                    <a:pt x="909545" y="148192"/>
                    <a:pt x="1008034" y="151176"/>
                  </a:cubicBezTo>
                  <a:cubicBezTo>
                    <a:pt x="1061755" y="154161"/>
                    <a:pt x="1099061" y="158637"/>
                    <a:pt x="1122937" y="164606"/>
                  </a:cubicBezTo>
                  <a:cubicBezTo>
                    <a:pt x="1158751" y="188482"/>
                    <a:pt x="1169197" y="219820"/>
                    <a:pt x="1151290" y="260110"/>
                  </a:cubicBezTo>
                  <a:cubicBezTo>
                    <a:pt x="1146813" y="282494"/>
                    <a:pt x="1145321" y="304878"/>
                    <a:pt x="1146813" y="328754"/>
                  </a:cubicBezTo>
                  <a:cubicBezTo>
                    <a:pt x="1136367" y="372029"/>
                    <a:pt x="1106522" y="392921"/>
                    <a:pt x="1058770" y="391428"/>
                  </a:cubicBezTo>
                  <a:cubicBezTo>
                    <a:pt x="1012511" y="385459"/>
                    <a:pt x="928945" y="385459"/>
                    <a:pt x="806580" y="389936"/>
                  </a:cubicBezTo>
                  <a:cubicBezTo>
                    <a:pt x="754351" y="398890"/>
                    <a:pt x="715553" y="403366"/>
                    <a:pt x="693169" y="400382"/>
                  </a:cubicBezTo>
                  <a:cubicBezTo>
                    <a:pt x="660340" y="392921"/>
                    <a:pt x="643925" y="370537"/>
                    <a:pt x="642433" y="337707"/>
                  </a:cubicBezTo>
                  <a:cubicBezTo>
                    <a:pt x="636464" y="297417"/>
                    <a:pt x="634971" y="257126"/>
                    <a:pt x="634971" y="216835"/>
                  </a:cubicBezTo>
                  <a:close/>
                  <a:moveTo>
                    <a:pt x="805088" y="515285"/>
                  </a:moveTo>
                  <a:cubicBezTo>
                    <a:pt x="770766" y="516777"/>
                    <a:pt x="734952" y="518270"/>
                    <a:pt x="700630" y="521254"/>
                  </a:cubicBezTo>
                  <a:cubicBezTo>
                    <a:pt x="676754" y="527223"/>
                    <a:pt x="663324" y="540653"/>
                    <a:pt x="658847" y="561545"/>
                  </a:cubicBezTo>
                  <a:cubicBezTo>
                    <a:pt x="657355" y="586913"/>
                    <a:pt x="669293" y="600343"/>
                    <a:pt x="694661" y="601836"/>
                  </a:cubicBezTo>
                  <a:cubicBezTo>
                    <a:pt x="734952" y="603328"/>
                    <a:pt x="775243" y="603328"/>
                    <a:pt x="814041" y="603328"/>
                  </a:cubicBezTo>
                  <a:cubicBezTo>
                    <a:pt x="843886" y="604820"/>
                    <a:pt x="858809" y="591390"/>
                    <a:pt x="858809" y="567514"/>
                  </a:cubicBezTo>
                  <a:lnTo>
                    <a:pt x="857317" y="542146"/>
                  </a:lnTo>
                  <a:cubicBezTo>
                    <a:pt x="854332" y="522746"/>
                    <a:pt x="836425" y="515285"/>
                    <a:pt x="805088" y="515285"/>
                  </a:cubicBezTo>
                  <a:close/>
                  <a:moveTo>
                    <a:pt x="817026" y="682417"/>
                  </a:moveTo>
                  <a:cubicBezTo>
                    <a:pt x="775243" y="682417"/>
                    <a:pt x="733460" y="683909"/>
                    <a:pt x="691677" y="685402"/>
                  </a:cubicBezTo>
                  <a:cubicBezTo>
                    <a:pt x="669293" y="688386"/>
                    <a:pt x="657355" y="701816"/>
                    <a:pt x="660340" y="725692"/>
                  </a:cubicBezTo>
                  <a:cubicBezTo>
                    <a:pt x="655863" y="761506"/>
                    <a:pt x="673770" y="777921"/>
                    <a:pt x="712568" y="777921"/>
                  </a:cubicBezTo>
                  <a:lnTo>
                    <a:pt x="817026" y="774937"/>
                  </a:lnTo>
                  <a:cubicBezTo>
                    <a:pt x="839410" y="773444"/>
                    <a:pt x="854332" y="760014"/>
                    <a:pt x="860301" y="733154"/>
                  </a:cubicBezTo>
                  <a:lnTo>
                    <a:pt x="860301" y="712262"/>
                  </a:lnTo>
                  <a:cubicBezTo>
                    <a:pt x="860301" y="691371"/>
                    <a:pt x="845379" y="682417"/>
                    <a:pt x="817026" y="682417"/>
                  </a:cubicBezTo>
                  <a:close/>
                  <a:moveTo>
                    <a:pt x="1002065" y="222804"/>
                  </a:moveTo>
                  <a:cubicBezTo>
                    <a:pt x="897607" y="218327"/>
                    <a:pt x="809565" y="221312"/>
                    <a:pt x="739429" y="230265"/>
                  </a:cubicBezTo>
                  <a:cubicBezTo>
                    <a:pt x="734952" y="233250"/>
                    <a:pt x="733460" y="245188"/>
                    <a:pt x="734952" y="269064"/>
                  </a:cubicBezTo>
                  <a:cubicBezTo>
                    <a:pt x="737937" y="295924"/>
                    <a:pt x="740921" y="309355"/>
                    <a:pt x="743906" y="310847"/>
                  </a:cubicBezTo>
                  <a:cubicBezTo>
                    <a:pt x="784196" y="312339"/>
                    <a:pt x="825979" y="312339"/>
                    <a:pt x="867762" y="310847"/>
                  </a:cubicBezTo>
                  <a:cubicBezTo>
                    <a:pt x="911038" y="307862"/>
                    <a:pt x="954313" y="307862"/>
                    <a:pt x="999080" y="307862"/>
                  </a:cubicBezTo>
                  <a:cubicBezTo>
                    <a:pt x="1027433" y="306370"/>
                    <a:pt x="1042356" y="303386"/>
                    <a:pt x="1045340" y="298909"/>
                  </a:cubicBezTo>
                  <a:lnTo>
                    <a:pt x="1049817" y="261603"/>
                  </a:lnTo>
                  <a:cubicBezTo>
                    <a:pt x="1046832" y="240711"/>
                    <a:pt x="1031910" y="227281"/>
                    <a:pt x="1002065" y="222804"/>
                  </a:cubicBezTo>
                  <a:close/>
                  <a:moveTo>
                    <a:pt x="1079662" y="518270"/>
                  </a:moveTo>
                  <a:cubicBezTo>
                    <a:pt x="1049817" y="515285"/>
                    <a:pt x="1019972" y="512301"/>
                    <a:pt x="993111" y="512301"/>
                  </a:cubicBezTo>
                  <a:cubicBezTo>
                    <a:pt x="969235" y="512301"/>
                    <a:pt x="955805" y="522746"/>
                    <a:pt x="954313" y="543638"/>
                  </a:cubicBezTo>
                  <a:lnTo>
                    <a:pt x="952821" y="571991"/>
                  </a:lnTo>
                  <a:cubicBezTo>
                    <a:pt x="952821" y="591390"/>
                    <a:pt x="967743" y="601836"/>
                    <a:pt x="996096" y="601836"/>
                  </a:cubicBezTo>
                  <a:lnTo>
                    <a:pt x="1103538" y="600343"/>
                  </a:lnTo>
                  <a:cubicBezTo>
                    <a:pt x="1125922" y="598851"/>
                    <a:pt x="1136367" y="585421"/>
                    <a:pt x="1134875" y="560053"/>
                  </a:cubicBezTo>
                  <a:cubicBezTo>
                    <a:pt x="1136367" y="525731"/>
                    <a:pt x="1118460" y="512301"/>
                    <a:pt x="1079662" y="518270"/>
                  </a:cubicBezTo>
                  <a:close/>
                  <a:moveTo>
                    <a:pt x="1134875" y="724200"/>
                  </a:moveTo>
                  <a:cubicBezTo>
                    <a:pt x="1136367" y="701816"/>
                    <a:pt x="1133383" y="689878"/>
                    <a:pt x="1127414" y="686894"/>
                  </a:cubicBezTo>
                  <a:cubicBezTo>
                    <a:pt x="1082646" y="680925"/>
                    <a:pt x="1036387" y="679433"/>
                    <a:pt x="990127" y="680925"/>
                  </a:cubicBezTo>
                  <a:cubicBezTo>
                    <a:pt x="966251" y="680925"/>
                    <a:pt x="954313" y="692863"/>
                    <a:pt x="954313" y="718231"/>
                  </a:cubicBezTo>
                  <a:cubicBezTo>
                    <a:pt x="955805" y="725692"/>
                    <a:pt x="955805" y="734646"/>
                    <a:pt x="955805" y="743599"/>
                  </a:cubicBezTo>
                  <a:cubicBezTo>
                    <a:pt x="955805" y="762999"/>
                    <a:pt x="972220" y="771952"/>
                    <a:pt x="1002065" y="771952"/>
                  </a:cubicBezTo>
                  <a:lnTo>
                    <a:pt x="1079662" y="771952"/>
                  </a:lnTo>
                  <a:cubicBezTo>
                    <a:pt x="1109507" y="767475"/>
                    <a:pt x="1127414" y="752553"/>
                    <a:pt x="1134875" y="72420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7" name="组合 866">
            <a:extLst>
              <a:ext uri="{FF2B5EF4-FFF2-40B4-BE49-F238E27FC236}">
                <a16:creationId xmlns:a16="http://schemas.microsoft.com/office/drawing/2014/main" id="{EDDA00FF-9536-BDE2-4CE6-4AAC0566A6C1}"/>
              </a:ext>
            </a:extLst>
          </p:cNvPr>
          <p:cNvGrpSpPr/>
          <p:nvPr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6161BE5A-44FD-10AA-60D8-7C5DA09B0CA8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A77EF1E8-9FC4-D3A3-CE48-2B69E219826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54F7E82F-0C6C-6DE9-EDE2-E5DF493C7714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40DCA9C0-4019-B621-2313-A3E793BCAA7E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F053A75C-A0C5-F849-A349-9FB017329051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774AC8E9-4C0E-2307-51F5-2CEEEC036E91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AC97761B-9928-0F4F-F40C-6F7FB0A37F7E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670B1E78-9441-A2AC-11E7-EA97EC373163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4858511D-A4BF-EA92-3A9C-3239A6385A3B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012F3B67-F110-48F2-BF71-865432E48FA8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0972826C-9DEB-601E-D71F-9D2E63535ECA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945F05F-E758-A34C-4BD1-ACBB0F0A83D2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D1DC7D92-136E-845A-24F9-C9A4C5719936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6E53E4E2-4909-FEB8-45A7-EF1805AD3493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DCC6581F-535E-EBF0-8617-CEAA053FEF0E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CD640B29-A883-4731-ABF4-27E5C33826D6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3BCBBA0-1619-1036-5063-E3D3F6B7C08E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4B68074-4D00-CAD1-F3A8-5A9BAD2E4C95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2F82A9F0-98D4-4BAC-1362-444DC413CFF2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407C220E-706B-7AB9-9923-070862C24EDA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3C7872D4-0A80-3545-02E8-BCE511914B82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C8B5BEF-8A8D-9CDF-0642-FFA8B2272B14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75A65889-44BF-22D9-2E55-66B463477E62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BEFC4F30-5AF8-4FD7-2BAC-2344264A6538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0489E8AA-27ED-4D31-0839-F7D84FAC44DC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49339E25-11DA-2B33-5CB4-2D010EB99CF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4B503FF1-1AC4-008B-C769-7D2FA989CA14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590AC250-517E-D5CA-6592-1974E036855B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F6E88C1A-F9AC-5DD8-DDEE-E74F651ADCDA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6D68BAD8-0A9F-F250-AE84-4AD292246F03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E42BC4C1-B371-C376-1B06-613BB6EBDF03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016CF2B8-514B-94A5-3D4C-7A9DC7E496C9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5F8E1B10-9790-BB75-CFE2-51E5A139D844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F7C8AE2-6927-504D-9F1C-A759D3089E30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EDC7F782-2921-D5A0-AC72-807EF86B0638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55DDD2B1-3A89-4E23-D2F2-46F4691E10AC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C1524E74-544A-F128-EDFD-B77540F3A10A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6101FE67-41D9-0D79-0B4A-94CE5DBD2B6B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42AFCB-DEBA-FFE1-ACB5-2720E37DA06E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2AAF96C8-FEBB-3095-D324-AEDFD8C694F6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19B3A836-CEFA-4B74-7617-6E51F4CBBDB3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B55A332D-864E-D52E-A5E8-41D2E26329A7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0FD34B77-DC1D-244A-6B8A-B10193B0DE40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0EC04199-C4B0-4085-FB75-F62716EF7582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F9665E54-0321-561F-9618-1F004CE31DC1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" name="矩形 16">
            <a:extLst>
              <a:ext uri="{FF2B5EF4-FFF2-40B4-BE49-F238E27FC236}">
                <a16:creationId xmlns:a16="http://schemas.microsoft.com/office/drawing/2014/main" id="{5CB8292C-CEF3-47F2-9508-30F2828DD78C}"/>
              </a:ext>
            </a:extLst>
          </p:cNvPr>
          <p:cNvSpPr/>
          <p:nvPr/>
        </p:nvSpPr>
        <p:spPr>
          <a:xfrm>
            <a:off x="4512874" y="1270353"/>
            <a:ext cx="3166252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11500" spc="-300" dirty="0">
                <a:solidFill>
                  <a:srgbClr val="DA111C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  <a:sym typeface="HarmonyOS Sans SC Light" panose="00000400000000000000" pitchFamily="2" charset="-122"/>
              </a:rPr>
              <a:t>春 节</a:t>
            </a:r>
            <a:endParaRPr lang="zh-CN" altLang="en-US" sz="11500" dirty="0">
              <a:solidFill>
                <a:srgbClr val="DA111C"/>
              </a:solidFill>
              <a:latin typeface="字制区喜脉体" panose="02000603000000000000" pitchFamily="2" charset="-122"/>
              <a:ea typeface="字制区喜脉体" panose="02000603000000000000" pitchFamily="2" charset="-122"/>
              <a:sym typeface="HarmonyOS Sans SC Light" panose="00000400000000000000" pitchFamily="2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463782" y="3280704"/>
            <a:ext cx="3264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b="1" dirty="0">
                <a:gradFill>
                  <a:gsLst>
                    <a:gs pos="0">
                      <a:srgbClr val="DA111C"/>
                    </a:gs>
                    <a:gs pos="100000">
                      <a:srgbClr val="FF0000"/>
                    </a:gs>
                  </a:gsLst>
                  <a:lin ang="5400000" scaled="1"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春节传统文化主题班会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E17214D9-12E9-658F-4F08-0151AD233E07}"/>
              </a:ext>
            </a:extLst>
          </p:cNvPr>
          <p:cNvGrpSpPr/>
          <p:nvPr/>
        </p:nvGrpSpPr>
        <p:grpSpPr>
          <a:xfrm>
            <a:off x="227013" y="188913"/>
            <a:ext cx="11740554" cy="6480174"/>
            <a:chOff x="207033" y="232914"/>
            <a:chExt cx="11740554" cy="6480174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A68954C-7C8E-ACFA-5689-721168CEC0CD}"/>
                </a:ext>
              </a:extLst>
            </p:cNvPr>
            <p:cNvSpPr/>
            <p:nvPr/>
          </p:nvSpPr>
          <p:spPr>
            <a:xfrm>
              <a:off x="207033" y="232914"/>
              <a:ext cx="11740554" cy="2372069"/>
            </a:xfrm>
            <a:custGeom>
              <a:avLst/>
              <a:gdLst>
                <a:gd name="connsiteX0" fmla="*/ 11592625 w 11740554"/>
                <a:gd name="connsiteY0" fmla="*/ 358455 h 2372069"/>
                <a:gd name="connsiteX1" fmla="*/ 11592625 w 11740554"/>
                <a:gd name="connsiteY1" fmla="*/ 360835 h 2372069"/>
                <a:gd name="connsiteX2" fmla="*/ 11589985 w 11740554"/>
                <a:gd name="connsiteY2" fmla="*/ 360835 h 2372069"/>
                <a:gd name="connsiteX3" fmla="*/ 11589985 w 11740554"/>
                <a:gd name="connsiteY3" fmla="*/ 441137 h 2372069"/>
                <a:gd name="connsiteX4" fmla="*/ 11672667 w 11740554"/>
                <a:gd name="connsiteY4" fmla="*/ 441137 h 2372069"/>
                <a:gd name="connsiteX5" fmla="*/ 11672667 w 11740554"/>
                <a:gd name="connsiteY5" fmla="*/ 358455 h 2372069"/>
                <a:gd name="connsiteX6" fmla="*/ 11592625 w 11740554"/>
                <a:gd name="connsiteY6" fmla="*/ 358455 h 2372069"/>
                <a:gd name="connsiteX7" fmla="*/ 67623 w 11740554"/>
                <a:gd name="connsiteY7" fmla="*/ 358455 h 2372069"/>
                <a:gd name="connsiteX8" fmla="*/ 67623 w 11740554"/>
                <a:gd name="connsiteY8" fmla="*/ 441137 h 2372069"/>
                <a:gd name="connsiteX9" fmla="*/ 150303 w 11740554"/>
                <a:gd name="connsiteY9" fmla="*/ 441137 h 2372069"/>
                <a:gd name="connsiteX10" fmla="*/ 150303 w 11740554"/>
                <a:gd name="connsiteY10" fmla="*/ 360835 h 2372069"/>
                <a:gd name="connsiteX11" fmla="*/ 147663 w 11740554"/>
                <a:gd name="connsiteY11" fmla="*/ 360835 h 2372069"/>
                <a:gd name="connsiteX12" fmla="*/ 147663 w 11740554"/>
                <a:gd name="connsiteY12" fmla="*/ 358455 h 2372069"/>
                <a:gd name="connsiteX13" fmla="*/ 67623 w 11740554"/>
                <a:gd name="connsiteY13" fmla="*/ 358455 h 2372069"/>
                <a:gd name="connsiteX14" fmla="*/ 11450249 w 11740554"/>
                <a:gd name="connsiteY14" fmla="*/ 218456 h 2372069"/>
                <a:gd name="connsiteX15" fmla="*/ 11450249 w 11740554"/>
                <a:gd name="connsiteY15" fmla="*/ 293212 h 2372069"/>
                <a:gd name="connsiteX16" fmla="*/ 11522362 w 11740554"/>
                <a:gd name="connsiteY16" fmla="*/ 293212 h 2372069"/>
                <a:gd name="connsiteX17" fmla="*/ 11522362 w 11740554"/>
                <a:gd name="connsiteY17" fmla="*/ 290832 h 2372069"/>
                <a:gd name="connsiteX18" fmla="*/ 11525005 w 11740554"/>
                <a:gd name="connsiteY18" fmla="*/ 290832 h 2372069"/>
                <a:gd name="connsiteX19" fmla="*/ 11525005 w 11740554"/>
                <a:gd name="connsiteY19" fmla="*/ 218456 h 2372069"/>
                <a:gd name="connsiteX20" fmla="*/ 11450249 w 11740554"/>
                <a:gd name="connsiteY20" fmla="*/ 218456 h 2372069"/>
                <a:gd name="connsiteX21" fmla="*/ 215549 w 11740554"/>
                <a:gd name="connsiteY21" fmla="*/ 218456 h 2372069"/>
                <a:gd name="connsiteX22" fmla="*/ 215549 w 11740554"/>
                <a:gd name="connsiteY22" fmla="*/ 290832 h 2372069"/>
                <a:gd name="connsiteX23" fmla="*/ 218192 w 11740554"/>
                <a:gd name="connsiteY23" fmla="*/ 290832 h 2372069"/>
                <a:gd name="connsiteX24" fmla="*/ 218192 w 11740554"/>
                <a:gd name="connsiteY24" fmla="*/ 293212 h 2372069"/>
                <a:gd name="connsiteX25" fmla="*/ 290305 w 11740554"/>
                <a:gd name="connsiteY25" fmla="*/ 293212 h 2372069"/>
                <a:gd name="connsiteX26" fmla="*/ 290305 w 11740554"/>
                <a:gd name="connsiteY26" fmla="*/ 218456 h 2372069"/>
                <a:gd name="connsiteX27" fmla="*/ 215549 w 11740554"/>
                <a:gd name="connsiteY27" fmla="*/ 218456 h 2372069"/>
                <a:gd name="connsiteX28" fmla="*/ 11589985 w 11740554"/>
                <a:gd name="connsiteY28" fmla="*/ 67623 h 2372069"/>
                <a:gd name="connsiteX29" fmla="*/ 11589985 w 11740554"/>
                <a:gd name="connsiteY29" fmla="*/ 150303 h 2372069"/>
                <a:gd name="connsiteX30" fmla="*/ 11672667 w 11740554"/>
                <a:gd name="connsiteY30" fmla="*/ 150303 h 2372069"/>
                <a:gd name="connsiteX31" fmla="*/ 11672667 w 11740554"/>
                <a:gd name="connsiteY31" fmla="*/ 67623 h 2372069"/>
                <a:gd name="connsiteX32" fmla="*/ 11589985 w 11740554"/>
                <a:gd name="connsiteY32" fmla="*/ 67623 h 2372069"/>
                <a:gd name="connsiteX33" fmla="*/ 11303906 w 11740554"/>
                <a:gd name="connsiteY33" fmla="*/ 67623 h 2372069"/>
                <a:gd name="connsiteX34" fmla="*/ 11303906 w 11740554"/>
                <a:gd name="connsiteY34" fmla="*/ 150303 h 2372069"/>
                <a:gd name="connsiteX35" fmla="*/ 11386589 w 11740554"/>
                <a:gd name="connsiteY35" fmla="*/ 150303 h 2372069"/>
                <a:gd name="connsiteX36" fmla="*/ 11386589 w 11740554"/>
                <a:gd name="connsiteY36" fmla="*/ 67623 h 2372069"/>
                <a:gd name="connsiteX37" fmla="*/ 11303906 w 11740554"/>
                <a:gd name="connsiteY37" fmla="*/ 67623 h 2372069"/>
                <a:gd name="connsiteX38" fmla="*/ 353965 w 11740554"/>
                <a:gd name="connsiteY38" fmla="*/ 67623 h 2372069"/>
                <a:gd name="connsiteX39" fmla="*/ 353965 w 11740554"/>
                <a:gd name="connsiteY39" fmla="*/ 150303 h 2372069"/>
                <a:gd name="connsiteX40" fmla="*/ 436645 w 11740554"/>
                <a:gd name="connsiteY40" fmla="*/ 150303 h 2372069"/>
                <a:gd name="connsiteX41" fmla="*/ 436645 w 11740554"/>
                <a:gd name="connsiteY41" fmla="*/ 67623 h 2372069"/>
                <a:gd name="connsiteX42" fmla="*/ 353965 w 11740554"/>
                <a:gd name="connsiteY42" fmla="*/ 67623 h 2372069"/>
                <a:gd name="connsiteX43" fmla="*/ 67623 w 11740554"/>
                <a:gd name="connsiteY43" fmla="*/ 67623 h 2372069"/>
                <a:gd name="connsiteX44" fmla="*/ 67623 w 11740554"/>
                <a:gd name="connsiteY44" fmla="*/ 150303 h 2372069"/>
                <a:gd name="connsiteX45" fmla="*/ 150303 w 11740554"/>
                <a:gd name="connsiteY45" fmla="*/ 150303 h 2372069"/>
                <a:gd name="connsiteX46" fmla="*/ 150303 w 11740554"/>
                <a:gd name="connsiteY46" fmla="*/ 67623 h 2372069"/>
                <a:gd name="connsiteX47" fmla="*/ 67623 w 11740554"/>
                <a:gd name="connsiteY47" fmla="*/ 67623 h 2372069"/>
                <a:gd name="connsiteX48" fmla="*/ 0 w 11740554"/>
                <a:gd name="connsiteY48" fmla="*/ 0 h 2372069"/>
                <a:gd name="connsiteX49" fmla="*/ 217926 w 11740554"/>
                <a:gd name="connsiteY49" fmla="*/ 0 h 2372069"/>
                <a:gd name="connsiteX50" fmla="*/ 217926 w 11740554"/>
                <a:gd name="connsiteY50" fmla="*/ 150832 h 2372069"/>
                <a:gd name="connsiteX51" fmla="*/ 286079 w 11740554"/>
                <a:gd name="connsiteY51" fmla="*/ 150832 h 2372069"/>
                <a:gd name="connsiteX52" fmla="*/ 286079 w 11740554"/>
                <a:gd name="connsiteY52" fmla="*/ 0 h 2372069"/>
                <a:gd name="connsiteX53" fmla="*/ 11454212 w 11740554"/>
                <a:gd name="connsiteY53" fmla="*/ 0 h 2372069"/>
                <a:gd name="connsiteX54" fmla="*/ 11454212 w 11740554"/>
                <a:gd name="connsiteY54" fmla="*/ 150832 h 2372069"/>
                <a:gd name="connsiteX55" fmla="*/ 11522362 w 11740554"/>
                <a:gd name="connsiteY55" fmla="*/ 150832 h 2372069"/>
                <a:gd name="connsiteX56" fmla="*/ 11522362 w 11740554"/>
                <a:gd name="connsiteY56" fmla="*/ 0 h 2372069"/>
                <a:gd name="connsiteX57" fmla="*/ 11740554 w 11740554"/>
                <a:gd name="connsiteY57" fmla="*/ 0 h 2372069"/>
                <a:gd name="connsiteX58" fmla="*/ 11740554 w 11740554"/>
                <a:gd name="connsiteY58" fmla="*/ 217926 h 2372069"/>
                <a:gd name="connsiteX59" fmla="*/ 11592891 w 11740554"/>
                <a:gd name="connsiteY59" fmla="*/ 217926 h 2372069"/>
                <a:gd name="connsiteX60" fmla="*/ 11592891 w 11740554"/>
                <a:gd name="connsiteY60" fmla="*/ 290832 h 2372069"/>
                <a:gd name="connsiteX61" fmla="*/ 11740554 w 11740554"/>
                <a:gd name="connsiteY61" fmla="*/ 290832 h 2372069"/>
                <a:gd name="connsiteX62" fmla="*/ 11740554 w 11740554"/>
                <a:gd name="connsiteY62" fmla="*/ 2350374 h 2372069"/>
                <a:gd name="connsiteX63" fmla="*/ 11702141 w 11740554"/>
                <a:gd name="connsiteY63" fmla="*/ 2338450 h 2372069"/>
                <a:gd name="connsiteX64" fmla="*/ 11672667 w 11740554"/>
                <a:gd name="connsiteY64" fmla="*/ 2335479 h 2372069"/>
                <a:gd name="connsiteX65" fmla="*/ 11672667 w 11740554"/>
                <a:gd name="connsiteY65" fmla="*/ 508761 h 2372069"/>
                <a:gd name="connsiteX66" fmla="*/ 11522098 w 11740554"/>
                <a:gd name="connsiteY66" fmla="*/ 508761 h 2372069"/>
                <a:gd name="connsiteX67" fmla="*/ 11522098 w 11740554"/>
                <a:gd name="connsiteY67" fmla="*/ 360835 h 2372069"/>
                <a:gd name="connsiteX68" fmla="*/ 11382362 w 11740554"/>
                <a:gd name="connsiteY68" fmla="*/ 360835 h 2372069"/>
                <a:gd name="connsiteX69" fmla="*/ 11382362 w 11740554"/>
                <a:gd name="connsiteY69" fmla="*/ 217926 h 2372069"/>
                <a:gd name="connsiteX70" fmla="*/ 11236020 w 11740554"/>
                <a:gd name="connsiteY70" fmla="*/ 217926 h 2372069"/>
                <a:gd name="connsiteX71" fmla="*/ 11236020 w 11740554"/>
                <a:gd name="connsiteY71" fmla="*/ 67623 h 2372069"/>
                <a:gd name="connsiteX72" fmla="*/ 504004 w 11740554"/>
                <a:gd name="connsiteY72" fmla="*/ 67623 h 2372069"/>
                <a:gd name="connsiteX73" fmla="*/ 504004 w 11740554"/>
                <a:gd name="connsiteY73" fmla="*/ 217926 h 2372069"/>
                <a:gd name="connsiteX74" fmla="*/ 357665 w 11740554"/>
                <a:gd name="connsiteY74" fmla="*/ 217926 h 2372069"/>
                <a:gd name="connsiteX75" fmla="*/ 357665 w 11740554"/>
                <a:gd name="connsiteY75" fmla="*/ 360835 h 2372069"/>
                <a:gd name="connsiteX76" fmla="*/ 217926 w 11740554"/>
                <a:gd name="connsiteY76" fmla="*/ 360835 h 2372069"/>
                <a:gd name="connsiteX77" fmla="*/ 217926 w 11740554"/>
                <a:gd name="connsiteY77" fmla="*/ 508761 h 2372069"/>
                <a:gd name="connsiteX78" fmla="*/ 67623 w 11740554"/>
                <a:gd name="connsiteY78" fmla="*/ 508761 h 2372069"/>
                <a:gd name="connsiteX79" fmla="*/ 67623 w 11740554"/>
                <a:gd name="connsiteY79" fmla="*/ 2348126 h 2372069"/>
                <a:gd name="connsiteX80" fmla="*/ 12702 w 11740554"/>
                <a:gd name="connsiteY80" fmla="*/ 2365175 h 2372069"/>
                <a:gd name="connsiteX81" fmla="*/ 0 w 11740554"/>
                <a:gd name="connsiteY81" fmla="*/ 2372069 h 2372069"/>
                <a:gd name="connsiteX82" fmla="*/ 0 w 11740554"/>
                <a:gd name="connsiteY82" fmla="*/ 290569 h 2372069"/>
                <a:gd name="connsiteX83" fmla="*/ 147663 w 11740554"/>
                <a:gd name="connsiteY83" fmla="*/ 290569 h 2372069"/>
                <a:gd name="connsiteX84" fmla="*/ 147663 w 11740554"/>
                <a:gd name="connsiteY84" fmla="*/ 217926 h 2372069"/>
                <a:gd name="connsiteX85" fmla="*/ 0 w 11740554"/>
                <a:gd name="connsiteY85" fmla="*/ 217926 h 237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740554" h="2372069">
                  <a:moveTo>
                    <a:pt x="11592625" y="358455"/>
                  </a:moveTo>
                  <a:lnTo>
                    <a:pt x="11592625" y="360835"/>
                  </a:lnTo>
                  <a:lnTo>
                    <a:pt x="11589985" y="360835"/>
                  </a:lnTo>
                  <a:cubicBezTo>
                    <a:pt x="11589985" y="388834"/>
                    <a:pt x="11589985" y="413136"/>
                    <a:pt x="11589985" y="441137"/>
                  </a:cubicBezTo>
                  <a:cubicBezTo>
                    <a:pt x="11618777" y="441137"/>
                    <a:pt x="11643872" y="441137"/>
                    <a:pt x="11672667" y="441137"/>
                  </a:cubicBezTo>
                  <a:cubicBezTo>
                    <a:pt x="11672667" y="412343"/>
                    <a:pt x="11672667" y="387250"/>
                    <a:pt x="11672667" y="358455"/>
                  </a:cubicBezTo>
                  <a:cubicBezTo>
                    <a:pt x="11644665" y="358455"/>
                    <a:pt x="11620627" y="358455"/>
                    <a:pt x="11592625" y="358455"/>
                  </a:cubicBezTo>
                  <a:close/>
                  <a:moveTo>
                    <a:pt x="67623" y="358455"/>
                  </a:moveTo>
                  <a:cubicBezTo>
                    <a:pt x="67623" y="387250"/>
                    <a:pt x="67623" y="412343"/>
                    <a:pt x="67623" y="441137"/>
                  </a:cubicBezTo>
                  <a:cubicBezTo>
                    <a:pt x="96415" y="441137"/>
                    <a:pt x="121511" y="441137"/>
                    <a:pt x="150303" y="441137"/>
                  </a:cubicBezTo>
                  <a:cubicBezTo>
                    <a:pt x="150303" y="413136"/>
                    <a:pt x="150303" y="388834"/>
                    <a:pt x="150303" y="360835"/>
                  </a:cubicBezTo>
                  <a:lnTo>
                    <a:pt x="147663" y="360835"/>
                  </a:lnTo>
                  <a:lnTo>
                    <a:pt x="147663" y="358455"/>
                  </a:lnTo>
                  <a:cubicBezTo>
                    <a:pt x="119927" y="358455"/>
                    <a:pt x="95625" y="358455"/>
                    <a:pt x="67623" y="358455"/>
                  </a:cubicBezTo>
                  <a:close/>
                  <a:moveTo>
                    <a:pt x="11450249" y="218456"/>
                  </a:moveTo>
                  <a:cubicBezTo>
                    <a:pt x="11450249" y="245664"/>
                    <a:pt x="11450249" y="266267"/>
                    <a:pt x="11450249" y="293212"/>
                  </a:cubicBezTo>
                  <a:cubicBezTo>
                    <a:pt x="11476401" y="293212"/>
                    <a:pt x="11496740" y="293212"/>
                    <a:pt x="11522362" y="293212"/>
                  </a:cubicBezTo>
                  <a:lnTo>
                    <a:pt x="11522362" y="290832"/>
                  </a:lnTo>
                  <a:lnTo>
                    <a:pt x="11525005" y="290832"/>
                  </a:lnTo>
                  <a:cubicBezTo>
                    <a:pt x="11525005" y="264946"/>
                    <a:pt x="11525005" y="244607"/>
                    <a:pt x="11525005" y="218456"/>
                  </a:cubicBezTo>
                  <a:cubicBezTo>
                    <a:pt x="11497796" y="218456"/>
                    <a:pt x="11477191" y="218456"/>
                    <a:pt x="11450249" y="218456"/>
                  </a:cubicBezTo>
                  <a:close/>
                  <a:moveTo>
                    <a:pt x="215549" y="218456"/>
                  </a:moveTo>
                  <a:cubicBezTo>
                    <a:pt x="215549" y="244871"/>
                    <a:pt x="215549" y="264946"/>
                    <a:pt x="215549" y="290832"/>
                  </a:cubicBezTo>
                  <a:lnTo>
                    <a:pt x="218192" y="290832"/>
                  </a:lnTo>
                  <a:lnTo>
                    <a:pt x="218192" y="293212"/>
                  </a:lnTo>
                  <a:cubicBezTo>
                    <a:pt x="244078" y="293212"/>
                    <a:pt x="264153" y="293212"/>
                    <a:pt x="290305" y="293212"/>
                  </a:cubicBezTo>
                  <a:cubicBezTo>
                    <a:pt x="290305" y="266267"/>
                    <a:pt x="290305" y="245664"/>
                    <a:pt x="290305" y="218456"/>
                  </a:cubicBezTo>
                  <a:cubicBezTo>
                    <a:pt x="263097" y="218456"/>
                    <a:pt x="242494" y="218456"/>
                    <a:pt x="215549" y="218456"/>
                  </a:cubicBezTo>
                  <a:close/>
                  <a:moveTo>
                    <a:pt x="11589985" y="67623"/>
                  </a:moveTo>
                  <a:cubicBezTo>
                    <a:pt x="11589985" y="96415"/>
                    <a:pt x="11589985" y="121511"/>
                    <a:pt x="11589985" y="150303"/>
                  </a:cubicBezTo>
                  <a:cubicBezTo>
                    <a:pt x="11618777" y="150303"/>
                    <a:pt x="11643872" y="150303"/>
                    <a:pt x="11672667" y="150303"/>
                  </a:cubicBezTo>
                  <a:cubicBezTo>
                    <a:pt x="11672667" y="121511"/>
                    <a:pt x="11672667" y="96415"/>
                    <a:pt x="11672667" y="67623"/>
                  </a:cubicBezTo>
                  <a:cubicBezTo>
                    <a:pt x="11643872" y="67623"/>
                    <a:pt x="11618777" y="67623"/>
                    <a:pt x="11589985" y="67623"/>
                  </a:cubicBezTo>
                  <a:close/>
                  <a:moveTo>
                    <a:pt x="11303906" y="67623"/>
                  </a:moveTo>
                  <a:cubicBezTo>
                    <a:pt x="11303906" y="96415"/>
                    <a:pt x="11303906" y="121511"/>
                    <a:pt x="11303906" y="150303"/>
                  </a:cubicBezTo>
                  <a:cubicBezTo>
                    <a:pt x="11332701" y="150303"/>
                    <a:pt x="11357794" y="150303"/>
                    <a:pt x="11386589" y="150303"/>
                  </a:cubicBezTo>
                  <a:cubicBezTo>
                    <a:pt x="11386589" y="121511"/>
                    <a:pt x="11386589" y="96415"/>
                    <a:pt x="11386589" y="67623"/>
                  </a:cubicBezTo>
                  <a:cubicBezTo>
                    <a:pt x="11357794" y="67623"/>
                    <a:pt x="11332701" y="67623"/>
                    <a:pt x="11303906" y="67623"/>
                  </a:cubicBezTo>
                  <a:close/>
                  <a:moveTo>
                    <a:pt x="353965" y="67623"/>
                  </a:moveTo>
                  <a:cubicBezTo>
                    <a:pt x="353965" y="96415"/>
                    <a:pt x="353965" y="121511"/>
                    <a:pt x="353965" y="150303"/>
                  </a:cubicBezTo>
                  <a:cubicBezTo>
                    <a:pt x="382757" y="150303"/>
                    <a:pt x="407853" y="150303"/>
                    <a:pt x="436645" y="150303"/>
                  </a:cubicBezTo>
                  <a:cubicBezTo>
                    <a:pt x="436645" y="121511"/>
                    <a:pt x="436645" y="96415"/>
                    <a:pt x="436645" y="67623"/>
                  </a:cubicBezTo>
                  <a:cubicBezTo>
                    <a:pt x="407853" y="67623"/>
                    <a:pt x="382757" y="67623"/>
                    <a:pt x="353965" y="67623"/>
                  </a:cubicBezTo>
                  <a:close/>
                  <a:moveTo>
                    <a:pt x="67623" y="67623"/>
                  </a:moveTo>
                  <a:cubicBezTo>
                    <a:pt x="67623" y="96415"/>
                    <a:pt x="67623" y="121511"/>
                    <a:pt x="67623" y="150303"/>
                  </a:cubicBezTo>
                  <a:cubicBezTo>
                    <a:pt x="96415" y="150303"/>
                    <a:pt x="121511" y="150303"/>
                    <a:pt x="150303" y="150303"/>
                  </a:cubicBezTo>
                  <a:cubicBezTo>
                    <a:pt x="150303" y="121511"/>
                    <a:pt x="150303" y="96415"/>
                    <a:pt x="150303" y="67623"/>
                  </a:cubicBezTo>
                  <a:cubicBezTo>
                    <a:pt x="121511" y="67623"/>
                    <a:pt x="96415" y="67623"/>
                    <a:pt x="67623" y="67623"/>
                  </a:cubicBezTo>
                  <a:close/>
                  <a:moveTo>
                    <a:pt x="0" y="0"/>
                  </a:moveTo>
                  <a:lnTo>
                    <a:pt x="217926" y="0"/>
                  </a:lnTo>
                  <a:lnTo>
                    <a:pt x="217926" y="150832"/>
                  </a:lnTo>
                  <a:lnTo>
                    <a:pt x="286079" y="150832"/>
                  </a:lnTo>
                  <a:lnTo>
                    <a:pt x="286079" y="0"/>
                  </a:lnTo>
                  <a:lnTo>
                    <a:pt x="11454212" y="0"/>
                  </a:lnTo>
                  <a:lnTo>
                    <a:pt x="11454212" y="150832"/>
                  </a:lnTo>
                  <a:lnTo>
                    <a:pt x="11522362" y="150832"/>
                  </a:lnTo>
                  <a:lnTo>
                    <a:pt x="11522362" y="0"/>
                  </a:lnTo>
                  <a:lnTo>
                    <a:pt x="11740554" y="0"/>
                  </a:lnTo>
                  <a:lnTo>
                    <a:pt x="11740554" y="217926"/>
                  </a:lnTo>
                  <a:lnTo>
                    <a:pt x="11592891" y="217926"/>
                  </a:lnTo>
                  <a:lnTo>
                    <a:pt x="11592891" y="290832"/>
                  </a:lnTo>
                  <a:lnTo>
                    <a:pt x="11740554" y="290832"/>
                  </a:lnTo>
                  <a:lnTo>
                    <a:pt x="11740554" y="2350374"/>
                  </a:lnTo>
                  <a:lnTo>
                    <a:pt x="11702141" y="2338450"/>
                  </a:lnTo>
                  <a:lnTo>
                    <a:pt x="11672667" y="2335479"/>
                  </a:lnTo>
                  <a:lnTo>
                    <a:pt x="11672667" y="508761"/>
                  </a:lnTo>
                  <a:lnTo>
                    <a:pt x="11522098" y="508761"/>
                  </a:lnTo>
                  <a:lnTo>
                    <a:pt x="11522098" y="360835"/>
                  </a:lnTo>
                  <a:lnTo>
                    <a:pt x="11382362" y="360835"/>
                  </a:lnTo>
                  <a:lnTo>
                    <a:pt x="11382362" y="217926"/>
                  </a:lnTo>
                  <a:lnTo>
                    <a:pt x="11236020" y="217926"/>
                  </a:lnTo>
                  <a:lnTo>
                    <a:pt x="11236020" y="67623"/>
                  </a:lnTo>
                  <a:lnTo>
                    <a:pt x="504004" y="67623"/>
                  </a:lnTo>
                  <a:lnTo>
                    <a:pt x="504004" y="217926"/>
                  </a:lnTo>
                  <a:lnTo>
                    <a:pt x="357665" y="217926"/>
                  </a:lnTo>
                  <a:lnTo>
                    <a:pt x="357665" y="360835"/>
                  </a:lnTo>
                  <a:lnTo>
                    <a:pt x="217926" y="360835"/>
                  </a:lnTo>
                  <a:lnTo>
                    <a:pt x="217926" y="508761"/>
                  </a:lnTo>
                  <a:lnTo>
                    <a:pt x="67623" y="508761"/>
                  </a:lnTo>
                  <a:lnTo>
                    <a:pt x="67623" y="2348126"/>
                  </a:lnTo>
                  <a:lnTo>
                    <a:pt x="12702" y="2365175"/>
                  </a:lnTo>
                  <a:lnTo>
                    <a:pt x="0" y="2372069"/>
                  </a:lnTo>
                  <a:lnTo>
                    <a:pt x="0" y="290569"/>
                  </a:lnTo>
                  <a:lnTo>
                    <a:pt x="147663" y="290569"/>
                  </a:lnTo>
                  <a:lnTo>
                    <a:pt x="147663" y="217926"/>
                  </a:lnTo>
                  <a:lnTo>
                    <a:pt x="0" y="217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C7D86B20-0BAE-80CD-CA92-6810A9BBE702}"/>
                </a:ext>
              </a:extLst>
            </p:cNvPr>
            <p:cNvSpPr/>
            <p:nvPr/>
          </p:nvSpPr>
          <p:spPr>
            <a:xfrm>
              <a:off x="207033" y="4107907"/>
              <a:ext cx="11740554" cy="2605181"/>
            </a:xfrm>
            <a:custGeom>
              <a:avLst/>
              <a:gdLst>
                <a:gd name="connsiteX0" fmla="*/ 11589985 w 11740554"/>
                <a:gd name="connsiteY0" fmla="*/ 2455142 h 2605181"/>
                <a:gd name="connsiteX1" fmla="*/ 11589985 w 11740554"/>
                <a:gd name="connsiteY1" fmla="*/ 2537821 h 2605181"/>
                <a:gd name="connsiteX2" fmla="*/ 11672667 w 11740554"/>
                <a:gd name="connsiteY2" fmla="*/ 2537821 h 2605181"/>
                <a:gd name="connsiteX3" fmla="*/ 11672667 w 11740554"/>
                <a:gd name="connsiteY3" fmla="*/ 2455142 h 2605181"/>
                <a:gd name="connsiteX4" fmla="*/ 11589985 w 11740554"/>
                <a:gd name="connsiteY4" fmla="*/ 2455142 h 2605181"/>
                <a:gd name="connsiteX5" fmla="*/ 11303906 w 11740554"/>
                <a:gd name="connsiteY5" fmla="*/ 2455142 h 2605181"/>
                <a:gd name="connsiteX6" fmla="*/ 11303906 w 11740554"/>
                <a:gd name="connsiteY6" fmla="*/ 2537821 h 2605181"/>
                <a:gd name="connsiteX7" fmla="*/ 11386589 w 11740554"/>
                <a:gd name="connsiteY7" fmla="*/ 2537821 h 2605181"/>
                <a:gd name="connsiteX8" fmla="*/ 11386589 w 11740554"/>
                <a:gd name="connsiteY8" fmla="*/ 2455142 h 2605181"/>
                <a:gd name="connsiteX9" fmla="*/ 11303906 w 11740554"/>
                <a:gd name="connsiteY9" fmla="*/ 2455142 h 2605181"/>
                <a:gd name="connsiteX10" fmla="*/ 353965 w 11740554"/>
                <a:gd name="connsiteY10" fmla="*/ 2455142 h 2605181"/>
                <a:gd name="connsiteX11" fmla="*/ 353965 w 11740554"/>
                <a:gd name="connsiteY11" fmla="*/ 2537821 h 2605181"/>
                <a:gd name="connsiteX12" fmla="*/ 436645 w 11740554"/>
                <a:gd name="connsiteY12" fmla="*/ 2537821 h 2605181"/>
                <a:gd name="connsiteX13" fmla="*/ 436645 w 11740554"/>
                <a:gd name="connsiteY13" fmla="*/ 2455142 h 2605181"/>
                <a:gd name="connsiteX14" fmla="*/ 353965 w 11740554"/>
                <a:gd name="connsiteY14" fmla="*/ 2455142 h 2605181"/>
                <a:gd name="connsiteX15" fmla="*/ 67623 w 11740554"/>
                <a:gd name="connsiteY15" fmla="*/ 2455142 h 2605181"/>
                <a:gd name="connsiteX16" fmla="*/ 67623 w 11740554"/>
                <a:gd name="connsiteY16" fmla="*/ 2537821 h 2605181"/>
                <a:gd name="connsiteX17" fmla="*/ 150303 w 11740554"/>
                <a:gd name="connsiteY17" fmla="*/ 2537821 h 2605181"/>
                <a:gd name="connsiteX18" fmla="*/ 150303 w 11740554"/>
                <a:gd name="connsiteY18" fmla="*/ 2455142 h 2605181"/>
                <a:gd name="connsiteX19" fmla="*/ 67623 w 11740554"/>
                <a:gd name="connsiteY19" fmla="*/ 2455142 h 2605181"/>
                <a:gd name="connsiteX20" fmla="*/ 217926 w 11740554"/>
                <a:gd name="connsiteY20" fmla="*/ 2312499 h 2605181"/>
                <a:gd name="connsiteX21" fmla="*/ 217926 w 11740554"/>
                <a:gd name="connsiteY21" fmla="*/ 2314876 h 2605181"/>
                <a:gd name="connsiteX22" fmla="*/ 215286 w 11740554"/>
                <a:gd name="connsiteY22" fmla="*/ 2314876 h 2605181"/>
                <a:gd name="connsiteX23" fmla="*/ 215286 w 11740554"/>
                <a:gd name="connsiteY23" fmla="*/ 2387255 h 2605181"/>
                <a:gd name="connsiteX24" fmla="*/ 290039 w 11740554"/>
                <a:gd name="connsiteY24" fmla="*/ 2387255 h 2605181"/>
                <a:gd name="connsiteX25" fmla="*/ 290039 w 11740554"/>
                <a:gd name="connsiteY25" fmla="*/ 2312499 h 2605181"/>
                <a:gd name="connsiteX26" fmla="*/ 217926 w 11740554"/>
                <a:gd name="connsiteY26" fmla="*/ 2312499 h 2605181"/>
                <a:gd name="connsiteX27" fmla="*/ 11450249 w 11740554"/>
                <a:gd name="connsiteY27" fmla="*/ 2312236 h 2605181"/>
                <a:gd name="connsiteX28" fmla="*/ 11450249 w 11740554"/>
                <a:gd name="connsiteY28" fmla="*/ 2386989 h 2605181"/>
                <a:gd name="connsiteX29" fmla="*/ 11525005 w 11740554"/>
                <a:gd name="connsiteY29" fmla="*/ 2386989 h 2605181"/>
                <a:gd name="connsiteX30" fmla="*/ 11525005 w 11740554"/>
                <a:gd name="connsiteY30" fmla="*/ 2314612 h 2605181"/>
                <a:gd name="connsiteX31" fmla="*/ 11522362 w 11740554"/>
                <a:gd name="connsiteY31" fmla="*/ 2314612 h 2605181"/>
                <a:gd name="connsiteX32" fmla="*/ 11522362 w 11740554"/>
                <a:gd name="connsiteY32" fmla="*/ 2312236 h 2605181"/>
                <a:gd name="connsiteX33" fmla="*/ 11450249 w 11740554"/>
                <a:gd name="connsiteY33" fmla="*/ 2312236 h 2605181"/>
                <a:gd name="connsiteX34" fmla="*/ 11589985 w 11740554"/>
                <a:gd name="connsiteY34" fmla="*/ 2164310 h 2605181"/>
                <a:gd name="connsiteX35" fmla="*/ 11589985 w 11740554"/>
                <a:gd name="connsiteY35" fmla="*/ 2244612 h 2605181"/>
                <a:gd name="connsiteX36" fmla="*/ 11592625 w 11740554"/>
                <a:gd name="connsiteY36" fmla="*/ 2244612 h 2605181"/>
                <a:gd name="connsiteX37" fmla="*/ 11592625 w 11740554"/>
                <a:gd name="connsiteY37" fmla="*/ 2246989 h 2605181"/>
                <a:gd name="connsiteX38" fmla="*/ 11672667 w 11740554"/>
                <a:gd name="connsiteY38" fmla="*/ 2246989 h 2605181"/>
                <a:gd name="connsiteX39" fmla="*/ 11672667 w 11740554"/>
                <a:gd name="connsiteY39" fmla="*/ 2164310 h 2605181"/>
                <a:gd name="connsiteX40" fmla="*/ 11589985 w 11740554"/>
                <a:gd name="connsiteY40" fmla="*/ 2164310 h 2605181"/>
                <a:gd name="connsiteX41" fmla="*/ 67623 w 11740554"/>
                <a:gd name="connsiteY41" fmla="*/ 2164310 h 2605181"/>
                <a:gd name="connsiteX42" fmla="*/ 67623 w 11740554"/>
                <a:gd name="connsiteY42" fmla="*/ 2246989 h 2605181"/>
                <a:gd name="connsiteX43" fmla="*/ 147663 w 11740554"/>
                <a:gd name="connsiteY43" fmla="*/ 2246989 h 2605181"/>
                <a:gd name="connsiteX44" fmla="*/ 147663 w 11740554"/>
                <a:gd name="connsiteY44" fmla="*/ 2244612 h 2605181"/>
                <a:gd name="connsiteX45" fmla="*/ 150303 w 11740554"/>
                <a:gd name="connsiteY45" fmla="*/ 2244612 h 2605181"/>
                <a:gd name="connsiteX46" fmla="*/ 150303 w 11740554"/>
                <a:gd name="connsiteY46" fmla="*/ 2164310 h 2605181"/>
                <a:gd name="connsiteX47" fmla="*/ 67623 w 11740554"/>
                <a:gd name="connsiteY47" fmla="*/ 2164310 h 2605181"/>
                <a:gd name="connsiteX48" fmla="*/ 0 w 11740554"/>
                <a:gd name="connsiteY48" fmla="*/ 0 h 2605181"/>
                <a:gd name="connsiteX49" fmla="*/ 67623 w 11740554"/>
                <a:gd name="connsiteY49" fmla="*/ 0 h 2605181"/>
                <a:gd name="connsiteX50" fmla="*/ 67623 w 11740554"/>
                <a:gd name="connsiteY50" fmla="*/ 2096687 h 2605181"/>
                <a:gd name="connsiteX51" fmla="*/ 217926 w 11740554"/>
                <a:gd name="connsiteY51" fmla="*/ 2096687 h 2605181"/>
                <a:gd name="connsiteX52" fmla="*/ 217926 w 11740554"/>
                <a:gd name="connsiteY52" fmla="*/ 2244612 h 2605181"/>
                <a:gd name="connsiteX53" fmla="*/ 357928 w 11740554"/>
                <a:gd name="connsiteY53" fmla="*/ 2244612 h 2605181"/>
                <a:gd name="connsiteX54" fmla="*/ 357928 w 11740554"/>
                <a:gd name="connsiteY54" fmla="*/ 2387519 h 2605181"/>
                <a:gd name="connsiteX55" fmla="*/ 504268 w 11740554"/>
                <a:gd name="connsiteY55" fmla="*/ 2387519 h 2605181"/>
                <a:gd name="connsiteX56" fmla="*/ 504268 w 11740554"/>
                <a:gd name="connsiteY56" fmla="*/ 2537821 h 2605181"/>
                <a:gd name="connsiteX57" fmla="*/ 11236283 w 11740554"/>
                <a:gd name="connsiteY57" fmla="*/ 2537821 h 2605181"/>
                <a:gd name="connsiteX58" fmla="*/ 11236283 w 11740554"/>
                <a:gd name="connsiteY58" fmla="*/ 2387519 h 2605181"/>
                <a:gd name="connsiteX59" fmla="*/ 11382626 w 11740554"/>
                <a:gd name="connsiteY59" fmla="*/ 2387519 h 2605181"/>
                <a:gd name="connsiteX60" fmla="*/ 11382626 w 11740554"/>
                <a:gd name="connsiteY60" fmla="*/ 2244612 h 2605181"/>
                <a:gd name="connsiteX61" fmla="*/ 11522362 w 11740554"/>
                <a:gd name="connsiteY61" fmla="*/ 2244612 h 2605181"/>
                <a:gd name="connsiteX62" fmla="*/ 11522362 w 11740554"/>
                <a:gd name="connsiteY62" fmla="*/ 2096687 h 2605181"/>
                <a:gd name="connsiteX63" fmla="*/ 11672667 w 11740554"/>
                <a:gd name="connsiteY63" fmla="*/ 2096687 h 2605181"/>
                <a:gd name="connsiteX64" fmla="*/ 11672667 w 11740554"/>
                <a:gd name="connsiteY64" fmla="*/ 0 h 2605181"/>
                <a:gd name="connsiteX65" fmla="*/ 11740554 w 11740554"/>
                <a:gd name="connsiteY65" fmla="*/ 0 h 2605181"/>
                <a:gd name="connsiteX66" fmla="*/ 11740554 w 11740554"/>
                <a:gd name="connsiteY66" fmla="*/ 2314612 h 2605181"/>
                <a:gd name="connsiteX67" fmla="*/ 11592891 w 11740554"/>
                <a:gd name="connsiteY67" fmla="*/ 2314612 h 2605181"/>
                <a:gd name="connsiteX68" fmla="*/ 11592891 w 11740554"/>
                <a:gd name="connsiteY68" fmla="*/ 2387255 h 2605181"/>
                <a:gd name="connsiteX69" fmla="*/ 11740554 w 11740554"/>
                <a:gd name="connsiteY69" fmla="*/ 2387255 h 2605181"/>
                <a:gd name="connsiteX70" fmla="*/ 11740554 w 11740554"/>
                <a:gd name="connsiteY70" fmla="*/ 2605181 h 2605181"/>
                <a:gd name="connsiteX71" fmla="*/ 11522362 w 11740554"/>
                <a:gd name="connsiteY71" fmla="*/ 2605181 h 2605181"/>
                <a:gd name="connsiteX72" fmla="*/ 11522362 w 11740554"/>
                <a:gd name="connsiteY72" fmla="*/ 2454349 h 2605181"/>
                <a:gd name="connsiteX73" fmla="*/ 11454212 w 11740554"/>
                <a:gd name="connsiteY73" fmla="*/ 2454349 h 2605181"/>
                <a:gd name="connsiteX74" fmla="*/ 11454212 w 11740554"/>
                <a:gd name="connsiteY74" fmla="*/ 2605181 h 2605181"/>
                <a:gd name="connsiteX75" fmla="*/ 286079 w 11740554"/>
                <a:gd name="connsiteY75" fmla="*/ 2605181 h 2605181"/>
                <a:gd name="connsiteX76" fmla="*/ 286079 w 11740554"/>
                <a:gd name="connsiteY76" fmla="*/ 2454349 h 2605181"/>
                <a:gd name="connsiteX77" fmla="*/ 217926 w 11740554"/>
                <a:gd name="connsiteY77" fmla="*/ 2454349 h 2605181"/>
                <a:gd name="connsiteX78" fmla="*/ 217926 w 11740554"/>
                <a:gd name="connsiteY78" fmla="*/ 2605181 h 2605181"/>
                <a:gd name="connsiteX79" fmla="*/ 0 w 11740554"/>
                <a:gd name="connsiteY79" fmla="*/ 2605181 h 2605181"/>
                <a:gd name="connsiteX80" fmla="*/ 0 w 11740554"/>
                <a:gd name="connsiteY80" fmla="*/ 2387255 h 2605181"/>
                <a:gd name="connsiteX81" fmla="*/ 147663 w 11740554"/>
                <a:gd name="connsiteY81" fmla="*/ 2387255 h 2605181"/>
                <a:gd name="connsiteX82" fmla="*/ 147663 w 11740554"/>
                <a:gd name="connsiteY82" fmla="*/ 2314612 h 2605181"/>
                <a:gd name="connsiteX83" fmla="*/ 0 w 11740554"/>
                <a:gd name="connsiteY83" fmla="*/ 2314612 h 260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740554" h="2605181">
                  <a:moveTo>
                    <a:pt x="11589985" y="2455142"/>
                  </a:moveTo>
                  <a:cubicBezTo>
                    <a:pt x="11589985" y="2483934"/>
                    <a:pt x="11589985" y="2509029"/>
                    <a:pt x="11589985" y="2537821"/>
                  </a:cubicBezTo>
                  <a:cubicBezTo>
                    <a:pt x="11618777" y="2537821"/>
                    <a:pt x="11643872" y="2537821"/>
                    <a:pt x="11672667" y="2537821"/>
                  </a:cubicBezTo>
                  <a:cubicBezTo>
                    <a:pt x="11672667" y="2509029"/>
                    <a:pt x="11672667" y="2483934"/>
                    <a:pt x="11672667" y="2455142"/>
                  </a:cubicBezTo>
                  <a:cubicBezTo>
                    <a:pt x="11643872" y="2455142"/>
                    <a:pt x="11618777" y="2455142"/>
                    <a:pt x="11589985" y="2455142"/>
                  </a:cubicBezTo>
                  <a:close/>
                  <a:moveTo>
                    <a:pt x="11303906" y="2455142"/>
                  </a:moveTo>
                  <a:cubicBezTo>
                    <a:pt x="11303906" y="2483934"/>
                    <a:pt x="11303906" y="2509029"/>
                    <a:pt x="11303906" y="2537821"/>
                  </a:cubicBezTo>
                  <a:cubicBezTo>
                    <a:pt x="11332701" y="2537821"/>
                    <a:pt x="11357794" y="2537821"/>
                    <a:pt x="11386589" y="2537821"/>
                  </a:cubicBezTo>
                  <a:cubicBezTo>
                    <a:pt x="11386589" y="2509029"/>
                    <a:pt x="11386589" y="2483934"/>
                    <a:pt x="11386589" y="2455142"/>
                  </a:cubicBezTo>
                  <a:cubicBezTo>
                    <a:pt x="11357794" y="2455142"/>
                    <a:pt x="11332701" y="2455142"/>
                    <a:pt x="11303906" y="2455142"/>
                  </a:cubicBezTo>
                  <a:close/>
                  <a:moveTo>
                    <a:pt x="353965" y="2455142"/>
                  </a:moveTo>
                  <a:cubicBezTo>
                    <a:pt x="353965" y="2483934"/>
                    <a:pt x="353965" y="2509029"/>
                    <a:pt x="353965" y="2537821"/>
                  </a:cubicBezTo>
                  <a:cubicBezTo>
                    <a:pt x="382757" y="2537821"/>
                    <a:pt x="407853" y="2537821"/>
                    <a:pt x="436645" y="2537821"/>
                  </a:cubicBezTo>
                  <a:cubicBezTo>
                    <a:pt x="436645" y="2509029"/>
                    <a:pt x="436645" y="2483934"/>
                    <a:pt x="436645" y="2455142"/>
                  </a:cubicBezTo>
                  <a:cubicBezTo>
                    <a:pt x="407853" y="2455142"/>
                    <a:pt x="382757" y="2455142"/>
                    <a:pt x="353965" y="2455142"/>
                  </a:cubicBezTo>
                  <a:close/>
                  <a:moveTo>
                    <a:pt x="67623" y="2455142"/>
                  </a:moveTo>
                  <a:cubicBezTo>
                    <a:pt x="67623" y="2483934"/>
                    <a:pt x="67623" y="2509029"/>
                    <a:pt x="67623" y="2537821"/>
                  </a:cubicBezTo>
                  <a:cubicBezTo>
                    <a:pt x="96415" y="2537821"/>
                    <a:pt x="121511" y="2537821"/>
                    <a:pt x="150303" y="2537821"/>
                  </a:cubicBezTo>
                  <a:cubicBezTo>
                    <a:pt x="150303" y="2509029"/>
                    <a:pt x="150303" y="2483934"/>
                    <a:pt x="150303" y="2455142"/>
                  </a:cubicBezTo>
                  <a:cubicBezTo>
                    <a:pt x="121511" y="2455142"/>
                    <a:pt x="96415" y="2455142"/>
                    <a:pt x="67623" y="2455142"/>
                  </a:cubicBezTo>
                  <a:close/>
                  <a:moveTo>
                    <a:pt x="217926" y="2312499"/>
                  </a:moveTo>
                  <a:lnTo>
                    <a:pt x="217926" y="2314876"/>
                  </a:lnTo>
                  <a:lnTo>
                    <a:pt x="215286" y="2314876"/>
                  </a:lnTo>
                  <a:cubicBezTo>
                    <a:pt x="215286" y="2340764"/>
                    <a:pt x="215286" y="2360840"/>
                    <a:pt x="215286" y="2387255"/>
                  </a:cubicBezTo>
                  <a:cubicBezTo>
                    <a:pt x="242494" y="2387255"/>
                    <a:pt x="262833" y="2387255"/>
                    <a:pt x="290039" y="2387255"/>
                  </a:cubicBezTo>
                  <a:cubicBezTo>
                    <a:pt x="290039" y="2360047"/>
                    <a:pt x="290039" y="2339441"/>
                    <a:pt x="290039" y="2312499"/>
                  </a:cubicBezTo>
                  <a:cubicBezTo>
                    <a:pt x="263890" y="2312499"/>
                    <a:pt x="243814" y="2312499"/>
                    <a:pt x="217926" y="2312499"/>
                  </a:cubicBezTo>
                  <a:close/>
                  <a:moveTo>
                    <a:pt x="11450249" y="2312236"/>
                  </a:moveTo>
                  <a:cubicBezTo>
                    <a:pt x="11450249" y="2339178"/>
                    <a:pt x="11450249" y="2359783"/>
                    <a:pt x="11450249" y="2386989"/>
                  </a:cubicBezTo>
                  <a:cubicBezTo>
                    <a:pt x="11477457" y="2386989"/>
                    <a:pt x="11498060" y="2386989"/>
                    <a:pt x="11525005" y="2386989"/>
                  </a:cubicBezTo>
                  <a:cubicBezTo>
                    <a:pt x="11525005" y="2360840"/>
                    <a:pt x="11525005" y="2340498"/>
                    <a:pt x="11525005" y="2314612"/>
                  </a:cubicBezTo>
                  <a:lnTo>
                    <a:pt x="11522362" y="2314612"/>
                  </a:lnTo>
                  <a:lnTo>
                    <a:pt x="11522362" y="2312236"/>
                  </a:lnTo>
                  <a:cubicBezTo>
                    <a:pt x="11496476" y="2312236"/>
                    <a:pt x="11476401" y="2312236"/>
                    <a:pt x="11450249" y="2312236"/>
                  </a:cubicBezTo>
                  <a:close/>
                  <a:moveTo>
                    <a:pt x="11589985" y="2164310"/>
                  </a:moveTo>
                  <a:cubicBezTo>
                    <a:pt x="11589985" y="2192309"/>
                    <a:pt x="11589985" y="2216874"/>
                    <a:pt x="11589985" y="2244612"/>
                  </a:cubicBezTo>
                  <a:lnTo>
                    <a:pt x="11592625" y="2244612"/>
                  </a:lnTo>
                  <a:lnTo>
                    <a:pt x="11592625" y="2246989"/>
                  </a:lnTo>
                  <a:cubicBezTo>
                    <a:pt x="11620363" y="2246989"/>
                    <a:pt x="11644665" y="2246989"/>
                    <a:pt x="11672667" y="2246989"/>
                  </a:cubicBezTo>
                  <a:cubicBezTo>
                    <a:pt x="11672667" y="2218197"/>
                    <a:pt x="11672667" y="2193365"/>
                    <a:pt x="11672667" y="2164310"/>
                  </a:cubicBezTo>
                  <a:cubicBezTo>
                    <a:pt x="11643872" y="2164310"/>
                    <a:pt x="11618777" y="2164310"/>
                    <a:pt x="11589985" y="2164310"/>
                  </a:cubicBezTo>
                  <a:close/>
                  <a:moveTo>
                    <a:pt x="67623" y="2164310"/>
                  </a:moveTo>
                  <a:cubicBezTo>
                    <a:pt x="67623" y="2193102"/>
                    <a:pt x="67623" y="2218197"/>
                    <a:pt x="67623" y="2246989"/>
                  </a:cubicBezTo>
                  <a:cubicBezTo>
                    <a:pt x="95625" y="2246989"/>
                    <a:pt x="119927" y="2246989"/>
                    <a:pt x="147663" y="2246989"/>
                  </a:cubicBezTo>
                  <a:lnTo>
                    <a:pt x="147663" y="2244612"/>
                  </a:lnTo>
                  <a:lnTo>
                    <a:pt x="150303" y="2244612"/>
                  </a:lnTo>
                  <a:cubicBezTo>
                    <a:pt x="150303" y="2216611"/>
                    <a:pt x="150303" y="2192309"/>
                    <a:pt x="150303" y="2164310"/>
                  </a:cubicBezTo>
                  <a:cubicBezTo>
                    <a:pt x="121511" y="2164310"/>
                    <a:pt x="96415" y="2164310"/>
                    <a:pt x="67623" y="2164310"/>
                  </a:cubicBez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2096687"/>
                  </a:lnTo>
                  <a:lnTo>
                    <a:pt x="217926" y="2096687"/>
                  </a:lnTo>
                  <a:lnTo>
                    <a:pt x="217926" y="2244612"/>
                  </a:lnTo>
                  <a:lnTo>
                    <a:pt x="357928" y="2244612"/>
                  </a:lnTo>
                  <a:lnTo>
                    <a:pt x="357928" y="2387519"/>
                  </a:lnTo>
                  <a:lnTo>
                    <a:pt x="504268" y="2387519"/>
                  </a:lnTo>
                  <a:lnTo>
                    <a:pt x="504268" y="2537821"/>
                  </a:lnTo>
                  <a:lnTo>
                    <a:pt x="11236283" y="2537821"/>
                  </a:lnTo>
                  <a:lnTo>
                    <a:pt x="11236283" y="2387519"/>
                  </a:lnTo>
                  <a:lnTo>
                    <a:pt x="11382626" y="2387519"/>
                  </a:lnTo>
                  <a:lnTo>
                    <a:pt x="11382626" y="2244612"/>
                  </a:lnTo>
                  <a:lnTo>
                    <a:pt x="11522362" y="2244612"/>
                  </a:lnTo>
                  <a:lnTo>
                    <a:pt x="11522362" y="2096687"/>
                  </a:lnTo>
                  <a:lnTo>
                    <a:pt x="11672667" y="2096687"/>
                  </a:lnTo>
                  <a:lnTo>
                    <a:pt x="11672667" y="0"/>
                  </a:lnTo>
                  <a:lnTo>
                    <a:pt x="11740554" y="0"/>
                  </a:lnTo>
                  <a:lnTo>
                    <a:pt x="11740554" y="2314612"/>
                  </a:lnTo>
                  <a:lnTo>
                    <a:pt x="11592891" y="2314612"/>
                  </a:lnTo>
                  <a:lnTo>
                    <a:pt x="11592891" y="2387255"/>
                  </a:lnTo>
                  <a:lnTo>
                    <a:pt x="11740554" y="2387255"/>
                  </a:lnTo>
                  <a:lnTo>
                    <a:pt x="11740554" y="2605181"/>
                  </a:lnTo>
                  <a:lnTo>
                    <a:pt x="11522362" y="2605181"/>
                  </a:lnTo>
                  <a:lnTo>
                    <a:pt x="11522362" y="2454349"/>
                  </a:lnTo>
                  <a:lnTo>
                    <a:pt x="11454212" y="2454349"/>
                  </a:lnTo>
                  <a:lnTo>
                    <a:pt x="11454212" y="2605181"/>
                  </a:lnTo>
                  <a:lnTo>
                    <a:pt x="286079" y="2605181"/>
                  </a:lnTo>
                  <a:lnTo>
                    <a:pt x="286079" y="2454349"/>
                  </a:lnTo>
                  <a:lnTo>
                    <a:pt x="217926" y="2454349"/>
                  </a:lnTo>
                  <a:lnTo>
                    <a:pt x="217926" y="2605181"/>
                  </a:lnTo>
                  <a:lnTo>
                    <a:pt x="0" y="2605181"/>
                  </a:lnTo>
                  <a:lnTo>
                    <a:pt x="0" y="2387255"/>
                  </a:lnTo>
                  <a:lnTo>
                    <a:pt x="147663" y="2387255"/>
                  </a:lnTo>
                  <a:lnTo>
                    <a:pt x="147663" y="2314612"/>
                  </a:lnTo>
                  <a:lnTo>
                    <a:pt x="0" y="23146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379776D-1C5A-BEAC-62B4-78938ED84232}"/>
                </a:ext>
              </a:extLst>
            </p:cNvPr>
            <p:cNvSpPr/>
            <p:nvPr/>
          </p:nvSpPr>
          <p:spPr>
            <a:xfrm>
              <a:off x="207033" y="2277375"/>
              <a:ext cx="11740554" cy="1949373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图形 4">
            <a:extLst>
              <a:ext uri="{FF2B5EF4-FFF2-40B4-BE49-F238E27FC236}">
                <a16:creationId xmlns:a16="http://schemas.microsoft.com/office/drawing/2014/main" id="{53C0B4BC-E5B6-579E-52FE-2433002A92CA}"/>
              </a:ext>
            </a:extLst>
          </p:cNvPr>
          <p:cNvGrpSpPr/>
          <p:nvPr/>
        </p:nvGrpSpPr>
        <p:grpSpPr>
          <a:xfrm rot="1701067">
            <a:off x="665040" y="4834829"/>
            <a:ext cx="1883812" cy="1313572"/>
            <a:chOff x="3576380" y="4550116"/>
            <a:chExt cx="1067693" cy="744497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42ADF0E-B9E3-8A0B-9834-4D5D303E1683}"/>
                </a:ext>
              </a:extLst>
            </p:cNvPr>
            <p:cNvSpPr/>
            <p:nvPr/>
          </p:nvSpPr>
          <p:spPr>
            <a:xfrm>
              <a:off x="3578791" y="4731353"/>
              <a:ext cx="1063157" cy="563260"/>
            </a:xfrm>
            <a:custGeom>
              <a:avLst/>
              <a:gdLst>
                <a:gd name="connsiteX0" fmla="*/ 1039404 w 1063157"/>
                <a:gd name="connsiteY0" fmla="*/ 52483 h 563260"/>
                <a:gd name="connsiteX1" fmla="*/ 536389 w 1063157"/>
                <a:gd name="connsiteY1" fmla="*/ 952 h 563260"/>
                <a:gd name="connsiteX2" fmla="*/ 536389 w 1063157"/>
                <a:gd name="connsiteY2" fmla="*/ 0 h 563260"/>
                <a:gd name="connsiteX3" fmla="*/ 531627 w 1063157"/>
                <a:gd name="connsiteY3" fmla="*/ 476 h 563260"/>
                <a:gd name="connsiteX4" fmla="*/ 526769 w 1063157"/>
                <a:gd name="connsiteY4" fmla="*/ 0 h 563260"/>
                <a:gd name="connsiteX5" fmla="*/ 526769 w 1063157"/>
                <a:gd name="connsiteY5" fmla="*/ 952 h 563260"/>
                <a:gd name="connsiteX6" fmla="*/ 23754 w 1063157"/>
                <a:gd name="connsiteY6" fmla="*/ 52483 h 563260"/>
                <a:gd name="connsiteX7" fmla="*/ 1370 w 1063157"/>
                <a:gd name="connsiteY7" fmla="*/ 81915 h 563260"/>
                <a:gd name="connsiteX8" fmla="*/ 74046 w 1063157"/>
                <a:gd name="connsiteY8" fmla="*/ 269462 h 563260"/>
                <a:gd name="connsiteX9" fmla="*/ 162819 w 1063157"/>
                <a:gd name="connsiteY9" fmla="*/ 448723 h 563260"/>
                <a:gd name="connsiteX10" fmla="*/ 499622 w 1063157"/>
                <a:gd name="connsiteY10" fmla="*/ 562737 h 563260"/>
                <a:gd name="connsiteX11" fmla="*/ 531531 w 1063157"/>
                <a:gd name="connsiteY11" fmla="*/ 563213 h 563260"/>
                <a:gd name="connsiteX12" fmla="*/ 563535 w 1063157"/>
                <a:gd name="connsiteY12" fmla="*/ 562737 h 563260"/>
                <a:gd name="connsiteX13" fmla="*/ 900339 w 1063157"/>
                <a:gd name="connsiteY13" fmla="*/ 448723 h 563260"/>
                <a:gd name="connsiteX14" fmla="*/ 989112 w 1063157"/>
                <a:gd name="connsiteY14" fmla="*/ 269462 h 563260"/>
                <a:gd name="connsiteX15" fmla="*/ 1061788 w 1063157"/>
                <a:gd name="connsiteY15" fmla="*/ 81915 h 563260"/>
                <a:gd name="connsiteX16" fmla="*/ 1039404 w 1063157"/>
                <a:gd name="connsiteY16" fmla="*/ 52483 h 5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157" h="563260">
                  <a:moveTo>
                    <a:pt x="1039404" y="52483"/>
                  </a:moveTo>
                  <a:cubicBezTo>
                    <a:pt x="871669" y="35338"/>
                    <a:pt x="704029" y="18193"/>
                    <a:pt x="536389" y="952"/>
                  </a:cubicBezTo>
                  <a:lnTo>
                    <a:pt x="536389" y="0"/>
                  </a:lnTo>
                  <a:cubicBezTo>
                    <a:pt x="534770" y="190"/>
                    <a:pt x="533246" y="286"/>
                    <a:pt x="531627" y="476"/>
                  </a:cubicBezTo>
                  <a:cubicBezTo>
                    <a:pt x="530007" y="286"/>
                    <a:pt x="528388" y="190"/>
                    <a:pt x="526769" y="0"/>
                  </a:cubicBezTo>
                  <a:lnTo>
                    <a:pt x="526769" y="952"/>
                  </a:lnTo>
                  <a:cubicBezTo>
                    <a:pt x="359129" y="18097"/>
                    <a:pt x="191489" y="35242"/>
                    <a:pt x="23754" y="52483"/>
                  </a:cubicBezTo>
                  <a:cubicBezTo>
                    <a:pt x="10228" y="53816"/>
                    <a:pt x="-4631" y="66580"/>
                    <a:pt x="1370" y="81915"/>
                  </a:cubicBezTo>
                  <a:cubicBezTo>
                    <a:pt x="25563" y="144399"/>
                    <a:pt x="49757" y="206978"/>
                    <a:pt x="74046" y="269462"/>
                  </a:cubicBezTo>
                  <a:cubicBezTo>
                    <a:pt x="98048" y="331280"/>
                    <a:pt x="113479" y="402146"/>
                    <a:pt x="162819" y="448723"/>
                  </a:cubicBezTo>
                  <a:cubicBezTo>
                    <a:pt x="249020" y="530352"/>
                    <a:pt x="385227" y="557117"/>
                    <a:pt x="499622" y="562737"/>
                  </a:cubicBezTo>
                  <a:cubicBezTo>
                    <a:pt x="510290" y="563308"/>
                    <a:pt x="520959" y="563308"/>
                    <a:pt x="531531" y="563213"/>
                  </a:cubicBezTo>
                  <a:cubicBezTo>
                    <a:pt x="542199" y="563308"/>
                    <a:pt x="552867" y="563213"/>
                    <a:pt x="563535" y="562737"/>
                  </a:cubicBezTo>
                  <a:cubicBezTo>
                    <a:pt x="677931" y="557117"/>
                    <a:pt x="814138" y="530352"/>
                    <a:pt x="900339" y="448723"/>
                  </a:cubicBezTo>
                  <a:cubicBezTo>
                    <a:pt x="949584" y="402050"/>
                    <a:pt x="965109" y="331280"/>
                    <a:pt x="989112" y="269462"/>
                  </a:cubicBezTo>
                  <a:cubicBezTo>
                    <a:pt x="1013401" y="206978"/>
                    <a:pt x="1037595" y="144399"/>
                    <a:pt x="1061788" y="81915"/>
                  </a:cubicBezTo>
                  <a:cubicBezTo>
                    <a:pt x="1067789" y="66580"/>
                    <a:pt x="1052930" y="53912"/>
                    <a:pt x="1039404" y="52483"/>
                  </a:cubicBezTo>
                  <a:close/>
                </a:path>
              </a:pathLst>
            </a:custGeom>
            <a:solidFill>
              <a:srgbClr val="FF9F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4F2A6CB-FE29-ECDF-03CB-A998D4A56927}"/>
                </a:ext>
              </a:extLst>
            </p:cNvPr>
            <p:cNvSpPr/>
            <p:nvPr/>
          </p:nvSpPr>
          <p:spPr>
            <a:xfrm>
              <a:off x="3576380" y="4693810"/>
              <a:ext cx="1067693" cy="304444"/>
            </a:xfrm>
            <a:custGeom>
              <a:avLst/>
              <a:gdLst>
                <a:gd name="connsiteX0" fmla="*/ 1011050 w 1067693"/>
                <a:gd name="connsiteY0" fmla="*/ 13350 h 304444"/>
                <a:gd name="connsiteX1" fmla="*/ 843410 w 1067693"/>
                <a:gd name="connsiteY1" fmla="*/ 5730 h 304444"/>
                <a:gd name="connsiteX2" fmla="*/ 657577 w 1067693"/>
                <a:gd name="connsiteY2" fmla="*/ 25160 h 304444"/>
                <a:gd name="connsiteX3" fmla="*/ 533847 w 1067693"/>
                <a:gd name="connsiteY3" fmla="*/ 31733 h 304444"/>
                <a:gd name="connsiteX4" fmla="*/ 410118 w 1067693"/>
                <a:gd name="connsiteY4" fmla="*/ 25160 h 304444"/>
                <a:gd name="connsiteX5" fmla="*/ 224285 w 1067693"/>
                <a:gd name="connsiteY5" fmla="*/ 5730 h 304444"/>
                <a:gd name="connsiteX6" fmla="*/ 56645 w 1067693"/>
                <a:gd name="connsiteY6" fmla="*/ 13350 h 304444"/>
                <a:gd name="connsiteX7" fmla="*/ 23403 w 1067693"/>
                <a:gd name="connsiteY7" fmla="*/ 161749 h 304444"/>
                <a:gd name="connsiteX8" fmla="*/ 318868 w 1067693"/>
                <a:gd name="connsiteY8" fmla="*/ 289670 h 304444"/>
                <a:gd name="connsiteX9" fmla="*/ 533752 w 1067693"/>
                <a:gd name="connsiteY9" fmla="*/ 303767 h 304444"/>
                <a:gd name="connsiteX10" fmla="*/ 748636 w 1067693"/>
                <a:gd name="connsiteY10" fmla="*/ 289670 h 304444"/>
                <a:gd name="connsiteX11" fmla="*/ 1044102 w 1067693"/>
                <a:gd name="connsiteY11" fmla="*/ 161749 h 304444"/>
                <a:gd name="connsiteX12" fmla="*/ 1011050 w 1067693"/>
                <a:gd name="connsiteY12" fmla="*/ 13350 h 3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7693" h="304444">
                  <a:moveTo>
                    <a:pt x="1011050" y="13350"/>
                  </a:moveTo>
                  <a:cubicBezTo>
                    <a:pt x="959425" y="-7415"/>
                    <a:pt x="897512" y="1062"/>
                    <a:pt x="843410" y="5730"/>
                  </a:cubicBezTo>
                  <a:cubicBezTo>
                    <a:pt x="781402" y="11064"/>
                    <a:pt x="719585" y="19541"/>
                    <a:pt x="657577" y="25160"/>
                  </a:cubicBezTo>
                  <a:cubicBezTo>
                    <a:pt x="616620" y="28875"/>
                    <a:pt x="575186" y="31828"/>
                    <a:pt x="533847" y="31733"/>
                  </a:cubicBezTo>
                  <a:cubicBezTo>
                    <a:pt x="492509" y="31733"/>
                    <a:pt x="451075" y="28875"/>
                    <a:pt x="410118" y="25160"/>
                  </a:cubicBezTo>
                  <a:cubicBezTo>
                    <a:pt x="348110" y="19541"/>
                    <a:pt x="286293" y="11064"/>
                    <a:pt x="224285" y="5730"/>
                  </a:cubicBezTo>
                  <a:cubicBezTo>
                    <a:pt x="170278" y="1062"/>
                    <a:pt x="108366" y="-7415"/>
                    <a:pt x="56645" y="13350"/>
                  </a:cubicBezTo>
                  <a:cubicBezTo>
                    <a:pt x="-6220" y="38591"/>
                    <a:pt x="-15936" y="111362"/>
                    <a:pt x="23403" y="161749"/>
                  </a:cubicBezTo>
                  <a:cubicBezTo>
                    <a:pt x="89220" y="246141"/>
                    <a:pt x="219808" y="271763"/>
                    <a:pt x="318868" y="289670"/>
                  </a:cubicBezTo>
                  <a:cubicBezTo>
                    <a:pt x="390496" y="301576"/>
                    <a:pt x="462124" y="306339"/>
                    <a:pt x="533752" y="303767"/>
                  </a:cubicBezTo>
                  <a:cubicBezTo>
                    <a:pt x="605380" y="306339"/>
                    <a:pt x="677008" y="301576"/>
                    <a:pt x="748636" y="289670"/>
                  </a:cubicBezTo>
                  <a:cubicBezTo>
                    <a:pt x="847792" y="271858"/>
                    <a:pt x="978284" y="246236"/>
                    <a:pt x="1044102" y="161749"/>
                  </a:cubicBezTo>
                  <a:cubicBezTo>
                    <a:pt x="1083726" y="111362"/>
                    <a:pt x="1073915" y="38591"/>
                    <a:pt x="1011050" y="1335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6DABBA6-EF43-0B46-2F87-C7582D442FA6}"/>
                </a:ext>
              </a:extLst>
            </p:cNvPr>
            <p:cNvSpPr/>
            <p:nvPr/>
          </p:nvSpPr>
          <p:spPr>
            <a:xfrm>
              <a:off x="3784631" y="4550116"/>
              <a:ext cx="651475" cy="362406"/>
            </a:xfrm>
            <a:custGeom>
              <a:avLst/>
              <a:gdLst>
                <a:gd name="connsiteX0" fmla="*/ 649447 w 651475"/>
                <a:gd name="connsiteY0" fmla="*/ 243244 h 362406"/>
                <a:gd name="connsiteX1" fmla="*/ 442373 w 651475"/>
                <a:gd name="connsiteY1" fmla="*/ 26360 h 362406"/>
                <a:gd name="connsiteX2" fmla="*/ 141479 w 651475"/>
                <a:gd name="connsiteY2" fmla="*/ 66746 h 362406"/>
                <a:gd name="connsiteX3" fmla="*/ 2032 w 651475"/>
                <a:gd name="connsiteY3" fmla="*/ 243244 h 362406"/>
                <a:gd name="connsiteX4" fmla="*/ 56706 w 651475"/>
                <a:gd name="connsiteY4" fmla="*/ 306967 h 362406"/>
                <a:gd name="connsiteX5" fmla="*/ 135382 w 651475"/>
                <a:gd name="connsiteY5" fmla="*/ 338780 h 362406"/>
                <a:gd name="connsiteX6" fmla="*/ 325787 w 651475"/>
                <a:gd name="connsiteY6" fmla="*/ 362402 h 362406"/>
                <a:gd name="connsiteX7" fmla="*/ 516192 w 651475"/>
                <a:gd name="connsiteY7" fmla="*/ 338780 h 362406"/>
                <a:gd name="connsiteX8" fmla="*/ 594773 w 651475"/>
                <a:gd name="connsiteY8" fmla="*/ 306967 h 362406"/>
                <a:gd name="connsiteX9" fmla="*/ 649447 w 651475"/>
                <a:gd name="connsiteY9" fmla="*/ 243244 h 36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475" h="362406">
                  <a:moveTo>
                    <a:pt x="649447" y="243244"/>
                  </a:moveTo>
                  <a:cubicBezTo>
                    <a:pt x="608204" y="150757"/>
                    <a:pt x="535052" y="68937"/>
                    <a:pt x="442373" y="26360"/>
                  </a:cubicBezTo>
                  <a:cubicBezTo>
                    <a:pt x="337408" y="-21836"/>
                    <a:pt x="232728" y="-1358"/>
                    <a:pt x="141479" y="66746"/>
                  </a:cubicBezTo>
                  <a:cubicBezTo>
                    <a:pt x="80899" y="111990"/>
                    <a:pt x="32703" y="174188"/>
                    <a:pt x="2032" y="243244"/>
                  </a:cubicBezTo>
                  <a:cubicBezTo>
                    <a:pt x="-10445" y="271248"/>
                    <a:pt x="37846" y="295918"/>
                    <a:pt x="56706" y="306967"/>
                  </a:cubicBezTo>
                  <a:cubicBezTo>
                    <a:pt x="80995" y="321254"/>
                    <a:pt x="108427" y="330779"/>
                    <a:pt x="135382" y="338780"/>
                  </a:cubicBezTo>
                  <a:cubicBezTo>
                    <a:pt x="196628" y="356878"/>
                    <a:pt x="262160" y="362593"/>
                    <a:pt x="325787" y="362402"/>
                  </a:cubicBezTo>
                  <a:cubicBezTo>
                    <a:pt x="389414" y="362593"/>
                    <a:pt x="454946" y="356878"/>
                    <a:pt x="516192" y="338780"/>
                  </a:cubicBezTo>
                  <a:cubicBezTo>
                    <a:pt x="543148" y="330779"/>
                    <a:pt x="570485" y="321254"/>
                    <a:pt x="594773" y="306967"/>
                  </a:cubicBezTo>
                  <a:cubicBezTo>
                    <a:pt x="613538" y="296013"/>
                    <a:pt x="661924" y="271248"/>
                    <a:pt x="649447" y="243244"/>
                  </a:cubicBezTo>
                  <a:close/>
                </a:path>
              </a:pathLst>
            </a:custGeom>
            <a:solidFill>
              <a:srgbClr val="FDDD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5E7A688-8D0F-6E07-7CFA-2CA1CFE4225A}"/>
                </a:ext>
              </a:extLst>
            </p:cNvPr>
            <p:cNvSpPr/>
            <p:nvPr/>
          </p:nvSpPr>
          <p:spPr>
            <a:xfrm>
              <a:off x="3591020" y="4711541"/>
              <a:ext cx="1053044" cy="286808"/>
            </a:xfrm>
            <a:custGeom>
              <a:avLst/>
              <a:gdLst>
                <a:gd name="connsiteX0" fmla="*/ 1005554 w 1053044"/>
                <a:gd name="connsiteY0" fmla="*/ 0 h 286808"/>
                <a:gd name="connsiteX1" fmla="*/ 987838 w 1053044"/>
                <a:gd name="connsiteY1" fmla="*/ 97250 h 286808"/>
                <a:gd name="connsiteX2" fmla="*/ 692277 w 1053044"/>
                <a:gd name="connsiteY2" fmla="*/ 225171 h 286808"/>
                <a:gd name="connsiteX3" fmla="*/ 477393 w 1053044"/>
                <a:gd name="connsiteY3" fmla="*/ 239268 h 286808"/>
                <a:gd name="connsiteX4" fmla="*/ 262509 w 1053044"/>
                <a:gd name="connsiteY4" fmla="*/ 225171 h 286808"/>
                <a:gd name="connsiteX5" fmla="*/ 0 w 1053044"/>
                <a:gd name="connsiteY5" fmla="*/ 130683 h 286808"/>
                <a:gd name="connsiteX6" fmla="*/ 8858 w 1053044"/>
                <a:gd name="connsiteY6" fmla="*/ 144113 h 286808"/>
                <a:gd name="connsiteX7" fmla="*/ 304324 w 1053044"/>
                <a:gd name="connsiteY7" fmla="*/ 272034 h 286808"/>
                <a:gd name="connsiteX8" fmla="*/ 519208 w 1053044"/>
                <a:gd name="connsiteY8" fmla="*/ 286131 h 286808"/>
                <a:gd name="connsiteX9" fmla="*/ 734092 w 1053044"/>
                <a:gd name="connsiteY9" fmla="*/ 272034 h 286808"/>
                <a:gd name="connsiteX10" fmla="*/ 1029557 w 1053044"/>
                <a:gd name="connsiteY10" fmla="*/ 144113 h 286808"/>
                <a:gd name="connsiteX11" fmla="*/ 1005554 w 1053044"/>
                <a:gd name="connsiteY11" fmla="*/ 0 h 2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3044" h="286808">
                  <a:moveTo>
                    <a:pt x="1005554" y="0"/>
                  </a:moveTo>
                  <a:cubicBezTo>
                    <a:pt x="1016889" y="30766"/>
                    <a:pt x="1010793" y="67818"/>
                    <a:pt x="987838" y="97250"/>
                  </a:cubicBezTo>
                  <a:cubicBezTo>
                    <a:pt x="922020" y="181642"/>
                    <a:pt x="791432" y="207264"/>
                    <a:pt x="692277" y="225171"/>
                  </a:cubicBezTo>
                  <a:cubicBezTo>
                    <a:pt x="620649" y="237077"/>
                    <a:pt x="549021" y="241840"/>
                    <a:pt x="477393" y="239268"/>
                  </a:cubicBezTo>
                  <a:cubicBezTo>
                    <a:pt x="405765" y="241840"/>
                    <a:pt x="334137" y="237077"/>
                    <a:pt x="262509" y="225171"/>
                  </a:cubicBezTo>
                  <a:cubicBezTo>
                    <a:pt x="177927" y="209931"/>
                    <a:pt x="70580" y="188881"/>
                    <a:pt x="0" y="130683"/>
                  </a:cubicBezTo>
                  <a:cubicBezTo>
                    <a:pt x="2572" y="135255"/>
                    <a:pt x="5524" y="139827"/>
                    <a:pt x="8858" y="144113"/>
                  </a:cubicBezTo>
                  <a:cubicBezTo>
                    <a:pt x="74676" y="228505"/>
                    <a:pt x="205264" y="254127"/>
                    <a:pt x="304324" y="272034"/>
                  </a:cubicBezTo>
                  <a:cubicBezTo>
                    <a:pt x="375952" y="283941"/>
                    <a:pt x="447580" y="288703"/>
                    <a:pt x="519208" y="286131"/>
                  </a:cubicBezTo>
                  <a:cubicBezTo>
                    <a:pt x="590836" y="288703"/>
                    <a:pt x="662464" y="283941"/>
                    <a:pt x="734092" y="272034"/>
                  </a:cubicBezTo>
                  <a:cubicBezTo>
                    <a:pt x="833247" y="254223"/>
                    <a:pt x="963739" y="228600"/>
                    <a:pt x="1029557" y="144113"/>
                  </a:cubicBezTo>
                  <a:cubicBezTo>
                    <a:pt x="1067086" y="96203"/>
                    <a:pt x="1060037" y="28289"/>
                    <a:pt x="1005554" y="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8D0050E8-C2F0-2621-A33C-9C282ED37F15}"/>
                </a:ext>
              </a:extLst>
            </p:cNvPr>
            <p:cNvSpPr/>
            <p:nvPr/>
          </p:nvSpPr>
          <p:spPr>
            <a:xfrm>
              <a:off x="3800284" y="4581143"/>
              <a:ext cx="635822" cy="331379"/>
            </a:xfrm>
            <a:custGeom>
              <a:avLst/>
              <a:gdLst>
                <a:gd name="connsiteX0" fmla="*/ 633793 w 635822"/>
                <a:gd name="connsiteY0" fmla="*/ 212217 h 331379"/>
                <a:gd name="connsiteX1" fmla="*/ 436245 w 635822"/>
                <a:gd name="connsiteY1" fmla="*/ 0 h 331379"/>
                <a:gd name="connsiteX2" fmla="*/ 573310 w 635822"/>
                <a:gd name="connsiteY2" fmla="*/ 174688 h 331379"/>
                <a:gd name="connsiteX3" fmla="*/ 518636 w 635822"/>
                <a:gd name="connsiteY3" fmla="*/ 238411 h 331379"/>
                <a:gd name="connsiteX4" fmla="*/ 440055 w 635822"/>
                <a:gd name="connsiteY4" fmla="*/ 270224 h 331379"/>
                <a:gd name="connsiteX5" fmla="*/ 249650 w 635822"/>
                <a:gd name="connsiteY5" fmla="*/ 293942 h 331379"/>
                <a:gd name="connsiteX6" fmla="*/ 59246 w 635822"/>
                <a:gd name="connsiteY6" fmla="*/ 270224 h 331379"/>
                <a:gd name="connsiteX7" fmla="*/ 0 w 635822"/>
                <a:gd name="connsiteY7" fmla="*/ 248603 h 331379"/>
                <a:gd name="connsiteX8" fmla="*/ 41053 w 635822"/>
                <a:gd name="connsiteY8" fmla="*/ 275939 h 331379"/>
                <a:gd name="connsiteX9" fmla="*/ 119729 w 635822"/>
                <a:gd name="connsiteY9" fmla="*/ 307753 h 331379"/>
                <a:gd name="connsiteX10" fmla="*/ 310134 w 635822"/>
                <a:gd name="connsiteY10" fmla="*/ 331375 h 331379"/>
                <a:gd name="connsiteX11" fmla="*/ 500539 w 635822"/>
                <a:gd name="connsiteY11" fmla="*/ 307753 h 331379"/>
                <a:gd name="connsiteX12" fmla="*/ 579120 w 635822"/>
                <a:gd name="connsiteY12" fmla="*/ 275939 h 331379"/>
                <a:gd name="connsiteX13" fmla="*/ 633793 w 635822"/>
                <a:gd name="connsiteY13" fmla="*/ 212217 h 33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5822" h="331379">
                  <a:moveTo>
                    <a:pt x="633793" y="212217"/>
                  </a:moveTo>
                  <a:cubicBezTo>
                    <a:pt x="593979" y="122968"/>
                    <a:pt x="524447" y="43720"/>
                    <a:pt x="436245" y="0"/>
                  </a:cubicBezTo>
                  <a:cubicBezTo>
                    <a:pt x="495776" y="45053"/>
                    <a:pt x="543211" y="106966"/>
                    <a:pt x="573310" y="174688"/>
                  </a:cubicBezTo>
                  <a:cubicBezTo>
                    <a:pt x="585788" y="202692"/>
                    <a:pt x="537400" y="227362"/>
                    <a:pt x="518636" y="238411"/>
                  </a:cubicBezTo>
                  <a:cubicBezTo>
                    <a:pt x="494347" y="252698"/>
                    <a:pt x="466915" y="262223"/>
                    <a:pt x="440055" y="270224"/>
                  </a:cubicBezTo>
                  <a:cubicBezTo>
                    <a:pt x="378809" y="288322"/>
                    <a:pt x="313277" y="294037"/>
                    <a:pt x="249650" y="293942"/>
                  </a:cubicBezTo>
                  <a:cubicBezTo>
                    <a:pt x="186023" y="294037"/>
                    <a:pt x="120491" y="288322"/>
                    <a:pt x="59246" y="270224"/>
                  </a:cubicBezTo>
                  <a:cubicBezTo>
                    <a:pt x="39338" y="264319"/>
                    <a:pt x="19050" y="257556"/>
                    <a:pt x="0" y="248603"/>
                  </a:cubicBezTo>
                  <a:cubicBezTo>
                    <a:pt x="13049" y="260509"/>
                    <a:pt x="31147" y="270129"/>
                    <a:pt x="41053" y="275939"/>
                  </a:cubicBezTo>
                  <a:cubicBezTo>
                    <a:pt x="65341" y="290227"/>
                    <a:pt x="92773" y="299752"/>
                    <a:pt x="119729" y="307753"/>
                  </a:cubicBezTo>
                  <a:cubicBezTo>
                    <a:pt x="180975" y="325850"/>
                    <a:pt x="246507" y="331566"/>
                    <a:pt x="310134" y="331375"/>
                  </a:cubicBezTo>
                  <a:cubicBezTo>
                    <a:pt x="373761" y="331566"/>
                    <a:pt x="439293" y="325850"/>
                    <a:pt x="500539" y="307753"/>
                  </a:cubicBezTo>
                  <a:cubicBezTo>
                    <a:pt x="527494" y="299752"/>
                    <a:pt x="554831" y="290227"/>
                    <a:pt x="579120" y="275939"/>
                  </a:cubicBezTo>
                  <a:cubicBezTo>
                    <a:pt x="597884" y="264986"/>
                    <a:pt x="646271" y="240221"/>
                    <a:pt x="633793" y="212217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EA3DBA6-42D7-3831-CC65-BD7F9C1C3B81}"/>
                </a:ext>
              </a:extLst>
            </p:cNvPr>
            <p:cNvSpPr/>
            <p:nvPr/>
          </p:nvSpPr>
          <p:spPr>
            <a:xfrm>
              <a:off x="3684079" y="5087302"/>
              <a:ext cx="852392" cy="207311"/>
            </a:xfrm>
            <a:custGeom>
              <a:avLst/>
              <a:gdLst>
                <a:gd name="connsiteX0" fmla="*/ 840200 w 852392"/>
                <a:gd name="connsiteY0" fmla="*/ 12859 h 207311"/>
                <a:gd name="connsiteX1" fmla="*/ 462153 w 852392"/>
                <a:gd name="connsiteY1" fmla="*/ 140875 h 207311"/>
                <a:gd name="connsiteX2" fmla="*/ 426244 w 852392"/>
                <a:gd name="connsiteY2" fmla="*/ 141447 h 207311"/>
                <a:gd name="connsiteX3" fmla="*/ 390335 w 852392"/>
                <a:gd name="connsiteY3" fmla="*/ 140875 h 207311"/>
                <a:gd name="connsiteX4" fmla="*/ 12192 w 852392"/>
                <a:gd name="connsiteY4" fmla="*/ 12859 h 207311"/>
                <a:gd name="connsiteX5" fmla="*/ 0 w 852392"/>
                <a:gd name="connsiteY5" fmla="*/ 0 h 207311"/>
                <a:gd name="connsiteX6" fmla="*/ 57436 w 852392"/>
                <a:gd name="connsiteY6" fmla="*/ 92774 h 207311"/>
                <a:gd name="connsiteX7" fmla="*/ 394240 w 852392"/>
                <a:gd name="connsiteY7" fmla="*/ 206788 h 207311"/>
                <a:gd name="connsiteX8" fmla="*/ 426148 w 852392"/>
                <a:gd name="connsiteY8" fmla="*/ 207264 h 207311"/>
                <a:gd name="connsiteX9" fmla="*/ 458153 w 852392"/>
                <a:gd name="connsiteY9" fmla="*/ 206788 h 207311"/>
                <a:gd name="connsiteX10" fmla="*/ 794956 w 852392"/>
                <a:gd name="connsiteY10" fmla="*/ 92774 h 207311"/>
                <a:gd name="connsiteX11" fmla="*/ 852392 w 852392"/>
                <a:gd name="connsiteY11" fmla="*/ 0 h 207311"/>
                <a:gd name="connsiteX12" fmla="*/ 840200 w 852392"/>
                <a:gd name="connsiteY12" fmla="*/ 12859 h 20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392" h="207311">
                  <a:moveTo>
                    <a:pt x="840200" y="12859"/>
                  </a:moveTo>
                  <a:cubicBezTo>
                    <a:pt x="743426" y="104490"/>
                    <a:pt x="590550" y="134493"/>
                    <a:pt x="462153" y="140875"/>
                  </a:cubicBezTo>
                  <a:cubicBezTo>
                    <a:pt x="450152" y="141447"/>
                    <a:pt x="438245" y="141542"/>
                    <a:pt x="426244" y="141447"/>
                  </a:cubicBezTo>
                  <a:cubicBezTo>
                    <a:pt x="414338" y="141542"/>
                    <a:pt x="402336" y="141447"/>
                    <a:pt x="390335" y="140875"/>
                  </a:cubicBezTo>
                  <a:cubicBezTo>
                    <a:pt x="261842" y="134493"/>
                    <a:pt x="109061" y="104490"/>
                    <a:pt x="12192" y="12859"/>
                  </a:cubicBezTo>
                  <a:cubicBezTo>
                    <a:pt x="7906" y="8763"/>
                    <a:pt x="3810" y="4477"/>
                    <a:pt x="0" y="0"/>
                  </a:cubicBezTo>
                  <a:cubicBezTo>
                    <a:pt x="13621" y="34576"/>
                    <a:pt x="30480" y="67342"/>
                    <a:pt x="57436" y="92774"/>
                  </a:cubicBezTo>
                  <a:cubicBezTo>
                    <a:pt x="143637" y="174403"/>
                    <a:pt x="279845" y="201168"/>
                    <a:pt x="394240" y="206788"/>
                  </a:cubicBezTo>
                  <a:cubicBezTo>
                    <a:pt x="404908" y="207359"/>
                    <a:pt x="415576" y="207359"/>
                    <a:pt x="426148" y="207264"/>
                  </a:cubicBezTo>
                  <a:cubicBezTo>
                    <a:pt x="436817" y="207359"/>
                    <a:pt x="447485" y="207264"/>
                    <a:pt x="458153" y="206788"/>
                  </a:cubicBezTo>
                  <a:cubicBezTo>
                    <a:pt x="572548" y="201168"/>
                    <a:pt x="708755" y="174403"/>
                    <a:pt x="794956" y="92774"/>
                  </a:cubicBezTo>
                  <a:cubicBezTo>
                    <a:pt x="821912" y="67246"/>
                    <a:pt x="838676" y="34480"/>
                    <a:pt x="852392" y="0"/>
                  </a:cubicBezTo>
                  <a:cubicBezTo>
                    <a:pt x="848582" y="4382"/>
                    <a:pt x="844582" y="8763"/>
                    <a:pt x="840200" y="12859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D897B39-37F1-8DDB-84C3-3223B655B7B8}"/>
                </a:ext>
              </a:extLst>
            </p:cNvPr>
            <p:cNvSpPr/>
            <p:nvPr/>
          </p:nvSpPr>
          <p:spPr>
            <a:xfrm>
              <a:off x="3890892" y="4595610"/>
              <a:ext cx="175107" cy="127379"/>
            </a:xfrm>
            <a:custGeom>
              <a:avLst/>
              <a:gdLst>
                <a:gd name="connsiteX0" fmla="*/ 28550 w 175107"/>
                <a:gd name="connsiteY0" fmla="*/ 122789 h 127379"/>
                <a:gd name="connsiteX1" fmla="*/ 155137 w 175107"/>
                <a:gd name="connsiteY1" fmla="*/ 53828 h 127379"/>
                <a:gd name="connsiteX2" fmla="*/ 174283 w 175107"/>
                <a:gd name="connsiteY2" fmla="*/ 34682 h 127379"/>
                <a:gd name="connsiteX3" fmla="*/ 174283 w 175107"/>
                <a:gd name="connsiteY3" fmla="*/ 20109 h 127379"/>
                <a:gd name="connsiteX4" fmla="*/ 147803 w 175107"/>
                <a:gd name="connsiteY4" fmla="*/ 12 h 127379"/>
                <a:gd name="connsiteX5" fmla="*/ 4642 w 175107"/>
                <a:gd name="connsiteY5" fmla="*/ 98786 h 127379"/>
                <a:gd name="connsiteX6" fmla="*/ 28550 w 175107"/>
                <a:gd name="connsiteY6" fmla="*/ 122789 h 127379"/>
                <a:gd name="connsiteX7" fmla="*/ 28550 w 175107"/>
                <a:gd name="connsiteY7" fmla="*/ 122789 h 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107" h="127379">
                  <a:moveTo>
                    <a:pt x="28550" y="122789"/>
                  </a:moveTo>
                  <a:cubicBezTo>
                    <a:pt x="66269" y="90975"/>
                    <a:pt x="106465" y="64115"/>
                    <a:pt x="155137" y="53828"/>
                  </a:cubicBezTo>
                  <a:cubicBezTo>
                    <a:pt x="163710" y="52018"/>
                    <a:pt x="172568" y="43446"/>
                    <a:pt x="174283" y="34682"/>
                  </a:cubicBezTo>
                  <a:cubicBezTo>
                    <a:pt x="175235" y="29539"/>
                    <a:pt x="175521" y="25348"/>
                    <a:pt x="174283" y="20109"/>
                  </a:cubicBezTo>
                  <a:cubicBezTo>
                    <a:pt x="171425" y="8679"/>
                    <a:pt x="159804" y="-369"/>
                    <a:pt x="147803" y="12"/>
                  </a:cubicBezTo>
                  <a:cubicBezTo>
                    <a:pt x="83414" y="2202"/>
                    <a:pt x="42742" y="53732"/>
                    <a:pt x="4642" y="98786"/>
                  </a:cubicBezTo>
                  <a:cubicBezTo>
                    <a:pt x="-9550" y="115550"/>
                    <a:pt x="11786" y="136886"/>
                    <a:pt x="28550" y="122789"/>
                  </a:cubicBezTo>
                  <a:lnTo>
                    <a:pt x="28550" y="122789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BBDC099-7F0D-C487-C16A-CD921D8C1C4E}"/>
                </a:ext>
              </a:extLst>
            </p:cNvPr>
            <p:cNvSpPr/>
            <p:nvPr/>
          </p:nvSpPr>
          <p:spPr>
            <a:xfrm>
              <a:off x="3688491" y="4956758"/>
              <a:ext cx="68959" cy="152723"/>
            </a:xfrm>
            <a:custGeom>
              <a:avLst/>
              <a:gdLst>
                <a:gd name="connsiteX0" fmla="*/ 446 w 68959"/>
                <a:gd name="connsiteY0" fmla="*/ 11577 h 152723"/>
                <a:gd name="connsiteX1" fmla="*/ 44832 w 68959"/>
                <a:gd name="connsiteY1" fmla="*/ 145880 h 152723"/>
                <a:gd name="connsiteX2" fmla="*/ 68835 w 68959"/>
                <a:gd name="connsiteY2" fmla="*/ 135783 h 152723"/>
                <a:gd name="connsiteX3" fmla="*/ 18924 w 68959"/>
                <a:gd name="connsiteY3" fmla="*/ 6434 h 152723"/>
                <a:gd name="connsiteX4" fmla="*/ 446 w 68959"/>
                <a:gd name="connsiteY4" fmla="*/ 11577 h 152723"/>
                <a:gd name="connsiteX5" fmla="*/ 446 w 68959"/>
                <a:gd name="connsiteY5" fmla="*/ 11577 h 15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59" h="152723">
                  <a:moveTo>
                    <a:pt x="446" y="11577"/>
                  </a:moveTo>
                  <a:cubicBezTo>
                    <a:pt x="12733" y="56440"/>
                    <a:pt x="23877" y="104065"/>
                    <a:pt x="44832" y="145880"/>
                  </a:cubicBezTo>
                  <a:cubicBezTo>
                    <a:pt x="52166" y="160453"/>
                    <a:pt x="70645" y="149213"/>
                    <a:pt x="68835" y="135783"/>
                  </a:cubicBezTo>
                  <a:cubicBezTo>
                    <a:pt x="62644" y="89873"/>
                    <a:pt x="36069" y="48534"/>
                    <a:pt x="18924" y="6434"/>
                  </a:cubicBezTo>
                  <a:cubicBezTo>
                    <a:pt x="14352" y="-4520"/>
                    <a:pt x="-2983" y="-615"/>
                    <a:pt x="446" y="11577"/>
                  </a:cubicBezTo>
                  <a:lnTo>
                    <a:pt x="446" y="11577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F6E3A944-1AFE-1331-5D88-C82976EE689A}"/>
                </a:ext>
              </a:extLst>
            </p:cNvPr>
            <p:cNvSpPr/>
            <p:nvPr/>
          </p:nvSpPr>
          <p:spPr>
            <a:xfrm>
              <a:off x="3623502" y="4728378"/>
              <a:ext cx="32513" cy="42418"/>
            </a:xfrm>
            <a:custGeom>
              <a:avLst/>
              <a:gdLst>
                <a:gd name="connsiteX0" fmla="*/ 17715 w 32513"/>
                <a:gd name="connsiteY0" fmla="*/ 37550 h 42418"/>
                <a:gd name="connsiteX1" fmla="*/ 31431 w 32513"/>
                <a:gd name="connsiteY1" fmla="*/ 14119 h 42418"/>
                <a:gd name="connsiteX2" fmla="*/ 15334 w 32513"/>
                <a:gd name="connsiteY2" fmla="*/ 4689 h 42418"/>
                <a:gd name="connsiteX3" fmla="*/ 1142 w 32513"/>
                <a:gd name="connsiteY3" fmla="*/ 27835 h 42418"/>
                <a:gd name="connsiteX4" fmla="*/ 17715 w 32513"/>
                <a:gd name="connsiteY4" fmla="*/ 37550 h 42418"/>
                <a:gd name="connsiteX5" fmla="*/ 17715 w 32513"/>
                <a:gd name="connsiteY5" fmla="*/ 37550 h 4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13" h="42418">
                  <a:moveTo>
                    <a:pt x="17715" y="37550"/>
                  </a:moveTo>
                  <a:cubicBezTo>
                    <a:pt x="21811" y="29454"/>
                    <a:pt x="27335" y="22215"/>
                    <a:pt x="31431" y="14119"/>
                  </a:cubicBezTo>
                  <a:cubicBezTo>
                    <a:pt x="36765" y="3451"/>
                    <a:pt x="20953" y="-5979"/>
                    <a:pt x="15334" y="4689"/>
                  </a:cubicBezTo>
                  <a:cubicBezTo>
                    <a:pt x="11143" y="12690"/>
                    <a:pt x="5428" y="19834"/>
                    <a:pt x="1142" y="27835"/>
                  </a:cubicBezTo>
                  <a:cubicBezTo>
                    <a:pt x="-4478" y="38884"/>
                    <a:pt x="12191" y="48599"/>
                    <a:pt x="17715" y="37550"/>
                  </a:cubicBezTo>
                  <a:lnTo>
                    <a:pt x="17715" y="37550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3" name="图形 2">
            <a:extLst>
              <a:ext uri="{FF2B5EF4-FFF2-40B4-BE49-F238E27FC236}">
                <a16:creationId xmlns:a16="http://schemas.microsoft.com/office/drawing/2014/main" id="{E7619975-DCB4-2997-AFE8-49ABDE7A81FF}"/>
              </a:ext>
            </a:extLst>
          </p:cNvPr>
          <p:cNvGrpSpPr/>
          <p:nvPr/>
        </p:nvGrpSpPr>
        <p:grpSpPr>
          <a:xfrm>
            <a:off x="10096192" y="232454"/>
            <a:ext cx="1507021" cy="4160430"/>
            <a:chOff x="-13" y="-51"/>
            <a:chExt cx="917653" cy="2533362"/>
          </a:xfrm>
        </p:grpSpPr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E6BF5CB2-8142-7DC1-3816-424F838677C1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36" name="图形 2">
                <a:extLst>
                  <a:ext uri="{FF2B5EF4-FFF2-40B4-BE49-F238E27FC236}">
                    <a16:creationId xmlns:a16="http://schemas.microsoft.com/office/drawing/2014/main" id="{E88FA9C9-F907-9403-D7CB-E6804D64942D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43" name="图形 2">
                  <a:extLst>
                    <a:ext uri="{FF2B5EF4-FFF2-40B4-BE49-F238E27FC236}">
                      <a16:creationId xmlns:a16="http://schemas.microsoft.com/office/drawing/2014/main" id="{D227C55C-3EEE-3080-3662-70055454BE03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60" name="图形 2">
                    <a:extLst>
                      <a:ext uri="{FF2B5EF4-FFF2-40B4-BE49-F238E27FC236}">
                        <a16:creationId xmlns:a16="http://schemas.microsoft.com/office/drawing/2014/main" id="{F1425A4E-1F99-75EB-AA35-005E0F1A10AE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63" name="图形 2">
                      <a:extLst>
                        <a:ext uri="{FF2B5EF4-FFF2-40B4-BE49-F238E27FC236}">
                          <a16:creationId xmlns:a16="http://schemas.microsoft.com/office/drawing/2014/main" id="{ECAB9C34-C03E-8FD0-93FB-38971AF939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165" name="任意多边形: 形状 164">
                        <a:extLst>
                          <a:ext uri="{FF2B5EF4-FFF2-40B4-BE49-F238E27FC236}">
                            <a16:creationId xmlns:a16="http://schemas.microsoft.com/office/drawing/2014/main" id="{33E2AF81-396B-2566-3D74-6F5A7CC706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6" name="图形 2">
                        <a:extLst>
                          <a:ext uri="{FF2B5EF4-FFF2-40B4-BE49-F238E27FC236}">
                            <a16:creationId xmlns:a16="http://schemas.microsoft.com/office/drawing/2014/main" id="{6A71D41B-32C1-727B-B698-6860C0DE04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7" name="任意多边形: 形状 166">
                          <a:extLst>
                            <a:ext uri="{FF2B5EF4-FFF2-40B4-BE49-F238E27FC236}">
                              <a16:creationId xmlns:a16="http://schemas.microsoft.com/office/drawing/2014/main" id="{299E569D-BB85-35E9-D3D3-AF9A22624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969092CE-9CF2-532D-5B3D-6B719DE90E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4" name="任意多边形: 形状 163">
                      <a:extLst>
                        <a:ext uri="{FF2B5EF4-FFF2-40B4-BE49-F238E27FC236}">
                          <a16:creationId xmlns:a16="http://schemas.microsoft.com/office/drawing/2014/main" id="{B2528043-7FAF-2D57-F8F0-1D476D6F2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80157E7D-7993-37AA-AB35-67FCCD56E5CC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1A550B7D-8EE5-F26E-0F7F-DC8666120B9F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图形 2">
                  <a:extLst>
                    <a:ext uri="{FF2B5EF4-FFF2-40B4-BE49-F238E27FC236}">
                      <a16:creationId xmlns:a16="http://schemas.microsoft.com/office/drawing/2014/main" id="{D050DFEA-7F09-012E-38EB-4611C2295811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51" name="图形 2">
                    <a:extLst>
                      <a:ext uri="{FF2B5EF4-FFF2-40B4-BE49-F238E27FC236}">
                        <a16:creationId xmlns:a16="http://schemas.microsoft.com/office/drawing/2014/main" id="{59CC09AC-2A1B-4108-78FE-CC93EE8D806A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54" name="图形 2">
                      <a:extLst>
                        <a:ext uri="{FF2B5EF4-FFF2-40B4-BE49-F238E27FC236}">
                          <a16:creationId xmlns:a16="http://schemas.microsoft.com/office/drawing/2014/main" id="{94F7EE03-0211-A7CB-A106-ABA8F28ADB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56" name="任意多边形: 形状 155">
                        <a:extLst>
                          <a:ext uri="{FF2B5EF4-FFF2-40B4-BE49-F238E27FC236}">
                            <a16:creationId xmlns:a16="http://schemas.microsoft.com/office/drawing/2014/main" id="{0B7FFF6F-A2E9-C234-F2B2-E2F0901129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7" name="图形 2">
                        <a:extLst>
                          <a:ext uri="{FF2B5EF4-FFF2-40B4-BE49-F238E27FC236}">
                            <a16:creationId xmlns:a16="http://schemas.microsoft.com/office/drawing/2014/main" id="{AD5A9684-1C9E-A28E-335F-8D05695793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8" name="任意多边形: 形状 157">
                          <a:extLst>
                            <a:ext uri="{FF2B5EF4-FFF2-40B4-BE49-F238E27FC236}">
                              <a16:creationId xmlns:a16="http://schemas.microsoft.com/office/drawing/2014/main" id="{0773C680-AC6C-C46B-13AE-AB4D9EB53F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0A27E5CF-1DC5-DB66-2B64-3167AF1ADA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F3B1D271-4F16-63EA-B4E4-C4E3B1668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742BF87F-A7D3-8A8A-CC8C-0DCA845DA74A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CEB8ABF4-9847-2A86-7B9C-572154AAC6E8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图形 2">
                  <a:extLst>
                    <a:ext uri="{FF2B5EF4-FFF2-40B4-BE49-F238E27FC236}">
                      <a16:creationId xmlns:a16="http://schemas.microsoft.com/office/drawing/2014/main" id="{B8C2DCC2-1073-10F3-A88B-019E28B76F56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42" name="图形 2">
                    <a:extLst>
                      <a:ext uri="{FF2B5EF4-FFF2-40B4-BE49-F238E27FC236}">
                        <a16:creationId xmlns:a16="http://schemas.microsoft.com/office/drawing/2014/main" id="{E45DB08B-4CBE-6402-B235-50F93A7DE353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45" name="图形 2">
                      <a:extLst>
                        <a:ext uri="{FF2B5EF4-FFF2-40B4-BE49-F238E27FC236}">
                          <a16:creationId xmlns:a16="http://schemas.microsoft.com/office/drawing/2014/main" id="{FF86C3F3-D1E4-CA2D-886F-A3E20CC6B7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47" name="任意多边形: 形状 146">
                        <a:extLst>
                          <a:ext uri="{FF2B5EF4-FFF2-40B4-BE49-F238E27FC236}">
                            <a16:creationId xmlns:a16="http://schemas.microsoft.com/office/drawing/2014/main" id="{08D48C5B-652B-16DD-C148-CB234C77B7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8" name="图形 2">
                        <a:extLst>
                          <a:ext uri="{FF2B5EF4-FFF2-40B4-BE49-F238E27FC236}">
                            <a16:creationId xmlns:a16="http://schemas.microsoft.com/office/drawing/2014/main" id="{ADB914A4-7B2E-36DD-89D0-4F87235AA1A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9" name="任意多边形: 形状 148">
                          <a:extLst>
                            <a:ext uri="{FF2B5EF4-FFF2-40B4-BE49-F238E27FC236}">
                              <a16:creationId xmlns:a16="http://schemas.microsoft.com/office/drawing/2014/main" id="{D5EDE7AA-679E-CA44-152D-02A3C47DEB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8D63A6DC-AB48-FE6B-BA39-38A06940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833C40B2-F107-B52E-FF6F-45CDDA8E8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86973B62-2540-27A5-DAFD-D78A2BA3E0FB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29FEC416-608A-B1A4-EF2A-6D94A9AEA1A9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" name="图形 2">
                  <a:extLst>
                    <a:ext uri="{FF2B5EF4-FFF2-40B4-BE49-F238E27FC236}">
                      <a16:creationId xmlns:a16="http://schemas.microsoft.com/office/drawing/2014/main" id="{00FF0E64-8E72-160B-74F1-EEB2B527F0D5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33" name="图形 2">
                    <a:extLst>
                      <a:ext uri="{FF2B5EF4-FFF2-40B4-BE49-F238E27FC236}">
                        <a16:creationId xmlns:a16="http://schemas.microsoft.com/office/drawing/2014/main" id="{CD49971D-D150-4BC1-01CB-7A32B4475863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36" name="图形 2">
                      <a:extLst>
                        <a:ext uri="{FF2B5EF4-FFF2-40B4-BE49-F238E27FC236}">
                          <a16:creationId xmlns:a16="http://schemas.microsoft.com/office/drawing/2014/main" id="{83882B87-A705-6D66-8907-79E9BB74DF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70F02582-409B-586C-5887-F59B0FBF96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9" name="图形 2">
                        <a:extLst>
                          <a:ext uri="{FF2B5EF4-FFF2-40B4-BE49-F238E27FC236}">
                            <a16:creationId xmlns:a16="http://schemas.microsoft.com/office/drawing/2014/main" id="{521B3E4F-7EE7-C339-9399-489D6F615FA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0" name="任意多边形: 形状 139">
                          <a:extLst>
                            <a:ext uri="{FF2B5EF4-FFF2-40B4-BE49-F238E27FC236}">
                              <a16:creationId xmlns:a16="http://schemas.microsoft.com/office/drawing/2014/main" id="{9FF88E5F-4659-8107-AE7F-515DEA7F18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F0AC1EA1-4B19-A821-F2E4-1514DD6CC2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7" name="任意多边形: 形状 136">
                      <a:extLst>
                        <a:ext uri="{FF2B5EF4-FFF2-40B4-BE49-F238E27FC236}">
                          <a16:creationId xmlns:a16="http://schemas.microsoft.com/office/drawing/2014/main" id="{828CEEF9-BDFC-5318-751E-FE3259E84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6764F66B-C909-0EDD-46FB-800ED9D86F83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6E9CB03C-B772-4E29-238A-DFC961B6CF06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7A00994B-2E41-001E-DB03-5FD6011C64C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1E147833-B568-8135-911D-831D1A0C7D1C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22413ABE-0F57-9D3C-AC75-F35D1BEB13B9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F8D8D723-D246-0BF0-1BCC-40E11148A333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6A0A4510-9A5C-8D3D-1957-BEBFED1486A3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2" name="图形 2">
                  <a:extLst>
                    <a:ext uri="{FF2B5EF4-FFF2-40B4-BE49-F238E27FC236}">
                      <a16:creationId xmlns:a16="http://schemas.microsoft.com/office/drawing/2014/main" id="{CA07D3EE-101A-BD76-1C11-38ED376508C1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24" name="图形 2">
                    <a:extLst>
                      <a:ext uri="{FF2B5EF4-FFF2-40B4-BE49-F238E27FC236}">
                        <a16:creationId xmlns:a16="http://schemas.microsoft.com/office/drawing/2014/main" id="{F4C9EC86-49E3-93C3-6C9E-F279BE607561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27" name="图形 2">
                      <a:extLst>
                        <a:ext uri="{FF2B5EF4-FFF2-40B4-BE49-F238E27FC236}">
                          <a16:creationId xmlns:a16="http://schemas.microsoft.com/office/drawing/2014/main" id="{066F10A3-0B53-5ABC-CA6F-F9EB32A7F9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59E6111C-5C10-1ADA-ABE0-1914B6F93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0" name="图形 2">
                        <a:extLst>
                          <a:ext uri="{FF2B5EF4-FFF2-40B4-BE49-F238E27FC236}">
                            <a16:creationId xmlns:a16="http://schemas.microsoft.com/office/drawing/2014/main" id="{D978CF1D-EF77-75B3-138C-85F261BB41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1" name="任意多边形: 形状 130">
                          <a:extLst>
                            <a:ext uri="{FF2B5EF4-FFF2-40B4-BE49-F238E27FC236}">
                              <a16:creationId xmlns:a16="http://schemas.microsoft.com/office/drawing/2014/main" id="{AF9B1200-92E6-8C0D-5524-85B28C8A57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0A3A754C-66ED-A1DF-A72A-30DDEF169E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B9D18705-0ADB-7A7F-C149-14F5C40EF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B17EF3CF-50EC-6A02-9CAB-82659588A42B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5C8FF453-7B94-A47E-D83E-D4E9F09204E1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" name="图形 2">
                  <a:extLst>
                    <a:ext uri="{FF2B5EF4-FFF2-40B4-BE49-F238E27FC236}">
                      <a16:creationId xmlns:a16="http://schemas.microsoft.com/office/drawing/2014/main" id="{15554215-4191-4638-1816-BB0A37D5756D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15" name="图形 2">
                    <a:extLst>
                      <a:ext uri="{FF2B5EF4-FFF2-40B4-BE49-F238E27FC236}">
                        <a16:creationId xmlns:a16="http://schemas.microsoft.com/office/drawing/2014/main" id="{CA366EE5-48D4-95C5-2EF0-F81464CAB1ED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18" name="图形 2">
                      <a:extLst>
                        <a:ext uri="{FF2B5EF4-FFF2-40B4-BE49-F238E27FC236}">
                          <a16:creationId xmlns:a16="http://schemas.microsoft.com/office/drawing/2014/main" id="{5F4A338D-829C-EFC7-6C50-77649413A7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6EAB76A9-55D2-D046-0469-D84A8EBBD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1" name="图形 2">
                        <a:extLst>
                          <a:ext uri="{FF2B5EF4-FFF2-40B4-BE49-F238E27FC236}">
                            <a16:creationId xmlns:a16="http://schemas.microsoft.com/office/drawing/2014/main" id="{9BCF271F-3044-C7D6-8004-59B1ADDEFE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2" name="任意多边形: 形状 121">
                          <a:extLst>
                            <a:ext uri="{FF2B5EF4-FFF2-40B4-BE49-F238E27FC236}">
                              <a16:creationId xmlns:a16="http://schemas.microsoft.com/office/drawing/2014/main" id="{05B98103-79E2-9EEC-9973-58865F5CF7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2C58DE4E-4401-6993-D28D-F898B9E752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9" name="任意多边形: 形状 118">
                      <a:extLst>
                        <a:ext uri="{FF2B5EF4-FFF2-40B4-BE49-F238E27FC236}">
                          <a16:creationId xmlns:a16="http://schemas.microsoft.com/office/drawing/2014/main" id="{FF9B7A12-F636-BF7E-4BAD-3F52EB8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81E34F77-B993-ED20-54BD-39C4D0F206BF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D0E2252D-5C81-FD53-D816-98B53DB605B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37C9D148-AB90-3538-390A-637B020EE1E7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5" name="图形 2">
                  <a:extLst>
                    <a:ext uri="{FF2B5EF4-FFF2-40B4-BE49-F238E27FC236}">
                      <a16:creationId xmlns:a16="http://schemas.microsoft.com/office/drawing/2014/main" id="{616D30E3-6AB5-0CB0-66CC-4904A1A9B7D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06" name="图形 2">
                    <a:extLst>
                      <a:ext uri="{FF2B5EF4-FFF2-40B4-BE49-F238E27FC236}">
                        <a16:creationId xmlns:a16="http://schemas.microsoft.com/office/drawing/2014/main" id="{24C5F930-8C0D-40AE-C9DE-DB74B3624A08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09" name="图形 2">
                      <a:extLst>
                        <a:ext uri="{FF2B5EF4-FFF2-40B4-BE49-F238E27FC236}">
                          <a16:creationId xmlns:a16="http://schemas.microsoft.com/office/drawing/2014/main" id="{5323EA83-C653-52F7-91AA-44778346F3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11" name="任意多边形: 形状 110">
                        <a:extLst>
                          <a:ext uri="{FF2B5EF4-FFF2-40B4-BE49-F238E27FC236}">
                            <a16:creationId xmlns:a16="http://schemas.microsoft.com/office/drawing/2014/main" id="{62EF0A59-B817-C9FF-B0FE-75027E669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2" name="图形 2">
                        <a:extLst>
                          <a:ext uri="{FF2B5EF4-FFF2-40B4-BE49-F238E27FC236}">
                            <a16:creationId xmlns:a16="http://schemas.microsoft.com/office/drawing/2014/main" id="{2D997F19-84EB-5E7E-3A24-17361E1B78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3" name="任意多边形: 形状 112">
                          <a:extLst>
                            <a:ext uri="{FF2B5EF4-FFF2-40B4-BE49-F238E27FC236}">
                              <a16:creationId xmlns:a16="http://schemas.microsoft.com/office/drawing/2014/main" id="{33AB346F-E04A-F304-185D-D287CFFDC7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F8A27FA4-7994-2954-E040-72FD81697B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0" name="任意多边形: 形状 109">
                      <a:extLst>
                        <a:ext uri="{FF2B5EF4-FFF2-40B4-BE49-F238E27FC236}">
                          <a16:creationId xmlns:a16="http://schemas.microsoft.com/office/drawing/2014/main" id="{B2F65E66-3CBC-439E-FFCB-00EE92222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0CBC3CD4-B0D4-11AD-9A39-27F5D8AAB820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07BDA998-B5A9-798E-C9A3-F9250415E68D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6" name="图形 2">
                  <a:extLst>
                    <a:ext uri="{FF2B5EF4-FFF2-40B4-BE49-F238E27FC236}">
                      <a16:creationId xmlns:a16="http://schemas.microsoft.com/office/drawing/2014/main" id="{83C14CBF-87CB-414B-D7CC-00ACFD2B0A60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97" name="图形 2">
                    <a:extLst>
                      <a:ext uri="{FF2B5EF4-FFF2-40B4-BE49-F238E27FC236}">
                        <a16:creationId xmlns:a16="http://schemas.microsoft.com/office/drawing/2014/main" id="{22B0A4A6-70BC-3F6E-F9F3-9192653E6F8F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00" name="图形 2">
                      <a:extLst>
                        <a:ext uri="{FF2B5EF4-FFF2-40B4-BE49-F238E27FC236}">
                          <a16:creationId xmlns:a16="http://schemas.microsoft.com/office/drawing/2014/main" id="{D5F73082-D9B8-48BD-5322-EF33292D84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02" name="任意多边形: 形状 101">
                        <a:extLst>
                          <a:ext uri="{FF2B5EF4-FFF2-40B4-BE49-F238E27FC236}">
                            <a16:creationId xmlns:a16="http://schemas.microsoft.com/office/drawing/2014/main" id="{07673776-9C83-DF47-882E-880C4FCC1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3" name="图形 2">
                        <a:extLst>
                          <a:ext uri="{FF2B5EF4-FFF2-40B4-BE49-F238E27FC236}">
                            <a16:creationId xmlns:a16="http://schemas.microsoft.com/office/drawing/2014/main" id="{D981EE7D-BA86-69C1-758D-C374D2AB3CC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4" name="任意多边形: 形状 103">
                          <a:extLst>
                            <a:ext uri="{FF2B5EF4-FFF2-40B4-BE49-F238E27FC236}">
                              <a16:creationId xmlns:a16="http://schemas.microsoft.com/office/drawing/2014/main" id="{5D8135AE-EC7B-155F-D8ED-7F50CCFBA8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69121A06-D369-75A1-885F-28E41E88F7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1" name="任意多边形: 形状 100">
                      <a:extLst>
                        <a:ext uri="{FF2B5EF4-FFF2-40B4-BE49-F238E27FC236}">
                          <a16:creationId xmlns:a16="http://schemas.microsoft.com/office/drawing/2014/main" id="{22021D22-05CD-2552-D821-3F1ABF9ED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97100A98-71A7-A269-2EB9-72CF625AEBF7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5C92F0D4-1ECD-43F0-A021-EDD2667776D3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" name="图形 2">
                  <a:extLst>
                    <a:ext uri="{FF2B5EF4-FFF2-40B4-BE49-F238E27FC236}">
                      <a16:creationId xmlns:a16="http://schemas.microsoft.com/office/drawing/2014/main" id="{AB5905DB-DAF2-6385-F7B7-343586F2A942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88" name="图形 2">
                    <a:extLst>
                      <a:ext uri="{FF2B5EF4-FFF2-40B4-BE49-F238E27FC236}">
                        <a16:creationId xmlns:a16="http://schemas.microsoft.com/office/drawing/2014/main" id="{4E45FBB0-BBA6-EE64-A5AB-A71D578485C3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91" name="图形 2">
                      <a:extLst>
                        <a:ext uri="{FF2B5EF4-FFF2-40B4-BE49-F238E27FC236}">
                          <a16:creationId xmlns:a16="http://schemas.microsoft.com/office/drawing/2014/main" id="{B7FB4D7A-3A8B-5846-8582-3970DA421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93" name="任意多边形: 形状 92">
                        <a:extLst>
                          <a:ext uri="{FF2B5EF4-FFF2-40B4-BE49-F238E27FC236}">
                            <a16:creationId xmlns:a16="http://schemas.microsoft.com/office/drawing/2014/main" id="{428F0C08-0343-07A4-0F6B-868380751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94" name="图形 2">
                        <a:extLst>
                          <a:ext uri="{FF2B5EF4-FFF2-40B4-BE49-F238E27FC236}">
                            <a16:creationId xmlns:a16="http://schemas.microsoft.com/office/drawing/2014/main" id="{6AAA8C10-3311-1EDB-3C67-4C5ACB71EA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95" name="任意多边形: 形状 94">
                          <a:extLst>
                            <a:ext uri="{FF2B5EF4-FFF2-40B4-BE49-F238E27FC236}">
                              <a16:creationId xmlns:a16="http://schemas.microsoft.com/office/drawing/2014/main" id="{B81E9B6D-F96A-9B49-2B51-C103B54CBA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" name="任意多边形: 形状 95">
                          <a:extLst>
                            <a:ext uri="{FF2B5EF4-FFF2-40B4-BE49-F238E27FC236}">
                              <a16:creationId xmlns:a16="http://schemas.microsoft.com/office/drawing/2014/main" id="{B2215AEE-043F-012B-47C9-F51D315288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92" name="任意多边形: 形状 91">
                      <a:extLst>
                        <a:ext uri="{FF2B5EF4-FFF2-40B4-BE49-F238E27FC236}">
                          <a16:creationId xmlns:a16="http://schemas.microsoft.com/office/drawing/2014/main" id="{A1006774-B670-7CC7-7DCF-E713DA15FD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94C89D29-41DC-53F1-C755-D83F510DD4C6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EF4B0D1C-CC14-AEF7-B821-DC47EA8A66C5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8" name="图形 2">
                  <a:extLst>
                    <a:ext uri="{FF2B5EF4-FFF2-40B4-BE49-F238E27FC236}">
                      <a16:creationId xmlns:a16="http://schemas.microsoft.com/office/drawing/2014/main" id="{FD0C52CE-7323-FBDC-F04E-5C4998F5762F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79" name="图形 2">
                    <a:extLst>
                      <a:ext uri="{FF2B5EF4-FFF2-40B4-BE49-F238E27FC236}">
                        <a16:creationId xmlns:a16="http://schemas.microsoft.com/office/drawing/2014/main" id="{C4AA7D66-6F9F-A4B3-39FB-E61614E1D757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82" name="图形 2">
                      <a:extLst>
                        <a:ext uri="{FF2B5EF4-FFF2-40B4-BE49-F238E27FC236}">
                          <a16:creationId xmlns:a16="http://schemas.microsoft.com/office/drawing/2014/main" id="{ADAACD54-28CB-46F2-E2A5-6A13360E83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84" name="任意多边形: 形状 83">
                        <a:extLst>
                          <a:ext uri="{FF2B5EF4-FFF2-40B4-BE49-F238E27FC236}">
                            <a16:creationId xmlns:a16="http://schemas.microsoft.com/office/drawing/2014/main" id="{22BAD109-6CB5-F4E1-E016-955D906435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85" name="图形 2">
                        <a:extLst>
                          <a:ext uri="{FF2B5EF4-FFF2-40B4-BE49-F238E27FC236}">
                            <a16:creationId xmlns:a16="http://schemas.microsoft.com/office/drawing/2014/main" id="{C818E550-B626-6C9B-5EFE-D32EA90026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86" name="任意多边形: 形状 85">
                          <a:extLst>
                            <a:ext uri="{FF2B5EF4-FFF2-40B4-BE49-F238E27FC236}">
                              <a16:creationId xmlns:a16="http://schemas.microsoft.com/office/drawing/2014/main" id="{DB5FCAFF-16BF-AF32-05A5-FD284252EE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7" name="任意多边形: 形状 86">
                          <a:extLst>
                            <a:ext uri="{FF2B5EF4-FFF2-40B4-BE49-F238E27FC236}">
                              <a16:creationId xmlns:a16="http://schemas.microsoft.com/office/drawing/2014/main" id="{E981DFEC-3C6D-D5EF-D398-BF5BB379CF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83" name="任意多边形: 形状 82">
                      <a:extLst>
                        <a:ext uri="{FF2B5EF4-FFF2-40B4-BE49-F238E27FC236}">
                          <a16:creationId xmlns:a16="http://schemas.microsoft.com/office/drawing/2014/main" id="{E078601B-A023-D1C7-9660-979FA7E3C1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1B10CF20-4D8D-23F8-15E7-E7C994C220A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B7107DB6-F36A-EA80-C5EE-B7B69468D241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9" name="图形 2">
                  <a:extLst>
                    <a:ext uri="{FF2B5EF4-FFF2-40B4-BE49-F238E27FC236}">
                      <a16:creationId xmlns:a16="http://schemas.microsoft.com/office/drawing/2014/main" id="{3905D9B3-429F-CA2E-84FE-09ACEFB8BC8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70" name="图形 2">
                    <a:extLst>
                      <a:ext uri="{FF2B5EF4-FFF2-40B4-BE49-F238E27FC236}">
                        <a16:creationId xmlns:a16="http://schemas.microsoft.com/office/drawing/2014/main" id="{0187CF49-0FE6-9AA2-1E07-75D793A2D2EC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73" name="图形 2">
                      <a:extLst>
                        <a:ext uri="{FF2B5EF4-FFF2-40B4-BE49-F238E27FC236}">
                          <a16:creationId xmlns:a16="http://schemas.microsoft.com/office/drawing/2014/main" id="{0B68DA7F-AC07-B4C0-3D87-3C6C6F166F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75" name="任意多边形: 形状 74">
                        <a:extLst>
                          <a:ext uri="{FF2B5EF4-FFF2-40B4-BE49-F238E27FC236}">
                            <a16:creationId xmlns:a16="http://schemas.microsoft.com/office/drawing/2014/main" id="{C238FB81-D577-6DAB-093D-5A6CF190A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" name="图形 2">
                        <a:extLst>
                          <a:ext uri="{FF2B5EF4-FFF2-40B4-BE49-F238E27FC236}">
                            <a16:creationId xmlns:a16="http://schemas.microsoft.com/office/drawing/2014/main" id="{32F637A3-8F02-0B40-9FE6-0DE54E9648A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" name="任意多边形: 形状 76">
                          <a:extLst>
                            <a:ext uri="{FF2B5EF4-FFF2-40B4-BE49-F238E27FC236}">
                              <a16:creationId xmlns:a16="http://schemas.microsoft.com/office/drawing/2014/main" id="{CBDFDDEC-8B28-5F31-D6F7-912B9AD4D6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8" name="任意多边形: 形状 77">
                          <a:extLst>
                            <a:ext uri="{FF2B5EF4-FFF2-40B4-BE49-F238E27FC236}">
                              <a16:creationId xmlns:a16="http://schemas.microsoft.com/office/drawing/2014/main" id="{B990F014-7A59-9A15-AAF5-36F3F7AC5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" name="任意多边形: 形状 73">
                      <a:extLst>
                        <a:ext uri="{FF2B5EF4-FFF2-40B4-BE49-F238E27FC236}">
                          <a16:creationId xmlns:a16="http://schemas.microsoft.com/office/drawing/2014/main" id="{8E580596-3144-BFE0-BBED-B14DE9C30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79993EC1-9BA6-A238-31E2-01C62C49B142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13AEAF21-312B-D8F1-AF3B-EB57B0A4D534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0" name="图形 2">
                  <a:extLst>
                    <a:ext uri="{FF2B5EF4-FFF2-40B4-BE49-F238E27FC236}">
                      <a16:creationId xmlns:a16="http://schemas.microsoft.com/office/drawing/2014/main" id="{7BFF2171-A374-BF27-0F0A-094DED90358C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1" name="图形 2">
                    <a:extLst>
                      <a:ext uri="{FF2B5EF4-FFF2-40B4-BE49-F238E27FC236}">
                        <a16:creationId xmlns:a16="http://schemas.microsoft.com/office/drawing/2014/main" id="{DDC0B8FF-F06B-4C51-4529-65D38352D78D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4" name="图形 2">
                      <a:extLst>
                        <a:ext uri="{FF2B5EF4-FFF2-40B4-BE49-F238E27FC236}">
                          <a16:creationId xmlns:a16="http://schemas.microsoft.com/office/drawing/2014/main" id="{0B5F1046-1C4A-6CB6-4B7B-B8DE24B6D2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6" name="任意多边形: 形状 65">
                        <a:extLst>
                          <a:ext uri="{FF2B5EF4-FFF2-40B4-BE49-F238E27FC236}">
                            <a16:creationId xmlns:a16="http://schemas.microsoft.com/office/drawing/2014/main" id="{AB744EA1-A189-025F-616E-38E37C4354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" name="图形 2">
                        <a:extLst>
                          <a:ext uri="{FF2B5EF4-FFF2-40B4-BE49-F238E27FC236}">
                            <a16:creationId xmlns:a16="http://schemas.microsoft.com/office/drawing/2014/main" id="{F38B1B0A-2652-9683-71BA-EAA7A0826D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" name="任意多边形: 形状 67">
                          <a:extLst>
                            <a:ext uri="{FF2B5EF4-FFF2-40B4-BE49-F238E27FC236}">
                              <a16:creationId xmlns:a16="http://schemas.microsoft.com/office/drawing/2014/main" id="{882B4AD7-256C-2E69-E68C-E696C8FF1E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" name="任意多边形: 形状 68">
                          <a:extLst>
                            <a:ext uri="{FF2B5EF4-FFF2-40B4-BE49-F238E27FC236}">
                              <a16:creationId xmlns:a16="http://schemas.microsoft.com/office/drawing/2014/main" id="{D8FA577B-A4A5-3F6B-13A3-6C8DF81B3A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5" name="任意多边形: 形状 64">
                      <a:extLst>
                        <a:ext uri="{FF2B5EF4-FFF2-40B4-BE49-F238E27FC236}">
                          <a16:creationId xmlns:a16="http://schemas.microsoft.com/office/drawing/2014/main" id="{2968FCB9-09BA-D258-2A17-99704932EA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C20D495B-67E2-5CDD-02DD-7B29FA732815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E2A1DB5C-1B02-F25E-3B96-FB6E6BD5D7B1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" name="图形 2">
                <a:extLst>
                  <a:ext uri="{FF2B5EF4-FFF2-40B4-BE49-F238E27FC236}">
                    <a16:creationId xmlns:a16="http://schemas.microsoft.com/office/drawing/2014/main" id="{72DD5978-7781-5DBA-FA39-7D46E84A4E6D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2F085E61-4A7F-5267-0AA2-8CD01AD1583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17178A93-8155-5C7D-9788-22ACCCB07AD8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AE5BFDDC-82DE-991B-CEA4-3097DDBC5FEB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D197C76-5F32-549B-16B8-DCC10D2BB17F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1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E8CBD274-66EE-C3BA-6E72-F0D73A1B1AE8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539C77C-D303-A579-AD51-F380A15EC321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38" name="图形 2">
            <a:extLst>
              <a:ext uri="{FF2B5EF4-FFF2-40B4-BE49-F238E27FC236}">
                <a16:creationId xmlns:a16="http://schemas.microsoft.com/office/drawing/2014/main" id="{CA71A381-697B-C161-E857-D23C282B3D0A}"/>
              </a:ext>
            </a:extLst>
          </p:cNvPr>
          <p:cNvGrpSpPr/>
          <p:nvPr/>
        </p:nvGrpSpPr>
        <p:grpSpPr>
          <a:xfrm>
            <a:off x="555275" y="232454"/>
            <a:ext cx="1507021" cy="4160430"/>
            <a:chOff x="-13" y="-51"/>
            <a:chExt cx="917653" cy="2533362"/>
          </a:xfrm>
        </p:grpSpPr>
        <p:grpSp>
          <p:nvGrpSpPr>
            <p:cNvPr id="639" name="图形 2">
              <a:extLst>
                <a:ext uri="{FF2B5EF4-FFF2-40B4-BE49-F238E27FC236}">
                  <a16:creationId xmlns:a16="http://schemas.microsoft.com/office/drawing/2014/main" id="{85A51F55-6160-2B43-A864-C107914AAB95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641" name="图形 2">
                <a:extLst>
                  <a:ext uri="{FF2B5EF4-FFF2-40B4-BE49-F238E27FC236}">
                    <a16:creationId xmlns:a16="http://schemas.microsoft.com/office/drawing/2014/main" id="{429AFBF5-EFD8-4726-AE6D-CD6255C91670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648" name="图形 2">
                  <a:extLst>
                    <a:ext uri="{FF2B5EF4-FFF2-40B4-BE49-F238E27FC236}">
                      <a16:creationId xmlns:a16="http://schemas.microsoft.com/office/drawing/2014/main" id="{AE996130-A805-8DA5-5BC8-A838B495E241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765" name="图形 2">
                    <a:extLst>
                      <a:ext uri="{FF2B5EF4-FFF2-40B4-BE49-F238E27FC236}">
                        <a16:creationId xmlns:a16="http://schemas.microsoft.com/office/drawing/2014/main" id="{3D9997F6-45AA-AE37-05A2-3E2072D63A71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768" name="图形 2">
                      <a:extLst>
                        <a:ext uri="{FF2B5EF4-FFF2-40B4-BE49-F238E27FC236}">
                          <a16:creationId xmlns:a16="http://schemas.microsoft.com/office/drawing/2014/main" id="{65ECDEA5-4638-0539-EA6E-FDC799D66E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770" name="任意多边形: 形状 769">
                        <a:extLst>
                          <a:ext uri="{FF2B5EF4-FFF2-40B4-BE49-F238E27FC236}">
                            <a16:creationId xmlns:a16="http://schemas.microsoft.com/office/drawing/2014/main" id="{37812A5F-C99F-9EF6-6F67-E3419CA2AA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71" name="图形 2">
                        <a:extLst>
                          <a:ext uri="{FF2B5EF4-FFF2-40B4-BE49-F238E27FC236}">
                            <a16:creationId xmlns:a16="http://schemas.microsoft.com/office/drawing/2014/main" id="{D09D6D8D-5E8C-323E-77A9-912B832FA9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2" name="任意多边形: 形状 771">
                          <a:extLst>
                            <a:ext uri="{FF2B5EF4-FFF2-40B4-BE49-F238E27FC236}">
                              <a16:creationId xmlns:a16="http://schemas.microsoft.com/office/drawing/2014/main" id="{0B4B0C67-7695-CC0B-EB50-393D9E5760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73" name="任意多边形: 形状 772">
                          <a:extLst>
                            <a:ext uri="{FF2B5EF4-FFF2-40B4-BE49-F238E27FC236}">
                              <a16:creationId xmlns:a16="http://schemas.microsoft.com/office/drawing/2014/main" id="{11D3779B-D5A7-11C4-6D26-D410F9E65D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9" name="任意多边形: 形状 768">
                      <a:extLst>
                        <a:ext uri="{FF2B5EF4-FFF2-40B4-BE49-F238E27FC236}">
                          <a16:creationId xmlns:a16="http://schemas.microsoft.com/office/drawing/2014/main" id="{532A2D00-A800-3EAD-D05D-B782D1FD5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66" name="任意多边形: 形状 765">
                    <a:extLst>
                      <a:ext uri="{FF2B5EF4-FFF2-40B4-BE49-F238E27FC236}">
                        <a16:creationId xmlns:a16="http://schemas.microsoft.com/office/drawing/2014/main" id="{F4572158-8FCB-8506-7CFB-10B70A4C155E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7" name="任意多边形: 形状 766">
                    <a:extLst>
                      <a:ext uri="{FF2B5EF4-FFF2-40B4-BE49-F238E27FC236}">
                        <a16:creationId xmlns:a16="http://schemas.microsoft.com/office/drawing/2014/main" id="{CBF2FE33-D5A0-681A-54E4-AA59F1C09AA1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9" name="图形 2">
                  <a:extLst>
                    <a:ext uri="{FF2B5EF4-FFF2-40B4-BE49-F238E27FC236}">
                      <a16:creationId xmlns:a16="http://schemas.microsoft.com/office/drawing/2014/main" id="{EC5E87F4-9F57-7C57-4A14-1F41949084EF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756" name="图形 2">
                    <a:extLst>
                      <a:ext uri="{FF2B5EF4-FFF2-40B4-BE49-F238E27FC236}">
                        <a16:creationId xmlns:a16="http://schemas.microsoft.com/office/drawing/2014/main" id="{72DF9C33-A3FC-7655-D465-6975781FDAB5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759" name="图形 2">
                      <a:extLst>
                        <a:ext uri="{FF2B5EF4-FFF2-40B4-BE49-F238E27FC236}">
                          <a16:creationId xmlns:a16="http://schemas.microsoft.com/office/drawing/2014/main" id="{F2012B5C-C2A9-67C7-27D4-DB893FD914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761" name="任意多边形: 形状 760">
                        <a:extLst>
                          <a:ext uri="{FF2B5EF4-FFF2-40B4-BE49-F238E27FC236}">
                            <a16:creationId xmlns:a16="http://schemas.microsoft.com/office/drawing/2014/main" id="{045161CB-946B-8E60-9974-B157A52D1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2" name="图形 2">
                        <a:extLst>
                          <a:ext uri="{FF2B5EF4-FFF2-40B4-BE49-F238E27FC236}">
                            <a16:creationId xmlns:a16="http://schemas.microsoft.com/office/drawing/2014/main" id="{33B968CA-85CC-1CA1-2807-E22B78D4881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63" name="任意多边形: 形状 762">
                          <a:extLst>
                            <a:ext uri="{FF2B5EF4-FFF2-40B4-BE49-F238E27FC236}">
                              <a16:creationId xmlns:a16="http://schemas.microsoft.com/office/drawing/2014/main" id="{C65C3CAB-C13B-7712-315B-D12B41E164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64" name="任意多边形: 形状 763">
                          <a:extLst>
                            <a:ext uri="{FF2B5EF4-FFF2-40B4-BE49-F238E27FC236}">
                              <a16:creationId xmlns:a16="http://schemas.microsoft.com/office/drawing/2014/main" id="{9ED90F16-70D3-56F9-8C21-1DFEC4561D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0" name="任意多边形: 形状 759">
                      <a:extLst>
                        <a:ext uri="{FF2B5EF4-FFF2-40B4-BE49-F238E27FC236}">
                          <a16:creationId xmlns:a16="http://schemas.microsoft.com/office/drawing/2014/main" id="{C225D90D-365E-DE6D-387A-F37B8881A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57" name="任意多边形: 形状 756">
                    <a:extLst>
                      <a:ext uri="{FF2B5EF4-FFF2-40B4-BE49-F238E27FC236}">
                        <a16:creationId xmlns:a16="http://schemas.microsoft.com/office/drawing/2014/main" id="{AC6B87DB-F157-488F-33B5-F1DE70712706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任意多边形: 形状 757">
                    <a:extLst>
                      <a:ext uri="{FF2B5EF4-FFF2-40B4-BE49-F238E27FC236}">
                        <a16:creationId xmlns:a16="http://schemas.microsoft.com/office/drawing/2014/main" id="{B78DB931-3A6E-554B-514C-D1CE598117E9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0" name="图形 2">
                  <a:extLst>
                    <a:ext uri="{FF2B5EF4-FFF2-40B4-BE49-F238E27FC236}">
                      <a16:creationId xmlns:a16="http://schemas.microsoft.com/office/drawing/2014/main" id="{8593E201-52A3-25D7-9EB2-6A971CF34421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747" name="图形 2">
                    <a:extLst>
                      <a:ext uri="{FF2B5EF4-FFF2-40B4-BE49-F238E27FC236}">
                        <a16:creationId xmlns:a16="http://schemas.microsoft.com/office/drawing/2014/main" id="{B6798EAA-5DFD-ED56-707D-A60B5B8BC751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750" name="图形 2">
                      <a:extLst>
                        <a:ext uri="{FF2B5EF4-FFF2-40B4-BE49-F238E27FC236}">
                          <a16:creationId xmlns:a16="http://schemas.microsoft.com/office/drawing/2014/main" id="{01E6DD05-E290-B8C1-3103-C76D6E30CD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752" name="任意多边形: 形状 751">
                        <a:extLst>
                          <a:ext uri="{FF2B5EF4-FFF2-40B4-BE49-F238E27FC236}">
                            <a16:creationId xmlns:a16="http://schemas.microsoft.com/office/drawing/2014/main" id="{FE82B826-4639-C7DA-2676-B68E8E4B78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53" name="图形 2">
                        <a:extLst>
                          <a:ext uri="{FF2B5EF4-FFF2-40B4-BE49-F238E27FC236}">
                            <a16:creationId xmlns:a16="http://schemas.microsoft.com/office/drawing/2014/main" id="{68B2FAD2-6FB0-8763-F790-735E0460DB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54" name="任意多边形: 形状 753">
                          <a:extLst>
                            <a:ext uri="{FF2B5EF4-FFF2-40B4-BE49-F238E27FC236}">
                              <a16:creationId xmlns:a16="http://schemas.microsoft.com/office/drawing/2014/main" id="{C38810AA-7AAF-C51F-4260-6C0D0B0A82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55" name="任意多边形: 形状 754">
                          <a:extLst>
                            <a:ext uri="{FF2B5EF4-FFF2-40B4-BE49-F238E27FC236}">
                              <a16:creationId xmlns:a16="http://schemas.microsoft.com/office/drawing/2014/main" id="{368EE8AC-2807-F80A-957B-9429B4141F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51" name="任意多边形: 形状 750">
                      <a:extLst>
                        <a:ext uri="{FF2B5EF4-FFF2-40B4-BE49-F238E27FC236}">
                          <a16:creationId xmlns:a16="http://schemas.microsoft.com/office/drawing/2014/main" id="{833009A6-CC99-0140-4F69-479A2A2E1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8" name="任意多边形: 形状 747">
                    <a:extLst>
                      <a:ext uri="{FF2B5EF4-FFF2-40B4-BE49-F238E27FC236}">
                        <a16:creationId xmlns:a16="http://schemas.microsoft.com/office/drawing/2014/main" id="{676AF517-AA40-B4B7-B882-78F3113165B7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9" name="任意多边形: 形状 748">
                    <a:extLst>
                      <a:ext uri="{FF2B5EF4-FFF2-40B4-BE49-F238E27FC236}">
                        <a16:creationId xmlns:a16="http://schemas.microsoft.com/office/drawing/2014/main" id="{63B7CACB-8884-86D4-A736-0BB7764C65A5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1" name="图形 2">
                  <a:extLst>
                    <a:ext uri="{FF2B5EF4-FFF2-40B4-BE49-F238E27FC236}">
                      <a16:creationId xmlns:a16="http://schemas.microsoft.com/office/drawing/2014/main" id="{75B76FEA-E645-443B-5649-19E2636F5619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738" name="图形 2">
                    <a:extLst>
                      <a:ext uri="{FF2B5EF4-FFF2-40B4-BE49-F238E27FC236}">
                        <a16:creationId xmlns:a16="http://schemas.microsoft.com/office/drawing/2014/main" id="{A3AF866D-083D-09A2-9805-FDBAFFB77132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741" name="图形 2">
                      <a:extLst>
                        <a:ext uri="{FF2B5EF4-FFF2-40B4-BE49-F238E27FC236}">
                          <a16:creationId xmlns:a16="http://schemas.microsoft.com/office/drawing/2014/main" id="{7F628B5A-613F-F5CC-7CAB-57E35AC780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743" name="任意多边形: 形状 742">
                        <a:extLst>
                          <a:ext uri="{FF2B5EF4-FFF2-40B4-BE49-F238E27FC236}">
                            <a16:creationId xmlns:a16="http://schemas.microsoft.com/office/drawing/2014/main" id="{57D6D531-B865-27E9-2E26-681E46BA1E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44" name="图形 2">
                        <a:extLst>
                          <a:ext uri="{FF2B5EF4-FFF2-40B4-BE49-F238E27FC236}">
                            <a16:creationId xmlns:a16="http://schemas.microsoft.com/office/drawing/2014/main" id="{132EDC07-1C7D-D452-3D7A-EC25D0E97A6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45" name="任意多边形: 形状 744">
                          <a:extLst>
                            <a:ext uri="{FF2B5EF4-FFF2-40B4-BE49-F238E27FC236}">
                              <a16:creationId xmlns:a16="http://schemas.microsoft.com/office/drawing/2014/main" id="{D693A593-F9E6-8C2A-AC58-048255EBF9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46" name="任意多边形: 形状 745">
                          <a:extLst>
                            <a:ext uri="{FF2B5EF4-FFF2-40B4-BE49-F238E27FC236}">
                              <a16:creationId xmlns:a16="http://schemas.microsoft.com/office/drawing/2014/main" id="{96B8D373-4435-C645-358E-A83A549F23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2" name="任意多边形: 形状 741">
                      <a:extLst>
                        <a:ext uri="{FF2B5EF4-FFF2-40B4-BE49-F238E27FC236}">
                          <a16:creationId xmlns:a16="http://schemas.microsoft.com/office/drawing/2014/main" id="{6F29A6F0-12DF-B142-2B02-D3A8F02D4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9" name="任意多边形: 形状 738">
                    <a:extLst>
                      <a:ext uri="{FF2B5EF4-FFF2-40B4-BE49-F238E27FC236}">
                        <a16:creationId xmlns:a16="http://schemas.microsoft.com/office/drawing/2014/main" id="{C60DEA43-AB25-24A5-7987-67768FEA158D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0" name="任意多边形: 形状 739">
                    <a:extLst>
                      <a:ext uri="{FF2B5EF4-FFF2-40B4-BE49-F238E27FC236}">
                        <a16:creationId xmlns:a16="http://schemas.microsoft.com/office/drawing/2014/main" id="{2F3D1DD2-7A6F-F065-AD58-65DD71DD9D3E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9EF62DDA-A341-30DA-53D1-BCF3BD3C885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D0F00E7F-4491-D6A1-FD7C-F8E1D2E47544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E075D4C3-9ECC-BC9E-ACD7-058E8A4852FC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B03DC200-D10A-555C-A57C-21FC5CADE88B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329F62D6-E6E2-91BC-E21C-51B459D813DE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57" name="图形 2">
                  <a:extLst>
                    <a:ext uri="{FF2B5EF4-FFF2-40B4-BE49-F238E27FC236}">
                      <a16:creationId xmlns:a16="http://schemas.microsoft.com/office/drawing/2014/main" id="{924E9ED9-1893-B7D4-4D68-79D9CD54E0FF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729" name="图形 2">
                    <a:extLst>
                      <a:ext uri="{FF2B5EF4-FFF2-40B4-BE49-F238E27FC236}">
                        <a16:creationId xmlns:a16="http://schemas.microsoft.com/office/drawing/2014/main" id="{A73DEAD3-7EB2-83E6-2D9C-CE36670D36F0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732" name="图形 2">
                      <a:extLst>
                        <a:ext uri="{FF2B5EF4-FFF2-40B4-BE49-F238E27FC236}">
                          <a16:creationId xmlns:a16="http://schemas.microsoft.com/office/drawing/2014/main" id="{DC98DF54-9C4C-21A1-5C73-B05B1364F2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734" name="任意多边形: 形状 733">
                        <a:extLst>
                          <a:ext uri="{FF2B5EF4-FFF2-40B4-BE49-F238E27FC236}">
                            <a16:creationId xmlns:a16="http://schemas.microsoft.com/office/drawing/2014/main" id="{A99C19A2-73DD-C80F-3A92-D883E60E7F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35" name="图形 2">
                        <a:extLst>
                          <a:ext uri="{FF2B5EF4-FFF2-40B4-BE49-F238E27FC236}">
                            <a16:creationId xmlns:a16="http://schemas.microsoft.com/office/drawing/2014/main" id="{12E89AC7-3B6B-15DC-D23F-F1138EE991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36" name="任意多边形: 形状 735">
                          <a:extLst>
                            <a:ext uri="{FF2B5EF4-FFF2-40B4-BE49-F238E27FC236}">
                              <a16:creationId xmlns:a16="http://schemas.microsoft.com/office/drawing/2014/main" id="{6B5FDF17-FB39-934C-4785-8ABBC74054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37" name="任意多边形: 形状 736">
                          <a:extLst>
                            <a:ext uri="{FF2B5EF4-FFF2-40B4-BE49-F238E27FC236}">
                              <a16:creationId xmlns:a16="http://schemas.microsoft.com/office/drawing/2014/main" id="{61B0419A-C3C0-1BC6-6A5B-3C93DC461B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33" name="任意多边形: 形状 732">
                      <a:extLst>
                        <a:ext uri="{FF2B5EF4-FFF2-40B4-BE49-F238E27FC236}">
                          <a16:creationId xmlns:a16="http://schemas.microsoft.com/office/drawing/2014/main" id="{61B0CBEF-A8F3-D485-9281-C87A5D84B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0" name="任意多边形: 形状 729">
                    <a:extLst>
                      <a:ext uri="{FF2B5EF4-FFF2-40B4-BE49-F238E27FC236}">
                        <a16:creationId xmlns:a16="http://schemas.microsoft.com/office/drawing/2014/main" id="{2E3CEEA2-A562-BB48-7179-50456F0FC600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1" name="任意多边形: 形状 730">
                    <a:extLst>
                      <a:ext uri="{FF2B5EF4-FFF2-40B4-BE49-F238E27FC236}">
                        <a16:creationId xmlns:a16="http://schemas.microsoft.com/office/drawing/2014/main" id="{739E85D0-9012-57D2-73E0-1B4AFEA50339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8" name="图形 2">
                  <a:extLst>
                    <a:ext uri="{FF2B5EF4-FFF2-40B4-BE49-F238E27FC236}">
                      <a16:creationId xmlns:a16="http://schemas.microsoft.com/office/drawing/2014/main" id="{28F17D4B-6F86-648C-4782-17F9804AD14A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720" name="图形 2">
                    <a:extLst>
                      <a:ext uri="{FF2B5EF4-FFF2-40B4-BE49-F238E27FC236}">
                        <a16:creationId xmlns:a16="http://schemas.microsoft.com/office/drawing/2014/main" id="{AE3F794B-B541-9394-2B39-F51947733BF7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723" name="图形 2">
                      <a:extLst>
                        <a:ext uri="{FF2B5EF4-FFF2-40B4-BE49-F238E27FC236}">
                          <a16:creationId xmlns:a16="http://schemas.microsoft.com/office/drawing/2014/main" id="{3F8C0686-48CA-F303-2DDD-77DC1A677D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725" name="任意多边形: 形状 724">
                        <a:extLst>
                          <a:ext uri="{FF2B5EF4-FFF2-40B4-BE49-F238E27FC236}">
                            <a16:creationId xmlns:a16="http://schemas.microsoft.com/office/drawing/2014/main" id="{21E26F3A-88A0-9084-7CB9-D24FB7ACE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26" name="图形 2">
                        <a:extLst>
                          <a:ext uri="{FF2B5EF4-FFF2-40B4-BE49-F238E27FC236}">
                            <a16:creationId xmlns:a16="http://schemas.microsoft.com/office/drawing/2014/main" id="{CD9258C8-FFDA-1F4B-8DA5-28B07F2DF7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27" name="任意多边形: 形状 726">
                          <a:extLst>
                            <a:ext uri="{FF2B5EF4-FFF2-40B4-BE49-F238E27FC236}">
                              <a16:creationId xmlns:a16="http://schemas.microsoft.com/office/drawing/2014/main" id="{AB0C2E7F-4BDF-38E0-29CD-37C8B2BAA6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28" name="任意多边形: 形状 727">
                          <a:extLst>
                            <a:ext uri="{FF2B5EF4-FFF2-40B4-BE49-F238E27FC236}">
                              <a16:creationId xmlns:a16="http://schemas.microsoft.com/office/drawing/2014/main" id="{17162241-BB8F-009F-A8A9-D5FFD7A477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24" name="任意多边形: 形状 723">
                      <a:extLst>
                        <a:ext uri="{FF2B5EF4-FFF2-40B4-BE49-F238E27FC236}">
                          <a16:creationId xmlns:a16="http://schemas.microsoft.com/office/drawing/2014/main" id="{B42F754C-5CAF-36AA-68EB-726B0E832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21" name="任意多边形: 形状 720">
                    <a:extLst>
                      <a:ext uri="{FF2B5EF4-FFF2-40B4-BE49-F238E27FC236}">
                        <a16:creationId xmlns:a16="http://schemas.microsoft.com/office/drawing/2014/main" id="{DCDCBDFC-05F0-F124-03B8-84204EE84B98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2" name="任意多边形: 形状 721">
                    <a:extLst>
                      <a:ext uri="{FF2B5EF4-FFF2-40B4-BE49-F238E27FC236}">
                        <a16:creationId xmlns:a16="http://schemas.microsoft.com/office/drawing/2014/main" id="{4B979979-6AF2-B34B-E0D3-F3414ABFC0E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D47584C9-980A-96CB-69AA-AA0DC055AAAA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60" name="图形 2">
                  <a:extLst>
                    <a:ext uri="{FF2B5EF4-FFF2-40B4-BE49-F238E27FC236}">
                      <a16:creationId xmlns:a16="http://schemas.microsoft.com/office/drawing/2014/main" id="{5B525865-F728-2595-0BEB-77D76E537AE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711" name="图形 2">
                    <a:extLst>
                      <a:ext uri="{FF2B5EF4-FFF2-40B4-BE49-F238E27FC236}">
                        <a16:creationId xmlns:a16="http://schemas.microsoft.com/office/drawing/2014/main" id="{8BCF1824-E2FC-D40F-D144-E1EB4357F3F9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714" name="图形 2">
                      <a:extLst>
                        <a:ext uri="{FF2B5EF4-FFF2-40B4-BE49-F238E27FC236}">
                          <a16:creationId xmlns:a16="http://schemas.microsoft.com/office/drawing/2014/main" id="{0741BE52-FA5E-50C3-8171-01471E6E63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716" name="任意多边形: 形状 715">
                        <a:extLst>
                          <a:ext uri="{FF2B5EF4-FFF2-40B4-BE49-F238E27FC236}">
                            <a16:creationId xmlns:a16="http://schemas.microsoft.com/office/drawing/2014/main" id="{6B436244-65A0-86F3-9F21-F7F2D70DD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17" name="图形 2">
                        <a:extLst>
                          <a:ext uri="{FF2B5EF4-FFF2-40B4-BE49-F238E27FC236}">
                            <a16:creationId xmlns:a16="http://schemas.microsoft.com/office/drawing/2014/main" id="{B616E0E8-08F4-3834-0E3B-AB6DE69656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18" name="任意多边形: 形状 717">
                          <a:extLst>
                            <a:ext uri="{FF2B5EF4-FFF2-40B4-BE49-F238E27FC236}">
                              <a16:creationId xmlns:a16="http://schemas.microsoft.com/office/drawing/2014/main" id="{77CBAF87-2E51-5F5D-21C8-A23CB1C264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9" name="任意多边形: 形状 718">
                          <a:extLst>
                            <a:ext uri="{FF2B5EF4-FFF2-40B4-BE49-F238E27FC236}">
                              <a16:creationId xmlns:a16="http://schemas.microsoft.com/office/drawing/2014/main" id="{68692AC4-C09B-3645-6D0E-3336D830EF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15" name="任意多边形: 形状 714">
                      <a:extLst>
                        <a:ext uri="{FF2B5EF4-FFF2-40B4-BE49-F238E27FC236}">
                          <a16:creationId xmlns:a16="http://schemas.microsoft.com/office/drawing/2014/main" id="{5D24796B-8F23-A447-482C-91914428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2" name="任意多边形: 形状 711">
                    <a:extLst>
                      <a:ext uri="{FF2B5EF4-FFF2-40B4-BE49-F238E27FC236}">
                        <a16:creationId xmlns:a16="http://schemas.microsoft.com/office/drawing/2014/main" id="{A05A3A92-8117-34AA-DDCA-5290A07698EF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3" name="任意多边形: 形状 712">
                    <a:extLst>
                      <a:ext uri="{FF2B5EF4-FFF2-40B4-BE49-F238E27FC236}">
                        <a16:creationId xmlns:a16="http://schemas.microsoft.com/office/drawing/2014/main" id="{44B85039-8AAA-9E34-BE6F-CA44D68232C9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1" name="图形 2">
                  <a:extLst>
                    <a:ext uri="{FF2B5EF4-FFF2-40B4-BE49-F238E27FC236}">
                      <a16:creationId xmlns:a16="http://schemas.microsoft.com/office/drawing/2014/main" id="{2635B7F6-7AC7-CBE4-6E98-EB6CF825C7C3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702" name="图形 2">
                    <a:extLst>
                      <a:ext uri="{FF2B5EF4-FFF2-40B4-BE49-F238E27FC236}">
                        <a16:creationId xmlns:a16="http://schemas.microsoft.com/office/drawing/2014/main" id="{59D0CD62-71C8-E4E4-1FFE-7F391B76B522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705" name="图形 2">
                      <a:extLst>
                        <a:ext uri="{FF2B5EF4-FFF2-40B4-BE49-F238E27FC236}">
                          <a16:creationId xmlns:a16="http://schemas.microsoft.com/office/drawing/2014/main" id="{BAE9326E-831F-BCD6-655B-FD5558C35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707" name="任意多边形: 形状 706">
                        <a:extLst>
                          <a:ext uri="{FF2B5EF4-FFF2-40B4-BE49-F238E27FC236}">
                            <a16:creationId xmlns:a16="http://schemas.microsoft.com/office/drawing/2014/main" id="{60BFFDDB-138B-F24C-A2DE-55031AA0B6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08" name="图形 2">
                        <a:extLst>
                          <a:ext uri="{FF2B5EF4-FFF2-40B4-BE49-F238E27FC236}">
                            <a16:creationId xmlns:a16="http://schemas.microsoft.com/office/drawing/2014/main" id="{2D49FD46-8421-CE09-1811-15AD64407A2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9" name="任意多边形: 形状 708">
                          <a:extLst>
                            <a:ext uri="{FF2B5EF4-FFF2-40B4-BE49-F238E27FC236}">
                              <a16:creationId xmlns:a16="http://schemas.microsoft.com/office/drawing/2014/main" id="{0D9DA044-CDE5-A43A-D37A-EC0E1AC550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0" name="任意多边形: 形状 709">
                          <a:extLst>
                            <a:ext uri="{FF2B5EF4-FFF2-40B4-BE49-F238E27FC236}">
                              <a16:creationId xmlns:a16="http://schemas.microsoft.com/office/drawing/2014/main" id="{42A2B38A-D029-4272-3344-56731762AE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06" name="任意多边形: 形状 705">
                      <a:extLst>
                        <a:ext uri="{FF2B5EF4-FFF2-40B4-BE49-F238E27FC236}">
                          <a16:creationId xmlns:a16="http://schemas.microsoft.com/office/drawing/2014/main" id="{C6B57ACD-AC32-450C-1621-19635C2B0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03" name="任意多边形: 形状 702">
                    <a:extLst>
                      <a:ext uri="{FF2B5EF4-FFF2-40B4-BE49-F238E27FC236}">
                        <a16:creationId xmlns:a16="http://schemas.microsoft.com/office/drawing/2014/main" id="{450D76F9-8D61-E2AE-DCA1-2BBBB4D475C1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任意多边形: 形状 703">
                    <a:extLst>
                      <a:ext uri="{FF2B5EF4-FFF2-40B4-BE49-F238E27FC236}">
                        <a16:creationId xmlns:a16="http://schemas.microsoft.com/office/drawing/2014/main" id="{AAD8A3B3-1868-ADD5-2004-3532785DAE22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2" name="图形 2">
                  <a:extLst>
                    <a:ext uri="{FF2B5EF4-FFF2-40B4-BE49-F238E27FC236}">
                      <a16:creationId xmlns:a16="http://schemas.microsoft.com/office/drawing/2014/main" id="{5FE8A340-E6A5-C0BD-B780-49036E3CB721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693" name="图形 2">
                    <a:extLst>
                      <a:ext uri="{FF2B5EF4-FFF2-40B4-BE49-F238E27FC236}">
                        <a16:creationId xmlns:a16="http://schemas.microsoft.com/office/drawing/2014/main" id="{7781E3B8-A257-BFCE-6EEF-FF053352C9D0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696" name="图形 2">
                      <a:extLst>
                        <a:ext uri="{FF2B5EF4-FFF2-40B4-BE49-F238E27FC236}">
                          <a16:creationId xmlns:a16="http://schemas.microsoft.com/office/drawing/2014/main" id="{5397400F-437F-6583-5AB3-7E0CA0771A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698" name="任意多边形: 形状 697">
                        <a:extLst>
                          <a:ext uri="{FF2B5EF4-FFF2-40B4-BE49-F238E27FC236}">
                            <a16:creationId xmlns:a16="http://schemas.microsoft.com/office/drawing/2014/main" id="{7410D00E-2AF3-CAC7-B324-D6E3D5B10B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9" name="图形 2">
                        <a:extLst>
                          <a:ext uri="{FF2B5EF4-FFF2-40B4-BE49-F238E27FC236}">
                            <a16:creationId xmlns:a16="http://schemas.microsoft.com/office/drawing/2014/main" id="{6BA4C130-EF30-71A8-4325-62DB783895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0" name="任意多边形: 形状 699">
                          <a:extLst>
                            <a:ext uri="{FF2B5EF4-FFF2-40B4-BE49-F238E27FC236}">
                              <a16:creationId xmlns:a16="http://schemas.microsoft.com/office/drawing/2014/main" id="{A128E0BD-F83F-40EA-3F67-40719D3C85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01" name="任意多边形: 形状 700">
                          <a:extLst>
                            <a:ext uri="{FF2B5EF4-FFF2-40B4-BE49-F238E27FC236}">
                              <a16:creationId xmlns:a16="http://schemas.microsoft.com/office/drawing/2014/main" id="{5C621422-018D-55E5-B684-77AD0CFCCC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97" name="任意多边形: 形状 696">
                      <a:extLst>
                        <a:ext uri="{FF2B5EF4-FFF2-40B4-BE49-F238E27FC236}">
                          <a16:creationId xmlns:a16="http://schemas.microsoft.com/office/drawing/2014/main" id="{EA86C7A4-A5DC-1583-6B8A-247C44921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94" name="任意多边形: 形状 693">
                    <a:extLst>
                      <a:ext uri="{FF2B5EF4-FFF2-40B4-BE49-F238E27FC236}">
                        <a16:creationId xmlns:a16="http://schemas.microsoft.com/office/drawing/2014/main" id="{DD3E2873-6645-5080-A66B-53A38C17B1BC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5" name="任意多边形: 形状 694">
                    <a:extLst>
                      <a:ext uri="{FF2B5EF4-FFF2-40B4-BE49-F238E27FC236}">
                        <a16:creationId xmlns:a16="http://schemas.microsoft.com/office/drawing/2014/main" id="{91403A83-2B39-D152-992E-26669AEA7988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3" name="图形 2">
                  <a:extLst>
                    <a:ext uri="{FF2B5EF4-FFF2-40B4-BE49-F238E27FC236}">
                      <a16:creationId xmlns:a16="http://schemas.microsoft.com/office/drawing/2014/main" id="{2AFE82B6-EBA5-2535-A1E3-31654C3F188E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684" name="图形 2">
                    <a:extLst>
                      <a:ext uri="{FF2B5EF4-FFF2-40B4-BE49-F238E27FC236}">
                        <a16:creationId xmlns:a16="http://schemas.microsoft.com/office/drawing/2014/main" id="{CB3E5A54-7A30-6B1C-3CE1-DEE0085D8F0F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687" name="图形 2">
                      <a:extLst>
                        <a:ext uri="{FF2B5EF4-FFF2-40B4-BE49-F238E27FC236}">
                          <a16:creationId xmlns:a16="http://schemas.microsoft.com/office/drawing/2014/main" id="{6E140A2D-03F5-BA5B-7BA1-813042849A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689" name="任意多边形: 形状 688">
                        <a:extLst>
                          <a:ext uri="{FF2B5EF4-FFF2-40B4-BE49-F238E27FC236}">
                            <a16:creationId xmlns:a16="http://schemas.microsoft.com/office/drawing/2014/main" id="{95365545-3BD8-BB5E-A1E1-198686BE4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0" name="图形 2">
                        <a:extLst>
                          <a:ext uri="{FF2B5EF4-FFF2-40B4-BE49-F238E27FC236}">
                            <a16:creationId xmlns:a16="http://schemas.microsoft.com/office/drawing/2014/main" id="{9F1BD73F-3C13-B739-5B19-CEA64DE0FF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91" name="任意多边形: 形状 690">
                          <a:extLst>
                            <a:ext uri="{FF2B5EF4-FFF2-40B4-BE49-F238E27FC236}">
                              <a16:creationId xmlns:a16="http://schemas.microsoft.com/office/drawing/2014/main" id="{A09120FB-29E6-3145-8B10-7BC17261EA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2" name="任意多边形: 形状 691">
                          <a:extLst>
                            <a:ext uri="{FF2B5EF4-FFF2-40B4-BE49-F238E27FC236}">
                              <a16:creationId xmlns:a16="http://schemas.microsoft.com/office/drawing/2014/main" id="{3915F88A-6E7F-6692-1227-1992F2EF9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88" name="任意多边形: 形状 687">
                      <a:extLst>
                        <a:ext uri="{FF2B5EF4-FFF2-40B4-BE49-F238E27FC236}">
                          <a16:creationId xmlns:a16="http://schemas.microsoft.com/office/drawing/2014/main" id="{1A06A8E6-5BE5-DAF7-1703-CDB35BF80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85" name="任意多边形: 形状 684">
                    <a:extLst>
                      <a:ext uri="{FF2B5EF4-FFF2-40B4-BE49-F238E27FC236}">
                        <a16:creationId xmlns:a16="http://schemas.microsoft.com/office/drawing/2014/main" id="{957397D1-F9C2-A57B-460E-46DADC0C537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6" name="任意多边形: 形状 685">
                    <a:extLst>
                      <a:ext uri="{FF2B5EF4-FFF2-40B4-BE49-F238E27FC236}">
                        <a16:creationId xmlns:a16="http://schemas.microsoft.com/office/drawing/2014/main" id="{F50BB836-7694-3D53-7116-0878D167D1E8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4" name="图形 2">
                  <a:extLst>
                    <a:ext uri="{FF2B5EF4-FFF2-40B4-BE49-F238E27FC236}">
                      <a16:creationId xmlns:a16="http://schemas.microsoft.com/office/drawing/2014/main" id="{518B052A-B80D-0269-A6D3-6303A31EA99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675" name="图形 2">
                    <a:extLst>
                      <a:ext uri="{FF2B5EF4-FFF2-40B4-BE49-F238E27FC236}">
                        <a16:creationId xmlns:a16="http://schemas.microsoft.com/office/drawing/2014/main" id="{3078EA30-AA0C-F956-85DF-4F2898BA5D09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678" name="图形 2">
                      <a:extLst>
                        <a:ext uri="{FF2B5EF4-FFF2-40B4-BE49-F238E27FC236}">
                          <a16:creationId xmlns:a16="http://schemas.microsoft.com/office/drawing/2014/main" id="{F0F5D327-DA2B-2D02-4CF2-1E2758A0C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680" name="任意多边形: 形状 679">
                        <a:extLst>
                          <a:ext uri="{FF2B5EF4-FFF2-40B4-BE49-F238E27FC236}">
                            <a16:creationId xmlns:a16="http://schemas.microsoft.com/office/drawing/2014/main" id="{3C5F2B13-995B-1514-E324-1013CDD1CD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81" name="图形 2">
                        <a:extLst>
                          <a:ext uri="{FF2B5EF4-FFF2-40B4-BE49-F238E27FC236}">
                            <a16:creationId xmlns:a16="http://schemas.microsoft.com/office/drawing/2014/main" id="{0E4FAF20-D0CC-0559-3B99-946C2B1B4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2" name="任意多边形: 形状 681">
                          <a:extLst>
                            <a:ext uri="{FF2B5EF4-FFF2-40B4-BE49-F238E27FC236}">
                              <a16:creationId xmlns:a16="http://schemas.microsoft.com/office/drawing/2014/main" id="{62C0DB35-53F7-FF5B-576A-ADA5749848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83" name="任意多边形: 形状 682">
                          <a:extLst>
                            <a:ext uri="{FF2B5EF4-FFF2-40B4-BE49-F238E27FC236}">
                              <a16:creationId xmlns:a16="http://schemas.microsoft.com/office/drawing/2014/main" id="{70A03B5B-D87C-1555-226C-71B2A30BEE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9" name="任意多边形: 形状 678">
                      <a:extLst>
                        <a:ext uri="{FF2B5EF4-FFF2-40B4-BE49-F238E27FC236}">
                          <a16:creationId xmlns:a16="http://schemas.microsoft.com/office/drawing/2014/main" id="{B4139EEF-9C06-4D06-65DA-308022FE2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76" name="任意多边形: 形状 675">
                    <a:extLst>
                      <a:ext uri="{FF2B5EF4-FFF2-40B4-BE49-F238E27FC236}">
                        <a16:creationId xmlns:a16="http://schemas.microsoft.com/office/drawing/2014/main" id="{A1C2B4D7-6321-56DA-4E12-D5FF341034AB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7" name="任意多边形: 形状 676">
                    <a:extLst>
                      <a:ext uri="{FF2B5EF4-FFF2-40B4-BE49-F238E27FC236}">
                        <a16:creationId xmlns:a16="http://schemas.microsoft.com/office/drawing/2014/main" id="{61BAEE3E-4BCB-2FDD-38AD-39878763CC2D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5" name="图形 2">
                  <a:extLst>
                    <a:ext uri="{FF2B5EF4-FFF2-40B4-BE49-F238E27FC236}">
                      <a16:creationId xmlns:a16="http://schemas.microsoft.com/office/drawing/2014/main" id="{104DBC9D-72E3-111A-BB84-0F626D50345E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66" name="图形 2">
                    <a:extLst>
                      <a:ext uri="{FF2B5EF4-FFF2-40B4-BE49-F238E27FC236}">
                        <a16:creationId xmlns:a16="http://schemas.microsoft.com/office/drawing/2014/main" id="{A418BBC1-A4DC-4955-7154-F3864125F848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69" name="图形 2">
                      <a:extLst>
                        <a:ext uri="{FF2B5EF4-FFF2-40B4-BE49-F238E27FC236}">
                          <a16:creationId xmlns:a16="http://schemas.microsoft.com/office/drawing/2014/main" id="{2B1FA942-8A73-113C-9844-34FB8CE17F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71" name="任意多边形: 形状 670">
                        <a:extLst>
                          <a:ext uri="{FF2B5EF4-FFF2-40B4-BE49-F238E27FC236}">
                            <a16:creationId xmlns:a16="http://schemas.microsoft.com/office/drawing/2014/main" id="{9C799412-6AA3-BED3-9C91-901ED2307A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2" name="图形 2">
                        <a:extLst>
                          <a:ext uri="{FF2B5EF4-FFF2-40B4-BE49-F238E27FC236}">
                            <a16:creationId xmlns:a16="http://schemas.microsoft.com/office/drawing/2014/main" id="{C0E70ECA-DC4C-D39F-C7B1-89BE986EDE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73" name="任意多边形: 形状 672">
                          <a:extLst>
                            <a:ext uri="{FF2B5EF4-FFF2-40B4-BE49-F238E27FC236}">
                              <a16:creationId xmlns:a16="http://schemas.microsoft.com/office/drawing/2014/main" id="{B0DAAA5A-CC69-A700-C04C-6D5F89E76B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74" name="任意多边形: 形状 673">
                          <a:extLst>
                            <a:ext uri="{FF2B5EF4-FFF2-40B4-BE49-F238E27FC236}">
                              <a16:creationId xmlns:a16="http://schemas.microsoft.com/office/drawing/2014/main" id="{C3BB1C80-1DA2-0F6F-0BEF-D6FBEE1DE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0" name="任意多边形: 形状 669">
                      <a:extLst>
                        <a:ext uri="{FF2B5EF4-FFF2-40B4-BE49-F238E27FC236}">
                          <a16:creationId xmlns:a16="http://schemas.microsoft.com/office/drawing/2014/main" id="{96A985C0-8AB4-45B4-965D-52C32EA06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67" name="任意多边形: 形状 666">
                    <a:extLst>
                      <a:ext uri="{FF2B5EF4-FFF2-40B4-BE49-F238E27FC236}">
                        <a16:creationId xmlns:a16="http://schemas.microsoft.com/office/drawing/2014/main" id="{78249E85-BB57-E3DA-B4CD-9CE18888EEE3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8" name="任意多边形: 形状 667">
                    <a:extLst>
                      <a:ext uri="{FF2B5EF4-FFF2-40B4-BE49-F238E27FC236}">
                        <a16:creationId xmlns:a16="http://schemas.microsoft.com/office/drawing/2014/main" id="{6A74F9CC-71C2-407F-9AD4-5EEFF23F41A0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42" name="图形 2">
                <a:extLst>
                  <a:ext uri="{FF2B5EF4-FFF2-40B4-BE49-F238E27FC236}">
                    <a16:creationId xmlns:a16="http://schemas.microsoft.com/office/drawing/2014/main" id="{7BE5BBF2-D7B3-F090-DFC8-83B882FA213F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38B35535-7821-AEF5-B0D1-4EA5FD753F9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E5B9C80E-28E1-B328-14B2-E1176494A6D0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EADB23ED-CF65-EF29-F596-7AE33F115B4C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CE667D15-111E-0C51-0118-C9B8D520F7CD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4CD4C47A-3204-F835-9A76-0A22ADA8B18C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2C556597-3895-5B79-A93F-6232A27B6954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1" name="组合 860">
            <a:extLst>
              <a:ext uri="{FF2B5EF4-FFF2-40B4-BE49-F238E27FC236}">
                <a16:creationId xmlns:a16="http://schemas.microsoft.com/office/drawing/2014/main" id="{4EEEFB0E-CE16-3806-E4D1-D5B589064A3E}"/>
              </a:ext>
            </a:extLst>
          </p:cNvPr>
          <p:cNvGrpSpPr/>
          <p:nvPr/>
        </p:nvGrpSpPr>
        <p:grpSpPr>
          <a:xfrm>
            <a:off x="2164547" y="188914"/>
            <a:ext cx="986489" cy="2122263"/>
            <a:chOff x="2164547" y="188914"/>
            <a:chExt cx="684299" cy="1472153"/>
          </a:xfrm>
        </p:grpSpPr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FCD31889-398B-AE20-B71D-06ABE984F4EB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1EB7F957-DE91-1B7E-C85B-2D14D6EB5507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DAC9C704-CA79-ECDC-B004-A0BFC4E7132B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43" name="图形 35">
            <a:extLst>
              <a:ext uri="{FF2B5EF4-FFF2-40B4-BE49-F238E27FC236}">
                <a16:creationId xmlns:a16="http://schemas.microsoft.com/office/drawing/2014/main" id="{5BDAB190-4120-1620-DD2E-2993EB7DAA97}"/>
              </a:ext>
            </a:extLst>
          </p:cNvPr>
          <p:cNvGrpSpPr/>
          <p:nvPr/>
        </p:nvGrpSpPr>
        <p:grpSpPr>
          <a:xfrm rot="18627617">
            <a:off x="4890278" y="4164210"/>
            <a:ext cx="2955340" cy="3325936"/>
            <a:chOff x="1402847" y="4842013"/>
            <a:chExt cx="548904" cy="617735"/>
          </a:xfrm>
          <a:gradFill flip="none" rotWithShape="1">
            <a:gsLst>
              <a:gs pos="0">
                <a:srgbClr val="FF0000"/>
              </a:gs>
              <a:gs pos="58000">
                <a:srgbClr val="FF0000">
                  <a:alpha val="0"/>
                </a:srgbClr>
              </a:gs>
            </a:gsLst>
            <a:lin ang="8400000" scaled="0"/>
            <a:tileRect/>
          </a:gradFill>
        </p:grpSpPr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65C6F22C-22E5-46AA-1990-534C911C2517}"/>
                </a:ext>
              </a:extLst>
            </p:cNvPr>
            <p:cNvSpPr/>
            <p:nvPr/>
          </p:nvSpPr>
          <p:spPr>
            <a:xfrm>
              <a:off x="1479090" y="5082168"/>
              <a:ext cx="170674" cy="185599"/>
            </a:xfrm>
            <a:custGeom>
              <a:avLst/>
              <a:gdLst>
                <a:gd name="connsiteX0" fmla="*/ 6415 w 170674"/>
                <a:gd name="connsiteY0" fmla="*/ 32409 h 185599"/>
                <a:gd name="connsiteX1" fmla="*/ 1137 w 170674"/>
                <a:gd name="connsiteY1" fmla="*/ 49372 h 185599"/>
                <a:gd name="connsiteX2" fmla="*/ 11471 w 170674"/>
                <a:gd name="connsiteY2" fmla="*/ 68576 h 185599"/>
                <a:gd name="connsiteX3" fmla="*/ 25952 w 170674"/>
                <a:gd name="connsiteY3" fmla="*/ 100984 h 185599"/>
                <a:gd name="connsiteX4" fmla="*/ 48804 w 170674"/>
                <a:gd name="connsiteY4" fmla="*/ 126262 h 185599"/>
                <a:gd name="connsiteX5" fmla="*/ 64805 w 170674"/>
                <a:gd name="connsiteY5" fmla="*/ 145225 h 185599"/>
                <a:gd name="connsiteX6" fmla="*/ 94694 w 170674"/>
                <a:gd name="connsiteY6" fmla="*/ 176188 h 185599"/>
                <a:gd name="connsiteX7" fmla="*/ 117416 w 170674"/>
                <a:gd name="connsiteY7" fmla="*/ 182725 h 185599"/>
                <a:gd name="connsiteX8" fmla="*/ 167065 w 170674"/>
                <a:gd name="connsiteY8" fmla="*/ 162707 h 185599"/>
                <a:gd name="connsiteX9" fmla="*/ 162991 w 170674"/>
                <a:gd name="connsiteY9" fmla="*/ 122150 h 185599"/>
                <a:gd name="connsiteX10" fmla="*/ 157121 w 170674"/>
                <a:gd name="connsiteY10" fmla="*/ 150558 h 185599"/>
                <a:gd name="connsiteX11" fmla="*/ 155084 w 170674"/>
                <a:gd name="connsiteY11" fmla="*/ 150392 h 185599"/>
                <a:gd name="connsiteX12" fmla="*/ 154102 w 170674"/>
                <a:gd name="connsiteY12" fmla="*/ 135651 h 185599"/>
                <a:gd name="connsiteX13" fmla="*/ 145046 w 170674"/>
                <a:gd name="connsiteY13" fmla="*/ 156392 h 185599"/>
                <a:gd name="connsiteX14" fmla="*/ 143139 w 170674"/>
                <a:gd name="connsiteY14" fmla="*/ 155373 h 185599"/>
                <a:gd name="connsiteX15" fmla="*/ 147658 w 170674"/>
                <a:gd name="connsiteY15" fmla="*/ 135558 h 185599"/>
                <a:gd name="connsiteX16" fmla="*/ 146009 w 170674"/>
                <a:gd name="connsiteY16" fmla="*/ 135262 h 185599"/>
                <a:gd name="connsiteX17" fmla="*/ 133694 w 170674"/>
                <a:gd name="connsiteY17" fmla="*/ 160262 h 185599"/>
                <a:gd name="connsiteX18" fmla="*/ 131824 w 170674"/>
                <a:gd name="connsiteY18" fmla="*/ 159355 h 185599"/>
                <a:gd name="connsiteX19" fmla="*/ 135676 w 170674"/>
                <a:gd name="connsiteY19" fmla="*/ 143429 h 185599"/>
                <a:gd name="connsiteX20" fmla="*/ 119879 w 170674"/>
                <a:gd name="connsiteY20" fmla="*/ 157003 h 185599"/>
                <a:gd name="connsiteX21" fmla="*/ 117046 w 170674"/>
                <a:gd name="connsiteY21" fmla="*/ 154558 h 185599"/>
                <a:gd name="connsiteX22" fmla="*/ 125657 w 170674"/>
                <a:gd name="connsiteY22" fmla="*/ 135558 h 185599"/>
                <a:gd name="connsiteX23" fmla="*/ 122916 w 170674"/>
                <a:gd name="connsiteY23" fmla="*/ 134521 h 185599"/>
                <a:gd name="connsiteX24" fmla="*/ 108416 w 170674"/>
                <a:gd name="connsiteY24" fmla="*/ 152818 h 185599"/>
                <a:gd name="connsiteX25" fmla="*/ 106768 w 170674"/>
                <a:gd name="connsiteY25" fmla="*/ 151558 h 185599"/>
                <a:gd name="connsiteX26" fmla="*/ 112379 w 170674"/>
                <a:gd name="connsiteY26" fmla="*/ 137132 h 185599"/>
                <a:gd name="connsiteX27" fmla="*/ 99138 w 170674"/>
                <a:gd name="connsiteY27" fmla="*/ 149577 h 185599"/>
                <a:gd name="connsiteX28" fmla="*/ 109101 w 170674"/>
                <a:gd name="connsiteY28" fmla="*/ 130429 h 185599"/>
                <a:gd name="connsiteX29" fmla="*/ 107601 w 170674"/>
                <a:gd name="connsiteY29" fmla="*/ 129299 h 185599"/>
                <a:gd name="connsiteX30" fmla="*/ 96842 w 170674"/>
                <a:gd name="connsiteY30" fmla="*/ 138521 h 185599"/>
                <a:gd name="connsiteX31" fmla="*/ 105064 w 170674"/>
                <a:gd name="connsiteY31" fmla="*/ 123669 h 185599"/>
                <a:gd name="connsiteX32" fmla="*/ 103212 w 170674"/>
                <a:gd name="connsiteY32" fmla="*/ 122150 h 185599"/>
                <a:gd name="connsiteX33" fmla="*/ 85157 w 170674"/>
                <a:gd name="connsiteY33" fmla="*/ 138466 h 185599"/>
                <a:gd name="connsiteX34" fmla="*/ 84064 w 170674"/>
                <a:gd name="connsiteY34" fmla="*/ 137428 h 185599"/>
                <a:gd name="connsiteX35" fmla="*/ 87416 w 170674"/>
                <a:gd name="connsiteY35" fmla="*/ 128040 h 185599"/>
                <a:gd name="connsiteX36" fmla="*/ 80527 w 170674"/>
                <a:gd name="connsiteY36" fmla="*/ 129595 h 185599"/>
                <a:gd name="connsiteX37" fmla="*/ 87064 w 170674"/>
                <a:gd name="connsiteY37" fmla="*/ 120021 h 185599"/>
                <a:gd name="connsiteX38" fmla="*/ 85972 w 170674"/>
                <a:gd name="connsiteY38" fmla="*/ 119113 h 185599"/>
                <a:gd name="connsiteX39" fmla="*/ 74545 w 170674"/>
                <a:gd name="connsiteY39" fmla="*/ 126113 h 185599"/>
                <a:gd name="connsiteX40" fmla="*/ 73545 w 170674"/>
                <a:gd name="connsiteY40" fmla="*/ 124854 h 185599"/>
                <a:gd name="connsiteX41" fmla="*/ 85157 w 170674"/>
                <a:gd name="connsiteY41" fmla="*/ 111039 h 185599"/>
                <a:gd name="connsiteX42" fmla="*/ 83786 w 170674"/>
                <a:gd name="connsiteY42" fmla="*/ 109502 h 185599"/>
                <a:gd name="connsiteX43" fmla="*/ 68675 w 170674"/>
                <a:gd name="connsiteY43" fmla="*/ 117428 h 185599"/>
                <a:gd name="connsiteX44" fmla="*/ 67916 w 170674"/>
                <a:gd name="connsiteY44" fmla="*/ 116206 h 185599"/>
                <a:gd name="connsiteX45" fmla="*/ 76434 w 170674"/>
                <a:gd name="connsiteY45" fmla="*/ 105002 h 185599"/>
                <a:gd name="connsiteX46" fmla="*/ 59879 w 170674"/>
                <a:gd name="connsiteY46" fmla="*/ 112299 h 185599"/>
                <a:gd name="connsiteX47" fmla="*/ 66082 w 170674"/>
                <a:gd name="connsiteY47" fmla="*/ 104187 h 185599"/>
                <a:gd name="connsiteX48" fmla="*/ 53619 w 170674"/>
                <a:gd name="connsiteY48" fmla="*/ 108428 h 185599"/>
                <a:gd name="connsiteX49" fmla="*/ 66379 w 170674"/>
                <a:gd name="connsiteY49" fmla="*/ 95150 h 185599"/>
                <a:gd name="connsiteX50" fmla="*/ 48675 w 170674"/>
                <a:gd name="connsiteY50" fmla="*/ 101613 h 185599"/>
                <a:gd name="connsiteX51" fmla="*/ 48212 w 170674"/>
                <a:gd name="connsiteY51" fmla="*/ 100150 h 185599"/>
                <a:gd name="connsiteX52" fmla="*/ 60416 w 170674"/>
                <a:gd name="connsiteY52" fmla="*/ 90298 h 185599"/>
                <a:gd name="connsiteX53" fmla="*/ 59693 w 170674"/>
                <a:gd name="connsiteY53" fmla="*/ 89058 h 185599"/>
                <a:gd name="connsiteX54" fmla="*/ 44601 w 170674"/>
                <a:gd name="connsiteY54" fmla="*/ 92798 h 185599"/>
                <a:gd name="connsiteX55" fmla="*/ 44119 w 170674"/>
                <a:gd name="connsiteY55" fmla="*/ 91465 h 185599"/>
                <a:gd name="connsiteX56" fmla="*/ 56008 w 170674"/>
                <a:gd name="connsiteY56" fmla="*/ 81483 h 185599"/>
                <a:gd name="connsiteX57" fmla="*/ 36471 w 170674"/>
                <a:gd name="connsiteY57" fmla="*/ 87002 h 185599"/>
                <a:gd name="connsiteX58" fmla="*/ 50045 w 170674"/>
                <a:gd name="connsiteY58" fmla="*/ 76743 h 185599"/>
                <a:gd name="connsiteX59" fmla="*/ 49101 w 170674"/>
                <a:gd name="connsiteY59" fmla="*/ 75594 h 185599"/>
                <a:gd name="connsiteX60" fmla="*/ 38545 w 170674"/>
                <a:gd name="connsiteY60" fmla="*/ 78187 h 185599"/>
                <a:gd name="connsiteX61" fmla="*/ 37952 w 170674"/>
                <a:gd name="connsiteY61" fmla="*/ 76668 h 185599"/>
                <a:gd name="connsiteX62" fmla="*/ 51360 w 170674"/>
                <a:gd name="connsiteY62" fmla="*/ 68039 h 185599"/>
                <a:gd name="connsiteX63" fmla="*/ 50619 w 170674"/>
                <a:gd name="connsiteY63" fmla="*/ 66853 h 185599"/>
                <a:gd name="connsiteX64" fmla="*/ 37804 w 170674"/>
                <a:gd name="connsiteY64" fmla="*/ 68835 h 185599"/>
                <a:gd name="connsiteX65" fmla="*/ 37378 w 170674"/>
                <a:gd name="connsiteY65" fmla="*/ 67520 h 185599"/>
                <a:gd name="connsiteX66" fmla="*/ 50230 w 170674"/>
                <a:gd name="connsiteY66" fmla="*/ 60779 h 185599"/>
                <a:gd name="connsiteX67" fmla="*/ 32693 w 170674"/>
                <a:gd name="connsiteY67" fmla="*/ 62946 h 185599"/>
                <a:gd name="connsiteX68" fmla="*/ 32341 w 170674"/>
                <a:gd name="connsiteY68" fmla="*/ 61631 h 185599"/>
                <a:gd name="connsiteX69" fmla="*/ 49730 w 170674"/>
                <a:gd name="connsiteY69" fmla="*/ 53501 h 185599"/>
                <a:gd name="connsiteX70" fmla="*/ 49212 w 170674"/>
                <a:gd name="connsiteY70" fmla="*/ 51964 h 185599"/>
                <a:gd name="connsiteX71" fmla="*/ 30600 w 170674"/>
                <a:gd name="connsiteY71" fmla="*/ 52464 h 185599"/>
                <a:gd name="connsiteX72" fmla="*/ 37712 w 170674"/>
                <a:gd name="connsiteY72" fmla="*/ 47224 h 185599"/>
                <a:gd name="connsiteX73" fmla="*/ 30489 w 170674"/>
                <a:gd name="connsiteY73" fmla="*/ 44798 h 185599"/>
                <a:gd name="connsiteX74" fmla="*/ 49323 w 170674"/>
                <a:gd name="connsiteY74" fmla="*/ 38909 h 185599"/>
                <a:gd name="connsiteX75" fmla="*/ 49175 w 170674"/>
                <a:gd name="connsiteY75" fmla="*/ 37964 h 185599"/>
                <a:gd name="connsiteX76" fmla="*/ 32897 w 170674"/>
                <a:gd name="connsiteY76" fmla="*/ 38094 h 185599"/>
                <a:gd name="connsiteX77" fmla="*/ 32712 w 170674"/>
                <a:gd name="connsiteY77" fmla="*/ 36668 h 185599"/>
                <a:gd name="connsiteX78" fmla="*/ 45138 w 170674"/>
                <a:gd name="connsiteY78" fmla="*/ 32409 h 185599"/>
                <a:gd name="connsiteX79" fmla="*/ 40638 w 170674"/>
                <a:gd name="connsiteY79" fmla="*/ 28983 h 185599"/>
                <a:gd name="connsiteX80" fmla="*/ 47601 w 170674"/>
                <a:gd name="connsiteY80" fmla="*/ 23649 h 185599"/>
                <a:gd name="connsiteX81" fmla="*/ 36638 w 170674"/>
                <a:gd name="connsiteY81" fmla="*/ 23464 h 185599"/>
                <a:gd name="connsiteX82" fmla="*/ 37101 w 170674"/>
                <a:gd name="connsiteY82" fmla="*/ 20371 h 185599"/>
                <a:gd name="connsiteX83" fmla="*/ 59934 w 170674"/>
                <a:gd name="connsiteY83" fmla="*/ 17075 h 185599"/>
                <a:gd name="connsiteX84" fmla="*/ 44175 w 170674"/>
                <a:gd name="connsiteY84" fmla="*/ 12575 h 185599"/>
                <a:gd name="connsiteX85" fmla="*/ 44397 w 170674"/>
                <a:gd name="connsiteY85" fmla="*/ 10464 h 185599"/>
                <a:gd name="connsiteX86" fmla="*/ 80342 w 170674"/>
                <a:gd name="connsiteY86" fmla="*/ 9557 h 185599"/>
                <a:gd name="connsiteX87" fmla="*/ 81323 w 170674"/>
                <a:gd name="connsiteY87" fmla="*/ 7001 h 185599"/>
                <a:gd name="connsiteX88" fmla="*/ 67601 w 170674"/>
                <a:gd name="connsiteY88" fmla="*/ 464 h 185599"/>
                <a:gd name="connsiteX89" fmla="*/ 37823 w 170674"/>
                <a:gd name="connsiteY89" fmla="*/ 1149 h 185599"/>
                <a:gd name="connsiteX90" fmla="*/ 16396 w 170674"/>
                <a:gd name="connsiteY90" fmla="*/ 18649 h 185599"/>
                <a:gd name="connsiteX91" fmla="*/ 6415 w 170674"/>
                <a:gd name="connsiteY91" fmla="*/ 32409 h 1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70674" h="185599">
                  <a:moveTo>
                    <a:pt x="6415" y="32409"/>
                  </a:moveTo>
                  <a:cubicBezTo>
                    <a:pt x="693" y="37316"/>
                    <a:pt x="-1567" y="42742"/>
                    <a:pt x="1137" y="49372"/>
                  </a:cubicBezTo>
                  <a:cubicBezTo>
                    <a:pt x="3878" y="56131"/>
                    <a:pt x="6396" y="63909"/>
                    <a:pt x="11471" y="68576"/>
                  </a:cubicBezTo>
                  <a:cubicBezTo>
                    <a:pt x="21341" y="77631"/>
                    <a:pt x="24711" y="88391"/>
                    <a:pt x="25952" y="100984"/>
                  </a:cubicBezTo>
                  <a:cubicBezTo>
                    <a:pt x="27230" y="114132"/>
                    <a:pt x="35989" y="124317"/>
                    <a:pt x="48804" y="126262"/>
                  </a:cubicBezTo>
                  <a:cubicBezTo>
                    <a:pt x="60619" y="128040"/>
                    <a:pt x="63953" y="134651"/>
                    <a:pt x="64805" y="145225"/>
                  </a:cubicBezTo>
                  <a:cubicBezTo>
                    <a:pt x="66064" y="160744"/>
                    <a:pt x="79397" y="173559"/>
                    <a:pt x="94694" y="176188"/>
                  </a:cubicBezTo>
                  <a:cubicBezTo>
                    <a:pt x="102435" y="177522"/>
                    <a:pt x="110250" y="179596"/>
                    <a:pt x="117416" y="182725"/>
                  </a:cubicBezTo>
                  <a:cubicBezTo>
                    <a:pt x="135769" y="190725"/>
                    <a:pt x="160324" y="181374"/>
                    <a:pt x="167065" y="162707"/>
                  </a:cubicBezTo>
                  <a:cubicBezTo>
                    <a:pt x="171843" y="149466"/>
                    <a:pt x="173139" y="136188"/>
                    <a:pt x="162991" y="122150"/>
                  </a:cubicBezTo>
                  <a:cubicBezTo>
                    <a:pt x="160750" y="132947"/>
                    <a:pt x="158935" y="141743"/>
                    <a:pt x="157121" y="150558"/>
                  </a:cubicBezTo>
                  <a:cubicBezTo>
                    <a:pt x="156435" y="150503"/>
                    <a:pt x="155769" y="150447"/>
                    <a:pt x="155084" y="150392"/>
                  </a:cubicBezTo>
                  <a:cubicBezTo>
                    <a:pt x="154787" y="146003"/>
                    <a:pt x="154509" y="141632"/>
                    <a:pt x="154102" y="135651"/>
                  </a:cubicBezTo>
                  <a:cubicBezTo>
                    <a:pt x="150546" y="143818"/>
                    <a:pt x="147806" y="150095"/>
                    <a:pt x="145046" y="156392"/>
                  </a:cubicBezTo>
                  <a:cubicBezTo>
                    <a:pt x="144417" y="156058"/>
                    <a:pt x="143769" y="155725"/>
                    <a:pt x="143139" y="155373"/>
                  </a:cubicBezTo>
                  <a:cubicBezTo>
                    <a:pt x="144639" y="148762"/>
                    <a:pt x="146158" y="142151"/>
                    <a:pt x="147658" y="135558"/>
                  </a:cubicBezTo>
                  <a:cubicBezTo>
                    <a:pt x="147102" y="135466"/>
                    <a:pt x="146565" y="135354"/>
                    <a:pt x="146009" y="135262"/>
                  </a:cubicBezTo>
                  <a:cubicBezTo>
                    <a:pt x="141898" y="143595"/>
                    <a:pt x="137806" y="151929"/>
                    <a:pt x="133694" y="160262"/>
                  </a:cubicBezTo>
                  <a:cubicBezTo>
                    <a:pt x="133065" y="159966"/>
                    <a:pt x="132435" y="159651"/>
                    <a:pt x="131824" y="159355"/>
                  </a:cubicBezTo>
                  <a:cubicBezTo>
                    <a:pt x="133213" y="153577"/>
                    <a:pt x="134620" y="147781"/>
                    <a:pt x="135676" y="143429"/>
                  </a:cubicBezTo>
                  <a:cubicBezTo>
                    <a:pt x="130713" y="147688"/>
                    <a:pt x="125287" y="152355"/>
                    <a:pt x="119879" y="157003"/>
                  </a:cubicBezTo>
                  <a:cubicBezTo>
                    <a:pt x="118935" y="156188"/>
                    <a:pt x="117990" y="155373"/>
                    <a:pt x="117046" y="154558"/>
                  </a:cubicBezTo>
                  <a:cubicBezTo>
                    <a:pt x="119916" y="148225"/>
                    <a:pt x="122787" y="141892"/>
                    <a:pt x="125657" y="135558"/>
                  </a:cubicBezTo>
                  <a:cubicBezTo>
                    <a:pt x="124750" y="135206"/>
                    <a:pt x="123842" y="134854"/>
                    <a:pt x="122916" y="134521"/>
                  </a:cubicBezTo>
                  <a:cubicBezTo>
                    <a:pt x="118083" y="140614"/>
                    <a:pt x="113250" y="146725"/>
                    <a:pt x="108416" y="152818"/>
                  </a:cubicBezTo>
                  <a:cubicBezTo>
                    <a:pt x="107861" y="152392"/>
                    <a:pt x="107305" y="151984"/>
                    <a:pt x="106768" y="151558"/>
                  </a:cubicBezTo>
                  <a:cubicBezTo>
                    <a:pt x="108324" y="147540"/>
                    <a:pt x="109879" y="143540"/>
                    <a:pt x="112379" y="137132"/>
                  </a:cubicBezTo>
                  <a:cubicBezTo>
                    <a:pt x="107379" y="141836"/>
                    <a:pt x="104287" y="144743"/>
                    <a:pt x="99138" y="149577"/>
                  </a:cubicBezTo>
                  <a:cubicBezTo>
                    <a:pt x="103342" y="141484"/>
                    <a:pt x="106231" y="135947"/>
                    <a:pt x="109101" y="130429"/>
                  </a:cubicBezTo>
                  <a:cubicBezTo>
                    <a:pt x="108601" y="130058"/>
                    <a:pt x="108101" y="129688"/>
                    <a:pt x="107601" y="129299"/>
                  </a:cubicBezTo>
                  <a:cubicBezTo>
                    <a:pt x="104324" y="132114"/>
                    <a:pt x="101046" y="134928"/>
                    <a:pt x="96842" y="138521"/>
                  </a:cubicBezTo>
                  <a:cubicBezTo>
                    <a:pt x="99972" y="132854"/>
                    <a:pt x="102527" y="128262"/>
                    <a:pt x="105064" y="123669"/>
                  </a:cubicBezTo>
                  <a:cubicBezTo>
                    <a:pt x="104453" y="123169"/>
                    <a:pt x="103842" y="122650"/>
                    <a:pt x="103212" y="122150"/>
                  </a:cubicBezTo>
                  <a:cubicBezTo>
                    <a:pt x="97194" y="127595"/>
                    <a:pt x="91175" y="133021"/>
                    <a:pt x="85157" y="138466"/>
                  </a:cubicBezTo>
                  <a:cubicBezTo>
                    <a:pt x="84786" y="138114"/>
                    <a:pt x="84434" y="137780"/>
                    <a:pt x="84064" y="137428"/>
                  </a:cubicBezTo>
                  <a:cubicBezTo>
                    <a:pt x="85101" y="134521"/>
                    <a:pt x="86138" y="131632"/>
                    <a:pt x="87416" y="128040"/>
                  </a:cubicBezTo>
                  <a:cubicBezTo>
                    <a:pt x="84916" y="128595"/>
                    <a:pt x="82990" y="129040"/>
                    <a:pt x="80527" y="129595"/>
                  </a:cubicBezTo>
                  <a:cubicBezTo>
                    <a:pt x="82990" y="125984"/>
                    <a:pt x="85027" y="123002"/>
                    <a:pt x="87064" y="120021"/>
                  </a:cubicBezTo>
                  <a:cubicBezTo>
                    <a:pt x="86694" y="119725"/>
                    <a:pt x="86342" y="119410"/>
                    <a:pt x="85972" y="119113"/>
                  </a:cubicBezTo>
                  <a:cubicBezTo>
                    <a:pt x="82157" y="121447"/>
                    <a:pt x="78342" y="123780"/>
                    <a:pt x="74545" y="126113"/>
                  </a:cubicBezTo>
                  <a:cubicBezTo>
                    <a:pt x="74212" y="125688"/>
                    <a:pt x="73879" y="125280"/>
                    <a:pt x="73545" y="124854"/>
                  </a:cubicBezTo>
                  <a:cubicBezTo>
                    <a:pt x="77416" y="120243"/>
                    <a:pt x="81286" y="115650"/>
                    <a:pt x="85157" y="111039"/>
                  </a:cubicBezTo>
                  <a:cubicBezTo>
                    <a:pt x="84694" y="110521"/>
                    <a:pt x="84249" y="110021"/>
                    <a:pt x="83786" y="109502"/>
                  </a:cubicBezTo>
                  <a:cubicBezTo>
                    <a:pt x="78749" y="112151"/>
                    <a:pt x="73712" y="114780"/>
                    <a:pt x="68675" y="117428"/>
                  </a:cubicBezTo>
                  <a:cubicBezTo>
                    <a:pt x="68416" y="117021"/>
                    <a:pt x="68175" y="116613"/>
                    <a:pt x="67916" y="116206"/>
                  </a:cubicBezTo>
                  <a:cubicBezTo>
                    <a:pt x="70305" y="113058"/>
                    <a:pt x="72694" y="109928"/>
                    <a:pt x="76434" y="105002"/>
                  </a:cubicBezTo>
                  <a:cubicBezTo>
                    <a:pt x="69971" y="107854"/>
                    <a:pt x="65601" y="109780"/>
                    <a:pt x="59879" y="112299"/>
                  </a:cubicBezTo>
                  <a:cubicBezTo>
                    <a:pt x="62434" y="108965"/>
                    <a:pt x="63916" y="107021"/>
                    <a:pt x="66082" y="104187"/>
                  </a:cubicBezTo>
                  <a:cubicBezTo>
                    <a:pt x="61934" y="105595"/>
                    <a:pt x="58971" y="106613"/>
                    <a:pt x="53619" y="108428"/>
                  </a:cubicBezTo>
                  <a:cubicBezTo>
                    <a:pt x="58527" y="103317"/>
                    <a:pt x="61564" y="100150"/>
                    <a:pt x="66379" y="95150"/>
                  </a:cubicBezTo>
                  <a:cubicBezTo>
                    <a:pt x="58601" y="97984"/>
                    <a:pt x="53638" y="99798"/>
                    <a:pt x="48675" y="101613"/>
                  </a:cubicBezTo>
                  <a:cubicBezTo>
                    <a:pt x="48527" y="101132"/>
                    <a:pt x="48360" y="100650"/>
                    <a:pt x="48212" y="100150"/>
                  </a:cubicBezTo>
                  <a:cubicBezTo>
                    <a:pt x="52286" y="96872"/>
                    <a:pt x="56341" y="93576"/>
                    <a:pt x="60416" y="90298"/>
                  </a:cubicBezTo>
                  <a:cubicBezTo>
                    <a:pt x="60175" y="89891"/>
                    <a:pt x="59934" y="89483"/>
                    <a:pt x="59693" y="89058"/>
                  </a:cubicBezTo>
                  <a:cubicBezTo>
                    <a:pt x="54656" y="90298"/>
                    <a:pt x="49619" y="91558"/>
                    <a:pt x="44601" y="92798"/>
                  </a:cubicBezTo>
                  <a:cubicBezTo>
                    <a:pt x="44434" y="92354"/>
                    <a:pt x="44286" y="91909"/>
                    <a:pt x="44119" y="91465"/>
                  </a:cubicBezTo>
                  <a:cubicBezTo>
                    <a:pt x="47360" y="88743"/>
                    <a:pt x="50601" y="86020"/>
                    <a:pt x="56008" y="81483"/>
                  </a:cubicBezTo>
                  <a:cubicBezTo>
                    <a:pt x="48397" y="83632"/>
                    <a:pt x="43693" y="84965"/>
                    <a:pt x="36471" y="87002"/>
                  </a:cubicBezTo>
                  <a:cubicBezTo>
                    <a:pt x="42489" y="82446"/>
                    <a:pt x="46267" y="79594"/>
                    <a:pt x="50045" y="76743"/>
                  </a:cubicBezTo>
                  <a:cubicBezTo>
                    <a:pt x="49730" y="76354"/>
                    <a:pt x="49415" y="75983"/>
                    <a:pt x="49101" y="75594"/>
                  </a:cubicBezTo>
                  <a:cubicBezTo>
                    <a:pt x="45582" y="76465"/>
                    <a:pt x="42064" y="77317"/>
                    <a:pt x="38545" y="78187"/>
                  </a:cubicBezTo>
                  <a:cubicBezTo>
                    <a:pt x="38341" y="77687"/>
                    <a:pt x="38138" y="77168"/>
                    <a:pt x="37952" y="76668"/>
                  </a:cubicBezTo>
                  <a:cubicBezTo>
                    <a:pt x="42415" y="73798"/>
                    <a:pt x="46897" y="70909"/>
                    <a:pt x="51360" y="68039"/>
                  </a:cubicBezTo>
                  <a:cubicBezTo>
                    <a:pt x="51119" y="67650"/>
                    <a:pt x="50860" y="67261"/>
                    <a:pt x="50619" y="66853"/>
                  </a:cubicBezTo>
                  <a:cubicBezTo>
                    <a:pt x="46341" y="67520"/>
                    <a:pt x="42082" y="68168"/>
                    <a:pt x="37804" y="68835"/>
                  </a:cubicBezTo>
                  <a:cubicBezTo>
                    <a:pt x="37656" y="68391"/>
                    <a:pt x="37526" y="67946"/>
                    <a:pt x="37378" y="67520"/>
                  </a:cubicBezTo>
                  <a:cubicBezTo>
                    <a:pt x="40860" y="65705"/>
                    <a:pt x="44323" y="63872"/>
                    <a:pt x="50230" y="60779"/>
                  </a:cubicBezTo>
                  <a:cubicBezTo>
                    <a:pt x="42527" y="61724"/>
                    <a:pt x="37619" y="62335"/>
                    <a:pt x="32693" y="62946"/>
                  </a:cubicBezTo>
                  <a:cubicBezTo>
                    <a:pt x="32582" y="62502"/>
                    <a:pt x="32471" y="62076"/>
                    <a:pt x="32341" y="61631"/>
                  </a:cubicBezTo>
                  <a:cubicBezTo>
                    <a:pt x="38138" y="58927"/>
                    <a:pt x="43934" y="56205"/>
                    <a:pt x="49730" y="53501"/>
                  </a:cubicBezTo>
                  <a:cubicBezTo>
                    <a:pt x="49564" y="52983"/>
                    <a:pt x="49378" y="52483"/>
                    <a:pt x="49212" y="51964"/>
                  </a:cubicBezTo>
                  <a:cubicBezTo>
                    <a:pt x="43712" y="52113"/>
                    <a:pt x="38230" y="52261"/>
                    <a:pt x="30600" y="52464"/>
                  </a:cubicBezTo>
                  <a:cubicBezTo>
                    <a:pt x="34119" y="49872"/>
                    <a:pt x="35749" y="48668"/>
                    <a:pt x="37712" y="47224"/>
                  </a:cubicBezTo>
                  <a:cubicBezTo>
                    <a:pt x="35397" y="46446"/>
                    <a:pt x="33619" y="45853"/>
                    <a:pt x="30489" y="44798"/>
                  </a:cubicBezTo>
                  <a:cubicBezTo>
                    <a:pt x="37878" y="42483"/>
                    <a:pt x="43601" y="40705"/>
                    <a:pt x="49323" y="38909"/>
                  </a:cubicBezTo>
                  <a:cubicBezTo>
                    <a:pt x="49267" y="38594"/>
                    <a:pt x="49230" y="38279"/>
                    <a:pt x="49175" y="37964"/>
                  </a:cubicBezTo>
                  <a:cubicBezTo>
                    <a:pt x="43749" y="38001"/>
                    <a:pt x="38323" y="38057"/>
                    <a:pt x="32897" y="38094"/>
                  </a:cubicBezTo>
                  <a:cubicBezTo>
                    <a:pt x="32841" y="37612"/>
                    <a:pt x="32786" y="37131"/>
                    <a:pt x="32712" y="36668"/>
                  </a:cubicBezTo>
                  <a:cubicBezTo>
                    <a:pt x="36749" y="35298"/>
                    <a:pt x="40786" y="33909"/>
                    <a:pt x="45138" y="32409"/>
                  </a:cubicBezTo>
                  <a:cubicBezTo>
                    <a:pt x="43452" y="31112"/>
                    <a:pt x="42249" y="30205"/>
                    <a:pt x="40638" y="28983"/>
                  </a:cubicBezTo>
                  <a:cubicBezTo>
                    <a:pt x="42415" y="27612"/>
                    <a:pt x="43990" y="26409"/>
                    <a:pt x="47601" y="23649"/>
                  </a:cubicBezTo>
                  <a:cubicBezTo>
                    <a:pt x="42638" y="23557"/>
                    <a:pt x="39638" y="23520"/>
                    <a:pt x="36638" y="23464"/>
                  </a:cubicBezTo>
                  <a:cubicBezTo>
                    <a:pt x="36786" y="22427"/>
                    <a:pt x="36934" y="21408"/>
                    <a:pt x="37101" y="20371"/>
                  </a:cubicBezTo>
                  <a:cubicBezTo>
                    <a:pt x="43878" y="19390"/>
                    <a:pt x="50656" y="18408"/>
                    <a:pt x="59934" y="17075"/>
                  </a:cubicBezTo>
                  <a:cubicBezTo>
                    <a:pt x="53082" y="15112"/>
                    <a:pt x="48619" y="13853"/>
                    <a:pt x="44175" y="12575"/>
                  </a:cubicBezTo>
                  <a:cubicBezTo>
                    <a:pt x="44249" y="11871"/>
                    <a:pt x="44323" y="11168"/>
                    <a:pt x="44397" y="10464"/>
                  </a:cubicBezTo>
                  <a:cubicBezTo>
                    <a:pt x="56379" y="10168"/>
                    <a:pt x="68360" y="9853"/>
                    <a:pt x="80342" y="9557"/>
                  </a:cubicBezTo>
                  <a:cubicBezTo>
                    <a:pt x="80675" y="8705"/>
                    <a:pt x="81008" y="7853"/>
                    <a:pt x="81323" y="7001"/>
                  </a:cubicBezTo>
                  <a:cubicBezTo>
                    <a:pt x="76749" y="4704"/>
                    <a:pt x="72323" y="853"/>
                    <a:pt x="67601" y="464"/>
                  </a:cubicBezTo>
                  <a:cubicBezTo>
                    <a:pt x="57749" y="-351"/>
                    <a:pt x="47656" y="-73"/>
                    <a:pt x="37823" y="1149"/>
                  </a:cubicBezTo>
                  <a:cubicBezTo>
                    <a:pt x="27526" y="2445"/>
                    <a:pt x="20971" y="9353"/>
                    <a:pt x="16396" y="18649"/>
                  </a:cubicBezTo>
                  <a:cubicBezTo>
                    <a:pt x="13915" y="23760"/>
                    <a:pt x="10600" y="28834"/>
                    <a:pt x="6415" y="3240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79C11B59-D3C3-051B-835C-DA909541D19B}"/>
                </a:ext>
              </a:extLst>
            </p:cNvPr>
            <p:cNvSpPr/>
            <p:nvPr/>
          </p:nvSpPr>
          <p:spPr>
            <a:xfrm>
              <a:off x="1613498" y="5222023"/>
              <a:ext cx="146193" cy="158365"/>
            </a:xfrm>
            <a:custGeom>
              <a:avLst/>
              <a:gdLst>
                <a:gd name="connsiteX0" fmla="*/ 91547 w 146193"/>
                <a:gd name="connsiteY0" fmla="*/ 152428 h 158365"/>
                <a:gd name="connsiteX1" fmla="*/ 108936 w 146193"/>
                <a:gd name="connsiteY1" fmla="*/ 145891 h 158365"/>
                <a:gd name="connsiteX2" fmla="*/ 141047 w 146193"/>
                <a:gd name="connsiteY2" fmla="*/ 125631 h 158365"/>
                <a:gd name="connsiteX3" fmla="*/ 145418 w 146193"/>
                <a:gd name="connsiteY3" fmla="*/ 101149 h 158365"/>
                <a:gd name="connsiteX4" fmla="*/ 142510 w 146193"/>
                <a:gd name="connsiteY4" fmla="*/ 63130 h 158365"/>
                <a:gd name="connsiteX5" fmla="*/ 116269 w 146193"/>
                <a:gd name="connsiteY5" fmla="*/ 4852 h 158365"/>
                <a:gd name="connsiteX6" fmla="*/ 105973 w 146193"/>
                <a:gd name="connsiteY6" fmla="*/ 0 h 158365"/>
                <a:gd name="connsiteX7" fmla="*/ 104973 w 146193"/>
                <a:gd name="connsiteY7" fmla="*/ 1815 h 158365"/>
                <a:gd name="connsiteX8" fmla="*/ 125751 w 146193"/>
                <a:gd name="connsiteY8" fmla="*/ 23389 h 158365"/>
                <a:gd name="connsiteX9" fmla="*/ 124566 w 146193"/>
                <a:gd name="connsiteY9" fmla="*/ 24797 h 158365"/>
                <a:gd name="connsiteX10" fmla="*/ 107862 w 146193"/>
                <a:gd name="connsiteY10" fmla="*/ 15278 h 158365"/>
                <a:gd name="connsiteX11" fmla="*/ 106862 w 146193"/>
                <a:gd name="connsiteY11" fmla="*/ 16722 h 158365"/>
                <a:gd name="connsiteX12" fmla="*/ 126306 w 146193"/>
                <a:gd name="connsiteY12" fmla="*/ 39963 h 158365"/>
                <a:gd name="connsiteX13" fmla="*/ 125566 w 146193"/>
                <a:gd name="connsiteY13" fmla="*/ 40797 h 158365"/>
                <a:gd name="connsiteX14" fmla="*/ 112362 w 146193"/>
                <a:gd name="connsiteY14" fmla="*/ 32260 h 158365"/>
                <a:gd name="connsiteX15" fmla="*/ 111343 w 146193"/>
                <a:gd name="connsiteY15" fmla="*/ 33426 h 158365"/>
                <a:gd name="connsiteX16" fmla="*/ 128084 w 146193"/>
                <a:gd name="connsiteY16" fmla="*/ 54353 h 158365"/>
                <a:gd name="connsiteX17" fmla="*/ 126455 w 146193"/>
                <a:gd name="connsiteY17" fmla="*/ 55834 h 158365"/>
                <a:gd name="connsiteX18" fmla="*/ 119418 w 146193"/>
                <a:gd name="connsiteY18" fmla="*/ 51186 h 158365"/>
                <a:gd name="connsiteX19" fmla="*/ 129251 w 146193"/>
                <a:gd name="connsiteY19" fmla="*/ 82705 h 158365"/>
                <a:gd name="connsiteX20" fmla="*/ 121584 w 146193"/>
                <a:gd name="connsiteY20" fmla="*/ 74371 h 158365"/>
                <a:gd name="connsiteX21" fmla="*/ 120029 w 146193"/>
                <a:gd name="connsiteY21" fmla="*/ 75464 h 158365"/>
                <a:gd name="connsiteX22" fmla="*/ 129510 w 146193"/>
                <a:gd name="connsiteY22" fmla="*/ 93557 h 158365"/>
                <a:gd name="connsiteX23" fmla="*/ 127640 w 146193"/>
                <a:gd name="connsiteY23" fmla="*/ 94835 h 158365"/>
                <a:gd name="connsiteX24" fmla="*/ 118640 w 146193"/>
                <a:gd name="connsiteY24" fmla="*/ 83186 h 158365"/>
                <a:gd name="connsiteX25" fmla="*/ 117732 w 146193"/>
                <a:gd name="connsiteY25" fmla="*/ 83760 h 158365"/>
                <a:gd name="connsiteX26" fmla="*/ 125232 w 146193"/>
                <a:gd name="connsiteY26" fmla="*/ 108335 h 158365"/>
                <a:gd name="connsiteX27" fmla="*/ 123362 w 146193"/>
                <a:gd name="connsiteY27" fmla="*/ 108872 h 158365"/>
                <a:gd name="connsiteX28" fmla="*/ 114584 w 146193"/>
                <a:gd name="connsiteY28" fmla="*/ 95075 h 158365"/>
                <a:gd name="connsiteX29" fmla="*/ 113492 w 146193"/>
                <a:gd name="connsiteY29" fmla="*/ 121150 h 158365"/>
                <a:gd name="connsiteX30" fmla="*/ 111788 w 146193"/>
                <a:gd name="connsiteY30" fmla="*/ 121187 h 158365"/>
                <a:gd name="connsiteX31" fmla="*/ 107214 w 146193"/>
                <a:gd name="connsiteY31" fmla="*/ 92409 h 158365"/>
                <a:gd name="connsiteX32" fmla="*/ 104195 w 146193"/>
                <a:gd name="connsiteY32" fmla="*/ 92557 h 158365"/>
                <a:gd name="connsiteX33" fmla="*/ 103621 w 146193"/>
                <a:gd name="connsiteY33" fmla="*/ 124076 h 158365"/>
                <a:gd name="connsiteX34" fmla="*/ 101417 w 146193"/>
                <a:gd name="connsiteY34" fmla="*/ 124316 h 158365"/>
                <a:gd name="connsiteX35" fmla="*/ 93306 w 146193"/>
                <a:gd name="connsiteY35" fmla="*/ 97464 h 158365"/>
                <a:gd name="connsiteX36" fmla="*/ 87028 w 146193"/>
                <a:gd name="connsiteY36" fmla="*/ 132706 h 158365"/>
                <a:gd name="connsiteX37" fmla="*/ 85158 w 146193"/>
                <a:gd name="connsiteY37" fmla="*/ 132391 h 158365"/>
                <a:gd name="connsiteX38" fmla="*/ 84065 w 146193"/>
                <a:gd name="connsiteY38" fmla="*/ 101538 h 158365"/>
                <a:gd name="connsiteX39" fmla="*/ 81306 w 146193"/>
                <a:gd name="connsiteY39" fmla="*/ 101260 h 158365"/>
                <a:gd name="connsiteX40" fmla="*/ 72269 w 146193"/>
                <a:gd name="connsiteY40" fmla="*/ 127835 h 158365"/>
                <a:gd name="connsiteX41" fmla="*/ 70361 w 146193"/>
                <a:gd name="connsiteY41" fmla="*/ 127557 h 158365"/>
                <a:gd name="connsiteX42" fmla="*/ 71843 w 146193"/>
                <a:gd name="connsiteY42" fmla="*/ 99816 h 158365"/>
                <a:gd name="connsiteX43" fmla="*/ 70269 w 146193"/>
                <a:gd name="connsiteY43" fmla="*/ 99557 h 158365"/>
                <a:gd name="connsiteX44" fmla="*/ 60046 w 146193"/>
                <a:gd name="connsiteY44" fmla="*/ 118742 h 158365"/>
                <a:gd name="connsiteX45" fmla="*/ 58713 w 146193"/>
                <a:gd name="connsiteY45" fmla="*/ 117964 h 158365"/>
                <a:gd name="connsiteX46" fmla="*/ 61991 w 146193"/>
                <a:gd name="connsiteY46" fmla="*/ 98149 h 158365"/>
                <a:gd name="connsiteX47" fmla="*/ 60083 w 146193"/>
                <a:gd name="connsiteY47" fmla="*/ 97835 h 158365"/>
                <a:gd name="connsiteX48" fmla="*/ 47731 w 146193"/>
                <a:gd name="connsiteY48" fmla="*/ 121205 h 158365"/>
                <a:gd name="connsiteX49" fmla="*/ 46454 w 146193"/>
                <a:gd name="connsiteY49" fmla="*/ 120668 h 158365"/>
                <a:gd name="connsiteX50" fmla="*/ 51991 w 146193"/>
                <a:gd name="connsiteY50" fmla="*/ 90353 h 158365"/>
                <a:gd name="connsiteX51" fmla="*/ 49713 w 146193"/>
                <a:gd name="connsiteY51" fmla="*/ 90075 h 158365"/>
                <a:gd name="connsiteX52" fmla="*/ 37991 w 146193"/>
                <a:gd name="connsiteY52" fmla="*/ 111446 h 158365"/>
                <a:gd name="connsiteX53" fmla="*/ 35935 w 146193"/>
                <a:gd name="connsiteY53" fmla="*/ 110279 h 158365"/>
                <a:gd name="connsiteX54" fmla="*/ 42879 w 146193"/>
                <a:gd name="connsiteY54" fmla="*/ 81816 h 158365"/>
                <a:gd name="connsiteX55" fmla="*/ 40379 w 146193"/>
                <a:gd name="connsiteY55" fmla="*/ 81223 h 158365"/>
                <a:gd name="connsiteX56" fmla="*/ 29583 w 146193"/>
                <a:gd name="connsiteY56" fmla="*/ 96538 h 158365"/>
                <a:gd name="connsiteX57" fmla="*/ 26564 w 146193"/>
                <a:gd name="connsiteY57" fmla="*/ 95297 h 158365"/>
                <a:gd name="connsiteX58" fmla="*/ 34472 w 146193"/>
                <a:gd name="connsiteY58" fmla="*/ 74742 h 158365"/>
                <a:gd name="connsiteX59" fmla="*/ 33509 w 146193"/>
                <a:gd name="connsiteY59" fmla="*/ 74408 h 158365"/>
                <a:gd name="connsiteX60" fmla="*/ 22453 w 146193"/>
                <a:gd name="connsiteY60" fmla="*/ 90705 h 158365"/>
                <a:gd name="connsiteX61" fmla="*/ 21453 w 146193"/>
                <a:gd name="connsiteY61" fmla="*/ 90186 h 158365"/>
                <a:gd name="connsiteX62" fmla="*/ 30639 w 146193"/>
                <a:gd name="connsiteY62" fmla="*/ 64649 h 158365"/>
                <a:gd name="connsiteX63" fmla="*/ 29435 w 146193"/>
                <a:gd name="connsiteY63" fmla="*/ 63982 h 158365"/>
                <a:gd name="connsiteX64" fmla="*/ 18657 w 146193"/>
                <a:gd name="connsiteY64" fmla="*/ 76945 h 158365"/>
                <a:gd name="connsiteX65" fmla="*/ 17268 w 146193"/>
                <a:gd name="connsiteY65" fmla="*/ 75945 h 158365"/>
                <a:gd name="connsiteX66" fmla="*/ 29213 w 146193"/>
                <a:gd name="connsiteY66" fmla="*/ 48001 h 158365"/>
                <a:gd name="connsiteX67" fmla="*/ 26657 w 146193"/>
                <a:gd name="connsiteY67" fmla="*/ 45908 h 158365"/>
                <a:gd name="connsiteX68" fmla="*/ 8620 w 146193"/>
                <a:gd name="connsiteY68" fmla="*/ 59908 h 158365"/>
                <a:gd name="connsiteX69" fmla="*/ 6249 w 146193"/>
                <a:gd name="connsiteY69" fmla="*/ 93872 h 158365"/>
                <a:gd name="connsiteX70" fmla="*/ 15786 w 146193"/>
                <a:gd name="connsiteY70" fmla="*/ 121131 h 158365"/>
                <a:gd name="connsiteX71" fmla="*/ 39472 w 146193"/>
                <a:gd name="connsiteY71" fmla="*/ 144150 h 158365"/>
                <a:gd name="connsiteX72" fmla="*/ 57583 w 146193"/>
                <a:gd name="connsiteY72" fmla="*/ 151057 h 158365"/>
                <a:gd name="connsiteX73" fmla="*/ 91547 w 146193"/>
                <a:gd name="connsiteY73" fmla="*/ 152428 h 15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6193" h="158365">
                  <a:moveTo>
                    <a:pt x="91547" y="152428"/>
                  </a:moveTo>
                  <a:cubicBezTo>
                    <a:pt x="96621" y="149076"/>
                    <a:pt x="102936" y="146595"/>
                    <a:pt x="108936" y="145891"/>
                  </a:cubicBezTo>
                  <a:cubicBezTo>
                    <a:pt x="123158" y="144224"/>
                    <a:pt x="134307" y="137280"/>
                    <a:pt x="141047" y="125631"/>
                  </a:cubicBezTo>
                  <a:cubicBezTo>
                    <a:pt x="145029" y="118742"/>
                    <a:pt x="147548" y="108390"/>
                    <a:pt x="145418" y="101149"/>
                  </a:cubicBezTo>
                  <a:cubicBezTo>
                    <a:pt x="141640" y="88316"/>
                    <a:pt x="140844" y="76001"/>
                    <a:pt x="142510" y="63130"/>
                  </a:cubicBezTo>
                  <a:cubicBezTo>
                    <a:pt x="145714" y="38334"/>
                    <a:pt x="136066" y="19241"/>
                    <a:pt x="116269" y="4852"/>
                  </a:cubicBezTo>
                  <a:cubicBezTo>
                    <a:pt x="113251" y="2667"/>
                    <a:pt x="109417" y="1593"/>
                    <a:pt x="105973" y="0"/>
                  </a:cubicBezTo>
                  <a:cubicBezTo>
                    <a:pt x="105640" y="611"/>
                    <a:pt x="105306" y="1204"/>
                    <a:pt x="104973" y="1815"/>
                  </a:cubicBezTo>
                  <a:cubicBezTo>
                    <a:pt x="111899" y="9000"/>
                    <a:pt x="118825" y="16185"/>
                    <a:pt x="125751" y="23389"/>
                  </a:cubicBezTo>
                  <a:cubicBezTo>
                    <a:pt x="125362" y="23852"/>
                    <a:pt x="124955" y="24315"/>
                    <a:pt x="124566" y="24797"/>
                  </a:cubicBezTo>
                  <a:cubicBezTo>
                    <a:pt x="118992" y="21630"/>
                    <a:pt x="113436" y="18445"/>
                    <a:pt x="107862" y="15278"/>
                  </a:cubicBezTo>
                  <a:cubicBezTo>
                    <a:pt x="107528" y="15759"/>
                    <a:pt x="107195" y="16241"/>
                    <a:pt x="106862" y="16722"/>
                  </a:cubicBezTo>
                  <a:cubicBezTo>
                    <a:pt x="113343" y="24463"/>
                    <a:pt x="119825" y="32223"/>
                    <a:pt x="126306" y="39963"/>
                  </a:cubicBezTo>
                  <a:cubicBezTo>
                    <a:pt x="126066" y="40241"/>
                    <a:pt x="125807" y="40519"/>
                    <a:pt x="125566" y="40797"/>
                  </a:cubicBezTo>
                  <a:cubicBezTo>
                    <a:pt x="121158" y="37945"/>
                    <a:pt x="116769" y="35112"/>
                    <a:pt x="112362" y="32260"/>
                  </a:cubicBezTo>
                  <a:cubicBezTo>
                    <a:pt x="112029" y="32649"/>
                    <a:pt x="111677" y="33037"/>
                    <a:pt x="111343" y="33426"/>
                  </a:cubicBezTo>
                  <a:cubicBezTo>
                    <a:pt x="116917" y="40408"/>
                    <a:pt x="122510" y="47371"/>
                    <a:pt x="128084" y="54353"/>
                  </a:cubicBezTo>
                  <a:cubicBezTo>
                    <a:pt x="127547" y="54853"/>
                    <a:pt x="127010" y="55353"/>
                    <a:pt x="126455" y="55834"/>
                  </a:cubicBezTo>
                  <a:cubicBezTo>
                    <a:pt x="124103" y="54278"/>
                    <a:pt x="121769" y="52741"/>
                    <a:pt x="119418" y="51186"/>
                  </a:cubicBezTo>
                  <a:cubicBezTo>
                    <a:pt x="130195" y="59297"/>
                    <a:pt x="125695" y="71927"/>
                    <a:pt x="129251" y="82705"/>
                  </a:cubicBezTo>
                  <a:cubicBezTo>
                    <a:pt x="126399" y="79612"/>
                    <a:pt x="123992" y="76982"/>
                    <a:pt x="121584" y="74371"/>
                  </a:cubicBezTo>
                  <a:cubicBezTo>
                    <a:pt x="121066" y="74742"/>
                    <a:pt x="120547" y="75093"/>
                    <a:pt x="120029" y="75464"/>
                  </a:cubicBezTo>
                  <a:cubicBezTo>
                    <a:pt x="123195" y="81501"/>
                    <a:pt x="126344" y="87520"/>
                    <a:pt x="129510" y="93557"/>
                  </a:cubicBezTo>
                  <a:cubicBezTo>
                    <a:pt x="128881" y="93983"/>
                    <a:pt x="128269" y="94409"/>
                    <a:pt x="127640" y="94835"/>
                  </a:cubicBezTo>
                  <a:cubicBezTo>
                    <a:pt x="124640" y="90946"/>
                    <a:pt x="121640" y="87057"/>
                    <a:pt x="118640" y="83186"/>
                  </a:cubicBezTo>
                  <a:cubicBezTo>
                    <a:pt x="118343" y="83372"/>
                    <a:pt x="118029" y="83575"/>
                    <a:pt x="117732" y="83760"/>
                  </a:cubicBezTo>
                  <a:cubicBezTo>
                    <a:pt x="120232" y="91946"/>
                    <a:pt x="122732" y="100131"/>
                    <a:pt x="125232" y="108335"/>
                  </a:cubicBezTo>
                  <a:cubicBezTo>
                    <a:pt x="124603" y="108520"/>
                    <a:pt x="123973" y="108687"/>
                    <a:pt x="123362" y="108872"/>
                  </a:cubicBezTo>
                  <a:cubicBezTo>
                    <a:pt x="120732" y="104742"/>
                    <a:pt x="118103" y="100612"/>
                    <a:pt x="114584" y="95075"/>
                  </a:cubicBezTo>
                  <a:cubicBezTo>
                    <a:pt x="114177" y="104964"/>
                    <a:pt x="113825" y="113057"/>
                    <a:pt x="113492" y="121150"/>
                  </a:cubicBezTo>
                  <a:cubicBezTo>
                    <a:pt x="112917" y="121168"/>
                    <a:pt x="112362" y="121168"/>
                    <a:pt x="111788" y="121187"/>
                  </a:cubicBezTo>
                  <a:cubicBezTo>
                    <a:pt x="110269" y="111594"/>
                    <a:pt x="108751" y="102001"/>
                    <a:pt x="107214" y="92409"/>
                  </a:cubicBezTo>
                  <a:cubicBezTo>
                    <a:pt x="106214" y="92464"/>
                    <a:pt x="105214" y="92501"/>
                    <a:pt x="104195" y="92557"/>
                  </a:cubicBezTo>
                  <a:cubicBezTo>
                    <a:pt x="104010" y="103057"/>
                    <a:pt x="103806" y="113557"/>
                    <a:pt x="103621" y="124076"/>
                  </a:cubicBezTo>
                  <a:cubicBezTo>
                    <a:pt x="102880" y="124150"/>
                    <a:pt x="102158" y="124242"/>
                    <a:pt x="101417" y="124316"/>
                  </a:cubicBezTo>
                  <a:cubicBezTo>
                    <a:pt x="98880" y="115890"/>
                    <a:pt x="96325" y="107446"/>
                    <a:pt x="93306" y="97464"/>
                  </a:cubicBezTo>
                  <a:cubicBezTo>
                    <a:pt x="90973" y="110594"/>
                    <a:pt x="88991" y="121650"/>
                    <a:pt x="87028" y="132706"/>
                  </a:cubicBezTo>
                  <a:cubicBezTo>
                    <a:pt x="86399" y="132594"/>
                    <a:pt x="85787" y="132502"/>
                    <a:pt x="85158" y="132391"/>
                  </a:cubicBezTo>
                  <a:cubicBezTo>
                    <a:pt x="84787" y="122113"/>
                    <a:pt x="84417" y="111816"/>
                    <a:pt x="84065" y="101538"/>
                  </a:cubicBezTo>
                  <a:cubicBezTo>
                    <a:pt x="83139" y="101446"/>
                    <a:pt x="82232" y="101353"/>
                    <a:pt x="81306" y="101260"/>
                  </a:cubicBezTo>
                  <a:cubicBezTo>
                    <a:pt x="78287" y="110112"/>
                    <a:pt x="75287" y="118983"/>
                    <a:pt x="72269" y="127835"/>
                  </a:cubicBezTo>
                  <a:cubicBezTo>
                    <a:pt x="71639" y="127742"/>
                    <a:pt x="71009" y="127650"/>
                    <a:pt x="70361" y="127557"/>
                  </a:cubicBezTo>
                  <a:cubicBezTo>
                    <a:pt x="70861" y="118316"/>
                    <a:pt x="71343" y="109057"/>
                    <a:pt x="71843" y="99816"/>
                  </a:cubicBezTo>
                  <a:cubicBezTo>
                    <a:pt x="71324" y="99724"/>
                    <a:pt x="70787" y="99649"/>
                    <a:pt x="70269" y="99557"/>
                  </a:cubicBezTo>
                  <a:cubicBezTo>
                    <a:pt x="66861" y="105946"/>
                    <a:pt x="63454" y="112353"/>
                    <a:pt x="60046" y="118742"/>
                  </a:cubicBezTo>
                  <a:cubicBezTo>
                    <a:pt x="59602" y="118483"/>
                    <a:pt x="59157" y="118224"/>
                    <a:pt x="58713" y="117964"/>
                  </a:cubicBezTo>
                  <a:cubicBezTo>
                    <a:pt x="59806" y="111353"/>
                    <a:pt x="60898" y="104761"/>
                    <a:pt x="61991" y="98149"/>
                  </a:cubicBezTo>
                  <a:cubicBezTo>
                    <a:pt x="61361" y="98038"/>
                    <a:pt x="60713" y="97946"/>
                    <a:pt x="60083" y="97835"/>
                  </a:cubicBezTo>
                  <a:cubicBezTo>
                    <a:pt x="55972" y="105631"/>
                    <a:pt x="51843" y="113427"/>
                    <a:pt x="47731" y="121205"/>
                  </a:cubicBezTo>
                  <a:cubicBezTo>
                    <a:pt x="47305" y="121039"/>
                    <a:pt x="46880" y="120853"/>
                    <a:pt x="46454" y="120668"/>
                  </a:cubicBezTo>
                  <a:cubicBezTo>
                    <a:pt x="48305" y="110557"/>
                    <a:pt x="50139" y="100464"/>
                    <a:pt x="51991" y="90353"/>
                  </a:cubicBezTo>
                  <a:cubicBezTo>
                    <a:pt x="51231" y="90260"/>
                    <a:pt x="50472" y="90168"/>
                    <a:pt x="49713" y="90075"/>
                  </a:cubicBezTo>
                  <a:cubicBezTo>
                    <a:pt x="45805" y="97205"/>
                    <a:pt x="41898" y="104316"/>
                    <a:pt x="37991" y="111446"/>
                  </a:cubicBezTo>
                  <a:cubicBezTo>
                    <a:pt x="37305" y="111057"/>
                    <a:pt x="36620" y="110668"/>
                    <a:pt x="35935" y="110279"/>
                  </a:cubicBezTo>
                  <a:cubicBezTo>
                    <a:pt x="38250" y="100798"/>
                    <a:pt x="40565" y="91297"/>
                    <a:pt x="42879" y="81816"/>
                  </a:cubicBezTo>
                  <a:cubicBezTo>
                    <a:pt x="42046" y="81612"/>
                    <a:pt x="41213" y="81408"/>
                    <a:pt x="40379" y="81223"/>
                  </a:cubicBezTo>
                  <a:cubicBezTo>
                    <a:pt x="36787" y="86334"/>
                    <a:pt x="33176" y="91427"/>
                    <a:pt x="29583" y="96538"/>
                  </a:cubicBezTo>
                  <a:cubicBezTo>
                    <a:pt x="28583" y="96131"/>
                    <a:pt x="27564" y="95705"/>
                    <a:pt x="26564" y="95297"/>
                  </a:cubicBezTo>
                  <a:cubicBezTo>
                    <a:pt x="29194" y="88446"/>
                    <a:pt x="31842" y="81594"/>
                    <a:pt x="34472" y="74742"/>
                  </a:cubicBezTo>
                  <a:cubicBezTo>
                    <a:pt x="34157" y="74630"/>
                    <a:pt x="33842" y="74519"/>
                    <a:pt x="33509" y="74408"/>
                  </a:cubicBezTo>
                  <a:cubicBezTo>
                    <a:pt x="29824" y="79834"/>
                    <a:pt x="26139" y="85260"/>
                    <a:pt x="22453" y="90705"/>
                  </a:cubicBezTo>
                  <a:cubicBezTo>
                    <a:pt x="22120" y="90538"/>
                    <a:pt x="21787" y="90353"/>
                    <a:pt x="21453" y="90186"/>
                  </a:cubicBezTo>
                  <a:cubicBezTo>
                    <a:pt x="24509" y="81668"/>
                    <a:pt x="27583" y="73168"/>
                    <a:pt x="30639" y="64649"/>
                  </a:cubicBezTo>
                  <a:cubicBezTo>
                    <a:pt x="30231" y="64427"/>
                    <a:pt x="29842" y="64205"/>
                    <a:pt x="29435" y="63982"/>
                  </a:cubicBezTo>
                  <a:cubicBezTo>
                    <a:pt x="25842" y="68297"/>
                    <a:pt x="22250" y="72631"/>
                    <a:pt x="18657" y="76945"/>
                  </a:cubicBezTo>
                  <a:cubicBezTo>
                    <a:pt x="18194" y="76612"/>
                    <a:pt x="17731" y="76279"/>
                    <a:pt x="17268" y="75945"/>
                  </a:cubicBezTo>
                  <a:cubicBezTo>
                    <a:pt x="21250" y="66630"/>
                    <a:pt x="25231" y="57315"/>
                    <a:pt x="29213" y="48001"/>
                  </a:cubicBezTo>
                  <a:cubicBezTo>
                    <a:pt x="28361" y="47297"/>
                    <a:pt x="27509" y="46612"/>
                    <a:pt x="26657" y="45908"/>
                  </a:cubicBezTo>
                  <a:cubicBezTo>
                    <a:pt x="20601" y="50538"/>
                    <a:pt x="13972" y="54575"/>
                    <a:pt x="8620" y="59908"/>
                  </a:cubicBezTo>
                  <a:cubicBezTo>
                    <a:pt x="-1603" y="70075"/>
                    <a:pt x="-3158" y="82946"/>
                    <a:pt x="6249" y="93872"/>
                  </a:cubicBezTo>
                  <a:cubicBezTo>
                    <a:pt x="13453" y="102242"/>
                    <a:pt x="15083" y="111057"/>
                    <a:pt x="15786" y="121131"/>
                  </a:cubicBezTo>
                  <a:cubicBezTo>
                    <a:pt x="16935" y="137224"/>
                    <a:pt x="23472" y="142576"/>
                    <a:pt x="39472" y="144150"/>
                  </a:cubicBezTo>
                  <a:cubicBezTo>
                    <a:pt x="45731" y="144761"/>
                    <a:pt x="52546" y="147317"/>
                    <a:pt x="57583" y="151057"/>
                  </a:cubicBezTo>
                  <a:cubicBezTo>
                    <a:pt x="70102" y="160298"/>
                    <a:pt x="78843" y="160798"/>
                    <a:pt x="91547" y="15242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D51359E5-2C70-CB2D-EA92-D9B65F6F592A}"/>
                </a:ext>
              </a:extLst>
            </p:cNvPr>
            <p:cNvSpPr/>
            <p:nvPr/>
          </p:nvSpPr>
          <p:spPr>
            <a:xfrm>
              <a:off x="1402847" y="4940931"/>
              <a:ext cx="136362" cy="168892"/>
            </a:xfrm>
            <a:custGeom>
              <a:avLst/>
              <a:gdLst>
                <a:gd name="connsiteX0" fmla="*/ 5009 w 136362"/>
                <a:gd name="connsiteY0" fmla="*/ 84848 h 168892"/>
                <a:gd name="connsiteX1" fmla="*/ 8250 w 136362"/>
                <a:gd name="connsiteY1" fmla="*/ 108552 h 168892"/>
                <a:gd name="connsiteX2" fmla="*/ 17194 w 136362"/>
                <a:gd name="connsiteY2" fmla="*/ 145831 h 168892"/>
                <a:gd name="connsiteX3" fmla="*/ 48583 w 136362"/>
                <a:gd name="connsiteY3" fmla="*/ 167479 h 168892"/>
                <a:gd name="connsiteX4" fmla="*/ 86306 w 136362"/>
                <a:gd name="connsiteY4" fmla="*/ 136905 h 168892"/>
                <a:gd name="connsiteX5" fmla="*/ 57232 w 136362"/>
                <a:gd name="connsiteY5" fmla="*/ 144720 h 168892"/>
                <a:gd name="connsiteX6" fmla="*/ 56602 w 136362"/>
                <a:gd name="connsiteY6" fmla="*/ 142664 h 168892"/>
                <a:gd name="connsiteX7" fmla="*/ 74584 w 136362"/>
                <a:gd name="connsiteY7" fmla="*/ 134720 h 168892"/>
                <a:gd name="connsiteX8" fmla="*/ 74287 w 136362"/>
                <a:gd name="connsiteY8" fmla="*/ 133257 h 168892"/>
                <a:gd name="connsiteX9" fmla="*/ 45509 w 136362"/>
                <a:gd name="connsiteY9" fmla="*/ 136720 h 168892"/>
                <a:gd name="connsiteX10" fmla="*/ 44861 w 136362"/>
                <a:gd name="connsiteY10" fmla="*/ 134664 h 168892"/>
                <a:gd name="connsiteX11" fmla="*/ 70065 w 136362"/>
                <a:gd name="connsiteY11" fmla="*/ 125442 h 168892"/>
                <a:gd name="connsiteX12" fmla="*/ 70121 w 136362"/>
                <a:gd name="connsiteY12" fmla="*/ 124256 h 168892"/>
                <a:gd name="connsiteX13" fmla="*/ 48565 w 136362"/>
                <a:gd name="connsiteY13" fmla="*/ 123812 h 168892"/>
                <a:gd name="connsiteX14" fmla="*/ 48546 w 136362"/>
                <a:gd name="connsiteY14" fmla="*/ 122719 h 168892"/>
                <a:gd name="connsiteX15" fmla="*/ 62695 w 136362"/>
                <a:gd name="connsiteY15" fmla="*/ 118016 h 168892"/>
                <a:gd name="connsiteX16" fmla="*/ 32602 w 136362"/>
                <a:gd name="connsiteY16" fmla="*/ 117738 h 168892"/>
                <a:gd name="connsiteX17" fmla="*/ 32472 w 136362"/>
                <a:gd name="connsiteY17" fmla="*/ 116219 h 168892"/>
                <a:gd name="connsiteX18" fmla="*/ 42102 w 136362"/>
                <a:gd name="connsiteY18" fmla="*/ 111164 h 168892"/>
                <a:gd name="connsiteX19" fmla="*/ 27009 w 136362"/>
                <a:gd name="connsiteY19" fmla="*/ 109645 h 168892"/>
                <a:gd name="connsiteX20" fmla="*/ 27046 w 136362"/>
                <a:gd name="connsiteY20" fmla="*/ 107164 h 168892"/>
                <a:gd name="connsiteX21" fmla="*/ 51991 w 136362"/>
                <a:gd name="connsiteY21" fmla="*/ 104015 h 168892"/>
                <a:gd name="connsiteX22" fmla="*/ 51935 w 136362"/>
                <a:gd name="connsiteY22" fmla="*/ 102330 h 168892"/>
                <a:gd name="connsiteX23" fmla="*/ 25602 w 136362"/>
                <a:gd name="connsiteY23" fmla="*/ 98552 h 168892"/>
                <a:gd name="connsiteX24" fmla="*/ 25676 w 136362"/>
                <a:gd name="connsiteY24" fmla="*/ 95960 h 168892"/>
                <a:gd name="connsiteX25" fmla="*/ 48750 w 136362"/>
                <a:gd name="connsiteY25" fmla="*/ 93812 h 168892"/>
                <a:gd name="connsiteX26" fmla="*/ 48806 w 136362"/>
                <a:gd name="connsiteY26" fmla="*/ 92793 h 168892"/>
                <a:gd name="connsiteX27" fmla="*/ 26324 w 136362"/>
                <a:gd name="connsiteY27" fmla="*/ 87626 h 168892"/>
                <a:gd name="connsiteX28" fmla="*/ 26453 w 136362"/>
                <a:gd name="connsiteY28" fmla="*/ 86312 h 168892"/>
                <a:gd name="connsiteX29" fmla="*/ 49324 w 136362"/>
                <a:gd name="connsiteY29" fmla="*/ 85256 h 168892"/>
                <a:gd name="connsiteX30" fmla="*/ 49472 w 136362"/>
                <a:gd name="connsiteY30" fmla="*/ 82960 h 168892"/>
                <a:gd name="connsiteX31" fmla="*/ 23972 w 136362"/>
                <a:gd name="connsiteY31" fmla="*/ 77293 h 168892"/>
                <a:gd name="connsiteX32" fmla="*/ 35065 w 136362"/>
                <a:gd name="connsiteY32" fmla="*/ 74385 h 168892"/>
                <a:gd name="connsiteX33" fmla="*/ 24898 w 136362"/>
                <a:gd name="connsiteY33" fmla="*/ 70682 h 168892"/>
                <a:gd name="connsiteX34" fmla="*/ 25028 w 136362"/>
                <a:gd name="connsiteY34" fmla="*/ 69108 h 168892"/>
                <a:gd name="connsiteX35" fmla="*/ 41620 w 136362"/>
                <a:gd name="connsiteY35" fmla="*/ 68034 h 168892"/>
                <a:gd name="connsiteX36" fmla="*/ 25268 w 136362"/>
                <a:gd name="connsiteY36" fmla="*/ 61163 h 168892"/>
                <a:gd name="connsiteX37" fmla="*/ 25694 w 136362"/>
                <a:gd name="connsiteY37" fmla="*/ 58515 h 168892"/>
                <a:gd name="connsiteX38" fmla="*/ 54398 w 136362"/>
                <a:gd name="connsiteY38" fmla="*/ 62163 h 168892"/>
                <a:gd name="connsiteX39" fmla="*/ 54620 w 136362"/>
                <a:gd name="connsiteY39" fmla="*/ 60756 h 168892"/>
                <a:gd name="connsiteX40" fmla="*/ 29602 w 136362"/>
                <a:gd name="connsiteY40" fmla="*/ 49385 h 168892"/>
                <a:gd name="connsiteX41" fmla="*/ 30083 w 136362"/>
                <a:gd name="connsiteY41" fmla="*/ 47404 h 168892"/>
                <a:gd name="connsiteX42" fmla="*/ 57769 w 136362"/>
                <a:gd name="connsiteY42" fmla="*/ 52663 h 168892"/>
                <a:gd name="connsiteX43" fmla="*/ 57917 w 136362"/>
                <a:gd name="connsiteY43" fmla="*/ 51496 h 168892"/>
                <a:gd name="connsiteX44" fmla="*/ 40139 w 136362"/>
                <a:gd name="connsiteY44" fmla="*/ 41404 h 168892"/>
                <a:gd name="connsiteX45" fmla="*/ 41046 w 136362"/>
                <a:gd name="connsiteY45" fmla="*/ 39496 h 168892"/>
                <a:gd name="connsiteX46" fmla="*/ 62324 w 136362"/>
                <a:gd name="connsiteY46" fmla="*/ 46904 h 168892"/>
                <a:gd name="connsiteX47" fmla="*/ 63102 w 136362"/>
                <a:gd name="connsiteY47" fmla="*/ 45737 h 168892"/>
                <a:gd name="connsiteX48" fmla="*/ 43157 w 136362"/>
                <a:gd name="connsiteY48" fmla="*/ 32811 h 168892"/>
                <a:gd name="connsiteX49" fmla="*/ 44176 w 136362"/>
                <a:gd name="connsiteY49" fmla="*/ 30977 h 168892"/>
                <a:gd name="connsiteX50" fmla="*/ 69065 w 136362"/>
                <a:gd name="connsiteY50" fmla="*/ 40089 h 168892"/>
                <a:gd name="connsiteX51" fmla="*/ 69621 w 136362"/>
                <a:gd name="connsiteY51" fmla="*/ 38570 h 168892"/>
                <a:gd name="connsiteX52" fmla="*/ 51287 w 136362"/>
                <a:gd name="connsiteY52" fmla="*/ 24607 h 168892"/>
                <a:gd name="connsiteX53" fmla="*/ 52491 w 136362"/>
                <a:gd name="connsiteY53" fmla="*/ 22774 h 168892"/>
                <a:gd name="connsiteX54" fmla="*/ 76380 w 136362"/>
                <a:gd name="connsiteY54" fmla="*/ 32977 h 168892"/>
                <a:gd name="connsiteX55" fmla="*/ 65769 w 136362"/>
                <a:gd name="connsiteY55" fmla="*/ 21107 h 168892"/>
                <a:gd name="connsiteX56" fmla="*/ 66991 w 136362"/>
                <a:gd name="connsiteY56" fmla="*/ 19699 h 168892"/>
                <a:gd name="connsiteX57" fmla="*/ 89695 w 136362"/>
                <a:gd name="connsiteY57" fmla="*/ 35848 h 168892"/>
                <a:gd name="connsiteX58" fmla="*/ 81176 w 136362"/>
                <a:gd name="connsiteY58" fmla="*/ 19588 h 168892"/>
                <a:gd name="connsiteX59" fmla="*/ 82547 w 136362"/>
                <a:gd name="connsiteY59" fmla="*/ 18292 h 168892"/>
                <a:gd name="connsiteX60" fmla="*/ 101343 w 136362"/>
                <a:gd name="connsiteY60" fmla="*/ 36107 h 168892"/>
                <a:gd name="connsiteX61" fmla="*/ 102584 w 136362"/>
                <a:gd name="connsiteY61" fmla="*/ 35163 h 168892"/>
                <a:gd name="connsiteX62" fmla="*/ 94195 w 136362"/>
                <a:gd name="connsiteY62" fmla="*/ 21607 h 168892"/>
                <a:gd name="connsiteX63" fmla="*/ 95788 w 136362"/>
                <a:gd name="connsiteY63" fmla="*/ 20274 h 168892"/>
                <a:gd name="connsiteX64" fmla="*/ 116362 w 136362"/>
                <a:gd name="connsiteY64" fmla="*/ 41829 h 168892"/>
                <a:gd name="connsiteX65" fmla="*/ 112066 w 136362"/>
                <a:gd name="connsiteY65" fmla="*/ 27088 h 168892"/>
                <a:gd name="connsiteX66" fmla="*/ 113955 w 136362"/>
                <a:gd name="connsiteY66" fmla="*/ 26477 h 168892"/>
                <a:gd name="connsiteX67" fmla="*/ 123640 w 136362"/>
                <a:gd name="connsiteY67" fmla="*/ 44978 h 168892"/>
                <a:gd name="connsiteX68" fmla="*/ 124936 w 136362"/>
                <a:gd name="connsiteY68" fmla="*/ 44385 h 168892"/>
                <a:gd name="connsiteX69" fmla="*/ 120140 w 136362"/>
                <a:gd name="connsiteY69" fmla="*/ 32848 h 168892"/>
                <a:gd name="connsiteX70" fmla="*/ 122029 w 136362"/>
                <a:gd name="connsiteY70" fmla="*/ 31589 h 168892"/>
                <a:gd name="connsiteX71" fmla="*/ 136362 w 136362"/>
                <a:gd name="connsiteY71" fmla="*/ 48274 h 168892"/>
                <a:gd name="connsiteX72" fmla="*/ 130233 w 136362"/>
                <a:gd name="connsiteY72" fmla="*/ 33403 h 168892"/>
                <a:gd name="connsiteX73" fmla="*/ 63528 w 136362"/>
                <a:gd name="connsiteY73" fmla="*/ 51 h 168892"/>
                <a:gd name="connsiteX74" fmla="*/ 24102 w 136362"/>
                <a:gd name="connsiteY74" fmla="*/ 25588 h 168892"/>
                <a:gd name="connsiteX75" fmla="*/ 9435 w 136362"/>
                <a:gd name="connsiteY75" fmla="*/ 47848 h 168892"/>
                <a:gd name="connsiteX76" fmla="*/ 5009 w 136362"/>
                <a:gd name="connsiteY76" fmla="*/ 84848 h 1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6362" h="168892">
                  <a:moveTo>
                    <a:pt x="5009" y="84848"/>
                  </a:moveTo>
                  <a:cubicBezTo>
                    <a:pt x="10120" y="92793"/>
                    <a:pt x="10490" y="100052"/>
                    <a:pt x="8250" y="108552"/>
                  </a:cubicBezTo>
                  <a:cubicBezTo>
                    <a:pt x="4583" y="122479"/>
                    <a:pt x="5546" y="136016"/>
                    <a:pt x="17194" y="145831"/>
                  </a:cubicBezTo>
                  <a:cubicBezTo>
                    <a:pt x="26898" y="153998"/>
                    <a:pt x="37213" y="162164"/>
                    <a:pt x="48583" y="167479"/>
                  </a:cubicBezTo>
                  <a:cubicBezTo>
                    <a:pt x="63565" y="174479"/>
                    <a:pt x="88177" y="154090"/>
                    <a:pt x="86306" y="136905"/>
                  </a:cubicBezTo>
                  <a:cubicBezTo>
                    <a:pt x="76565" y="139516"/>
                    <a:pt x="66898" y="142127"/>
                    <a:pt x="57232" y="144720"/>
                  </a:cubicBezTo>
                  <a:cubicBezTo>
                    <a:pt x="57028" y="144035"/>
                    <a:pt x="56824" y="143349"/>
                    <a:pt x="56602" y="142664"/>
                  </a:cubicBezTo>
                  <a:cubicBezTo>
                    <a:pt x="62602" y="140016"/>
                    <a:pt x="68584" y="137368"/>
                    <a:pt x="74584" y="134720"/>
                  </a:cubicBezTo>
                  <a:cubicBezTo>
                    <a:pt x="74491" y="134238"/>
                    <a:pt x="74380" y="133757"/>
                    <a:pt x="74287" y="133257"/>
                  </a:cubicBezTo>
                  <a:cubicBezTo>
                    <a:pt x="64695" y="134405"/>
                    <a:pt x="55102" y="135571"/>
                    <a:pt x="45509" y="136720"/>
                  </a:cubicBezTo>
                  <a:cubicBezTo>
                    <a:pt x="45287" y="136034"/>
                    <a:pt x="45083" y="135349"/>
                    <a:pt x="44861" y="134664"/>
                  </a:cubicBezTo>
                  <a:cubicBezTo>
                    <a:pt x="53269" y="131590"/>
                    <a:pt x="61658" y="128516"/>
                    <a:pt x="70065" y="125442"/>
                  </a:cubicBezTo>
                  <a:cubicBezTo>
                    <a:pt x="70084" y="125053"/>
                    <a:pt x="70102" y="124645"/>
                    <a:pt x="70121" y="124256"/>
                  </a:cubicBezTo>
                  <a:cubicBezTo>
                    <a:pt x="62935" y="124108"/>
                    <a:pt x="55750" y="123960"/>
                    <a:pt x="48565" y="123812"/>
                  </a:cubicBezTo>
                  <a:cubicBezTo>
                    <a:pt x="48565" y="123442"/>
                    <a:pt x="48546" y="123090"/>
                    <a:pt x="48546" y="122719"/>
                  </a:cubicBezTo>
                  <a:cubicBezTo>
                    <a:pt x="52472" y="121405"/>
                    <a:pt x="56417" y="120108"/>
                    <a:pt x="62695" y="118016"/>
                  </a:cubicBezTo>
                  <a:cubicBezTo>
                    <a:pt x="50898" y="117905"/>
                    <a:pt x="41750" y="117812"/>
                    <a:pt x="32602" y="117738"/>
                  </a:cubicBezTo>
                  <a:cubicBezTo>
                    <a:pt x="32565" y="117238"/>
                    <a:pt x="32509" y="116719"/>
                    <a:pt x="32472" y="116219"/>
                  </a:cubicBezTo>
                  <a:cubicBezTo>
                    <a:pt x="35491" y="114627"/>
                    <a:pt x="38509" y="113053"/>
                    <a:pt x="42102" y="111164"/>
                  </a:cubicBezTo>
                  <a:cubicBezTo>
                    <a:pt x="36435" y="110590"/>
                    <a:pt x="31731" y="110127"/>
                    <a:pt x="27009" y="109645"/>
                  </a:cubicBezTo>
                  <a:cubicBezTo>
                    <a:pt x="27028" y="108812"/>
                    <a:pt x="27028" y="107997"/>
                    <a:pt x="27046" y="107164"/>
                  </a:cubicBezTo>
                  <a:cubicBezTo>
                    <a:pt x="35361" y="106108"/>
                    <a:pt x="43676" y="105053"/>
                    <a:pt x="51991" y="104015"/>
                  </a:cubicBezTo>
                  <a:cubicBezTo>
                    <a:pt x="51972" y="103460"/>
                    <a:pt x="51954" y="102904"/>
                    <a:pt x="51935" y="102330"/>
                  </a:cubicBezTo>
                  <a:cubicBezTo>
                    <a:pt x="43157" y="101071"/>
                    <a:pt x="34379" y="99812"/>
                    <a:pt x="25602" y="98552"/>
                  </a:cubicBezTo>
                  <a:cubicBezTo>
                    <a:pt x="25620" y="97682"/>
                    <a:pt x="25639" y="96830"/>
                    <a:pt x="25676" y="95960"/>
                  </a:cubicBezTo>
                  <a:cubicBezTo>
                    <a:pt x="33361" y="95238"/>
                    <a:pt x="41065" y="94534"/>
                    <a:pt x="48750" y="93812"/>
                  </a:cubicBezTo>
                  <a:cubicBezTo>
                    <a:pt x="48769" y="93478"/>
                    <a:pt x="48787" y="93145"/>
                    <a:pt x="48806" y="92793"/>
                  </a:cubicBezTo>
                  <a:cubicBezTo>
                    <a:pt x="41305" y="91071"/>
                    <a:pt x="33824" y="89349"/>
                    <a:pt x="26324" y="87626"/>
                  </a:cubicBezTo>
                  <a:cubicBezTo>
                    <a:pt x="26361" y="87182"/>
                    <a:pt x="26416" y="86756"/>
                    <a:pt x="26453" y="86312"/>
                  </a:cubicBezTo>
                  <a:cubicBezTo>
                    <a:pt x="34083" y="85960"/>
                    <a:pt x="41694" y="85608"/>
                    <a:pt x="49324" y="85256"/>
                  </a:cubicBezTo>
                  <a:cubicBezTo>
                    <a:pt x="49380" y="84497"/>
                    <a:pt x="49417" y="83719"/>
                    <a:pt x="49472" y="82960"/>
                  </a:cubicBezTo>
                  <a:cubicBezTo>
                    <a:pt x="41694" y="81237"/>
                    <a:pt x="33935" y="79497"/>
                    <a:pt x="23972" y="77293"/>
                  </a:cubicBezTo>
                  <a:cubicBezTo>
                    <a:pt x="28750" y="76034"/>
                    <a:pt x="31194" y="75404"/>
                    <a:pt x="35065" y="74385"/>
                  </a:cubicBezTo>
                  <a:cubicBezTo>
                    <a:pt x="30639" y="72774"/>
                    <a:pt x="27768" y="71719"/>
                    <a:pt x="24898" y="70682"/>
                  </a:cubicBezTo>
                  <a:cubicBezTo>
                    <a:pt x="24935" y="70163"/>
                    <a:pt x="24990" y="69626"/>
                    <a:pt x="25028" y="69108"/>
                  </a:cubicBezTo>
                  <a:cubicBezTo>
                    <a:pt x="29916" y="68793"/>
                    <a:pt x="34805" y="68478"/>
                    <a:pt x="41620" y="68034"/>
                  </a:cubicBezTo>
                  <a:cubicBezTo>
                    <a:pt x="34935" y="65219"/>
                    <a:pt x="30102" y="63182"/>
                    <a:pt x="25268" y="61163"/>
                  </a:cubicBezTo>
                  <a:cubicBezTo>
                    <a:pt x="25416" y="60274"/>
                    <a:pt x="25565" y="59404"/>
                    <a:pt x="25694" y="58515"/>
                  </a:cubicBezTo>
                  <a:cubicBezTo>
                    <a:pt x="35268" y="59737"/>
                    <a:pt x="44824" y="60941"/>
                    <a:pt x="54398" y="62163"/>
                  </a:cubicBezTo>
                  <a:cubicBezTo>
                    <a:pt x="54472" y="61700"/>
                    <a:pt x="54546" y="61237"/>
                    <a:pt x="54620" y="60756"/>
                  </a:cubicBezTo>
                  <a:cubicBezTo>
                    <a:pt x="46287" y="56959"/>
                    <a:pt x="37935" y="53181"/>
                    <a:pt x="29602" y="49385"/>
                  </a:cubicBezTo>
                  <a:cubicBezTo>
                    <a:pt x="29768" y="48718"/>
                    <a:pt x="29916" y="48052"/>
                    <a:pt x="30083" y="47404"/>
                  </a:cubicBezTo>
                  <a:cubicBezTo>
                    <a:pt x="39305" y="49163"/>
                    <a:pt x="48546" y="50904"/>
                    <a:pt x="57769" y="52663"/>
                  </a:cubicBezTo>
                  <a:cubicBezTo>
                    <a:pt x="57824" y="52274"/>
                    <a:pt x="57880" y="51885"/>
                    <a:pt x="57917" y="51496"/>
                  </a:cubicBezTo>
                  <a:cubicBezTo>
                    <a:pt x="51991" y="48126"/>
                    <a:pt x="46065" y="44755"/>
                    <a:pt x="40139" y="41404"/>
                  </a:cubicBezTo>
                  <a:cubicBezTo>
                    <a:pt x="40435" y="40774"/>
                    <a:pt x="40750" y="40126"/>
                    <a:pt x="41046" y="39496"/>
                  </a:cubicBezTo>
                  <a:cubicBezTo>
                    <a:pt x="48139" y="41959"/>
                    <a:pt x="55232" y="44422"/>
                    <a:pt x="62324" y="46904"/>
                  </a:cubicBezTo>
                  <a:cubicBezTo>
                    <a:pt x="62584" y="46515"/>
                    <a:pt x="62843" y="46126"/>
                    <a:pt x="63102" y="45737"/>
                  </a:cubicBezTo>
                  <a:cubicBezTo>
                    <a:pt x="56454" y="41422"/>
                    <a:pt x="49806" y="37126"/>
                    <a:pt x="43157" y="32811"/>
                  </a:cubicBezTo>
                  <a:cubicBezTo>
                    <a:pt x="43491" y="32200"/>
                    <a:pt x="43824" y="31589"/>
                    <a:pt x="44176" y="30977"/>
                  </a:cubicBezTo>
                  <a:cubicBezTo>
                    <a:pt x="52472" y="34014"/>
                    <a:pt x="60769" y="37052"/>
                    <a:pt x="69065" y="40089"/>
                  </a:cubicBezTo>
                  <a:cubicBezTo>
                    <a:pt x="69250" y="39589"/>
                    <a:pt x="69435" y="39070"/>
                    <a:pt x="69621" y="38570"/>
                  </a:cubicBezTo>
                  <a:cubicBezTo>
                    <a:pt x="63510" y="33922"/>
                    <a:pt x="57398" y="29274"/>
                    <a:pt x="51287" y="24607"/>
                  </a:cubicBezTo>
                  <a:cubicBezTo>
                    <a:pt x="51695" y="23996"/>
                    <a:pt x="52083" y="23385"/>
                    <a:pt x="52491" y="22774"/>
                  </a:cubicBezTo>
                  <a:cubicBezTo>
                    <a:pt x="59787" y="25885"/>
                    <a:pt x="67084" y="28996"/>
                    <a:pt x="76380" y="32977"/>
                  </a:cubicBezTo>
                  <a:cubicBezTo>
                    <a:pt x="71824" y="27866"/>
                    <a:pt x="68806" y="24496"/>
                    <a:pt x="65769" y="21107"/>
                  </a:cubicBezTo>
                  <a:cubicBezTo>
                    <a:pt x="66176" y="20644"/>
                    <a:pt x="66584" y="20162"/>
                    <a:pt x="66991" y="19699"/>
                  </a:cubicBezTo>
                  <a:cubicBezTo>
                    <a:pt x="73713" y="24477"/>
                    <a:pt x="80436" y="29255"/>
                    <a:pt x="89695" y="35848"/>
                  </a:cubicBezTo>
                  <a:cubicBezTo>
                    <a:pt x="86010" y="28811"/>
                    <a:pt x="83584" y="24200"/>
                    <a:pt x="81176" y="19588"/>
                  </a:cubicBezTo>
                  <a:cubicBezTo>
                    <a:pt x="81639" y="19162"/>
                    <a:pt x="82084" y="18718"/>
                    <a:pt x="82547" y="18292"/>
                  </a:cubicBezTo>
                  <a:cubicBezTo>
                    <a:pt x="88806" y="24237"/>
                    <a:pt x="95084" y="30163"/>
                    <a:pt x="101343" y="36107"/>
                  </a:cubicBezTo>
                  <a:cubicBezTo>
                    <a:pt x="101751" y="35792"/>
                    <a:pt x="102177" y="35478"/>
                    <a:pt x="102584" y="35163"/>
                  </a:cubicBezTo>
                  <a:cubicBezTo>
                    <a:pt x="99788" y="30644"/>
                    <a:pt x="96991" y="26126"/>
                    <a:pt x="94195" y="21607"/>
                  </a:cubicBezTo>
                  <a:cubicBezTo>
                    <a:pt x="94732" y="21163"/>
                    <a:pt x="95251" y="20718"/>
                    <a:pt x="95788" y="20274"/>
                  </a:cubicBezTo>
                  <a:cubicBezTo>
                    <a:pt x="102010" y="26792"/>
                    <a:pt x="108251" y="33329"/>
                    <a:pt x="116362" y="41829"/>
                  </a:cubicBezTo>
                  <a:cubicBezTo>
                    <a:pt x="114381" y="35033"/>
                    <a:pt x="113232" y="31070"/>
                    <a:pt x="112066" y="27088"/>
                  </a:cubicBezTo>
                  <a:cubicBezTo>
                    <a:pt x="112695" y="26885"/>
                    <a:pt x="113325" y="26681"/>
                    <a:pt x="113955" y="26477"/>
                  </a:cubicBezTo>
                  <a:cubicBezTo>
                    <a:pt x="117177" y="32644"/>
                    <a:pt x="120418" y="38811"/>
                    <a:pt x="123640" y="44978"/>
                  </a:cubicBezTo>
                  <a:cubicBezTo>
                    <a:pt x="124066" y="44774"/>
                    <a:pt x="124492" y="44589"/>
                    <a:pt x="124936" y="44385"/>
                  </a:cubicBezTo>
                  <a:cubicBezTo>
                    <a:pt x="123344" y="40533"/>
                    <a:pt x="121733" y="36700"/>
                    <a:pt x="120140" y="32848"/>
                  </a:cubicBezTo>
                  <a:cubicBezTo>
                    <a:pt x="120769" y="32422"/>
                    <a:pt x="121399" y="32015"/>
                    <a:pt x="122029" y="31589"/>
                  </a:cubicBezTo>
                  <a:cubicBezTo>
                    <a:pt x="126807" y="37144"/>
                    <a:pt x="131584" y="42718"/>
                    <a:pt x="136362" y="48274"/>
                  </a:cubicBezTo>
                  <a:cubicBezTo>
                    <a:pt x="135251" y="42663"/>
                    <a:pt x="133436" y="37496"/>
                    <a:pt x="130233" y="33403"/>
                  </a:cubicBezTo>
                  <a:cubicBezTo>
                    <a:pt x="113362" y="11774"/>
                    <a:pt x="91028" y="1292"/>
                    <a:pt x="63528" y="51"/>
                  </a:cubicBezTo>
                  <a:cubicBezTo>
                    <a:pt x="43306" y="-856"/>
                    <a:pt x="32694" y="10422"/>
                    <a:pt x="24102" y="25588"/>
                  </a:cubicBezTo>
                  <a:cubicBezTo>
                    <a:pt x="19731" y="33311"/>
                    <a:pt x="15157" y="41126"/>
                    <a:pt x="9435" y="47848"/>
                  </a:cubicBezTo>
                  <a:cubicBezTo>
                    <a:pt x="-751" y="59904"/>
                    <a:pt x="-3399" y="71811"/>
                    <a:pt x="5009" y="8484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DA6B6618-2E6C-2BD2-8B19-3251926E8A44}"/>
                </a:ext>
              </a:extLst>
            </p:cNvPr>
            <p:cNvSpPr/>
            <p:nvPr/>
          </p:nvSpPr>
          <p:spPr>
            <a:xfrm>
              <a:off x="1635100" y="5088677"/>
              <a:ext cx="190187" cy="125570"/>
            </a:xfrm>
            <a:custGeom>
              <a:avLst/>
              <a:gdLst>
                <a:gd name="connsiteX0" fmla="*/ 185521 w 190187"/>
                <a:gd name="connsiteY0" fmla="*/ 100290 h 125570"/>
                <a:gd name="connsiteX1" fmla="*/ 186465 w 190187"/>
                <a:gd name="connsiteY1" fmla="*/ 85512 h 125570"/>
                <a:gd name="connsiteX2" fmla="*/ 167317 w 190187"/>
                <a:gd name="connsiteY2" fmla="*/ 73290 h 125570"/>
                <a:gd name="connsiteX3" fmla="*/ 145928 w 190187"/>
                <a:gd name="connsiteY3" fmla="*/ 52882 h 125570"/>
                <a:gd name="connsiteX4" fmla="*/ 123779 w 190187"/>
                <a:gd name="connsiteY4" fmla="*/ 38549 h 125570"/>
                <a:gd name="connsiteX5" fmla="*/ 102650 w 190187"/>
                <a:gd name="connsiteY5" fmla="*/ 29937 h 125570"/>
                <a:gd name="connsiteX6" fmla="*/ 82797 w 190187"/>
                <a:gd name="connsiteY6" fmla="*/ 23734 h 125570"/>
                <a:gd name="connsiteX7" fmla="*/ 61816 w 190187"/>
                <a:gd name="connsiteY7" fmla="*/ 20937 h 125570"/>
                <a:gd name="connsiteX8" fmla="*/ 46890 w 190187"/>
                <a:gd name="connsiteY8" fmla="*/ 6326 h 125570"/>
                <a:gd name="connsiteX9" fmla="*/ 22389 w 190187"/>
                <a:gd name="connsiteY9" fmla="*/ 4807 h 125570"/>
                <a:gd name="connsiteX10" fmla="*/ 0 w 190187"/>
                <a:gd name="connsiteY10" fmla="*/ 26011 h 125570"/>
                <a:gd name="connsiteX11" fmla="*/ 28649 w 190187"/>
                <a:gd name="connsiteY11" fmla="*/ 22956 h 125570"/>
                <a:gd name="connsiteX12" fmla="*/ 29019 w 190187"/>
                <a:gd name="connsiteY12" fmla="*/ 24197 h 125570"/>
                <a:gd name="connsiteX13" fmla="*/ 19111 w 190187"/>
                <a:gd name="connsiteY13" fmla="*/ 29382 h 125570"/>
                <a:gd name="connsiteX14" fmla="*/ 47241 w 190187"/>
                <a:gd name="connsiteY14" fmla="*/ 23271 h 125570"/>
                <a:gd name="connsiteX15" fmla="*/ 47815 w 190187"/>
                <a:gd name="connsiteY15" fmla="*/ 25215 h 125570"/>
                <a:gd name="connsiteX16" fmla="*/ 43186 w 190187"/>
                <a:gd name="connsiteY16" fmla="*/ 30030 h 125570"/>
                <a:gd name="connsiteX17" fmla="*/ 60927 w 190187"/>
                <a:gd name="connsiteY17" fmla="*/ 29863 h 125570"/>
                <a:gd name="connsiteX18" fmla="*/ 51593 w 190187"/>
                <a:gd name="connsiteY18" fmla="*/ 35956 h 125570"/>
                <a:gd name="connsiteX19" fmla="*/ 76723 w 190187"/>
                <a:gd name="connsiteY19" fmla="*/ 38123 h 125570"/>
                <a:gd name="connsiteX20" fmla="*/ 76816 w 190187"/>
                <a:gd name="connsiteY20" fmla="*/ 39623 h 125570"/>
                <a:gd name="connsiteX21" fmla="*/ 68371 w 190187"/>
                <a:gd name="connsiteY21" fmla="*/ 42530 h 125570"/>
                <a:gd name="connsiteX22" fmla="*/ 68538 w 190187"/>
                <a:gd name="connsiteY22" fmla="*/ 43512 h 125570"/>
                <a:gd name="connsiteX23" fmla="*/ 87446 w 190187"/>
                <a:gd name="connsiteY23" fmla="*/ 41882 h 125570"/>
                <a:gd name="connsiteX24" fmla="*/ 87668 w 190187"/>
                <a:gd name="connsiteY24" fmla="*/ 43382 h 125570"/>
                <a:gd name="connsiteX25" fmla="*/ 73723 w 190187"/>
                <a:gd name="connsiteY25" fmla="*/ 49123 h 125570"/>
                <a:gd name="connsiteX26" fmla="*/ 74149 w 190187"/>
                <a:gd name="connsiteY26" fmla="*/ 50308 h 125570"/>
                <a:gd name="connsiteX27" fmla="*/ 95298 w 190187"/>
                <a:gd name="connsiteY27" fmla="*/ 50308 h 125570"/>
                <a:gd name="connsiteX28" fmla="*/ 95686 w 190187"/>
                <a:gd name="connsiteY28" fmla="*/ 52845 h 125570"/>
                <a:gd name="connsiteX29" fmla="*/ 89464 w 190187"/>
                <a:gd name="connsiteY29" fmla="*/ 56104 h 125570"/>
                <a:gd name="connsiteX30" fmla="*/ 113335 w 190187"/>
                <a:gd name="connsiteY30" fmla="*/ 55808 h 125570"/>
                <a:gd name="connsiteX31" fmla="*/ 113557 w 190187"/>
                <a:gd name="connsiteY31" fmla="*/ 57567 h 125570"/>
                <a:gd name="connsiteX32" fmla="*/ 98501 w 190187"/>
                <a:gd name="connsiteY32" fmla="*/ 61493 h 125570"/>
                <a:gd name="connsiteX33" fmla="*/ 98687 w 190187"/>
                <a:gd name="connsiteY33" fmla="*/ 62734 h 125570"/>
                <a:gd name="connsiteX34" fmla="*/ 123279 w 190187"/>
                <a:gd name="connsiteY34" fmla="*/ 63105 h 125570"/>
                <a:gd name="connsiteX35" fmla="*/ 123539 w 190187"/>
                <a:gd name="connsiteY35" fmla="*/ 64956 h 125570"/>
                <a:gd name="connsiteX36" fmla="*/ 114927 w 190187"/>
                <a:gd name="connsiteY36" fmla="*/ 68771 h 125570"/>
                <a:gd name="connsiteX37" fmla="*/ 132391 w 190187"/>
                <a:gd name="connsiteY37" fmla="*/ 71531 h 125570"/>
                <a:gd name="connsiteX38" fmla="*/ 115890 w 190187"/>
                <a:gd name="connsiteY38" fmla="*/ 77253 h 125570"/>
                <a:gd name="connsiteX39" fmla="*/ 133483 w 190187"/>
                <a:gd name="connsiteY39" fmla="*/ 80753 h 125570"/>
                <a:gd name="connsiteX40" fmla="*/ 133280 w 190187"/>
                <a:gd name="connsiteY40" fmla="*/ 82420 h 125570"/>
                <a:gd name="connsiteX41" fmla="*/ 114927 w 190187"/>
                <a:gd name="connsiteY41" fmla="*/ 84901 h 125570"/>
                <a:gd name="connsiteX42" fmla="*/ 134983 w 190187"/>
                <a:gd name="connsiteY42" fmla="*/ 90309 h 125570"/>
                <a:gd name="connsiteX43" fmla="*/ 134928 w 190187"/>
                <a:gd name="connsiteY43" fmla="*/ 91827 h 125570"/>
                <a:gd name="connsiteX44" fmla="*/ 114724 w 190187"/>
                <a:gd name="connsiteY44" fmla="*/ 93290 h 125570"/>
                <a:gd name="connsiteX45" fmla="*/ 113853 w 190187"/>
                <a:gd name="connsiteY45" fmla="*/ 96772 h 125570"/>
                <a:gd name="connsiteX46" fmla="*/ 130668 w 190187"/>
                <a:gd name="connsiteY46" fmla="*/ 99438 h 125570"/>
                <a:gd name="connsiteX47" fmla="*/ 130020 w 190187"/>
                <a:gd name="connsiteY47" fmla="*/ 101290 h 125570"/>
                <a:gd name="connsiteX48" fmla="*/ 120909 w 190187"/>
                <a:gd name="connsiteY48" fmla="*/ 101790 h 125570"/>
                <a:gd name="connsiteX49" fmla="*/ 129446 w 190187"/>
                <a:gd name="connsiteY49" fmla="*/ 107105 h 125570"/>
                <a:gd name="connsiteX50" fmla="*/ 114242 w 190187"/>
                <a:gd name="connsiteY50" fmla="*/ 106772 h 125570"/>
                <a:gd name="connsiteX51" fmla="*/ 122724 w 190187"/>
                <a:gd name="connsiteY51" fmla="*/ 111198 h 125570"/>
                <a:gd name="connsiteX52" fmla="*/ 122020 w 190187"/>
                <a:gd name="connsiteY52" fmla="*/ 112827 h 125570"/>
                <a:gd name="connsiteX53" fmla="*/ 90798 w 190187"/>
                <a:gd name="connsiteY53" fmla="*/ 109642 h 125570"/>
                <a:gd name="connsiteX54" fmla="*/ 105576 w 190187"/>
                <a:gd name="connsiteY54" fmla="*/ 115642 h 125570"/>
                <a:gd name="connsiteX55" fmla="*/ 105131 w 190187"/>
                <a:gd name="connsiteY55" fmla="*/ 117957 h 125570"/>
                <a:gd name="connsiteX56" fmla="*/ 79945 w 190187"/>
                <a:gd name="connsiteY56" fmla="*/ 113698 h 125570"/>
                <a:gd name="connsiteX57" fmla="*/ 83168 w 190187"/>
                <a:gd name="connsiteY57" fmla="*/ 119827 h 125570"/>
                <a:gd name="connsiteX58" fmla="*/ 51741 w 190187"/>
                <a:gd name="connsiteY58" fmla="*/ 108012 h 125570"/>
                <a:gd name="connsiteX59" fmla="*/ 54556 w 190187"/>
                <a:gd name="connsiteY59" fmla="*/ 112161 h 125570"/>
                <a:gd name="connsiteX60" fmla="*/ 113113 w 190187"/>
                <a:gd name="connsiteY60" fmla="*/ 125476 h 125570"/>
                <a:gd name="connsiteX61" fmla="*/ 185521 w 190187"/>
                <a:gd name="connsiteY61" fmla="*/ 100290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0187" h="125570">
                  <a:moveTo>
                    <a:pt x="185521" y="100290"/>
                  </a:moveTo>
                  <a:cubicBezTo>
                    <a:pt x="192021" y="97938"/>
                    <a:pt x="191151" y="89809"/>
                    <a:pt x="186465" y="85512"/>
                  </a:cubicBezTo>
                  <a:cubicBezTo>
                    <a:pt x="180928" y="80438"/>
                    <a:pt x="174336" y="75456"/>
                    <a:pt x="167317" y="73290"/>
                  </a:cubicBezTo>
                  <a:cubicBezTo>
                    <a:pt x="156243" y="69882"/>
                    <a:pt x="150039" y="62993"/>
                    <a:pt x="145928" y="52882"/>
                  </a:cubicBezTo>
                  <a:cubicBezTo>
                    <a:pt x="141391" y="41678"/>
                    <a:pt x="135391" y="37456"/>
                    <a:pt x="123779" y="38549"/>
                  </a:cubicBezTo>
                  <a:cubicBezTo>
                    <a:pt x="114835" y="39400"/>
                    <a:pt x="108131" y="36678"/>
                    <a:pt x="102650" y="29937"/>
                  </a:cubicBezTo>
                  <a:cubicBezTo>
                    <a:pt x="97409" y="23493"/>
                    <a:pt x="90909" y="22734"/>
                    <a:pt x="82797" y="23734"/>
                  </a:cubicBezTo>
                  <a:cubicBezTo>
                    <a:pt x="75927" y="24585"/>
                    <a:pt x="67890" y="23919"/>
                    <a:pt x="61816" y="20937"/>
                  </a:cubicBezTo>
                  <a:cubicBezTo>
                    <a:pt x="55871" y="18030"/>
                    <a:pt x="51667" y="11456"/>
                    <a:pt x="46890" y="6326"/>
                  </a:cubicBezTo>
                  <a:cubicBezTo>
                    <a:pt x="39649" y="-1452"/>
                    <a:pt x="29889" y="-2174"/>
                    <a:pt x="22389" y="4807"/>
                  </a:cubicBezTo>
                  <a:cubicBezTo>
                    <a:pt x="15371" y="11363"/>
                    <a:pt x="8445" y="18011"/>
                    <a:pt x="0" y="26011"/>
                  </a:cubicBezTo>
                  <a:cubicBezTo>
                    <a:pt x="10185" y="24919"/>
                    <a:pt x="19408" y="23937"/>
                    <a:pt x="28649" y="22956"/>
                  </a:cubicBezTo>
                  <a:cubicBezTo>
                    <a:pt x="28778" y="23363"/>
                    <a:pt x="28889" y="23771"/>
                    <a:pt x="29019" y="24197"/>
                  </a:cubicBezTo>
                  <a:cubicBezTo>
                    <a:pt x="26519" y="25511"/>
                    <a:pt x="24019" y="26808"/>
                    <a:pt x="19111" y="29382"/>
                  </a:cubicBezTo>
                  <a:cubicBezTo>
                    <a:pt x="30334" y="26937"/>
                    <a:pt x="38778" y="25104"/>
                    <a:pt x="47241" y="23271"/>
                  </a:cubicBezTo>
                  <a:cubicBezTo>
                    <a:pt x="47427" y="23919"/>
                    <a:pt x="47612" y="24567"/>
                    <a:pt x="47815" y="25215"/>
                  </a:cubicBezTo>
                  <a:cubicBezTo>
                    <a:pt x="46464" y="26623"/>
                    <a:pt x="45112" y="28030"/>
                    <a:pt x="43186" y="30030"/>
                  </a:cubicBezTo>
                  <a:cubicBezTo>
                    <a:pt x="49260" y="29974"/>
                    <a:pt x="54353" y="29919"/>
                    <a:pt x="60927" y="29863"/>
                  </a:cubicBezTo>
                  <a:cubicBezTo>
                    <a:pt x="57427" y="32141"/>
                    <a:pt x="55167" y="33641"/>
                    <a:pt x="51593" y="35956"/>
                  </a:cubicBezTo>
                  <a:cubicBezTo>
                    <a:pt x="61112" y="36771"/>
                    <a:pt x="68927" y="37437"/>
                    <a:pt x="76723" y="38123"/>
                  </a:cubicBezTo>
                  <a:cubicBezTo>
                    <a:pt x="76760" y="38623"/>
                    <a:pt x="76779" y="39123"/>
                    <a:pt x="76816" y="39623"/>
                  </a:cubicBezTo>
                  <a:cubicBezTo>
                    <a:pt x="74001" y="40586"/>
                    <a:pt x="71186" y="41567"/>
                    <a:pt x="68371" y="42530"/>
                  </a:cubicBezTo>
                  <a:cubicBezTo>
                    <a:pt x="68427" y="42864"/>
                    <a:pt x="68482" y="43178"/>
                    <a:pt x="68538" y="43512"/>
                  </a:cubicBezTo>
                  <a:cubicBezTo>
                    <a:pt x="74834" y="42975"/>
                    <a:pt x="81131" y="42419"/>
                    <a:pt x="87446" y="41882"/>
                  </a:cubicBezTo>
                  <a:cubicBezTo>
                    <a:pt x="87520" y="42382"/>
                    <a:pt x="87594" y="42882"/>
                    <a:pt x="87668" y="43382"/>
                  </a:cubicBezTo>
                  <a:cubicBezTo>
                    <a:pt x="83020" y="45289"/>
                    <a:pt x="78371" y="47215"/>
                    <a:pt x="73723" y="49123"/>
                  </a:cubicBezTo>
                  <a:cubicBezTo>
                    <a:pt x="73871" y="49512"/>
                    <a:pt x="74001" y="49919"/>
                    <a:pt x="74149" y="50308"/>
                  </a:cubicBezTo>
                  <a:cubicBezTo>
                    <a:pt x="81205" y="50308"/>
                    <a:pt x="88260" y="50308"/>
                    <a:pt x="95298" y="50308"/>
                  </a:cubicBezTo>
                  <a:cubicBezTo>
                    <a:pt x="95427" y="51160"/>
                    <a:pt x="95557" y="51993"/>
                    <a:pt x="95686" y="52845"/>
                  </a:cubicBezTo>
                  <a:cubicBezTo>
                    <a:pt x="93538" y="53975"/>
                    <a:pt x="91372" y="55104"/>
                    <a:pt x="89464" y="56104"/>
                  </a:cubicBezTo>
                  <a:cubicBezTo>
                    <a:pt x="97483" y="56012"/>
                    <a:pt x="105409" y="55901"/>
                    <a:pt x="113335" y="55808"/>
                  </a:cubicBezTo>
                  <a:cubicBezTo>
                    <a:pt x="113409" y="56401"/>
                    <a:pt x="113483" y="56975"/>
                    <a:pt x="113557" y="57567"/>
                  </a:cubicBezTo>
                  <a:cubicBezTo>
                    <a:pt x="108538" y="58882"/>
                    <a:pt x="103520" y="60179"/>
                    <a:pt x="98501" y="61493"/>
                  </a:cubicBezTo>
                  <a:cubicBezTo>
                    <a:pt x="98557" y="61901"/>
                    <a:pt x="98631" y="62327"/>
                    <a:pt x="98687" y="62734"/>
                  </a:cubicBezTo>
                  <a:cubicBezTo>
                    <a:pt x="106890" y="62864"/>
                    <a:pt x="115076" y="62993"/>
                    <a:pt x="123279" y="63105"/>
                  </a:cubicBezTo>
                  <a:cubicBezTo>
                    <a:pt x="123372" y="63716"/>
                    <a:pt x="123446" y="64345"/>
                    <a:pt x="123539" y="64956"/>
                  </a:cubicBezTo>
                  <a:cubicBezTo>
                    <a:pt x="121150" y="66012"/>
                    <a:pt x="118742" y="67067"/>
                    <a:pt x="114927" y="68771"/>
                  </a:cubicBezTo>
                  <a:cubicBezTo>
                    <a:pt x="121076" y="69753"/>
                    <a:pt x="125724" y="70475"/>
                    <a:pt x="132391" y="71531"/>
                  </a:cubicBezTo>
                  <a:cubicBezTo>
                    <a:pt x="126150" y="73697"/>
                    <a:pt x="121816" y="75197"/>
                    <a:pt x="115890" y="77253"/>
                  </a:cubicBezTo>
                  <a:cubicBezTo>
                    <a:pt x="122909" y="78642"/>
                    <a:pt x="128187" y="79697"/>
                    <a:pt x="133483" y="80753"/>
                  </a:cubicBezTo>
                  <a:cubicBezTo>
                    <a:pt x="133409" y="81308"/>
                    <a:pt x="133354" y="81864"/>
                    <a:pt x="133280" y="82420"/>
                  </a:cubicBezTo>
                  <a:cubicBezTo>
                    <a:pt x="128057" y="83123"/>
                    <a:pt x="122835" y="83827"/>
                    <a:pt x="114927" y="84901"/>
                  </a:cubicBezTo>
                  <a:cubicBezTo>
                    <a:pt x="123409" y="87179"/>
                    <a:pt x="129187" y="88753"/>
                    <a:pt x="134983" y="90309"/>
                  </a:cubicBezTo>
                  <a:cubicBezTo>
                    <a:pt x="134965" y="90809"/>
                    <a:pt x="134946" y="91327"/>
                    <a:pt x="134928" y="91827"/>
                  </a:cubicBezTo>
                  <a:cubicBezTo>
                    <a:pt x="128187" y="92309"/>
                    <a:pt x="121465" y="92790"/>
                    <a:pt x="114724" y="93290"/>
                  </a:cubicBezTo>
                  <a:cubicBezTo>
                    <a:pt x="114427" y="94457"/>
                    <a:pt x="114150" y="95623"/>
                    <a:pt x="113853" y="96772"/>
                  </a:cubicBezTo>
                  <a:cubicBezTo>
                    <a:pt x="119465" y="97660"/>
                    <a:pt x="125076" y="98549"/>
                    <a:pt x="130668" y="99438"/>
                  </a:cubicBezTo>
                  <a:cubicBezTo>
                    <a:pt x="130446" y="100049"/>
                    <a:pt x="130243" y="100679"/>
                    <a:pt x="130020" y="101290"/>
                  </a:cubicBezTo>
                  <a:cubicBezTo>
                    <a:pt x="127335" y="101438"/>
                    <a:pt x="124650" y="101586"/>
                    <a:pt x="120909" y="101790"/>
                  </a:cubicBezTo>
                  <a:cubicBezTo>
                    <a:pt x="123779" y="103568"/>
                    <a:pt x="125428" y="104605"/>
                    <a:pt x="129446" y="107105"/>
                  </a:cubicBezTo>
                  <a:cubicBezTo>
                    <a:pt x="123335" y="106975"/>
                    <a:pt x="120039" y="106901"/>
                    <a:pt x="114242" y="106772"/>
                  </a:cubicBezTo>
                  <a:cubicBezTo>
                    <a:pt x="118539" y="109012"/>
                    <a:pt x="120631" y="110105"/>
                    <a:pt x="122724" y="111198"/>
                  </a:cubicBezTo>
                  <a:cubicBezTo>
                    <a:pt x="122483" y="111735"/>
                    <a:pt x="122242" y="112272"/>
                    <a:pt x="122020" y="112827"/>
                  </a:cubicBezTo>
                  <a:cubicBezTo>
                    <a:pt x="112335" y="111846"/>
                    <a:pt x="102668" y="110846"/>
                    <a:pt x="90798" y="109642"/>
                  </a:cubicBezTo>
                  <a:cubicBezTo>
                    <a:pt x="97020" y="112179"/>
                    <a:pt x="101298" y="113901"/>
                    <a:pt x="105576" y="115642"/>
                  </a:cubicBezTo>
                  <a:cubicBezTo>
                    <a:pt x="105427" y="116420"/>
                    <a:pt x="105279" y="117198"/>
                    <a:pt x="105131" y="117957"/>
                  </a:cubicBezTo>
                  <a:cubicBezTo>
                    <a:pt x="96853" y="116550"/>
                    <a:pt x="88575" y="115161"/>
                    <a:pt x="79945" y="113698"/>
                  </a:cubicBezTo>
                  <a:cubicBezTo>
                    <a:pt x="80649" y="115050"/>
                    <a:pt x="81390" y="116439"/>
                    <a:pt x="83168" y="119827"/>
                  </a:cubicBezTo>
                  <a:cubicBezTo>
                    <a:pt x="71445" y="115420"/>
                    <a:pt x="61593" y="111716"/>
                    <a:pt x="51741" y="108012"/>
                  </a:cubicBezTo>
                  <a:cubicBezTo>
                    <a:pt x="52241" y="110290"/>
                    <a:pt x="53297" y="111401"/>
                    <a:pt x="54556" y="112161"/>
                  </a:cubicBezTo>
                  <a:cubicBezTo>
                    <a:pt x="72631" y="122902"/>
                    <a:pt x="92575" y="126198"/>
                    <a:pt x="113113" y="125476"/>
                  </a:cubicBezTo>
                  <a:cubicBezTo>
                    <a:pt x="139632" y="124568"/>
                    <a:pt x="161484" y="109012"/>
                    <a:pt x="185521" y="1002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78BA3472-F329-5C38-505D-09887F5F5F5E}"/>
                </a:ext>
              </a:extLst>
            </p:cNvPr>
            <p:cNvSpPr/>
            <p:nvPr/>
          </p:nvSpPr>
          <p:spPr>
            <a:xfrm>
              <a:off x="1585514" y="4842173"/>
              <a:ext cx="177268" cy="78142"/>
            </a:xfrm>
            <a:custGeom>
              <a:avLst/>
              <a:gdLst>
                <a:gd name="connsiteX0" fmla="*/ 5104 w 177268"/>
                <a:gd name="connsiteY0" fmla="*/ 39235 h 78142"/>
                <a:gd name="connsiteX1" fmla="*/ 15937 w 177268"/>
                <a:gd name="connsiteY1" fmla="*/ 27012 h 78142"/>
                <a:gd name="connsiteX2" fmla="*/ 17270 w 177268"/>
                <a:gd name="connsiteY2" fmla="*/ 28031 h 78142"/>
                <a:gd name="connsiteX3" fmla="*/ 11456 w 177268"/>
                <a:gd name="connsiteY3" fmla="*/ 43605 h 78142"/>
                <a:gd name="connsiteX4" fmla="*/ 12585 w 177268"/>
                <a:gd name="connsiteY4" fmla="*/ 44216 h 78142"/>
                <a:gd name="connsiteX5" fmla="*/ 21567 w 177268"/>
                <a:gd name="connsiteY5" fmla="*/ 29457 h 78142"/>
                <a:gd name="connsiteX6" fmla="*/ 22826 w 177268"/>
                <a:gd name="connsiteY6" fmla="*/ 30031 h 78142"/>
                <a:gd name="connsiteX7" fmla="*/ 20233 w 177268"/>
                <a:gd name="connsiteY7" fmla="*/ 43401 h 78142"/>
                <a:gd name="connsiteX8" fmla="*/ 21456 w 177268"/>
                <a:gd name="connsiteY8" fmla="*/ 44050 h 78142"/>
                <a:gd name="connsiteX9" fmla="*/ 32437 w 177268"/>
                <a:gd name="connsiteY9" fmla="*/ 25697 h 78142"/>
                <a:gd name="connsiteX10" fmla="*/ 31474 w 177268"/>
                <a:gd name="connsiteY10" fmla="*/ 39364 h 78142"/>
                <a:gd name="connsiteX11" fmla="*/ 42030 w 177268"/>
                <a:gd name="connsiteY11" fmla="*/ 26142 h 78142"/>
                <a:gd name="connsiteX12" fmla="*/ 36086 w 177268"/>
                <a:gd name="connsiteY12" fmla="*/ 47364 h 78142"/>
                <a:gd name="connsiteX13" fmla="*/ 37845 w 177268"/>
                <a:gd name="connsiteY13" fmla="*/ 47420 h 78142"/>
                <a:gd name="connsiteX14" fmla="*/ 49308 w 177268"/>
                <a:gd name="connsiteY14" fmla="*/ 29753 h 78142"/>
                <a:gd name="connsiteX15" fmla="*/ 50864 w 177268"/>
                <a:gd name="connsiteY15" fmla="*/ 30234 h 78142"/>
                <a:gd name="connsiteX16" fmla="*/ 47734 w 177268"/>
                <a:gd name="connsiteY16" fmla="*/ 45013 h 78142"/>
                <a:gd name="connsiteX17" fmla="*/ 60734 w 177268"/>
                <a:gd name="connsiteY17" fmla="*/ 26327 h 78142"/>
                <a:gd name="connsiteX18" fmla="*/ 61975 w 177268"/>
                <a:gd name="connsiteY18" fmla="*/ 27068 h 78142"/>
                <a:gd name="connsiteX19" fmla="*/ 57345 w 177268"/>
                <a:gd name="connsiteY19" fmla="*/ 43642 h 78142"/>
                <a:gd name="connsiteX20" fmla="*/ 58493 w 177268"/>
                <a:gd name="connsiteY20" fmla="*/ 44457 h 78142"/>
                <a:gd name="connsiteX21" fmla="*/ 75771 w 177268"/>
                <a:gd name="connsiteY21" fmla="*/ 24123 h 78142"/>
                <a:gd name="connsiteX22" fmla="*/ 76975 w 177268"/>
                <a:gd name="connsiteY22" fmla="*/ 25031 h 78142"/>
                <a:gd name="connsiteX23" fmla="*/ 70253 w 177268"/>
                <a:gd name="connsiteY23" fmla="*/ 43012 h 78142"/>
                <a:gd name="connsiteX24" fmla="*/ 71438 w 177268"/>
                <a:gd name="connsiteY24" fmla="*/ 43587 h 78142"/>
                <a:gd name="connsiteX25" fmla="*/ 87975 w 177268"/>
                <a:gd name="connsiteY25" fmla="*/ 24290 h 78142"/>
                <a:gd name="connsiteX26" fmla="*/ 89290 w 177268"/>
                <a:gd name="connsiteY26" fmla="*/ 25179 h 78142"/>
                <a:gd name="connsiteX27" fmla="*/ 80438 w 177268"/>
                <a:gd name="connsiteY27" fmla="*/ 43216 h 78142"/>
                <a:gd name="connsiteX28" fmla="*/ 81494 w 177268"/>
                <a:gd name="connsiteY28" fmla="*/ 43901 h 78142"/>
                <a:gd name="connsiteX29" fmla="*/ 100864 w 177268"/>
                <a:gd name="connsiteY29" fmla="*/ 26068 h 78142"/>
                <a:gd name="connsiteX30" fmla="*/ 102457 w 177268"/>
                <a:gd name="connsiteY30" fmla="*/ 27642 h 78142"/>
                <a:gd name="connsiteX31" fmla="*/ 93253 w 177268"/>
                <a:gd name="connsiteY31" fmla="*/ 43920 h 78142"/>
                <a:gd name="connsiteX32" fmla="*/ 94883 w 177268"/>
                <a:gd name="connsiteY32" fmla="*/ 45013 h 78142"/>
                <a:gd name="connsiteX33" fmla="*/ 112031 w 177268"/>
                <a:gd name="connsiteY33" fmla="*/ 31327 h 78142"/>
                <a:gd name="connsiteX34" fmla="*/ 113105 w 177268"/>
                <a:gd name="connsiteY34" fmla="*/ 32235 h 78142"/>
                <a:gd name="connsiteX35" fmla="*/ 104512 w 177268"/>
                <a:gd name="connsiteY35" fmla="*/ 46550 h 78142"/>
                <a:gd name="connsiteX36" fmla="*/ 117420 w 177268"/>
                <a:gd name="connsiteY36" fmla="*/ 35049 h 78142"/>
                <a:gd name="connsiteX37" fmla="*/ 118587 w 177268"/>
                <a:gd name="connsiteY37" fmla="*/ 36105 h 78142"/>
                <a:gd name="connsiteX38" fmla="*/ 113179 w 177268"/>
                <a:gd name="connsiteY38" fmla="*/ 46790 h 78142"/>
                <a:gd name="connsiteX39" fmla="*/ 114531 w 177268"/>
                <a:gd name="connsiteY39" fmla="*/ 47994 h 78142"/>
                <a:gd name="connsiteX40" fmla="*/ 129846 w 177268"/>
                <a:gd name="connsiteY40" fmla="*/ 35198 h 78142"/>
                <a:gd name="connsiteX41" fmla="*/ 130957 w 177268"/>
                <a:gd name="connsiteY41" fmla="*/ 36161 h 78142"/>
                <a:gd name="connsiteX42" fmla="*/ 122902 w 177268"/>
                <a:gd name="connsiteY42" fmla="*/ 50735 h 78142"/>
                <a:gd name="connsiteX43" fmla="*/ 124068 w 177268"/>
                <a:gd name="connsiteY43" fmla="*/ 51679 h 78142"/>
                <a:gd name="connsiteX44" fmla="*/ 140087 w 177268"/>
                <a:gd name="connsiteY44" fmla="*/ 38457 h 78142"/>
                <a:gd name="connsiteX45" fmla="*/ 141550 w 177268"/>
                <a:gd name="connsiteY45" fmla="*/ 39587 h 78142"/>
                <a:gd name="connsiteX46" fmla="*/ 132216 w 177268"/>
                <a:gd name="connsiteY46" fmla="*/ 53976 h 78142"/>
                <a:gd name="connsiteX47" fmla="*/ 133494 w 177268"/>
                <a:gd name="connsiteY47" fmla="*/ 55290 h 78142"/>
                <a:gd name="connsiteX48" fmla="*/ 154402 w 177268"/>
                <a:gd name="connsiteY48" fmla="*/ 42475 h 78142"/>
                <a:gd name="connsiteX49" fmla="*/ 141235 w 177268"/>
                <a:gd name="connsiteY49" fmla="*/ 61550 h 78142"/>
                <a:gd name="connsiteX50" fmla="*/ 159106 w 177268"/>
                <a:gd name="connsiteY50" fmla="*/ 52179 h 78142"/>
                <a:gd name="connsiteX51" fmla="*/ 160124 w 177268"/>
                <a:gd name="connsiteY51" fmla="*/ 53142 h 78142"/>
                <a:gd name="connsiteX52" fmla="*/ 149476 w 177268"/>
                <a:gd name="connsiteY52" fmla="*/ 67883 h 78142"/>
                <a:gd name="connsiteX53" fmla="*/ 168254 w 177268"/>
                <a:gd name="connsiteY53" fmla="*/ 61309 h 78142"/>
                <a:gd name="connsiteX54" fmla="*/ 154902 w 177268"/>
                <a:gd name="connsiteY54" fmla="*/ 75291 h 78142"/>
                <a:gd name="connsiteX55" fmla="*/ 156180 w 177268"/>
                <a:gd name="connsiteY55" fmla="*/ 78143 h 78142"/>
                <a:gd name="connsiteX56" fmla="*/ 172291 w 177268"/>
                <a:gd name="connsiteY56" fmla="*/ 71031 h 78142"/>
                <a:gd name="connsiteX57" fmla="*/ 174921 w 177268"/>
                <a:gd name="connsiteY57" fmla="*/ 48401 h 78142"/>
                <a:gd name="connsiteX58" fmla="*/ 161532 w 177268"/>
                <a:gd name="connsiteY58" fmla="*/ 23105 h 78142"/>
                <a:gd name="connsiteX59" fmla="*/ 142735 w 177268"/>
                <a:gd name="connsiteY59" fmla="*/ 11253 h 78142"/>
                <a:gd name="connsiteX60" fmla="*/ 116587 w 177268"/>
                <a:gd name="connsiteY60" fmla="*/ 2753 h 78142"/>
                <a:gd name="connsiteX61" fmla="*/ 95753 w 177268"/>
                <a:gd name="connsiteY61" fmla="*/ 1179 h 78142"/>
                <a:gd name="connsiteX62" fmla="*/ 59678 w 177268"/>
                <a:gd name="connsiteY62" fmla="*/ 1382 h 78142"/>
                <a:gd name="connsiteX63" fmla="*/ 37160 w 177268"/>
                <a:gd name="connsiteY63" fmla="*/ 4160 h 78142"/>
                <a:gd name="connsiteX64" fmla="*/ 18530 w 177268"/>
                <a:gd name="connsiteY64" fmla="*/ 9419 h 78142"/>
                <a:gd name="connsiteX65" fmla="*/ 2715 w 177268"/>
                <a:gd name="connsiteY65" fmla="*/ 17716 h 78142"/>
                <a:gd name="connsiteX66" fmla="*/ 5104 w 177268"/>
                <a:gd name="connsiteY66" fmla="*/ 39235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7268" h="78142">
                  <a:moveTo>
                    <a:pt x="5104" y="39235"/>
                  </a:moveTo>
                  <a:cubicBezTo>
                    <a:pt x="8863" y="34994"/>
                    <a:pt x="12400" y="30994"/>
                    <a:pt x="15937" y="27012"/>
                  </a:cubicBezTo>
                  <a:cubicBezTo>
                    <a:pt x="16382" y="27346"/>
                    <a:pt x="16826" y="27697"/>
                    <a:pt x="17270" y="28031"/>
                  </a:cubicBezTo>
                  <a:cubicBezTo>
                    <a:pt x="15326" y="33216"/>
                    <a:pt x="13400" y="38420"/>
                    <a:pt x="11456" y="43605"/>
                  </a:cubicBezTo>
                  <a:cubicBezTo>
                    <a:pt x="11826" y="43809"/>
                    <a:pt x="12196" y="44012"/>
                    <a:pt x="12585" y="44216"/>
                  </a:cubicBezTo>
                  <a:cubicBezTo>
                    <a:pt x="15585" y="39290"/>
                    <a:pt x="18567" y="34383"/>
                    <a:pt x="21567" y="29457"/>
                  </a:cubicBezTo>
                  <a:cubicBezTo>
                    <a:pt x="21993" y="29642"/>
                    <a:pt x="22419" y="29846"/>
                    <a:pt x="22826" y="30031"/>
                  </a:cubicBezTo>
                  <a:cubicBezTo>
                    <a:pt x="21956" y="34494"/>
                    <a:pt x="21085" y="38938"/>
                    <a:pt x="20233" y="43401"/>
                  </a:cubicBezTo>
                  <a:cubicBezTo>
                    <a:pt x="20641" y="43624"/>
                    <a:pt x="21048" y="43827"/>
                    <a:pt x="21456" y="44050"/>
                  </a:cubicBezTo>
                  <a:cubicBezTo>
                    <a:pt x="24734" y="38586"/>
                    <a:pt x="27993" y="33123"/>
                    <a:pt x="32437" y="25697"/>
                  </a:cubicBezTo>
                  <a:cubicBezTo>
                    <a:pt x="32048" y="31309"/>
                    <a:pt x="31826" y="34253"/>
                    <a:pt x="31474" y="39364"/>
                  </a:cubicBezTo>
                  <a:cubicBezTo>
                    <a:pt x="35326" y="34531"/>
                    <a:pt x="37826" y="31420"/>
                    <a:pt x="42030" y="26142"/>
                  </a:cubicBezTo>
                  <a:cubicBezTo>
                    <a:pt x="39512" y="35105"/>
                    <a:pt x="37826" y="41161"/>
                    <a:pt x="36086" y="47364"/>
                  </a:cubicBezTo>
                  <a:cubicBezTo>
                    <a:pt x="37308" y="47420"/>
                    <a:pt x="37752" y="47550"/>
                    <a:pt x="37845" y="47420"/>
                  </a:cubicBezTo>
                  <a:cubicBezTo>
                    <a:pt x="41678" y="41550"/>
                    <a:pt x="45493" y="35642"/>
                    <a:pt x="49308" y="29753"/>
                  </a:cubicBezTo>
                  <a:cubicBezTo>
                    <a:pt x="49826" y="29920"/>
                    <a:pt x="50345" y="30068"/>
                    <a:pt x="50864" y="30234"/>
                  </a:cubicBezTo>
                  <a:cubicBezTo>
                    <a:pt x="49975" y="34475"/>
                    <a:pt x="49067" y="38716"/>
                    <a:pt x="47734" y="45013"/>
                  </a:cubicBezTo>
                  <a:cubicBezTo>
                    <a:pt x="52882" y="37624"/>
                    <a:pt x="56808" y="31975"/>
                    <a:pt x="60734" y="26327"/>
                  </a:cubicBezTo>
                  <a:cubicBezTo>
                    <a:pt x="61141" y="26568"/>
                    <a:pt x="61549" y="26827"/>
                    <a:pt x="61975" y="27068"/>
                  </a:cubicBezTo>
                  <a:cubicBezTo>
                    <a:pt x="60438" y="32586"/>
                    <a:pt x="58901" y="38105"/>
                    <a:pt x="57345" y="43642"/>
                  </a:cubicBezTo>
                  <a:cubicBezTo>
                    <a:pt x="57734" y="43920"/>
                    <a:pt x="58104" y="44179"/>
                    <a:pt x="58493" y="44457"/>
                  </a:cubicBezTo>
                  <a:cubicBezTo>
                    <a:pt x="64253" y="37679"/>
                    <a:pt x="70012" y="30901"/>
                    <a:pt x="75771" y="24123"/>
                  </a:cubicBezTo>
                  <a:cubicBezTo>
                    <a:pt x="76179" y="24420"/>
                    <a:pt x="76568" y="24734"/>
                    <a:pt x="76975" y="25031"/>
                  </a:cubicBezTo>
                  <a:cubicBezTo>
                    <a:pt x="74734" y="31031"/>
                    <a:pt x="72493" y="37012"/>
                    <a:pt x="70253" y="43012"/>
                  </a:cubicBezTo>
                  <a:cubicBezTo>
                    <a:pt x="70642" y="43198"/>
                    <a:pt x="71049" y="43401"/>
                    <a:pt x="71438" y="43587"/>
                  </a:cubicBezTo>
                  <a:cubicBezTo>
                    <a:pt x="76956" y="37161"/>
                    <a:pt x="82457" y="30716"/>
                    <a:pt x="87975" y="24290"/>
                  </a:cubicBezTo>
                  <a:cubicBezTo>
                    <a:pt x="88420" y="24586"/>
                    <a:pt x="88846" y="24883"/>
                    <a:pt x="89290" y="25179"/>
                  </a:cubicBezTo>
                  <a:cubicBezTo>
                    <a:pt x="86345" y="31197"/>
                    <a:pt x="83382" y="37198"/>
                    <a:pt x="80438" y="43216"/>
                  </a:cubicBezTo>
                  <a:cubicBezTo>
                    <a:pt x="80790" y="43438"/>
                    <a:pt x="81142" y="43679"/>
                    <a:pt x="81494" y="43901"/>
                  </a:cubicBezTo>
                  <a:cubicBezTo>
                    <a:pt x="87957" y="37957"/>
                    <a:pt x="94401" y="32012"/>
                    <a:pt x="100864" y="26068"/>
                  </a:cubicBezTo>
                  <a:cubicBezTo>
                    <a:pt x="101401" y="26586"/>
                    <a:pt x="101920" y="27123"/>
                    <a:pt x="102457" y="27642"/>
                  </a:cubicBezTo>
                  <a:cubicBezTo>
                    <a:pt x="99383" y="33068"/>
                    <a:pt x="96327" y="38494"/>
                    <a:pt x="93253" y="43920"/>
                  </a:cubicBezTo>
                  <a:cubicBezTo>
                    <a:pt x="93790" y="44290"/>
                    <a:pt x="94327" y="44642"/>
                    <a:pt x="94883" y="45013"/>
                  </a:cubicBezTo>
                  <a:cubicBezTo>
                    <a:pt x="100605" y="40457"/>
                    <a:pt x="106309" y="35901"/>
                    <a:pt x="112031" y="31327"/>
                  </a:cubicBezTo>
                  <a:cubicBezTo>
                    <a:pt x="112383" y="31623"/>
                    <a:pt x="112753" y="31920"/>
                    <a:pt x="113105" y="32235"/>
                  </a:cubicBezTo>
                  <a:cubicBezTo>
                    <a:pt x="110679" y="36290"/>
                    <a:pt x="108235" y="40327"/>
                    <a:pt x="104512" y="46550"/>
                  </a:cubicBezTo>
                  <a:cubicBezTo>
                    <a:pt x="110105" y="41568"/>
                    <a:pt x="113753" y="38309"/>
                    <a:pt x="117420" y="35049"/>
                  </a:cubicBezTo>
                  <a:cubicBezTo>
                    <a:pt x="117809" y="35401"/>
                    <a:pt x="118198" y="35753"/>
                    <a:pt x="118587" y="36105"/>
                  </a:cubicBezTo>
                  <a:cubicBezTo>
                    <a:pt x="116790" y="39661"/>
                    <a:pt x="114994" y="43235"/>
                    <a:pt x="113179" y="46790"/>
                  </a:cubicBezTo>
                  <a:cubicBezTo>
                    <a:pt x="113624" y="47198"/>
                    <a:pt x="114068" y="47587"/>
                    <a:pt x="114531" y="47994"/>
                  </a:cubicBezTo>
                  <a:cubicBezTo>
                    <a:pt x="119642" y="43735"/>
                    <a:pt x="124735" y="39457"/>
                    <a:pt x="129846" y="35198"/>
                  </a:cubicBezTo>
                  <a:cubicBezTo>
                    <a:pt x="130216" y="35512"/>
                    <a:pt x="130587" y="35827"/>
                    <a:pt x="130957" y="36161"/>
                  </a:cubicBezTo>
                  <a:cubicBezTo>
                    <a:pt x="128272" y="41012"/>
                    <a:pt x="125587" y="45883"/>
                    <a:pt x="122902" y="50735"/>
                  </a:cubicBezTo>
                  <a:cubicBezTo>
                    <a:pt x="123290" y="51050"/>
                    <a:pt x="123679" y="51364"/>
                    <a:pt x="124068" y="51679"/>
                  </a:cubicBezTo>
                  <a:cubicBezTo>
                    <a:pt x="129402" y="47272"/>
                    <a:pt x="134754" y="42864"/>
                    <a:pt x="140087" y="38457"/>
                  </a:cubicBezTo>
                  <a:cubicBezTo>
                    <a:pt x="140568" y="38827"/>
                    <a:pt x="141068" y="39216"/>
                    <a:pt x="141550" y="39587"/>
                  </a:cubicBezTo>
                  <a:cubicBezTo>
                    <a:pt x="138439" y="44383"/>
                    <a:pt x="135328" y="49179"/>
                    <a:pt x="132216" y="53976"/>
                  </a:cubicBezTo>
                  <a:cubicBezTo>
                    <a:pt x="132642" y="54420"/>
                    <a:pt x="133068" y="54846"/>
                    <a:pt x="133494" y="55290"/>
                  </a:cubicBezTo>
                  <a:cubicBezTo>
                    <a:pt x="139605" y="51550"/>
                    <a:pt x="145717" y="47790"/>
                    <a:pt x="154402" y="42475"/>
                  </a:cubicBezTo>
                  <a:cubicBezTo>
                    <a:pt x="149383" y="49735"/>
                    <a:pt x="145939" y="54735"/>
                    <a:pt x="141235" y="61550"/>
                  </a:cubicBezTo>
                  <a:cubicBezTo>
                    <a:pt x="148643" y="57661"/>
                    <a:pt x="153883" y="54920"/>
                    <a:pt x="159106" y="52179"/>
                  </a:cubicBezTo>
                  <a:cubicBezTo>
                    <a:pt x="159439" y="52494"/>
                    <a:pt x="159772" y="52827"/>
                    <a:pt x="160124" y="53142"/>
                  </a:cubicBezTo>
                  <a:cubicBezTo>
                    <a:pt x="156958" y="57531"/>
                    <a:pt x="153791" y="61920"/>
                    <a:pt x="149476" y="67883"/>
                  </a:cubicBezTo>
                  <a:cubicBezTo>
                    <a:pt x="156383" y="65457"/>
                    <a:pt x="161291" y="63754"/>
                    <a:pt x="168254" y="61309"/>
                  </a:cubicBezTo>
                  <a:cubicBezTo>
                    <a:pt x="162735" y="67087"/>
                    <a:pt x="158828" y="71198"/>
                    <a:pt x="154902" y="75291"/>
                  </a:cubicBezTo>
                  <a:cubicBezTo>
                    <a:pt x="155328" y="76235"/>
                    <a:pt x="155754" y="77198"/>
                    <a:pt x="156180" y="78143"/>
                  </a:cubicBezTo>
                  <a:cubicBezTo>
                    <a:pt x="161661" y="75883"/>
                    <a:pt x="168495" y="74939"/>
                    <a:pt x="172291" y="71031"/>
                  </a:cubicBezTo>
                  <a:cubicBezTo>
                    <a:pt x="178217" y="64939"/>
                    <a:pt x="178532" y="56290"/>
                    <a:pt x="174921" y="48401"/>
                  </a:cubicBezTo>
                  <a:cubicBezTo>
                    <a:pt x="170939" y="39698"/>
                    <a:pt x="167439" y="30383"/>
                    <a:pt x="161532" y="23105"/>
                  </a:cubicBezTo>
                  <a:cubicBezTo>
                    <a:pt x="157087" y="17623"/>
                    <a:pt x="149513" y="14197"/>
                    <a:pt x="142735" y="11253"/>
                  </a:cubicBezTo>
                  <a:cubicBezTo>
                    <a:pt x="134365" y="7605"/>
                    <a:pt x="125494" y="4827"/>
                    <a:pt x="116587" y="2753"/>
                  </a:cubicBezTo>
                  <a:cubicBezTo>
                    <a:pt x="109753" y="1160"/>
                    <a:pt x="101012" y="-1581"/>
                    <a:pt x="95753" y="1179"/>
                  </a:cubicBezTo>
                  <a:cubicBezTo>
                    <a:pt x="83012" y="7882"/>
                    <a:pt x="72086" y="4808"/>
                    <a:pt x="59678" y="1382"/>
                  </a:cubicBezTo>
                  <a:cubicBezTo>
                    <a:pt x="52789" y="-525"/>
                    <a:pt x="43141" y="512"/>
                    <a:pt x="37160" y="4160"/>
                  </a:cubicBezTo>
                  <a:cubicBezTo>
                    <a:pt x="30900" y="7994"/>
                    <a:pt x="25437" y="9882"/>
                    <a:pt x="18530" y="9419"/>
                  </a:cubicBezTo>
                  <a:cubicBezTo>
                    <a:pt x="11641" y="8956"/>
                    <a:pt x="6048" y="10642"/>
                    <a:pt x="2715" y="17716"/>
                  </a:cubicBezTo>
                  <a:cubicBezTo>
                    <a:pt x="-933" y="25383"/>
                    <a:pt x="-1600" y="32290"/>
                    <a:pt x="5104" y="392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A528F33A-A38F-AB9C-9654-622ACB4F5B9B}"/>
                </a:ext>
              </a:extLst>
            </p:cNvPr>
            <p:cNvSpPr/>
            <p:nvPr/>
          </p:nvSpPr>
          <p:spPr>
            <a:xfrm>
              <a:off x="1759416" y="5192592"/>
              <a:ext cx="102658" cy="131174"/>
            </a:xfrm>
            <a:custGeom>
              <a:avLst/>
              <a:gdLst>
                <a:gd name="connsiteX0" fmla="*/ 57075 w 102658"/>
                <a:gd name="connsiteY0" fmla="*/ 7338 h 131174"/>
                <a:gd name="connsiteX1" fmla="*/ 80668 w 102658"/>
                <a:gd name="connsiteY1" fmla="*/ 19449 h 131174"/>
                <a:gd name="connsiteX2" fmla="*/ 79964 w 102658"/>
                <a:gd name="connsiteY2" fmla="*/ 21134 h 131174"/>
                <a:gd name="connsiteX3" fmla="*/ 62501 w 102658"/>
                <a:gd name="connsiteY3" fmla="*/ 17171 h 131174"/>
                <a:gd name="connsiteX4" fmla="*/ 62334 w 102658"/>
                <a:gd name="connsiteY4" fmla="*/ 18319 h 131174"/>
                <a:gd name="connsiteX5" fmla="*/ 78742 w 102658"/>
                <a:gd name="connsiteY5" fmla="*/ 27153 h 131174"/>
                <a:gd name="connsiteX6" fmla="*/ 77575 w 102658"/>
                <a:gd name="connsiteY6" fmla="*/ 29171 h 131174"/>
                <a:gd name="connsiteX7" fmla="*/ 53538 w 102658"/>
                <a:gd name="connsiteY7" fmla="*/ 25467 h 131174"/>
                <a:gd name="connsiteX8" fmla="*/ 81019 w 102658"/>
                <a:gd name="connsiteY8" fmla="*/ 46597 h 131174"/>
                <a:gd name="connsiteX9" fmla="*/ 79427 w 102658"/>
                <a:gd name="connsiteY9" fmla="*/ 48653 h 131174"/>
                <a:gd name="connsiteX10" fmla="*/ 63964 w 102658"/>
                <a:gd name="connsiteY10" fmla="*/ 39912 h 131174"/>
                <a:gd name="connsiteX11" fmla="*/ 73390 w 102658"/>
                <a:gd name="connsiteY11" fmla="*/ 53171 h 131174"/>
                <a:gd name="connsiteX12" fmla="*/ 63649 w 102658"/>
                <a:gd name="connsiteY12" fmla="*/ 48338 h 131174"/>
                <a:gd name="connsiteX13" fmla="*/ 62575 w 102658"/>
                <a:gd name="connsiteY13" fmla="*/ 49597 h 131174"/>
                <a:gd name="connsiteX14" fmla="*/ 70797 w 102658"/>
                <a:gd name="connsiteY14" fmla="*/ 59746 h 131174"/>
                <a:gd name="connsiteX15" fmla="*/ 48130 w 102658"/>
                <a:gd name="connsiteY15" fmla="*/ 49597 h 131174"/>
                <a:gd name="connsiteX16" fmla="*/ 65130 w 102658"/>
                <a:gd name="connsiteY16" fmla="*/ 71709 h 131174"/>
                <a:gd name="connsiteX17" fmla="*/ 64075 w 102658"/>
                <a:gd name="connsiteY17" fmla="*/ 72635 h 131174"/>
                <a:gd name="connsiteX18" fmla="*/ 50297 w 102658"/>
                <a:gd name="connsiteY18" fmla="*/ 62227 h 131174"/>
                <a:gd name="connsiteX19" fmla="*/ 49464 w 102658"/>
                <a:gd name="connsiteY19" fmla="*/ 63357 h 131174"/>
                <a:gd name="connsiteX20" fmla="*/ 58408 w 102658"/>
                <a:gd name="connsiteY20" fmla="*/ 78413 h 131174"/>
                <a:gd name="connsiteX21" fmla="*/ 57260 w 102658"/>
                <a:gd name="connsiteY21" fmla="*/ 79265 h 131174"/>
                <a:gd name="connsiteX22" fmla="*/ 41500 w 102658"/>
                <a:gd name="connsiteY22" fmla="*/ 65338 h 131174"/>
                <a:gd name="connsiteX23" fmla="*/ 40574 w 102658"/>
                <a:gd name="connsiteY23" fmla="*/ 66431 h 131174"/>
                <a:gd name="connsiteX24" fmla="*/ 48630 w 102658"/>
                <a:gd name="connsiteY24" fmla="*/ 81820 h 131174"/>
                <a:gd name="connsiteX25" fmla="*/ 47704 w 102658"/>
                <a:gd name="connsiteY25" fmla="*/ 82505 h 131174"/>
                <a:gd name="connsiteX26" fmla="*/ 32426 w 102658"/>
                <a:gd name="connsiteY26" fmla="*/ 68024 h 131174"/>
                <a:gd name="connsiteX27" fmla="*/ 30223 w 102658"/>
                <a:gd name="connsiteY27" fmla="*/ 69746 h 131174"/>
                <a:gd name="connsiteX28" fmla="*/ 41037 w 102658"/>
                <a:gd name="connsiteY28" fmla="*/ 90394 h 131174"/>
                <a:gd name="connsiteX29" fmla="*/ 39686 w 102658"/>
                <a:gd name="connsiteY29" fmla="*/ 90950 h 131174"/>
                <a:gd name="connsiteX30" fmla="*/ 25852 w 102658"/>
                <a:gd name="connsiteY30" fmla="*/ 75616 h 131174"/>
                <a:gd name="connsiteX31" fmla="*/ 24537 w 102658"/>
                <a:gd name="connsiteY31" fmla="*/ 76542 h 131174"/>
                <a:gd name="connsiteX32" fmla="*/ 31185 w 102658"/>
                <a:gd name="connsiteY32" fmla="*/ 95172 h 131174"/>
                <a:gd name="connsiteX33" fmla="*/ 29611 w 102658"/>
                <a:gd name="connsiteY33" fmla="*/ 95691 h 131174"/>
                <a:gd name="connsiteX34" fmla="*/ 16463 w 102658"/>
                <a:gd name="connsiteY34" fmla="*/ 77505 h 131174"/>
                <a:gd name="connsiteX35" fmla="*/ 14833 w 102658"/>
                <a:gd name="connsiteY35" fmla="*/ 78375 h 131174"/>
                <a:gd name="connsiteX36" fmla="*/ 21019 w 102658"/>
                <a:gd name="connsiteY36" fmla="*/ 99005 h 131174"/>
                <a:gd name="connsiteX37" fmla="*/ 19908 w 102658"/>
                <a:gd name="connsiteY37" fmla="*/ 99320 h 131174"/>
                <a:gd name="connsiteX38" fmla="*/ 6130 w 102658"/>
                <a:gd name="connsiteY38" fmla="*/ 78283 h 131174"/>
                <a:gd name="connsiteX39" fmla="*/ 1278 w 102658"/>
                <a:gd name="connsiteY39" fmla="*/ 93265 h 131174"/>
                <a:gd name="connsiteX40" fmla="*/ 37 w 102658"/>
                <a:gd name="connsiteY40" fmla="*/ 102820 h 131174"/>
                <a:gd name="connsiteX41" fmla="*/ 14778 w 102658"/>
                <a:gd name="connsiteY41" fmla="*/ 129506 h 131174"/>
                <a:gd name="connsiteX42" fmla="*/ 39241 w 102658"/>
                <a:gd name="connsiteY42" fmla="*/ 123043 h 131174"/>
                <a:gd name="connsiteX43" fmla="*/ 59149 w 102658"/>
                <a:gd name="connsiteY43" fmla="*/ 115617 h 131174"/>
                <a:gd name="connsiteX44" fmla="*/ 82705 w 102658"/>
                <a:gd name="connsiteY44" fmla="*/ 98117 h 131174"/>
                <a:gd name="connsiteX45" fmla="*/ 94983 w 102658"/>
                <a:gd name="connsiteY45" fmla="*/ 77802 h 131174"/>
                <a:gd name="connsiteX46" fmla="*/ 100668 w 102658"/>
                <a:gd name="connsiteY46" fmla="*/ 48264 h 131174"/>
                <a:gd name="connsiteX47" fmla="*/ 98260 w 102658"/>
                <a:gd name="connsiteY47" fmla="*/ 28579 h 131174"/>
                <a:gd name="connsiteX48" fmla="*/ 88686 w 102658"/>
                <a:gd name="connsiteY48" fmla="*/ 3226 h 131174"/>
                <a:gd name="connsiteX49" fmla="*/ 57075 w 102658"/>
                <a:gd name="connsiteY49" fmla="*/ 7338 h 13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8" h="131174">
                  <a:moveTo>
                    <a:pt x="57075" y="7338"/>
                  </a:moveTo>
                  <a:cubicBezTo>
                    <a:pt x="65056" y="11430"/>
                    <a:pt x="72853" y="15449"/>
                    <a:pt x="80668" y="19449"/>
                  </a:cubicBezTo>
                  <a:cubicBezTo>
                    <a:pt x="80427" y="20005"/>
                    <a:pt x="80205" y="20560"/>
                    <a:pt x="79964" y="21134"/>
                  </a:cubicBezTo>
                  <a:cubicBezTo>
                    <a:pt x="74149" y="19819"/>
                    <a:pt x="68334" y="18504"/>
                    <a:pt x="62501" y="17171"/>
                  </a:cubicBezTo>
                  <a:cubicBezTo>
                    <a:pt x="62445" y="17560"/>
                    <a:pt x="62390" y="17930"/>
                    <a:pt x="62334" y="18319"/>
                  </a:cubicBezTo>
                  <a:cubicBezTo>
                    <a:pt x="67797" y="21264"/>
                    <a:pt x="73279" y="24208"/>
                    <a:pt x="78742" y="27153"/>
                  </a:cubicBezTo>
                  <a:cubicBezTo>
                    <a:pt x="78353" y="27819"/>
                    <a:pt x="77964" y="28505"/>
                    <a:pt x="77575" y="29171"/>
                  </a:cubicBezTo>
                  <a:cubicBezTo>
                    <a:pt x="69964" y="28005"/>
                    <a:pt x="62353" y="26819"/>
                    <a:pt x="53538" y="25467"/>
                  </a:cubicBezTo>
                  <a:cubicBezTo>
                    <a:pt x="63741" y="33319"/>
                    <a:pt x="72371" y="39949"/>
                    <a:pt x="81019" y="46597"/>
                  </a:cubicBezTo>
                  <a:cubicBezTo>
                    <a:pt x="80482" y="47283"/>
                    <a:pt x="79945" y="47968"/>
                    <a:pt x="79427" y="48653"/>
                  </a:cubicBezTo>
                  <a:cubicBezTo>
                    <a:pt x="75112" y="46208"/>
                    <a:pt x="70797" y="43783"/>
                    <a:pt x="63964" y="39912"/>
                  </a:cubicBezTo>
                  <a:cubicBezTo>
                    <a:pt x="67945" y="45523"/>
                    <a:pt x="70223" y="48727"/>
                    <a:pt x="73390" y="53171"/>
                  </a:cubicBezTo>
                  <a:cubicBezTo>
                    <a:pt x="69167" y="51079"/>
                    <a:pt x="66408" y="49708"/>
                    <a:pt x="63649" y="48338"/>
                  </a:cubicBezTo>
                  <a:cubicBezTo>
                    <a:pt x="63297" y="48764"/>
                    <a:pt x="62945" y="49172"/>
                    <a:pt x="62575" y="49597"/>
                  </a:cubicBezTo>
                  <a:cubicBezTo>
                    <a:pt x="65019" y="52598"/>
                    <a:pt x="67445" y="55598"/>
                    <a:pt x="70797" y="59746"/>
                  </a:cubicBezTo>
                  <a:cubicBezTo>
                    <a:pt x="63056" y="56283"/>
                    <a:pt x="56704" y="53431"/>
                    <a:pt x="48130" y="49597"/>
                  </a:cubicBezTo>
                  <a:cubicBezTo>
                    <a:pt x="54945" y="58468"/>
                    <a:pt x="60038" y="65079"/>
                    <a:pt x="65130" y="71709"/>
                  </a:cubicBezTo>
                  <a:cubicBezTo>
                    <a:pt x="64778" y="72024"/>
                    <a:pt x="64427" y="72320"/>
                    <a:pt x="64075" y="72635"/>
                  </a:cubicBezTo>
                  <a:cubicBezTo>
                    <a:pt x="59482" y="69172"/>
                    <a:pt x="54890" y="65709"/>
                    <a:pt x="50297" y="62227"/>
                  </a:cubicBezTo>
                  <a:cubicBezTo>
                    <a:pt x="50019" y="62598"/>
                    <a:pt x="49741" y="62987"/>
                    <a:pt x="49464" y="63357"/>
                  </a:cubicBezTo>
                  <a:cubicBezTo>
                    <a:pt x="52445" y="68376"/>
                    <a:pt x="55427" y="73394"/>
                    <a:pt x="58408" y="78413"/>
                  </a:cubicBezTo>
                  <a:cubicBezTo>
                    <a:pt x="58019" y="78690"/>
                    <a:pt x="57649" y="78987"/>
                    <a:pt x="57260" y="79265"/>
                  </a:cubicBezTo>
                  <a:cubicBezTo>
                    <a:pt x="52001" y="74616"/>
                    <a:pt x="46760" y="69968"/>
                    <a:pt x="41500" y="65338"/>
                  </a:cubicBezTo>
                  <a:cubicBezTo>
                    <a:pt x="41186" y="65709"/>
                    <a:pt x="40889" y="66061"/>
                    <a:pt x="40574" y="66431"/>
                  </a:cubicBezTo>
                  <a:cubicBezTo>
                    <a:pt x="43260" y="71561"/>
                    <a:pt x="45945" y="76690"/>
                    <a:pt x="48630" y="81820"/>
                  </a:cubicBezTo>
                  <a:cubicBezTo>
                    <a:pt x="48315" y="82042"/>
                    <a:pt x="48019" y="82283"/>
                    <a:pt x="47704" y="82505"/>
                  </a:cubicBezTo>
                  <a:cubicBezTo>
                    <a:pt x="42612" y="77672"/>
                    <a:pt x="37519" y="72857"/>
                    <a:pt x="32426" y="68024"/>
                  </a:cubicBezTo>
                  <a:cubicBezTo>
                    <a:pt x="31685" y="68598"/>
                    <a:pt x="30945" y="69172"/>
                    <a:pt x="30223" y="69746"/>
                  </a:cubicBezTo>
                  <a:cubicBezTo>
                    <a:pt x="33834" y="76635"/>
                    <a:pt x="37445" y="83505"/>
                    <a:pt x="41037" y="90394"/>
                  </a:cubicBezTo>
                  <a:cubicBezTo>
                    <a:pt x="40593" y="90580"/>
                    <a:pt x="40149" y="90765"/>
                    <a:pt x="39686" y="90950"/>
                  </a:cubicBezTo>
                  <a:cubicBezTo>
                    <a:pt x="35074" y="85839"/>
                    <a:pt x="30463" y="80727"/>
                    <a:pt x="25852" y="75616"/>
                  </a:cubicBezTo>
                  <a:cubicBezTo>
                    <a:pt x="25408" y="75931"/>
                    <a:pt x="24982" y="76227"/>
                    <a:pt x="24537" y="76542"/>
                  </a:cubicBezTo>
                  <a:cubicBezTo>
                    <a:pt x="26760" y="82746"/>
                    <a:pt x="28963" y="88950"/>
                    <a:pt x="31185" y="95172"/>
                  </a:cubicBezTo>
                  <a:cubicBezTo>
                    <a:pt x="30667" y="95339"/>
                    <a:pt x="30130" y="95505"/>
                    <a:pt x="29611" y="95691"/>
                  </a:cubicBezTo>
                  <a:cubicBezTo>
                    <a:pt x="25222" y="89635"/>
                    <a:pt x="20833" y="83561"/>
                    <a:pt x="16463" y="77505"/>
                  </a:cubicBezTo>
                  <a:cubicBezTo>
                    <a:pt x="15926" y="77802"/>
                    <a:pt x="15370" y="78098"/>
                    <a:pt x="14833" y="78375"/>
                  </a:cubicBezTo>
                  <a:cubicBezTo>
                    <a:pt x="16889" y="85246"/>
                    <a:pt x="18963" y="92135"/>
                    <a:pt x="21019" y="99005"/>
                  </a:cubicBezTo>
                  <a:cubicBezTo>
                    <a:pt x="20648" y="99117"/>
                    <a:pt x="20278" y="99209"/>
                    <a:pt x="19908" y="99320"/>
                  </a:cubicBezTo>
                  <a:cubicBezTo>
                    <a:pt x="15593" y="92728"/>
                    <a:pt x="11259" y="86116"/>
                    <a:pt x="6130" y="78283"/>
                  </a:cubicBezTo>
                  <a:cubicBezTo>
                    <a:pt x="4000" y="84746"/>
                    <a:pt x="2370" y="88931"/>
                    <a:pt x="1278" y="93265"/>
                  </a:cubicBezTo>
                  <a:cubicBezTo>
                    <a:pt x="481" y="96357"/>
                    <a:pt x="259" y="99617"/>
                    <a:pt x="37" y="102820"/>
                  </a:cubicBezTo>
                  <a:cubicBezTo>
                    <a:pt x="-611" y="111506"/>
                    <a:pt x="7389" y="126098"/>
                    <a:pt x="14778" y="129506"/>
                  </a:cubicBezTo>
                  <a:cubicBezTo>
                    <a:pt x="24685" y="134062"/>
                    <a:pt x="31537" y="128413"/>
                    <a:pt x="39241" y="123043"/>
                  </a:cubicBezTo>
                  <a:cubicBezTo>
                    <a:pt x="44908" y="119098"/>
                    <a:pt x="52241" y="116709"/>
                    <a:pt x="59149" y="115617"/>
                  </a:cubicBezTo>
                  <a:cubicBezTo>
                    <a:pt x="70445" y="113820"/>
                    <a:pt x="77853" y="108432"/>
                    <a:pt x="82705" y="98117"/>
                  </a:cubicBezTo>
                  <a:cubicBezTo>
                    <a:pt x="86057" y="90987"/>
                    <a:pt x="90538" y="84339"/>
                    <a:pt x="94983" y="77802"/>
                  </a:cubicBezTo>
                  <a:cubicBezTo>
                    <a:pt x="101168" y="68690"/>
                    <a:pt x="105316" y="59838"/>
                    <a:pt x="100668" y="48264"/>
                  </a:cubicBezTo>
                  <a:cubicBezTo>
                    <a:pt x="98279" y="42301"/>
                    <a:pt x="97705" y="35060"/>
                    <a:pt x="98260" y="28579"/>
                  </a:cubicBezTo>
                  <a:cubicBezTo>
                    <a:pt x="99149" y="18227"/>
                    <a:pt x="98205" y="9097"/>
                    <a:pt x="88686" y="3226"/>
                  </a:cubicBezTo>
                  <a:cubicBezTo>
                    <a:pt x="79686" y="-2329"/>
                    <a:pt x="67056" y="-551"/>
                    <a:pt x="57075" y="733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37536170-CCB6-B3B3-8E19-A6F98E229774}"/>
                </a:ext>
              </a:extLst>
            </p:cNvPr>
            <p:cNvSpPr/>
            <p:nvPr/>
          </p:nvSpPr>
          <p:spPr>
            <a:xfrm>
              <a:off x="1835380" y="5024681"/>
              <a:ext cx="72513" cy="165558"/>
            </a:xfrm>
            <a:custGeom>
              <a:avLst/>
              <a:gdLst>
                <a:gd name="connsiteX0" fmla="*/ 0 w 72513"/>
                <a:gd name="connsiteY0" fmla="*/ 19450 h 165558"/>
                <a:gd name="connsiteX1" fmla="*/ 23130 w 72513"/>
                <a:gd name="connsiteY1" fmla="*/ 10265 h 165558"/>
                <a:gd name="connsiteX2" fmla="*/ 10796 w 72513"/>
                <a:gd name="connsiteY2" fmla="*/ 25506 h 165558"/>
                <a:gd name="connsiteX3" fmla="*/ 11833 w 72513"/>
                <a:gd name="connsiteY3" fmla="*/ 26987 h 165558"/>
                <a:gd name="connsiteX4" fmla="*/ 32074 w 72513"/>
                <a:gd name="connsiteY4" fmla="*/ 18765 h 165558"/>
                <a:gd name="connsiteX5" fmla="*/ 17871 w 72513"/>
                <a:gd name="connsiteY5" fmla="*/ 33043 h 165558"/>
                <a:gd name="connsiteX6" fmla="*/ 36167 w 72513"/>
                <a:gd name="connsiteY6" fmla="*/ 27432 h 165558"/>
                <a:gd name="connsiteX7" fmla="*/ 36963 w 72513"/>
                <a:gd name="connsiteY7" fmla="*/ 28543 h 165558"/>
                <a:gd name="connsiteX8" fmla="*/ 20685 w 72513"/>
                <a:gd name="connsiteY8" fmla="*/ 40654 h 165558"/>
                <a:gd name="connsiteX9" fmla="*/ 21445 w 72513"/>
                <a:gd name="connsiteY9" fmla="*/ 42377 h 165558"/>
                <a:gd name="connsiteX10" fmla="*/ 39352 w 72513"/>
                <a:gd name="connsiteY10" fmla="*/ 37191 h 165558"/>
                <a:gd name="connsiteX11" fmla="*/ 23278 w 72513"/>
                <a:gd name="connsiteY11" fmla="*/ 49099 h 165558"/>
                <a:gd name="connsiteX12" fmla="*/ 24148 w 72513"/>
                <a:gd name="connsiteY12" fmla="*/ 50803 h 165558"/>
                <a:gd name="connsiteX13" fmla="*/ 42593 w 72513"/>
                <a:gd name="connsiteY13" fmla="*/ 48673 h 165558"/>
                <a:gd name="connsiteX14" fmla="*/ 42871 w 72513"/>
                <a:gd name="connsiteY14" fmla="*/ 50710 h 165558"/>
                <a:gd name="connsiteX15" fmla="*/ 30148 w 72513"/>
                <a:gd name="connsiteY15" fmla="*/ 58414 h 165558"/>
                <a:gd name="connsiteX16" fmla="*/ 30630 w 72513"/>
                <a:gd name="connsiteY16" fmla="*/ 59599 h 165558"/>
                <a:gd name="connsiteX17" fmla="*/ 46297 w 72513"/>
                <a:gd name="connsiteY17" fmla="*/ 54877 h 165558"/>
                <a:gd name="connsiteX18" fmla="*/ 47186 w 72513"/>
                <a:gd name="connsiteY18" fmla="*/ 56395 h 165558"/>
                <a:gd name="connsiteX19" fmla="*/ 28871 w 72513"/>
                <a:gd name="connsiteY19" fmla="*/ 69692 h 165558"/>
                <a:gd name="connsiteX20" fmla="*/ 29556 w 72513"/>
                <a:gd name="connsiteY20" fmla="*/ 71062 h 165558"/>
                <a:gd name="connsiteX21" fmla="*/ 50186 w 72513"/>
                <a:gd name="connsiteY21" fmla="*/ 66062 h 165558"/>
                <a:gd name="connsiteX22" fmla="*/ 35334 w 72513"/>
                <a:gd name="connsiteY22" fmla="*/ 78970 h 165558"/>
                <a:gd name="connsiteX23" fmla="*/ 36186 w 72513"/>
                <a:gd name="connsiteY23" fmla="*/ 80377 h 165558"/>
                <a:gd name="connsiteX24" fmla="*/ 50927 w 72513"/>
                <a:gd name="connsiteY24" fmla="*/ 76655 h 165558"/>
                <a:gd name="connsiteX25" fmla="*/ 51630 w 72513"/>
                <a:gd name="connsiteY25" fmla="*/ 77896 h 165558"/>
                <a:gd name="connsiteX26" fmla="*/ 33704 w 72513"/>
                <a:gd name="connsiteY26" fmla="*/ 91785 h 165558"/>
                <a:gd name="connsiteX27" fmla="*/ 46926 w 72513"/>
                <a:gd name="connsiteY27" fmla="*/ 90062 h 165558"/>
                <a:gd name="connsiteX28" fmla="*/ 47723 w 72513"/>
                <a:gd name="connsiteY28" fmla="*/ 91488 h 165558"/>
                <a:gd name="connsiteX29" fmla="*/ 30519 w 72513"/>
                <a:gd name="connsiteY29" fmla="*/ 102062 h 165558"/>
                <a:gd name="connsiteX30" fmla="*/ 31074 w 72513"/>
                <a:gd name="connsiteY30" fmla="*/ 103544 h 165558"/>
                <a:gd name="connsiteX31" fmla="*/ 45389 w 72513"/>
                <a:gd name="connsiteY31" fmla="*/ 101155 h 165558"/>
                <a:gd name="connsiteX32" fmla="*/ 45963 w 72513"/>
                <a:gd name="connsiteY32" fmla="*/ 102785 h 165558"/>
                <a:gd name="connsiteX33" fmla="*/ 25426 w 72513"/>
                <a:gd name="connsiteY33" fmla="*/ 113544 h 165558"/>
                <a:gd name="connsiteX34" fmla="*/ 26056 w 72513"/>
                <a:gd name="connsiteY34" fmla="*/ 114859 h 165558"/>
                <a:gd name="connsiteX35" fmla="*/ 34037 w 72513"/>
                <a:gd name="connsiteY35" fmla="*/ 114026 h 165558"/>
                <a:gd name="connsiteX36" fmla="*/ 34500 w 72513"/>
                <a:gd name="connsiteY36" fmla="*/ 115415 h 165558"/>
                <a:gd name="connsiteX37" fmla="*/ 12371 w 72513"/>
                <a:gd name="connsiteY37" fmla="*/ 127026 h 165558"/>
                <a:gd name="connsiteX38" fmla="*/ 12945 w 72513"/>
                <a:gd name="connsiteY38" fmla="*/ 128989 h 165558"/>
                <a:gd name="connsiteX39" fmla="*/ 34334 w 72513"/>
                <a:gd name="connsiteY39" fmla="*/ 124322 h 165558"/>
                <a:gd name="connsiteX40" fmla="*/ 34612 w 72513"/>
                <a:gd name="connsiteY40" fmla="*/ 125470 h 165558"/>
                <a:gd name="connsiteX41" fmla="*/ 8389 w 72513"/>
                <a:gd name="connsiteY41" fmla="*/ 139211 h 165558"/>
                <a:gd name="connsiteX42" fmla="*/ 9019 w 72513"/>
                <a:gd name="connsiteY42" fmla="*/ 141100 h 165558"/>
                <a:gd name="connsiteX43" fmla="*/ 26760 w 72513"/>
                <a:gd name="connsiteY43" fmla="*/ 137619 h 165558"/>
                <a:gd name="connsiteX44" fmla="*/ 27204 w 72513"/>
                <a:gd name="connsiteY44" fmla="*/ 139100 h 165558"/>
                <a:gd name="connsiteX45" fmla="*/ 4370 w 72513"/>
                <a:gd name="connsiteY45" fmla="*/ 148693 h 165558"/>
                <a:gd name="connsiteX46" fmla="*/ 4815 w 72513"/>
                <a:gd name="connsiteY46" fmla="*/ 150082 h 165558"/>
                <a:gd name="connsiteX47" fmla="*/ 21056 w 72513"/>
                <a:gd name="connsiteY47" fmla="*/ 149137 h 165558"/>
                <a:gd name="connsiteX48" fmla="*/ 21260 w 72513"/>
                <a:gd name="connsiteY48" fmla="*/ 150452 h 165558"/>
                <a:gd name="connsiteX49" fmla="*/ 370 w 72513"/>
                <a:gd name="connsiteY49" fmla="*/ 159063 h 165558"/>
                <a:gd name="connsiteX50" fmla="*/ 8870 w 72513"/>
                <a:gd name="connsiteY50" fmla="*/ 162619 h 165558"/>
                <a:gd name="connsiteX51" fmla="*/ 18130 w 72513"/>
                <a:gd name="connsiteY51" fmla="*/ 165249 h 165558"/>
                <a:gd name="connsiteX52" fmla="*/ 41963 w 72513"/>
                <a:gd name="connsiteY52" fmla="*/ 152748 h 165558"/>
                <a:gd name="connsiteX53" fmla="*/ 57353 w 72513"/>
                <a:gd name="connsiteY53" fmla="*/ 133915 h 165558"/>
                <a:gd name="connsiteX54" fmla="*/ 68260 w 72513"/>
                <a:gd name="connsiteY54" fmla="*/ 94247 h 165558"/>
                <a:gd name="connsiteX55" fmla="*/ 69427 w 72513"/>
                <a:gd name="connsiteY55" fmla="*/ 72044 h 165558"/>
                <a:gd name="connsiteX56" fmla="*/ 63112 w 72513"/>
                <a:gd name="connsiteY56" fmla="*/ 39839 h 165558"/>
                <a:gd name="connsiteX57" fmla="*/ 52612 w 72513"/>
                <a:gd name="connsiteY57" fmla="*/ 24284 h 165558"/>
                <a:gd name="connsiteX58" fmla="*/ 25630 w 72513"/>
                <a:gd name="connsiteY58" fmla="*/ 746 h 165558"/>
                <a:gd name="connsiteX59" fmla="*/ 0 w 72513"/>
                <a:gd name="connsiteY59" fmla="*/ 19450 h 16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2513" h="165558">
                  <a:moveTo>
                    <a:pt x="0" y="19450"/>
                  </a:moveTo>
                  <a:cubicBezTo>
                    <a:pt x="7852" y="16339"/>
                    <a:pt x="14241" y="13802"/>
                    <a:pt x="23130" y="10265"/>
                  </a:cubicBezTo>
                  <a:cubicBezTo>
                    <a:pt x="17963" y="16654"/>
                    <a:pt x="14370" y="21080"/>
                    <a:pt x="10796" y="25506"/>
                  </a:cubicBezTo>
                  <a:cubicBezTo>
                    <a:pt x="11148" y="26006"/>
                    <a:pt x="11482" y="26506"/>
                    <a:pt x="11833" y="26987"/>
                  </a:cubicBezTo>
                  <a:cubicBezTo>
                    <a:pt x="17871" y="24524"/>
                    <a:pt x="23908" y="22080"/>
                    <a:pt x="32074" y="18765"/>
                  </a:cubicBezTo>
                  <a:cubicBezTo>
                    <a:pt x="26797" y="24080"/>
                    <a:pt x="23019" y="27858"/>
                    <a:pt x="17871" y="33043"/>
                  </a:cubicBezTo>
                  <a:cubicBezTo>
                    <a:pt x="25352" y="30747"/>
                    <a:pt x="30760" y="29080"/>
                    <a:pt x="36167" y="27432"/>
                  </a:cubicBezTo>
                  <a:cubicBezTo>
                    <a:pt x="36426" y="27802"/>
                    <a:pt x="36704" y="28173"/>
                    <a:pt x="36963" y="28543"/>
                  </a:cubicBezTo>
                  <a:cubicBezTo>
                    <a:pt x="31537" y="32580"/>
                    <a:pt x="26111" y="36617"/>
                    <a:pt x="20685" y="40654"/>
                  </a:cubicBezTo>
                  <a:cubicBezTo>
                    <a:pt x="20945" y="41228"/>
                    <a:pt x="21204" y="41802"/>
                    <a:pt x="21445" y="42377"/>
                  </a:cubicBezTo>
                  <a:cubicBezTo>
                    <a:pt x="26982" y="40765"/>
                    <a:pt x="32537" y="39154"/>
                    <a:pt x="39352" y="37191"/>
                  </a:cubicBezTo>
                  <a:cubicBezTo>
                    <a:pt x="33204" y="41747"/>
                    <a:pt x="28241" y="45432"/>
                    <a:pt x="23278" y="49099"/>
                  </a:cubicBezTo>
                  <a:cubicBezTo>
                    <a:pt x="23574" y="49673"/>
                    <a:pt x="23871" y="50228"/>
                    <a:pt x="24148" y="50803"/>
                  </a:cubicBezTo>
                  <a:cubicBezTo>
                    <a:pt x="30297" y="50099"/>
                    <a:pt x="36445" y="49377"/>
                    <a:pt x="42593" y="48673"/>
                  </a:cubicBezTo>
                  <a:cubicBezTo>
                    <a:pt x="42686" y="49358"/>
                    <a:pt x="42778" y="50025"/>
                    <a:pt x="42871" y="50710"/>
                  </a:cubicBezTo>
                  <a:cubicBezTo>
                    <a:pt x="38630" y="53284"/>
                    <a:pt x="34389" y="55840"/>
                    <a:pt x="30148" y="58414"/>
                  </a:cubicBezTo>
                  <a:cubicBezTo>
                    <a:pt x="30315" y="58803"/>
                    <a:pt x="30463" y="59210"/>
                    <a:pt x="30630" y="59599"/>
                  </a:cubicBezTo>
                  <a:cubicBezTo>
                    <a:pt x="35852" y="58025"/>
                    <a:pt x="41075" y="56451"/>
                    <a:pt x="46297" y="54877"/>
                  </a:cubicBezTo>
                  <a:cubicBezTo>
                    <a:pt x="46593" y="55377"/>
                    <a:pt x="46889" y="55877"/>
                    <a:pt x="47186" y="56395"/>
                  </a:cubicBezTo>
                  <a:cubicBezTo>
                    <a:pt x="41075" y="60821"/>
                    <a:pt x="34982" y="65266"/>
                    <a:pt x="28871" y="69692"/>
                  </a:cubicBezTo>
                  <a:cubicBezTo>
                    <a:pt x="29093" y="70155"/>
                    <a:pt x="29334" y="70599"/>
                    <a:pt x="29556" y="71062"/>
                  </a:cubicBezTo>
                  <a:cubicBezTo>
                    <a:pt x="35593" y="69599"/>
                    <a:pt x="41649" y="68136"/>
                    <a:pt x="50186" y="66062"/>
                  </a:cubicBezTo>
                  <a:cubicBezTo>
                    <a:pt x="43926" y="71488"/>
                    <a:pt x="39630" y="75229"/>
                    <a:pt x="35334" y="78970"/>
                  </a:cubicBezTo>
                  <a:cubicBezTo>
                    <a:pt x="35612" y="79432"/>
                    <a:pt x="35889" y="79914"/>
                    <a:pt x="36186" y="80377"/>
                  </a:cubicBezTo>
                  <a:cubicBezTo>
                    <a:pt x="41093" y="79136"/>
                    <a:pt x="46019" y="77896"/>
                    <a:pt x="50927" y="76655"/>
                  </a:cubicBezTo>
                  <a:cubicBezTo>
                    <a:pt x="51167" y="77062"/>
                    <a:pt x="51408" y="77488"/>
                    <a:pt x="51630" y="77896"/>
                  </a:cubicBezTo>
                  <a:cubicBezTo>
                    <a:pt x="46278" y="82044"/>
                    <a:pt x="40908" y="86210"/>
                    <a:pt x="33704" y="91785"/>
                  </a:cubicBezTo>
                  <a:cubicBezTo>
                    <a:pt x="39704" y="91007"/>
                    <a:pt x="43315" y="90525"/>
                    <a:pt x="46926" y="90062"/>
                  </a:cubicBezTo>
                  <a:cubicBezTo>
                    <a:pt x="47186" y="90544"/>
                    <a:pt x="47463" y="91025"/>
                    <a:pt x="47723" y="91488"/>
                  </a:cubicBezTo>
                  <a:cubicBezTo>
                    <a:pt x="41982" y="95007"/>
                    <a:pt x="36260" y="98525"/>
                    <a:pt x="30519" y="102062"/>
                  </a:cubicBezTo>
                  <a:cubicBezTo>
                    <a:pt x="30704" y="102563"/>
                    <a:pt x="30889" y="103044"/>
                    <a:pt x="31074" y="103544"/>
                  </a:cubicBezTo>
                  <a:cubicBezTo>
                    <a:pt x="35852" y="102748"/>
                    <a:pt x="40612" y="101951"/>
                    <a:pt x="45389" y="101155"/>
                  </a:cubicBezTo>
                  <a:cubicBezTo>
                    <a:pt x="45575" y="101692"/>
                    <a:pt x="45778" y="102248"/>
                    <a:pt x="45963" y="102785"/>
                  </a:cubicBezTo>
                  <a:cubicBezTo>
                    <a:pt x="39112" y="106377"/>
                    <a:pt x="32260" y="109970"/>
                    <a:pt x="25426" y="113544"/>
                  </a:cubicBezTo>
                  <a:cubicBezTo>
                    <a:pt x="25630" y="113989"/>
                    <a:pt x="25834" y="114414"/>
                    <a:pt x="26056" y="114859"/>
                  </a:cubicBezTo>
                  <a:cubicBezTo>
                    <a:pt x="28723" y="114581"/>
                    <a:pt x="31371" y="114303"/>
                    <a:pt x="34037" y="114026"/>
                  </a:cubicBezTo>
                  <a:cubicBezTo>
                    <a:pt x="34186" y="114489"/>
                    <a:pt x="34352" y="114952"/>
                    <a:pt x="34500" y="115415"/>
                  </a:cubicBezTo>
                  <a:cubicBezTo>
                    <a:pt x="27130" y="119285"/>
                    <a:pt x="19741" y="123155"/>
                    <a:pt x="12371" y="127026"/>
                  </a:cubicBezTo>
                  <a:cubicBezTo>
                    <a:pt x="12556" y="127674"/>
                    <a:pt x="12741" y="128322"/>
                    <a:pt x="12945" y="128989"/>
                  </a:cubicBezTo>
                  <a:cubicBezTo>
                    <a:pt x="20074" y="127433"/>
                    <a:pt x="27204" y="125878"/>
                    <a:pt x="34334" y="124322"/>
                  </a:cubicBezTo>
                  <a:cubicBezTo>
                    <a:pt x="34426" y="124711"/>
                    <a:pt x="34519" y="125081"/>
                    <a:pt x="34612" y="125470"/>
                  </a:cubicBezTo>
                  <a:cubicBezTo>
                    <a:pt x="25871" y="130044"/>
                    <a:pt x="17130" y="134637"/>
                    <a:pt x="8389" y="139211"/>
                  </a:cubicBezTo>
                  <a:cubicBezTo>
                    <a:pt x="8593" y="139841"/>
                    <a:pt x="8815" y="140470"/>
                    <a:pt x="9019" y="141100"/>
                  </a:cubicBezTo>
                  <a:cubicBezTo>
                    <a:pt x="14926" y="139933"/>
                    <a:pt x="20852" y="138785"/>
                    <a:pt x="26760" y="137619"/>
                  </a:cubicBezTo>
                  <a:cubicBezTo>
                    <a:pt x="26908" y="138118"/>
                    <a:pt x="27056" y="138618"/>
                    <a:pt x="27204" y="139100"/>
                  </a:cubicBezTo>
                  <a:cubicBezTo>
                    <a:pt x="19593" y="142304"/>
                    <a:pt x="11982" y="145489"/>
                    <a:pt x="4370" y="148693"/>
                  </a:cubicBezTo>
                  <a:cubicBezTo>
                    <a:pt x="4519" y="149156"/>
                    <a:pt x="4667" y="149619"/>
                    <a:pt x="4815" y="150082"/>
                  </a:cubicBezTo>
                  <a:cubicBezTo>
                    <a:pt x="10222" y="149767"/>
                    <a:pt x="15648" y="149452"/>
                    <a:pt x="21056" y="149137"/>
                  </a:cubicBezTo>
                  <a:cubicBezTo>
                    <a:pt x="21130" y="149582"/>
                    <a:pt x="21204" y="150008"/>
                    <a:pt x="21260" y="150452"/>
                  </a:cubicBezTo>
                  <a:cubicBezTo>
                    <a:pt x="14871" y="153082"/>
                    <a:pt x="8463" y="155711"/>
                    <a:pt x="370" y="159063"/>
                  </a:cubicBezTo>
                  <a:cubicBezTo>
                    <a:pt x="4370" y="160748"/>
                    <a:pt x="6556" y="161841"/>
                    <a:pt x="8870" y="162619"/>
                  </a:cubicBezTo>
                  <a:cubicBezTo>
                    <a:pt x="11908" y="163637"/>
                    <a:pt x="14982" y="164749"/>
                    <a:pt x="18130" y="165249"/>
                  </a:cubicBezTo>
                  <a:cubicBezTo>
                    <a:pt x="28426" y="166915"/>
                    <a:pt x="36593" y="161730"/>
                    <a:pt x="41963" y="152748"/>
                  </a:cubicBezTo>
                  <a:cubicBezTo>
                    <a:pt x="46093" y="145841"/>
                    <a:pt x="51297" y="139174"/>
                    <a:pt x="57353" y="133915"/>
                  </a:cubicBezTo>
                  <a:cubicBezTo>
                    <a:pt x="69538" y="123341"/>
                    <a:pt x="74223" y="109414"/>
                    <a:pt x="68260" y="94247"/>
                  </a:cubicBezTo>
                  <a:cubicBezTo>
                    <a:pt x="65168" y="86414"/>
                    <a:pt x="65593" y="79396"/>
                    <a:pt x="69427" y="72044"/>
                  </a:cubicBezTo>
                  <a:cubicBezTo>
                    <a:pt x="75390" y="60562"/>
                    <a:pt x="72408" y="48784"/>
                    <a:pt x="63112" y="39839"/>
                  </a:cubicBezTo>
                  <a:cubicBezTo>
                    <a:pt x="58667" y="35562"/>
                    <a:pt x="54427" y="30043"/>
                    <a:pt x="52612" y="24284"/>
                  </a:cubicBezTo>
                  <a:cubicBezTo>
                    <a:pt x="48278" y="10543"/>
                    <a:pt x="38297" y="3932"/>
                    <a:pt x="25630" y="746"/>
                  </a:cubicBezTo>
                  <a:cubicBezTo>
                    <a:pt x="13519" y="-2346"/>
                    <a:pt x="4148" y="4228"/>
                    <a:pt x="0" y="1945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C1741822-6CFC-507E-52F5-466FED72F6F5}"/>
                </a:ext>
              </a:extLst>
            </p:cNvPr>
            <p:cNvSpPr/>
            <p:nvPr/>
          </p:nvSpPr>
          <p:spPr>
            <a:xfrm>
              <a:off x="1458494" y="4842013"/>
              <a:ext cx="127266" cy="94272"/>
            </a:xfrm>
            <a:custGeom>
              <a:avLst/>
              <a:gdLst>
                <a:gd name="connsiteX0" fmla="*/ 42642 w 127266"/>
                <a:gd name="connsiteY0" fmla="*/ 93117 h 94272"/>
                <a:gd name="connsiteX1" fmla="*/ 18771 w 127266"/>
                <a:gd name="connsiteY1" fmla="*/ 70672 h 94272"/>
                <a:gd name="connsiteX2" fmla="*/ 19641 w 127266"/>
                <a:gd name="connsiteY2" fmla="*/ 69283 h 94272"/>
                <a:gd name="connsiteX3" fmla="*/ 33086 w 127266"/>
                <a:gd name="connsiteY3" fmla="*/ 75413 h 94272"/>
                <a:gd name="connsiteX4" fmla="*/ 33956 w 127266"/>
                <a:gd name="connsiteY4" fmla="*/ 74395 h 94272"/>
                <a:gd name="connsiteX5" fmla="*/ 21160 w 127266"/>
                <a:gd name="connsiteY5" fmla="*/ 61431 h 94272"/>
                <a:gd name="connsiteX6" fmla="*/ 22382 w 127266"/>
                <a:gd name="connsiteY6" fmla="*/ 59580 h 94272"/>
                <a:gd name="connsiteX7" fmla="*/ 41104 w 127266"/>
                <a:gd name="connsiteY7" fmla="*/ 69950 h 94272"/>
                <a:gd name="connsiteX8" fmla="*/ 41827 w 127266"/>
                <a:gd name="connsiteY8" fmla="*/ 68839 h 94272"/>
                <a:gd name="connsiteX9" fmla="*/ 29512 w 127266"/>
                <a:gd name="connsiteY9" fmla="*/ 53098 h 94272"/>
                <a:gd name="connsiteX10" fmla="*/ 30567 w 127266"/>
                <a:gd name="connsiteY10" fmla="*/ 52098 h 94272"/>
                <a:gd name="connsiteX11" fmla="*/ 48142 w 127266"/>
                <a:gd name="connsiteY11" fmla="*/ 65135 h 94272"/>
                <a:gd name="connsiteX12" fmla="*/ 37160 w 127266"/>
                <a:gd name="connsiteY12" fmla="*/ 44190 h 94272"/>
                <a:gd name="connsiteX13" fmla="*/ 38253 w 127266"/>
                <a:gd name="connsiteY13" fmla="*/ 43468 h 94272"/>
                <a:gd name="connsiteX14" fmla="*/ 51012 w 127266"/>
                <a:gd name="connsiteY14" fmla="*/ 55524 h 94272"/>
                <a:gd name="connsiteX15" fmla="*/ 52197 w 127266"/>
                <a:gd name="connsiteY15" fmla="*/ 54598 h 94272"/>
                <a:gd name="connsiteX16" fmla="*/ 42642 w 127266"/>
                <a:gd name="connsiteY16" fmla="*/ 36376 h 94272"/>
                <a:gd name="connsiteX17" fmla="*/ 44271 w 127266"/>
                <a:gd name="connsiteY17" fmla="*/ 35005 h 94272"/>
                <a:gd name="connsiteX18" fmla="*/ 55234 w 127266"/>
                <a:gd name="connsiteY18" fmla="*/ 45802 h 94272"/>
                <a:gd name="connsiteX19" fmla="*/ 48827 w 127266"/>
                <a:gd name="connsiteY19" fmla="*/ 28987 h 94272"/>
                <a:gd name="connsiteX20" fmla="*/ 61623 w 127266"/>
                <a:gd name="connsiteY20" fmla="*/ 41135 h 94272"/>
                <a:gd name="connsiteX21" fmla="*/ 71031 w 127266"/>
                <a:gd name="connsiteY21" fmla="*/ 53820 h 94272"/>
                <a:gd name="connsiteX22" fmla="*/ 73957 w 127266"/>
                <a:gd name="connsiteY22" fmla="*/ 52117 h 94272"/>
                <a:gd name="connsiteX23" fmla="*/ 71975 w 127266"/>
                <a:gd name="connsiteY23" fmla="*/ 17598 h 94272"/>
                <a:gd name="connsiteX24" fmla="*/ 74253 w 127266"/>
                <a:gd name="connsiteY24" fmla="*/ 17283 h 94272"/>
                <a:gd name="connsiteX25" fmla="*/ 82624 w 127266"/>
                <a:gd name="connsiteY25" fmla="*/ 47228 h 94272"/>
                <a:gd name="connsiteX26" fmla="*/ 86531 w 127266"/>
                <a:gd name="connsiteY26" fmla="*/ 27079 h 94272"/>
                <a:gd name="connsiteX27" fmla="*/ 88068 w 127266"/>
                <a:gd name="connsiteY27" fmla="*/ 27079 h 94272"/>
                <a:gd name="connsiteX28" fmla="*/ 90957 w 127266"/>
                <a:gd name="connsiteY28" fmla="*/ 44672 h 94272"/>
                <a:gd name="connsiteX29" fmla="*/ 92105 w 127266"/>
                <a:gd name="connsiteY29" fmla="*/ 44505 h 94272"/>
                <a:gd name="connsiteX30" fmla="*/ 94383 w 127266"/>
                <a:gd name="connsiteY30" fmla="*/ 26838 h 94272"/>
                <a:gd name="connsiteX31" fmla="*/ 97198 w 127266"/>
                <a:gd name="connsiteY31" fmla="*/ 26857 h 94272"/>
                <a:gd name="connsiteX32" fmla="*/ 98513 w 127266"/>
                <a:gd name="connsiteY32" fmla="*/ 55042 h 94272"/>
                <a:gd name="connsiteX33" fmla="*/ 100290 w 127266"/>
                <a:gd name="connsiteY33" fmla="*/ 55135 h 94272"/>
                <a:gd name="connsiteX34" fmla="*/ 103494 w 127266"/>
                <a:gd name="connsiteY34" fmla="*/ 38727 h 94272"/>
                <a:gd name="connsiteX35" fmla="*/ 104772 w 127266"/>
                <a:gd name="connsiteY35" fmla="*/ 38746 h 94272"/>
                <a:gd name="connsiteX36" fmla="*/ 105328 w 127266"/>
                <a:gd name="connsiteY36" fmla="*/ 63672 h 94272"/>
                <a:gd name="connsiteX37" fmla="*/ 107253 w 127266"/>
                <a:gd name="connsiteY37" fmla="*/ 63802 h 94272"/>
                <a:gd name="connsiteX38" fmla="*/ 110772 w 127266"/>
                <a:gd name="connsiteY38" fmla="*/ 44487 h 94272"/>
                <a:gd name="connsiteX39" fmla="*/ 112624 w 127266"/>
                <a:gd name="connsiteY39" fmla="*/ 44376 h 94272"/>
                <a:gd name="connsiteX40" fmla="*/ 114587 w 127266"/>
                <a:gd name="connsiteY40" fmla="*/ 65117 h 94272"/>
                <a:gd name="connsiteX41" fmla="*/ 115587 w 127266"/>
                <a:gd name="connsiteY41" fmla="*/ 65061 h 94272"/>
                <a:gd name="connsiteX42" fmla="*/ 118661 w 127266"/>
                <a:gd name="connsiteY42" fmla="*/ 51209 h 94272"/>
                <a:gd name="connsiteX43" fmla="*/ 121624 w 127266"/>
                <a:gd name="connsiteY43" fmla="*/ 51413 h 94272"/>
                <a:gd name="connsiteX44" fmla="*/ 120457 w 127266"/>
                <a:gd name="connsiteY44" fmla="*/ 79061 h 94272"/>
                <a:gd name="connsiteX45" fmla="*/ 117661 w 127266"/>
                <a:gd name="connsiteY45" fmla="*/ 33320 h 94272"/>
                <a:gd name="connsiteX46" fmla="*/ 102828 w 127266"/>
                <a:gd name="connsiteY46" fmla="*/ 14023 h 94272"/>
                <a:gd name="connsiteX47" fmla="*/ 75457 w 127266"/>
                <a:gd name="connsiteY47" fmla="*/ 949 h 94272"/>
                <a:gd name="connsiteX48" fmla="*/ 50179 w 127266"/>
                <a:gd name="connsiteY48" fmla="*/ 3727 h 94272"/>
                <a:gd name="connsiteX49" fmla="*/ 23104 w 127266"/>
                <a:gd name="connsiteY49" fmla="*/ 24727 h 94272"/>
                <a:gd name="connsiteX50" fmla="*/ 13326 w 127266"/>
                <a:gd name="connsiteY50" fmla="*/ 40394 h 94272"/>
                <a:gd name="connsiteX51" fmla="*/ 2493 w 127266"/>
                <a:gd name="connsiteY51" fmla="*/ 77987 h 94272"/>
                <a:gd name="connsiteX52" fmla="*/ 42642 w 127266"/>
                <a:gd name="connsiteY52" fmla="*/ 93117 h 9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7266" h="94272">
                  <a:moveTo>
                    <a:pt x="42642" y="93117"/>
                  </a:moveTo>
                  <a:cubicBezTo>
                    <a:pt x="34141" y="85117"/>
                    <a:pt x="26456" y="77895"/>
                    <a:pt x="18771" y="70672"/>
                  </a:cubicBezTo>
                  <a:cubicBezTo>
                    <a:pt x="19067" y="70209"/>
                    <a:pt x="19345" y="69746"/>
                    <a:pt x="19641" y="69283"/>
                  </a:cubicBezTo>
                  <a:cubicBezTo>
                    <a:pt x="24123" y="71321"/>
                    <a:pt x="28604" y="73376"/>
                    <a:pt x="33086" y="75413"/>
                  </a:cubicBezTo>
                  <a:cubicBezTo>
                    <a:pt x="33382" y="75080"/>
                    <a:pt x="33660" y="74728"/>
                    <a:pt x="33956" y="74395"/>
                  </a:cubicBezTo>
                  <a:cubicBezTo>
                    <a:pt x="29697" y="70080"/>
                    <a:pt x="25438" y="65746"/>
                    <a:pt x="21160" y="61431"/>
                  </a:cubicBezTo>
                  <a:cubicBezTo>
                    <a:pt x="21567" y="60820"/>
                    <a:pt x="21975" y="60191"/>
                    <a:pt x="22382" y="59580"/>
                  </a:cubicBezTo>
                  <a:cubicBezTo>
                    <a:pt x="28623" y="63043"/>
                    <a:pt x="34864" y="66506"/>
                    <a:pt x="41104" y="69950"/>
                  </a:cubicBezTo>
                  <a:cubicBezTo>
                    <a:pt x="41345" y="69580"/>
                    <a:pt x="41586" y="69209"/>
                    <a:pt x="41827" y="68839"/>
                  </a:cubicBezTo>
                  <a:cubicBezTo>
                    <a:pt x="37716" y="63598"/>
                    <a:pt x="33623" y="58339"/>
                    <a:pt x="29512" y="53098"/>
                  </a:cubicBezTo>
                  <a:cubicBezTo>
                    <a:pt x="29864" y="52765"/>
                    <a:pt x="30215" y="52431"/>
                    <a:pt x="30567" y="52098"/>
                  </a:cubicBezTo>
                  <a:cubicBezTo>
                    <a:pt x="35790" y="55968"/>
                    <a:pt x="40993" y="59839"/>
                    <a:pt x="48142" y="65135"/>
                  </a:cubicBezTo>
                  <a:cubicBezTo>
                    <a:pt x="43679" y="56617"/>
                    <a:pt x="40419" y="50394"/>
                    <a:pt x="37160" y="44190"/>
                  </a:cubicBezTo>
                  <a:cubicBezTo>
                    <a:pt x="37530" y="43950"/>
                    <a:pt x="37882" y="43709"/>
                    <a:pt x="38253" y="43468"/>
                  </a:cubicBezTo>
                  <a:cubicBezTo>
                    <a:pt x="42512" y="47487"/>
                    <a:pt x="46753" y="51505"/>
                    <a:pt x="51012" y="55524"/>
                  </a:cubicBezTo>
                  <a:cubicBezTo>
                    <a:pt x="51401" y="55209"/>
                    <a:pt x="51808" y="54894"/>
                    <a:pt x="52197" y="54598"/>
                  </a:cubicBezTo>
                  <a:cubicBezTo>
                    <a:pt x="49012" y="48524"/>
                    <a:pt x="45827" y="42450"/>
                    <a:pt x="42642" y="36376"/>
                  </a:cubicBezTo>
                  <a:cubicBezTo>
                    <a:pt x="43179" y="35913"/>
                    <a:pt x="43734" y="35450"/>
                    <a:pt x="44271" y="35005"/>
                  </a:cubicBezTo>
                  <a:cubicBezTo>
                    <a:pt x="47679" y="38357"/>
                    <a:pt x="51086" y="41727"/>
                    <a:pt x="55234" y="45802"/>
                  </a:cubicBezTo>
                  <a:cubicBezTo>
                    <a:pt x="52808" y="39450"/>
                    <a:pt x="50808" y="34227"/>
                    <a:pt x="48827" y="28987"/>
                  </a:cubicBezTo>
                  <a:cubicBezTo>
                    <a:pt x="54345" y="32357"/>
                    <a:pt x="58105" y="36672"/>
                    <a:pt x="61623" y="41135"/>
                  </a:cubicBezTo>
                  <a:cubicBezTo>
                    <a:pt x="64883" y="45265"/>
                    <a:pt x="67901" y="49598"/>
                    <a:pt x="71031" y="53820"/>
                  </a:cubicBezTo>
                  <a:cubicBezTo>
                    <a:pt x="72012" y="53246"/>
                    <a:pt x="72975" y="52672"/>
                    <a:pt x="73957" y="52117"/>
                  </a:cubicBezTo>
                  <a:cubicBezTo>
                    <a:pt x="73290" y="40616"/>
                    <a:pt x="72642" y="29098"/>
                    <a:pt x="71975" y="17598"/>
                  </a:cubicBezTo>
                  <a:cubicBezTo>
                    <a:pt x="72735" y="17486"/>
                    <a:pt x="73494" y="17394"/>
                    <a:pt x="74253" y="17283"/>
                  </a:cubicBezTo>
                  <a:cubicBezTo>
                    <a:pt x="76809" y="26431"/>
                    <a:pt x="79364" y="35598"/>
                    <a:pt x="82624" y="47228"/>
                  </a:cubicBezTo>
                  <a:cubicBezTo>
                    <a:pt x="84235" y="38950"/>
                    <a:pt x="85383" y="33005"/>
                    <a:pt x="86531" y="27079"/>
                  </a:cubicBezTo>
                  <a:cubicBezTo>
                    <a:pt x="87049" y="27079"/>
                    <a:pt x="87550" y="27079"/>
                    <a:pt x="88068" y="27079"/>
                  </a:cubicBezTo>
                  <a:cubicBezTo>
                    <a:pt x="89031" y="32950"/>
                    <a:pt x="89994" y="38802"/>
                    <a:pt x="90957" y="44672"/>
                  </a:cubicBezTo>
                  <a:cubicBezTo>
                    <a:pt x="91346" y="44616"/>
                    <a:pt x="91716" y="44561"/>
                    <a:pt x="92105" y="44505"/>
                  </a:cubicBezTo>
                  <a:cubicBezTo>
                    <a:pt x="92864" y="38616"/>
                    <a:pt x="93624" y="32727"/>
                    <a:pt x="94383" y="26838"/>
                  </a:cubicBezTo>
                  <a:cubicBezTo>
                    <a:pt x="95327" y="26838"/>
                    <a:pt x="96253" y="26857"/>
                    <a:pt x="97198" y="26857"/>
                  </a:cubicBezTo>
                  <a:cubicBezTo>
                    <a:pt x="97642" y="36246"/>
                    <a:pt x="98068" y="45654"/>
                    <a:pt x="98513" y="55042"/>
                  </a:cubicBezTo>
                  <a:cubicBezTo>
                    <a:pt x="99105" y="55080"/>
                    <a:pt x="99698" y="55098"/>
                    <a:pt x="100290" y="55135"/>
                  </a:cubicBezTo>
                  <a:cubicBezTo>
                    <a:pt x="101365" y="49672"/>
                    <a:pt x="102420" y="44190"/>
                    <a:pt x="103494" y="38727"/>
                  </a:cubicBezTo>
                  <a:cubicBezTo>
                    <a:pt x="103920" y="38727"/>
                    <a:pt x="104346" y="38746"/>
                    <a:pt x="104772" y="38746"/>
                  </a:cubicBezTo>
                  <a:cubicBezTo>
                    <a:pt x="104957" y="47061"/>
                    <a:pt x="105142" y="55357"/>
                    <a:pt x="105328" y="63672"/>
                  </a:cubicBezTo>
                  <a:cubicBezTo>
                    <a:pt x="105976" y="63709"/>
                    <a:pt x="106605" y="63765"/>
                    <a:pt x="107253" y="63802"/>
                  </a:cubicBezTo>
                  <a:cubicBezTo>
                    <a:pt x="108420" y="57357"/>
                    <a:pt x="109587" y="50931"/>
                    <a:pt x="110772" y="44487"/>
                  </a:cubicBezTo>
                  <a:cubicBezTo>
                    <a:pt x="111383" y="44450"/>
                    <a:pt x="112013" y="44413"/>
                    <a:pt x="112624" y="44376"/>
                  </a:cubicBezTo>
                  <a:cubicBezTo>
                    <a:pt x="113272" y="51283"/>
                    <a:pt x="113939" y="58209"/>
                    <a:pt x="114587" y="65117"/>
                  </a:cubicBezTo>
                  <a:cubicBezTo>
                    <a:pt x="114920" y="65098"/>
                    <a:pt x="115254" y="65080"/>
                    <a:pt x="115587" y="65061"/>
                  </a:cubicBezTo>
                  <a:cubicBezTo>
                    <a:pt x="116605" y="60450"/>
                    <a:pt x="117624" y="55820"/>
                    <a:pt x="118661" y="51209"/>
                  </a:cubicBezTo>
                  <a:cubicBezTo>
                    <a:pt x="119643" y="51283"/>
                    <a:pt x="120643" y="51357"/>
                    <a:pt x="121624" y="51413"/>
                  </a:cubicBezTo>
                  <a:cubicBezTo>
                    <a:pt x="121235" y="60654"/>
                    <a:pt x="120846" y="69895"/>
                    <a:pt x="120457" y="79061"/>
                  </a:cubicBezTo>
                  <a:cubicBezTo>
                    <a:pt x="130198" y="66302"/>
                    <a:pt x="129680" y="40894"/>
                    <a:pt x="117661" y="33320"/>
                  </a:cubicBezTo>
                  <a:cubicBezTo>
                    <a:pt x="109809" y="28375"/>
                    <a:pt x="106142" y="21709"/>
                    <a:pt x="102828" y="14023"/>
                  </a:cubicBezTo>
                  <a:cubicBezTo>
                    <a:pt x="97587" y="1857"/>
                    <a:pt x="88438" y="-2014"/>
                    <a:pt x="75457" y="949"/>
                  </a:cubicBezTo>
                  <a:cubicBezTo>
                    <a:pt x="67234" y="2820"/>
                    <a:pt x="58586" y="3875"/>
                    <a:pt x="50179" y="3727"/>
                  </a:cubicBezTo>
                  <a:cubicBezTo>
                    <a:pt x="34438" y="3431"/>
                    <a:pt x="26586" y="9709"/>
                    <a:pt x="23104" y="24727"/>
                  </a:cubicBezTo>
                  <a:cubicBezTo>
                    <a:pt x="21771" y="30468"/>
                    <a:pt x="17863" y="36579"/>
                    <a:pt x="13326" y="40394"/>
                  </a:cubicBezTo>
                  <a:cubicBezTo>
                    <a:pt x="1752" y="50135"/>
                    <a:pt x="-3489" y="66061"/>
                    <a:pt x="2493" y="77987"/>
                  </a:cubicBezTo>
                  <a:cubicBezTo>
                    <a:pt x="8252" y="89469"/>
                    <a:pt x="27271" y="97339"/>
                    <a:pt x="42642" y="9311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12C4C327-4205-7172-E018-0D8988B136B0}"/>
                </a:ext>
              </a:extLst>
            </p:cNvPr>
            <p:cNvSpPr/>
            <p:nvPr/>
          </p:nvSpPr>
          <p:spPr>
            <a:xfrm>
              <a:off x="1556969" y="4904718"/>
              <a:ext cx="92273" cy="179303"/>
            </a:xfrm>
            <a:custGeom>
              <a:avLst/>
              <a:gdLst>
                <a:gd name="connsiteX0" fmla="*/ 1352 w 92273"/>
                <a:gd name="connsiteY0" fmla="*/ 78376 h 179303"/>
                <a:gd name="connsiteX1" fmla="*/ 0 w 92273"/>
                <a:gd name="connsiteY1" fmla="*/ 93488 h 179303"/>
                <a:gd name="connsiteX2" fmla="*/ 3056 w 92273"/>
                <a:gd name="connsiteY2" fmla="*/ 94302 h 179303"/>
                <a:gd name="connsiteX3" fmla="*/ 25056 w 92273"/>
                <a:gd name="connsiteY3" fmla="*/ 47746 h 179303"/>
                <a:gd name="connsiteX4" fmla="*/ 22871 w 92273"/>
                <a:gd name="connsiteY4" fmla="*/ 61487 h 179303"/>
                <a:gd name="connsiteX5" fmla="*/ 30019 w 92273"/>
                <a:gd name="connsiteY5" fmla="*/ 49728 h 179303"/>
                <a:gd name="connsiteX6" fmla="*/ 31130 w 92273"/>
                <a:gd name="connsiteY6" fmla="*/ 50431 h 179303"/>
                <a:gd name="connsiteX7" fmla="*/ 28482 w 92273"/>
                <a:gd name="connsiteY7" fmla="*/ 66061 h 179303"/>
                <a:gd name="connsiteX8" fmla="*/ 39908 w 92273"/>
                <a:gd name="connsiteY8" fmla="*/ 47783 h 179303"/>
                <a:gd name="connsiteX9" fmla="*/ 41093 w 92273"/>
                <a:gd name="connsiteY9" fmla="*/ 48598 h 179303"/>
                <a:gd name="connsiteX10" fmla="*/ 37815 w 92273"/>
                <a:gd name="connsiteY10" fmla="*/ 64469 h 179303"/>
                <a:gd name="connsiteX11" fmla="*/ 39445 w 92273"/>
                <a:gd name="connsiteY11" fmla="*/ 64783 h 179303"/>
                <a:gd name="connsiteX12" fmla="*/ 49871 w 92273"/>
                <a:gd name="connsiteY12" fmla="*/ 49542 h 179303"/>
                <a:gd name="connsiteX13" fmla="*/ 53612 w 92273"/>
                <a:gd name="connsiteY13" fmla="*/ 51172 h 179303"/>
                <a:gd name="connsiteX14" fmla="*/ 44686 w 92273"/>
                <a:gd name="connsiteY14" fmla="*/ 72321 h 179303"/>
                <a:gd name="connsiteX15" fmla="*/ 46112 w 92273"/>
                <a:gd name="connsiteY15" fmla="*/ 72932 h 179303"/>
                <a:gd name="connsiteX16" fmla="*/ 56742 w 92273"/>
                <a:gd name="connsiteY16" fmla="*/ 59857 h 179303"/>
                <a:gd name="connsiteX17" fmla="*/ 58149 w 92273"/>
                <a:gd name="connsiteY17" fmla="*/ 60968 h 179303"/>
                <a:gd name="connsiteX18" fmla="*/ 50612 w 92273"/>
                <a:gd name="connsiteY18" fmla="*/ 81561 h 179303"/>
                <a:gd name="connsiteX19" fmla="*/ 52056 w 92273"/>
                <a:gd name="connsiteY19" fmla="*/ 82024 h 179303"/>
                <a:gd name="connsiteX20" fmla="*/ 60927 w 92273"/>
                <a:gd name="connsiteY20" fmla="*/ 69895 h 179303"/>
                <a:gd name="connsiteX21" fmla="*/ 64593 w 92273"/>
                <a:gd name="connsiteY21" fmla="*/ 71617 h 179303"/>
                <a:gd name="connsiteX22" fmla="*/ 55204 w 92273"/>
                <a:gd name="connsiteY22" fmla="*/ 92025 h 179303"/>
                <a:gd name="connsiteX23" fmla="*/ 57482 w 92273"/>
                <a:gd name="connsiteY23" fmla="*/ 92969 h 179303"/>
                <a:gd name="connsiteX24" fmla="*/ 66334 w 92273"/>
                <a:gd name="connsiteY24" fmla="*/ 82765 h 179303"/>
                <a:gd name="connsiteX25" fmla="*/ 61279 w 92273"/>
                <a:gd name="connsiteY25" fmla="*/ 102895 h 179303"/>
                <a:gd name="connsiteX26" fmla="*/ 63130 w 92273"/>
                <a:gd name="connsiteY26" fmla="*/ 103525 h 179303"/>
                <a:gd name="connsiteX27" fmla="*/ 71945 w 92273"/>
                <a:gd name="connsiteY27" fmla="*/ 92284 h 179303"/>
                <a:gd name="connsiteX28" fmla="*/ 73464 w 92273"/>
                <a:gd name="connsiteY28" fmla="*/ 93228 h 179303"/>
                <a:gd name="connsiteX29" fmla="*/ 65279 w 92273"/>
                <a:gd name="connsiteY29" fmla="*/ 115043 h 179303"/>
                <a:gd name="connsiteX30" fmla="*/ 67631 w 92273"/>
                <a:gd name="connsiteY30" fmla="*/ 115988 h 179303"/>
                <a:gd name="connsiteX31" fmla="*/ 77279 w 92273"/>
                <a:gd name="connsiteY31" fmla="*/ 107636 h 179303"/>
                <a:gd name="connsiteX32" fmla="*/ 66686 w 92273"/>
                <a:gd name="connsiteY32" fmla="*/ 137470 h 179303"/>
                <a:gd name="connsiteX33" fmla="*/ 68334 w 92273"/>
                <a:gd name="connsiteY33" fmla="*/ 138358 h 179303"/>
                <a:gd name="connsiteX34" fmla="*/ 78927 w 92273"/>
                <a:gd name="connsiteY34" fmla="*/ 126395 h 179303"/>
                <a:gd name="connsiteX35" fmla="*/ 80686 w 92273"/>
                <a:gd name="connsiteY35" fmla="*/ 127599 h 179303"/>
                <a:gd name="connsiteX36" fmla="*/ 56390 w 92273"/>
                <a:gd name="connsiteY36" fmla="*/ 179063 h 179303"/>
                <a:gd name="connsiteX37" fmla="*/ 59093 w 92273"/>
                <a:gd name="connsiteY37" fmla="*/ 179303 h 179303"/>
                <a:gd name="connsiteX38" fmla="*/ 76038 w 92273"/>
                <a:gd name="connsiteY38" fmla="*/ 165840 h 179303"/>
                <a:gd name="connsiteX39" fmla="*/ 86483 w 92273"/>
                <a:gd name="connsiteY39" fmla="*/ 121914 h 179303"/>
                <a:gd name="connsiteX40" fmla="*/ 82816 w 92273"/>
                <a:gd name="connsiteY40" fmla="*/ 93265 h 179303"/>
                <a:gd name="connsiteX41" fmla="*/ 78168 w 92273"/>
                <a:gd name="connsiteY41" fmla="*/ 73895 h 179303"/>
                <a:gd name="connsiteX42" fmla="*/ 70612 w 92273"/>
                <a:gd name="connsiteY42" fmla="*/ 46246 h 179303"/>
                <a:gd name="connsiteX43" fmla="*/ 65760 w 92273"/>
                <a:gd name="connsiteY43" fmla="*/ 26950 h 179303"/>
                <a:gd name="connsiteX44" fmla="*/ 59519 w 92273"/>
                <a:gd name="connsiteY44" fmla="*/ 10690 h 179303"/>
                <a:gd name="connsiteX45" fmla="*/ 44445 w 92273"/>
                <a:gd name="connsiteY45" fmla="*/ 1708 h 179303"/>
                <a:gd name="connsiteX46" fmla="*/ 34593 w 92273"/>
                <a:gd name="connsiteY46" fmla="*/ 9134 h 179303"/>
                <a:gd name="connsiteX47" fmla="*/ 1352 w 92273"/>
                <a:gd name="connsiteY47" fmla="*/ 78376 h 17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273" h="179303">
                  <a:moveTo>
                    <a:pt x="1352" y="78376"/>
                  </a:moveTo>
                  <a:cubicBezTo>
                    <a:pt x="519" y="83358"/>
                    <a:pt x="426" y="88450"/>
                    <a:pt x="0" y="93488"/>
                  </a:cubicBezTo>
                  <a:cubicBezTo>
                    <a:pt x="1019" y="93765"/>
                    <a:pt x="2037" y="94043"/>
                    <a:pt x="3056" y="94302"/>
                  </a:cubicBezTo>
                  <a:cubicBezTo>
                    <a:pt x="6407" y="76709"/>
                    <a:pt x="7278" y="57876"/>
                    <a:pt x="25056" y="47746"/>
                  </a:cubicBezTo>
                  <a:cubicBezTo>
                    <a:pt x="24445" y="51598"/>
                    <a:pt x="23778" y="55820"/>
                    <a:pt x="22871" y="61487"/>
                  </a:cubicBezTo>
                  <a:cubicBezTo>
                    <a:pt x="25871" y="56561"/>
                    <a:pt x="27945" y="53154"/>
                    <a:pt x="30019" y="49728"/>
                  </a:cubicBezTo>
                  <a:cubicBezTo>
                    <a:pt x="30389" y="49968"/>
                    <a:pt x="30760" y="50191"/>
                    <a:pt x="31130" y="50431"/>
                  </a:cubicBezTo>
                  <a:cubicBezTo>
                    <a:pt x="30389" y="54857"/>
                    <a:pt x="29630" y="59265"/>
                    <a:pt x="28482" y="66061"/>
                  </a:cubicBezTo>
                  <a:cubicBezTo>
                    <a:pt x="33204" y="58487"/>
                    <a:pt x="36556" y="53135"/>
                    <a:pt x="39908" y="47783"/>
                  </a:cubicBezTo>
                  <a:cubicBezTo>
                    <a:pt x="40297" y="48061"/>
                    <a:pt x="40704" y="48320"/>
                    <a:pt x="41093" y="48598"/>
                  </a:cubicBezTo>
                  <a:cubicBezTo>
                    <a:pt x="40001" y="53894"/>
                    <a:pt x="38908" y="59172"/>
                    <a:pt x="37815" y="64469"/>
                  </a:cubicBezTo>
                  <a:cubicBezTo>
                    <a:pt x="38352" y="64580"/>
                    <a:pt x="38908" y="64691"/>
                    <a:pt x="39445" y="64783"/>
                  </a:cubicBezTo>
                  <a:cubicBezTo>
                    <a:pt x="42926" y="59709"/>
                    <a:pt x="46389" y="54617"/>
                    <a:pt x="49871" y="49542"/>
                  </a:cubicBezTo>
                  <a:cubicBezTo>
                    <a:pt x="51112" y="50080"/>
                    <a:pt x="52353" y="50617"/>
                    <a:pt x="53612" y="51172"/>
                  </a:cubicBezTo>
                  <a:cubicBezTo>
                    <a:pt x="50649" y="58228"/>
                    <a:pt x="47667" y="65265"/>
                    <a:pt x="44686" y="72321"/>
                  </a:cubicBezTo>
                  <a:cubicBezTo>
                    <a:pt x="45167" y="72524"/>
                    <a:pt x="45630" y="72728"/>
                    <a:pt x="46112" y="72932"/>
                  </a:cubicBezTo>
                  <a:cubicBezTo>
                    <a:pt x="49649" y="68580"/>
                    <a:pt x="53204" y="64228"/>
                    <a:pt x="56742" y="59857"/>
                  </a:cubicBezTo>
                  <a:cubicBezTo>
                    <a:pt x="57204" y="60228"/>
                    <a:pt x="57686" y="60598"/>
                    <a:pt x="58149" y="60968"/>
                  </a:cubicBezTo>
                  <a:cubicBezTo>
                    <a:pt x="55630" y="67839"/>
                    <a:pt x="53130" y="74691"/>
                    <a:pt x="50612" y="81561"/>
                  </a:cubicBezTo>
                  <a:cubicBezTo>
                    <a:pt x="51093" y="81710"/>
                    <a:pt x="51575" y="81876"/>
                    <a:pt x="52056" y="82024"/>
                  </a:cubicBezTo>
                  <a:cubicBezTo>
                    <a:pt x="55019" y="77987"/>
                    <a:pt x="57964" y="73932"/>
                    <a:pt x="60927" y="69895"/>
                  </a:cubicBezTo>
                  <a:cubicBezTo>
                    <a:pt x="62149" y="70469"/>
                    <a:pt x="63371" y="71043"/>
                    <a:pt x="64593" y="71617"/>
                  </a:cubicBezTo>
                  <a:cubicBezTo>
                    <a:pt x="61464" y="78413"/>
                    <a:pt x="58334" y="85228"/>
                    <a:pt x="55204" y="92025"/>
                  </a:cubicBezTo>
                  <a:cubicBezTo>
                    <a:pt x="55964" y="92339"/>
                    <a:pt x="56723" y="92654"/>
                    <a:pt x="57482" y="92969"/>
                  </a:cubicBezTo>
                  <a:cubicBezTo>
                    <a:pt x="59816" y="90284"/>
                    <a:pt x="62149" y="87598"/>
                    <a:pt x="66334" y="82765"/>
                  </a:cubicBezTo>
                  <a:cubicBezTo>
                    <a:pt x="64186" y="91339"/>
                    <a:pt x="62742" y="97117"/>
                    <a:pt x="61279" y="102895"/>
                  </a:cubicBezTo>
                  <a:cubicBezTo>
                    <a:pt x="61890" y="103099"/>
                    <a:pt x="62519" y="103321"/>
                    <a:pt x="63130" y="103525"/>
                  </a:cubicBezTo>
                  <a:cubicBezTo>
                    <a:pt x="66075" y="99784"/>
                    <a:pt x="69001" y="96025"/>
                    <a:pt x="71945" y="92284"/>
                  </a:cubicBezTo>
                  <a:cubicBezTo>
                    <a:pt x="72445" y="92599"/>
                    <a:pt x="72964" y="92913"/>
                    <a:pt x="73464" y="93228"/>
                  </a:cubicBezTo>
                  <a:cubicBezTo>
                    <a:pt x="70742" y="100506"/>
                    <a:pt x="68019" y="107765"/>
                    <a:pt x="65279" y="115043"/>
                  </a:cubicBezTo>
                  <a:cubicBezTo>
                    <a:pt x="66056" y="115358"/>
                    <a:pt x="66853" y="115673"/>
                    <a:pt x="67631" y="115988"/>
                  </a:cubicBezTo>
                  <a:cubicBezTo>
                    <a:pt x="70112" y="113840"/>
                    <a:pt x="72612" y="111691"/>
                    <a:pt x="77279" y="107636"/>
                  </a:cubicBezTo>
                  <a:cubicBezTo>
                    <a:pt x="73112" y="119358"/>
                    <a:pt x="69908" y="128414"/>
                    <a:pt x="66686" y="137470"/>
                  </a:cubicBezTo>
                  <a:cubicBezTo>
                    <a:pt x="67242" y="137766"/>
                    <a:pt x="67779" y="138062"/>
                    <a:pt x="68334" y="138358"/>
                  </a:cubicBezTo>
                  <a:cubicBezTo>
                    <a:pt x="71871" y="134377"/>
                    <a:pt x="75408" y="130377"/>
                    <a:pt x="78927" y="126395"/>
                  </a:cubicBezTo>
                  <a:cubicBezTo>
                    <a:pt x="79520" y="126803"/>
                    <a:pt x="80112" y="127192"/>
                    <a:pt x="80686" y="127599"/>
                  </a:cubicBezTo>
                  <a:cubicBezTo>
                    <a:pt x="72594" y="144747"/>
                    <a:pt x="64482" y="161914"/>
                    <a:pt x="56390" y="179063"/>
                  </a:cubicBezTo>
                  <a:cubicBezTo>
                    <a:pt x="57297" y="179137"/>
                    <a:pt x="58186" y="179229"/>
                    <a:pt x="59093" y="179303"/>
                  </a:cubicBezTo>
                  <a:cubicBezTo>
                    <a:pt x="64723" y="174803"/>
                    <a:pt x="70131" y="169951"/>
                    <a:pt x="76038" y="165840"/>
                  </a:cubicBezTo>
                  <a:cubicBezTo>
                    <a:pt x="93279" y="153840"/>
                    <a:pt x="96835" y="139914"/>
                    <a:pt x="86483" y="121914"/>
                  </a:cubicBezTo>
                  <a:cubicBezTo>
                    <a:pt x="81223" y="112784"/>
                    <a:pt x="79057" y="103395"/>
                    <a:pt x="82816" y="93265"/>
                  </a:cubicBezTo>
                  <a:cubicBezTo>
                    <a:pt x="85631" y="85654"/>
                    <a:pt x="83964" y="78747"/>
                    <a:pt x="78168" y="73895"/>
                  </a:cubicBezTo>
                  <a:cubicBezTo>
                    <a:pt x="68871" y="66135"/>
                    <a:pt x="68371" y="57413"/>
                    <a:pt x="70612" y="46246"/>
                  </a:cubicBezTo>
                  <a:cubicBezTo>
                    <a:pt x="71816" y="40265"/>
                    <a:pt x="69242" y="32301"/>
                    <a:pt x="65760" y="26950"/>
                  </a:cubicBezTo>
                  <a:cubicBezTo>
                    <a:pt x="62316" y="21672"/>
                    <a:pt x="59390" y="17449"/>
                    <a:pt x="59519" y="10690"/>
                  </a:cubicBezTo>
                  <a:cubicBezTo>
                    <a:pt x="59723" y="1171"/>
                    <a:pt x="53223" y="-2458"/>
                    <a:pt x="44445" y="1708"/>
                  </a:cubicBezTo>
                  <a:cubicBezTo>
                    <a:pt x="40797" y="3449"/>
                    <a:pt x="37223" y="6060"/>
                    <a:pt x="34593" y="9134"/>
                  </a:cubicBezTo>
                  <a:cubicBezTo>
                    <a:pt x="17426" y="29264"/>
                    <a:pt x="5759" y="52135"/>
                    <a:pt x="1352" y="7837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B6B4C83A-74DE-FB94-CE72-386864A91CB4}"/>
                </a:ext>
              </a:extLst>
            </p:cNvPr>
            <p:cNvSpPr/>
            <p:nvPr/>
          </p:nvSpPr>
          <p:spPr>
            <a:xfrm>
              <a:off x="1633047" y="4899962"/>
              <a:ext cx="145726" cy="94553"/>
            </a:xfrm>
            <a:custGeom>
              <a:avLst/>
              <a:gdLst>
                <a:gd name="connsiteX0" fmla="*/ 75646 w 145726"/>
                <a:gd name="connsiteY0" fmla="*/ 9631 h 94553"/>
                <a:gd name="connsiteX1" fmla="*/ 56386 w 145726"/>
                <a:gd name="connsiteY1" fmla="*/ 3723 h 94553"/>
                <a:gd name="connsiteX2" fmla="*/ 9904 w 145726"/>
                <a:gd name="connsiteY2" fmla="*/ 12538 h 94553"/>
                <a:gd name="connsiteX3" fmla="*/ 4275 w 145726"/>
                <a:gd name="connsiteY3" fmla="*/ 47853 h 94553"/>
                <a:gd name="connsiteX4" fmla="*/ 15238 w 145726"/>
                <a:gd name="connsiteY4" fmla="*/ 30872 h 94553"/>
                <a:gd name="connsiteX5" fmla="*/ 16201 w 145726"/>
                <a:gd name="connsiteY5" fmla="*/ 38242 h 94553"/>
                <a:gd name="connsiteX6" fmla="*/ 29182 w 145726"/>
                <a:gd name="connsiteY6" fmla="*/ 28390 h 94553"/>
                <a:gd name="connsiteX7" fmla="*/ 30238 w 145726"/>
                <a:gd name="connsiteY7" fmla="*/ 29798 h 94553"/>
                <a:gd name="connsiteX8" fmla="*/ 25793 w 145726"/>
                <a:gd name="connsiteY8" fmla="*/ 39650 h 94553"/>
                <a:gd name="connsiteX9" fmla="*/ 48257 w 145726"/>
                <a:gd name="connsiteY9" fmla="*/ 23964 h 94553"/>
                <a:gd name="connsiteX10" fmla="*/ 49442 w 145726"/>
                <a:gd name="connsiteY10" fmla="*/ 25594 h 94553"/>
                <a:gd name="connsiteX11" fmla="*/ 44053 w 145726"/>
                <a:gd name="connsiteY11" fmla="*/ 34075 h 94553"/>
                <a:gd name="connsiteX12" fmla="*/ 62794 w 145726"/>
                <a:gd name="connsiteY12" fmla="*/ 24242 h 94553"/>
                <a:gd name="connsiteX13" fmla="*/ 63701 w 145726"/>
                <a:gd name="connsiteY13" fmla="*/ 25575 h 94553"/>
                <a:gd name="connsiteX14" fmla="*/ 53461 w 145726"/>
                <a:gd name="connsiteY14" fmla="*/ 34687 h 94553"/>
                <a:gd name="connsiteX15" fmla="*/ 54016 w 145726"/>
                <a:gd name="connsiteY15" fmla="*/ 35464 h 94553"/>
                <a:gd name="connsiteX16" fmla="*/ 71498 w 145726"/>
                <a:gd name="connsiteY16" fmla="*/ 27705 h 94553"/>
                <a:gd name="connsiteX17" fmla="*/ 72405 w 145726"/>
                <a:gd name="connsiteY17" fmla="*/ 29686 h 94553"/>
                <a:gd name="connsiteX18" fmla="*/ 64349 w 145726"/>
                <a:gd name="connsiteY18" fmla="*/ 37983 h 94553"/>
                <a:gd name="connsiteX19" fmla="*/ 82072 w 145726"/>
                <a:gd name="connsiteY19" fmla="*/ 32909 h 94553"/>
                <a:gd name="connsiteX20" fmla="*/ 75979 w 145726"/>
                <a:gd name="connsiteY20" fmla="*/ 40520 h 94553"/>
                <a:gd name="connsiteX21" fmla="*/ 94109 w 145726"/>
                <a:gd name="connsiteY21" fmla="*/ 34261 h 94553"/>
                <a:gd name="connsiteX22" fmla="*/ 94720 w 145726"/>
                <a:gd name="connsiteY22" fmla="*/ 35964 h 94553"/>
                <a:gd name="connsiteX23" fmla="*/ 89924 w 145726"/>
                <a:gd name="connsiteY23" fmla="*/ 40094 h 94553"/>
                <a:gd name="connsiteX24" fmla="*/ 106054 w 145726"/>
                <a:gd name="connsiteY24" fmla="*/ 40464 h 94553"/>
                <a:gd name="connsiteX25" fmla="*/ 89998 w 145726"/>
                <a:gd name="connsiteY25" fmla="*/ 47946 h 94553"/>
                <a:gd name="connsiteX26" fmla="*/ 106998 w 145726"/>
                <a:gd name="connsiteY26" fmla="*/ 47631 h 94553"/>
                <a:gd name="connsiteX27" fmla="*/ 107165 w 145726"/>
                <a:gd name="connsiteY27" fmla="*/ 48816 h 94553"/>
                <a:gd name="connsiteX28" fmla="*/ 97906 w 145726"/>
                <a:gd name="connsiteY28" fmla="*/ 52965 h 94553"/>
                <a:gd name="connsiteX29" fmla="*/ 120498 w 145726"/>
                <a:gd name="connsiteY29" fmla="*/ 53909 h 94553"/>
                <a:gd name="connsiteX30" fmla="*/ 120665 w 145726"/>
                <a:gd name="connsiteY30" fmla="*/ 55650 h 94553"/>
                <a:gd name="connsiteX31" fmla="*/ 109054 w 145726"/>
                <a:gd name="connsiteY31" fmla="*/ 59039 h 94553"/>
                <a:gd name="connsiteX32" fmla="*/ 124295 w 145726"/>
                <a:gd name="connsiteY32" fmla="*/ 62817 h 94553"/>
                <a:gd name="connsiteX33" fmla="*/ 124091 w 145726"/>
                <a:gd name="connsiteY33" fmla="*/ 64446 h 94553"/>
                <a:gd name="connsiteX34" fmla="*/ 111776 w 145726"/>
                <a:gd name="connsiteY34" fmla="*/ 66705 h 94553"/>
                <a:gd name="connsiteX35" fmla="*/ 111128 w 145726"/>
                <a:gd name="connsiteY35" fmla="*/ 70594 h 94553"/>
                <a:gd name="connsiteX36" fmla="*/ 131424 w 145726"/>
                <a:gd name="connsiteY36" fmla="*/ 74057 h 94553"/>
                <a:gd name="connsiteX37" fmla="*/ 130980 w 145726"/>
                <a:gd name="connsiteY37" fmla="*/ 75761 h 94553"/>
                <a:gd name="connsiteX38" fmla="*/ 114721 w 145726"/>
                <a:gd name="connsiteY38" fmla="*/ 76243 h 94553"/>
                <a:gd name="connsiteX39" fmla="*/ 114591 w 145726"/>
                <a:gd name="connsiteY39" fmla="*/ 78076 h 94553"/>
                <a:gd name="connsiteX40" fmla="*/ 130184 w 145726"/>
                <a:gd name="connsiteY40" fmla="*/ 85372 h 94553"/>
                <a:gd name="connsiteX41" fmla="*/ 129684 w 145726"/>
                <a:gd name="connsiteY41" fmla="*/ 86669 h 94553"/>
                <a:gd name="connsiteX42" fmla="*/ 114387 w 145726"/>
                <a:gd name="connsiteY42" fmla="*/ 85761 h 94553"/>
                <a:gd name="connsiteX43" fmla="*/ 138776 w 145726"/>
                <a:gd name="connsiteY43" fmla="*/ 90947 h 94553"/>
                <a:gd name="connsiteX44" fmla="*/ 138647 w 145726"/>
                <a:gd name="connsiteY44" fmla="*/ 48465 h 94553"/>
                <a:gd name="connsiteX45" fmla="*/ 102980 w 145726"/>
                <a:gd name="connsiteY45" fmla="*/ 28038 h 94553"/>
                <a:gd name="connsiteX46" fmla="*/ 91202 w 145726"/>
                <a:gd name="connsiteY46" fmla="*/ 20260 h 94553"/>
                <a:gd name="connsiteX47" fmla="*/ 75646 w 145726"/>
                <a:gd name="connsiteY47" fmla="*/ 9631 h 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5726" h="94553">
                  <a:moveTo>
                    <a:pt x="75646" y="9631"/>
                  </a:moveTo>
                  <a:cubicBezTo>
                    <a:pt x="69609" y="6834"/>
                    <a:pt x="62498" y="6390"/>
                    <a:pt x="56386" y="3723"/>
                  </a:cubicBezTo>
                  <a:cubicBezTo>
                    <a:pt x="38701" y="-3999"/>
                    <a:pt x="23608" y="945"/>
                    <a:pt x="9904" y="12538"/>
                  </a:cubicBezTo>
                  <a:cubicBezTo>
                    <a:pt x="-725" y="21538"/>
                    <a:pt x="-3114" y="37650"/>
                    <a:pt x="4275" y="47853"/>
                  </a:cubicBezTo>
                  <a:cubicBezTo>
                    <a:pt x="7682" y="42575"/>
                    <a:pt x="11034" y="37372"/>
                    <a:pt x="15238" y="30872"/>
                  </a:cubicBezTo>
                  <a:cubicBezTo>
                    <a:pt x="15738" y="34668"/>
                    <a:pt x="15960" y="36409"/>
                    <a:pt x="16201" y="38242"/>
                  </a:cubicBezTo>
                  <a:cubicBezTo>
                    <a:pt x="21016" y="34575"/>
                    <a:pt x="25108" y="31483"/>
                    <a:pt x="29182" y="28390"/>
                  </a:cubicBezTo>
                  <a:cubicBezTo>
                    <a:pt x="29534" y="28853"/>
                    <a:pt x="29886" y="29335"/>
                    <a:pt x="30238" y="29798"/>
                  </a:cubicBezTo>
                  <a:cubicBezTo>
                    <a:pt x="28905" y="32742"/>
                    <a:pt x="27590" y="35668"/>
                    <a:pt x="25793" y="39650"/>
                  </a:cubicBezTo>
                  <a:cubicBezTo>
                    <a:pt x="34034" y="33890"/>
                    <a:pt x="41145" y="28927"/>
                    <a:pt x="48257" y="23964"/>
                  </a:cubicBezTo>
                  <a:cubicBezTo>
                    <a:pt x="48646" y="24501"/>
                    <a:pt x="49053" y="25057"/>
                    <a:pt x="49442" y="25594"/>
                  </a:cubicBezTo>
                  <a:cubicBezTo>
                    <a:pt x="47942" y="27964"/>
                    <a:pt x="46442" y="30316"/>
                    <a:pt x="44053" y="34075"/>
                  </a:cubicBezTo>
                  <a:cubicBezTo>
                    <a:pt x="51405" y="30223"/>
                    <a:pt x="57090" y="27242"/>
                    <a:pt x="62794" y="24242"/>
                  </a:cubicBezTo>
                  <a:cubicBezTo>
                    <a:pt x="63090" y="24686"/>
                    <a:pt x="63387" y="25131"/>
                    <a:pt x="63701" y="25575"/>
                  </a:cubicBezTo>
                  <a:cubicBezTo>
                    <a:pt x="60294" y="28612"/>
                    <a:pt x="56868" y="31649"/>
                    <a:pt x="53461" y="34687"/>
                  </a:cubicBezTo>
                  <a:cubicBezTo>
                    <a:pt x="53646" y="34946"/>
                    <a:pt x="53831" y="35205"/>
                    <a:pt x="54016" y="35464"/>
                  </a:cubicBezTo>
                  <a:cubicBezTo>
                    <a:pt x="59849" y="32872"/>
                    <a:pt x="65664" y="30298"/>
                    <a:pt x="71498" y="27705"/>
                  </a:cubicBezTo>
                  <a:cubicBezTo>
                    <a:pt x="71794" y="28372"/>
                    <a:pt x="72109" y="29020"/>
                    <a:pt x="72405" y="29686"/>
                  </a:cubicBezTo>
                  <a:cubicBezTo>
                    <a:pt x="70053" y="32112"/>
                    <a:pt x="67683" y="34538"/>
                    <a:pt x="64349" y="37983"/>
                  </a:cubicBezTo>
                  <a:cubicBezTo>
                    <a:pt x="70683" y="36168"/>
                    <a:pt x="75590" y="34761"/>
                    <a:pt x="82072" y="32909"/>
                  </a:cubicBezTo>
                  <a:cubicBezTo>
                    <a:pt x="79424" y="36224"/>
                    <a:pt x="77924" y="38075"/>
                    <a:pt x="75979" y="40520"/>
                  </a:cubicBezTo>
                  <a:cubicBezTo>
                    <a:pt x="82739" y="38187"/>
                    <a:pt x="88424" y="36224"/>
                    <a:pt x="94109" y="34261"/>
                  </a:cubicBezTo>
                  <a:cubicBezTo>
                    <a:pt x="94313" y="34835"/>
                    <a:pt x="94517" y="35390"/>
                    <a:pt x="94720" y="35964"/>
                  </a:cubicBezTo>
                  <a:cubicBezTo>
                    <a:pt x="93257" y="37224"/>
                    <a:pt x="91794" y="38483"/>
                    <a:pt x="89924" y="40094"/>
                  </a:cubicBezTo>
                  <a:cubicBezTo>
                    <a:pt x="94961" y="40205"/>
                    <a:pt x="99239" y="40298"/>
                    <a:pt x="106054" y="40464"/>
                  </a:cubicBezTo>
                  <a:cubicBezTo>
                    <a:pt x="99739" y="43409"/>
                    <a:pt x="95887" y="45205"/>
                    <a:pt x="89998" y="47946"/>
                  </a:cubicBezTo>
                  <a:cubicBezTo>
                    <a:pt x="97220" y="47816"/>
                    <a:pt x="102109" y="47724"/>
                    <a:pt x="106998" y="47631"/>
                  </a:cubicBezTo>
                  <a:cubicBezTo>
                    <a:pt x="107054" y="48020"/>
                    <a:pt x="107109" y="48427"/>
                    <a:pt x="107165" y="48816"/>
                  </a:cubicBezTo>
                  <a:cubicBezTo>
                    <a:pt x="104609" y="49965"/>
                    <a:pt x="102072" y="51094"/>
                    <a:pt x="97906" y="52965"/>
                  </a:cubicBezTo>
                  <a:cubicBezTo>
                    <a:pt x="106720" y="53335"/>
                    <a:pt x="113609" y="53613"/>
                    <a:pt x="120498" y="53909"/>
                  </a:cubicBezTo>
                  <a:cubicBezTo>
                    <a:pt x="120554" y="54483"/>
                    <a:pt x="120610" y="55076"/>
                    <a:pt x="120665" y="55650"/>
                  </a:cubicBezTo>
                  <a:cubicBezTo>
                    <a:pt x="117054" y="56705"/>
                    <a:pt x="113443" y="57761"/>
                    <a:pt x="109054" y="59039"/>
                  </a:cubicBezTo>
                  <a:cubicBezTo>
                    <a:pt x="114869" y="60483"/>
                    <a:pt x="119591" y="61650"/>
                    <a:pt x="124295" y="62817"/>
                  </a:cubicBezTo>
                  <a:cubicBezTo>
                    <a:pt x="124221" y="63354"/>
                    <a:pt x="124147" y="63909"/>
                    <a:pt x="124091" y="64446"/>
                  </a:cubicBezTo>
                  <a:cubicBezTo>
                    <a:pt x="119980" y="65205"/>
                    <a:pt x="115887" y="65965"/>
                    <a:pt x="111776" y="66705"/>
                  </a:cubicBezTo>
                  <a:cubicBezTo>
                    <a:pt x="111554" y="68002"/>
                    <a:pt x="111350" y="69298"/>
                    <a:pt x="111128" y="70594"/>
                  </a:cubicBezTo>
                  <a:cubicBezTo>
                    <a:pt x="117887" y="71743"/>
                    <a:pt x="124665" y="72909"/>
                    <a:pt x="131424" y="74057"/>
                  </a:cubicBezTo>
                  <a:cubicBezTo>
                    <a:pt x="131276" y="74632"/>
                    <a:pt x="131128" y="75206"/>
                    <a:pt x="130980" y="75761"/>
                  </a:cubicBezTo>
                  <a:cubicBezTo>
                    <a:pt x="125554" y="75928"/>
                    <a:pt x="120147" y="76076"/>
                    <a:pt x="114721" y="76243"/>
                  </a:cubicBezTo>
                  <a:cubicBezTo>
                    <a:pt x="114684" y="76854"/>
                    <a:pt x="114628" y="77465"/>
                    <a:pt x="114591" y="78076"/>
                  </a:cubicBezTo>
                  <a:cubicBezTo>
                    <a:pt x="119795" y="80502"/>
                    <a:pt x="124980" y="82946"/>
                    <a:pt x="130184" y="85372"/>
                  </a:cubicBezTo>
                  <a:cubicBezTo>
                    <a:pt x="130017" y="85798"/>
                    <a:pt x="129850" y="86224"/>
                    <a:pt x="129684" y="86669"/>
                  </a:cubicBezTo>
                  <a:cubicBezTo>
                    <a:pt x="124647" y="86372"/>
                    <a:pt x="119609" y="86076"/>
                    <a:pt x="114387" y="85761"/>
                  </a:cubicBezTo>
                  <a:cubicBezTo>
                    <a:pt x="119721" y="95132"/>
                    <a:pt x="130313" y="97261"/>
                    <a:pt x="138776" y="90947"/>
                  </a:cubicBezTo>
                  <a:cubicBezTo>
                    <a:pt x="147777" y="84224"/>
                    <a:pt x="148351" y="55039"/>
                    <a:pt x="138647" y="48465"/>
                  </a:cubicBezTo>
                  <a:cubicBezTo>
                    <a:pt x="127332" y="40816"/>
                    <a:pt x="114869" y="34890"/>
                    <a:pt x="102980" y="28038"/>
                  </a:cubicBezTo>
                  <a:cubicBezTo>
                    <a:pt x="98906" y="25686"/>
                    <a:pt x="95072" y="22927"/>
                    <a:pt x="91202" y="20260"/>
                  </a:cubicBezTo>
                  <a:cubicBezTo>
                    <a:pt x="86016" y="16686"/>
                    <a:pt x="81257" y="12242"/>
                    <a:pt x="75646" y="963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17ADE532-F084-6860-FB2E-5EAC8F9D4991}"/>
                </a:ext>
              </a:extLst>
            </p:cNvPr>
            <p:cNvSpPr/>
            <p:nvPr/>
          </p:nvSpPr>
          <p:spPr>
            <a:xfrm>
              <a:off x="1777553" y="5004629"/>
              <a:ext cx="74866" cy="148936"/>
            </a:xfrm>
            <a:custGeom>
              <a:avLst/>
              <a:gdLst>
                <a:gd name="connsiteX0" fmla="*/ 35531 w 74866"/>
                <a:gd name="connsiteY0" fmla="*/ 13632 h 148936"/>
                <a:gd name="connsiteX1" fmla="*/ 8604 w 74866"/>
                <a:gd name="connsiteY1" fmla="*/ 1410 h 148936"/>
                <a:gd name="connsiteX2" fmla="*/ 123 w 74866"/>
                <a:gd name="connsiteY2" fmla="*/ 11151 h 148936"/>
                <a:gd name="connsiteX3" fmla="*/ 10512 w 74866"/>
                <a:gd name="connsiteY3" fmla="*/ 23392 h 148936"/>
                <a:gd name="connsiteX4" fmla="*/ 13253 w 74866"/>
                <a:gd name="connsiteY4" fmla="*/ 9873 h 148936"/>
                <a:gd name="connsiteX5" fmla="*/ 17253 w 74866"/>
                <a:gd name="connsiteY5" fmla="*/ 22762 h 148936"/>
                <a:gd name="connsiteX6" fmla="*/ 22419 w 74866"/>
                <a:gd name="connsiteY6" fmla="*/ 16151 h 148936"/>
                <a:gd name="connsiteX7" fmla="*/ 21864 w 74866"/>
                <a:gd name="connsiteY7" fmla="*/ 26558 h 148936"/>
                <a:gd name="connsiteX8" fmla="*/ 27419 w 74866"/>
                <a:gd name="connsiteY8" fmla="*/ 18447 h 148936"/>
                <a:gd name="connsiteX9" fmla="*/ 27845 w 74866"/>
                <a:gd name="connsiteY9" fmla="*/ 33447 h 148936"/>
                <a:gd name="connsiteX10" fmla="*/ 34253 w 74866"/>
                <a:gd name="connsiteY10" fmla="*/ 26336 h 148936"/>
                <a:gd name="connsiteX11" fmla="*/ 29956 w 74866"/>
                <a:gd name="connsiteY11" fmla="*/ 43799 h 148936"/>
                <a:gd name="connsiteX12" fmla="*/ 37920 w 74866"/>
                <a:gd name="connsiteY12" fmla="*/ 38392 h 148936"/>
                <a:gd name="connsiteX13" fmla="*/ 33549 w 74866"/>
                <a:gd name="connsiteY13" fmla="*/ 51244 h 148936"/>
                <a:gd name="connsiteX14" fmla="*/ 40512 w 74866"/>
                <a:gd name="connsiteY14" fmla="*/ 46596 h 148936"/>
                <a:gd name="connsiteX15" fmla="*/ 42716 w 74866"/>
                <a:gd name="connsiteY15" fmla="*/ 48392 h 148936"/>
                <a:gd name="connsiteX16" fmla="*/ 29456 w 74866"/>
                <a:gd name="connsiteY16" fmla="*/ 72263 h 148936"/>
                <a:gd name="connsiteX17" fmla="*/ 41383 w 74866"/>
                <a:gd name="connsiteY17" fmla="*/ 62929 h 148936"/>
                <a:gd name="connsiteX18" fmla="*/ 42642 w 74866"/>
                <a:gd name="connsiteY18" fmla="*/ 63855 h 148936"/>
                <a:gd name="connsiteX19" fmla="*/ 30308 w 74866"/>
                <a:gd name="connsiteY19" fmla="*/ 83930 h 148936"/>
                <a:gd name="connsiteX20" fmla="*/ 43679 w 74866"/>
                <a:gd name="connsiteY20" fmla="*/ 73392 h 148936"/>
                <a:gd name="connsiteX21" fmla="*/ 45105 w 74866"/>
                <a:gd name="connsiteY21" fmla="*/ 74837 h 148936"/>
                <a:gd name="connsiteX22" fmla="*/ 30086 w 74866"/>
                <a:gd name="connsiteY22" fmla="*/ 92893 h 148936"/>
                <a:gd name="connsiteX23" fmla="*/ 40197 w 74866"/>
                <a:gd name="connsiteY23" fmla="*/ 88726 h 148936"/>
                <a:gd name="connsiteX24" fmla="*/ 40808 w 74866"/>
                <a:gd name="connsiteY24" fmla="*/ 89800 h 148936"/>
                <a:gd name="connsiteX25" fmla="*/ 28549 w 74866"/>
                <a:gd name="connsiteY25" fmla="*/ 101782 h 148936"/>
                <a:gd name="connsiteX26" fmla="*/ 42253 w 74866"/>
                <a:gd name="connsiteY26" fmla="*/ 96189 h 148936"/>
                <a:gd name="connsiteX27" fmla="*/ 43142 w 74866"/>
                <a:gd name="connsiteY27" fmla="*/ 97745 h 148936"/>
                <a:gd name="connsiteX28" fmla="*/ 30586 w 74866"/>
                <a:gd name="connsiteY28" fmla="*/ 108522 h 148936"/>
                <a:gd name="connsiteX29" fmla="*/ 31253 w 74866"/>
                <a:gd name="connsiteY29" fmla="*/ 109485 h 148936"/>
                <a:gd name="connsiteX30" fmla="*/ 41012 w 74866"/>
                <a:gd name="connsiteY30" fmla="*/ 106004 h 148936"/>
                <a:gd name="connsiteX31" fmla="*/ 42086 w 74866"/>
                <a:gd name="connsiteY31" fmla="*/ 107819 h 148936"/>
                <a:gd name="connsiteX32" fmla="*/ 25882 w 74866"/>
                <a:gd name="connsiteY32" fmla="*/ 118115 h 148936"/>
                <a:gd name="connsiteX33" fmla="*/ 26271 w 74866"/>
                <a:gd name="connsiteY33" fmla="*/ 119634 h 148936"/>
                <a:gd name="connsiteX34" fmla="*/ 41771 w 74866"/>
                <a:gd name="connsiteY34" fmla="*/ 117208 h 148936"/>
                <a:gd name="connsiteX35" fmla="*/ 42271 w 74866"/>
                <a:gd name="connsiteY35" fmla="*/ 119374 h 148936"/>
                <a:gd name="connsiteX36" fmla="*/ 20993 w 74866"/>
                <a:gd name="connsiteY36" fmla="*/ 127152 h 148936"/>
                <a:gd name="connsiteX37" fmla="*/ 21382 w 74866"/>
                <a:gd name="connsiteY37" fmla="*/ 128430 h 148936"/>
                <a:gd name="connsiteX38" fmla="*/ 40105 w 74866"/>
                <a:gd name="connsiteY38" fmla="*/ 125078 h 148936"/>
                <a:gd name="connsiteX39" fmla="*/ 41105 w 74866"/>
                <a:gd name="connsiteY39" fmla="*/ 127097 h 148936"/>
                <a:gd name="connsiteX40" fmla="*/ 26308 w 74866"/>
                <a:gd name="connsiteY40" fmla="*/ 134856 h 148936"/>
                <a:gd name="connsiteX41" fmla="*/ 40457 w 74866"/>
                <a:gd name="connsiteY41" fmla="*/ 136634 h 148936"/>
                <a:gd name="connsiteX42" fmla="*/ 29253 w 74866"/>
                <a:gd name="connsiteY42" fmla="*/ 141412 h 148936"/>
                <a:gd name="connsiteX43" fmla="*/ 19956 w 74866"/>
                <a:gd name="connsiteY43" fmla="*/ 144245 h 148936"/>
                <a:gd name="connsiteX44" fmla="*/ 53901 w 74866"/>
                <a:gd name="connsiteY44" fmla="*/ 139708 h 148936"/>
                <a:gd name="connsiteX45" fmla="*/ 66438 w 74866"/>
                <a:gd name="connsiteY45" fmla="*/ 126486 h 148936"/>
                <a:gd name="connsiteX46" fmla="*/ 71420 w 74866"/>
                <a:gd name="connsiteY46" fmla="*/ 101059 h 148936"/>
                <a:gd name="connsiteX47" fmla="*/ 68105 w 74866"/>
                <a:gd name="connsiteY47" fmla="*/ 88485 h 148936"/>
                <a:gd name="connsiteX48" fmla="*/ 60235 w 74866"/>
                <a:gd name="connsiteY48" fmla="*/ 67726 h 148936"/>
                <a:gd name="connsiteX49" fmla="*/ 52216 w 74866"/>
                <a:gd name="connsiteY49" fmla="*/ 52929 h 148936"/>
                <a:gd name="connsiteX50" fmla="*/ 38679 w 74866"/>
                <a:gd name="connsiteY50" fmla="*/ 20558 h 148936"/>
                <a:gd name="connsiteX51" fmla="*/ 35531 w 74866"/>
                <a:gd name="connsiteY51" fmla="*/ 13632 h 14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866" h="148936">
                  <a:moveTo>
                    <a:pt x="35531" y="13632"/>
                  </a:moveTo>
                  <a:cubicBezTo>
                    <a:pt x="31567" y="3373"/>
                    <a:pt x="18753" y="-2979"/>
                    <a:pt x="8604" y="1410"/>
                  </a:cubicBezTo>
                  <a:cubicBezTo>
                    <a:pt x="4919" y="3002"/>
                    <a:pt x="641" y="7503"/>
                    <a:pt x="123" y="11151"/>
                  </a:cubicBezTo>
                  <a:cubicBezTo>
                    <a:pt x="-674" y="16799"/>
                    <a:pt x="2363" y="22151"/>
                    <a:pt x="10512" y="23392"/>
                  </a:cubicBezTo>
                  <a:cubicBezTo>
                    <a:pt x="11326" y="19318"/>
                    <a:pt x="12067" y="15688"/>
                    <a:pt x="13253" y="9873"/>
                  </a:cubicBezTo>
                  <a:cubicBezTo>
                    <a:pt x="14956" y="15392"/>
                    <a:pt x="15975" y="18669"/>
                    <a:pt x="17253" y="22762"/>
                  </a:cubicBezTo>
                  <a:cubicBezTo>
                    <a:pt x="18919" y="20651"/>
                    <a:pt x="20197" y="19003"/>
                    <a:pt x="22419" y="16151"/>
                  </a:cubicBezTo>
                  <a:cubicBezTo>
                    <a:pt x="22197" y="20392"/>
                    <a:pt x="22067" y="22855"/>
                    <a:pt x="21864" y="26558"/>
                  </a:cubicBezTo>
                  <a:cubicBezTo>
                    <a:pt x="23808" y="23725"/>
                    <a:pt x="25049" y="21910"/>
                    <a:pt x="27419" y="18447"/>
                  </a:cubicBezTo>
                  <a:cubicBezTo>
                    <a:pt x="27586" y="24521"/>
                    <a:pt x="27697" y="28503"/>
                    <a:pt x="27845" y="33447"/>
                  </a:cubicBezTo>
                  <a:cubicBezTo>
                    <a:pt x="29919" y="31151"/>
                    <a:pt x="31253" y="29651"/>
                    <a:pt x="34253" y="26336"/>
                  </a:cubicBezTo>
                  <a:cubicBezTo>
                    <a:pt x="32475" y="33540"/>
                    <a:pt x="31308" y="38336"/>
                    <a:pt x="29956" y="43799"/>
                  </a:cubicBezTo>
                  <a:cubicBezTo>
                    <a:pt x="32512" y="42059"/>
                    <a:pt x="34456" y="40744"/>
                    <a:pt x="37920" y="38392"/>
                  </a:cubicBezTo>
                  <a:cubicBezTo>
                    <a:pt x="36105" y="43744"/>
                    <a:pt x="34938" y="47151"/>
                    <a:pt x="33549" y="51244"/>
                  </a:cubicBezTo>
                  <a:cubicBezTo>
                    <a:pt x="36382" y="49355"/>
                    <a:pt x="38457" y="47966"/>
                    <a:pt x="40512" y="46596"/>
                  </a:cubicBezTo>
                  <a:cubicBezTo>
                    <a:pt x="41253" y="47188"/>
                    <a:pt x="41975" y="47799"/>
                    <a:pt x="42716" y="48392"/>
                  </a:cubicBezTo>
                  <a:cubicBezTo>
                    <a:pt x="38605" y="55781"/>
                    <a:pt x="34493" y="63188"/>
                    <a:pt x="29456" y="72263"/>
                  </a:cubicBezTo>
                  <a:cubicBezTo>
                    <a:pt x="34475" y="68337"/>
                    <a:pt x="37920" y="65633"/>
                    <a:pt x="41383" y="62929"/>
                  </a:cubicBezTo>
                  <a:cubicBezTo>
                    <a:pt x="41808" y="63244"/>
                    <a:pt x="42234" y="63540"/>
                    <a:pt x="42642" y="63855"/>
                  </a:cubicBezTo>
                  <a:cubicBezTo>
                    <a:pt x="38920" y="69929"/>
                    <a:pt x="35179" y="76003"/>
                    <a:pt x="30308" y="83930"/>
                  </a:cubicBezTo>
                  <a:cubicBezTo>
                    <a:pt x="36049" y="79411"/>
                    <a:pt x="39864" y="76411"/>
                    <a:pt x="43679" y="73392"/>
                  </a:cubicBezTo>
                  <a:cubicBezTo>
                    <a:pt x="44160" y="73874"/>
                    <a:pt x="44623" y="74355"/>
                    <a:pt x="45105" y="74837"/>
                  </a:cubicBezTo>
                  <a:cubicBezTo>
                    <a:pt x="40271" y="80652"/>
                    <a:pt x="35419" y="86485"/>
                    <a:pt x="30086" y="92893"/>
                  </a:cubicBezTo>
                  <a:cubicBezTo>
                    <a:pt x="33864" y="91337"/>
                    <a:pt x="37031" y="90041"/>
                    <a:pt x="40197" y="88726"/>
                  </a:cubicBezTo>
                  <a:cubicBezTo>
                    <a:pt x="40401" y="89078"/>
                    <a:pt x="40605" y="89448"/>
                    <a:pt x="40808" y="89800"/>
                  </a:cubicBezTo>
                  <a:cubicBezTo>
                    <a:pt x="37271" y="93263"/>
                    <a:pt x="33734" y="96726"/>
                    <a:pt x="28549" y="101782"/>
                  </a:cubicBezTo>
                  <a:cubicBezTo>
                    <a:pt x="34605" y="99300"/>
                    <a:pt x="38419" y="97745"/>
                    <a:pt x="42253" y="96189"/>
                  </a:cubicBezTo>
                  <a:cubicBezTo>
                    <a:pt x="42549" y="96707"/>
                    <a:pt x="42845" y="97226"/>
                    <a:pt x="43142" y="97745"/>
                  </a:cubicBezTo>
                  <a:cubicBezTo>
                    <a:pt x="38957" y="101337"/>
                    <a:pt x="34771" y="104930"/>
                    <a:pt x="30586" y="108522"/>
                  </a:cubicBezTo>
                  <a:cubicBezTo>
                    <a:pt x="30808" y="108837"/>
                    <a:pt x="31030" y="109152"/>
                    <a:pt x="31253" y="109485"/>
                  </a:cubicBezTo>
                  <a:cubicBezTo>
                    <a:pt x="34512" y="108319"/>
                    <a:pt x="37753" y="107152"/>
                    <a:pt x="41012" y="106004"/>
                  </a:cubicBezTo>
                  <a:cubicBezTo>
                    <a:pt x="41364" y="106615"/>
                    <a:pt x="41734" y="107208"/>
                    <a:pt x="42086" y="107819"/>
                  </a:cubicBezTo>
                  <a:cubicBezTo>
                    <a:pt x="36679" y="111245"/>
                    <a:pt x="31271" y="114671"/>
                    <a:pt x="25882" y="118115"/>
                  </a:cubicBezTo>
                  <a:cubicBezTo>
                    <a:pt x="26012" y="118615"/>
                    <a:pt x="26142" y="119115"/>
                    <a:pt x="26271" y="119634"/>
                  </a:cubicBezTo>
                  <a:cubicBezTo>
                    <a:pt x="31438" y="118819"/>
                    <a:pt x="36605" y="118022"/>
                    <a:pt x="41771" y="117208"/>
                  </a:cubicBezTo>
                  <a:cubicBezTo>
                    <a:pt x="41938" y="117930"/>
                    <a:pt x="42105" y="118652"/>
                    <a:pt x="42271" y="119374"/>
                  </a:cubicBezTo>
                  <a:cubicBezTo>
                    <a:pt x="35179" y="121967"/>
                    <a:pt x="28086" y="124560"/>
                    <a:pt x="20993" y="127152"/>
                  </a:cubicBezTo>
                  <a:cubicBezTo>
                    <a:pt x="21123" y="127578"/>
                    <a:pt x="21253" y="128004"/>
                    <a:pt x="21382" y="128430"/>
                  </a:cubicBezTo>
                  <a:cubicBezTo>
                    <a:pt x="27623" y="127319"/>
                    <a:pt x="33864" y="126189"/>
                    <a:pt x="40105" y="125078"/>
                  </a:cubicBezTo>
                  <a:cubicBezTo>
                    <a:pt x="40438" y="125745"/>
                    <a:pt x="40771" y="126430"/>
                    <a:pt x="41105" y="127097"/>
                  </a:cubicBezTo>
                  <a:cubicBezTo>
                    <a:pt x="36808" y="129356"/>
                    <a:pt x="32493" y="131615"/>
                    <a:pt x="26308" y="134856"/>
                  </a:cubicBezTo>
                  <a:cubicBezTo>
                    <a:pt x="31734" y="135541"/>
                    <a:pt x="34827" y="135930"/>
                    <a:pt x="40457" y="136634"/>
                  </a:cubicBezTo>
                  <a:cubicBezTo>
                    <a:pt x="35105" y="138930"/>
                    <a:pt x="32234" y="140319"/>
                    <a:pt x="29253" y="141412"/>
                  </a:cubicBezTo>
                  <a:cubicBezTo>
                    <a:pt x="26568" y="142412"/>
                    <a:pt x="23771" y="143097"/>
                    <a:pt x="19956" y="144245"/>
                  </a:cubicBezTo>
                  <a:cubicBezTo>
                    <a:pt x="32901" y="152097"/>
                    <a:pt x="45734" y="149764"/>
                    <a:pt x="53901" y="139708"/>
                  </a:cubicBezTo>
                  <a:cubicBezTo>
                    <a:pt x="57716" y="135004"/>
                    <a:pt x="61883" y="130486"/>
                    <a:pt x="66438" y="126486"/>
                  </a:cubicBezTo>
                  <a:cubicBezTo>
                    <a:pt x="75994" y="118115"/>
                    <a:pt x="77087" y="112319"/>
                    <a:pt x="71420" y="101059"/>
                  </a:cubicBezTo>
                  <a:cubicBezTo>
                    <a:pt x="69494" y="97226"/>
                    <a:pt x="67605" y="92504"/>
                    <a:pt x="68105" y="88485"/>
                  </a:cubicBezTo>
                  <a:cubicBezTo>
                    <a:pt x="69198" y="79781"/>
                    <a:pt x="65438" y="73911"/>
                    <a:pt x="60235" y="67726"/>
                  </a:cubicBezTo>
                  <a:cubicBezTo>
                    <a:pt x="56661" y="63485"/>
                    <a:pt x="52938" y="58170"/>
                    <a:pt x="52216" y="52929"/>
                  </a:cubicBezTo>
                  <a:cubicBezTo>
                    <a:pt x="50531" y="40762"/>
                    <a:pt x="50309" y="28558"/>
                    <a:pt x="38679" y="20558"/>
                  </a:cubicBezTo>
                  <a:cubicBezTo>
                    <a:pt x="36827" y="19355"/>
                    <a:pt x="36456" y="16040"/>
                    <a:pt x="35531" y="1363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9B4CE8F4-260E-4897-EDD9-393C71FEAB11}"/>
                </a:ext>
              </a:extLst>
            </p:cNvPr>
            <p:cNvSpPr/>
            <p:nvPr/>
          </p:nvSpPr>
          <p:spPr>
            <a:xfrm>
              <a:off x="1762453" y="4912532"/>
              <a:ext cx="94193" cy="106866"/>
            </a:xfrm>
            <a:custGeom>
              <a:avLst/>
              <a:gdLst>
                <a:gd name="connsiteX0" fmla="*/ 15222 w 94193"/>
                <a:gd name="connsiteY0" fmla="*/ 12191 h 106866"/>
                <a:gd name="connsiteX1" fmla="*/ 8000 w 94193"/>
                <a:gd name="connsiteY1" fmla="*/ 19228 h 106866"/>
                <a:gd name="connsiteX2" fmla="*/ 26093 w 94193"/>
                <a:gd name="connsiteY2" fmla="*/ 15450 h 106866"/>
                <a:gd name="connsiteX3" fmla="*/ 26593 w 94193"/>
                <a:gd name="connsiteY3" fmla="*/ 17154 h 106866"/>
                <a:gd name="connsiteX4" fmla="*/ 18056 w 94193"/>
                <a:gd name="connsiteY4" fmla="*/ 23747 h 106866"/>
                <a:gd name="connsiteX5" fmla="*/ 37038 w 94193"/>
                <a:gd name="connsiteY5" fmla="*/ 20636 h 106866"/>
                <a:gd name="connsiteX6" fmla="*/ 37519 w 94193"/>
                <a:gd name="connsiteY6" fmla="*/ 22265 h 106866"/>
                <a:gd name="connsiteX7" fmla="*/ 26241 w 94193"/>
                <a:gd name="connsiteY7" fmla="*/ 28173 h 106866"/>
                <a:gd name="connsiteX8" fmla="*/ 43056 w 94193"/>
                <a:gd name="connsiteY8" fmla="*/ 28506 h 106866"/>
                <a:gd name="connsiteX9" fmla="*/ 27537 w 94193"/>
                <a:gd name="connsiteY9" fmla="*/ 37988 h 106866"/>
                <a:gd name="connsiteX10" fmla="*/ 47890 w 94193"/>
                <a:gd name="connsiteY10" fmla="*/ 37302 h 106866"/>
                <a:gd name="connsiteX11" fmla="*/ 32686 w 94193"/>
                <a:gd name="connsiteY11" fmla="*/ 47654 h 106866"/>
                <a:gd name="connsiteX12" fmla="*/ 33389 w 94193"/>
                <a:gd name="connsiteY12" fmla="*/ 49358 h 106866"/>
                <a:gd name="connsiteX13" fmla="*/ 54482 w 94193"/>
                <a:gd name="connsiteY13" fmla="*/ 45377 h 106866"/>
                <a:gd name="connsiteX14" fmla="*/ 54964 w 94193"/>
                <a:gd name="connsiteY14" fmla="*/ 46654 h 106866"/>
                <a:gd name="connsiteX15" fmla="*/ 41982 w 94193"/>
                <a:gd name="connsiteY15" fmla="*/ 56321 h 106866"/>
                <a:gd name="connsiteX16" fmla="*/ 42593 w 94193"/>
                <a:gd name="connsiteY16" fmla="*/ 57358 h 106866"/>
                <a:gd name="connsiteX17" fmla="*/ 60575 w 94193"/>
                <a:gd name="connsiteY17" fmla="*/ 52543 h 106866"/>
                <a:gd name="connsiteX18" fmla="*/ 61353 w 94193"/>
                <a:gd name="connsiteY18" fmla="*/ 54303 h 106866"/>
                <a:gd name="connsiteX19" fmla="*/ 42945 w 94193"/>
                <a:gd name="connsiteY19" fmla="*/ 66192 h 106866"/>
                <a:gd name="connsiteX20" fmla="*/ 60556 w 94193"/>
                <a:gd name="connsiteY20" fmla="*/ 63414 h 106866"/>
                <a:gd name="connsiteX21" fmla="*/ 60871 w 94193"/>
                <a:gd name="connsiteY21" fmla="*/ 65062 h 106866"/>
                <a:gd name="connsiteX22" fmla="*/ 49723 w 94193"/>
                <a:gd name="connsiteY22" fmla="*/ 72525 h 106866"/>
                <a:gd name="connsiteX23" fmla="*/ 50389 w 94193"/>
                <a:gd name="connsiteY23" fmla="*/ 73896 h 106866"/>
                <a:gd name="connsiteX24" fmla="*/ 65186 w 94193"/>
                <a:gd name="connsiteY24" fmla="*/ 70914 h 106866"/>
                <a:gd name="connsiteX25" fmla="*/ 65705 w 94193"/>
                <a:gd name="connsiteY25" fmla="*/ 72266 h 106866"/>
                <a:gd name="connsiteX26" fmla="*/ 51927 w 94193"/>
                <a:gd name="connsiteY26" fmla="*/ 82210 h 106866"/>
                <a:gd name="connsiteX27" fmla="*/ 52890 w 94193"/>
                <a:gd name="connsiteY27" fmla="*/ 84062 h 106866"/>
                <a:gd name="connsiteX28" fmla="*/ 74131 w 94193"/>
                <a:gd name="connsiteY28" fmla="*/ 77488 h 106866"/>
                <a:gd name="connsiteX29" fmla="*/ 74816 w 94193"/>
                <a:gd name="connsiteY29" fmla="*/ 78655 h 106866"/>
                <a:gd name="connsiteX30" fmla="*/ 60723 w 94193"/>
                <a:gd name="connsiteY30" fmla="*/ 89988 h 106866"/>
                <a:gd name="connsiteX31" fmla="*/ 61445 w 94193"/>
                <a:gd name="connsiteY31" fmla="*/ 91581 h 106866"/>
                <a:gd name="connsiteX32" fmla="*/ 78316 w 94193"/>
                <a:gd name="connsiteY32" fmla="*/ 88248 h 106866"/>
                <a:gd name="connsiteX33" fmla="*/ 68797 w 94193"/>
                <a:gd name="connsiteY33" fmla="*/ 96211 h 106866"/>
                <a:gd name="connsiteX34" fmla="*/ 69871 w 94193"/>
                <a:gd name="connsiteY34" fmla="*/ 97359 h 106866"/>
                <a:gd name="connsiteX35" fmla="*/ 79964 w 94193"/>
                <a:gd name="connsiteY35" fmla="*/ 93192 h 106866"/>
                <a:gd name="connsiteX36" fmla="*/ 80686 w 94193"/>
                <a:gd name="connsiteY36" fmla="*/ 94303 h 106866"/>
                <a:gd name="connsiteX37" fmla="*/ 67760 w 94193"/>
                <a:gd name="connsiteY37" fmla="*/ 106637 h 106866"/>
                <a:gd name="connsiteX38" fmla="*/ 92816 w 94193"/>
                <a:gd name="connsiteY38" fmla="*/ 79155 h 106866"/>
                <a:gd name="connsiteX39" fmla="*/ 91520 w 94193"/>
                <a:gd name="connsiteY39" fmla="*/ 71692 h 106866"/>
                <a:gd name="connsiteX40" fmla="*/ 74575 w 94193"/>
                <a:gd name="connsiteY40" fmla="*/ 39080 h 106866"/>
                <a:gd name="connsiteX41" fmla="*/ 67186 w 94193"/>
                <a:gd name="connsiteY41" fmla="*/ 30339 h 106866"/>
                <a:gd name="connsiteX42" fmla="*/ 33575 w 94193"/>
                <a:gd name="connsiteY42" fmla="*/ 2283 h 106866"/>
                <a:gd name="connsiteX43" fmla="*/ 0 w 94193"/>
                <a:gd name="connsiteY43" fmla="*/ 14117 h 106866"/>
                <a:gd name="connsiteX44" fmla="*/ 15222 w 94193"/>
                <a:gd name="connsiteY44" fmla="*/ 12191 h 10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193" h="106866">
                  <a:moveTo>
                    <a:pt x="15222" y="12191"/>
                  </a:moveTo>
                  <a:cubicBezTo>
                    <a:pt x="12574" y="14765"/>
                    <a:pt x="10852" y="16450"/>
                    <a:pt x="8000" y="19228"/>
                  </a:cubicBezTo>
                  <a:cubicBezTo>
                    <a:pt x="15315" y="17710"/>
                    <a:pt x="20704" y="16580"/>
                    <a:pt x="26093" y="15450"/>
                  </a:cubicBezTo>
                  <a:cubicBezTo>
                    <a:pt x="26260" y="16024"/>
                    <a:pt x="26426" y="16598"/>
                    <a:pt x="26593" y="17154"/>
                  </a:cubicBezTo>
                  <a:cubicBezTo>
                    <a:pt x="24352" y="18876"/>
                    <a:pt x="22130" y="20617"/>
                    <a:pt x="18056" y="23747"/>
                  </a:cubicBezTo>
                  <a:cubicBezTo>
                    <a:pt x="26019" y="22450"/>
                    <a:pt x="31537" y="21543"/>
                    <a:pt x="37038" y="20636"/>
                  </a:cubicBezTo>
                  <a:cubicBezTo>
                    <a:pt x="37204" y="21173"/>
                    <a:pt x="37352" y="21728"/>
                    <a:pt x="37519" y="22265"/>
                  </a:cubicBezTo>
                  <a:cubicBezTo>
                    <a:pt x="34149" y="24024"/>
                    <a:pt x="30778" y="25802"/>
                    <a:pt x="26241" y="28173"/>
                  </a:cubicBezTo>
                  <a:cubicBezTo>
                    <a:pt x="31926" y="28284"/>
                    <a:pt x="36130" y="28376"/>
                    <a:pt x="43056" y="28506"/>
                  </a:cubicBezTo>
                  <a:cubicBezTo>
                    <a:pt x="36760" y="32358"/>
                    <a:pt x="33204" y="34525"/>
                    <a:pt x="27537" y="37988"/>
                  </a:cubicBezTo>
                  <a:cubicBezTo>
                    <a:pt x="35149" y="37728"/>
                    <a:pt x="40075" y="37562"/>
                    <a:pt x="47890" y="37302"/>
                  </a:cubicBezTo>
                  <a:cubicBezTo>
                    <a:pt x="41167" y="41877"/>
                    <a:pt x="36926" y="44766"/>
                    <a:pt x="32686" y="47654"/>
                  </a:cubicBezTo>
                  <a:cubicBezTo>
                    <a:pt x="32926" y="48229"/>
                    <a:pt x="33149" y="48784"/>
                    <a:pt x="33389" y="49358"/>
                  </a:cubicBezTo>
                  <a:cubicBezTo>
                    <a:pt x="40426" y="48025"/>
                    <a:pt x="47464" y="46691"/>
                    <a:pt x="54482" y="45377"/>
                  </a:cubicBezTo>
                  <a:cubicBezTo>
                    <a:pt x="54649" y="45803"/>
                    <a:pt x="54797" y="46228"/>
                    <a:pt x="54964" y="46654"/>
                  </a:cubicBezTo>
                  <a:cubicBezTo>
                    <a:pt x="50630" y="49877"/>
                    <a:pt x="46315" y="53099"/>
                    <a:pt x="41982" y="56321"/>
                  </a:cubicBezTo>
                  <a:cubicBezTo>
                    <a:pt x="42186" y="56673"/>
                    <a:pt x="42389" y="57025"/>
                    <a:pt x="42593" y="57358"/>
                  </a:cubicBezTo>
                  <a:cubicBezTo>
                    <a:pt x="48593" y="55747"/>
                    <a:pt x="54575" y="54136"/>
                    <a:pt x="60575" y="52543"/>
                  </a:cubicBezTo>
                  <a:cubicBezTo>
                    <a:pt x="60834" y="53136"/>
                    <a:pt x="61093" y="53729"/>
                    <a:pt x="61353" y="54303"/>
                  </a:cubicBezTo>
                  <a:cubicBezTo>
                    <a:pt x="55704" y="57951"/>
                    <a:pt x="50056" y="61599"/>
                    <a:pt x="42945" y="66192"/>
                  </a:cubicBezTo>
                  <a:cubicBezTo>
                    <a:pt x="49890" y="65099"/>
                    <a:pt x="55223" y="64266"/>
                    <a:pt x="60556" y="63414"/>
                  </a:cubicBezTo>
                  <a:cubicBezTo>
                    <a:pt x="60667" y="63969"/>
                    <a:pt x="60779" y="64506"/>
                    <a:pt x="60871" y="65062"/>
                  </a:cubicBezTo>
                  <a:cubicBezTo>
                    <a:pt x="57149" y="67544"/>
                    <a:pt x="53427" y="70025"/>
                    <a:pt x="49723" y="72525"/>
                  </a:cubicBezTo>
                  <a:cubicBezTo>
                    <a:pt x="49945" y="72988"/>
                    <a:pt x="50167" y="73433"/>
                    <a:pt x="50389" y="73896"/>
                  </a:cubicBezTo>
                  <a:cubicBezTo>
                    <a:pt x="55316" y="72896"/>
                    <a:pt x="60260" y="71896"/>
                    <a:pt x="65186" y="70914"/>
                  </a:cubicBezTo>
                  <a:cubicBezTo>
                    <a:pt x="65353" y="71358"/>
                    <a:pt x="65538" y="71821"/>
                    <a:pt x="65705" y="72266"/>
                  </a:cubicBezTo>
                  <a:cubicBezTo>
                    <a:pt x="61112" y="75581"/>
                    <a:pt x="56519" y="78896"/>
                    <a:pt x="51927" y="82210"/>
                  </a:cubicBezTo>
                  <a:cubicBezTo>
                    <a:pt x="52241" y="82822"/>
                    <a:pt x="52575" y="83433"/>
                    <a:pt x="52890" y="84062"/>
                  </a:cubicBezTo>
                  <a:cubicBezTo>
                    <a:pt x="59964" y="81877"/>
                    <a:pt x="67056" y="79673"/>
                    <a:pt x="74131" y="77488"/>
                  </a:cubicBezTo>
                  <a:cubicBezTo>
                    <a:pt x="74353" y="77877"/>
                    <a:pt x="74594" y="78266"/>
                    <a:pt x="74816" y="78655"/>
                  </a:cubicBezTo>
                  <a:cubicBezTo>
                    <a:pt x="70112" y="82433"/>
                    <a:pt x="65427" y="86211"/>
                    <a:pt x="60723" y="89988"/>
                  </a:cubicBezTo>
                  <a:cubicBezTo>
                    <a:pt x="60964" y="90525"/>
                    <a:pt x="61205" y="91062"/>
                    <a:pt x="61445" y="91581"/>
                  </a:cubicBezTo>
                  <a:cubicBezTo>
                    <a:pt x="66705" y="90544"/>
                    <a:pt x="71945" y="89507"/>
                    <a:pt x="78316" y="88248"/>
                  </a:cubicBezTo>
                  <a:cubicBezTo>
                    <a:pt x="74464" y="91470"/>
                    <a:pt x="71631" y="93840"/>
                    <a:pt x="68797" y="96211"/>
                  </a:cubicBezTo>
                  <a:cubicBezTo>
                    <a:pt x="69149" y="96600"/>
                    <a:pt x="69519" y="96970"/>
                    <a:pt x="69871" y="97359"/>
                  </a:cubicBezTo>
                  <a:cubicBezTo>
                    <a:pt x="73242" y="95970"/>
                    <a:pt x="76594" y="94581"/>
                    <a:pt x="79964" y="93192"/>
                  </a:cubicBezTo>
                  <a:cubicBezTo>
                    <a:pt x="80205" y="93562"/>
                    <a:pt x="80446" y="93933"/>
                    <a:pt x="80686" y="94303"/>
                  </a:cubicBezTo>
                  <a:cubicBezTo>
                    <a:pt x="76575" y="98229"/>
                    <a:pt x="72445" y="102174"/>
                    <a:pt x="67760" y="106637"/>
                  </a:cubicBezTo>
                  <a:cubicBezTo>
                    <a:pt x="86816" y="108803"/>
                    <a:pt x="98316" y="95377"/>
                    <a:pt x="92816" y="79155"/>
                  </a:cubicBezTo>
                  <a:cubicBezTo>
                    <a:pt x="92020" y="76784"/>
                    <a:pt x="91223" y="74099"/>
                    <a:pt x="91520" y="71692"/>
                  </a:cubicBezTo>
                  <a:cubicBezTo>
                    <a:pt x="93353" y="56840"/>
                    <a:pt x="87594" y="46340"/>
                    <a:pt x="74575" y="39080"/>
                  </a:cubicBezTo>
                  <a:cubicBezTo>
                    <a:pt x="71445" y="37339"/>
                    <a:pt x="69316" y="33506"/>
                    <a:pt x="67186" y="30339"/>
                  </a:cubicBezTo>
                  <a:cubicBezTo>
                    <a:pt x="58723" y="17654"/>
                    <a:pt x="47204" y="8543"/>
                    <a:pt x="33575" y="2283"/>
                  </a:cubicBezTo>
                  <a:cubicBezTo>
                    <a:pt x="21297" y="-3346"/>
                    <a:pt x="6945" y="1746"/>
                    <a:pt x="0" y="14117"/>
                  </a:cubicBezTo>
                  <a:cubicBezTo>
                    <a:pt x="5648" y="13413"/>
                    <a:pt x="9870" y="12876"/>
                    <a:pt x="15222" y="1219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A17A05D9-DD57-FA09-81BB-6F721D8E3949}"/>
                </a:ext>
              </a:extLst>
            </p:cNvPr>
            <p:cNvSpPr/>
            <p:nvPr/>
          </p:nvSpPr>
          <p:spPr>
            <a:xfrm>
              <a:off x="1654915" y="4954777"/>
              <a:ext cx="83817" cy="82725"/>
            </a:xfrm>
            <a:custGeom>
              <a:avLst/>
              <a:gdLst>
                <a:gd name="connsiteX0" fmla="*/ 23241 w 83817"/>
                <a:gd name="connsiteY0" fmla="*/ 74558 h 82725"/>
                <a:gd name="connsiteX1" fmla="*/ 31630 w 83817"/>
                <a:gd name="connsiteY1" fmla="*/ 80114 h 82725"/>
                <a:gd name="connsiteX2" fmla="*/ 58167 w 83817"/>
                <a:gd name="connsiteY2" fmla="*/ 82521 h 82725"/>
                <a:gd name="connsiteX3" fmla="*/ 69853 w 83817"/>
                <a:gd name="connsiteY3" fmla="*/ 72929 h 82725"/>
                <a:gd name="connsiteX4" fmla="*/ 75260 w 83817"/>
                <a:gd name="connsiteY4" fmla="*/ 64299 h 82725"/>
                <a:gd name="connsiteX5" fmla="*/ 82908 w 83817"/>
                <a:gd name="connsiteY5" fmla="*/ 41595 h 82725"/>
                <a:gd name="connsiteX6" fmla="*/ 16259 w 83817"/>
                <a:gd name="connsiteY6" fmla="*/ 1335 h 82725"/>
                <a:gd name="connsiteX7" fmla="*/ 0 w 83817"/>
                <a:gd name="connsiteY7" fmla="*/ 10835 h 82725"/>
                <a:gd name="connsiteX8" fmla="*/ 1778 w 83817"/>
                <a:gd name="connsiteY8" fmla="*/ 12557 h 82725"/>
                <a:gd name="connsiteX9" fmla="*/ 37852 w 83817"/>
                <a:gd name="connsiteY9" fmla="*/ 6502 h 82725"/>
                <a:gd name="connsiteX10" fmla="*/ 34519 w 83817"/>
                <a:gd name="connsiteY10" fmla="*/ 11076 h 82725"/>
                <a:gd name="connsiteX11" fmla="*/ 56316 w 83817"/>
                <a:gd name="connsiteY11" fmla="*/ 18780 h 82725"/>
                <a:gd name="connsiteX12" fmla="*/ 55482 w 83817"/>
                <a:gd name="connsiteY12" fmla="*/ 21854 h 82725"/>
                <a:gd name="connsiteX13" fmla="*/ 45612 w 83817"/>
                <a:gd name="connsiteY13" fmla="*/ 23502 h 82725"/>
                <a:gd name="connsiteX14" fmla="*/ 60390 w 83817"/>
                <a:gd name="connsiteY14" fmla="*/ 29428 h 82725"/>
                <a:gd name="connsiteX15" fmla="*/ 60186 w 83817"/>
                <a:gd name="connsiteY15" fmla="*/ 30780 h 82725"/>
                <a:gd name="connsiteX16" fmla="*/ 52482 w 83817"/>
                <a:gd name="connsiteY16" fmla="*/ 31391 h 82725"/>
                <a:gd name="connsiteX17" fmla="*/ 65742 w 83817"/>
                <a:gd name="connsiteY17" fmla="*/ 39984 h 82725"/>
                <a:gd name="connsiteX18" fmla="*/ 65260 w 83817"/>
                <a:gd name="connsiteY18" fmla="*/ 41169 h 82725"/>
                <a:gd name="connsiteX19" fmla="*/ 50315 w 83817"/>
                <a:gd name="connsiteY19" fmla="*/ 38076 h 82725"/>
                <a:gd name="connsiteX20" fmla="*/ 63316 w 83817"/>
                <a:gd name="connsiteY20" fmla="*/ 47243 h 82725"/>
                <a:gd name="connsiteX21" fmla="*/ 62260 w 83817"/>
                <a:gd name="connsiteY21" fmla="*/ 48947 h 82725"/>
                <a:gd name="connsiteX22" fmla="*/ 53223 w 83817"/>
                <a:gd name="connsiteY22" fmla="*/ 47002 h 82725"/>
                <a:gd name="connsiteX23" fmla="*/ 61797 w 83817"/>
                <a:gd name="connsiteY23" fmla="*/ 56132 h 82725"/>
                <a:gd name="connsiteX24" fmla="*/ 60982 w 83817"/>
                <a:gd name="connsiteY24" fmla="*/ 57077 h 82725"/>
                <a:gd name="connsiteX25" fmla="*/ 50501 w 83817"/>
                <a:gd name="connsiteY25" fmla="*/ 52169 h 82725"/>
                <a:gd name="connsiteX26" fmla="*/ 49908 w 83817"/>
                <a:gd name="connsiteY26" fmla="*/ 53132 h 82725"/>
                <a:gd name="connsiteX27" fmla="*/ 58853 w 83817"/>
                <a:gd name="connsiteY27" fmla="*/ 61984 h 82725"/>
                <a:gd name="connsiteX28" fmla="*/ 57945 w 83817"/>
                <a:gd name="connsiteY28" fmla="*/ 63262 h 82725"/>
                <a:gd name="connsiteX29" fmla="*/ 41612 w 83817"/>
                <a:gd name="connsiteY29" fmla="*/ 56762 h 82725"/>
                <a:gd name="connsiteX30" fmla="*/ 47649 w 83817"/>
                <a:gd name="connsiteY30" fmla="*/ 66614 h 82725"/>
                <a:gd name="connsiteX31" fmla="*/ 27945 w 83817"/>
                <a:gd name="connsiteY31" fmla="*/ 54669 h 82725"/>
                <a:gd name="connsiteX32" fmla="*/ 27334 w 83817"/>
                <a:gd name="connsiteY32" fmla="*/ 55780 h 82725"/>
                <a:gd name="connsiteX33" fmla="*/ 40686 w 83817"/>
                <a:gd name="connsiteY33" fmla="*/ 69966 h 82725"/>
                <a:gd name="connsiteX34" fmla="*/ 8148 w 83817"/>
                <a:gd name="connsiteY34" fmla="*/ 55243 h 82725"/>
                <a:gd name="connsiteX35" fmla="*/ 23241 w 83817"/>
                <a:gd name="connsiteY35" fmla="*/ 74558 h 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817" h="82725">
                  <a:moveTo>
                    <a:pt x="23241" y="74558"/>
                  </a:moveTo>
                  <a:cubicBezTo>
                    <a:pt x="25519" y="76966"/>
                    <a:pt x="28574" y="79577"/>
                    <a:pt x="31630" y="80114"/>
                  </a:cubicBezTo>
                  <a:cubicBezTo>
                    <a:pt x="40408" y="81632"/>
                    <a:pt x="49445" y="83318"/>
                    <a:pt x="58167" y="82521"/>
                  </a:cubicBezTo>
                  <a:cubicBezTo>
                    <a:pt x="62353" y="82151"/>
                    <a:pt x="66353" y="76651"/>
                    <a:pt x="69853" y="72929"/>
                  </a:cubicBezTo>
                  <a:cubicBezTo>
                    <a:pt x="72149" y="70484"/>
                    <a:pt x="72686" y="65854"/>
                    <a:pt x="75260" y="64299"/>
                  </a:cubicBezTo>
                  <a:cubicBezTo>
                    <a:pt x="84575" y="58688"/>
                    <a:pt x="84723" y="50613"/>
                    <a:pt x="82908" y="41595"/>
                  </a:cubicBezTo>
                  <a:cubicBezTo>
                    <a:pt x="77575" y="14928"/>
                    <a:pt x="43352" y="-5517"/>
                    <a:pt x="16259" y="1335"/>
                  </a:cubicBezTo>
                  <a:cubicBezTo>
                    <a:pt x="10408" y="2816"/>
                    <a:pt x="5389" y="7594"/>
                    <a:pt x="0" y="10835"/>
                  </a:cubicBezTo>
                  <a:cubicBezTo>
                    <a:pt x="593" y="11409"/>
                    <a:pt x="1185" y="11983"/>
                    <a:pt x="1778" y="12557"/>
                  </a:cubicBezTo>
                  <a:cubicBezTo>
                    <a:pt x="13037" y="10669"/>
                    <a:pt x="24297" y="8780"/>
                    <a:pt x="37852" y="6502"/>
                  </a:cubicBezTo>
                  <a:cubicBezTo>
                    <a:pt x="35463" y="9798"/>
                    <a:pt x="34612" y="10965"/>
                    <a:pt x="34519" y="11076"/>
                  </a:cubicBezTo>
                  <a:cubicBezTo>
                    <a:pt x="41519" y="13557"/>
                    <a:pt x="48927" y="16169"/>
                    <a:pt x="56316" y="18780"/>
                  </a:cubicBezTo>
                  <a:cubicBezTo>
                    <a:pt x="56038" y="19798"/>
                    <a:pt x="55760" y="20835"/>
                    <a:pt x="55482" y="21854"/>
                  </a:cubicBezTo>
                  <a:cubicBezTo>
                    <a:pt x="52575" y="22335"/>
                    <a:pt x="49649" y="22817"/>
                    <a:pt x="45612" y="23502"/>
                  </a:cubicBezTo>
                  <a:cubicBezTo>
                    <a:pt x="51223" y="25743"/>
                    <a:pt x="55797" y="27595"/>
                    <a:pt x="60390" y="29428"/>
                  </a:cubicBezTo>
                  <a:cubicBezTo>
                    <a:pt x="60316" y="29872"/>
                    <a:pt x="60260" y="30335"/>
                    <a:pt x="60186" y="30780"/>
                  </a:cubicBezTo>
                  <a:cubicBezTo>
                    <a:pt x="58167" y="30946"/>
                    <a:pt x="56130" y="31095"/>
                    <a:pt x="52482" y="31391"/>
                  </a:cubicBezTo>
                  <a:cubicBezTo>
                    <a:pt x="57945" y="34928"/>
                    <a:pt x="61853" y="37465"/>
                    <a:pt x="65742" y="39984"/>
                  </a:cubicBezTo>
                  <a:cubicBezTo>
                    <a:pt x="65575" y="40373"/>
                    <a:pt x="65427" y="40780"/>
                    <a:pt x="65260" y="41169"/>
                  </a:cubicBezTo>
                  <a:cubicBezTo>
                    <a:pt x="60575" y="40187"/>
                    <a:pt x="55871" y="39224"/>
                    <a:pt x="50315" y="38076"/>
                  </a:cubicBezTo>
                  <a:cubicBezTo>
                    <a:pt x="55186" y="41521"/>
                    <a:pt x="59242" y="44391"/>
                    <a:pt x="63316" y="47243"/>
                  </a:cubicBezTo>
                  <a:cubicBezTo>
                    <a:pt x="62964" y="47817"/>
                    <a:pt x="62612" y="48373"/>
                    <a:pt x="62260" y="48947"/>
                  </a:cubicBezTo>
                  <a:cubicBezTo>
                    <a:pt x="59501" y="48354"/>
                    <a:pt x="56723" y="47762"/>
                    <a:pt x="53223" y="47002"/>
                  </a:cubicBezTo>
                  <a:cubicBezTo>
                    <a:pt x="56408" y="50410"/>
                    <a:pt x="59112" y="53262"/>
                    <a:pt x="61797" y="56132"/>
                  </a:cubicBezTo>
                  <a:cubicBezTo>
                    <a:pt x="61519" y="56447"/>
                    <a:pt x="61242" y="56762"/>
                    <a:pt x="60982" y="57077"/>
                  </a:cubicBezTo>
                  <a:cubicBezTo>
                    <a:pt x="57482" y="55447"/>
                    <a:pt x="53982" y="53799"/>
                    <a:pt x="50501" y="52169"/>
                  </a:cubicBezTo>
                  <a:cubicBezTo>
                    <a:pt x="50297" y="52484"/>
                    <a:pt x="50112" y="52817"/>
                    <a:pt x="49908" y="53132"/>
                  </a:cubicBezTo>
                  <a:cubicBezTo>
                    <a:pt x="52890" y="56076"/>
                    <a:pt x="55871" y="59040"/>
                    <a:pt x="58853" y="61984"/>
                  </a:cubicBezTo>
                  <a:cubicBezTo>
                    <a:pt x="58556" y="62410"/>
                    <a:pt x="58241" y="62836"/>
                    <a:pt x="57945" y="63262"/>
                  </a:cubicBezTo>
                  <a:cubicBezTo>
                    <a:pt x="52778" y="61206"/>
                    <a:pt x="47593" y="59151"/>
                    <a:pt x="41612" y="56762"/>
                  </a:cubicBezTo>
                  <a:cubicBezTo>
                    <a:pt x="43538" y="59910"/>
                    <a:pt x="44945" y="62206"/>
                    <a:pt x="47649" y="66614"/>
                  </a:cubicBezTo>
                  <a:cubicBezTo>
                    <a:pt x="39630" y="61762"/>
                    <a:pt x="33797" y="58206"/>
                    <a:pt x="27945" y="54669"/>
                  </a:cubicBezTo>
                  <a:cubicBezTo>
                    <a:pt x="27741" y="55039"/>
                    <a:pt x="27537" y="55410"/>
                    <a:pt x="27334" y="55780"/>
                  </a:cubicBezTo>
                  <a:cubicBezTo>
                    <a:pt x="31371" y="60077"/>
                    <a:pt x="35408" y="64354"/>
                    <a:pt x="40686" y="69966"/>
                  </a:cubicBezTo>
                  <a:cubicBezTo>
                    <a:pt x="28611" y="64502"/>
                    <a:pt x="18389" y="59873"/>
                    <a:pt x="8148" y="55243"/>
                  </a:cubicBezTo>
                  <a:cubicBezTo>
                    <a:pt x="12982" y="62817"/>
                    <a:pt x="17889" y="68910"/>
                    <a:pt x="23241" y="7455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F6A4ACD8-80FA-E034-917F-6229DD063B8D}"/>
                </a:ext>
              </a:extLst>
            </p:cNvPr>
            <p:cNvSpPr/>
            <p:nvPr/>
          </p:nvSpPr>
          <p:spPr>
            <a:xfrm>
              <a:off x="1715146" y="5024658"/>
              <a:ext cx="72610" cy="78474"/>
            </a:xfrm>
            <a:custGeom>
              <a:avLst/>
              <a:gdLst>
                <a:gd name="connsiteX0" fmla="*/ 68067 w 72610"/>
                <a:gd name="connsiteY0" fmla="*/ 61975 h 78474"/>
                <a:gd name="connsiteX1" fmla="*/ 57696 w 72610"/>
                <a:gd name="connsiteY1" fmla="*/ 5418 h 78474"/>
                <a:gd name="connsiteX2" fmla="*/ 27325 w 72610"/>
                <a:gd name="connsiteY2" fmla="*/ 12955 h 78474"/>
                <a:gd name="connsiteX3" fmla="*/ 19066 w 72610"/>
                <a:gd name="connsiteY3" fmla="*/ 21696 h 78474"/>
                <a:gd name="connsiteX4" fmla="*/ 3381 w 72610"/>
                <a:gd name="connsiteY4" fmla="*/ 45882 h 78474"/>
                <a:gd name="connsiteX5" fmla="*/ 2659 w 72610"/>
                <a:gd name="connsiteY5" fmla="*/ 50567 h 78474"/>
                <a:gd name="connsiteX6" fmla="*/ 8344 w 72610"/>
                <a:gd name="connsiteY6" fmla="*/ 78475 h 78474"/>
                <a:gd name="connsiteX7" fmla="*/ 17455 w 72610"/>
                <a:gd name="connsiteY7" fmla="*/ 39011 h 78474"/>
                <a:gd name="connsiteX8" fmla="*/ 20474 w 72610"/>
                <a:gd name="connsiteY8" fmla="*/ 44085 h 78474"/>
                <a:gd name="connsiteX9" fmla="*/ 20325 w 72610"/>
                <a:gd name="connsiteY9" fmla="*/ 32715 h 78474"/>
                <a:gd name="connsiteX10" fmla="*/ 22214 w 72610"/>
                <a:gd name="connsiteY10" fmla="*/ 32270 h 78474"/>
                <a:gd name="connsiteX11" fmla="*/ 29048 w 72610"/>
                <a:gd name="connsiteY11" fmla="*/ 45326 h 78474"/>
                <a:gd name="connsiteX12" fmla="*/ 30437 w 72610"/>
                <a:gd name="connsiteY12" fmla="*/ 45067 h 78474"/>
                <a:gd name="connsiteX13" fmla="*/ 29196 w 72610"/>
                <a:gd name="connsiteY13" fmla="*/ 25326 h 78474"/>
                <a:gd name="connsiteX14" fmla="*/ 39048 w 72610"/>
                <a:gd name="connsiteY14" fmla="*/ 44122 h 78474"/>
                <a:gd name="connsiteX15" fmla="*/ 38141 w 72610"/>
                <a:gd name="connsiteY15" fmla="*/ 22733 h 78474"/>
                <a:gd name="connsiteX16" fmla="*/ 39992 w 72610"/>
                <a:gd name="connsiteY16" fmla="*/ 22363 h 78474"/>
                <a:gd name="connsiteX17" fmla="*/ 46178 w 72610"/>
                <a:gd name="connsiteY17" fmla="*/ 40808 h 78474"/>
                <a:gd name="connsiteX18" fmla="*/ 48067 w 72610"/>
                <a:gd name="connsiteY18" fmla="*/ 24085 h 78474"/>
                <a:gd name="connsiteX19" fmla="*/ 53418 w 72610"/>
                <a:gd name="connsiteY19" fmla="*/ 38808 h 78474"/>
                <a:gd name="connsiteX20" fmla="*/ 57178 w 72610"/>
                <a:gd name="connsiteY20" fmla="*/ 27752 h 78474"/>
                <a:gd name="connsiteX21" fmla="*/ 60067 w 72610"/>
                <a:gd name="connsiteY21" fmla="*/ 44289 h 78474"/>
                <a:gd name="connsiteX22" fmla="*/ 63233 w 72610"/>
                <a:gd name="connsiteY22" fmla="*/ 38456 h 78474"/>
                <a:gd name="connsiteX23" fmla="*/ 65326 w 72610"/>
                <a:gd name="connsiteY23" fmla="*/ 38567 h 78474"/>
                <a:gd name="connsiteX24" fmla="*/ 68067 w 72610"/>
                <a:gd name="connsiteY24" fmla="*/ 61975 h 7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10" h="78474">
                  <a:moveTo>
                    <a:pt x="68067" y="61975"/>
                  </a:moveTo>
                  <a:cubicBezTo>
                    <a:pt x="77160" y="47659"/>
                    <a:pt x="72048" y="16455"/>
                    <a:pt x="57696" y="5418"/>
                  </a:cubicBezTo>
                  <a:cubicBezTo>
                    <a:pt x="45511" y="-3934"/>
                    <a:pt x="34529" y="-1026"/>
                    <a:pt x="27325" y="12955"/>
                  </a:cubicBezTo>
                  <a:cubicBezTo>
                    <a:pt x="25529" y="16455"/>
                    <a:pt x="22344" y="20974"/>
                    <a:pt x="19066" y="21696"/>
                  </a:cubicBezTo>
                  <a:cubicBezTo>
                    <a:pt x="5325" y="24733"/>
                    <a:pt x="1807" y="33363"/>
                    <a:pt x="3381" y="45882"/>
                  </a:cubicBezTo>
                  <a:cubicBezTo>
                    <a:pt x="3566" y="47400"/>
                    <a:pt x="3362" y="49234"/>
                    <a:pt x="2659" y="50567"/>
                  </a:cubicBezTo>
                  <a:cubicBezTo>
                    <a:pt x="-2397" y="59993"/>
                    <a:pt x="-101" y="68197"/>
                    <a:pt x="8344" y="78475"/>
                  </a:cubicBezTo>
                  <a:cubicBezTo>
                    <a:pt x="11640" y="64178"/>
                    <a:pt x="14455" y="52011"/>
                    <a:pt x="17455" y="39011"/>
                  </a:cubicBezTo>
                  <a:cubicBezTo>
                    <a:pt x="18585" y="40900"/>
                    <a:pt x="19159" y="41882"/>
                    <a:pt x="20474" y="44085"/>
                  </a:cubicBezTo>
                  <a:cubicBezTo>
                    <a:pt x="20418" y="39067"/>
                    <a:pt x="20362" y="35900"/>
                    <a:pt x="20325" y="32715"/>
                  </a:cubicBezTo>
                  <a:cubicBezTo>
                    <a:pt x="20955" y="32567"/>
                    <a:pt x="21585" y="32419"/>
                    <a:pt x="22214" y="32270"/>
                  </a:cubicBezTo>
                  <a:cubicBezTo>
                    <a:pt x="24492" y="36622"/>
                    <a:pt x="26770" y="40974"/>
                    <a:pt x="29048" y="45326"/>
                  </a:cubicBezTo>
                  <a:cubicBezTo>
                    <a:pt x="29511" y="45234"/>
                    <a:pt x="29974" y="45159"/>
                    <a:pt x="30437" y="45067"/>
                  </a:cubicBezTo>
                  <a:cubicBezTo>
                    <a:pt x="30085" y="39345"/>
                    <a:pt x="29714" y="33604"/>
                    <a:pt x="29196" y="25326"/>
                  </a:cubicBezTo>
                  <a:cubicBezTo>
                    <a:pt x="32826" y="32233"/>
                    <a:pt x="35215" y="36826"/>
                    <a:pt x="39048" y="44122"/>
                  </a:cubicBezTo>
                  <a:cubicBezTo>
                    <a:pt x="38659" y="35085"/>
                    <a:pt x="38400" y="28918"/>
                    <a:pt x="38141" y="22733"/>
                  </a:cubicBezTo>
                  <a:cubicBezTo>
                    <a:pt x="38752" y="22604"/>
                    <a:pt x="39363" y="22493"/>
                    <a:pt x="39992" y="22363"/>
                  </a:cubicBezTo>
                  <a:cubicBezTo>
                    <a:pt x="41937" y="28141"/>
                    <a:pt x="43863" y="33919"/>
                    <a:pt x="46178" y="40808"/>
                  </a:cubicBezTo>
                  <a:cubicBezTo>
                    <a:pt x="46789" y="35456"/>
                    <a:pt x="47270" y="31233"/>
                    <a:pt x="48067" y="24085"/>
                  </a:cubicBezTo>
                  <a:cubicBezTo>
                    <a:pt x="50400" y="30493"/>
                    <a:pt x="51752" y="34196"/>
                    <a:pt x="53418" y="38808"/>
                  </a:cubicBezTo>
                  <a:cubicBezTo>
                    <a:pt x="54567" y="35400"/>
                    <a:pt x="55456" y="32826"/>
                    <a:pt x="57178" y="27752"/>
                  </a:cubicBezTo>
                  <a:cubicBezTo>
                    <a:pt x="58400" y="34715"/>
                    <a:pt x="59141" y="39011"/>
                    <a:pt x="60067" y="44289"/>
                  </a:cubicBezTo>
                  <a:cubicBezTo>
                    <a:pt x="61419" y="41789"/>
                    <a:pt x="62326" y="40122"/>
                    <a:pt x="63233" y="38456"/>
                  </a:cubicBezTo>
                  <a:cubicBezTo>
                    <a:pt x="63937" y="38493"/>
                    <a:pt x="64622" y="38530"/>
                    <a:pt x="65326" y="38567"/>
                  </a:cubicBezTo>
                  <a:cubicBezTo>
                    <a:pt x="66289" y="46808"/>
                    <a:pt x="67252" y="55030"/>
                    <a:pt x="68067" y="6197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B896046B-00A6-B2B6-68A3-BB6F5DB4C793}"/>
                </a:ext>
              </a:extLst>
            </p:cNvPr>
            <p:cNvSpPr/>
            <p:nvPr/>
          </p:nvSpPr>
          <p:spPr>
            <a:xfrm>
              <a:off x="1783176" y="5331728"/>
              <a:ext cx="80038" cy="71612"/>
            </a:xfrm>
            <a:custGeom>
              <a:avLst/>
              <a:gdLst>
                <a:gd name="connsiteX0" fmla="*/ 16408 w 80038"/>
                <a:gd name="connsiteY0" fmla="*/ 18519 h 71612"/>
                <a:gd name="connsiteX1" fmla="*/ 37778 w 80038"/>
                <a:gd name="connsiteY1" fmla="*/ 33760 h 71612"/>
                <a:gd name="connsiteX2" fmla="*/ 55408 w 80038"/>
                <a:gd name="connsiteY2" fmla="*/ 57797 h 71612"/>
                <a:gd name="connsiteX3" fmla="*/ 80038 w 80038"/>
                <a:gd name="connsiteY3" fmla="*/ 71612 h 71612"/>
                <a:gd name="connsiteX4" fmla="*/ 62593 w 80038"/>
                <a:gd name="connsiteY4" fmla="*/ 37908 h 71612"/>
                <a:gd name="connsiteX5" fmla="*/ 21315 w 80038"/>
                <a:gd name="connsiteY5" fmla="*/ 1482 h 71612"/>
                <a:gd name="connsiteX6" fmla="*/ 0 w 80038"/>
                <a:gd name="connsiteY6" fmla="*/ 0 h 71612"/>
                <a:gd name="connsiteX7" fmla="*/ 16408 w 80038"/>
                <a:gd name="connsiteY7" fmla="*/ 18519 h 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38" h="71612">
                  <a:moveTo>
                    <a:pt x="16408" y="18519"/>
                  </a:moveTo>
                  <a:cubicBezTo>
                    <a:pt x="24111" y="22593"/>
                    <a:pt x="31778" y="27556"/>
                    <a:pt x="37778" y="33760"/>
                  </a:cubicBezTo>
                  <a:cubicBezTo>
                    <a:pt x="44612" y="40852"/>
                    <a:pt x="49427" y="49853"/>
                    <a:pt x="55408" y="57797"/>
                  </a:cubicBezTo>
                  <a:cubicBezTo>
                    <a:pt x="61112" y="65371"/>
                    <a:pt x="68056" y="71186"/>
                    <a:pt x="80038" y="71612"/>
                  </a:cubicBezTo>
                  <a:cubicBezTo>
                    <a:pt x="73668" y="59445"/>
                    <a:pt x="67205" y="49056"/>
                    <a:pt x="62593" y="37908"/>
                  </a:cubicBezTo>
                  <a:cubicBezTo>
                    <a:pt x="54667" y="18778"/>
                    <a:pt x="39575" y="8148"/>
                    <a:pt x="21315" y="1482"/>
                  </a:cubicBezTo>
                  <a:cubicBezTo>
                    <a:pt x="15148" y="-759"/>
                    <a:pt x="7741" y="426"/>
                    <a:pt x="0" y="0"/>
                  </a:cubicBezTo>
                  <a:cubicBezTo>
                    <a:pt x="2574" y="10722"/>
                    <a:pt x="9037" y="14611"/>
                    <a:pt x="16408" y="185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DA5D7668-C154-D3A2-9550-BFD75C553083}"/>
                </a:ext>
              </a:extLst>
            </p:cNvPr>
            <p:cNvSpPr/>
            <p:nvPr/>
          </p:nvSpPr>
          <p:spPr>
            <a:xfrm>
              <a:off x="1793917" y="5357358"/>
              <a:ext cx="37555" cy="61686"/>
            </a:xfrm>
            <a:custGeom>
              <a:avLst/>
              <a:gdLst>
                <a:gd name="connsiteX0" fmla="*/ 3667 w 37555"/>
                <a:gd name="connsiteY0" fmla="*/ 0 h 61686"/>
                <a:gd name="connsiteX1" fmla="*/ 0 w 37555"/>
                <a:gd name="connsiteY1" fmla="*/ 1741 h 61686"/>
                <a:gd name="connsiteX2" fmla="*/ 16074 w 37555"/>
                <a:gd name="connsiteY2" fmla="*/ 61186 h 61686"/>
                <a:gd name="connsiteX3" fmla="*/ 19371 w 37555"/>
                <a:gd name="connsiteY3" fmla="*/ 61686 h 61686"/>
                <a:gd name="connsiteX4" fmla="*/ 26685 w 37555"/>
                <a:gd name="connsiteY4" fmla="*/ 32667 h 61686"/>
                <a:gd name="connsiteX5" fmla="*/ 37556 w 37555"/>
                <a:gd name="connsiteY5" fmla="*/ 40223 h 61686"/>
                <a:gd name="connsiteX6" fmla="*/ 3667 w 37555"/>
                <a:gd name="connsiteY6" fmla="*/ 0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55" h="61686">
                  <a:moveTo>
                    <a:pt x="3667" y="0"/>
                  </a:moveTo>
                  <a:cubicBezTo>
                    <a:pt x="2444" y="574"/>
                    <a:pt x="1222" y="1167"/>
                    <a:pt x="0" y="1741"/>
                  </a:cubicBezTo>
                  <a:cubicBezTo>
                    <a:pt x="5352" y="21556"/>
                    <a:pt x="10722" y="41371"/>
                    <a:pt x="16074" y="61186"/>
                  </a:cubicBezTo>
                  <a:cubicBezTo>
                    <a:pt x="17167" y="61353"/>
                    <a:pt x="18259" y="61519"/>
                    <a:pt x="19371" y="61686"/>
                  </a:cubicBezTo>
                  <a:cubicBezTo>
                    <a:pt x="21834" y="51945"/>
                    <a:pt x="24278" y="42204"/>
                    <a:pt x="26685" y="32667"/>
                  </a:cubicBezTo>
                  <a:cubicBezTo>
                    <a:pt x="30186" y="35112"/>
                    <a:pt x="33871" y="37667"/>
                    <a:pt x="37556" y="40223"/>
                  </a:cubicBezTo>
                  <a:cubicBezTo>
                    <a:pt x="31000" y="22093"/>
                    <a:pt x="24000" y="4870"/>
                    <a:pt x="366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65584EC-3B57-06D0-D014-DEEC82FCE23F}"/>
                </a:ext>
              </a:extLst>
            </p:cNvPr>
            <p:cNvSpPr/>
            <p:nvPr/>
          </p:nvSpPr>
          <p:spPr>
            <a:xfrm>
              <a:off x="1747435" y="5353469"/>
              <a:ext cx="40814" cy="58908"/>
            </a:xfrm>
            <a:custGeom>
              <a:avLst/>
              <a:gdLst>
                <a:gd name="connsiteX0" fmla="*/ 31149 w 40814"/>
                <a:gd name="connsiteY0" fmla="*/ 41723 h 58908"/>
                <a:gd name="connsiteX1" fmla="*/ 35797 w 40814"/>
                <a:gd name="connsiteY1" fmla="*/ 0 h 58908"/>
                <a:gd name="connsiteX2" fmla="*/ 0 w 40814"/>
                <a:gd name="connsiteY2" fmla="*/ 55982 h 58908"/>
                <a:gd name="connsiteX3" fmla="*/ 2833 w 40814"/>
                <a:gd name="connsiteY3" fmla="*/ 58908 h 58908"/>
                <a:gd name="connsiteX4" fmla="*/ 28871 w 40814"/>
                <a:gd name="connsiteY4" fmla="*/ 39019 h 58908"/>
                <a:gd name="connsiteX5" fmla="*/ 31149 w 40814"/>
                <a:gd name="connsiteY5" fmla="*/ 41723 h 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14" h="58908">
                  <a:moveTo>
                    <a:pt x="31149" y="41723"/>
                  </a:moveTo>
                  <a:cubicBezTo>
                    <a:pt x="42167" y="30871"/>
                    <a:pt x="43834" y="15371"/>
                    <a:pt x="35797" y="0"/>
                  </a:cubicBezTo>
                  <a:cubicBezTo>
                    <a:pt x="28797" y="21852"/>
                    <a:pt x="6148" y="33834"/>
                    <a:pt x="0" y="55982"/>
                  </a:cubicBezTo>
                  <a:cubicBezTo>
                    <a:pt x="944" y="56964"/>
                    <a:pt x="1889" y="57945"/>
                    <a:pt x="2833" y="58908"/>
                  </a:cubicBezTo>
                  <a:cubicBezTo>
                    <a:pt x="11408" y="52353"/>
                    <a:pt x="19982" y="45815"/>
                    <a:pt x="28871" y="39019"/>
                  </a:cubicBezTo>
                  <a:cubicBezTo>
                    <a:pt x="28704" y="38834"/>
                    <a:pt x="29667" y="39982"/>
                    <a:pt x="31149" y="41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EBBB24D-9C7E-792D-4E25-EB6750027E06}"/>
                </a:ext>
              </a:extLst>
            </p:cNvPr>
            <p:cNvSpPr/>
            <p:nvPr/>
          </p:nvSpPr>
          <p:spPr>
            <a:xfrm>
              <a:off x="1745002" y="5336821"/>
              <a:ext cx="30358" cy="58056"/>
            </a:xfrm>
            <a:custGeom>
              <a:avLst/>
              <a:gdLst>
                <a:gd name="connsiteX0" fmla="*/ 27377 w 30358"/>
                <a:gd name="connsiteY0" fmla="*/ 0 h 58056"/>
                <a:gd name="connsiteX1" fmla="*/ 340 w 30358"/>
                <a:gd name="connsiteY1" fmla="*/ 58056 h 58056"/>
                <a:gd name="connsiteX2" fmla="*/ 27377 w 30358"/>
                <a:gd name="connsiteY2" fmla="*/ 0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8" h="58056">
                  <a:moveTo>
                    <a:pt x="27377" y="0"/>
                  </a:moveTo>
                  <a:cubicBezTo>
                    <a:pt x="16914" y="18704"/>
                    <a:pt x="-2827" y="32908"/>
                    <a:pt x="340" y="58056"/>
                  </a:cubicBezTo>
                  <a:cubicBezTo>
                    <a:pt x="23285" y="42464"/>
                    <a:pt x="36674" y="13833"/>
                    <a:pt x="2737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ABC38457-4A05-8792-2DF3-C9A2CD1433EE}"/>
                </a:ext>
              </a:extLst>
            </p:cNvPr>
            <p:cNvSpPr/>
            <p:nvPr/>
          </p:nvSpPr>
          <p:spPr>
            <a:xfrm>
              <a:off x="1866344" y="5182963"/>
              <a:ext cx="75556" cy="20356"/>
            </a:xfrm>
            <a:custGeom>
              <a:avLst/>
              <a:gdLst>
                <a:gd name="connsiteX0" fmla="*/ 15259 w 75556"/>
                <a:gd name="connsiteY0" fmla="*/ 18856 h 20356"/>
                <a:gd name="connsiteX1" fmla="*/ 60816 w 75556"/>
                <a:gd name="connsiteY1" fmla="*/ 13301 h 20356"/>
                <a:gd name="connsiteX2" fmla="*/ 75557 w 75556"/>
                <a:gd name="connsiteY2" fmla="*/ 12282 h 20356"/>
                <a:gd name="connsiteX3" fmla="*/ 75131 w 75556"/>
                <a:gd name="connsiteY3" fmla="*/ 8782 h 20356"/>
                <a:gd name="connsiteX4" fmla="*/ 0 w 75556"/>
                <a:gd name="connsiteY4" fmla="*/ 20356 h 20356"/>
                <a:gd name="connsiteX5" fmla="*/ 15259 w 75556"/>
                <a:gd name="connsiteY5" fmla="*/ 18856 h 2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56" h="20356">
                  <a:moveTo>
                    <a:pt x="15259" y="18856"/>
                  </a:moveTo>
                  <a:cubicBezTo>
                    <a:pt x="29834" y="10375"/>
                    <a:pt x="44778" y="9486"/>
                    <a:pt x="60816" y="13301"/>
                  </a:cubicBezTo>
                  <a:cubicBezTo>
                    <a:pt x="65390" y="14393"/>
                    <a:pt x="70631" y="12690"/>
                    <a:pt x="75557" y="12282"/>
                  </a:cubicBezTo>
                  <a:cubicBezTo>
                    <a:pt x="75408" y="11116"/>
                    <a:pt x="75260" y="9949"/>
                    <a:pt x="75131" y="8782"/>
                  </a:cubicBezTo>
                  <a:cubicBezTo>
                    <a:pt x="48241" y="-5829"/>
                    <a:pt x="21519" y="-2366"/>
                    <a:pt x="0" y="20356"/>
                  </a:cubicBezTo>
                  <a:cubicBezTo>
                    <a:pt x="6519" y="19819"/>
                    <a:pt x="11778" y="20875"/>
                    <a:pt x="15259" y="1885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2636D30-3479-D950-83C8-7996F2BF4ACE}"/>
                </a:ext>
              </a:extLst>
            </p:cNvPr>
            <p:cNvSpPr/>
            <p:nvPr/>
          </p:nvSpPr>
          <p:spPr>
            <a:xfrm>
              <a:off x="1886585" y="5198850"/>
              <a:ext cx="50408" cy="20349"/>
            </a:xfrm>
            <a:custGeom>
              <a:avLst/>
              <a:gdLst>
                <a:gd name="connsiteX0" fmla="*/ 40464 w 50408"/>
                <a:gd name="connsiteY0" fmla="*/ 2192 h 20349"/>
                <a:gd name="connsiteX1" fmla="*/ 0 w 50408"/>
                <a:gd name="connsiteY1" fmla="*/ 6969 h 20349"/>
                <a:gd name="connsiteX2" fmla="*/ 50408 w 50408"/>
                <a:gd name="connsiteY2" fmla="*/ 19858 h 20349"/>
                <a:gd name="connsiteX3" fmla="*/ 30556 w 50408"/>
                <a:gd name="connsiteY3" fmla="*/ 7377 h 20349"/>
                <a:gd name="connsiteX4" fmla="*/ 40464 w 50408"/>
                <a:gd name="connsiteY4" fmla="*/ 2192 h 2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8" h="20349">
                  <a:moveTo>
                    <a:pt x="40464" y="2192"/>
                  </a:moveTo>
                  <a:cubicBezTo>
                    <a:pt x="25778" y="-1994"/>
                    <a:pt x="12982" y="-68"/>
                    <a:pt x="0" y="6969"/>
                  </a:cubicBezTo>
                  <a:cubicBezTo>
                    <a:pt x="14796" y="20192"/>
                    <a:pt x="31889" y="21321"/>
                    <a:pt x="50408" y="19858"/>
                  </a:cubicBezTo>
                  <a:cubicBezTo>
                    <a:pt x="43834" y="15729"/>
                    <a:pt x="37278" y="11599"/>
                    <a:pt x="30556" y="7377"/>
                  </a:cubicBezTo>
                  <a:cubicBezTo>
                    <a:pt x="33260" y="5969"/>
                    <a:pt x="36463" y="4284"/>
                    <a:pt x="40464" y="219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C791CB0-E2DA-B1F7-8F6C-E35F9C8B8A23}"/>
                </a:ext>
              </a:extLst>
            </p:cNvPr>
            <p:cNvSpPr/>
            <p:nvPr/>
          </p:nvSpPr>
          <p:spPr>
            <a:xfrm>
              <a:off x="1866521" y="5207264"/>
              <a:ext cx="30063" cy="65019"/>
            </a:xfrm>
            <a:custGeom>
              <a:avLst/>
              <a:gdLst>
                <a:gd name="connsiteX0" fmla="*/ 30063 w 30063"/>
                <a:gd name="connsiteY0" fmla="*/ 65019 h 65019"/>
                <a:gd name="connsiteX1" fmla="*/ 933 w 30063"/>
                <a:gd name="connsiteY1" fmla="*/ 0 h 65019"/>
                <a:gd name="connsiteX2" fmla="*/ 30063 w 30063"/>
                <a:gd name="connsiteY2" fmla="*/ 65019 h 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3" h="65019">
                  <a:moveTo>
                    <a:pt x="30063" y="65019"/>
                  </a:moveTo>
                  <a:cubicBezTo>
                    <a:pt x="20248" y="43093"/>
                    <a:pt x="11100" y="22704"/>
                    <a:pt x="933" y="0"/>
                  </a:cubicBezTo>
                  <a:cubicBezTo>
                    <a:pt x="-3808" y="25334"/>
                    <a:pt x="10063" y="55927"/>
                    <a:pt x="30063" y="650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D757BE37-0960-86FC-162F-B7EBE74B8895}"/>
                </a:ext>
              </a:extLst>
            </p:cNvPr>
            <p:cNvSpPr/>
            <p:nvPr/>
          </p:nvSpPr>
          <p:spPr>
            <a:xfrm>
              <a:off x="1780694" y="5401025"/>
              <a:ext cx="21892" cy="58722"/>
            </a:xfrm>
            <a:custGeom>
              <a:avLst/>
              <a:gdLst>
                <a:gd name="connsiteX0" fmla="*/ 17630 w 21892"/>
                <a:gd name="connsiteY0" fmla="*/ 0 h 58722"/>
                <a:gd name="connsiteX1" fmla="*/ 12056 w 21892"/>
                <a:gd name="connsiteY1" fmla="*/ 23445 h 58722"/>
                <a:gd name="connsiteX2" fmla="*/ 3148 w 21892"/>
                <a:gd name="connsiteY2" fmla="*/ 44649 h 58722"/>
                <a:gd name="connsiteX3" fmla="*/ 0 w 21892"/>
                <a:gd name="connsiteY3" fmla="*/ 58723 h 58722"/>
                <a:gd name="connsiteX4" fmla="*/ 17630 w 21892"/>
                <a:gd name="connsiteY4" fmla="*/ 0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58722">
                  <a:moveTo>
                    <a:pt x="17630" y="0"/>
                  </a:moveTo>
                  <a:cubicBezTo>
                    <a:pt x="15648" y="8574"/>
                    <a:pt x="14445" y="16204"/>
                    <a:pt x="12056" y="23445"/>
                  </a:cubicBezTo>
                  <a:cubicBezTo>
                    <a:pt x="9667" y="30704"/>
                    <a:pt x="5778" y="37463"/>
                    <a:pt x="3148" y="44649"/>
                  </a:cubicBezTo>
                  <a:cubicBezTo>
                    <a:pt x="1519" y="49130"/>
                    <a:pt x="1000" y="54019"/>
                    <a:pt x="0" y="58723"/>
                  </a:cubicBezTo>
                  <a:cubicBezTo>
                    <a:pt x="21000" y="42056"/>
                    <a:pt x="26926" y="19500"/>
                    <a:pt x="1763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215EBC95-B27A-30D9-A426-5BE72F9BCF0E}"/>
                </a:ext>
              </a:extLst>
            </p:cNvPr>
            <p:cNvSpPr/>
            <p:nvPr/>
          </p:nvSpPr>
          <p:spPr>
            <a:xfrm>
              <a:off x="1559508" y="5028391"/>
              <a:ext cx="40331" cy="71241"/>
            </a:xfrm>
            <a:custGeom>
              <a:avLst/>
              <a:gdLst>
                <a:gd name="connsiteX0" fmla="*/ 40332 w 40331"/>
                <a:gd name="connsiteY0" fmla="*/ 71242 h 71241"/>
                <a:gd name="connsiteX1" fmla="*/ 1794 w 40331"/>
                <a:gd name="connsiteY1" fmla="*/ 0 h 71241"/>
                <a:gd name="connsiteX2" fmla="*/ 40332 w 40331"/>
                <a:gd name="connsiteY2" fmla="*/ 71242 h 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31" h="71241">
                  <a:moveTo>
                    <a:pt x="40332" y="71242"/>
                  </a:moveTo>
                  <a:cubicBezTo>
                    <a:pt x="13294" y="55260"/>
                    <a:pt x="9109" y="26760"/>
                    <a:pt x="1794" y="0"/>
                  </a:cubicBezTo>
                  <a:cubicBezTo>
                    <a:pt x="-6261" y="29574"/>
                    <a:pt x="13906" y="65927"/>
                    <a:pt x="40332" y="7124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05817143-0514-3E3D-539A-6569AC9B4098}"/>
                </a:ext>
              </a:extLst>
            </p:cNvPr>
            <p:cNvSpPr/>
            <p:nvPr/>
          </p:nvSpPr>
          <p:spPr>
            <a:xfrm>
              <a:off x="1616411" y="5116596"/>
              <a:ext cx="49725" cy="69334"/>
            </a:xfrm>
            <a:custGeom>
              <a:avLst/>
              <a:gdLst>
                <a:gd name="connsiteX0" fmla="*/ 521 w 49725"/>
                <a:gd name="connsiteY0" fmla="*/ 0 h 69334"/>
                <a:gd name="connsiteX1" fmla="*/ 49726 w 49725"/>
                <a:gd name="connsiteY1" fmla="*/ 69334 h 69334"/>
                <a:gd name="connsiteX2" fmla="*/ 521 w 49725"/>
                <a:gd name="connsiteY2" fmla="*/ 0 h 6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5" h="69334">
                  <a:moveTo>
                    <a:pt x="521" y="0"/>
                  </a:moveTo>
                  <a:cubicBezTo>
                    <a:pt x="-4386" y="23148"/>
                    <a:pt x="26374" y="66390"/>
                    <a:pt x="49726" y="69334"/>
                  </a:cubicBezTo>
                  <a:cubicBezTo>
                    <a:pt x="28577" y="49149"/>
                    <a:pt x="8503" y="29648"/>
                    <a:pt x="521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3916FE32-A2EB-E886-740E-85654CCEB425}"/>
                </a:ext>
              </a:extLst>
            </p:cNvPr>
            <p:cNvSpPr/>
            <p:nvPr/>
          </p:nvSpPr>
          <p:spPr>
            <a:xfrm>
              <a:off x="1887696" y="5216171"/>
              <a:ext cx="32907" cy="37759"/>
            </a:xfrm>
            <a:custGeom>
              <a:avLst/>
              <a:gdLst>
                <a:gd name="connsiteX0" fmla="*/ 0 w 32907"/>
                <a:gd name="connsiteY0" fmla="*/ 0 h 37759"/>
                <a:gd name="connsiteX1" fmla="*/ 32908 w 32907"/>
                <a:gd name="connsiteY1" fmla="*/ 37760 h 37759"/>
                <a:gd name="connsiteX2" fmla="*/ 0 w 32907"/>
                <a:gd name="connsiteY2" fmla="*/ 0 h 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07" h="37759">
                  <a:moveTo>
                    <a:pt x="0" y="0"/>
                  </a:moveTo>
                  <a:cubicBezTo>
                    <a:pt x="12371" y="11315"/>
                    <a:pt x="14389" y="31741"/>
                    <a:pt x="32908" y="37760"/>
                  </a:cubicBezTo>
                  <a:cubicBezTo>
                    <a:pt x="26852" y="21037"/>
                    <a:pt x="20093" y="4926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59239B67-4AAD-461F-0DAF-32996235E5B1}"/>
                </a:ext>
              </a:extLst>
            </p:cNvPr>
            <p:cNvSpPr/>
            <p:nvPr/>
          </p:nvSpPr>
          <p:spPr>
            <a:xfrm>
              <a:off x="1880103" y="5221782"/>
              <a:ext cx="23512" cy="49389"/>
            </a:xfrm>
            <a:custGeom>
              <a:avLst/>
              <a:gdLst>
                <a:gd name="connsiteX0" fmla="*/ 22334 w 23512"/>
                <a:gd name="connsiteY0" fmla="*/ 49390 h 49389"/>
                <a:gd name="connsiteX1" fmla="*/ 0 w 23512"/>
                <a:gd name="connsiteY1" fmla="*/ 0 h 49389"/>
                <a:gd name="connsiteX2" fmla="*/ 22334 w 23512"/>
                <a:gd name="connsiteY2" fmla="*/ 49390 h 4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12" h="49389">
                  <a:moveTo>
                    <a:pt x="22334" y="49390"/>
                  </a:moveTo>
                  <a:cubicBezTo>
                    <a:pt x="27167" y="33334"/>
                    <a:pt x="16630" y="9074"/>
                    <a:pt x="0" y="0"/>
                  </a:cubicBezTo>
                  <a:cubicBezTo>
                    <a:pt x="7963" y="17611"/>
                    <a:pt x="14871" y="32871"/>
                    <a:pt x="22334" y="493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F5DCEB56-9808-F63F-A421-B7BCFD9BD5B9}"/>
                </a:ext>
              </a:extLst>
            </p:cNvPr>
            <p:cNvSpPr/>
            <p:nvPr/>
          </p:nvSpPr>
          <p:spPr>
            <a:xfrm>
              <a:off x="1777831" y="5391340"/>
              <a:ext cx="14183" cy="48463"/>
            </a:xfrm>
            <a:custGeom>
              <a:avLst/>
              <a:gdLst>
                <a:gd name="connsiteX0" fmla="*/ 13512 w 14183"/>
                <a:gd name="connsiteY0" fmla="*/ 0 h 48463"/>
                <a:gd name="connsiteX1" fmla="*/ 1679 w 14183"/>
                <a:gd name="connsiteY1" fmla="*/ 48464 h 48463"/>
                <a:gd name="connsiteX2" fmla="*/ 13512 w 14183"/>
                <a:gd name="connsiteY2" fmla="*/ 0 h 4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3" h="48463">
                  <a:moveTo>
                    <a:pt x="13512" y="0"/>
                  </a:moveTo>
                  <a:cubicBezTo>
                    <a:pt x="4327" y="14889"/>
                    <a:pt x="-3562" y="29000"/>
                    <a:pt x="1679" y="48464"/>
                  </a:cubicBezTo>
                  <a:cubicBezTo>
                    <a:pt x="9012" y="32038"/>
                    <a:pt x="16494" y="17834"/>
                    <a:pt x="1351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D0572E16-2DDE-B639-61C1-59339B4E7E57}"/>
                </a:ext>
              </a:extLst>
            </p:cNvPr>
            <p:cNvSpPr/>
            <p:nvPr/>
          </p:nvSpPr>
          <p:spPr>
            <a:xfrm>
              <a:off x="1590774" y="5011391"/>
              <a:ext cx="9473" cy="57667"/>
            </a:xfrm>
            <a:custGeom>
              <a:avLst/>
              <a:gdLst>
                <a:gd name="connsiteX0" fmla="*/ 9474 w 9473"/>
                <a:gd name="connsiteY0" fmla="*/ 0 h 57667"/>
                <a:gd name="connsiteX1" fmla="*/ 4566 w 9473"/>
                <a:gd name="connsiteY1" fmla="*/ 57667 h 57667"/>
                <a:gd name="connsiteX2" fmla="*/ 9474 w 9473"/>
                <a:gd name="connsiteY2" fmla="*/ 0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3" h="57667">
                  <a:moveTo>
                    <a:pt x="9474" y="0"/>
                  </a:moveTo>
                  <a:cubicBezTo>
                    <a:pt x="-934" y="11019"/>
                    <a:pt x="-3063" y="43426"/>
                    <a:pt x="4566" y="57667"/>
                  </a:cubicBezTo>
                  <a:cubicBezTo>
                    <a:pt x="6066" y="40038"/>
                    <a:pt x="7789" y="19778"/>
                    <a:pt x="9474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256FC247-F4D1-133A-D9A0-0F842D127416}"/>
                </a:ext>
              </a:extLst>
            </p:cNvPr>
            <p:cNvSpPr/>
            <p:nvPr/>
          </p:nvSpPr>
          <p:spPr>
            <a:xfrm>
              <a:off x="1918363" y="5231375"/>
              <a:ext cx="33389" cy="24140"/>
            </a:xfrm>
            <a:custGeom>
              <a:avLst/>
              <a:gdLst>
                <a:gd name="connsiteX0" fmla="*/ 33389 w 33389"/>
                <a:gd name="connsiteY0" fmla="*/ 22426 h 24140"/>
                <a:gd name="connsiteX1" fmla="*/ 0 w 33389"/>
                <a:gd name="connsiteY1" fmla="*/ 0 h 24140"/>
                <a:gd name="connsiteX2" fmla="*/ 33389 w 33389"/>
                <a:gd name="connsiteY2" fmla="*/ 2242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89" h="24140">
                  <a:moveTo>
                    <a:pt x="33389" y="22426"/>
                  </a:moveTo>
                  <a:cubicBezTo>
                    <a:pt x="21815" y="14648"/>
                    <a:pt x="12056" y="8093"/>
                    <a:pt x="0" y="0"/>
                  </a:cubicBezTo>
                  <a:cubicBezTo>
                    <a:pt x="8278" y="19908"/>
                    <a:pt x="19685" y="27982"/>
                    <a:pt x="33389" y="2242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5C5A8BC0-2E59-454B-4055-EFEAD141AD17}"/>
                </a:ext>
              </a:extLst>
            </p:cNvPr>
            <p:cNvSpPr/>
            <p:nvPr/>
          </p:nvSpPr>
          <p:spPr>
            <a:xfrm>
              <a:off x="1687267" y="5224430"/>
              <a:ext cx="12693" cy="61223"/>
            </a:xfrm>
            <a:custGeom>
              <a:avLst/>
              <a:gdLst>
                <a:gd name="connsiteX0" fmla="*/ 0 w 12693"/>
                <a:gd name="connsiteY0" fmla="*/ 0 h 61223"/>
                <a:gd name="connsiteX1" fmla="*/ 7537 w 12693"/>
                <a:gd name="connsiteY1" fmla="*/ 30889 h 61223"/>
                <a:gd name="connsiteX2" fmla="*/ 9611 w 12693"/>
                <a:gd name="connsiteY2" fmla="*/ 61223 h 61223"/>
                <a:gd name="connsiteX3" fmla="*/ 0 w 12693"/>
                <a:gd name="connsiteY3" fmla="*/ 0 h 6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3" h="61223">
                  <a:moveTo>
                    <a:pt x="0" y="0"/>
                  </a:moveTo>
                  <a:cubicBezTo>
                    <a:pt x="2574" y="10278"/>
                    <a:pt x="5889" y="20445"/>
                    <a:pt x="7537" y="30889"/>
                  </a:cubicBezTo>
                  <a:cubicBezTo>
                    <a:pt x="9111" y="40853"/>
                    <a:pt x="8982" y="51112"/>
                    <a:pt x="9611" y="61223"/>
                  </a:cubicBezTo>
                  <a:cubicBezTo>
                    <a:pt x="16760" y="39056"/>
                    <a:pt x="10611" y="18982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33A02E17-08B5-CE59-6BA5-9C55C74C0F42}"/>
                </a:ext>
              </a:extLst>
            </p:cNvPr>
            <p:cNvSpPr/>
            <p:nvPr/>
          </p:nvSpPr>
          <p:spPr>
            <a:xfrm>
              <a:off x="1674063" y="5221171"/>
              <a:ext cx="7933" cy="57371"/>
            </a:xfrm>
            <a:custGeom>
              <a:avLst/>
              <a:gdLst>
                <a:gd name="connsiteX0" fmla="*/ 0 w 7933"/>
                <a:gd name="connsiteY0" fmla="*/ 0 h 57371"/>
                <a:gd name="connsiteX1" fmla="*/ 4870 w 7933"/>
                <a:gd name="connsiteY1" fmla="*/ 57371 h 57371"/>
                <a:gd name="connsiteX2" fmla="*/ 0 w 7933"/>
                <a:gd name="connsiteY2" fmla="*/ 0 h 5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3" h="57371">
                  <a:moveTo>
                    <a:pt x="0" y="0"/>
                  </a:moveTo>
                  <a:cubicBezTo>
                    <a:pt x="1556" y="18408"/>
                    <a:pt x="3111" y="36797"/>
                    <a:pt x="4870" y="57371"/>
                  </a:cubicBezTo>
                  <a:cubicBezTo>
                    <a:pt x="10630" y="36019"/>
                    <a:pt x="7852" y="17537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C74C50A5-FF8F-378B-413D-3967A1B875D2}"/>
                </a:ext>
              </a:extLst>
            </p:cNvPr>
            <p:cNvSpPr/>
            <p:nvPr/>
          </p:nvSpPr>
          <p:spPr>
            <a:xfrm>
              <a:off x="1575602" y="5009631"/>
              <a:ext cx="8293" cy="42741"/>
            </a:xfrm>
            <a:custGeom>
              <a:avLst/>
              <a:gdLst>
                <a:gd name="connsiteX0" fmla="*/ 4219 w 8293"/>
                <a:gd name="connsiteY0" fmla="*/ 42741 h 42741"/>
                <a:gd name="connsiteX1" fmla="*/ 8293 w 8293"/>
                <a:gd name="connsiteY1" fmla="*/ 0 h 42741"/>
                <a:gd name="connsiteX2" fmla="*/ 4219 w 8293"/>
                <a:gd name="connsiteY2" fmla="*/ 42741 h 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3" h="42741">
                  <a:moveTo>
                    <a:pt x="4219" y="42741"/>
                  </a:moveTo>
                  <a:cubicBezTo>
                    <a:pt x="5478" y="29519"/>
                    <a:pt x="6923" y="14463"/>
                    <a:pt x="8293" y="0"/>
                  </a:cubicBezTo>
                  <a:cubicBezTo>
                    <a:pt x="-911" y="7889"/>
                    <a:pt x="-2726" y="32241"/>
                    <a:pt x="4219" y="4274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4AC533-78DA-523A-00C0-90B7F7526054}"/>
                </a:ext>
              </a:extLst>
            </p:cNvPr>
            <p:cNvSpPr/>
            <p:nvPr/>
          </p:nvSpPr>
          <p:spPr>
            <a:xfrm>
              <a:off x="1490802" y="5018113"/>
              <a:ext cx="48074" cy="20185"/>
            </a:xfrm>
            <a:custGeom>
              <a:avLst/>
              <a:gdLst>
                <a:gd name="connsiteX0" fmla="*/ 0 w 48074"/>
                <a:gd name="connsiteY0" fmla="*/ 0 h 20185"/>
                <a:gd name="connsiteX1" fmla="*/ 48075 w 48074"/>
                <a:gd name="connsiteY1" fmla="*/ 20185 h 20185"/>
                <a:gd name="connsiteX2" fmla="*/ 0 w 48074"/>
                <a:gd name="connsiteY2" fmla="*/ 0 h 2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74" h="20185">
                  <a:moveTo>
                    <a:pt x="0" y="0"/>
                  </a:moveTo>
                  <a:cubicBezTo>
                    <a:pt x="17000" y="7148"/>
                    <a:pt x="31926" y="13408"/>
                    <a:pt x="48075" y="20185"/>
                  </a:cubicBezTo>
                  <a:cubicBezTo>
                    <a:pt x="34778" y="6667"/>
                    <a:pt x="19463" y="1148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0DF2703C-A382-EB1B-85D7-756FBAB95879}"/>
                </a:ext>
              </a:extLst>
            </p:cNvPr>
            <p:cNvSpPr/>
            <p:nvPr/>
          </p:nvSpPr>
          <p:spPr>
            <a:xfrm>
              <a:off x="1500431" y="5042445"/>
              <a:ext cx="41500" cy="12223"/>
            </a:xfrm>
            <a:custGeom>
              <a:avLst/>
              <a:gdLst>
                <a:gd name="connsiteX0" fmla="*/ 0 w 41500"/>
                <a:gd name="connsiteY0" fmla="*/ 2835 h 12223"/>
                <a:gd name="connsiteX1" fmla="*/ 41501 w 41500"/>
                <a:gd name="connsiteY1" fmla="*/ 12224 h 12223"/>
                <a:gd name="connsiteX2" fmla="*/ 0 w 41500"/>
                <a:gd name="connsiteY2" fmla="*/ 2835 h 1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00" h="12223">
                  <a:moveTo>
                    <a:pt x="0" y="2835"/>
                  </a:moveTo>
                  <a:cubicBezTo>
                    <a:pt x="13519" y="5890"/>
                    <a:pt x="27982" y="9168"/>
                    <a:pt x="41501" y="12224"/>
                  </a:cubicBezTo>
                  <a:cubicBezTo>
                    <a:pt x="29963" y="742"/>
                    <a:pt x="11852" y="-3258"/>
                    <a:pt x="0" y="28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8BD18777-5713-BCDF-5CBE-121A6C37C2F2}"/>
                </a:ext>
              </a:extLst>
            </p:cNvPr>
            <p:cNvSpPr/>
            <p:nvPr/>
          </p:nvSpPr>
          <p:spPr>
            <a:xfrm>
              <a:off x="1922900" y="5226614"/>
              <a:ext cx="28204" cy="21243"/>
            </a:xfrm>
            <a:custGeom>
              <a:avLst/>
              <a:gdLst>
                <a:gd name="connsiteX0" fmla="*/ 0 w 28204"/>
                <a:gd name="connsiteY0" fmla="*/ 2 h 21243"/>
                <a:gd name="connsiteX1" fmla="*/ 28204 w 28204"/>
                <a:gd name="connsiteY1" fmla="*/ 21243 h 21243"/>
                <a:gd name="connsiteX2" fmla="*/ 0 w 28204"/>
                <a:gd name="connsiteY2" fmla="*/ 2 h 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04" h="21243">
                  <a:moveTo>
                    <a:pt x="0" y="2"/>
                  </a:moveTo>
                  <a:cubicBezTo>
                    <a:pt x="9463" y="7132"/>
                    <a:pt x="18834" y="14188"/>
                    <a:pt x="28204" y="21243"/>
                  </a:cubicBezTo>
                  <a:cubicBezTo>
                    <a:pt x="24037" y="5780"/>
                    <a:pt x="15130" y="-127"/>
                    <a:pt x="0" y="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D46FA1BA-65D9-F066-B013-A870CB7BD8AF}"/>
                </a:ext>
              </a:extLst>
            </p:cNvPr>
            <p:cNvSpPr/>
            <p:nvPr/>
          </p:nvSpPr>
          <p:spPr>
            <a:xfrm>
              <a:off x="1518283" y="5065693"/>
              <a:ext cx="35778" cy="7921"/>
            </a:xfrm>
            <a:custGeom>
              <a:avLst/>
              <a:gdLst>
                <a:gd name="connsiteX0" fmla="*/ 0 w 35778"/>
                <a:gd name="connsiteY0" fmla="*/ 2810 h 7921"/>
                <a:gd name="connsiteX1" fmla="*/ 35778 w 35778"/>
                <a:gd name="connsiteY1" fmla="*/ 7921 h 7921"/>
                <a:gd name="connsiteX2" fmla="*/ 0 w 35778"/>
                <a:gd name="connsiteY2" fmla="*/ 2810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78" h="7921">
                  <a:moveTo>
                    <a:pt x="0" y="2810"/>
                  </a:moveTo>
                  <a:cubicBezTo>
                    <a:pt x="12408" y="4588"/>
                    <a:pt x="24834" y="6365"/>
                    <a:pt x="35778" y="7921"/>
                  </a:cubicBezTo>
                  <a:cubicBezTo>
                    <a:pt x="28741" y="310"/>
                    <a:pt x="11222" y="-2672"/>
                    <a:pt x="0" y="281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E0D837E9-1128-832C-BF81-C8ADD4CCC915}"/>
                </a:ext>
              </a:extLst>
            </p:cNvPr>
            <p:cNvSpPr/>
            <p:nvPr/>
          </p:nvSpPr>
          <p:spPr>
            <a:xfrm>
              <a:off x="1508357" y="5004502"/>
              <a:ext cx="30130" cy="20889"/>
            </a:xfrm>
            <a:custGeom>
              <a:avLst/>
              <a:gdLst>
                <a:gd name="connsiteX0" fmla="*/ 30130 w 30130"/>
                <a:gd name="connsiteY0" fmla="*/ 20889 h 20889"/>
                <a:gd name="connsiteX1" fmla="*/ 0 w 30130"/>
                <a:gd name="connsiteY1" fmla="*/ 0 h 20889"/>
                <a:gd name="connsiteX2" fmla="*/ 30130 w 30130"/>
                <a:gd name="connsiteY2" fmla="*/ 20889 h 2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30" h="20889">
                  <a:moveTo>
                    <a:pt x="30130" y="20889"/>
                  </a:moveTo>
                  <a:cubicBezTo>
                    <a:pt x="22334" y="10556"/>
                    <a:pt x="13963" y="944"/>
                    <a:pt x="0" y="0"/>
                  </a:cubicBezTo>
                  <a:cubicBezTo>
                    <a:pt x="10037" y="6963"/>
                    <a:pt x="20093" y="13926"/>
                    <a:pt x="30130" y="2088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CFB10773-9F4B-39C8-7092-1D8EC1C89F99}"/>
                </a:ext>
              </a:extLst>
            </p:cNvPr>
            <p:cNvSpPr/>
            <p:nvPr/>
          </p:nvSpPr>
          <p:spPr>
            <a:xfrm>
              <a:off x="1565803" y="5122351"/>
              <a:ext cx="28667" cy="15133"/>
            </a:xfrm>
            <a:custGeom>
              <a:avLst/>
              <a:gdLst>
                <a:gd name="connsiteX0" fmla="*/ 0 w 28667"/>
                <a:gd name="connsiteY0" fmla="*/ 15134 h 15133"/>
                <a:gd name="connsiteX1" fmla="*/ 28667 w 28667"/>
                <a:gd name="connsiteY1" fmla="*/ 115 h 15133"/>
                <a:gd name="connsiteX2" fmla="*/ 0 w 28667"/>
                <a:gd name="connsiteY2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67" h="15133">
                  <a:moveTo>
                    <a:pt x="0" y="15134"/>
                  </a:moveTo>
                  <a:cubicBezTo>
                    <a:pt x="9056" y="10393"/>
                    <a:pt x="18519" y="5430"/>
                    <a:pt x="28667" y="115"/>
                  </a:cubicBezTo>
                  <a:cubicBezTo>
                    <a:pt x="12852" y="-904"/>
                    <a:pt x="2556" y="4911"/>
                    <a:pt x="0" y="15134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54DE9D18-2A0A-B657-5621-454B86FC19CA}"/>
                </a:ext>
              </a:extLst>
            </p:cNvPr>
            <p:cNvSpPr/>
            <p:nvPr/>
          </p:nvSpPr>
          <p:spPr>
            <a:xfrm>
              <a:off x="1658656" y="5168689"/>
              <a:ext cx="34944" cy="12463"/>
            </a:xfrm>
            <a:custGeom>
              <a:avLst/>
              <a:gdLst>
                <a:gd name="connsiteX0" fmla="*/ 34149 w 34944"/>
                <a:gd name="connsiteY0" fmla="*/ 12463 h 12463"/>
                <a:gd name="connsiteX1" fmla="*/ 34945 w 34944"/>
                <a:gd name="connsiteY1" fmla="*/ 10482 h 12463"/>
                <a:gd name="connsiteX2" fmla="*/ 407 w 34944"/>
                <a:gd name="connsiteY2" fmla="*/ 0 h 12463"/>
                <a:gd name="connsiteX3" fmla="*/ 0 w 34944"/>
                <a:gd name="connsiteY3" fmla="*/ 1278 h 12463"/>
                <a:gd name="connsiteX4" fmla="*/ 34149 w 34944"/>
                <a:gd name="connsiteY4" fmla="*/ 12463 h 1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4" h="12463">
                  <a:moveTo>
                    <a:pt x="34149" y="12463"/>
                  </a:moveTo>
                  <a:cubicBezTo>
                    <a:pt x="34408" y="11796"/>
                    <a:pt x="34667" y="11148"/>
                    <a:pt x="34945" y="10482"/>
                  </a:cubicBezTo>
                  <a:cubicBezTo>
                    <a:pt x="23426" y="6981"/>
                    <a:pt x="11926" y="3500"/>
                    <a:pt x="407" y="0"/>
                  </a:cubicBezTo>
                  <a:cubicBezTo>
                    <a:pt x="278" y="426"/>
                    <a:pt x="130" y="852"/>
                    <a:pt x="0" y="1278"/>
                  </a:cubicBezTo>
                  <a:cubicBezTo>
                    <a:pt x="11370" y="5019"/>
                    <a:pt x="22760" y="8741"/>
                    <a:pt x="34149" y="124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2B778B92-7DDF-B599-2F33-39B19C96CE48}"/>
                </a:ext>
              </a:extLst>
            </p:cNvPr>
            <p:cNvSpPr/>
            <p:nvPr/>
          </p:nvSpPr>
          <p:spPr>
            <a:xfrm>
              <a:off x="1655267" y="5151300"/>
              <a:ext cx="38333" cy="15722"/>
            </a:xfrm>
            <a:custGeom>
              <a:avLst/>
              <a:gdLst>
                <a:gd name="connsiteX0" fmla="*/ 852 w 38333"/>
                <a:gd name="connsiteY0" fmla="*/ 0 h 15722"/>
                <a:gd name="connsiteX1" fmla="*/ 0 w 38333"/>
                <a:gd name="connsiteY1" fmla="*/ 2463 h 15722"/>
                <a:gd name="connsiteX2" fmla="*/ 37575 w 38333"/>
                <a:gd name="connsiteY2" fmla="*/ 15722 h 15722"/>
                <a:gd name="connsiteX3" fmla="*/ 38334 w 38333"/>
                <a:gd name="connsiteY3" fmla="*/ 13537 h 15722"/>
                <a:gd name="connsiteX4" fmla="*/ 852 w 38333"/>
                <a:gd name="connsiteY4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3" h="15722">
                  <a:moveTo>
                    <a:pt x="852" y="0"/>
                  </a:moveTo>
                  <a:cubicBezTo>
                    <a:pt x="574" y="815"/>
                    <a:pt x="278" y="1648"/>
                    <a:pt x="0" y="2463"/>
                  </a:cubicBezTo>
                  <a:cubicBezTo>
                    <a:pt x="12519" y="6889"/>
                    <a:pt x="25056" y="11296"/>
                    <a:pt x="37575" y="15722"/>
                  </a:cubicBezTo>
                  <a:cubicBezTo>
                    <a:pt x="37834" y="15000"/>
                    <a:pt x="38075" y="14278"/>
                    <a:pt x="38334" y="13537"/>
                  </a:cubicBezTo>
                  <a:cubicBezTo>
                    <a:pt x="25834" y="9037"/>
                    <a:pt x="13352" y="4519"/>
                    <a:pt x="85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C9B128BC-B9FF-8EEB-ECAA-3DEE5D41B3CC}"/>
                </a:ext>
              </a:extLst>
            </p:cNvPr>
            <p:cNvSpPr/>
            <p:nvPr/>
          </p:nvSpPr>
          <p:spPr>
            <a:xfrm>
              <a:off x="1661471" y="5226468"/>
              <a:ext cx="3574" cy="28796"/>
            </a:xfrm>
            <a:custGeom>
              <a:avLst/>
              <a:gdLst>
                <a:gd name="connsiteX0" fmla="*/ 3574 w 3574"/>
                <a:gd name="connsiteY0" fmla="*/ 28797 h 28796"/>
                <a:gd name="connsiteX1" fmla="*/ 3241 w 3574"/>
                <a:gd name="connsiteY1" fmla="*/ 0 h 28796"/>
                <a:gd name="connsiteX2" fmla="*/ 0 w 3574"/>
                <a:gd name="connsiteY2" fmla="*/ 55 h 28796"/>
                <a:gd name="connsiteX3" fmla="*/ 741 w 3574"/>
                <a:gd name="connsiteY3" fmla="*/ 28426 h 28796"/>
                <a:gd name="connsiteX4" fmla="*/ 3574 w 3574"/>
                <a:gd name="connsiteY4" fmla="*/ 28797 h 2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4" h="28796">
                  <a:moveTo>
                    <a:pt x="3574" y="28797"/>
                  </a:moveTo>
                  <a:cubicBezTo>
                    <a:pt x="3463" y="19204"/>
                    <a:pt x="3352" y="9593"/>
                    <a:pt x="3241" y="0"/>
                  </a:cubicBezTo>
                  <a:cubicBezTo>
                    <a:pt x="2167" y="19"/>
                    <a:pt x="1093" y="37"/>
                    <a:pt x="0" y="55"/>
                  </a:cubicBezTo>
                  <a:cubicBezTo>
                    <a:pt x="241" y="9519"/>
                    <a:pt x="500" y="18963"/>
                    <a:pt x="741" y="28426"/>
                  </a:cubicBezTo>
                  <a:cubicBezTo>
                    <a:pt x="1704" y="28537"/>
                    <a:pt x="2648" y="28667"/>
                    <a:pt x="3574" y="2879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548A146-6D03-4917-04FA-B9ECF7A1743F}"/>
                </a:ext>
              </a:extLst>
            </p:cNvPr>
            <p:cNvSpPr/>
            <p:nvPr/>
          </p:nvSpPr>
          <p:spPr>
            <a:xfrm>
              <a:off x="1536265" y="4926112"/>
              <a:ext cx="16018" cy="38278"/>
            </a:xfrm>
            <a:custGeom>
              <a:avLst/>
              <a:gdLst>
                <a:gd name="connsiteX0" fmla="*/ 16019 w 16018"/>
                <a:gd name="connsiteY0" fmla="*/ 37371 h 38278"/>
                <a:gd name="connsiteX1" fmla="*/ 1296 w 16018"/>
                <a:gd name="connsiteY1" fmla="*/ 0 h 38278"/>
                <a:gd name="connsiteX2" fmla="*/ 0 w 16018"/>
                <a:gd name="connsiteY2" fmla="*/ 556 h 38278"/>
                <a:gd name="connsiteX3" fmla="*/ 13685 w 16018"/>
                <a:gd name="connsiteY3" fmla="*/ 38278 h 38278"/>
                <a:gd name="connsiteX4" fmla="*/ 16019 w 16018"/>
                <a:gd name="connsiteY4" fmla="*/ 37371 h 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8" h="38278">
                  <a:moveTo>
                    <a:pt x="16019" y="37371"/>
                  </a:moveTo>
                  <a:cubicBezTo>
                    <a:pt x="11111" y="24908"/>
                    <a:pt x="6204" y="12463"/>
                    <a:pt x="1296" y="0"/>
                  </a:cubicBezTo>
                  <a:cubicBezTo>
                    <a:pt x="870" y="185"/>
                    <a:pt x="426" y="370"/>
                    <a:pt x="0" y="556"/>
                  </a:cubicBezTo>
                  <a:cubicBezTo>
                    <a:pt x="4556" y="13130"/>
                    <a:pt x="9130" y="25704"/>
                    <a:pt x="13685" y="38278"/>
                  </a:cubicBezTo>
                  <a:cubicBezTo>
                    <a:pt x="14463" y="37982"/>
                    <a:pt x="15241" y="37686"/>
                    <a:pt x="16019" y="3737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6586DC28-6874-C122-1374-2E2BC974A4B6}"/>
                </a:ext>
              </a:extLst>
            </p:cNvPr>
            <p:cNvSpPr/>
            <p:nvPr/>
          </p:nvSpPr>
          <p:spPr>
            <a:xfrm>
              <a:off x="1574821" y="5135985"/>
              <a:ext cx="20740" cy="17648"/>
            </a:xfrm>
            <a:custGeom>
              <a:avLst/>
              <a:gdLst>
                <a:gd name="connsiteX0" fmla="*/ 0 w 20740"/>
                <a:gd name="connsiteY0" fmla="*/ 14963 h 17648"/>
                <a:gd name="connsiteX1" fmla="*/ 2148 w 20740"/>
                <a:gd name="connsiteY1" fmla="*/ 17648 h 17648"/>
                <a:gd name="connsiteX2" fmla="*/ 20741 w 20740"/>
                <a:gd name="connsiteY2" fmla="*/ 2352 h 17648"/>
                <a:gd name="connsiteX3" fmla="*/ 18852 w 20740"/>
                <a:gd name="connsiteY3" fmla="*/ 0 h 17648"/>
                <a:gd name="connsiteX4" fmla="*/ 0 w 20740"/>
                <a:gd name="connsiteY4" fmla="*/ 1496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0" h="17648">
                  <a:moveTo>
                    <a:pt x="0" y="14963"/>
                  </a:moveTo>
                  <a:cubicBezTo>
                    <a:pt x="722" y="15852"/>
                    <a:pt x="1426" y="16741"/>
                    <a:pt x="2148" y="17648"/>
                  </a:cubicBezTo>
                  <a:cubicBezTo>
                    <a:pt x="8352" y="12556"/>
                    <a:pt x="14537" y="7445"/>
                    <a:pt x="20741" y="2352"/>
                  </a:cubicBezTo>
                  <a:cubicBezTo>
                    <a:pt x="20111" y="1574"/>
                    <a:pt x="19482" y="778"/>
                    <a:pt x="18852" y="0"/>
                  </a:cubicBezTo>
                  <a:cubicBezTo>
                    <a:pt x="12574" y="4963"/>
                    <a:pt x="6278" y="9963"/>
                    <a:pt x="0" y="149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18D9368B-0124-9A8D-94E0-7651FAB97739}"/>
                </a:ext>
              </a:extLst>
            </p:cNvPr>
            <p:cNvSpPr/>
            <p:nvPr/>
          </p:nvSpPr>
          <p:spPr>
            <a:xfrm>
              <a:off x="1600692" y="5156096"/>
              <a:ext cx="15092" cy="21833"/>
            </a:xfrm>
            <a:custGeom>
              <a:avLst/>
              <a:gdLst>
                <a:gd name="connsiteX0" fmla="*/ 0 w 15092"/>
                <a:gd name="connsiteY0" fmla="*/ 19723 h 21833"/>
                <a:gd name="connsiteX1" fmla="*/ 2907 w 15092"/>
                <a:gd name="connsiteY1" fmla="*/ 21834 h 21833"/>
                <a:gd name="connsiteX2" fmla="*/ 15093 w 15092"/>
                <a:gd name="connsiteY2" fmla="*/ 1370 h 21833"/>
                <a:gd name="connsiteX3" fmla="*/ 12778 w 15092"/>
                <a:gd name="connsiteY3" fmla="*/ 0 h 21833"/>
                <a:gd name="connsiteX4" fmla="*/ 0 w 15092"/>
                <a:gd name="connsiteY4" fmla="*/ 19723 h 2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2" h="21833">
                  <a:moveTo>
                    <a:pt x="0" y="19723"/>
                  </a:moveTo>
                  <a:cubicBezTo>
                    <a:pt x="963" y="20426"/>
                    <a:pt x="1945" y="21130"/>
                    <a:pt x="2907" y="21834"/>
                  </a:cubicBezTo>
                  <a:cubicBezTo>
                    <a:pt x="6963" y="15019"/>
                    <a:pt x="11037" y="8185"/>
                    <a:pt x="15093" y="1370"/>
                  </a:cubicBezTo>
                  <a:cubicBezTo>
                    <a:pt x="14315" y="908"/>
                    <a:pt x="13556" y="445"/>
                    <a:pt x="12778" y="0"/>
                  </a:cubicBezTo>
                  <a:cubicBezTo>
                    <a:pt x="8519" y="6556"/>
                    <a:pt x="4259" y="13148"/>
                    <a:pt x="0" y="19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2D3EB938-C105-B3AE-9527-32FBD93CA35E}"/>
                </a:ext>
              </a:extLst>
            </p:cNvPr>
            <p:cNvSpPr/>
            <p:nvPr/>
          </p:nvSpPr>
          <p:spPr>
            <a:xfrm>
              <a:off x="1545173" y="4911593"/>
              <a:ext cx="12148" cy="35907"/>
            </a:xfrm>
            <a:custGeom>
              <a:avLst/>
              <a:gdLst>
                <a:gd name="connsiteX0" fmla="*/ 0 w 12148"/>
                <a:gd name="connsiteY0" fmla="*/ 0 h 35907"/>
                <a:gd name="connsiteX1" fmla="*/ 12148 w 12148"/>
                <a:gd name="connsiteY1" fmla="*/ 35908 h 35907"/>
                <a:gd name="connsiteX2" fmla="*/ 0 w 12148"/>
                <a:gd name="connsiteY2" fmla="*/ 0 h 3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48" h="35907">
                  <a:moveTo>
                    <a:pt x="0" y="0"/>
                  </a:moveTo>
                  <a:cubicBezTo>
                    <a:pt x="4111" y="12130"/>
                    <a:pt x="7704" y="22760"/>
                    <a:pt x="12148" y="35908"/>
                  </a:cubicBezTo>
                  <a:cubicBezTo>
                    <a:pt x="11370" y="21648"/>
                    <a:pt x="8500" y="10611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2" name="图形 9">
            <a:extLst>
              <a:ext uri="{FF2B5EF4-FFF2-40B4-BE49-F238E27FC236}">
                <a16:creationId xmlns:a16="http://schemas.microsoft.com/office/drawing/2014/main" id="{5E14B912-03DE-37AB-7A11-A6BA0E30FAC0}"/>
              </a:ext>
            </a:extLst>
          </p:cNvPr>
          <p:cNvGrpSpPr/>
          <p:nvPr/>
        </p:nvGrpSpPr>
        <p:grpSpPr>
          <a:xfrm>
            <a:off x="9223561" y="4183421"/>
            <a:ext cx="1739158" cy="1954036"/>
            <a:chOff x="5205436" y="2428875"/>
            <a:chExt cx="1779341" cy="1999184"/>
          </a:xfrm>
        </p:grpSpPr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AC645287-EA8F-94BD-5138-0F02156F9C2A}"/>
                </a:ext>
              </a:extLst>
            </p:cNvPr>
            <p:cNvSpPr/>
            <p:nvPr/>
          </p:nvSpPr>
          <p:spPr>
            <a:xfrm rot="-3704306">
              <a:off x="5262711" y="2865905"/>
              <a:ext cx="1664788" cy="1125194"/>
            </a:xfrm>
            <a:custGeom>
              <a:avLst/>
              <a:gdLst>
                <a:gd name="connsiteX0" fmla="*/ 0 w 1664788"/>
                <a:gd name="connsiteY0" fmla="*/ 0 h 1125194"/>
                <a:gd name="connsiteX1" fmla="*/ 1664789 w 1664788"/>
                <a:gd name="connsiteY1" fmla="*/ 0 h 1125194"/>
                <a:gd name="connsiteX2" fmla="*/ 1664789 w 1664788"/>
                <a:gd name="connsiteY2" fmla="*/ 1125194 h 1125194"/>
                <a:gd name="connsiteX3" fmla="*/ 0 w 1664788"/>
                <a:gd name="connsiteY3" fmla="*/ 1125194 h 112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788" h="1125194">
                  <a:moveTo>
                    <a:pt x="0" y="0"/>
                  </a:moveTo>
                  <a:lnTo>
                    <a:pt x="1664789" y="0"/>
                  </a:lnTo>
                  <a:lnTo>
                    <a:pt x="1664789" y="1125194"/>
                  </a:lnTo>
                  <a:lnTo>
                    <a:pt x="0" y="1125194"/>
                  </a:lnTo>
                  <a:close/>
                </a:path>
              </a:pathLst>
            </a:custGeom>
            <a:solidFill>
              <a:srgbClr val="E110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B5850B7C-CAB2-D8C4-61B9-FE959271CD3F}"/>
                </a:ext>
              </a:extLst>
            </p:cNvPr>
            <p:cNvSpPr/>
            <p:nvPr/>
          </p:nvSpPr>
          <p:spPr>
            <a:xfrm>
              <a:off x="5762910" y="2459259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503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503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B316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A271665E-D199-95ED-91C1-A408D9B9567E}"/>
                </a:ext>
              </a:extLst>
            </p:cNvPr>
            <p:cNvSpPr/>
            <p:nvPr/>
          </p:nvSpPr>
          <p:spPr>
            <a:xfrm>
              <a:off x="5779293" y="2428875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408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408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08D76778-46CF-8522-6589-67094E5D3E9A}"/>
                </a:ext>
              </a:extLst>
            </p:cNvPr>
            <p:cNvSpPr/>
            <p:nvPr/>
          </p:nvSpPr>
          <p:spPr>
            <a:xfrm>
              <a:off x="5975413" y="2986087"/>
              <a:ext cx="465010" cy="465010"/>
            </a:xfrm>
            <a:custGeom>
              <a:avLst/>
              <a:gdLst>
                <a:gd name="connsiteX0" fmla="*/ 465011 w 465010"/>
                <a:gd name="connsiteY0" fmla="*/ 232505 h 465010"/>
                <a:gd name="connsiteX1" fmla="*/ 232505 w 465010"/>
                <a:gd name="connsiteY1" fmla="*/ 465011 h 465010"/>
                <a:gd name="connsiteX2" fmla="*/ 0 w 465010"/>
                <a:gd name="connsiteY2" fmla="*/ 232505 h 465010"/>
                <a:gd name="connsiteX3" fmla="*/ 232505 w 465010"/>
                <a:gd name="connsiteY3" fmla="*/ 0 h 465010"/>
                <a:gd name="connsiteX4" fmla="*/ 465011 w 465010"/>
                <a:gd name="connsiteY4" fmla="*/ 232505 h 46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10" h="465010">
                  <a:moveTo>
                    <a:pt x="465011" y="232505"/>
                  </a:moveTo>
                  <a:cubicBezTo>
                    <a:pt x="465011" y="360914"/>
                    <a:pt x="360914" y="465011"/>
                    <a:pt x="232505" y="465011"/>
                  </a:cubicBezTo>
                  <a:cubicBezTo>
                    <a:pt x="104096" y="465011"/>
                    <a:pt x="0" y="360914"/>
                    <a:pt x="0" y="232505"/>
                  </a:cubicBezTo>
                  <a:cubicBezTo>
                    <a:pt x="0" y="104096"/>
                    <a:pt x="104096" y="0"/>
                    <a:pt x="232505" y="0"/>
                  </a:cubicBezTo>
                  <a:cubicBezTo>
                    <a:pt x="360914" y="0"/>
                    <a:pt x="465011" y="104096"/>
                    <a:pt x="465011" y="232505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7" name="图形 9">
              <a:extLst>
                <a:ext uri="{FF2B5EF4-FFF2-40B4-BE49-F238E27FC236}">
                  <a16:creationId xmlns:a16="http://schemas.microsoft.com/office/drawing/2014/main" id="{0900666A-6CD5-8EC0-1E4A-1DA77F8F3271}"/>
                </a:ext>
              </a:extLst>
            </p:cNvPr>
            <p:cNvGrpSpPr/>
            <p:nvPr/>
          </p:nvGrpSpPr>
          <p:grpSpPr>
            <a:xfrm>
              <a:off x="6085144" y="3035792"/>
              <a:ext cx="288206" cy="344903"/>
              <a:chOff x="6085144" y="3035792"/>
              <a:chExt cx="288206" cy="344903"/>
            </a:xfrm>
            <a:solidFill>
              <a:srgbClr val="B31610"/>
            </a:solidFill>
          </p:grpSpPr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551D6FCA-8BC6-BACA-A826-CC00C2D68E65}"/>
                  </a:ext>
                </a:extLst>
              </p:cNvPr>
              <p:cNvSpPr/>
              <p:nvPr/>
            </p:nvSpPr>
            <p:spPr>
              <a:xfrm>
                <a:off x="6149848" y="3035792"/>
                <a:ext cx="76915" cy="177481"/>
              </a:xfrm>
              <a:custGeom>
                <a:avLst/>
                <a:gdLst>
                  <a:gd name="connsiteX0" fmla="*/ 730 w 76915"/>
                  <a:gd name="connsiteY0" fmla="*/ 28209 h 177481"/>
                  <a:gd name="connsiteX1" fmla="*/ 33781 w 76915"/>
                  <a:gd name="connsiteY1" fmla="*/ 162036 h 177481"/>
                  <a:gd name="connsiteX2" fmla="*/ 76168 w 76915"/>
                  <a:gd name="connsiteY2" fmla="*/ 149272 h 177481"/>
                  <a:gd name="connsiteX3" fmla="*/ 43116 w 76915"/>
                  <a:gd name="connsiteY3" fmla="*/ 15446 h 177481"/>
                  <a:gd name="connsiteX4" fmla="*/ 730 w 76915"/>
                  <a:gd name="connsiteY4" fmla="*/ 28209 h 177481"/>
                  <a:gd name="connsiteX5" fmla="*/ 730 w 76915"/>
                  <a:gd name="connsiteY5" fmla="*/ 28209 h 17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15" h="177481">
                    <a:moveTo>
                      <a:pt x="730" y="28209"/>
                    </a:moveTo>
                    <a:cubicBezTo>
                      <a:pt x="11779" y="72786"/>
                      <a:pt x="22732" y="117459"/>
                      <a:pt x="33781" y="162036"/>
                    </a:cubicBezTo>
                    <a:cubicBezTo>
                      <a:pt x="40639" y="189753"/>
                      <a:pt x="83026" y="176895"/>
                      <a:pt x="76168" y="149272"/>
                    </a:cubicBezTo>
                    <a:cubicBezTo>
                      <a:pt x="65119" y="104695"/>
                      <a:pt x="54165" y="60023"/>
                      <a:pt x="43116" y="15446"/>
                    </a:cubicBezTo>
                    <a:cubicBezTo>
                      <a:pt x="36258" y="-12272"/>
                      <a:pt x="-6033" y="587"/>
                      <a:pt x="730" y="28209"/>
                    </a:cubicBezTo>
                    <a:lnTo>
                      <a:pt x="730" y="28209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0AADDDEB-C298-0239-0828-71391FF847BA}"/>
                  </a:ext>
                </a:extLst>
              </p:cNvPr>
              <p:cNvSpPr/>
              <p:nvPr/>
            </p:nvSpPr>
            <p:spPr>
              <a:xfrm>
                <a:off x="6211602" y="3120606"/>
                <a:ext cx="161748" cy="110795"/>
              </a:xfrm>
              <a:custGeom>
                <a:avLst/>
                <a:gdLst>
                  <a:gd name="connsiteX0" fmla="*/ 33464 w 161748"/>
                  <a:gd name="connsiteY0" fmla="*/ 107797 h 110795"/>
                  <a:gd name="connsiteX1" fmla="*/ 151383 w 161748"/>
                  <a:gd name="connsiteY1" fmla="*/ 41122 h 110795"/>
                  <a:gd name="connsiteX2" fmla="*/ 128333 w 161748"/>
                  <a:gd name="connsiteY2" fmla="*/ 3403 h 110795"/>
                  <a:gd name="connsiteX3" fmla="*/ 10413 w 161748"/>
                  <a:gd name="connsiteY3" fmla="*/ 70078 h 110795"/>
                  <a:gd name="connsiteX4" fmla="*/ 3079 w 161748"/>
                  <a:gd name="connsiteY4" fmla="*/ 100463 h 110795"/>
                  <a:gd name="connsiteX5" fmla="*/ 33464 w 161748"/>
                  <a:gd name="connsiteY5" fmla="*/ 107797 h 110795"/>
                  <a:gd name="connsiteX6" fmla="*/ 33464 w 161748"/>
                  <a:gd name="connsiteY6" fmla="*/ 107797 h 1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748" h="110795">
                    <a:moveTo>
                      <a:pt x="33464" y="107797"/>
                    </a:moveTo>
                    <a:cubicBezTo>
                      <a:pt x="73469" y="86842"/>
                      <a:pt x="112712" y="64649"/>
                      <a:pt x="151383" y="41122"/>
                    </a:cubicBezTo>
                    <a:cubicBezTo>
                      <a:pt x="175767" y="26263"/>
                      <a:pt x="152622" y="-11456"/>
                      <a:pt x="128333" y="3403"/>
                    </a:cubicBezTo>
                    <a:cubicBezTo>
                      <a:pt x="89756" y="26835"/>
                      <a:pt x="50418" y="49028"/>
                      <a:pt x="10413" y="70078"/>
                    </a:cubicBezTo>
                    <a:cubicBezTo>
                      <a:pt x="-159" y="75603"/>
                      <a:pt x="-2827" y="90748"/>
                      <a:pt x="3079" y="100463"/>
                    </a:cubicBezTo>
                    <a:cubicBezTo>
                      <a:pt x="9651" y="111226"/>
                      <a:pt x="22891" y="113417"/>
                      <a:pt x="33464" y="107797"/>
                    </a:cubicBezTo>
                    <a:lnTo>
                      <a:pt x="33464" y="107797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0" name="任意多边形: 形状 589">
                <a:extLst>
                  <a:ext uri="{FF2B5EF4-FFF2-40B4-BE49-F238E27FC236}">
                    <a16:creationId xmlns:a16="http://schemas.microsoft.com/office/drawing/2014/main" id="{AF0711B9-ABAF-9D10-82B3-576D0211E0CC}"/>
                  </a:ext>
                </a:extLst>
              </p:cNvPr>
              <p:cNvSpPr/>
              <p:nvPr/>
            </p:nvSpPr>
            <p:spPr>
              <a:xfrm>
                <a:off x="6115699" y="3135676"/>
                <a:ext cx="218897" cy="138781"/>
              </a:xfrm>
              <a:custGeom>
                <a:avLst/>
                <a:gdLst>
                  <a:gd name="connsiteX0" fmla="*/ 11351 w 218897"/>
                  <a:gd name="connsiteY0" fmla="*/ 41768 h 138781"/>
                  <a:gd name="connsiteX1" fmla="*/ 186611 w 218897"/>
                  <a:gd name="connsiteY1" fmla="*/ 135970 h 138781"/>
                  <a:gd name="connsiteX2" fmla="*/ 207566 w 218897"/>
                  <a:gd name="connsiteY2" fmla="*/ 97013 h 138781"/>
                  <a:gd name="connsiteX3" fmla="*/ 32306 w 218897"/>
                  <a:gd name="connsiteY3" fmla="*/ 2811 h 138781"/>
                  <a:gd name="connsiteX4" fmla="*/ 11351 w 218897"/>
                  <a:gd name="connsiteY4" fmla="*/ 41768 h 138781"/>
                  <a:gd name="connsiteX5" fmla="*/ 11351 w 218897"/>
                  <a:gd name="connsiteY5" fmla="*/ 41768 h 13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897" h="138781">
                    <a:moveTo>
                      <a:pt x="11351" y="41768"/>
                    </a:moveTo>
                    <a:cubicBezTo>
                      <a:pt x="69740" y="73201"/>
                      <a:pt x="128128" y="104538"/>
                      <a:pt x="186611" y="135970"/>
                    </a:cubicBezTo>
                    <a:cubicBezTo>
                      <a:pt x="211662" y="149496"/>
                      <a:pt x="232712" y="110539"/>
                      <a:pt x="207566" y="97013"/>
                    </a:cubicBezTo>
                    <a:cubicBezTo>
                      <a:pt x="149178" y="65581"/>
                      <a:pt x="90790" y="34243"/>
                      <a:pt x="32306" y="2811"/>
                    </a:cubicBezTo>
                    <a:cubicBezTo>
                      <a:pt x="7160" y="-10715"/>
                      <a:pt x="-13795" y="28243"/>
                      <a:pt x="11351" y="41768"/>
                    </a:cubicBezTo>
                    <a:lnTo>
                      <a:pt x="11351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58F3A1AC-8D7B-69CC-12E5-347EA070447F}"/>
                  </a:ext>
                </a:extLst>
              </p:cNvPr>
              <p:cNvSpPr/>
              <p:nvPr/>
            </p:nvSpPr>
            <p:spPr>
              <a:xfrm>
                <a:off x="6085144" y="3197017"/>
                <a:ext cx="216973" cy="137733"/>
              </a:xfrm>
              <a:custGeom>
                <a:avLst/>
                <a:gdLst>
                  <a:gd name="connsiteX0" fmla="*/ 11332 w 216973"/>
                  <a:gd name="connsiteY0" fmla="*/ 41768 h 137733"/>
                  <a:gd name="connsiteX1" fmla="*/ 184687 w 216973"/>
                  <a:gd name="connsiteY1" fmla="*/ 134923 h 137733"/>
                  <a:gd name="connsiteX2" fmla="*/ 205642 w 216973"/>
                  <a:gd name="connsiteY2" fmla="*/ 95965 h 137733"/>
                  <a:gd name="connsiteX3" fmla="*/ 32287 w 216973"/>
                  <a:gd name="connsiteY3" fmla="*/ 2811 h 137733"/>
                  <a:gd name="connsiteX4" fmla="*/ 11332 w 216973"/>
                  <a:gd name="connsiteY4" fmla="*/ 41768 h 137733"/>
                  <a:gd name="connsiteX5" fmla="*/ 11332 w 216973"/>
                  <a:gd name="connsiteY5" fmla="*/ 41768 h 13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973" h="137733">
                    <a:moveTo>
                      <a:pt x="11332" y="41768"/>
                    </a:moveTo>
                    <a:cubicBezTo>
                      <a:pt x="69148" y="72820"/>
                      <a:pt x="126870" y="103871"/>
                      <a:pt x="184687" y="134923"/>
                    </a:cubicBezTo>
                    <a:cubicBezTo>
                      <a:pt x="209737" y="148448"/>
                      <a:pt x="230788" y="109491"/>
                      <a:pt x="205642" y="95965"/>
                    </a:cubicBezTo>
                    <a:cubicBezTo>
                      <a:pt x="147825" y="64914"/>
                      <a:pt x="90103" y="33862"/>
                      <a:pt x="32287" y="2811"/>
                    </a:cubicBezTo>
                    <a:cubicBezTo>
                      <a:pt x="7236" y="-10715"/>
                      <a:pt x="-13814" y="28243"/>
                      <a:pt x="11332" y="41768"/>
                    </a:cubicBezTo>
                    <a:lnTo>
                      <a:pt x="11332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04A9FBA3-323C-E348-741C-7133B444B905}"/>
                  </a:ext>
                </a:extLst>
              </p:cNvPr>
              <p:cNvSpPr/>
              <p:nvPr/>
            </p:nvSpPr>
            <p:spPr>
              <a:xfrm>
                <a:off x="6118513" y="3182214"/>
                <a:ext cx="127063" cy="198481"/>
              </a:xfrm>
              <a:custGeom>
                <a:avLst/>
                <a:gdLst>
                  <a:gd name="connsiteX0" fmla="*/ 85499 w 127063"/>
                  <a:gd name="connsiteY0" fmla="*/ 11518 h 198481"/>
                  <a:gd name="connsiteX1" fmla="*/ 2917 w 127063"/>
                  <a:gd name="connsiteY1" fmla="*/ 166299 h 198481"/>
                  <a:gd name="connsiteX2" fmla="*/ 41875 w 127063"/>
                  <a:gd name="connsiteY2" fmla="*/ 187254 h 198481"/>
                  <a:gd name="connsiteX3" fmla="*/ 124456 w 127063"/>
                  <a:gd name="connsiteY3" fmla="*/ 32473 h 198481"/>
                  <a:gd name="connsiteX4" fmla="*/ 85499 w 127063"/>
                  <a:gd name="connsiteY4" fmla="*/ 11518 h 198481"/>
                  <a:gd name="connsiteX5" fmla="*/ 85499 w 127063"/>
                  <a:gd name="connsiteY5" fmla="*/ 11518 h 19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063" h="198481">
                    <a:moveTo>
                      <a:pt x="85499" y="11518"/>
                    </a:moveTo>
                    <a:cubicBezTo>
                      <a:pt x="58829" y="63524"/>
                      <a:pt x="31302" y="115150"/>
                      <a:pt x="2917" y="166299"/>
                    </a:cubicBezTo>
                    <a:cubicBezTo>
                      <a:pt x="-10894" y="191255"/>
                      <a:pt x="28063" y="212210"/>
                      <a:pt x="41875" y="187254"/>
                    </a:cubicBezTo>
                    <a:cubicBezTo>
                      <a:pt x="70259" y="136105"/>
                      <a:pt x="97786" y="84479"/>
                      <a:pt x="124456" y="32473"/>
                    </a:cubicBezTo>
                    <a:cubicBezTo>
                      <a:pt x="137410" y="7136"/>
                      <a:pt x="98548" y="-13914"/>
                      <a:pt x="85499" y="11518"/>
                    </a:cubicBezTo>
                    <a:lnTo>
                      <a:pt x="85499" y="1151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07" name="组合 606">
            <a:extLst>
              <a:ext uri="{FF2B5EF4-FFF2-40B4-BE49-F238E27FC236}">
                <a16:creationId xmlns:a16="http://schemas.microsoft.com/office/drawing/2014/main" id="{7EC6C313-849E-1B8A-D367-5927911B6CC8}"/>
              </a:ext>
            </a:extLst>
          </p:cNvPr>
          <p:cNvGrpSpPr/>
          <p:nvPr/>
        </p:nvGrpSpPr>
        <p:grpSpPr>
          <a:xfrm>
            <a:off x="3720056" y="3327162"/>
            <a:ext cx="4748811" cy="451834"/>
            <a:chOff x="3643600" y="3327162"/>
            <a:chExt cx="4748811" cy="451834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43FBD64-0C9C-8273-1127-34E083ABB8AE}"/>
                </a:ext>
              </a:extLst>
            </p:cNvPr>
            <p:cNvSpPr/>
            <p:nvPr/>
          </p:nvSpPr>
          <p:spPr>
            <a:xfrm rot="18900000">
              <a:off x="3643600" y="3327162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D640A58E-A888-E693-263E-D258CDE3B66B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04" name="直接连接符 603">
              <a:extLst>
                <a:ext uri="{FF2B5EF4-FFF2-40B4-BE49-F238E27FC236}">
                  <a16:creationId xmlns:a16="http://schemas.microsoft.com/office/drawing/2014/main" id="{9C86FB44-CD0D-2724-D57A-BFD71B884248}"/>
                </a:ext>
              </a:extLst>
            </p:cNvPr>
            <p:cNvCxnSpPr>
              <a:cxnSpLocks/>
            </p:cNvCxnSpPr>
            <p:nvPr/>
          </p:nvCxnSpPr>
          <p:spPr>
            <a:xfrm>
              <a:off x="3938760" y="3696286"/>
              <a:ext cx="408774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图形 706">
            <a:extLst>
              <a:ext uri="{FF2B5EF4-FFF2-40B4-BE49-F238E27FC236}">
                <a16:creationId xmlns:a16="http://schemas.microsoft.com/office/drawing/2014/main" id="{47C259D3-8408-28AC-07D2-8A0945CA313C}"/>
              </a:ext>
            </a:extLst>
          </p:cNvPr>
          <p:cNvGrpSpPr/>
          <p:nvPr/>
        </p:nvGrpSpPr>
        <p:grpSpPr>
          <a:xfrm>
            <a:off x="5573232" y="5967217"/>
            <a:ext cx="1099286" cy="1089653"/>
            <a:chOff x="77989" y="113823"/>
            <a:chExt cx="444617" cy="440721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1AEEF7F-88EB-1491-12A6-85C30137EBE0}"/>
                </a:ext>
              </a:extLst>
            </p:cNvPr>
            <p:cNvSpPr/>
            <p:nvPr/>
          </p:nvSpPr>
          <p:spPr>
            <a:xfrm>
              <a:off x="77989" y="113823"/>
              <a:ext cx="444617" cy="440721"/>
            </a:xfrm>
            <a:custGeom>
              <a:avLst/>
              <a:gdLst>
                <a:gd name="connsiteX0" fmla="*/ 222334 w 444617"/>
                <a:gd name="connsiteY0" fmla="*/ 0 h 440721"/>
                <a:gd name="connsiteX1" fmla="*/ 420359 w 444617"/>
                <a:gd name="connsiteY1" fmla="*/ 332899 h 440721"/>
                <a:gd name="connsiteX2" fmla="*/ 222334 w 444617"/>
                <a:gd name="connsiteY2" fmla="*/ 440722 h 440721"/>
                <a:gd name="connsiteX3" fmla="*/ 24309 w 444617"/>
                <a:gd name="connsiteY3" fmla="*/ 332899 h 440721"/>
                <a:gd name="connsiteX4" fmla="*/ 222334 w 444617"/>
                <a:gd name="connsiteY4" fmla="*/ 0 h 4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617" h="440721">
                  <a:moveTo>
                    <a:pt x="222334" y="0"/>
                  </a:moveTo>
                  <a:cubicBezTo>
                    <a:pt x="393974" y="0"/>
                    <a:pt x="493415" y="200692"/>
                    <a:pt x="420359" y="332899"/>
                  </a:cubicBezTo>
                  <a:cubicBezTo>
                    <a:pt x="379592" y="405098"/>
                    <a:pt x="298820" y="440722"/>
                    <a:pt x="222334" y="440722"/>
                  </a:cubicBezTo>
                  <a:cubicBezTo>
                    <a:pt x="145848" y="440722"/>
                    <a:pt x="65076" y="405098"/>
                    <a:pt x="24309" y="332899"/>
                  </a:cubicBezTo>
                  <a:cubicBezTo>
                    <a:pt x="-48843" y="200692"/>
                    <a:pt x="50598" y="0"/>
                    <a:pt x="222334" y="0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06A6DA6-DB91-E232-6A09-D6CC869BC551}"/>
                </a:ext>
              </a:extLst>
            </p:cNvPr>
            <p:cNvSpPr/>
            <p:nvPr/>
          </p:nvSpPr>
          <p:spPr>
            <a:xfrm>
              <a:off x="108973" y="144684"/>
              <a:ext cx="383072" cy="379415"/>
            </a:xfrm>
            <a:custGeom>
              <a:avLst/>
              <a:gdLst>
                <a:gd name="connsiteX0" fmla="*/ 292505 w 383072"/>
                <a:gd name="connsiteY0" fmla="*/ 30956 h 379415"/>
                <a:gd name="connsiteX1" fmla="*/ 191254 w 383072"/>
                <a:gd name="connsiteY1" fmla="*/ 0 h 379415"/>
                <a:gd name="connsiteX2" fmla="*/ 5612 w 383072"/>
                <a:gd name="connsiteY2" fmla="*/ 155639 h 379415"/>
                <a:gd name="connsiteX3" fmla="*/ 130389 w 383072"/>
                <a:gd name="connsiteY3" fmla="*/ 370332 h 379415"/>
                <a:gd name="connsiteX4" fmla="*/ 374706 w 383072"/>
                <a:gd name="connsiteY4" fmla="*/ 255080 h 379415"/>
                <a:gd name="connsiteX5" fmla="*/ 292505 w 383072"/>
                <a:gd name="connsiteY5" fmla="*/ 30956 h 379415"/>
                <a:gd name="connsiteX6" fmla="*/ 191349 w 383072"/>
                <a:gd name="connsiteY6" fmla="*/ 369380 h 379415"/>
                <a:gd name="connsiteX7" fmla="*/ 11898 w 383072"/>
                <a:gd name="connsiteY7" fmla="*/ 174403 h 379415"/>
                <a:gd name="connsiteX8" fmla="*/ 191349 w 383072"/>
                <a:gd name="connsiteY8" fmla="*/ 9715 h 379415"/>
                <a:gd name="connsiteX9" fmla="*/ 370800 w 383072"/>
                <a:gd name="connsiteY9" fmla="*/ 174403 h 379415"/>
                <a:gd name="connsiteX10" fmla="*/ 191349 w 383072"/>
                <a:gd name="connsiteY10" fmla="*/ 369380 h 3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072" h="379415">
                  <a:moveTo>
                    <a:pt x="292505" y="30956"/>
                  </a:moveTo>
                  <a:cubicBezTo>
                    <a:pt x="262882" y="10192"/>
                    <a:pt x="227068" y="572"/>
                    <a:pt x="191254" y="0"/>
                  </a:cubicBezTo>
                  <a:cubicBezTo>
                    <a:pt x="99433" y="1524"/>
                    <a:pt x="27424" y="68485"/>
                    <a:pt x="5612" y="155639"/>
                  </a:cubicBezTo>
                  <a:cubicBezTo>
                    <a:pt x="-18486" y="252032"/>
                    <a:pt x="37235" y="341090"/>
                    <a:pt x="130389" y="370332"/>
                  </a:cubicBezTo>
                  <a:cubicBezTo>
                    <a:pt x="226497" y="400526"/>
                    <a:pt x="342511" y="353759"/>
                    <a:pt x="374706" y="255080"/>
                  </a:cubicBezTo>
                  <a:cubicBezTo>
                    <a:pt x="401566" y="173069"/>
                    <a:pt x="360990" y="78962"/>
                    <a:pt x="292505" y="30956"/>
                  </a:cubicBezTo>
                  <a:close/>
                  <a:moveTo>
                    <a:pt x="191349" y="369380"/>
                  </a:moveTo>
                  <a:cubicBezTo>
                    <a:pt x="82955" y="371094"/>
                    <a:pt x="-3056" y="282512"/>
                    <a:pt x="11898" y="174403"/>
                  </a:cubicBezTo>
                  <a:cubicBezTo>
                    <a:pt x="24281" y="84392"/>
                    <a:pt x="99624" y="11240"/>
                    <a:pt x="191349" y="9715"/>
                  </a:cubicBezTo>
                  <a:cubicBezTo>
                    <a:pt x="284980" y="11335"/>
                    <a:pt x="355846" y="84582"/>
                    <a:pt x="370800" y="174403"/>
                  </a:cubicBezTo>
                  <a:cubicBezTo>
                    <a:pt x="389088" y="284798"/>
                    <a:pt x="296982" y="367760"/>
                    <a:pt x="191349" y="36938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1E3124B-FD72-A530-B928-E5CD3F55F18D}"/>
                </a:ext>
              </a:extLst>
            </p:cNvPr>
            <p:cNvSpPr/>
            <p:nvPr/>
          </p:nvSpPr>
          <p:spPr>
            <a:xfrm>
              <a:off x="209621" y="241236"/>
              <a:ext cx="186036" cy="186173"/>
            </a:xfrm>
            <a:custGeom>
              <a:avLst/>
              <a:gdLst>
                <a:gd name="connsiteX0" fmla="*/ 178713 w 186036"/>
                <a:gd name="connsiteY0" fmla="*/ 698 h 186173"/>
                <a:gd name="connsiteX1" fmla="*/ 14502 w 186036"/>
                <a:gd name="connsiteY1" fmla="*/ 7556 h 186173"/>
                <a:gd name="connsiteX2" fmla="*/ 8692 w 186036"/>
                <a:gd name="connsiteY2" fmla="*/ 7842 h 186173"/>
                <a:gd name="connsiteX3" fmla="*/ 8215 w 186036"/>
                <a:gd name="connsiteY3" fmla="*/ 8223 h 186173"/>
                <a:gd name="connsiteX4" fmla="*/ 7834 w 186036"/>
                <a:gd name="connsiteY4" fmla="*/ 8699 h 186173"/>
                <a:gd name="connsiteX5" fmla="*/ 7549 w 186036"/>
                <a:gd name="connsiteY5" fmla="*/ 14605 h 186173"/>
                <a:gd name="connsiteX6" fmla="*/ 691 w 186036"/>
                <a:gd name="connsiteY6" fmla="*/ 178816 h 186173"/>
                <a:gd name="connsiteX7" fmla="*/ 7358 w 186036"/>
                <a:gd name="connsiteY7" fmla="*/ 185483 h 186173"/>
                <a:gd name="connsiteX8" fmla="*/ 172141 w 186036"/>
                <a:gd name="connsiteY8" fmla="*/ 178911 h 186173"/>
                <a:gd name="connsiteX9" fmla="*/ 178808 w 186036"/>
                <a:gd name="connsiteY9" fmla="*/ 172243 h 186173"/>
                <a:gd name="connsiteX10" fmla="*/ 185380 w 186036"/>
                <a:gd name="connsiteY10" fmla="*/ 7461 h 186173"/>
                <a:gd name="connsiteX11" fmla="*/ 178713 w 186036"/>
                <a:gd name="connsiteY11" fmla="*/ 698 h 18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036" h="186173">
                  <a:moveTo>
                    <a:pt x="178713" y="698"/>
                  </a:moveTo>
                  <a:cubicBezTo>
                    <a:pt x="130516" y="30607"/>
                    <a:pt x="65461" y="31464"/>
                    <a:pt x="14502" y="7556"/>
                  </a:cubicBezTo>
                  <a:cubicBezTo>
                    <a:pt x="12787" y="5937"/>
                    <a:pt x="10406" y="6413"/>
                    <a:pt x="8692" y="7842"/>
                  </a:cubicBezTo>
                  <a:cubicBezTo>
                    <a:pt x="8501" y="7937"/>
                    <a:pt x="8406" y="8128"/>
                    <a:pt x="8215" y="8223"/>
                  </a:cubicBezTo>
                  <a:cubicBezTo>
                    <a:pt x="8120" y="8413"/>
                    <a:pt x="7930" y="8509"/>
                    <a:pt x="7834" y="8699"/>
                  </a:cubicBezTo>
                  <a:cubicBezTo>
                    <a:pt x="6406" y="10414"/>
                    <a:pt x="5929" y="12890"/>
                    <a:pt x="7549" y="14605"/>
                  </a:cubicBezTo>
                  <a:cubicBezTo>
                    <a:pt x="31456" y="65468"/>
                    <a:pt x="30599" y="130524"/>
                    <a:pt x="691" y="178816"/>
                  </a:cubicBezTo>
                  <a:cubicBezTo>
                    <a:pt x="-1881" y="182911"/>
                    <a:pt x="3262" y="188055"/>
                    <a:pt x="7358" y="185483"/>
                  </a:cubicBezTo>
                  <a:cubicBezTo>
                    <a:pt x="55840" y="155384"/>
                    <a:pt x="121182" y="154717"/>
                    <a:pt x="172141" y="178911"/>
                  </a:cubicBezTo>
                  <a:cubicBezTo>
                    <a:pt x="176617" y="181102"/>
                    <a:pt x="180904" y="176720"/>
                    <a:pt x="178808" y="172243"/>
                  </a:cubicBezTo>
                  <a:cubicBezTo>
                    <a:pt x="154615" y="121285"/>
                    <a:pt x="155281" y="55848"/>
                    <a:pt x="185380" y="7461"/>
                  </a:cubicBezTo>
                  <a:cubicBezTo>
                    <a:pt x="187857" y="3175"/>
                    <a:pt x="182809" y="-1874"/>
                    <a:pt x="178713" y="698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04" name="组合 803">
            <a:extLst>
              <a:ext uri="{FF2B5EF4-FFF2-40B4-BE49-F238E27FC236}">
                <a16:creationId xmlns:a16="http://schemas.microsoft.com/office/drawing/2014/main" id="{82864F33-36CB-1B2E-303F-48047DECF977}"/>
              </a:ext>
            </a:extLst>
          </p:cNvPr>
          <p:cNvGrpSpPr/>
          <p:nvPr/>
        </p:nvGrpSpPr>
        <p:grpSpPr>
          <a:xfrm>
            <a:off x="3064545" y="243486"/>
            <a:ext cx="6070583" cy="538054"/>
            <a:chOff x="3356221" y="-1013683"/>
            <a:chExt cx="6070583" cy="538054"/>
          </a:xfrm>
          <a:gradFill flip="none" rotWithShape="1">
            <a:gsLst>
              <a:gs pos="0">
                <a:srgbClr val="FF0000">
                  <a:alpha val="19000"/>
                </a:srgbClr>
              </a:gs>
              <a:gs pos="100000">
                <a:srgbClr val="FF0000">
                  <a:alpha val="0"/>
                </a:srgbClr>
              </a:gs>
            </a:gsLst>
            <a:lin ang="16200000" scaled="1"/>
            <a:tileRect/>
          </a:gradFill>
        </p:grpSpPr>
        <p:sp>
          <p:nvSpPr>
            <p:cNvPr id="637" name="任意多边形 129">
              <a:extLst>
                <a:ext uri="{FF2B5EF4-FFF2-40B4-BE49-F238E27FC236}">
                  <a16:creationId xmlns:a16="http://schemas.microsoft.com/office/drawing/2014/main" id="{75EB0EC7-A10F-F134-6BB9-996C1274E2EC}"/>
                </a:ext>
              </a:extLst>
            </p:cNvPr>
            <p:cNvSpPr/>
            <p:nvPr/>
          </p:nvSpPr>
          <p:spPr>
            <a:xfrm rot="10800000">
              <a:off x="8734702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8" name="任意多边形 137">
              <a:extLst>
                <a:ext uri="{FF2B5EF4-FFF2-40B4-BE49-F238E27FC236}">
                  <a16:creationId xmlns:a16="http://schemas.microsoft.com/office/drawing/2014/main" id="{801288C8-12D2-B259-8A76-DE24D375E8E3}"/>
                </a:ext>
              </a:extLst>
            </p:cNvPr>
            <p:cNvSpPr/>
            <p:nvPr/>
          </p:nvSpPr>
          <p:spPr>
            <a:xfrm rot="10800000">
              <a:off x="7966347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9" name="任意多边形 138">
              <a:extLst>
                <a:ext uri="{FF2B5EF4-FFF2-40B4-BE49-F238E27FC236}">
                  <a16:creationId xmlns:a16="http://schemas.microsoft.com/office/drawing/2014/main" id="{D09A4196-AA84-5880-87E4-E48452C5B189}"/>
                </a:ext>
              </a:extLst>
            </p:cNvPr>
            <p:cNvSpPr/>
            <p:nvPr/>
          </p:nvSpPr>
          <p:spPr>
            <a:xfrm rot="10800000">
              <a:off x="7197993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0" name="任意多边形 139">
              <a:extLst>
                <a:ext uri="{FF2B5EF4-FFF2-40B4-BE49-F238E27FC236}">
                  <a16:creationId xmlns:a16="http://schemas.microsoft.com/office/drawing/2014/main" id="{3ABE0885-1C95-34D8-C237-27A4C4CE7CFE}"/>
                </a:ext>
              </a:extLst>
            </p:cNvPr>
            <p:cNvSpPr/>
            <p:nvPr/>
          </p:nvSpPr>
          <p:spPr>
            <a:xfrm rot="10800000">
              <a:off x="6429639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1" name="任意多边形 140">
              <a:extLst>
                <a:ext uri="{FF2B5EF4-FFF2-40B4-BE49-F238E27FC236}">
                  <a16:creationId xmlns:a16="http://schemas.microsoft.com/office/drawing/2014/main" id="{A12FB191-25DA-03A9-9437-3830288F2F13}"/>
                </a:ext>
              </a:extLst>
            </p:cNvPr>
            <p:cNvSpPr/>
            <p:nvPr/>
          </p:nvSpPr>
          <p:spPr>
            <a:xfrm rot="10800000">
              <a:off x="5661284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2" name="任意多边形 141">
              <a:extLst>
                <a:ext uri="{FF2B5EF4-FFF2-40B4-BE49-F238E27FC236}">
                  <a16:creationId xmlns:a16="http://schemas.microsoft.com/office/drawing/2014/main" id="{58187510-14DB-DD7F-42AB-39C716A4C8B5}"/>
                </a:ext>
              </a:extLst>
            </p:cNvPr>
            <p:cNvSpPr/>
            <p:nvPr/>
          </p:nvSpPr>
          <p:spPr>
            <a:xfrm rot="10800000">
              <a:off x="4892930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3" name="任意多边形 142">
              <a:extLst>
                <a:ext uri="{FF2B5EF4-FFF2-40B4-BE49-F238E27FC236}">
                  <a16:creationId xmlns:a16="http://schemas.microsoft.com/office/drawing/2014/main" id="{D3775CD9-2100-E5F7-DC49-1CC8B870FE76}"/>
                </a:ext>
              </a:extLst>
            </p:cNvPr>
            <p:cNvSpPr/>
            <p:nvPr/>
          </p:nvSpPr>
          <p:spPr>
            <a:xfrm rot="10800000">
              <a:off x="4124576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4" name="任意多边形 143">
              <a:extLst>
                <a:ext uri="{FF2B5EF4-FFF2-40B4-BE49-F238E27FC236}">
                  <a16:creationId xmlns:a16="http://schemas.microsoft.com/office/drawing/2014/main" id="{FAD4914D-A7A1-23F1-9606-8B9568F99743}"/>
                </a:ext>
              </a:extLst>
            </p:cNvPr>
            <p:cNvSpPr/>
            <p:nvPr/>
          </p:nvSpPr>
          <p:spPr>
            <a:xfrm rot="10800000">
              <a:off x="3356221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6" name="任意多边形 145">
              <a:extLst>
                <a:ext uri="{FF2B5EF4-FFF2-40B4-BE49-F238E27FC236}">
                  <a16:creationId xmlns:a16="http://schemas.microsoft.com/office/drawing/2014/main" id="{304055ED-FD85-F3A5-0BAF-C04A5C1486F9}"/>
                </a:ext>
              </a:extLst>
            </p:cNvPr>
            <p:cNvSpPr/>
            <p:nvPr/>
          </p:nvSpPr>
          <p:spPr>
            <a:xfrm rot="10800000">
              <a:off x="8445831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7" name="任意多边形 146">
              <a:extLst>
                <a:ext uri="{FF2B5EF4-FFF2-40B4-BE49-F238E27FC236}">
                  <a16:creationId xmlns:a16="http://schemas.microsoft.com/office/drawing/2014/main" id="{D583F664-990F-3C5F-CBED-77537EC195FE}"/>
                </a:ext>
              </a:extLst>
            </p:cNvPr>
            <p:cNvSpPr/>
            <p:nvPr/>
          </p:nvSpPr>
          <p:spPr>
            <a:xfrm rot="10800000">
              <a:off x="7677476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8" name="任意多边形 147">
              <a:extLst>
                <a:ext uri="{FF2B5EF4-FFF2-40B4-BE49-F238E27FC236}">
                  <a16:creationId xmlns:a16="http://schemas.microsoft.com/office/drawing/2014/main" id="{43ADCE9D-B992-28F0-7823-B2BFF0A1B7BF}"/>
                </a:ext>
              </a:extLst>
            </p:cNvPr>
            <p:cNvSpPr/>
            <p:nvPr/>
          </p:nvSpPr>
          <p:spPr>
            <a:xfrm rot="10800000">
              <a:off x="6909122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9" name="任意多边形 148">
              <a:extLst>
                <a:ext uri="{FF2B5EF4-FFF2-40B4-BE49-F238E27FC236}">
                  <a16:creationId xmlns:a16="http://schemas.microsoft.com/office/drawing/2014/main" id="{3435DB39-A7D6-3ED9-6EB8-FE327E54A55A}"/>
                </a:ext>
              </a:extLst>
            </p:cNvPr>
            <p:cNvSpPr/>
            <p:nvPr/>
          </p:nvSpPr>
          <p:spPr>
            <a:xfrm rot="10800000">
              <a:off x="6140768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0" name="任意多边形 149">
              <a:extLst>
                <a:ext uri="{FF2B5EF4-FFF2-40B4-BE49-F238E27FC236}">
                  <a16:creationId xmlns:a16="http://schemas.microsoft.com/office/drawing/2014/main" id="{C06AEEA6-A9D1-5507-0A84-454BB2653038}"/>
                </a:ext>
              </a:extLst>
            </p:cNvPr>
            <p:cNvSpPr/>
            <p:nvPr/>
          </p:nvSpPr>
          <p:spPr>
            <a:xfrm rot="10800000">
              <a:off x="5372413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1" name="任意多边形 150">
              <a:extLst>
                <a:ext uri="{FF2B5EF4-FFF2-40B4-BE49-F238E27FC236}">
                  <a16:creationId xmlns:a16="http://schemas.microsoft.com/office/drawing/2014/main" id="{49E50248-D858-FFE4-03F6-C18F2F7AF108}"/>
                </a:ext>
              </a:extLst>
            </p:cNvPr>
            <p:cNvSpPr/>
            <p:nvPr/>
          </p:nvSpPr>
          <p:spPr>
            <a:xfrm rot="10800000">
              <a:off x="4604059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2" name="任意多边形 151">
              <a:extLst>
                <a:ext uri="{FF2B5EF4-FFF2-40B4-BE49-F238E27FC236}">
                  <a16:creationId xmlns:a16="http://schemas.microsoft.com/office/drawing/2014/main" id="{73DF7E05-98EE-8D54-691D-F2825DD4B184}"/>
                </a:ext>
              </a:extLst>
            </p:cNvPr>
            <p:cNvSpPr/>
            <p:nvPr/>
          </p:nvSpPr>
          <p:spPr>
            <a:xfrm rot="10800000">
              <a:off x="3835704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5" name="任意多边形 154">
              <a:extLst>
                <a:ext uri="{FF2B5EF4-FFF2-40B4-BE49-F238E27FC236}">
                  <a16:creationId xmlns:a16="http://schemas.microsoft.com/office/drawing/2014/main" id="{7E6DB208-BEE9-C696-6E90-A3D7C43D9655}"/>
                </a:ext>
              </a:extLst>
            </p:cNvPr>
            <p:cNvSpPr/>
            <p:nvPr/>
          </p:nvSpPr>
          <p:spPr>
            <a:xfrm rot="10800000">
              <a:off x="8152458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6" name="任意多边形 155">
              <a:extLst>
                <a:ext uri="{FF2B5EF4-FFF2-40B4-BE49-F238E27FC236}">
                  <a16:creationId xmlns:a16="http://schemas.microsoft.com/office/drawing/2014/main" id="{A61CE06A-42BC-9976-B823-5D954922FB87}"/>
                </a:ext>
              </a:extLst>
            </p:cNvPr>
            <p:cNvSpPr/>
            <p:nvPr/>
          </p:nvSpPr>
          <p:spPr>
            <a:xfrm rot="10800000">
              <a:off x="7384172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7" name="任意多边形 156">
              <a:extLst>
                <a:ext uri="{FF2B5EF4-FFF2-40B4-BE49-F238E27FC236}">
                  <a16:creationId xmlns:a16="http://schemas.microsoft.com/office/drawing/2014/main" id="{7C3A5E13-505D-4D8C-D65E-90DB4E984856}"/>
                </a:ext>
              </a:extLst>
            </p:cNvPr>
            <p:cNvSpPr/>
            <p:nvPr/>
          </p:nvSpPr>
          <p:spPr>
            <a:xfrm rot="10800000">
              <a:off x="6615886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8" name="任意多边形 157">
              <a:extLst>
                <a:ext uri="{FF2B5EF4-FFF2-40B4-BE49-F238E27FC236}">
                  <a16:creationId xmlns:a16="http://schemas.microsoft.com/office/drawing/2014/main" id="{129637FF-280B-6978-3C82-F06F21371C37}"/>
                </a:ext>
              </a:extLst>
            </p:cNvPr>
            <p:cNvSpPr/>
            <p:nvPr/>
          </p:nvSpPr>
          <p:spPr>
            <a:xfrm rot="10800000">
              <a:off x="5847601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9" name="任意多边形 158">
              <a:extLst>
                <a:ext uri="{FF2B5EF4-FFF2-40B4-BE49-F238E27FC236}">
                  <a16:creationId xmlns:a16="http://schemas.microsoft.com/office/drawing/2014/main" id="{C23B51DE-21D6-DD91-227F-53B01A8DA4E5}"/>
                </a:ext>
              </a:extLst>
            </p:cNvPr>
            <p:cNvSpPr/>
            <p:nvPr/>
          </p:nvSpPr>
          <p:spPr>
            <a:xfrm rot="10800000">
              <a:off x="5079315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00" name="任意多边形 159">
              <a:extLst>
                <a:ext uri="{FF2B5EF4-FFF2-40B4-BE49-F238E27FC236}">
                  <a16:creationId xmlns:a16="http://schemas.microsoft.com/office/drawing/2014/main" id="{28D4B951-46E1-CE95-94EA-EC055F993BF9}"/>
                </a:ext>
              </a:extLst>
            </p:cNvPr>
            <p:cNvSpPr/>
            <p:nvPr/>
          </p:nvSpPr>
          <p:spPr>
            <a:xfrm rot="10800000">
              <a:off x="4311029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805" name="组合 804">
            <a:extLst>
              <a:ext uri="{FF2B5EF4-FFF2-40B4-BE49-F238E27FC236}">
                <a16:creationId xmlns:a16="http://schemas.microsoft.com/office/drawing/2014/main" id="{1AFB83AF-A381-FF78-D7CB-7C7AA5E2DB7A}"/>
              </a:ext>
            </a:extLst>
          </p:cNvPr>
          <p:cNvGrpSpPr/>
          <p:nvPr/>
        </p:nvGrpSpPr>
        <p:grpSpPr>
          <a:xfrm>
            <a:off x="9070343" y="188914"/>
            <a:ext cx="986489" cy="2122263"/>
            <a:chOff x="2164547" y="188914"/>
            <a:chExt cx="684299" cy="1472153"/>
          </a:xfrm>
        </p:grpSpPr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AD4D152D-98DD-FC92-4A4C-67DC6282ED3F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9995530-28A4-C3FF-19B1-FFC5A33FE94B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68D63952-53FE-B7AD-95B8-ADFE4ED371DF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227B2169-C2FA-2EC0-7991-94DCF650160F}"/>
              </a:ext>
            </a:extLst>
          </p:cNvPr>
          <p:cNvGrpSpPr/>
          <p:nvPr/>
        </p:nvGrpSpPr>
        <p:grpSpPr>
          <a:xfrm>
            <a:off x="1108086" y="5139372"/>
            <a:ext cx="9970278" cy="2630864"/>
            <a:chOff x="1124513" y="5303415"/>
            <a:chExt cx="9970278" cy="2630864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70BA8602-D4CB-532A-71AE-80204267EB90}"/>
                </a:ext>
              </a:extLst>
            </p:cNvPr>
            <p:cNvGrpSpPr/>
            <p:nvPr/>
          </p:nvGrpSpPr>
          <p:grpSpPr>
            <a:xfrm>
              <a:off x="1124513" y="5303415"/>
              <a:ext cx="4422666" cy="2630864"/>
              <a:chOff x="1124513" y="5303415"/>
              <a:chExt cx="4422666" cy="2630864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2B44F96E-AE51-EBC4-11B7-48BEA26F39C8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9E455890-7F17-7F27-41EF-8C051FC2CA9D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3FC5AE2D-4DD2-3D5A-B413-E57DECA121CC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1FCD5E18-6C9B-DBEE-CFF1-D374EAA5BF4F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902BC9DA-9BA6-BCD1-285B-E76033EDC397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9EF4AA2A-B5E0-7021-96A5-969CF377C90C}"/>
                </a:ext>
              </a:extLst>
            </p:cNvPr>
            <p:cNvGrpSpPr/>
            <p:nvPr/>
          </p:nvGrpSpPr>
          <p:grpSpPr>
            <a:xfrm flipH="1">
              <a:off x="6735713" y="5303415"/>
              <a:ext cx="4359078" cy="2630864"/>
              <a:chOff x="1124513" y="5303415"/>
              <a:chExt cx="4422666" cy="2630864"/>
            </a:xfrm>
          </p:grpSpPr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B06A936F-5EE3-5BF1-0ACA-60CB06B1E553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DF1C1D61-B588-38BF-EEBA-9943E6CDD930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8E94E855-5EC7-FA8E-9C42-D8A6FAC2E163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665ED818-4DC8-1E3E-4E23-35DC374EAA73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32CB1CCE-7000-806D-96C9-F373F0A93228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16" name="组合 915">
            <a:extLst>
              <a:ext uri="{FF2B5EF4-FFF2-40B4-BE49-F238E27FC236}">
                <a16:creationId xmlns:a16="http://schemas.microsoft.com/office/drawing/2014/main" id="{60FD77D5-8BFE-1FBC-23E9-2FFF8EA23DD1}"/>
              </a:ext>
            </a:extLst>
          </p:cNvPr>
          <p:cNvGrpSpPr/>
          <p:nvPr/>
        </p:nvGrpSpPr>
        <p:grpSpPr>
          <a:xfrm>
            <a:off x="4365448" y="4091622"/>
            <a:ext cx="3841699" cy="279723"/>
            <a:chOff x="4061370" y="4146092"/>
            <a:chExt cx="3841699" cy="279723"/>
          </a:xfrm>
        </p:grpSpPr>
        <p:grpSp>
          <p:nvGrpSpPr>
            <p:cNvPr id="917" name="组合 916">
              <a:extLst>
                <a:ext uri="{FF2B5EF4-FFF2-40B4-BE49-F238E27FC236}">
                  <a16:creationId xmlns:a16="http://schemas.microsoft.com/office/drawing/2014/main" id="{B9FDA350-4F40-A44B-6F83-893842BAF807}"/>
                </a:ext>
              </a:extLst>
            </p:cNvPr>
            <p:cNvGrpSpPr/>
            <p:nvPr/>
          </p:nvGrpSpPr>
          <p:grpSpPr>
            <a:xfrm>
              <a:off x="4061370" y="4148816"/>
              <a:ext cx="1988360" cy="276999"/>
              <a:chOff x="4061370" y="4148816"/>
              <a:chExt cx="1988360" cy="276999"/>
            </a:xfrm>
          </p:grpSpPr>
          <p:grpSp>
            <p:nvGrpSpPr>
              <p:cNvPr id="927" name="组合 926">
                <a:extLst>
                  <a:ext uri="{FF2B5EF4-FFF2-40B4-BE49-F238E27FC236}">
                    <a16:creationId xmlns:a16="http://schemas.microsoft.com/office/drawing/2014/main" id="{FBFB831A-9EFF-40AA-ADD7-E6C59D8297F5}"/>
                  </a:ext>
                </a:extLst>
              </p:cNvPr>
              <p:cNvGrpSpPr/>
              <p:nvPr/>
            </p:nvGrpSpPr>
            <p:grpSpPr>
              <a:xfrm>
                <a:off x="4061370" y="4184941"/>
                <a:ext cx="180846" cy="196848"/>
                <a:chOff x="3876625" y="4134316"/>
                <a:chExt cx="273863" cy="298097"/>
              </a:xfrm>
            </p:grpSpPr>
            <p:sp>
              <p:nvSpPr>
                <p:cNvPr id="929" name="任意多边形: 形状 928">
                  <a:extLst>
                    <a:ext uri="{FF2B5EF4-FFF2-40B4-BE49-F238E27FC236}">
                      <a16:creationId xmlns:a16="http://schemas.microsoft.com/office/drawing/2014/main" id="{8AFB1A2A-2B97-A28F-A8CC-A1C8D15FFD9F}"/>
                    </a:ext>
                  </a:extLst>
                </p:cNvPr>
                <p:cNvSpPr/>
                <p:nvPr/>
              </p:nvSpPr>
              <p:spPr>
                <a:xfrm>
                  <a:off x="3876625" y="4301239"/>
                  <a:ext cx="273863" cy="131174"/>
                </a:xfrm>
                <a:custGeom>
                  <a:avLst/>
                  <a:gdLst>
                    <a:gd name="connsiteX0" fmla="*/ 136931 w 273863"/>
                    <a:gd name="connsiteY0" fmla="*/ 0 h 131174"/>
                    <a:gd name="connsiteX1" fmla="*/ 193416 w 273863"/>
                    <a:gd name="connsiteY1" fmla="*/ 8558 h 131174"/>
                    <a:gd name="connsiteX2" fmla="*/ 260170 w 273863"/>
                    <a:gd name="connsiteY2" fmla="*/ 41079 h 131174"/>
                    <a:gd name="connsiteX3" fmla="*/ 273863 w 273863"/>
                    <a:gd name="connsiteY3" fmla="*/ 68466 h 131174"/>
                    <a:gd name="connsiteX4" fmla="*/ 273863 w 273863"/>
                    <a:gd name="connsiteY4" fmla="*/ 69867 h 131174"/>
                    <a:gd name="connsiteX5" fmla="*/ 269687 w 273863"/>
                    <a:gd name="connsiteY5" fmla="*/ 76060 h 131174"/>
                    <a:gd name="connsiteX6" fmla="*/ 136631 w 273863"/>
                    <a:gd name="connsiteY6" fmla="*/ 131174 h 131174"/>
                    <a:gd name="connsiteX7" fmla="*/ 3575 w 273863"/>
                    <a:gd name="connsiteY7" fmla="*/ 76060 h 131174"/>
                    <a:gd name="connsiteX8" fmla="*/ 0 w 273863"/>
                    <a:gd name="connsiteY8" fmla="*/ 70758 h 131174"/>
                    <a:gd name="connsiteX9" fmla="*/ 0 w 273863"/>
                    <a:gd name="connsiteY9" fmla="*/ 68466 h 131174"/>
                    <a:gd name="connsiteX10" fmla="*/ 13693 w 273863"/>
                    <a:gd name="connsiteY10" fmla="*/ 41079 h 131174"/>
                    <a:gd name="connsiteX11" fmla="*/ 80447 w 273863"/>
                    <a:gd name="connsiteY11" fmla="*/ 8558 h 131174"/>
                    <a:gd name="connsiteX12" fmla="*/ 136931 w 273863"/>
                    <a:gd name="connsiteY12" fmla="*/ 0 h 13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3863" h="131174">
                      <a:moveTo>
                        <a:pt x="136931" y="0"/>
                      </a:moveTo>
                      <a:cubicBezTo>
                        <a:pt x="156077" y="71"/>
                        <a:pt x="175108" y="2954"/>
                        <a:pt x="193416" y="8558"/>
                      </a:cubicBezTo>
                      <a:cubicBezTo>
                        <a:pt x="217378" y="15405"/>
                        <a:pt x="241342" y="25675"/>
                        <a:pt x="260170" y="41079"/>
                      </a:cubicBezTo>
                      <a:cubicBezTo>
                        <a:pt x="268612" y="47691"/>
                        <a:pt x="273639" y="57745"/>
                        <a:pt x="273863" y="68466"/>
                      </a:cubicBezTo>
                      <a:lnTo>
                        <a:pt x="273863" y="69867"/>
                      </a:lnTo>
                      <a:lnTo>
                        <a:pt x="269687" y="76060"/>
                      </a:lnTo>
                      <a:cubicBezTo>
                        <a:pt x="235635" y="110112"/>
                        <a:pt x="188593" y="131174"/>
                        <a:pt x="136631" y="131174"/>
                      </a:cubicBezTo>
                      <a:cubicBezTo>
                        <a:pt x="84670" y="131174"/>
                        <a:pt x="37627" y="110112"/>
                        <a:pt x="3575" y="76060"/>
                      </a:cubicBezTo>
                      <a:lnTo>
                        <a:pt x="0" y="70758"/>
                      </a:lnTo>
                      <a:lnTo>
                        <a:pt x="0" y="68466"/>
                      </a:lnTo>
                      <a:cubicBezTo>
                        <a:pt x="224" y="57745"/>
                        <a:pt x="5251" y="47691"/>
                        <a:pt x="13693" y="41079"/>
                      </a:cubicBezTo>
                      <a:cubicBezTo>
                        <a:pt x="33943" y="26538"/>
                        <a:pt x="56516" y="15542"/>
                        <a:pt x="80447" y="8558"/>
                      </a:cubicBezTo>
                      <a:cubicBezTo>
                        <a:pt x="98812" y="3208"/>
                        <a:pt x="117807" y="330"/>
                        <a:pt x="13693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0" name="任意多边形: 形状 929">
                  <a:extLst>
                    <a:ext uri="{FF2B5EF4-FFF2-40B4-BE49-F238E27FC236}">
                      <a16:creationId xmlns:a16="http://schemas.microsoft.com/office/drawing/2014/main" id="{15107BFD-B022-4769-DA80-CA1C5B6DDCE1}"/>
                    </a:ext>
                  </a:extLst>
                </p:cNvPr>
                <p:cNvSpPr/>
                <p:nvPr/>
              </p:nvSpPr>
              <p:spPr>
                <a:xfrm>
                  <a:off x="3937194" y="4134316"/>
                  <a:ext cx="146475" cy="77061"/>
                </a:xfrm>
                <a:custGeom>
                  <a:avLst/>
                  <a:gdLst>
                    <a:gd name="connsiteX0" fmla="*/ 83856 w 193356"/>
                    <a:gd name="connsiteY0" fmla="*/ 83367 h 101725"/>
                    <a:gd name="connsiteX1" fmla="*/ 134694 w 193356"/>
                    <a:gd name="connsiteY1" fmla="*/ 46821 h 101725"/>
                    <a:gd name="connsiteX2" fmla="*/ 134694 w 193356"/>
                    <a:gd name="connsiteY2" fmla="*/ 46821 h 101725"/>
                    <a:gd name="connsiteX3" fmla="*/ 150284 w 193356"/>
                    <a:gd name="connsiteY3" fmla="*/ 53091 h 101725"/>
                    <a:gd name="connsiteX4" fmla="*/ 177285 w 193356"/>
                    <a:gd name="connsiteY4" fmla="*/ 81729 h 101725"/>
                    <a:gd name="connsiteX5" fmla="*/ 190559 w 193356"/>
                    <a:gd name="connsiteY5" fmla="*/ 100935 h 101725"/>
                    <a:gd name="connsiteX6" fmla="*/ 190559 w 193356"/>
                    <a:gd name="connsiteY6" fmla="*/ 100935 h 101725"/>
                    <a:gd name="connsiteX7" fmla="*/ 191181 w 193356"/>
                    <a:gd name="connsiteY7" fmla="*/ 101726 h 101725"/>
                    <a:gd name="connsiteX8" fmla="*/ 191181 w 193356"/>
                    <a:gd name="connsiteY8" fmla="*/ 101726 h 101725"/>
                    <a:gd name="connsiteX9" fmla="*/ 191915 w 193356"/>
                    <a:gd name="connsiteY9" fmla="*/ 65970 h 101725"/>
                    <a:gd name="connsiteX10" fmla="*/ 174235 w 193356"/>
                    <a:gd name="connsiteY10" fmla="*/ 29705 h 101725"/>
                    <a:gd name="connsiteX11" fmla="*/ 144579 w 193356"/>
                    <a:gd name="connsiteY11" fmla="*/ 19820 h 101725"/>
                    <a:gd name="connsiteX12" fmla="*/ 93628 w 193356"/>
                    <a:gd name="connsiteY12" fmla="*/ 50 h 101725"/>
                    <a:gd name="connsiteX13" fmla="*/ 21438 w 193356"/>
                    <a:gd name="connsiteY13" fmla="*/ 31061 h 101725"/>
                    <a:gd name="connsiteX14" fmla="*/ 3815 w 193356"/>
                    <a:gd name="connsiteY14" fmla="*/ 80035 h 101725"/>
                    <a:gd name="connsiteX15" fmla="*/ 1725 w 193356"/>
                    <a:gd name="connsiteY15" fmla="*/ 96585 h 101725"/>
                    <a:gd name="connsiteX16" fmla="*/ 11158 w 193356"/>
                    <a:gd name="connsiteY16" fmla="*/ 96585 h 101725"/>
                    <a:gd name="connsiteX17" fmla="*/ 11158 w 193356"/>
                    <a:gd name="connsiteY17" fmla="*/ 96585 h 101725"/>
                    <a:gd name="connsiteX18" fmla="*/ 83856 w 193356"/>
                    <a:gd name="connsiteY18" fmla="*/ 83367 h 1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3356" h="101725">
                      <a:moveTo>
                        <a:pt x="83856" y="83367"/>
                      </a:moveTo>
                      <a:cubicBezTo>
                        <a:pt x="98543" y="74725"/>
                        <a:pt x="134694" y="46821"/>
                        <a:pt x="134694" y="46821"/>
                      </a:cubicBezTo>
                      <a:lnTo>
                        <a:pt x="134694" y="46821"/>
                      </a:lnTo>
                      <a:cubicBezTo>
                        <a:pt x="140399" y="47315"/>
                        <a:pt x="145827" y="49498"/>
                        <a:pt x="150284" y="53091"/>
                      </a:cubicBezTo>
                      <a:cubicBezTo>
                        <a:pt x="161133" y="60708"/>
                        <a:pt x="170319" y="70452"/>
                        <a:pt x="177285" y="81729"/>
                      </a:cubicBezTo>
                      <a:cubicBezTo>
                        <a:pt x="183555" y="91106"/>
                        <a:pt x="188921" y="98675"/>
                        <a:pt x="190559" y="100935"/>
                      </a:cubicBezTo>
                      <a:lnTo>
                        <a:pt x="190559" y="100935"/>
                      </a:lnTo>
                      <a:lnTo>
                        <a:pt x="191181" y="101726"/>
                      </a:lnTo>
                      <a:lnTo>
                        <a:pt x="191181" y="101726"/>
                      </a:lnTo>
                      <a:cubicBezTo>
                        <a:pt x="194005" y="96077"/>
                        <a:pt x="193892" y="80317"/>
                        <a:pt x="191915" y="65970"/>
                      </a:cubicBezTo>
                      <a:cubicBezTo>
                        <a:pt x="189147" y="46199"/>
                        <a:pt x="186888" y="40325"/>
                        <a:pt x="174235" y="29705"/>
                      </a:cubicBezTo>
                      <a:cubicBezTo>
                        <a:pt x="166173" y="22399"/>
                        <a:pt x="155413" y="18812"/>
                        <a:pt x="144579" y="19820"/>
                      </a:cubicBezTo>
                      <a:cubicBezTo>
                        <a:pt x="129880" y="8414"/>
                        <a:pt x="112174" y="1543"/>
                        <a:pt x="93628" y="50"/>
                      </a:cubicBezTo>
                      <a:cubicBezTo>
                        <a:pt x="65385" y="-967"/>
                        <a:pt x="34543" y="13776"/>
                        <a:pt x="21438" y="31061"/>
                      </a:cubicBezTo>
                      <a:cubicBezTo>
                        <a:pt x="1612" y="57045"/>
                        <a:pt x="3815" y="73991"/>
                        <a:pt x="3815" y="80035"/>
                      </a:cubicBezTo>
                      <a:cubicBezTo>
                        <a:pt x="3815" y="86079"/>
                        <a:pt x="-3133" y="96585"/>
                        <a:pt x="1725" y="96585"/>
                      </a:cubicBezTo>
                      <a:cubicBezTo>
                        <a:pt x="4888" y="96585"/>
                        <a:pt x="7995" y="96585"/>
                        <a:pt x="11158" y="96585"/>
                      </a:cubicBezTo>
                      <a:lnTo>
                        <a:pt x="11158" y="96585"/>
                      </a:lnTo>
                      <a:cubicBezTo>
                        <a:pt x="29064" y="96077"/>
                        <a:pt x="65611" y="94100"/>
                        <a:pt x="83856" y="8336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1" name="任意多边形: 形状 930">
                  <a:extLst>
                    <a:ext uri="{FF2B5EF4-FFF2-40B4-BE49-F238E27FC236}">
                      <a16:creationId xmlns:a16="http://schemas.microsoft.com/office/drawing/2014/main" id="{F6B539DD-FFE2-E06F-9A81-E85DCA82728B}"/>
                    </a:ext>
                  </a:extLst>
                </p:cNvPr>
                <p:cNvSpPr/>
                <p:nvPr/>
              </p:nvSpPr>
              <p:spPr>
                <a:xfrm>
                  <a:off x="3945133" y="4178856"/>
                  <a:ext cx="136246" cy="104759"/>
                </a:xfrm>
                <a:custGeom>
                  <a:avLst/>
                  <a:gdLst>
                    <a:gd name="connsiteX0" fmla="*/ 171776 w 179853"/>
                    <a:gd name="connsiteY0" fmla="*/ 49539 h 138288"/>
                    <a:gd name="connsiteX1" fmla="*/ 157711 w 179853"/>
                    <a:gd name="connsiteY1" fmla="*/ 29260 h 138288"/>
                    <a:gd name="connsiteX2" fmla="*/ 133478 w 179853"/>
                    <a:gd name="connsiteY2" fmla="*/ 3389 h 138288"/>
                    <a:gd name="connsiteX3" fmla="*/ 127321 w 179853"/>
                    <a:gd name="connsiteY3" fmla="*/ 0 h 138288"/>
                    <a:gd name="connsiteX4" fmla="*/ 79081 w 179853"/>
                    <a:gd name="connsiteY4" fmla="*/ 34231 h 138288"/>
                    <a:gd name="connsiteX5" fmla="*/ 0 w 179853"/>
                    <a:gd name="connsiteY5" fmla="*/ 49030 h 138288"/>
                    <a:gd name="connsiteX6" fmla="*/ 91493 w 179853"/>
                    <a:gd name="connsiteY6" fmla="*/ 138281 h 138288"/>
                    <a:gd name="connsiteX7" fmla="*/ 179854 w 179853"/>
                    <a:gd name="connsiteY7" fmla="*/ 60610 h 13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853" h="138288">
                      <a:moveTo>
                        <a:pt x="171776" y="49539"/>
                      </a:moveTo>
                      <a:cubicBezTo>
                        <a:pt x="171494" y="49143"/>
                        <a:pt x="165280" y="40501"/>
                        <a:pt x="157711" y="29260"/>
                      </a:cubicBezTo>
                      <a:cubicBezTo>
                        <a:pt x="151494" y="19065"/>
                        <a:pt x="143246" y="10258"/>
                        <a:pt x="133478" y="3389"/>
                      </a:cubicBezTo>
                      <a:cubicBezTo>
                        <a:pt x="131577" y="2005"/>
                        <a:pt x="129508" y="866"/>
                        <a:pt x="127321" y="0"/>
                      </a:cubicBezTo>
                      <a:cubicBezTo>
                        <a:pt x="117266" y="7626"/>
                        <a:pt x="91395" y="27057"/>
                        <a:pt x="79081" y="34231"/>
                      </a:cubicBezTo>
                      <a:cubicBezTo>
                        <a:pt x="59537" y="45528"/>
                        <a:pt x="23894" y="48522"/>
                        <a:pt x="0" y="49030"/>
                      </a:cubicBezTo>
                      <a:cubicBezTo>
                        <a:pt x="619" y="98941"/>
                        <a:pt x="41582" y="138900"/>
                        <a:pt x="91493" y="138281"/>
                      </a:cubicBezTo>
                      <a:cubicBezTo>
                        <a:pt x="136072" y="137729"/>
                        <a:pt x="173589" y="104751"/>
                        <a:pt x="179854" y="6061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28" name="文本框 927">
                <a:extLst>
                  <a:ext uri="{FF2B5EF4-FFF2-40B4-BE49-F238E27FC236}">
                    <a16:creationId xmlns:a16="http://schemas.microsoft.com/office/drawing/2014/main" id="{065AC451-CE84-D99B-F04A-165FE405DB21}"/>
                  </a:ext>
                </a:extLst>
              </p:cNvPr>
              <p:cNvSpPr txBox="1"/>
              <p:nvPr/>
            </p:nvSpPr>
            <p:spPr>
              <a:xfrm>
                <a:off x="4277886" y="4148816"/>
                <a:ext cx="177184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汇报人：</a:t>
                </a:r>
                <a:r>
                  <a:rPr lang="en-US" altLang="zh-CN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51PPT</a:t>
                </a:r>
                <a:r>
                  <a:rPr lang="zh-CN" altLang="en-US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模板网</a:t>
                </a:r>
              </a:p>
            </p:txBody>
          </p:sp>
        </p:grpSp>
        <p:grpSp>
          <p:nvGrpSpPr>
            <p:cNvPr id="918" name="组合 917">
              <a:extLst>
                <a:ext uri="{FF2B5EF4-FFF2-40B4-BE49-F238E27FC236}">
                  <a16:creationId xmlns:a16="http://schemas.microsoft.com/office/drawing/2014/main" id="{34E17BE6-B594-54FC-256B-BC99F284A141}"/>
                </a:ext>
              </a:extLst>
            </p:cNvPr>
            <p:cNvGrpSpPr/>
            <p:nvPr/>
          </p:nvGrpSpPr>
          <p:grpSpPr>
            <a:xfrm>
              <a:off x="6075431" y="4146092"/>
              <a:ext cx="1827638" cy="276999"/>
              <a:chOff x="6075431" y="4146092"/>
              <a:chExt cx="1827638" cy="276999"/>
            </a:xfrm>
          </p:grpSpPr>
          <p:grpSp>
            <p:nvGrpSpPr>
              <p:cNvPr id="919" name="组合 918">
                <a:extLst>
                  <a:ext uri="{FF2B5EF4-FFF2-40B4-BE49-F238E27FC236}">
                    <a16:creationId xmlns:a16="http://schemas.microsoft.com/office/drawing/2014/main" id="{99B03970-DAED-64B2-9641-D60876EEA5BD}"/>
                  </a:ext>
                </a:extLst>
              </p:cNvPr>
              <p:cNvGrpSpPr/>
              <p:nvPr/>
            </p:nvGrpSpPr>
            <p:grpSpPr>
              <a:xfrm>
                <a:off x="6075431" y="4184253"/>
                <a:ext cx="194866" cy="194866"/>
                <a:chOff x="6302832" y="5189791"/>
                <a:chExt cx="723900" cy="723900"/>
              </a:xfrm>
              <a:solidFill>
                <a:srgbClr val="C7121B"/>
              </a:solidFill>
              <a:effectLst/>
            </p:grpSpPr>
            <p:sp>
              <p:nvSpPr>
                <p:cNvPr id="921" name="任意多边形: 形状 920">
                  <a:extLst>
                    <a:ext uri="{FF2B5EF4-FFF2-40B4-BE49-F238E27FC236}">
                      <a16:creationId xmlns:a16="http://schemas.microsoft.com/office/drawing/2014/main" id="{73763462-0203-0354-5AA6-A943BB57E7C3}"/>
                    </a:ext>
                  </a:extLst>
                </p:cNvPr>
                <p:cNvSpPr/>
                <p:nvPr/>
              </p:nvSpPr>
              <p:spPr>
                <a:xfrm>
                  <a:off x="6302832" y="5189791"/>
                  <a:ext cx="723900" cy="723900"/>
                </a:xfrm>
                <a:custGeom>
                  <a:avLst/>
                  <a:gdLst>
                    <a:gd name="connsiteX0" fmla="*/ 361950 w 723900"/>
                    <a:gd name="connsiteY0" fmla="*/ 666750 h 723900"/>
                    <a:gd name="connsiteX1" fmla="*/ 57150 w 723900"/>
                    <a:gd name="connsiteY1" fmla="*/ 361950 h 723900"/>
                    <a:gd name="connsiteX2" fmla="*/ 361950 w 723900"/>
                    <a:gd name="connsiteY2" fmla="*/ 57150 h 723900"/>
                    <a:gd name="connsiteX3" fmla="*/ 666750 w 723900"/>
                    <a:gd name="connsiteY3" fmla="*/ 361950 h 723900"/>
                    <a:gd name="connsiteX4" fmla="*/ 361950 w 723900"/>
                    <a:gd name="connsiteY4" fmla="*/ 666750 h 723900"/>
                    <a:gd name="connsiteX5" fmla="*/ 361950 w 723900"/>
                    <a:gd name="connsiteY5" fmla="*/ 0 h 723900"/>
                    <a:gd name="connsiteX6" fmla="*/ 0 w 723900"/>
                    <a:gd name="connsiteY6" fmla="*/ 361950 h 723900"/>
                    <a:gd name="connsiteX7" fmla="*/ 361950 w 723900"/>
                    <a:gd name="connsiteY7" fmla="*/ 723900 h 723900"/>
                    <a:gd name="connsiteX8" fmla="*/ 723900 w 723900"/>
                    <a:gd name="connsiteY8" fmla="*/ 361950 h 723900"/>
                    <a:gd name="connsiteX9" fmla="*/ 361950 w 723900"/>
                    <a:gd name="connsiteY9" fmla="*/ 0 h 723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900" h="723900">
                      <a:moveTo>
                        <a:pt x="361950" y="666750"/>
                      </a:moveTo>
                      <a:cubicBezTo>
                        <a:pt x="194310" y="666750"/>
                        <a:pt x="57150" y="529590"/>
                        <a:pt x="57150" y="361950"/>
                      </a:cubicBezTo>
                      <a:cubicBezTo>
                        <a:pt x="57150" y="194310"/>
                        <a:pt x="194310" y="57150"/>
                        <a:pt x="361950" y="57150"/>
                      </a:cubicBezTo>
                      <a:cubicBezTo>
                        <a:pt x="529590" y="57150"/>
                        <a:pt x="666750" y="194310"/>
                        <a:pt x="666750" y="361950"/>
                      </a:cubicBezTo>
                      <a:cubicBezTo>
                        <a:pt x="666750" y="529590"/>
                        <a:pt x="529590" y="666750"/>
                        <a:pt x="361950" y="666750"/>
                      </a:cubicBezTo>
                      <a:close/>
                      <a:moveTo>
                        <a:pt x="361950" y="0"/>
                      </a:moveTo>
                      <a:cubicBezTo>
                        <a:pt x="161925" y="0"/>
                        <a:pt x="0" y="161925"/>
                        <a:pt x="0" y="361950"/>
                      </a:cubicBezTo>
                      <a:cubicBezTo>
                        <a:pt x="0" y="561975"/>
                        <a:pt x="161925" y="723900"/>
                        <a:pt x="361950" y="723900"/>
                      </a:cubicBezTo>
                      <a:cubicBezTo>
                        <a:pt x="561975" y="723900"/>
                        <a:pt x="723900" y="561975"/>
                        <a:pt x="723900" y="361950"/>
                      </a:cubicBezTo>
                      <a:cubicBezTo>
                        <a:pt x="723900" y="161925"/>
                        <a:pt x="561975" y="0"/>
                        <a:pt x="36195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14B4F6DD-D197-5571-8732-977616B4FE8E}"/>
                    </a:ext>
                  </a:extLst>
                </p:cNvPr>
                <p:cNvSpPr/>
                <p:nvPr/>
              </p:nvSpPr>
              <p:spPr>
                <a:xfrm>
                  <a:off x="6645732" y="5361241"/>
                  <a:ext cx="166687" cy="338137"/>
                </a:xfrm>
                <a:custGeom>
                  <a:avLst/>
                  <a:gdLst>
                    <a:gd name="connsiteX0" fmla="*/ 38100 w 166687"/>
                    <a:gd name="connsiteY0" fmla="*/ 0 h 338137"/>
                    <a:gd name="connsiteX1" fmla="*/ 0 w 166687"/>
                    <a:gd name="connsiteY1" fmla="*/ 0 h 338137"/>
                    <a:gd name="connsiteX2" fmla="*/ 0 w 166687"/>
                    <a:gd name="connsiteY2" fmla="*/ 190500 h 338137"/>
                    <a:gd name="connsiteX3" fmla="*/ 5715 w 166687"/>
                    <a:gd name="connsiteY3" fmla="*/ 203835 h 338137"/>
                    <a:gd name="connsiteX4" fmla="*/ 140018 w 166687"/>
                    <a:gd name="connsiteY4" fmla="*/ 338138 h 338137"/>
                    <a:gd name="connsiteX5" fmla="*/ 166688 w 166687"/>
                    <a:gd name="connsiteY5" fmla="*/ 311468 h 338137"/>
                    <a:gd name="connsiteX6" fmla="*/ 38100 w 166687"/>
                    <a:gd name="connsiteY6" fmla="*/ 182880 h 338137"/>
                    <a:gd name="connsiteX7" fmla="*/ 38100 w 166687"/>
                    <a:gd name="connsiteY7" fmla="*/ 0 h 33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687" h="338137">
                      <a:moveTo>
                        <a:pt x="38100" y="0"/>
                      </a:moveTo>
                      <a:lnTo>
                        <a:pt x="0" y="0"/>
                      </a:lnTo>
                      <a:lnTo>
                        <a:pt x="0" y="190500"/>
                      </a:lnTo>
                      <a:cubicBezTo>
                        <a:pt x="0" y="196215"/>
                        <a:pt x="1905" y="200977"/>
                        <a:pt x="5715" y="203835"/>
                      </a:cubicBezTo>
                      <a:lnTo>
                        <a:pt x="140018" y="338138"/>
                      </a:lnTo>
                      <a:lnTo>
                        <a:pt x="166688" y="311468"/>
                      </a:lnTo>
                      <a:lnTo>
                        <a:pt x="38100" y="182880"/>
                      </a:lnTo>
                      <a:lnTo>
                        <a:pt x="3810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D529A70E-9967-6FE0-32C6-41034099B71E}"/>
                    </a:ext>
                  </a:extLst>
                </p:cNvPr>
                <p:cNvSpPr/>
                <p:nvPr/>
              </p:nvSpPr>
              <p:spPr>
                <a:xfrm>
                  <a:off x="6645732" y="5285041"/>
                  <a:ext cx="38100" cy="38100"/>
                </a:xfrm>
                <a:custGeom>
                  <a:avLst/>
                  <a:gdLst>
                    <a:gd name="connsiteX0" fmla="*/ 38100 w 38100"/>
                    <a:gd name="connsiteY0" fmla="*/ 19050 h 38100"/>
                    <a:gd name="connsiteX1" fmla="*/ 19050 w 38100"/>
                    <a:gd name="connsiteY1" fmla="*/ 38100 h 38100"/>
                    <a:gd name="connsiteX2" fmla="*/ 0 w 38100"/>
                    <a:gd name="connsiteY2" fmla="*/ 19050 h 38100"/>
                    <a:gd name="connsiteX3" fmla="*/ 19050 w 38100"/>
                    <a:gd name="connsiteY3" fmla="*/ 0 h 38100"/>
                    <a:gd name="connsiteX4" fmla="*/ 38100 w 38100"/>
                    <a:gd name="connsiteY4" fmla="*/ 1905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38100">
                      <a:moveTo>
                        <a:pt x="38100" y="19050"/>
                      </a:moveTo>
                      <a:cubicBezTo>
                        <a:pt x="38100" y="29571"/>
                        <a:pt x="29571" y="38100"/>
                        <a:pt x="19050" y="38100"/>
                      </a:cubicBezTo>
                      <a:cubicBezTo>
                        <a:pt x="8529" y="38100"/>
                        <a:pt x="0" y="29571"/>
                        <a:pt x="0" y="19050"/>
                      </a:cubicBezTo>
                      <a:cubicBezTo>
                        <a:pt x="0" y="8529"/>
                        <a:pt x="8529" y="0"/>
                        <a:pt x="19050" y="0"/>
                      </a:cubicBezTo>
                      <a:cubicBezTo>
                        <a:pt x="29571" y="0"/>
                        <a:pt x="38100" y="8529"/>
                        <a:pt x="38100" y="1905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4" name="任意多边形: 形状 923">
                  <a:extLst>
                    <a:ext uri="{FF2B5EF4-FFF2-40B4-BE49-F238E27FC236}">
                      <a16:creationId xmlns:a16="http://schemas.microsoft.com/office/drawing/2014/main" id="{8F4B5DF3-1A3B-862B-EBFB-F37DE131F93F}"/>
                    </a:ext>
                  </a:extLst>
                </p:cNvPr>
                <p:cNvSpPr/>
                <p:nvPr/>
              </p:nvSpPr>
              <p:spPr>
                <a:xfrm>
                  <a:off x="6645732" y="5780341"/>
                  <a:ext cx="38100" cy="38100"/>
                </a:xfrm>
                <a:custGeom>
                  <a:avLst/>
                  <a:gdLst>
                    <a:gd name="connsiteX0" fmla="*/ 38100 w 38100"/>
                    <a:gd name="connsiteY0" fmla="*/ 19050 h 38100"/>
                    <a:gd name="connsiteX1" fmla="*/ 19050 w 38100"/>
                    <a:gd name="connsiteY1" fmla="*/ 38100 h 38100"/>
                    <a:gd name="connsiteX2" fmla="*/ 0 w 38100"/>
                    <a:gd name="connsiteY2" fmla="*/ 19050 h 38100"/>
                    <a:gd name="connsiteX3" fmla="*/ 19050 w 38100"/>
                    <a:gd name="connsiteY3" fmla="*/ 0 h 38100"/>
                    <a:gd name="connsiteX4" fmla="*/ 38100 w 38100"/>
                    <a:gd name="connsiteY4" fmla="*/ 1905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38100">
                      <a:moveTo>
                        <a:pt x="38100" y="19050"/>
                      </a:moveTo>
                      <a:cubicBezTo>
                        <a:pt x="38100" y="29571"/>
                        <a:pt x="29571" y="38100"/>
                        <a:pt x="19050" y="38100"/>
                      </a:cubicBezTo>
                      <a:cubicBezTo>
                        <a:pt x="8529" y="38100"/>
                        <a:pt x="0" y="29571"/>
                        <a:pt x="0" y="19050"/>
                      </a:cubicBezTo>
                      <a:cubicBezTo>
                        <a:pt x="0" y="8529"/>
                        <a:pt x="8529" y="0"/>
                        <a:pt x="19050" y="0"/>
                      </a:cubicBezTo>
                      <a:cubicBezTo>
                        <a:pt x="29571" y="0"/>
                        <a:pt x="38100" y="8529"/>
                        <a:pt x="38100" y="1905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7D697B95-7FFE-14B2-7AC1-0045DAE84ABA}"/>
                    </a:ext>
                  </a:extLst>
                </p:cNvPr>
                <p:cNvSpPr/>
                <p:nvPr/>
              </p:nvSpPr>
              <p:spPr>
                <a:xfrm>
                  <a:off x="6398082" y="5532691"/>
                  <a:ext cx="38100" cy="38100"/>
                </a:xfrm>
                <a:custGeom>
                  <a:avLst/>
                  <a:gdLst>
                    <a:gd name="connsiteX0" fmla="*/ 38100 w 38100"/>
                    <a:gd name="connsiteY0" fmla="*/ 19050 h 38100"/>
                    <a:gd name="connsiteX1" fmla="*/ 19050 w 38100"/>
                    <a:gd name="connsiteY1" fmla="*/ 38100 h 38100"/>
                    <a:gd name="connsiteX2" fmla="*/ 0 w 38100"/>
                    <a:gd name="connsiteY2" fmla="*/ 19050 h 38100"/>
                    <a:gd name="connsiteX3" fmla="*/ 19050 w 38100"/>
                    <a:gd name="connsiteY3" fmla="*/ 0 h 38100"/>
                    <a:gd name="connsiteX4" fmla="*/ 38100 w 38100"/>
                    <a:gd name="connsiteY4" fmla="*/ 1905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38100">
                      <a:moveTo>
                        <a:pt x="38100" y="19050"/>
                      </a:moveTo>
                      <a:cubicBezTo>
                        <a:pt x="38100" y="29571"/>
                        <a:pt x="29571" y="38100"/>
                        <a:pt x="19050" y="38100"/>
                      </a:cubicBezTo>
                      <a:cubicBezTo>
                        <a:pt x="8529" y="38100"/>
                        <a:pt x="0" y="29571"/>
                        <a:pt x="0" y="19050"/>
                      </a:cubicBezTo>
                      <a:cubicBezTo>
                        <a:pt x="0" y="8529"/>
                        <a:pt x="8529" y="0"/>
                        <a:pt x="19050" y="0"/>
                      </a:cubicBezTo>
                      <a:cubicBezTo>
                        <a:pt x="29571" y="0"/>
                        <a:pt x="38100" y="8529"/>
                        <a:pt x="38100" y="1905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90979C8D-8532-6342-C4AE-CB76795AFF29}"/>
                    </a:ext>
                  </a:extLst>
                </p:cNvPr>
                <p:cNvSpPr/>
                <p:nvPr/>
              </p:nvSpPr>
              <p:spPr>
                <a:xfrm>
                  <a:off x="6893382" y="5532691"/>
                  <a:ext cx="38100" cy="38100"/>
                </a:xfrm>
                <a:custGeom>
                  <a:avLst/>
                  <a:gdLst>
                    <a:gd name="connsiteX0" fmla="*/ 38100 w 38100"/>
                    <a:gd name="connsiteY0" fmla="*/ 19050 h 38100"/>
                    <a:gd name="connsiteX1" fmla="*/ 19050 w 38100"/>
                    <a:gd name="connsiteY1" fmla="*/ 38100 h 38100"/>
                    <a:gd name="connsiteX2" fmla="*/ 0 w 38100"/>
                    <a:gd name="connsiteY2" fmla="*/ 19050 h 38100"/>
                    <a:gd name="connsiteX3" fmla="*/ 19050 w 38100"/>
                    <a:gd name="connsiteY3" fmla="*/ 0 h 38100"/>
                    <a:gd name="connsiteX4" fmla="*/ 38100 w 38100"/>
                    <a:gd name="connsiteY4" fmla="*/ 1905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38100">
                      <a:moveTo>
                        <a:pt x="38100" y="19050"/>
                      </a:moveTo>
                      <a:cubicBezTo>
                        <a:pt x="38100" y="29571"/>
                        <a:pt x="29571" y="38100"/>
                        <a:pt x="19050" y="38100"/>
                      </a:cubicBezTo>
                      <a:cubicBezTo>
                        <a:pt x="8529" y="38100"/>
                        <a:pt x="0" y="29571"/>
                        <a:pt x="0" y="19050"/>
                      </a:cubicBezTo>
                      <a:cubicBezTo>
                        <a:pt x="0" y="8529"/>
                        <a:pt x="8529" y="0"/>
                        <a:pt x="19050" y="0"/>
                      </a:cubicBezTo>
                      <a:cubicBezTo>
                        <a:pt x="29571" y="0"/>
                        <a:pt x="38100" y="8529"/>
                        <a:pt x="38100" y="1905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20" name="文本框 919">
                <a:extLst>
                  <a:ext uri="{FF2B5EF4-FFF2-40B4-BE49-F238E27FC236}">
                    <a16:creationId xmlns:a16="http://schemas.microsoft.com/office/drawing/2014/main" id="{EE7122DE-94E2-760F-FC6C-C0EB5DFC4FD9}"/>
                  </a:ext>
                </a:extLst>
              </p:cNvPr>
              <p:cNvSpPr txBox="1"/>
              <p:nvPr/>
            </p:nvSpPr>
            <p:spPr>
              <a:xfrm>
                <a:off x="6313474" y="4146092"/>
                <a:ext cx="1589595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时间：</a:t>
                </a:r>
                <a:r>
                  <a:rPr lang="en-US" altLang="zh-CN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2023.01</a:t>
                </a:r>
                <a:endParaRPr lang="zh-CN" altLang="en-US" sz="1200" b="1" dirty="0">
                  <a:solidFill>
                    <a:srgbClr val="FF0103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00170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图形 22">
            <a:extLst>
              <a:ext uri="{FF2B5EF4-FFF2-40B4-BE49-F238E27FC236}">
                <a16:creationId xmlns:a16="http://schemas.microsoft.com/office/drawing/2014/main" id="{C56089D4-EEEE-4565-00B5-263570DE747F}"/>
              </a:ext>
            </a:extLst>
          </p:cNvPr>
          <p:cNvGrpSpPr/>
          <p:nvPr/>
        </p:nvGrpSpPr>
        <p:grpSpPr>
          <a:xfrm>
            <a:off x="8672110" y="4117784"/>
            <a:ext cx="1131458" cy="1220529"/>
            <a:chOff x="5691187" y="2990865"/>
            <a:chExt cx="808670" cy="872330"/>
          </a:xfrm>
        </p:grpSpPr>
        <p:grpSp>
          <p:nvGrpSpPr>
            <p:cNvPr id="11" name="图形 22">
              <a:extLst>
                <a:ext uri="{FF2B5EF4-FFF2-40B4-BE49-F238E27FC236}">
                  <a16:creationId xmlns:a16="http://schemas.microsoft.com/office/drawing/2014/main" id="{FF7CA693-9F84-BCCC-89DA-080CCB7D332B}"/>
                </a:ext>
              </a:extLst>
            </p:cNvPr>
            <p:cNvGrpSpPr/>
            <p:nvPr/>
          </p:nvGrpSpPr>
          <p:grpSpPr>
            <a:xfrm>
              <a:off x="5691187" y="2990865"/>
              <a:ext cx="808670" cy="872330"/>
              <a:chOff x="5691187" y="2990865"/>
              <a:chExt cx="808670" cy="872330"/>
            </a:xfrm>
          </p:grpSpPr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F6AC1C5A-E49F-02C7-1E17-BE89702B0EE8}"/>
                  </a:ext>
                </a:extLst>
              </p:cNvPr>
              <p:cNvSpPr/>
              <p:nvPr/>
            </p:nvSpPr>
            <p:spPr>
              <a:xfrm>
                <a:off x="5948457" y="2990865"/>
                <a:ext cx="281368" cy="46275"/>
              </a:xfrm>
              <a:custGeom>
                <a:avLst/>
                <a:gdLst>
                  <a:gd name="connsiteX0" fmla="*/ 0 w 281368"/>
                  <a:gd name="connsiteY0" fmla="*/ 30083 h 46275"/>
                  <a:gd name="connsiteX1" fmla="*/ 78010 w 281368"/>
                  <a:gd name="connsiteY1" fmla="*/ 9795 h 46275"/>
                  <a:gd name="connsiteX2" fmla="*/ 281369 w 281368"/>
                  <a:gd name="connsiteY2" fmla="*/ 25988 h 46275"/>
                  <a:gd name="connsiteX3" fmla="*/ 203359 w 281368"/>
                  <a:gd name="connsiteY3" fmla="*/ 46276 h 46275"/>
                  <a:gd name="connsiteX4" fmla="*/ 0 w 281368"/>
                  <a:gd name="connsiteY4" fmla="*/ 30083 h 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368" h="46275">
                    <a:moveTo>
                      <a:pt x="0" y="30083"/>
                    </a:moveTo>
                    <a:lnTo>
                      <a:pt x="78010" y="9795"/>
                    </a:lnTo>
                    <a:cubicBezTo>
                      <a:pt x="146018" y="-7921"/>
                      <a:pt x="216313" y="-1063"/>
                      <a:pt x="281369" y="25988"/>
                    </a:cubicBezTo>
                    <a:lnTo>
                      <a:pt x="203359" y="46276"/>
                    </a:lnTo>
                    <a:cubicBezTo>
                      <a:pt x="138303" y="19225"/>
                      <a:pt x="68009" y="12367"/>
                      <a:pt x="0" y="30083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D88F4B4C-26E6-960F-454A-9722C749022F}"/>
                  </a:ext>
                </a:extLst>
              </p:cNvPr>
              <p:cNvSpPr/>
              <p:nvPr/>
            </p:nvSpPr>
            <p:spPr>
              <a:xfrm>
                <a:off x="6151816" y="3016853"/>
                <a:ext cx="348041" cy="836580"/>
              </a:xfrm>
              <a:custGeom>
                <a:avLst/>
                <a:gdLst>
                  <a:gd name="connsiteX0" fmla="*/ 0 w 348041"/>
                  <a:gd name="connsiteY0" fmla="*/ 20288 h 836580"/>
                  <a:gd name="connsiteX1" fmla="*/ 78010 w 348041"/>
                  <a:gd name="connsiteY1" fmla="*/ 0 h 836580"/>
                  <a:gd name="connsiteX2" fmla="*/ 321088 w 348041"/>
                  <a:gd name="connsiteY2" fmla="*/ 274415 h 836580"/>
                  <a:gd name="connsiteX3" fmla="*/ 120110 w 348041"/>
                  <a:gd name="connsiteY3" fmla="*/ 806958 h 836580"/>
                  <a:gd name="connsiteX4" fmla="*/ 90583 w 348041"/>
                  <a:gd name="connsiteY4" fmla="*/ 816293 h 836580"/>
                  <a:gd name="connsiteX5" fmla="*/ 12573 w 348041"/>
                  <a:gd name="connsiteY5" fmla="*/ 836581 h 836580"/>
                  <a:gd name="connsiteX6" fmla="*/ 42100 w 348041"/>
                  <a:gd name="connsiteY6" fmla="*/ 827246 h 836580"/>
                  <a:gd name="connsiteX7" fmla="*/ 243078 w 348041"/>
                  <a:gd name="connsiteY7" fmla="*/ 294703 h 836580"/>
                  <a:gd name="connsiteX8" fmla="*/ 0 w 348041"/>
                  <a:gd name="connsiteY8" fmla="*/ 20288 h 83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041" h="836580">
                    <a:moveTo>
                      <a:pt x="0" y="20288"/>
                    </a:moveTo>
                    <a:lnTo>
                      <a:pt x="78010" y="0"/>
                    </a:lnTo>
                    <a:cubicBezTo>
                      <a:pt x="184309" y="44196"/>
                      <a:pt x="276415" y="142208"/>
                      <a:pt x="321088" y="274415"/>
                    </a:cubicBezTo>
                    <a:cubicBezTo>
                      <a:pt x="397002" y="499110"/>
                      <a:pt x="307086" y="737616"/>
                      <a:pt x="120110" y="806958"/>
                    </a:cubicBezTo>
                    <a:cubicBezTo>
                      <a:pt x="110299" y="810578"/>
                      <a:pt x="100489" y="813721"/>
                      <a:pt x="90583" y="816293"/>
                    </a:cubicBezTo>
                    <a:lnTo>
                      <a:pt x="12573" y="836581"/>
                    </a:lnTo>
                    <a:cubicBezTo>
                      <a:pt x="22479" y="834009"/>
                      <a:pt x="32290" y="830866"/>
                      <a:pt x="42100" y="827246"/>
                    </a:cubicBezTo>
                    <a:cubicBezTo>
                      <a:pt x="228981" y="757809"/>
                      <a:pt x="318992" y="519398"/>
                      <a:pt x="243078" y="294703"/>
                    </a:cubicBezTo>
                    <a:cubicBezTo>
                      <a:pt x="198406" y="162497"/>
                      <a:pt x="106299" y="64484"/>
                      <a:pt x="0" y="20288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CD800AC4-9FD4-8D9C-63F0-A5CE58ABE9E6}"/>
                  </a:ext>
                </a:extLst>
              </p:cNvPr>
              <p:cNvSpPr/>
              <p:nvPr/>
            </p:nvSpPr>
            <p:spPr>
              <a:xfrm>
                <a:off x="5691187" y="3011147"/>
                <a:ext cx="730660" cy="852048"/>
              </a:xfrm>
              <a:custGeom>
                <a:avLst/>
                <a:gdLst>
                  <a:gd name="connsiteX0" fmla="*/ 460628 w 730660"/>
                  <a:gd name="connsiteY0" fmla="*/ 25994 h 852048"/>
                  <a:gd name="connsiteX1" fmla="*/ 703706 w 730660"/>
                  <a:gd name="connsiteY1" fmla="*/ 300409 h 852048"/>
                  <a:gd name="connsiteX2" fmla="*/ 502729 w 730660"/>
                  <a:gd name="connsiteY2" fmla="*/ 832952 h 852048"/>
                  <a:gd name="connsiteX3" fmla="*/ 270033 w 730660"/>
                  <a:gd name="connsiteY3" fmla="*/ 826094 h 852048"/>
                  <a:gd name="connsiteX4" fmla="*/ 26955 w 730660"/>
                  <a:gd name="connsiteY4" fmla="*/ 551774 h 852048"/>
                  <a:gd name="connsiteX5" fmla="*/ 227837 w 730660"/>
                  <a:gd name="connsiteY5" fmla="*/ 19136 h 852048"/>
                  <a:gd name="connsiteX6" fmla="*/ 460628 w 730660"/>
                  <a:gd name="connsiteY6" fmla="*/ 25994 h 85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660" h="852048">
                    <a:moveTo>
                      <a:pt x="460628" y="25994"/>
                    </a:moveTo>
                    <a:cubicBezTo>
                      <a:pt x="566927" y="70190"/>
                      <a:pt x="659034" y="168202"/>
                      <a:pt x="703706" y="300409"/>
                    </a:cubicBezTo>
                    <a:cubicBezTo>
                      <a:pt x="779621" y="525104"/>
                      <a:pt x="689705" y="763610"/>
                      <a:pt x="502729" y="832952"/>
                    </a:cubicBezTo>
                    <a:cubicBezTo>
                      <a:pt x="425767" y="861527"/>
                      <a:pt x="344423" y="857050"/>
                      <a:pt x="270033" y="826094"/>
                    </a:cubicBezTo>
                    <a:cubicBezTo>
                      <a:pt x="163734" y="781993"/>
                      <a:pt x="71627" y="683981"/>
                      <a:pt x="26955" y="551774"/>
                    </a:cubicBezTo>
                    <a:cubicBezTo>
                      <a:pt x="-48959" y="326984"/>
                      <a:pt x="40957" y="88478"/>
                      <a:pt x="227837" y="19136"/>
                    </a:cubicBezTo>
                    <a:cubicBezTo>
                      <a:pt x="304799" y="-9535"/>
                      <a:pt x="386143" y="-4963"/>
                      <a:pt x="460628" y="25994"/>
                    </a:cubicBezTo>
                    <a:close/>
                  </a:path>
                </a:pathLst>
              </a:custGeom>
              <a:solidFill>
                <a:srgbClr val="FDC6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62FFB51A-D9A1-43C5-9D2A-0D261ED11D1A}"/>
                </a:ext>
              </a:extLst>
            </p:cNvPr>
            <p:cNvSpPr/>
            <p:nvPr/>
          </p:nvSpPr>
          <p:spPr>
            <a:xfrm>
              <a:off x="5754981" y="3096032"/>
              <a:ext cx="602018" cy="697747"/>
            </a:xfrm>
            <a:custGeom>
              <a:avLst/>
              <a:gdLst>
                <a:gd name="connsiteX0" fmla="*/ 377499 w 602018"/>
                <a:gd name="connsiteY0" fmla="*/ 20452 h 697747"/>
                <a:gd name="connsiteX1" fmla="*/ 592097 w 602018"/>
                <a:gd name="connsiteY1" fmla="*/ 466413 h 697747"/>
                <a:gd name="connsiteX2" fmla="*/ 224432 w 602018"/>
                <a:gd name="connsiteY2" fmla="*/ 677296 h 697747"/>
                <a:gd name="connsiteX3" fmla="*/ 9929 w 602018"/>
                <a:gd name="connsiteY3" fmla="*/ 231240 h 697747"/>
                <a:gd name="connsiteX4" fmla="*/ 377499 w 602018"/>
                <a:gd name="connsiteY4" fmla="*/ 20452 h 697747"/>
                <a:gd name="connsiteX5" fmla="*/ 229956 w 602018"/>
                <a:gd name="connsiteY5" fmla="*/ 653674 h 697747"/>
                <a:gd name="connsiteX6" fmla="*/ 571237 w 602018"/>
                <a:gd name="connsiteY6" fmla="*/ 457935 h 697747"/>
                <a:gd name="connsiteX7" fmla="*/ 372069 w 602018"/>
                <a:gd name="connsiteY7" fmla="*/ 43884 h 697747"/>
                <a:gd name="connsiteX8" fmla="*/ 30693 w 602018"/>
                <a:gd name="connsiteY8" fmla="*/ 239623 h 697747"/>
                <a:gd name="connsiteX9" fmla="*/ 229956 w 602018"/>
                <a:gd name="connsiteY9" fmla="*/ 653674 h 69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018" h="697747">
                  <a:moveTo>
                    <a:pt x="377499" y="20452"/>
                  </a:moveTo>
                  <a:cubicBezTo>
                    <a:pt x="537995" y="85317"/>
                    <a:pt x="634293" y="285343"/>
                    <a:pt x="592097" y="466413"/>
                  </a:cubicBezTo>
                  <a:cubicBezTo>
                    <a:pt x="549901" y="647578"/>
                    <a:pt x="385023" y="742162"/>
                    <a:pt x="224432" y="677296"/>
                  </a:cubicBezTo>
                  <a:cubicBezTo>
                    <a:pt x="63935" y="612431"/>
                    <a:pt x="-32267" y="412311"/>
                    <a:pt x="9929" y="231240"/>
                  </a:cubicBezTo>
                  <a:cubicBezTo>
                    <a:pt x="52124" y="50170"/>
                    <a:pt x="217002" y="-44413"/>
                    <a:pt x="377499" y="20452"/>
                  </a:cubicBezTo>
                  <a:close/>
                  <a:moveTo>
                    <a:pt x="229956" y="653674"/>
                  </a:moveTo>
                  <a:cubicBezTo>
                    <a:pt x="379023" y="713872"/>
                    <a:pt x="532089" y="626052"/>
                    <a:pt x="571237" y="457935"/>
                  </a:cubicBezTo>
                  <a:cubicBezTo>
                    <a:pt x="610385" y="289819"/>
                    <a:pt x="521135" y="104082"/>
                    <a:pt x="372069" y="43884"/>
                  </a:cubicBezTo>
                  <a:cubicBezTo>
                    <a:pt x="223003" y="-16314"/>
                    <a:pt x="69936" y="71506"/>
                    <a:pt x="30693" y="239623"/>
                  </a:cubicBezTo>
                  <a:cubicBezTo>
                    <a:pt x="-8455" y="407739"/>
                    <a:pt x="80985" y="593476"/>
                    <a:pt x="229956" y="653674"/>
                  </a:cubicBezTo>
                </a:path>
              </a:pathLst>
            </a:custGeom>
            <a:solidFill>
              <a:srgbClr val="F2A3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" name="图形 22">
              <a:extLst>
                <a:ext uri="{FF2B5EF4-FFF2-40B4-BE49-F238E27FC236}">
                  <a16:creationId xmlns:a16="http://schemas.microsoft.com/office/drawing/2014/main" id="{A06D459B-8888-A9CB-73FC-23C6A6EF1DAA}"/>
                </a:ext>
              </a:extLst>
            </p:cNvPr>
            <p:cNvGrpSpPr/>
            <p:nvPr/>
          </p:nvGrpSpPr>
          <p:grpSpPr>
            <a:xfrm>
              <a:off x="5938762" y="3224796"/>
              <a:ext cx="280635" cy="376780"/>
              <a:chOff x="5938762" y="3224796"/>
              <a:chExt cx="280635" cy="376780"/>
            </a:xfrm>
            <a:solidFill>
              <a:srgbClr val="BE1810"/>
            </a:solidFill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090BC04-01C5-BF2C-0563-5FD1DDCA2CC9}"/>
                  </a:ext>
                </a:extLst>
              </p:cNvPr>
              <p:cNvSpPr/>
              <p:nvPr/>
            </p:nvSpPr>
            <p:spPr>
              <a:xfrm>
                <a:off x="5938762" y="3392925"/>
                <a:ext cx="93133" cy="93509"/>
              </a:xfrm>
              <a:custGeom>
                <a:avLst/>
                <a:gdLst>
                  <a:gd name="connsiteX0" fmla="*/ 26078 w 93133"/>
                  <a:gd name="connsiteY0" fmla="*/ 1308 h 93509"/>
                  <a:gd name="connsiteX1" fmla="*/ 31983 w 93133"/>
                  <a:gd name="connsiteY1" fmla="*/ 4832 h 93509"/>
                  <a:gd name="connsiteX2" fmla="*/ 93134 w 93133"/>
                  <a:gd name="connsiteY2" fmla="*/ 53410 h 93509"/>
                  <a:gd name="connsiteX3" fmla="*/ 71417 w 93133"/>
                  <a:gd name="connsiteY3" fmla="*/ 93510 h 93509"/>
                  <a:gd name="connsiteX4" fmla="*/ 10076 w 93133"/>
                  <a:gd name="connsiteY4" fmla="*/ 44742 h 93509"/>
                  <a:gd name="connsiteX5" fmla="*/ 26078 w 93133"/>
                  <a:gd name="connsiteY5" fmla="*/ 1308 h 9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33" h="93509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52367" y="21024"/>
                      <a:pt x="72750" y="37217"/>
                      <a:pt x="93134" y="53410"/>
                    </a:cubicBezTo>
                    <a:cubicBezTo>
                      <a:pt x="85990" y="66840"/>
                      <a:pt x="78751" y="80175"/>
                      <a:pt x="71417" y="93510"/>
                    </a:cubicBezTo>
                    <a:cubicBezTo>
                      <a:pt x="50938" y="77222"/>
                      <a:pt x="30555" y="60934"/>
                      <a:pt x="10076" y="44742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E0AA4D54-4E8B-68F5-878F-A390DD0ABD80}"/>
                  </a:ext>
                </a:extLst>
              </p:cNvPr>
              <p:cNvSpPr/>
              <p:nvPr/>
            </p:nvSpPr>
            <p:spPr>
              <a:xfrm>
                <a:off x="6008565" y="3224796"/>
                <a:ext cx="66384" cy="166960"/>
              </a:xfrm>
              <a:custGeom>
                <a:avLst/>
                <a:gdLst>
                  <a:gd name="connsiteX0" fmla="*/ 28379 w 66384"/>
                  <a:gd name="connsiteY0" fmla="*/ 1416 h 166960"/>
                  <a:gd name="connsiteX1" fmla="*/ 41810 w 66384"/>
                  <a:gd name="connsiteY1" fmla="*/ 20180 h 166960"/>
                  <a:gd name="connsiteX2" fmla="*/ 66384 w 66384"/>
                  <a:gd name="connsiteY2" fmla="*/ 166961 h 166960"/>
                  <a:gd name="connsiteX3" fmla="*/ 17140 w 66384"/>
                  <a:gd name="connsiteY3" fmla="*/ 127813 h 166960"/>
                  <a:gd name="connsiteX4" fmla="*/ 471 w 66384"/>
                  <a:gd name="connsiteY4" fmla="*/ 27800 h 166960"/>
                  <a:gd name="connsiteX5" fmla="*/ 28379 w 66384"/>
                  <a:gd name="connsiteY5" fmla="*/ 1416 h 16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84" h="166960">
                    <a:moveTo>
                      <a:pt x="28379" y="1416"/>
                    </a:moveTo>
                    <a:cubicBezTo>
                      <a:pt x="34761" y="3988"/>
                      <a:pt x="40095" y="10084"/>
                      <a:pt x="41810" y="20180"/>
                    </a:cubicBezTo>
                    <a:cubicBezTo>
                      <a:pt x="50001" y="69043"/>
                      <a:pt x="58193" y="118097"/>
                      <a:pt x="66384" y="166961"/>
                    </a:cubicBezTo>
                    <a:cubicBezTo>
                      <a:pt x="50001" y="153911"/>
                      <a:pt x="33618" y="140862"/>
                      <a:pt x="17140" y="127813"/>
                    </a:cubicBezTo>
                    <a:cubicBezTo>
                      <a:pt x="11615" y="94475"/>
                      <a:pt x="5996" y="61138"/>
                      <a:pt x="471" y="27800"/>
                    </a:cubicBezTo>
                    <a:cubicBezTo>
                      <a:pt x="-3148" y="6464"/>
                      <a:pt x="14854" y="-4013"/>
                      <a:pt x="28379" y="14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70B6A83-74EA-888F-B3EB-D3A3CFE51E52}"/>
                  </a:ext>
                </a:extLst>
              </p:cNvPr>
              <p:cNvSpPr/>
              <p:nvPr/>
            </p:nvSpPr>
            <p:spPr>
              <a:xfrm>
                <a:off x="5964340" y="3393821"/>
                <a:ext cx="129425" cy="207755"/>
              </a:xfrm>
              <a:custGeom>
                <a:avLst/>
                <a:gdLst>
                  <a:gd name="connsiteX0" fmla="*/ 112133 w 129425"/>
                  <a:gd name="connsiteY0" fmla="*/ 1460 h 207755"/>
                  <a:gd name="connsiteX1" fmla="*/ 126420 w 129425"/>
                  <a:gd name="connsiteY1" fmla="*/ 39275 h 207755"/>
                  <a:gd name="connsiteX2" fmla="*/ 115752 w 129425"/>
                  <a:gd name="connsiteY2" fmla="*/ 59468 h 207755"/>
                  <a:gd name="connsiteX3" fmla="*/ 104037 w 129425"/>
                  <a:gd name="connsiteY3" fmla="*/ 81470 h 207755"/>
                  <a:gd name="connsiteX4" fmla="*/ 82320 w 129425"/>
                  <a:gd name="connsiteY4" fmla="*/ 121666 h 207755"/>
                  <a:gd name="connsiteX5" fmla="*/ 39838 w 129425"/>
                  <a:gd name="connsiteY5" fmla="*/ 197866 h 207755"/>
                  <a:gd name="connsiteX6" fmla="*/ 17073 w 129425"/>
                  <a:gd name="connsiteY6" fmla="*/ 206248 h 207755"/>
                  <a:gd name="connsiteX7" fmla="*/ 3357 w 129425"/>
                  <a:gd name="connsiteY7" fmla="*/ 168910 h 207755"/>
                  <a:gd name="connsiteX8" fmla="*/ 45744 w 129425"/>
                  <a:gd name="connsiteY8" fmla="*/ 92710 h 207755"/>
                  <a:gd name="connsiteX9" fmla="*/ 67461 w 129425"/>
                  <a:gd name="connsiteY9" fmla="*/ 52610 h 207755"/>
                  <a:gd name="connsiteX10" fmla="*/ 79176 w 129425"/>
                  <a:gd name="connsiteY10" fmla="*/ 30607 h 207755"/>
                  <a:gd name="connsiteX11" fmla="*/ 89844 w 129425"/>
                  <a:gd name="connsiteY11" fmla="*/ 10319 h 207755"/>
                  <a:gd name="connsiteX12" fmla="*/ 112133 w 129425"/>
                  <a:gd name="connsiteY12" fmla="*/ 1460 h 20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425" h="207755">
                    <a:moveTo>
                      <a:pt x="112133" y="1460"/>
                    </a:moveTo>
                    <a:cubicBezTo>
                      <a:pt x="124515" y="6413"/>
                      <a:pt x="134707" y="23463"/>
                      <a:pt x="126420" y="39275"/>
                    </a:cubicBezTo>
                    <a:cubicBezTo>
                      <a:pt x="122896" y="46037"/>
                      <a:pt x="119372" y="52800"/>
                      <a:pt x="115752" y="59468"/>
                    </a:cubicBezTo>
                    <a:cubicBezTo>
                      <a:pt x="111847" y="66802"/>
                      <a:pt x="107942" y="74136"/>
                      <a:pt x="104037" y="81470"/>
                    </a:cubicBezTo>
                    <a:cubicBezTo>
                      <a:pt x="96893" y="94901"/>
                      <a:pt x="89654" y="108235"/>
                      <a:pt x="82320" y="121666"/>
                    </a:cubicBezTo>
                    <a:cubicBezTo>
                      <a:pt x="68318" y="147193"/>
                      <a:pt x="54221" y="172625"/>
                      <a:pt x="39838" y="197866"/>
                    </a:cubicBezTo>
                    <a:cubicBezTo>
                      <a:pt x="34218" y="207867"/>
                      <a:pt x="25170" y="209486"/>
                      <a:pt x="17073" y="206248"/>
                    </a:cubicBezTo>
                    <a:cubicBezTo>
                      <a:pt x="4596" y="201200"/>
                      <a:pt x="-5501" y="184340"/>
                      <a:pt x="3357" y="168910"/>
                    </a:cubicBezTo>
                    <a:cubicBezTo>
                      <a:pt x="17645" y="143669"/>
                      <a:pt x="31837" y="118237"/>
                      <a:pt x="45744" y="92710"/>
                    </a:cubicBezTo>
                    <a:cubicBezTo>
                      <a:pt x="53078" y="79375"/>
                      <a:pt x="60317" y="66040"/>
                      <a:pt x="67461" y="52610"/>
                    </a:cubicBezTo>
                    <a:cubicBezTo>
                      <a:pt x="71366" y="45275"/>
                      <a:pt x="75271" y="37941"/>
                      <a:pt x="79176" y="30607"/>
                    </a:cubicBezTo>
                    <a:cubicBezTo>
                      <a:pt x="82796" y="23844"/>
                      <a:pt x="86320" y="17081"/>
                      <a:pt x="89844" y="10319"/>
                    </a:cubicBezTo>
                    <a:cubicBezTo>
                      <a:pt x="95369" y="32"/>
                      <a:pt x="104227" y="-1778"/>
                      <a:pt x="112133" y="146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DD736192-B68D-3512-AB27-24EFAEDF6237}"/>
                  </a:ext>
                </a:extLst>
              </p:cNvPr>
              <p:cNvSpPr/>
              <p:nvPr/>
            </p:nvSpPr>
            <p:spPr>
              <a:xfrm>
                <a:off x="6046755" y="3475291"/>
                <a:ext cx="96404" cy="96274"/>
              </a:xfrm>
              <a:custGeom>
                <a:avLst/>
                <a:gdLst>
                  <a:gd name="connsiteX0" fmla="*/ 86392 w 96404"/>
                  <a:gd name="connsiteY0" fmla="*/ 51530 h 96274"/>
                  <a:gd name="connsiteX1" fmla="*/ 70390 w 96404"/>
                  <a:gd name="connsiteY1" fmla="*/ 94964 h 96274"/>
                  <a:gd name="connsiteX2" fmla="*/ 64389 w 96404"/>
                  <a:gd name="connsiteY2" fmla="*/ 91345 h 96274"/>
                  <a:gd name="connsiteX3" fmla="*/ 0 w 96404"/>
                  <a:gd name="connsiteY3" fmla="*/ 40196 h 96274"/>
                  <a:gd name="connsiteX4" fmla="*/ 21717 w 96404"/>
                  <a:gd name="connsiteY4" fmla="*/ 0 h 96274"/>
                  <a:gd name="connsiteX5" fmla="*/ 86392 w 96404"/>
                  <a:gd name="connsiteY5" fmla="*/ 51530 h 9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04" h="96274">
                    <a:moveTo>
                      <a:pt x="86392" y="51530"/>
                    </a:moveTo>
                    <a:cubicBezTo>
                      <a:pt x="107823" y="68675"/>
                      <a:pt x="91249" y="103442"/>
                      <a:pt x="70390" y="94964"/>
                    </a:cubicBezTo>
                    <a:cubicBezTo>
                      <a:pt x="68389" y="94202"/>
                      <a:pt x="66389" y="92964"/>
                      <a:pt x="64389" y="91345"/>
                    </a:cubicBezTo>
                    <a:cubicBezTo>
                      <a:pt x="42958" y="74295"/>
                      <a:pt x="21431" y="57245"/>
                      <a:pt x="0" y="40196"/>
                    </a:cubicBezTo>
                    <a:cubicBezTo>
                      <a:pt x="7334" y="26860"/>
                      <a:pt x="14478" y="13430"/>
                      <a:pt x="21717" y="0"/>
                    </a:cubicBezTo>
                    <a:cubicBezTo>
                      <a:pt x="43243" y="17240"/>
                      <a:pt x="64770" y="34385"/>
                      <a:pt x="86392" y="5153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7710ECCD-CA5D-6040-BB1A-86E53B0A6D53}"/>
                  </a:ext>
                </a:extLst>
              </p:cNvPr>
              <p:cNvSpPr/>
              <p:nvPr/>
            </p:nvSpPr>
            <p:spPr>
              <a:xfrm>
                <a:off x="5971052" y="3329775"/>
                <a:ext cx="206079" cy="180066"/>
              </a:xfrm>
              <a:custGeom>
                <a:avLst/>
                <a:gdLst>
                  <a:gd name="connsiteX0" fmla="*/ 26078 w 206079"/>
                  <a:gd name="connsiteY0" fmla="*/ 1308 h 180066"/>
                  <a:gd name="connsiteX1" fmla="*/ 31983 w 206079"/>
                  <a:gd name="connsiteY1" fmla="*/ 4832 h 180066"/>
                  <a:gd name="connsiteX2" fmla="*/ 54653 w 206079"/>
                  <a:gd name="connsiteY2" fmla="*/ 22929 h 180066"/>
                  <a:gd name="connsiteX3" fmla="*/ 103897 w 206079"/>
                  <a:gd name="connsiteY3" fmla="*/ 62077 h 180066"/>
                  <a:gd name="connsiteX4" fmla="*/ 112184 w 206079"/>
                  <a:gd name="connsiteY4" fmla="*/ 68649 h 180066"/>
                  <a:gd name="connsiteX5" fmla="*/ 155808 w 206079"/>
                  <a:gd name="connsiteY5" fmla="*/ 103320 h 180066"/>
                  <a:gd name="connsiteX6" fmla="*/ 196004 w 206079"/>
                  <a:gd name="connsiteY6" fmla="*/ 135324 h 180066"/>
                  <a:gd name="connsiteX7" fmla="*/ 180002 w 206079"/>
                  <a:gd name="connsiteY7" fmla="*/ 178758 h 180066"/>
                  <a:gd name="connsiteX8" fmla="*/ 174096 w 206079"/>
                  <a:gd name="connsiteY8" fmla="*/ 175234 h 180066"/>
                  <a:gd name="connsiteX9" fmla="*/ 109136 w 206079"/>
                  <a:gd name="connsiteY9" fmla="*/ 123609 h 180066"/>
                  <a:gd name="connsiteX10" fmla="*/ 119804 w 206079"/>
                  <a:gd name="connsiteY10" fmla="*/ 103416 h 180066"/>
                  <a:gd name="connsiteX11" fmla="*/ 105516 w 206079"/>
                  <a:gd name="connsiteY11" fmla="*/ 65601 h 180066"/>
                  <a:gd name="connsiteX12" fmla="*/ 83323 w 206079"/>
                  <a:gd name="connsiteY12" fmla="*/ 74364 h 180066"/>
                  <a:gd name="connsiteX13" fmla="*/ 72655 w 206079"/>
                  <a:gd name="connsiteY13" fmla="*/ 94653 h 180066"/>
                  <a:gd name="connsiteX14" fmla="*/ 10076 w 206079"/>
                  <a:gd name="connsiteY14" fmla="*/ 44837 h 180066"/>
                  <a:gd name="connsiteX15" fmla="*/ 26078 w 206079"/>
                  <a:gd name="connsiteY15" fmla="*/ 1308 h 18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079" h="180066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39508" y="10833"/>
                      <a:pt x="47128" y="16833"/>
                      <a:pt x="54653" y="22929"/>
                    </a:cubicBezTo>
                    <a:cubicBezTo>
                      <a:pt x="71036" y="35979"/>
                      <a:pt x="87419" y="49028"/>
                      <a:pt x="103897" y="62077"/>
                    </a:cubicBezTo>
                    <a:cubicBezTo>
                      <a:pt x="106659" y="64268"/>
                      <a:pt x="109422" y="66459"/>
                      <a:pt x="112184" y="68649"/>
                    </a:cubicBezTo>
                    <a:cubicBezTo>
                      <a:pt x="126757" y="80175"/>
                      <a:pt x="141235" y="91795"/>
                      <a:pt x="155808" y="103320"/>
                    </a:cubicBezTo>
                    <a:cubicBezTo>
                      <a:pt x="169239" y="113988"/>
                      <a:pt x="182669" y="124656"/>
                      <a:pt x="196004" y="135324"/>
                    </a:cubicBezTo>
                    <a:cubicBezTo>
                      <a:pt x="217530" y="152374"/>
                      <a:pt x="200957" y="187236"/>
                      <a:pt x="180002" y="178758"/>
                    </a:cubicBezTo>
                    <a:cubicBezTo>
                      <a:pt x="178002" y="177996"/>
                      <a:pt x="176097" y="176758"/>
                      <a:pt x="174096" y="175234"/>
                    </a:cubicBezTo>
                    <a:cubicBezTo>
                      <a:pt x="152475" y="157994"/>
                      <a:pt x="130758" y="140754"/>
                      <a:pt x="109136" y="123609"/>
                    </a:cubicBezTo>
                    <a:cubicBezTo>
                      <a:pt x="112660" y="116846"/>
                      <a:pt x="116280" y="110178"/>
                      <a:pt x="119804" y="103416"/>
                    </a:cubicBezTo>
                    <a:cubicBezTo>
                      <a:pt x="128091" y="87604"/>
                      <a:pt x="117899" y="70554"/>
                      <a:pt x="105516" y="65601"/>
                    </a:cubicBezTo>
                    <a:cubicBezTo>
                      <a:pt x="97515" y="62363"/>
                      <a:pt x="88752" y="64173"/>
                      <a:pt x="83323" y="74364"/>
                    </a:cubicBezTo>
                    <a:cubicBezTo>
                      <a:pt x="79799" y="81127"/>
                      <a:pt x="76179" y="87890"/>
                      <a:pt x="72655" y="94653"/>
                    </a:cubicBezTo>
                    <a:cubicBezTo>
                      <a:pt x="51795" y="78079"/>
                      <a:pt x="30936" y="61506"/>
                      <a:pt x="10076" y="44837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4A61E48A-5347-643D-99E6-D4A03E07CFB1}"/>
                  </a:ext>
                </a:extLst>
              </p:cNvPr>
              <p:cNvSpPr/>
              <p:nvPr/>
            </p:nvSpPr>
            <p:spPr>
              <a:xfrm>
                <a:off x="6083235" y="3345312"/>
                <a:ext cx="136161" cy="87783"/>
              </a:xfrm>
              <a:custGeom>
                <a:avLst/>
                <a:gdLst>
                  <a:gd name="connsiteX0" fmla="*/ 119825 w 136161"/>
                  <a:gd name="connsiteY0" fmla="*/ 1296 h 87783"/>
                  <a:gd name="connsiteX1" fmla="*/ 125349 w 136161"/>
                  <a:gd name="connsiteY1" fmla="*/ 47397 h 87783"/>
                  <a:gd name="connsiteX2" fmla="*/ 43625 w 136161"/>
                  <a:gd name="connsiteY2" fmla="*/ 87783 h 87783"/>
                  <a:gd name="connsiteX3" fmla="*/ 0 w 136161"/>
                  <a:gd name="connsiteY3" fmla="*/ 53112 h 87783"/>
                  <a:gd name="connsiteX4" fmla="*/ 104966 w 136161"/>
                  <a:gd name="connsiteY4" fmla="*/ 2249 h 87783"/>
                  <a:gd name="connsiteX5" fmla="*/ 119825 w 136161"/>
                  <a:gd name="connsiteY5" fmla="*/ 1296 h 8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161" h="87783">
                    <a:moveTo>
                      <a:pt x="119825" y="1296"/>
                    </a:moveTo>
                    <a:cubicBezTo>
                      <a:pt x="135826" y="7773"/>
                      <a:pt x="144209" y="37491"/>
                      <a:pt x="125349" y="47397"/>
                    </a:cubicBezTo>
                    <a:cubicBezTo>
                      <a:pt x="98393" y="61589"/>
                      <a:pt x="71152" y="75020"/>
                      <a:pt x="43625" y="87783"/>
                    </a:cubicBezTo>
                    <a:cubicBezTo>
                      <a:pt x="29051" y="76258"/>
                      <a:pt x="14573" y="64637"/>
                      <a:pt x="0" y="53112"/>
                    </a:cubicBezTo>
                    <a:cubicBezTo>
                      <a:pt x="35433" y="37396"/>
                      <a:pt x="70485" y="20346"/>
                      <a:pt x="104966" y="2249"/>
                    </a:cubicBezTo>
                    <a:cubicBezTo>
                      <a:pt x="110204" y="-514"/>
                      <a:pt x="115348" y="-609"/>
                      <a:pt x="119825" y="129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09" name="图形 4">
            <a:extLst>
              <a:ext uri="{FF2B5EF4-FFF2-40B4-BE49-F238E27FC236}">
                <a16:creationId xmlns:a16="http://schemas.microsoft.com/office/drawing/2014/main" id="{CE4521A3-6745-F84B-AF6D-E84886F9FF9B}"/>
              </a:ext>
            </a:extLst>
          </p:cNvPr>
          <p:cNvGrpSpPr/>
          <p:nvPr/>
        </p:nvGrpSpPr>
        <p:grpSpPr>
          <a:xfrm rot="20460431">
            <a:off x="2167800" y="4708980"/>
            <a:ext cx="1010776" cy="839563"/>
            <a:chOff x="883471" y="990600"/>
            <a:chExt cx="1368185" cy="1136431"/>
          </a:xfrm>
        </p:grpSpPr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4931B32D-3B04-2C8F-2B90-E433AE888AEA}"/>
                </a:ext>
              </a:extLst>
            </p:cNvPr>
            <p:cNvSpPr/>
            <p:nvPr/>
          </p:nvSpPr>
          <p:spPr>
            <a:xfrm>
              <a:off x="986414" y="990600"/>
              <a:ext cx="1265243" cy="1136431"/>
            </a:xfrm>
            <a:custGeom>
              <a:avLst/>
              <a:gdLst>
                <a:gd name="connsiteX0" fmla="*/ 1246817 w 1265243"/>
                <a:gd name="connsiteY0" fmla="*/ 396939 h 1136431"/>
                <a:gd name="connsiteX1" fmla="*/ 848386 w 1265243"/>
                <a:gd name="connsiteY1" fmla="*/ 0 h 1136431"/>
                <a:gd name="connsiteX2" fmla="*/ 287300 w 1265243"/>
                <a:gd name="connsiteY2" fmla="*/ 11938 h 1136431"/>
                <a:gd name="connsiteX3" fmla="*/ 5265 w 1265243"/>
                <a:gd name="connsiteY3" fmla="*/ 620776 h 1136431"/>
                <a:gd name="connsiteX4" fmla="*/ 193288 w 1265243"/>
                <a:gd name="connsiteY4" fmla="*/ 1072928 h 1136431"/>
                <a:gd name="connsiteX5" fmla="*/ 509645 w 1265243"/>
                <a:gd name="connsiteY5" fmla="*/ 1131126 h 1136431"/>
                <a:gd name="connsiteX6" fmla="*/ 860324 w 1265243"/>
                <a:gd name="connsiteY6" fmla="*/ 1131126 h 1136431"/>
                <a:gd name="connsiteX7" fmla="*/ 1151313 w 1265243"/>
                <a:gd name="connsiteY7" fmla="*/ 1002792 h 1136431"/>
                <a:gd name="connsiteX8" fmla="*/ 1245325 w 1265243"/>
                <a:gd name="connsiteY8" fmla="*/ 699865 h 1136431"/>
                <a:gd name="connsiteX9" fmla="*/ 1246817 w 1265243"/>
                <a:gd name="connsiteY9" fmla="*/ 396939 h 113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5243" h="1136431">
                  <a:moveTo>
                    <a:pt x="1246817" y="396939"/>
                  </a:moveTo>
                  <a:cubicBezTo>
                    <a:pt x="1166235" y="89535"/>
                    <a:pt x="1034917" y="23876"/>
                    <a:pt x="848386" y="0"/>
                  </a:cubicBezTo>
                  <a:cubicBezTo>
                    <a:pt x="626041" y="0"/>
                    <a:pt x="400711" y="13430"/>
                    <a:pt x="287300" y="11938"/>
                  </a:cubicBezTo>
                  <a:cubicBezTo>
                    <a:pt x="61970" y="58198"/>
                    <a:pt x="-23088" y="353663"/>
                    <a:pt x="5265" y="620776"/>
                  </a:cubicBezTo>
                  <a:cubicBezTo>
                    <a:pt x="29141" y="846106"/>
                    <a:pt x="15711" y="980408"/>
                    <a:pt x="193288" y="1072928"/>
                  </a:cubicBezTo>
                  <a:cubicBezTo>
                    <a:pt x="226118" y="1090835"/>
                    <a:pt x="403696" y="1131126"/>
                    <a:pt x="509645" y="1131126"/>
                  </a:cubicBezTo>
                  <a:cubicBezTo>
                    <a:pt x="639471" y="1131126"/>
                    <a:pt x="778250" y="1143064"/>
                    <a:pt x="860324" y="1131126"/>
                  </a:cubicBezTo>
                  <a:cubicBezTo>
                    <a:pt x="985673" y="1113219"/>
                    <a:pt x="1058793" y="1083374"/>
                    <a:pt x="1151313" y="1002792"/>
                  </a:cubicBezTo>
                  <a:cubicBezTo>
                    <a:pt x="1218464" y="944594"/>
                    <a:pt x="1228910" y="793877"/>
                    <a:pt x="1245325" y="699865"/>
                  </a:cubicBezTo>
                  <a:cubicBezTo>
                    <a:pt x="1267708" y="570040"/>
                    <a:pt x="1275170" y="499904"/>
                    <a:pt x="1246817" y="396939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A4EA5B22-DF21-10B7-1E54-818D98E999E2}"/>
                </a:ext>
              </a:extLst>
            </p:cNvPr>
            <p:cNvSpPr/>
            <p:nvPr/>
          </p:nvSpPr>
          <p:spPr>
            <a:xfrm>
              <a:off x="883471" y="1134889"/>
              <a:ext cx="1321920" cy="927652"/>
            </a:xfrm>
            <a:custGeom>
              <a:avLst/>
              <a:gdLst>
                <a:gd name="connsiteX0" fmla="*/ 126114 w 1321920"/>
                <a:gd name="connsiteY0" fmla="*/ 191467 h 927652"/>
                <a:gd name="connsiteX1" fmla="*/ 526037 w 1321920"/>
                <a:gd name="connsiteY1" fmla="*/ 188482 h 927652"/>
                <a:gd name="connsiteX2" fmla="*/ 576774 w 1321920"/>
                <a:gd name="connsiteY2" fmla="*/ 206389 h 927652"/>
                <a:gd name="connsiteX3" fmla="*/ 554390 w 1321920"/>
                <a:gd name="connsiteY3" fmla="*/ 248172 h 927652"/>
                <a:gd name="connsiteX4" fmla="*/ 464855 w 1321920"/>
                <a:gd name="connsiteY4" fmla="*/ 273541 h 927652"/>
                <a:gd name="connsiteX5" fmla="*/ 418595 w 1321920"/>
                <a:gd name="connsiteY5" fmla="*/ 269064 h 927652"/>
                <a:gd name="connsiteX6" fmla="*/ 381289 w 1321920"/>
                <a:gd name="connsiteY6" fmla="*/ 310847 h 927652"/>
                <a:gd name="connsiteX7" fmla="*/ 381289 w 1321920"/>
                <a:gd name="connsiteY7" fmla="*/ 862979 h 927652"/>
                <a:gd name="connsiteX8" fmla="*/ 370843 w 1321920"/>
                <a:gd name="connsiteY8" fmla="*/ 898793 h 927652"/>
                <a:gd name="connsiteX9" fmla="*/ 312645 w 1321920"/>
                <a:gd name="connsiteY9" fmla="*/ 921177 h 927652"/>
                <a:gd name="connsiteX10" fmla="*/ 279816 w 1321920"/>
                <a:gd name="connsiteY10" fmla="*/ 797320 h 927652"/>
                <a:gd name="connsiteX11" fmla="*/ 282800 w 1321920"/>
                <a:gd name="connsiteY11" fmla="*/ 531700 h 927652"/>
                <a:gd name="connsiteX12" fmla="*/ 252955 w 1321920"/>
                <a:gd name="connsiteY12" fmla="*/ 531700 h 927652"/>
                <a:gd name="connsiteX13" fmla="*/ 79854 w 1321920"/>
                <a:gd name="connsiteY13" fmla="*/ 686894 h 927652"/>
                <a:gd name="connsiteX14" fmla="*/ 11211 w 1321920"/>
                <a:gd name="connsiteY14" fmla="*/ 668987 h 927652"/>
                <a:gd name="connsiteX15" fmla="*/ 27626 w 1321920"/>
                <a:gd name="connsiteY15" fmla="*/ 595867 h 927652"/>
                <a:gd name="connsiteX16" fmla="*/ 241017 w 1321920"/>
                <a:gd name="connsiteY16" fmla="*/ 395905 h 927652"/>
                <a:gd name="connsiteX17" fmla="*/ 282800 w 1321920"/>
                <a:gd name="connsiteY17" fmla="*/ 295924 h 927652"/>
                <a:gd name="connsiteX18" fmla="*/ 235048 w 1321920"/>
                <a:gd name="connsiteY18" fmla="*/ 273541 h 927652"/>
                <a:gd name="connsiteX19" fmla="*/ 135068 w 1321920"/>
                <a:gd name="connsiteY19" fmla="*/ 288463 h 927652"/>
                <a:gd name="connsiteX20" fmla="*/ 67916 w 1321920"/>
                <a:gd name="connsiteY20" fmla="*/ 294432 h 927652"/>
                <a:gd name="connsiteX21" fmla="*/ 36579 w 1321920"/>
                <a:gd name="connsiteY21" fmla="*/ 276525 h 927652"/>
                <a:gd name="connsiteX22" fmla="*/ 72393 w 1321920"/>
                <a:gd name="connsiteY22" fmla="*/ 198928 h 927652"/>
                <a:gd name="connsiteX23" fmla="*/ 126114 w 1321920"/>
                <a:gd name="connsiteY23" fmla="*/ 191467 h 927652"/>
                <a:gd name="connsiteX24" fmla="*/ 148498 w 1321920"/>
                <a:gd name="connsiteY24" fmla="*/ 42242 h 927652"/>
                <a:gd name="connsiteX25" fmla="*/ 249971 w 1321920"/>
                <a:gd name="connsiteY25" fmla="*/ 3443 h 927652"/>
                <a:gd name="connsiteX26" fmla="*/ 455901 w 1321920"/>
                <a:gd name="connsiteY26" fmla="*/ 15381 h 927652"/>
                <a:gd name="connsiteX27" fmla="*/ 494700 w 1321920"/>
                <a:gd name="connsiteY27" fmla="*/ 75071 h 927652"/>
                <a:gd name="connsiteX28" fmla="*/ 439487 w 1321920"/>
                <a:gd name="connsiteY28" fmla="*/ 98947 h 927652"/>
                <a:gd name="connsiteX29" fmla="*/ 209680 w 1321920"/>
                <a:gd name="connsiteY29" fmla="*/ 104916 h 927652"/>
                <a:gd name="connsiteX30" fmla="*/ 148498 w 1321920"/>
                <a:gd name="connsiteY30" fmla="*/ 42242 h 927652"/>
                <a:gd name="connsiteX31" fmla="*/ 415611 w 1321920"/>
                <a:gd name="connsiteY31" fmla="*/ 363076 h 927652"/>
                <a:gd name="connsiteX32" fmla="*/ 517084 w 1321920"/>
                <a:gd name="connsiteY32" fmla="*/ 416797 h 927652"/>
                <a:gd name="connsiteX33" fmla="*/ 542452 w 1321920"/>
                <a:gd name="connsiteY33" fmla="*/ 516777 h 927652"/>
                <a:gd name="connsiteX34" fmla="*/ 527529 w 1321920"/>
                <a:gd name="connsiteY34" fmla="*/ 558560 h 927652"/>
                <a:gd name="connsiteX35" fmla="*/ 491715 w 1321920"/>
                <a:gd name="connsiteY35" fmla="*/ 543638 h 927652"/>
                <a:gd name="connsiteX36" fmla="*/ 412626 w 1321920"/>
                <a:gd name="connsiteY36" fmla="*/ 443657 h 927652"/>
                <a:gd name="connsiteX37" fmla="*/ 415611 w 1321920"/>
                <a:gd name="connsiteY37" fmla="*/ 363076 h 927652"/>
                <a:gd name="connsiteX38" fmla="*/ 609603 w 1321920"/>
                <a:gd name="connsiteY38" fmla="*/ 12397 h 927652"/>
                <a:gd name="connsiteX39" fmla="*/ 1252763 w 1321920"/>
                <a:gd name="connsiteY39" fmla="*/ 19858 h 927652"/>
                <a:gd name="connsiteX40" fmla="*/ 1319914 w 1321920"/>
                <a:gd name="connsiteY40" fmla="*/ 34781 h 927652"/>
                <a:gd name="connsiteX41" fmla="*/ 1299023 w 1321920"/>
                <a:gd name="connsiteY41" fmla="*/ 82533 h 927652"/>
                <a:gd name="connsiteX42" fmla="*/ 1227395 w 1321920"/>
                <a:gd name="connsiteY42" fmla="*/ 125808 h 927652"/>
                <a:gd name="connsiteX43" fmla="*/ 1157259 w 1321920"/>
                <a:gd name="connsiteY43" fmla="*/ 110885 h 927652"/>
                <a:gd name="connsiteX44" fmla="*/ 658847 w 1321920"/>
                <a:gd name="connsiteY44" fmla="*/ 100440 h 927652"/>
                <a:gd name="connsiteX45" fmla="*/ 555882 w 1321920"/>
                <a:gd name="connsiteY45" fmla="*/ 107901 h 927652"/>
                <a:gd name="connsiteX46" fmla="*/ 539467 w 1321920"/>
                <a:gd name="connsiteY46" fmla="*/ 45226 h 927652"/>
                <a:gd name="connsiteX47" fmla="*/ 609603 w 1321920"/>
                <a:gd name="connsiteY47" fmla="*/ 12397 h 927652"/>
                <a:gd name="connsiteX48" fmla="*/ 617064 w 1321920"/>
                <a:gd name="connsiteY48" fmla="*/ 449626 h 927652"/>
                <a:gd name="connsiteX49" fmla="*/ 1066232 w 1321920"/>
                <a:gd name="connsiteY49" fmla="*/ 446642 h 927652"/>
                <a:gd name="connsiteX50" fmla="*/ 1181135 w 1321920"/>
                <a:gd name="connsiteY50" fmla="*/ 452611 h 927652"/>
                <a:gd name="connsiteX51" fmla="*/ 1231871 w 1321920"/>
                <a:gd name="connsiteY51" fmla="*/ 483948 h 927652"/>
                <a:gd name="connsiteX52" fmla="*/ 1236348 w 1321920"/>
                <a:gd name="connsiteY52" fmla="*/ 558560 h 927652"/>
                <a:gd name="connsiteX53" fmla="*/ 1228887 w 1321920"/>
                <a:gd name="connsiteY53" fmla="*/ 739123 h 927652"/>
                <a:gd name="connsiteX54" fmla="*/ 1094584 w 1321920"/>
                <a:gd name="connsiteY54" fmla="*/ 852534 h 927652"/>
                <a:gd name="connsiteX55" fmla="*/ 708092 w 1321920"/>
                <a:gd name="connsiteY55" fmla="*/ 859995 h 927652"/>
                <a:gd name="connsiteX56" fmla="*/ 611095 w 1321920"/>
                <a:gd name="connsiteY56" fmla="*/ 864472 h 927652"/>
                <a:gd name="connsiteX57" fmla="*/ 569312 w 1321920"/>
                <a:gd name="connsiteY57" fmla="*/ 788367 h 927652"/>
                <a:gd name="connsiteX58" fmla="*/ 566328 w 1321920"/>
                <a:gd name="connsiteY58" fmla="*/ 567514 h 927652"/>
                <a:gd name="connsiteX59" fmla="*/ 570805 w 1321920"/>
                <a:gd name="connsiteY59" fmla="*/ 482456 h 927652"/>
                <a:gd name="connsiteX60" fmla="*/ 617064 w 1321920"/>
                <a:gd name="connsiteY60" fmla="*/ 449626 h 927652"/>
                <a:gd name="connsiteX61" fmla="*/ 634971 w 1321920"/>
                <a:gd name="connsiteY61" fmla="*/ 216835 h 927652"/>
                <a:gd name="connsiteX62" fmla="*/ 715553 w 1321920"/>
                <a:gd name="connsiteY62" fmla="*/ 154161 h 927652"/>
                <a:gd name="connsiteX63" fmla="*/ 1008034 w 1321920"/>
                <a:gd name="connsiteY63" fmla="*/ 151176 h 927652"/>
                <a:gd name="connsiteX64" fmla="*/ 1122937 w 1321920"/>
                <a:gd name="connsiteY64" fmla="*/ 164606 h 927652"/>
                <a:gd name="connsiteX65" fmla="*/ 1151290 w 1321920"/>
                <a:gd name="connsiteY65" fmla="*/ 260110 h 927652"/>
                <a:gd name="connsiteX66" fmla="*/ 1146813 w 1321920"/>
                <a:gd name="connsiteY66" fmla="*/ 328754 h 927652"/>
                <a:gd name="connsiteX67" fmla="*/ 1058770 w 1321920"/>
                <a:gd name="connsiteY67" fmla="*/ 391428 h 927652"/>
                <a:gd name="connsiteX68" fmla="*/ 806580 w 1321920"/>
                <a:gd name="connsiteY68" fmla="*/ 389936 h 927652"/>
                <a:gd name="connsiteX69" fmla="*/ 693169 w 1321920"/>
                <a:gd name="connsiteY69" fmla="*/ 400382 h 927652"/>
                <a:gd name="connsiteX70" fmla="*/ 642433 w 1321920"/>
                <a:gd name="connsiteY70" fmla="*/ 337707 h 927652"/>
                <a:gd name="connsiteX71" fmla="*/ 634971 w 1321920"/>
                <a:gd name="connsiteY71" fmla="*/ 216835 h 927652"/>
                <a:gd name="connsiteX72" fmla="*/ 805088 w 1321920"/>
                <a:gd name="connsiteY72" fmla="*/ 515285 h 927652"/>
                <a:gd name="connsiteX73" fmla="*/ 700630 w 1321920"/>
                <a:gd name="connsiteY73" fmla="*/ 521254 h 927652"/>
                <a:gd name="connsiteX74" fmla="*/ 658847 w 1321920"/>
                <a:gd name="connsiteY74" fmla="*/ 561545 h 927652"/>
                <a:gd name="connsiteX75" fmla="*/ 694661 w 1321920"/>
                <a:gd name="connsiteY75" fmla="*/ 601836 h 927652"/>
                <a:gd name="connsiteX76" fmla="*/ 814041 w 1321920"/>
                <a:gd name="connsiteY76" fmla="*/ 603328 h 927652"/>
                <a:gd name="connsiteX77" fmla="*/ 858809 w 1321920"/>
                <a:gd name="connsiteY77" fmla="*/ 567514 h 927652"/>
                <a:gd name="connsiteX78" fmla="*/ 857317 w 1321920"/>
                <a:gd name="connsiteY78" fmla="*/ 542146 h 927652"/>
                <a:gd name="connsiteX79" fmla="*/ 805088 w 1321920"/>
                <a:gd name="connsiteY79" fmla="*/ 515285 h 927652"/>
                <a:gd name="connsiteX80" fmla="*/ 817026 w 1321920"/>
                <a:gd name="connsiteY80" fmla="*/ 682417 h 927652"/>
                <a:gd name="connsiteX81" fmla="*/ 691677 w 1321920"/>
                <a:gd name="connsiteY81" fmla="*/ 685402 h 927652"/>
                <a:gd name="connsiteX82" fmla="*/ 660340 w 1321920"/>
                <a:gd name="connsiteY82" fmla="*/ 725692 h 927652"/>
                <a:gd name="connsiteX83" fmla="*/ 712568 w 1321920"/>
                <a:gd name="connsiteY83" fmla="*/ 777921 h 927652"/>
                <a:gd name="connsiteX84" fmla="*/ 817026 w 1321920"/>
                <a:gd name="connsiteY84" fmla="*/ 774937 h 927652"/>
                <a:gd name="connsiteX85" fmla="*/ 860301 w 1321920"/>
                <a:gd name="connsiteY85" fmla="*/ 733154 h 927652"/>
                <a:gd name="connsiteX86" fmla="*/ 860301 w 1321920"/>
                <a:gd name="connsiteY86" fmla="*/ 712262 h 927652"/>
                <a:gd name="connsiteX87" fmla="*/ 817026 w 1321920"/>
                <a:gd name="connsiteY87" fmla="*/ 682417 h 927652"/>
                <a:gd name="connsiteX88" fmla="*/ 1002065 w 1321920"/>
                <a:gd name="connsiteY88" fmla="*/ 222804 h 927652"/>
                <a:gd name="connsiteX89" fmla="*/ 739429 w 1321920"/>
                <a:gd name="connsiteY89" fmla="*/ 230265 h 927652"/>
                <a:gd name="connsiteX90" fmla="*/ 734952 w 1321920"/>
                <a:gd name="connsiteY90" fmla="*/ 269064 h 927652"/>
                <a:gd name="connsiteX91" fmla="*/ 743906 w 1321920"/>
                <a:gd name="connsiteY91" fmla="*/ 310847 h 927652"/>
                <a:gd name="connsiteX92" fmla="*/ 867762 w 1321920"/>
                <a:gd name="connsiteY92" fmla="*/ 310847 h 927652"/>
                <a:gd name="connsiteX93" fmla="*/ 999080 w 1321920"/>
                <a:gd name="connsiteY93" fmla="*/ 307862 h 927652"/>
                <a:gd name="connsiteX94" fmla="*/ 1045340 w 1321920"/>
                <a:gd name="connsiteY94" fmla="*/ 298909 h 927652"/>
                <a:gd name="connsiteX95" fmla="*/ 1049817 w 1321920"/>
                <a:gd name="connsiteY95" fmla="*/ 261603 h 927652"/>
                <a:gd name="connsiteX96" fmla="*/ 1002065 w 1321920"/>
                <a:gd name="connsiteY96" fmla="*/ 222804 h 927652"/>
                <a:gd name="connsiteX97" fmla="*/ 1079662 w 1321920"/>
                <a:gd name="connsiteY97" fmla="*/ 518270 h 927652"/>
                <a:gd name="connsiteX98" fmla="*/ 993111 w 1321920"/>
                <a:gd name="connsiteY98" fmla="*/ 512301 h 927652"/>
                <a:gd name="connsiteX99" fmla="*/ 954313 w 1321920"/>
                <a:gd name="connsiteY99" fmla="*/ 543638 h 927652"/>
                <a:gd name="connsiteX100" fmla="*/ 952821 w 1321920"/>
                <a:gd name="connsiteY100" fmla="*/ 571991 h 927652"/>
                <a:gd name="connsiteX101" fmla="*/ 996096 w 1321920"/>
                <a:gd name="connsiteY101" fmla="*/ 601836 h 927652"/>
                <a:gd name="connsiteX102" fmla="*/ 1103538 w 1321920"/>
                <a:gd name="connsiteY102" fmla="*/ 600343 h 927652"/>
                <a:gd name="connsiteX103" fmla="*/ 1134875 w 1321920"/>
                <a:gd name="connsiteY103" fmla="*/ 560053 h 927652"/>
                <a:gd name="connsiteX104" fmla="*/ 1079662 w 1321920"/>
                <a:gd name="connsiteY104" fmla="*/ 518270 h 927652"/>
                <a:gd name="connsiteX105" fmla="*/ 1134875 w 1321920"/>
                <a:gd name="connsiteY105" fmla="*/ 724200 h 927652"/>
                <a:gd name="connsiteX106" fmla="*/ 1127414 w 1321920"/>
                <a:gd name="connsiteY106" fmla="*/ 686894 h 927652"/>
                <a:gd name="connsiteX107" fmla="*/ 990127 w 1321920"/>
                <a:gd name="connsiteY107" fmla="*/ 680925 h 927652"/>
                <a:gd name="connsiteX108" fmla="*/ 954313 w 1321920"/>
                <a:gd name="connsiteY108" fmla="*/ 718231 h 927652"/>
                <a:gd name="connsiteX109" fmla="*/ 955805 w 1321920"/>
                <a:gd name="connsiteY109" fmla="*/ 743599 h 927652"/>
                <a:gd name="connsiteX110" fmla="*/ 1002065 w 1321920"/>
                <a:gd name="connsiteY110" fmla="*/ 771952 h 927652"/>
                <a:gd name="connsiteX111" fmla="*/ 1079662 w 1321920"/>
                <a:gd name="connsiteY111" fmla="*/ 771952 h 927652"/>
                <a:gd name="connsiteX112" fmla="*/ 1134875 w 1321920"/>
                <a:gd name="connsiteY112" fmla="*/ 724200 h 9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21920" h="927652">
                  <a:moveTo>
                    <a:pt x="126114" y="191467"/>
                  </a:moveTo>
                  <a:cubicBezTo>
                    <a:pt x="258924" y="186990"/>
                    <a:pt x="393227" y="185498"/>
                    <a:pt x="526037" y="188482"/>
                  </a:cubicBezTo>
                  <a:cubicBezTo>
                    <a:pt x="555882" y="192959"/>
                    <a:pt x="572297" y="198928"/>
                    <a:pt x="576774" y="206389"/>
                  </a:cubicBezTo>
                  <a:cubicBezTo>
                    <a:pt x="582743" y="222804"/>
                    <a:pt x="575281" y="236234"/>
                    <a:pt x="554390" y="248172"/>
                  </a:cubicBezTo>
                  <a:cubicBezTo>
                    <a:pt x="529022" y="269064"/>
                    <a:pt x="499177" y="278017"/>
                    <a:pt x="464855" y="273541"/>
                  </a:cubicBezTo>
                  <a:cubicBezTo>
                    <a:pt x="448440" y="270556"/>
                    <a:pt x="433518" y="269064"/>
                    <a:pt x="418595" y="269064"/>
                  </a:cubicBezTo>
                  <a:cubicBezTo>
                    <a:pt x="399196" y="269064"/>
                    <a:pt x="385766" y="282494"/>
                    <a:pt x="381289" y="310847"/>
                  </a:cubicBezTo>
                  <a:cubicBezTo>
                    <a:pt x="379797" y="494394"/>
                    <a:pt x="379797" y="677940"/>
                    <a:pt x="381289" y="862979"/>
                  </a:cubicBezTo>
                  <a:lnTo>
                    <a:pt x="370843" y="898793"/>
                  </a:lnTo>
                  <a:cubicBezTo>
                    <a:pt x="352936" y="927146"/>
                    <a:pt x="333537" y="934607"/>
                    <a:pt x="312645" y="921177"/>
                  </a:cubicBezTo>
                  <a:cubicBezTo>
                    <a:pt x="282800" y="883871"/>
                    <a:pt x="270862" y="843580"/>
                    <a:pt x="279816" y="797320"/>
                  </a:cubicBezTo>
                  <a:lnTo>
                    <a:pt x="282800" y="531700"/>
                  </a:lnTo>
                  <a:cubicBezTo>
                    <a:pt x="284293" y="504839"/>
                    <a:pt x="273847" y="504839"/>
                    <a:pt x="252955" y="531700"/>
                  </a:cubicBezTo>
                  <a:cubicBezTo>
                    <a:pt x="199234" y="607805"/>
                    <a:pt x="141037" y="660033"/>
                    <a:pt x="79854" y="686894"/>
                  </a:cubicBezTo>
                  <a:cubicBezTo>
                    <a:pt x="54486" y="692863"/>
                    <a:pt x="32102" y="686894"/>
                    <a:pt x="11211" y="668987"/>
                  </a:cubicBezTo>
                  <a:cubicBezTo>
                    <a:pt x="-8188" y="645111"/>
                    <a:pt x="-2219" y="621235"/>
                    <a:pt x="27626" y="595867"/>
                  </a:cubicBezTo>
                  <a:cubicBezTo>
                    <a:pt x="120145" y="531700"/>
                    <a:pt x="191773" y="466041"/>
                    <a:pt x="241017" y="395905"/>
                  </a:cubicBezTo>
                  <a:cubicBezTo>
                    <a:pt x="275339" y="351138"/>
                    <a:pt x="288769" y="318308"/>
                    <a:pt x="282800" y="295924"/>
                  </a:cubicBezTo>
                  <a:cubicBezTo>
                    <a:pt x="279816" y="279510"/>
                    <a:pt x="263401" y="272048"/>
                    <a:pt x="235048" y="273541"/>
                  </a:cubicBezTo>
                  <a:cubicBezTo>
                    <a:pt x="200727" y="276525"/>
                    <a:pt x="167897" y="282494"/>
                    <a:pt x="135068" y="288463"/>
                  </a:cubicBezTo>
                  <a:cubicBezTo>
                    <a:pt x="112684" y="292940"/>
                    <a:pt x="90300" y="295924"/>
                    <a:pt x="67916" y="294432"/>
                  </a:cubicBezTo>
                  <a:cubicBezTo>
                    <a:pt x="50009" y="289955"/>
                    <a:pt x="39564" y="283986"/>
                    <a:pt x="36579" y="276525"/>
                  </a:cubicBezTo>
                  <a:cubicBezTo>
                    <a:pt x="21657" y="249665"/>
                    <a:pt x="33595" y="222804"/>
                    <a:pt x="72393" y="198928"/>
                  </a:cubicBezTo>
                  <a:cubicBezTo>
                    <a:pt x="87316" y="192959"/>
                    <a:pt x="106715" y="189975"/>
                    <a:pt x="126114" y="191467"/>
                  </a:cubicBezTo>
                  <a:close/>
                  <a:moveTo>
                    <a:pt x="148498" y="42242"/>
                  </a:moveTo>
                  <a:cubicBezTo>
                    <a:pt x="179835" y="6428"/>
                    <a:pt x="214157" y="-7002"/>
                    <a:pt x="249971" y="3443"/>
                  </a:cubicBezTo>
                  <a:cubicBezTo>
                    <a:pt x="311153" y="12397"/>
                    <a:pt x="379797" y="16874"/>
                    <a:pt x="455901" y="15381"/>
                  </a:cubicBezTo>
                  <a:cubicBezTo>
                    <a:pt x="493208" y="22843"/>
                    <a:pt x="505146" y="42242"/>
                    <a:pt x="494700" y="75071"/>
                  </a:cubicBezTo>
                  <a:cubicBezTo>
                    <a:pt x="484254" y="91486"/>
                    <a:pt x="466347" y="98947"/>
                    <a:pt x="439487" y="98947"/>
                  </a:cubicBezTo>
                  <a:cubicBezTo>
                    <a:pt x="329060" y="91486"/>
                    <a:pt x="251463" y="94471"/>
                    <a:pt x="209680" y="104916"/>
                  </a:cubicBezTo>
                  <a:cubicBezTo>
                    <a:pt x="151482" y="107901"/>
                    <a:pt x="130591" y="87009"/>
                    <a:pt x="148498" y="42242"/>
                  </a:cubicBezTo>
                  <a:close/>
                  <a:moveTo>
                    <a:pt x="415611" y="363076"/>
                  </a:moveTo>
                  <a:cubicBezTo>
                    <a:pt x="464855" y="343676"/>
                    <a:pt x="497684" y="361583"/>
                    <a:pt x="517084" y="416797"/>
                  </a:cubicBezTo>
                  <a:lnTo>
                    <a:pt x="542452" y="516777"/>
                  </a:lnTo>
                  <a:cubicBezTo>
                    <a:pt x="548421" y="531700"/>
                    <a:pt x="543944" y="545130"/>
                    <a:pt x="527529" y="558560"/>
                  </a:cubicBezTo>
                  <a:cubicBezTo>
                    <a:pt x="518576" y="563037"/>
                    <a:pt x="506638" y="558560"/>
                    <a:pt x="491715" y="543638"/>
                  </a:cubicBezTo>
                  <a:cubicBezTo>
                    <a:pt x="467839" y="501855"/>
                    <a:pt x="440979" y="467533"/>
                    <a:pt x="412626" y="443657"/>
                  </a:cubicBezTo>
                  <a:cubicBezTo>
                    <a:pt x="387258" y="415304"/>
                    <a:pt x="388750" y="388444"/>
                    <a:pt x="415611" y="363076"/>
                  </a:cubicBezTo>
                  <a:close/>
                  <a:moveTo>
                    <a:pt x="609603" y="12397"/>
                  </a:moveTo>
                  <a:cubicBezTo>
                    <a:pt x="721522" y="7920"/>
                    <a:pt x="934914" y="10905"/>
                    <a:pt x="1252763" y="19858"/>
                  </a:cubicBezTo>
                  <a:cubicBezTo>
                    <a:pt x="1288577" y="18366"/>
                    <a:pt x="1310961" y="22843"/>
                    <a:pt x="1319914" y="34781"/>
                  </a:cubicBezTo>
                  <a:cubicBezTo>
                    <a:pt x="1325883" y="51195"/>
                    <a:pt x="1318422" y="66118"/>
                    <a:pt x="1299023" y="82533"/>
                  </a:cubicBezTo>
                  <a:cubicBezTo>
                    <a:pt x="1278131" y="104916"/>
                    <a:pt x="1254255" y="119839"/>
                    <a:pt x="1227395" y="125808"/>
                  </a:cubicBezTo>
                  <a:cubicBezTo>
                    <a:pt x="1212472" y="128792"/>
                    <a:pt x="1190088" y="124316"/>
                    <a:pt x="1157259" y="110885"/>
                  </a:cubicBezTo>
                  <a:cubicBezTo>
                    <a:pt x="996096" y="75071"/>
                    <a:pt x="830456" y="72087"/>
                    <a:pt x="658847" y="100440"/>
                  </a:cubicBezTo>
                  <a:cubicBezTo>
                    <a:pt x="614080" y="109393"/>
                    <a:pt x="581250" y="112378"/>
                    <a:pt x="555882" y="107901"/>
                  </a:cubicBezTo>
                  <a:cubicBezTo>
                    <a:pt x="523053" y="91486"/>
                    <a:pt x="518576" y="70595"/>
                    <a:pt x="539467" y="45226"/>
                  </a:cubicBezTo>
                  <a:cubicBezTo>
                    <a:pt x="555882" y="30304"/>
                    <a:pt x="578266" y="19858"/>
                    <a:pt x="609603" y="12397"/>
                  </a:cubicBezTo>
                  <a:close/>
                  <a:moveTo>
                    <a:pt x="617064" y="449626"/>
                  </a:moveTo>
                  <a:cubicBezTo>
                    <a:pt x="766289" y="445149"/>
                    <a:pt x="915514" y="443657"/>
                    <a:pt x="1066232" y="446642"/>
                  </a:cubicBezTo>
                  <a:lnTo>
                    <a:pt x="1181135" y="452611"/>
                  </a:lnTo>
                  <a:cubicBezTo>
                    <a:pt x="1202026" y="452611"/>
                    <a:pt x="1218441" y="463056"/>
                    <a:pt x="1231871" y="483948"/>
                  </a:cubicBezTo>
                  <a:cubicBezTo>
                    <a:pt x="1242317" y="497378"/>
                    <a:pt x="1243809" y="522746"/>
                    <a:pt x="1236348" y="558560"/>
                  </a:cubicBezTo>
                  <a:cubicBezTo>
                    <a:pt x="1231871" y="618250"/>
                    <a:pt x="1228887" y="679433"/>
                    <a:pt x="1228887" y="739123"/>
                  </a:cubicBezTo>
                  <a:cubicBezTo>
                    <a:pt x="1237840" y="833134"/>
                    <a:pt x="1193073" y="870441"/>
                    <a:pt x="1094584" y="852534"/>
                  </a:cubicBezTo>
                  <a:cubicBezTo>
                    <a:pt x="914022" y="846565"/>
                    <a:pt x="785689" y="849549"/>
                    <a:pt x="708092" y="859995"/>
                  </a:cubicBezTo>
                  <a:cubicBezTo>
                    <a:pt x="676754" y="868948"/>
                    <a:pt x="643925" y="870441"/>
                    <a:pt x="611095" y="864472"/>
                  </a:cubicBezTo>
                  <a:cubicBezTo>
                    <a:pt x="581250" y="845072"/>
                    <a:pt x="567820" y="819704"/>
                    <a:pt x="569312" y="788367"/>
                  </a:cubicBezTo>
                  <a:cubicBezTo>
                    <a:pt x="567820" y="715247"/>
                    <a:pt x="566328" y="642126"/>
                    <a:pt x="566328" y="567514"/>
                  </a:cubicBezTo>
                  <a:cubicBezTo>
                    <a:pt x="561851" y="528715"/>
                    <a:pt x="563343" y="500363"/>
                    <a:pt x="570805" y="482456"/>
                  </a:cubicBezTo>
                  <a:cubicBezTo>
                    <a:pt x="581250" y="463056"/>
                    <a:pt x="596173" y="452611"/>
                    <a:pt x="617064" y="449626"/>
                  </a:cubicBezTo>
                  <a:close/>
                  <a:moveTo>
                    <a:pt x="634971" y="216835"/>
                  </a:moveTo>
                  <a:cubicBezTo>
                    <a:pt x="637956" y="172068"/>
                    <a:pt x="664816" y="151176"/>
                    <a:pt x="715553" y="154161"/>
                  </a:cubicBezTo>
                  <a:cubicBezTo>
                    <a:pt x="811057" y="149684"/>
                    <a:pt x="909545" y="148192"/>
                    <a:pt x="1008034" y="151176"/>
                  </a:cubicBezTo>
                  <a:cubicBezTo>
                    <a:pt x="1061755" y="154161"/>
                    <a:pt x="1099061" y="158637"/>
                    <a:pt x="1122937" y="164606"/>
                  </a:cubicBezTo>
                  <a:cubicBezTo>
                    <a:pt x="1158751" y="188482"/>
                    <a:pt x="1169197" y="219820"/>
                    <a:pt x="1151290" y="260110"/>
                  </a:cubicBezTo>
                  <a:cubicBezTo>
                    <a:pt x="1146813" y="282494"/>
                    <a:pt x="1145321" y="304878"/>
                    <a:pt x="1146813" y="328754"/>
                  </a:cubicBezTo>
                  <a:cubicBezTo>
                    <a:pt x="1136367" y="372029"/>
                    <a:pt x="1106522" y="392921"/>
                    <a:pt x="1058770" y="391428"/>
                  </a:cubicBezTo>
                  <a:cubicBezTo>
                    <a:pt x="1012511" y="385459"/>
                    <a:pt x="928945" y="385459"/>
                    <a:pt x="806580" y="389936"/>
                  </a:cubicBezTo>
                  <a:cubicBezTo>
                    <a:pt x="754351" y="398890"/>
                    <a:pt x="715553" y="403366"/>
                    <a:pt x="693169" y="400382"/>
                  </a:cubicBezTo>
                  <a:cubicBezTo>
                    <a:pt x="660340" y="392921"/>
                    <a:pt x="643925" y="370537"/>
                    <a:pt x="642433" y="337707"/>
                  </a:cubicBezTo>
                  <a:cubicBezTo>
                    <a:pt x="636464" y="297417"/>
                    <a:pt x="634971" y="257126"/>
                    <a:pt x="634971" y="216835"/>
                  </a:cubicBezTo>
                  <a:close/>
                  <a:moveTo>
                    <a:pt x="805088" y="515285"/>
                  </a:moveTo>
                  <a:cubicBezTo>
                    <a:pt x="770766" y="516777"/>
                    <a:pt x="734952" y="518270"/>
                    <a:pt x="700630" y="521254"/>
                  </a:cubicBezTo>
                  <a:cubicBezTo>
                    <a:pt x="676754" y="527223"/>
                    <a:pt x="663324" y="540653"/>
                    <a:pt x="658847" y="561545"/>
                  </a:cubicBezTo>
                  <a:cubicBezTo>
                    <a:pt x="657355" y="586913"/>
                    <a:pt x="669293" y="600343"/>
                    <a:pt x="694661" y="601836"/>
                  </a:cubicBezTo>
                  <a:cubicBezTo>
                    <a:pt x="734952" y="603328"/>
                    <a:pt x="775243" y="603328"/>
                    <a:pt x="814041" y="603328"/>
                  </a:cubicBezTo>
                  <a:cubicBezTo>
                    <a:pt x="843886" y="604820"/>
                    <a:pt x="858809" y="591390"/>
                    <a:pt x="858809" y="567514"/>
                  </a:cubicBezTo>
                  <a:lnTo>
                    <a:pt x="857317" y="542146"/>
                  </a:lnTo>
                  <a:cubicBezTo>
                    <a:pt x="854332" y="522746"/>
                    <a:pt x="836425" y="515285"/>
                    <a:pt x="805088" y="515285"/>
                  </a:cubicBezTo>
                  <a:close/>
                  <a:moveTo>
                    <a:pt x="817026" y="682417"/>
                  </a:moveTo>
                  <a:cubicBezTo>
                    <a:pt x="775243" y="682417"/>
                    <a:pt x="733460" y="683909"/>
                    <a:pt x="691677" y="685402"/>
                  </a:cubicBezTo>
                  <a:cubicBezTo>
                    <a:pt x="669293" y="688386"/>
                    <a:pt x="657355" y="701816"/>
                    <a:pt x="660340" y="725692"/>
                  </a:cubicBezTo>
                  <a:cubicBezTo>
                    <a:pt x="655863" y="761506"/>
                    <a:pt x="673770" y="777921"/>
                    <a:pt x="712568" y="777921"/>
                  </a:cubicBezTo>
                  <a:lnTo>
                    <a:pt x="817026" y="774937"/>
                  </a:lnTo>
                  <a:cubicBezTo>
                    <a:pt x="839410" y="773444"/>
                    <a:pt x="854332" y="760014"/>
                    <a:pt x="860301" y="733154"/>
                  </a:cubicBezTo>
                  <a:lnTo>
                    <a:pt x="860301" y="712262"/>
                  </a:lnTo>
                  <a:cubicBezTo>
                    <a:pt x="860301" y="691371"/>
                    <a:pt x="845379" y="682417"/>
                    <a:pt x="817026" y="682417"/>
                  </a:cubicBezTo>
                  <a:close/>
                  <a:moveTo>
                    <a:pt x="1002065" y="222804"/>
                  </a:moveTo>
                  <a:cubicBezTo>
                    <a:pt x="897607" y="218327"/>
                    <a:pt x="809565" y="221312"/>
                    <a:pt x="739429" y="230265"/>
                  </a:cubicBezTo>
                  <a:cubicBezTo>
                    <a:pt x="734952" y="233250"/>
                    <a:pt x="733460" y="245188"/>
                    <a:pt x="734952" y="269064"/>
                  </a:cubicBezTo>
                  <a:cubicBezTo>
                    <a:pt x="737937" y="295924"/>
                    <a:pt x="740921" y="309355"/>
                    <a:pt x="743906" y="310847"/>
                  </a:cubicBezTo>
                  <a:cubicBezTo>
                    <a:pt x="784196" y="312339"/>
                    <a:pt x="825979" y="312339"/>
                    <a:pt x="867762" y="310847"/>
                  </a:cubicBezTo>
                  <a:cubicBezTo>
                    <a:pt x="911038" y="307862"/>
                    <a:pt x="954313" y="307862"/>
                    <a:pt x="999080" y="307862"/>
                  </a:cubicBezTo>
                  <a:cubicBezTo>
                    <a:pt x="1027433" y="306370"/>
                    <a:pt x="1042356" y="303386"/>
                    <a:pt x="1045340" y="298909"/>
                  </a:cubicBezTo>
                  <a:lnTo>
                    <a:pt x="1049817" y="261603"/>
                  </a:lnTo>
                  <a:cubicBezTo>
                    <a:pt x="1046832" y="240711"/>
                    <a:pt x="1031910" y="227281"/>
                    <a:pt x="1002065" y="222804"/>
                  </a:cubicBezTo>
                  <a:close/>
                  <a:moveTo>
                    <a:pt x="1079662" y="518270"/>
                  </a:moveTo>
                  <a:cubicBezTo>
                    <a:pt x="1049817" y="515285"/>
                    <a:pt x="1019972" y="512301"/>
                    <a:pt x="993111" y="512301"/>
                  </a:cubicBezTo>
                  <a:cubicBezTo>
                    <a:pt x="969235" y="512301"/>
                    <a:pt x="955805" y="522746"/>
                    <a:pt x="954313" y="543638"/>
                  </a:cubicBezTo>
                  <a:lnTo>
                    <a:pt x="952821" y="571991"/>
                  </a:lnTo>
                  <a:cubicBezTo>
                    <a:pt x="952821" y="591390"/>
                    <a:pt x="967743" y="601836"/>
                    <a:pt x="996096" y="601836"/>
                  </a:cubicBezTo>
                  <a:lnTo>
                    <a:pt x="1103538" y="600343"/>
                  </a:lnTo>
                  <a:cubicBezTo>
                    <a:pt x="1125922" y="598851"/>
                    <a:pt x="1136367" y="585421"/>
                    <a:pt x="1134875" y="560053"/>
                  </a:cubicBezTo>
                  <a:cubicBezTo>
                    <a:pt x="1136367" y="525731"/>
                    <a:pt x="1118460" y="512301"/>
                    <a:pt x="1079662" y="518270"/>
                  </a:cubicBezTo>
                  <a:close/>
                  <a:moveTo>
                    <a:pt x="1134875" y="724200"/>
                  </a:moveTo>
                  <a:cubicBezTo>
                    <a:pt x="1136367" y="701816"/>
                    <a:pt x="1133383" y="689878"/>
                    <a:pt x="1127414" y="686894"/>
                  </a:cubicBezTo>
                  <a:cubicBezTo>
                    <a:pt x="1082646" y="680925"/>
                    <a:pt x="1036387" y="679433"/>
                    <a:pt x="990127" y="680925"/>
                  </a:cubicBezTo>
                  <a:cubicBezTo>
                    <a:pt x="966251" y="680925"/>
                    <a:pt x="954313" y="692863"/>
                    <a:pt x="954313" y="718231"/>
                  </a:cubicBezTo>
                  <a:cubicBezTo>
                    <a:pt x="955805" y="725692"/>
                    <a:pt x="955805" y="734646"/>
                    <a:pt x="955805" y="743599"/>
                  </a:cubicBezTo>
                  <a:cubicBezTo>
                    <a:pt x="955805" y="762999"/>
                    <a:pt x="972220" y="771952"/>
                    <a:pt x="1002065" y="771952"/>
                  </a:cubicBezTo>
                  <a:lnTo>
                    <a:pt x="1079662" y="771952"/>
                  </a:lnTo>
                  <a:cubicBezTo>
                    <a:pt x="1109507" y="767475"/>
                    <a:pt x="1127414" y="752553"/>
                    <a:pt x="1134875" y="72420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7" name="组合 866">
            <a:extLst>
              <a:ext uri="{FF2B5EF4-FFF2-40B4-BE49-F238E27FC236}">
                <a16:creationId xmlns:a16="http://schemas.microsoft.com/office/drawing/2014/main" id="{EDDA00FF-9536-BDE2-4CE6-4AAC0566A6C1}"/>
              </a:ext>
            </a:extLst>
          </p:cNvPr>
          <p:cNvGrpSpPr/>
          <p:nvPr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6161BE5A-44FD-10AA-60D8-7C5DA09B0CA8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A77EF1E8-9FC4-D3A3-CE48-2B69E219826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54F7E82F-0C6C-6DE9-EDE2-E5DF493C7714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40DCA9C0-4019-B621-2313-A3E793BCAA7E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F053A75C-A0C5-F849-A349-9FB017329051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774AC8E9-4C0E-2307-51F5-2CEEEC036E91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AC97761B-9928-0F4F-F40C-6F7FB0A37F7E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670B1E78-9441-A2AC-11E7-EA97EC373163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4858511D-A4BF-EA92-3A9C-3239A6385A3B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012F3B67-F110-48F2-BF71-865432E48FA8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0972826C-9DEB-601E-D71F-9D2E63535ECA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945F05F-E758-A34C-4BD1-ACBB0F0A83D2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D1DC7D92-136E-845A-24F9-C9A4C5719936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6E53E4E2-4909-FEB8-45A7-EF1805AD3493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DCC6581F-535E-EBF0-8617-CEAA053FEF0E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CD640B29-A883-4731-ABF4-27E5C33826D6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3BCBBA0-1619-1036-5063-E3D3F6B7C08E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4B68074-4D00-CAD1-F3A8-5A9BAD2E4C95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2F82A9F0-98D4-4BAC-1362-444DC413CFF2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407C220E-706B-7AB9-9923-070862C24EDA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3C7872D4-0A80-3545-02E8-BCE511914B82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C8B5BEF-8A8D-9CDF-0642-FFA8B2272B14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75A65889-44BF-22D9-2E55-66B463477E62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BEFC4F30-5AF8-4FD7-2BAC-2344264A6538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0489E8AA-27ED-4D31-0839-F7D84FAC44DC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49339E25-11DA-2B33-5CB4-2D010EB99CF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4B503FF1-1AC4-008B-C769-7D2FA989CA14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590AC250-517E-D5CA-6592-1974E036855B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F6E88C1A-F9AC-5DD8-DDEE-E74F651ADCDA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6D68BAD8-0A9F-F250-AE84-4AD292246F03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E42BC4C1-B371-C376-1B06-613BB6EBDF03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016CF2B8-514B-94A5-3D4C-7A9DC7E496C9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5F8E1B10-9790-BB75-CFE2-51E5A139D844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F7C8AE2-6927-504D-9F1C-A759D3089E30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EDC7F782-2921-D5A0-AC72-807EF86B0638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55DDD2B1-3A89-4E23-D2F2-46F4691E10AC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C1524E74-544A-F128-EDFD-B77540F3A10A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6101FE67-41D9-0D79-0B4A-94CE5DBD2B6B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42AFCB-DEBA-FFE1-ACB5-2720E37DA06E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2AAF96C8-FEBB-3095-D324-AEDFD8C694F6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19B3A836-CEFA-4B74-7617-6E51F4CBBDB3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B55A332D-864E-D52E-A5E8-41D2E26329A7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0FD34B77-DC1D-244A-6B8A-B10193B0DE40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0EC04199-C4B0-4085-FB75-F62716EF7582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F9665E54-0321-561F-9618-1F004CE31DC1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E17214D9-12E9-658F-4F08-0151AD233E07}"/>
              </a:ext>
            </a:extLst>
          </p:cNvPr>
          <p:cNvGrpSpPr/>
          <p:nvPr/>
        </p:nvGrpSpPr>
        <p:grpSpPr>
          <a:xfrm>
            <a:off x="227013" y="188913"/>
            <a:ext cx="11740554" cy="6480174"/>
            <a:chOff x="207033" y="232914"/>
            <a:chExt cx="11740554" cy="6480174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A68954C-7C8E-ACFA-5689-721168CEC0CD}"/>
                </a:ext>
              </a:extLst>
            </p:cNvPr>
            <p:cNvSpPr/>
            <p:nvPr/>
          </p:nvSpPr>
          <p:spPr>
            <a:xfrm>
              <a:off x="207033" y="232914"/>
              <a:ext cx="11740554" cy="2372069"/>
            </a:xfrm>
            <a:custGeom>
              <a:avLst/>
              <a:gdLst>
                <a:gd name="connsiteX0" fmla="*/ 11592625 w 11740554"/>
                <a:gd name="connsiteY0" fmla="*/ 358455 h 2372069"/>
                <a:gd name="connsiteX1" fmla="*/ 11592625 w 11740554"/>
                <a:gd name="connsiteY1" fmla="*/ 360835 h 2372069"/>
                <a:gd name="connsiteX2" fmla="*/ 11589985 w 11740554"/>
                <a:gd name="connsiteY2" fmla="*/ 360835 h 2372069"/>
                <a:gd name="connsiteX3" fmla="*/ 11589985 w 11740554"/>
                <a:gd name="connsiteY3" fmla="*/ 441137 h 2372069"/>
                <a:gd name="connsiteX4" fmla="*/ 11672667 w 11740554"/>
                <a:gd name="connsiteY4" fmla="*/ 441137 h 2372069"/>
                <a:gd name="connsiteX5" fmla="*/ 11672667 w 11740554"/>
                <a:gd name="connsiteY5" fmla="*/ 358455 h 2372069"/>
                <a:gd name="connsiteX6" fmla="*/ 11592625 w 11740554"/>
                <a:gd name="connsiteY6" fmla="*/ 358455 h 2372069"/>
                <a:gd name="connsiteX7" fmla="*/ 67623 w 11740554"/>
                <a:gd name="connsiteY7" fmla="*/ 358455 h 2372069"/>
                <a:gd name="connsiteX8" fmla="*/ 67623 w 11740554"/>
                <a:gd name="connsiteY8" fmla="*/ 441137 h 2372069"/>
                <a:gd name="connsiteX9" fmla="*/ 150303 w 11740554"/>
                <a:gd name="connsiteY9" fmla="*/ 441137 h 2372069"/>
                <a:gd name="connsiteX10" fmla="*/ 150303 w 11740554"/>
                <a:gd name="connsiteY10" fmla="*/ 360835 h 2372069"/>
                <a:gd name="connsiteX11" fmla="*/ 147663 w 11740554"/>
                <a:gd name="connsiteY11" fmla="*/ 360835 h 2372069"/>
                <a:gd name="connsiteX12" fmla="*/ 147663 w 11740554"/>
                <a:gd name="connsiteY12" fmla="*/ 358455 h 2372069"/>
                <a:gd name="connsiteX13" fmla="*/ 67623 w 11740554"/>
                <a:gd name="connsiteY13" fmla="*/ 358455 h 2372069"/>
                <a:gd name="connsiteX14" fmla="*/ 11450249 w 11740554"/>
                <a:gd name="connsiteY14" fmla="*/ 218456 h 2372069"/>
                <a:gd name="connsiteX15" fmla="*/ 11450249 w 11740554"/>
                <a:gd name="connsiteY15" fmla="*/ 293212 h 2372069"/>
                <a:gd name="connsiteX16" fmla="*/ 11522362 w 11740554"/>
                <a:gd name="connsiteY16" fmla="*/ 293212 h 2372069"/>
                <a:gd name="connsiteX17" fmla="*/ 11522362 w 11740554"/>
                <a:gd name="connsiteY17" fmla="*/ 290832 h 2372069"/>
                <a:gd name="connsiteX18" fmla="*/ 11525005 w 11740554"/>
                <a:gd name="connsiteY18" fmla="*/ 290832 h 2372069"/>
                <a:gd name="connsiteX19" fmla="*/ 11525005 w 11740554"/>
                <a:gd name="connsiteY19" fmla="*/ 218456 h 2372069"/>
                <a:gd name="connsiteX20" fmla="*/ 11450249 w 11740554"/>
                <a:gd name="connsiteY20" fmla="*/ 218456 h 2372069"/>
                <a:gd name="connsiteX21" fmla="*/ 215549 w 11740554"/>
                <a:gd name="connsiteY21" fmla="*/ 218456 h 2372069"/>
                <a:gd name="connsiteX22" fmla="*/ 215549 w 11740554"/>
                <a:gd name="connsiteY22" fmla="*/ 290832 h 2372069"/>
                <a:gd name="connsiteX23" fmla="*/ 218192 w 11740554"/>
                <a:gd name="connsiteY23" fmla="*/ 290832 h 2372069"/>
                <a:gd name="connsiteX24" fmla="*/ 218192 w 11740554"/>
                <a:gd name="connsiteY24" fmla="*/ 293212 h 2372069"/>
                <a:gd name="connsiteX25" fmla="*/ 290305 w 11740554"/>
                <a:gd name="connsiteY25" fmla="*/ 293212 h 2372069"/>
                <a:gd name="connsiteX26" fmla="*/ 290305 w 11740554"/>
                <a:gd name="connsiteY26" fmla="*/ 218456 h 2372069"/>
                <a:gd name="connsiteX27" fmla="*/ 215549 w 11740554"/>
                <a:gd name="connsiteY27" fmla="*/ 218456 h 2372069"/>
                <a:gd name="connsiteX28" fmla="*/ 11589985 w 11740554"/>
                <a:gd name="connsiteY28" fmla="*/ 67623 h 2372069"/>
                <a:gd name="connsiteX29" fmla="*/ 11589985 w 11740554"/>
                <a:gd name="connsiteY29" fmla="*/ 150303 h 2372069"/>
                <a:gd name="connsiteX30" fmla="*/ 11672667 w 11740554"/>
                <a:gd name="connsiteY30" fmla="*/ 150303 h 2372069"/>
                <a:gd name="connsiteX31" fmla="*/ 11672667 w 11740554"/>
                <a:gd name="connsiteY31" fmla="*/ 67623 h 2372069"/>
                <a:gd name="connsiteX32" fmla="*/ 11589985 w 11740554"/>
                <a:gd name="connsiteY32" fmla="*/ 67623 h 2372069"/>
                <a:gd name="connsiteX33" fmla="*/ 11303906 w 11740554"/>
                <a:gd name="connsiteY33" fmla="*/ 67623 h 2372069"/>
                <a:gd name="connsiteX34" fmla="*/ 11303906 w 11740554"/>
                <a:gd name="connsiteY34" fmla="*/ 150303 h 2372069"/>
                <a:gd name="connsiteX35" fmla="*/ 11386589 w 11740554"/>
                <a:gd name="connsiteY35" fmla="*/ 150303 h 2372069"/>
                <a:gd name="connsiteX36" fmla="*/ 11386589 w 11740554"/>
                <a:gd name="connsiteY36" fmla="*/ 67623 h 2372069"/>
                <a:gd name="connsiteX37" fmla="*/ 11303906 w 11740554"/>
                <a:gd name="connsiteY37" fmla="*/ 67623 h 2372069"/>
                <a:gd name="connsiteX38" fmla="*/ 353965 w 11740554"/>
                <a:gd name="connsiteY38" fmla="*/ 67623 h 2372069"/>
                <a:gd name="connsiteX39" fmla="*/ 353965 w 11740554"/>
                <a:gd name="connsiteY39" fmla="*/ 150303 h 2372069"/>
                <a:gd name="connsiteX40" fmla="*/ 436645 w 11740554"/>
                <a:gd name="connsiteY40" fmla="*/ 150303 h 2372069"/>
                <a:gd name="connsiteX41" fmla="*/ 436645 w 11740554"/>
                <a:gd name="connsiteY41" fmla="*/ 67623 h 2372069"/>
                <a:gd name="connsiteX42" fmla="*/ 353965 w 11740554"/>
                <a:gd name="connsiteY42" fmla="*/ 67623 h 2372069"/>
                <a:gd name="connsiteX43" fmla="*/ 67623 w 11740554"/>
                <a:gd name="connsiteY43" fmla="*/ 67623 h 2372069"/>
                <a:gd name="connsiteX44" fmla="*/ 67623 w 11740554"/>
                <a:gd name="connsiteY44" fmla="*/ 150303 h 2372069"/>
                <a:gd name="connsiteX45" fmla="*/ 150303 w 11740554"/>
                <a:gd name="connsiteY45" fmla="*/ 150303 h 2372069"/>
                <a:gd name="connsiteX46" fmla="*/ 150303 w 11740554"/>
                <a:gd name="connsiteY46" fmla="*/ 67623 h 2372069"/>
                <a:gd name="connsiteX47" fmla="*/ 67623 w 11740554"/>
                <a:gd name="connsiteY47" fmla="*/ 67623 h 2372069"/>
                <a:gd name="connsiteX48" fmla="*/ 0 w 11740554"/>
                <a:gd name="connsiteY48" fmla="*/ 0 h 2372069"/>
                <a:gd name="connsiteX49" fmla="*/ 217926 w 11740554"/>
                <a:gd name="connsiteY49" fmla="*/ 0 h 2372069"/>
                <a:gd name="connsiteX50" fmla="*/ 217926 w 11740554"/>
                <a:gd name="connsiteY50" fmla="*/ 150832 h 2372069"/>
                <a:gd name="connsiteX51" fmla="*/ 286079 w 11740554"/>
                <a:gd name="connsiteY51" fmla="*/ 150832 h 2372069"/>
                <a:gd name="connsiteX52" fmla="*/ 286079 w 11740554"/>
                <a:gd name="connsiteY52" fmla="*/ 0 h 2372069"/>
                <a:gd name="connsiteX53" fmla="*/ 11454212 w 11740554"/>
                <a:gd name="connsiteY53" fmla="*/ 0 h 2372069"/>
                <a:gd name="connsiteX54" fmla="*/ 11454212 w 11740554"/>
                <a:gd name="connsiteY54" fmla="*/ 150832 h 2372069"/>
                <a:gd name="connsiteX55" fmla="*/ 11522362 w 11740554"/>
                <a:gd name="connsiteY55" fmla="*/ 150832 h 2372069"/>
                <a:gd name="connsiteX56" fmla="*/ 11522362 w 11740554"/>
                <a:gd name="connsiteY56" fmla="*/ 0 h 2372069"/>
                <a:gd name="connsiteX57" fmla="*/ 11740554 w 11740554"/>
                <a:gd name="connsiteY57" fmla="*/ 0 h 2372069"/>
                <a:gd name="connsiteX58" fmla="*/ 11740554 w 11740554"/>
                <a:gd name="connsiteY58" fmla="*/ 217926 h 2372069"/>
                <a:gd name="connsiteX59" fmla="*/ 11592891 w 11740554"/>
                <a:gd name="connsiteY59" fmla="*/ 217926 h 2372069"/>
                <a:gd name="connsiteX60" fmla="*/ 11592891 w 11740554"/>
                <a:gd name="connsiteY60" fmla="*/ 290832 h 2372069"/>
                <a:gd name="connsiteX61" fmla="*/ 11740554 w 11740554"/>
                <a:gd name="connsiteY61" fmla="*/ 290832 h 2372069"/>
                <a:gd name="connsiteX62" fmla="*/ 11740554 w 11740554"/>
                <a:gd name="connsiteY62" fmla="*/ 2350374 h 2372069"/>
                <a:gd name="connsiteX63" fmla="*/ 11702141 w 11740554"/>
                <a:gd name="connsiteY63" fmla="*/ 2338450 h 2372069"/>
                <a:gd name="connsiteX64" fmla="*/ 11672667 w 11740554"/>
                <a:gd name="connsiteY64" fmla="*/ 2335479 h 2372069"/>
                <a:gd name="connsiteX65" fmla="*/ 11672667 w 11740554"/>
                <a:gd name="connsiteY65" fmla="*/ 508761 h 2372069"/>
                <a:gd name="connsiteX66" fmla="*/ 11522098 w 11740554"/>
                <a:gd name="connsiteY66" fmla="*/ 508761 h 2372069"/>
                <a:gd name="connsiteX67" fmla="*/ 11522098 w 11740554"/>
                <a:gd name="connsiteY67" fmla="*/ 360835 h 2372069"/>
                <a:gd name="connsiteX68" fmla="*/ 11382362 w 11740554"/>
                <a:gd name="connsiteY68" fmla="*/ 360835 h 2372069"/>
                <a:gd name="connsiteX69" fmla="*/ 11382362 w 11740554"/>
                <a:gd name="connsiteY69" fmla="*/ 217926 h 2372069"/>
                <a:gd name="connsiteX70" fmla="*/ 11236020 w 11740554"/>
                <a:gd name="connsiteY70" fmla="*/ 217926 h 2372069"/>
                <a:gd name="connsiteX71" fmla="*/ 11236020 w 11740554"/>
                <a:gd name="connsiteY71" fmla="*/ 67623 h 2372069"/>
                <a:gd name="connsiteX72" fmla="*/ 504004 w 11740554"/>
                <a:gd name="connsiteY72" fmla="*/ 67623 h 2372069"/>
                <a:gd name="connsiteX73" fmla="*/ 504004 w 11740554"/>
                <a:gd name="connsiteY73" fmla="*/ 217926 h 2372069"/>
                <a:gd name="connsiteX74" fmla="*/ 357665 w 11740554"/>
                <a:gd name="connsiteY74" fmla="*/ 217926 h 2372069"/>
                <a:gd name="connsiteX75" fmla="*/ 357665 w 11740554"/>
                <a:gd name="connsiteY75" fmla="*/ 360835 h 2372069"/>
                <a:gd name="connsiteX76" fmla="*/ 217926 w 11740554"/>
                <a:gd name="connsiteY76" fmla="*/ 360835 h 2372069"/>
                <a:gd name="connsiteX77" fmla="*/ 217926 w 11740554"/>
                <a:gd name="connsiteY77" fmla="*/ 508761 h 2372069"/>
                <a:gd name="connsiteX78" fmla="*/ 67623 w 11740554"/>
                <a:gd name="connsiteY78" fmla="*/ 508761 h 2372069"/>
                <a:gd name="connsiteX79" fmla="*/ 67623 w 11740554"/>
                <a:gd name="connsiteY79" fmla="*/ 2348126 h 2372069"/>
                <a:gd name="connsiteX80" fmla="*/ 12702 w 11740554"/>
                <a:gd name="connsiteY80" fmla="*/ 2365175 h 2372069"/>
                <a:gd name="connsiteX81" fmla="*/ 0 w 11740554"/>
                <a:gd name="connsiteY81" fmla="*/ 2372069 h 2372069"/>
                <a:gd name="connsiteX82" fmla="*/ 0 w 11740554"/>
                <a:gd name="connsiteY82" fmla="*/ 290569 h 2372069"/>
                <a:gd name="connsiteX83" fmla="*/ 147663 w 11740554"/>
                <a:gd name="connsiteY83" fmla="*/ 290569 h 2372069"/>
                <a:gd name="connsiteX84" fmla="*/ 147663 w 11740554"/>
                <a:gd name="connsiteY84" fmla="*/ 217926 h 2372069"/>
                <a:gd name="connsiteX85" fmla="*/ 0 w 11740554"/>
                <a:gd name="connsiteY85" fmla="*/ 217926 h 237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740554" h="2372069">
                  <a:moveTo>
                    <a:pt x="11592625" y="358455"/>
                  </a:moveTo>
                  <a:lnTo>
                    <a:pt x="11592625" y="360835"/>
                  </a:lnTo>
                  <a:lnTo>
                    <a:pt x="11589985" y="360835"/>
                  </a:lnTo>
                  <a:cubicBezTo>
                    <a:pt x="11589985" y="388834"/>
                    <a:pt x="11589985" y="413136"/>
                    <a:pt x="11589985" y="441137"/>
                  </a:cubicBezTo>
                  <a:cubicBezTo>
                    <a:pt x="11618777" y="441137"/>
                    <a:pt x="11643872" y="441137"/>
                    <a:pt x="11672667" y="441137"/>
                  </a:cubicBezTo>
                  <a:cubicBezTo>
                    <a:pt x="11672667" y="412343"/>
                    <a:pt x="11672667" y="387250"/>
                    <a:pt x="11672667" y="358455"/>
                  </a:cubicBezTo>
                  <a:cubicBezTo>
                    <a:pt x="11644665" y="358455"/>
                    <a:pt x="11620627" y="358455"/>
                    <a:pt x="11592625" y="358455"/>
                  </a:cubicBezTo>
                  <a:close/>
                  <a:moveTo>
                    <a:pt x="67623" y="358455"/>
                  </a:moveTo>
                  <a:cubicBezTo>
                    <a:pt x="67623" y="387250"/>
                    <a:pt x="67623" y="412343"/>
                    <a:pt x="67623" y="441137"/>
                  </a:cubicBezTo>
                  <a:cubicBezTo>
                    <a:pt x="96415" y="441137"/>
                    <a:pt x="121511" y="441137"/>
                    <a:pt x="150303" y="441137"/>
                  </a:cubicBezTo>
                  <a:cubicBezTo>
                    <a:pt x="150303" y="413136"/>
                    <a:pt x="150303" y="388834"/>
                    <a:pt x="150303" y="360835"/>
                  </a:cubicBezTo>
                  <a:lnTo>
                    <a:pt x="147663" y="360835"/>
                  </a:lnTo>
                  <a:lnTo>
                    <a:pt x="147663" y="358455"/>
                  </a:lnTo>
                  <a:cubicBezTo>
                    <a:pt x="119927" y="358455"/>
                    <a:pt x="95625" y="358455"/>
                    <a:pt x="67623" y="358455"/>
                  </a:cubicBezTo>
                  <a:close/>
                  <a:moveTo>
                    <a:pt x="11450249" y="218456"/>
                  </a:moveTo>
                  <a:cubicBezTo>
                    <a:pt x="11450249" y="245664"/>
                    <a:pt x="11450249" y="266267"/>
                    <a:pt x="11450249" y="293212"/>
                  </a:cubicBezTo>
                  <a:cubicBezTo>
                    <a:pt x="11476401" y="293212"/>
                    <a:pt x="11496740" y="293212"/>
                    <a:pt x="11522362" y="293212"/>
                  </a:cubicBezTo>
                  <a:lnTo>
                    <a:pt x="11522362" y="290832"/>
                  </a:lnTo>
                  <a:lnTo>
                    <a:pt x="11525005" y="290832"/>
                  </a:lnTo>
                  <a:cubicBezTo>
                    <a:pt x="11525005" y="264946"/>
                    <a:pt x="11525005" y="244607"/>
                    <a:pt x="11525005" y="218456"/>
                  </a:cubicBezTo>
                  <a:cubicBezTo>
                    <a:pt x="11497796" y="218456"/>
                    <a:pt x="11477191" y="218456"/>
                    <a:pt x="11450249" y="218456"/>
                  </a:cubicBezTo>
                  <a:close/>
                  <a:moveTo>
                    <a:pt x="215549" y="218456"/>
                  </a:moveTo>
                  <a:cubicBezTo>
                    <a:pt x="215549" y="244871"/>
                    <a:pt x="215549" y="264946"/>
                    <a:pt x="215549" y="290832"/>
                  </a:cubicBezTo>
                  <a:lnTo>
                    <a:pt x="218192" y="290832"/>
                  </a:lnTo>
                  <a:lnTo>
                    <a:pt x="218192" y="293212"/>
                  </a:lnTo>
                  <a:cubicBezTo>
                    <a:pt x="244078" y="293212"/>
                    <a:pt x="264153" y="293212"/>
                    <a:pt x="290305" y="293212"/>
                  </a:cubicBezTo>
                  <a:cubicBezTo>
                    <a:pt x="290305" y="266267"/>
                    <a:pt x="290305" y="245664"/>
                    <a:pt x="290305" y="218456"/>
                  </a:cubicBezTo>
                  <a:cubicBezTo>
                    <a:pt x="263097" y="218456"/>
                    <a:pt x="242494" y="218456"/>
                    <a:pt x="215549" y="218456"/>
                  </a:cubicBezTo>
                  <a:close/>
                  <a:moveTo>
                    <a:pt x="11589985" y="67623"/>
                  </a:moveTo>
                  <a:cubicBezTo>
                    <a:pt x="11589985" y="96415"/>
                    <a:pt x="11589985" y="121511"/>
                    <a:pt x="11589985" y="150303"/>
                  </a:cubicBezTo>
                  <a:cubicBezTo>
                    <a:pt x="11618777" y="150303"/>
                    <a:pt x="11643872" y="150303"/>
                    <a:pt x="11672667" y="150303"/>
                  </a:cubicBezTo>
                  <a:cubicBezTo>
                    <a:pt x="11672667" y="121511"/>
                    <a:pt x="11672667" y="96415"/>
                    <a:pt x="11672667" y="67623"/>
                  </a:cubicBezTo>
                  <a:cubicBezTo>
                    <a:pt x="11643872" y="67623"/>
                    <a:pt x="11618777" y="67623"/>
                    <a:pt x="11589985" y="67623"/>
                  </a:cubicBezTo>
                  <a:close/>
                  <a:moveTo>
                    <a:pt x="11303906" y="67623"/>
                  </a:moveTo>
                  <a:cubicBezTo>
                    <a:pt x="11303906" y="96415"/>
                    <a:pt x="11303906" y="121511"/>
                    <a:pt x="11303906" y="150303"/>
                  </a:cubicBezTo>
                  <a:cubicBezTo>
                    <a:pt x="11332701" y="150303"/>
                    <a:pt x="11357794" y="150303"/>
                    <a:pt x="11386589" y="150303"/>
                  </a:cubicBezTo>
                  <a:cubicBezTo>
                    <a:pt x="11386589" y="121511"/>
                    <a:pt x="11386589" y="96415"/>
                    <a:pt x="11386589" y="67623"/>
                  </a:cubicBezTo>
                  <a:cubicBezTo>
                    <a:pt x="11357794" y="67623"/>
                    <a:pt x="11332701" y="67623"/>
                    <a:pt x="11303906" y="67623"/>
                  </a:cubicBezTo>
                  <a:close/>
                  <a:moveTo>
                    <a:pt x="353965" y="67623"/>
                  </a:moveTo>
                  <a:cubicBezTo>
                    <a:pt x="353965" y="96415"/>
                    <a:pt x="353965" y="121511"/>
                    <a:pt x="353965" y="150303"/>
                  </a:cubicBezTo>
                  <a:cubicBezTo>
                    <a:pt x="382757" y="150303"/>
                    <a:pt x="407853" y="150303"/>
                    <a:pt x="436645" y="150303"/>
                  </a:cubicBezTo>
                  <a:cubicBezTo>
                    <a:pt x="436645" y="121511"/>
                    <a:pt x="436645" y="96415"/>
                    <a:pt x="436645" y="67623"/>
                  </a:cubicBezTo>
                  <a:cubicBezTo>
                    <a:pt x="407853" y="67623"/>
                    <a:pt x="382757" y="67623"/>
                    <a:pt x="353965" y="67623"/>
                  </a:cubicBezTo>
                  <a:close/>
                  <a:moveTo>
                    <a:pt x="67623" y="67623"/>
                  </a:moveTo>
                  <a:cubicBezTo>
                    <a:pt x="67623" y="96415"/>
                    <a:pt x="67623" y="121511"/>
                    <a:pt x="67623" y="150303"/>
                  </a:cubicBezTo>
                  <a:cubicBezTo>
                    <a:pt x="96415" y="150303"/>
                    <a:pt x="121511" y="150303"/>
                    <a:pt x="150303" y="150303"/>
                  </a:cubicBezTo>
                  <a:cubicBezTo>
                    <a:pt x="150303" y="121511"/>
                    <a:pt x="150303" y="96415"/>
                    <a:pt x="150303" y="67623"/>
                  </a:cubicBezTo>
                  <a:cubicBezTo>
                    <a:pt x="121511" y="67623"/>
                    <a:pt x="96415" y="67623"/>
                    <a:pt x="67623" y="67623"/>
                  </a:cubicBezTo>
                  <a:close/>
                  <a:moveTo>
                    <a:pt x="0" y="0"/>
                  </a:moveTo>
                  <a:lnTo>
                    <a:pt x="217926" y="0"/>
                  </a:lnTo>
                  <a:lnTo>
                    <a:pt x="217926" y="150832"/>
                  </a:lnTo>
                  <a:lnTo>
                    <a:pt x="286079" y="150832"/>
                  </a:lnTo>
                  <a:lnTo>
                    <a:pt x="286079" y="0"/>
                  </a:lnTo>
                  <a:lnTo>
                    <a:pt x="11454212" y="0"/>
                  </a:lnTo>
                  <a:lnTo>
                    <a:pt x="11454212" y="150832"/>
                  </a:lnTo>
                  <a:lnTo>
                    <a:pt x="11522362" y="150832"/>
                  </a:lnTo>
                  <a:lnTo>
                    <a:pt x="11522362" y="0"/>
                  </a:lnTo>
                  <a:lnTo>
                    <a:pt x="11740554" y="0"/>
                  </a:lnTo>
                  <a:lnTo>
                    <a:pt x="11740554" y="217926"/>
                  </a:lnTo>
                  <a:lnTo>
                    <a:pt x="11592891" y="217926"/>
                  </a:lnTo>
                  <a:lnTo>
                    <a:pt x="11592891" y="290832"/>
                  </a:lnTo>
                  <a:lnTo>
                    <a:pt x="11740554" y="290832"/>
                  </a:lnTo>
                  <a:lnTo>
                    <a:pt x="11740554" y="2350374"/>
                  </a:lnTo>
                  <a:lnTo>
                    <a:pt x="11702141" y="2338450"/>
                  </a:lnTo>
                  <a:lnTo>
                    <a:pt x="11672667" y="2335479"/>
                  </a:lnTo>
                  <a:lnTo>
                    <a:pt x="11672667" y="508761"/>
                  </a:lnTo>
                  <a:lnTo>
                    <a:pt x="11522098" y="508761"/>
                  </a:lnTo>
                  <a:lnTo>
                    <a:pt x="11522098" y="360835"/>
                  </a:lnTo>
                  <a:lnTo>
                    <a:pt x="11382362" y="360835"/>
                  </a:lnTo>
                  <a:lnTo>
                    <a:pt x="11382362" y="217926"/>
                  </a:lnTo>
                  <a:lnTo>
                    <a:pt x="11236020" y="217926"/>
                  </a:lnTo>
                  <a:lnTo>
                    <a:pt x="11236020" y="67623"/>
                  </a:lnTo>
                  <a:lnTo>
                    <a:pt x="504004" y="67623"/>
                  </a:lnTo>
                  <a:lnTo>
                    <a:pt x="504004" y="217926"/>
                  </a:lnTo>
                  <a:lnTo>
                    <a:pt x="357665" y="217926"/>
                  </a:lnTo>
                  <a:lnTo>
                    <a:pt x="357665" y="360835"/>
                  </a:lnTo>
                  <a:lnTo>
                    <a:pt x="217926" y="360835"/>
                  </a:lnTo>
                  <a:lnTo>
                    <a:pt x="217926" y="508761"/>
                  </a:lnTo>
                  <a:lnTo>
                    <a:pt x="67623" y="508761"/>
                  </a:lnTo>
                  <a:lnTo>
                    <a:pt x="67623" y="2348126"/>
                  </a:lnTo>
                  <a:lnTo>
                    <a:pt x="12702" y="2365175"/>
                  </a:lnTo>
                  <a:lnTo>
                    <a:pt x="0" y="2372069"/>
                  </a:lnTo>
                  <a:lnTo>
                    <a:pt x="0" y="290569"/>
                  </a:lnTo>
                  <a:lnTo>
                    <a:pt x="147663" y="290569"/>
                  </a:lnTo>
                  <a:lnTo>
                    <a:pt x="147663" y="217926"/>
                  </a:lnTo>
                  <a:lnTo>
                    <a:pt x="0" y="217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C7D86B20-0BAE-80CD-CA92-6810A9BBE702}"/>
                </a:ext>
              </a:extLst>
            </p:cNvPr>
            <p:cNvSpPr/>
            <p:nvPr/>
          </p:nvSpPr>
          <p:spPr>
            <a:xfrm>
              <a:off x="207033" y="4107907"/>
              <a:ext cx="11740554" cy="2605181"/>
            </a:xfrm>
            <a:custGeom>
              <a:avLst/>
              <a:gdLst>
                <a:gd name="connsiteX0" fmla="*/ 11589985 w 11740554"/>
                <a:gd name="connsiteY0" fmla="*/ 2455142 h 2605181"/>
                <a:gd name="connsiteX1" fmla="*/ 11589985 w 11740554"/>
                <a:gd name="connsiteY1" fmla="*/ 2537821 h 2605181"/>
                <a:gd name="connsiteX2" fmla="*/ 11672667 w 11740554"/>
                <a:gd name="connsiteY2" fmla="*/ 2537821 h 2605181"/>
                <a:gd name="connsiteX3" fmla="*/ 11672667 w 11740554"/>
                <a:gd name="connsiteY3" fmla="*/ 2455142 h 2605181"/>
                <a:gd name="connsiteX4" fmla="*/ 11589985 w 11740554"/>
                <a:gd name="connsiteY4" fmla="*/ 2455142 h 2605181"/>
                <a:gd name="connsiteX5" fmla="*/ 11303906 w 11740554"/>
                <a:gd name="connsiteY5" fmla="*/ 2455142 h 2605181"/>
                <a:gd name="connsiteX6" fmla="*/ 11303906 w 11740554"/>
                <a:gd name="connsiteY6" fmla="*/ 2537821 h 2605181"/>
                <a:gd name="connsiteX7" fmla="*/ 11386589 w 11740554"/>
                <a:gd name="connsiteY7" fmla="*/ 2537821 h 2605181"/>
                <a:gd name="connsiteX8" fmla="*/ 11386589 w 11740554"/>
                <a:gd name="connsiteY8" fmla="*/ 2455142 h 2605181"/>
                <a:gd name="connsiteX9" fmla="*/ 11303906 w 11740554"/>
                <a:gd name="connsiteY9" fmla="*/ 2455142 h 2605181"/>
                <a:gd name="connsiteX10" fmla="*/ 353965 w 11740554"/>
                <a:gd name="connsiteY10" fmla="*/ 2455142 h 2605181"/>
                <a:gd name="connsiteX11" fmla="*/ 353965 w 11740554"/>
                <a:gd name="connsiteY11" fmla="*/ 2537821 h 2605181"/>
                <a:gd name="connsiteX12" fmla="*/ 436645 w 11740554"/>
                <a:gd name="connsiteY12" fmla="*/ 2537821 h 2605181"/>
                <a:gd name="connsiteX13" fmla="*/ 436645 w 11740554"/>
                <a:gd name="connsiteY13" fmla="*/ 2455142 h 2605181"/>
                <a:gd name="connsiteX14" fmla="*/ 353965 w 11740554"/>
                <a:gd name="connsiteY14" fmla="*/ 2455142 h 2605181"/>
                <a:gd name="connsiteX15" fmla="*/ 67623 w 11740554"/>
                <a:gd name="connsiteY15" fmla="*/ 2455142 h 2605181"/>
                <a:gd name="connsiteX16" fmla="*/ 67623 w 11740554"/>
                <a:gd name="connsiteY16" fmla="*/ 2537821 h 2605181"/>
                <a:gd name="connsiteX17" fmla="*/ 150303 w 11740554"/>
                <a:gd name="connsiteY17" fmla="*/ 2537821 h 2605181"/>
                <a:gd name="connsiteX18" fmla="*/ 150303 w 11740554"/>
                <a:gd name="connsiteY18" fmla="*/ 2455142 h 2605181"/>
                <a:gd name="connsiteX19" fmla="*/ 67623 w 11740554"/>
                <a:gd name="connsiteY19" fmla="*/ 2455142 h 2605181"/>
                <a:gd name="connsiteX20" fmla="*/ 217926 w 11740554"/>
                <a:gd name="connsiteY20" fmla="*/ 2312499 h 2605181"/>
                <a:gd name="connsiteX21" fmla="*/ 217926 w 11740554"/>
                <a:gd name="connsiteY21" fmla="*/ 2314876 h 2605181"/>
                <a:gd name="connsiteX22" fmla="*/ 215286 w 11740554"/>
                <a:gd name="connsiteY22" fmla="*/ 2314876 h 2605181"/>
                <a:gd name="connsiteX23" fmla="*/ 215286 w 11740554"/>
                <a:gd name="connsiteY23" fmla="*/ 2387255 h 2605181"/>
                <a:gd name="connsiteX24" fmla="*/ 290039 w 11740554"/>
                <a:gd name="connsiteY24" fmla="*/ 2387255 h 2605181"/>
                <a:gd name="connsiteX25" fmla="*/ 290039 w 11740554"/>
                <a:gd name="connsiteY25" fmla="*/ 2312499 h 2605181"/>
                <a:gd name="connsiteX26" fmla="*/ 217926 w 11740554"/>
                <a:gd name="connsiteY26" fmla="*/ 2312499 h 2605181"/>
                <a:gd name="connsiteX27" fmla="*/ 11450249 w 11740554"/>
                <a:gd name="connsiteY27" fmla="*/ 2312236 h 2605181"/>
                <a:gd name="connsiteX28" fmla="*/ 11450249 w 11740554"/>
                <a:gd name="connsiteY28" fmla="*/ 2386989 h 2605181"/>
                <a:gd name="connsiteX29" fmla="*/ 11525005 w 11740554"/>
                <a:gd name="connsiteY29" fmla="*/ 2386989 h 2605181"/>
                <a:gd name="connsiteX30" fmla="*/ 11525005 w 11740554"/>
                <a:gd name="connsiteY30" fmla="*/ 2314612 h 2605181"/>
                <a:gd name="connsiteX31" fmla="*/ 11522362 w 11740554"/>
                <a:gd name="connsiteY31" fmla="*/ 2314612 h 2605181"/>
                <a:gd name="connsiteX32" fmla="*/ 11522362 w 11740554"/>
                <a:gd name="connsiteY32" fmla="*/ 2312236 h 2605181"/>
                <a:gd name="connsiteX33" fmla="*/ 11450249 w 11740554"/>
                <a:gd name="connsiteY33" fmla="*/ 2312236 h 2605181"/>
                <a:gd name="connsiteX34" fmla="*/ 11589985 w 11740554"/>
                <a:gd name="connsiteY34" fmla="*/ 2164310 h 2605181"/>
                <a:gd name="connsiteX35" fmla="*/ 11589985 w 11740554"/>
                <a:gd name="connsiteY35" fmla="*/ 2244612 h 2605181"/>
                <a:gd name="connsiteX36" fmla="*/ 11592625 w 11740554"/>
                <a:gd name="connsiteY36" fmla="*/ 2244612 h 2605181"/>
                <a:gd name="connsiteX37" fmla="*/ 11592625 w 11740554"/>
                <a:gd name="connsiteY37" fmla="*/ 2246989 h 2605181"/>
                <a:gd name="connsiteX38" fmla="*/ 11672667 w 11740554"/>
                <a:gd name="connsiteY38" fmla="*/ 2246989 h 2605181"/>
                <a:gd name="connsiteX39" fmla="*/ 11672667 w 11740554"/>
                <a:gd name="connsiteY39" fmla="*/ 2164310 h 2605181"/>
                <a:gd name="connsiteX40" fmla="*/ 11589985 w 11740554"/>
                <a:gd name="connsiteY40" fmla="*/ 2164310 h 2605181"/>
                <a:gd name="connsiteX41" fmla="*/ 67623 w 11740554"/>
                <a:gd name="connsiteY41" fmla="*/ 2164310 h 2605181"/>
                <a:gd name="connsiteX42" fmla="*/ 67623 w 11740554"/>
                <a:gd name="connsiteY42" fmla="*/ 2246989 h 2605181"/>
                <a:gd name="connsiteX43" fmla="*/ 147663 w 11740554"/>
                <a:gd name="connsiteY43" fmla="*/ 2246989 h 2605181"/>
                <a:gd name="connsiteX44" fmla="*/ 147663 w 11740554"/>
                <a:gd name="connsiteY44" fmla="*/ 2244612 h 2605181"/>
                <a:gd name="connsiteX45" fmla="*/ 150303 w 11740554"/>
                <a:gd name="connsiteY45" fmla="*/ 2244612 h 2605181"/>
                <a:gd name="connsiteX46" fmla="*/ 150303 w 11740554"/>
                <a:gd name="connsiteY46" fmla="*/ 2164310 h 2605181"/>
                <a:gd name="connsiteX47" fmla="*/ 67623 w 11740554"/>
                <a:gd name="connsiteY47" fmla="*/ 2164310 h 2605181"/>
                <a:gd name="connsiteX48" fmla="*/ 0 w 11740554"/>
                <a:gd name="connsiteY48" fmla="*/ 0 h 2605181"/>
                <a:gd name="connsiteX49" fmla="*/ 67623 w 11740554"/>
                <a:gd name="connsiteY49" fmla="*/ 0 h 2605181"/>
                <a:gd name="connsiteX50" fmla="*/ 67623 w 11740554"/>
                <a:gd name="connsiteY50" fmla="*/ 2096687 h 2605181"/>
                <a:gd name="connsiteX51" fmla="*/ 217926 w 11740554"/>
                <a:gd name="connsiteY51" fmla="*/ 2096687 h 2605181"/>
                <a:gd name="connsiteX52" fmla="*/ 217926 w 11740554"/>
                <a:gd name="connsiteY52" fmla="*/ 2244612 h 2605181"/>
                <a:gd name="connsiteX53" fmla="*/ 357928 w 11740554"/>
                <a:gd name="connsiteY53" fmla="*/ 2244612 h 2605181"/>
                <a:gd name="connsiteX54" fmla="*/ 357928 w 11740554"/>
                <a:gd name="connsiteY54" fmla="*/ 2387519 h 2605181"/>
                <a:gd name="connsiteX55" fmla="*/ 504268 w 11740554"/>
                <a:gd name="connsiteY55" fmla="*/ 2387519 h 2605181"/>
                <a:gd name="connsiteX56" fmla="*/ 504268 w 11740554"/>
                <a:gd name="connsiteY56" fmla="*/ 2537821 h 2605181"/>
                <a:gd name="connsiteX57" fmla="*/ 11236283 w 11740554"/>
                <a:gd name="connsiteY57" fmla="*/ 2537821 h 2605181"/>
                <a:gd name="connsiteX58" fmla="*/ 11236283 w 11740554"/>
                <a:gd name="connsiteY58" fmla="*/ 2387519 h 2605181"/>
                <a:gd name="connsiteX59" fmla="*/ 11382626 w 11740554"/>
                <a:gd name="connsiteY59" fmla="*/ 2387519 h 2605181"/>
                <a:gd name="connsiteX60" fmla="*/ 11382626 w 11740554"/>
                <a:gd name="connsiteY60" fmla="*/ 2244612 h 2605181"/>
                <a:gd name="connsiteX61" fmla="*/ 11522362 w 11740554"/>
                <a:gd name="connsiteY61" fmla="*/ 2244612 h 2605181"/>
                <a:gd name="connsiteX62" fmla="*/ 11522362 w 11740554"/>
                <a:gd name="connsiteY62" fmla="*/ 2096687 h 2605181"/>
                <a:gd name="connsiteX63" fmla="*/ 11672667 w 11740554"/>
                <a:gd name="connsiteY63" fmla="*/ 2096687 h 2605181"/>
                <a:gd name="connsiteX64" fmla="*/ 11672667 w 11740554"/>
                <a:gd name="connsiteY64" fmla="*/ 0 h 2605181"/>
                <a:gd name="connsiteX65" fmla="*/ 11740554 w 11740554"/>
                <a:gd name="connsiteY65" fmla="*/ 0 h 2605181"/>
                <a:gd name="connsiteX66" fmla="*/ 11740554 w 11740554"/>
                <a:gd name="connsiteY66" fmla="*/ 2314612 h 2605181"/>
                <a:gd name="connsiteX67" fmla="*/ 11592891 w 11740554"/>
                <a:gd name="connsiteY67" fmla="*/ 2314612 h 2605181"/>
                <a:gd name="connsiteX68" fmla="*/ 11592891 w 11740554"/>
                <a:gd name="connsiteY68" fmla="*/ 2387255 h 2605181"/>
                <a:gd name="connsiteX69" fmla="*/ 11740554 w 11740554"/>
                <a:gd name="connsiteY69" fmla="*/ 2387255 h 2605181"/>
                <a:gd name="connsiteX70" fmla="*/ 11740554 w 11740554"/>
                <a:gd name="connsiteY70" fmla="*/ 2605181 h 2605181"/>
                <a:gd name="connsiteX71" fmla="*/ 11522362 w 11740554"/>
                <a:gd name="connsiteY71" fmla="*/ 2605181 h 2605181"/>
                <a:gd name="connsiteX72" fmla="*/ 11522362 w 11740554"/>
                <a:gd name="connsiteY72" fmla="*/ 2454349 h 2605181"/>
                <a:gd name="connsiteX73" fmla="*/ 11454212 w 11740554"/>
                <a:gd name="connsiteY73" fmla="*/ 2454349 h 2605181"/>
                <a:gd name="connsiteX74" fmla="*/ 11454212 w 11740554"/>
                <a:gd name="connsiteY74" fmla="*/ 2605181 h 2605181"/>
                <a:gd name="connsiteX75" fmla="*/ 286079 w 11740554"/>
                <a:gd name="connsiteY75" fmla="*/ 2605181 h 2605181"/>
                <a:gd name="connsiteX76" fmla="*/ 286079 w 11740554"/>
                <a:gd name="connsiteY76" fmla="*/ 2454349 h 2605181"/>
                <a:gd name="connsiteX77" fmla="*/ 217926 w 11740554"/>
                <a:gd name="connsiteY77" fmla="*/ 2454349 h 2605181"/>
                <a:gd name="connsiteX78" fmla="*/ 217926 w 11740554"/>
                <a:gd name="connsiteY78" fmla="*/ 2605181 h 2605181"/>
                <a:gd name="connsiteX79" fmla="*/ 0 w 11740554"/>
                <a:gd name="connsiteY79" fmla="*/ 2605181 h 2605181"/>
                <a:gd name="connsiteX80" fmla="*/ 0 w 11740554"/>
                <a:gd name="connsiteY80" fmla="*/ 2387255 h 2605181"/>
                <a:gd name="connsiteX81" fmla="*/ 147663 w 11740554"/>
                <a:gd name="connsiteY81" fmla="*/ 2387255 h 2605181"/>
                <a:gd name="connsiteX82" fmla="*/ 147663 w 11740554"/>
                <a:gd name="connsiteY82" fmla="*/ 2314612 h 2605181"/>
                <a:gd name="connsiteX83" fmla="*/ 0 w 11740554"/>
                <a:gd name="connsiteY83" fmla="*/ 2314612 h 260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740554" h="2605181">
                  <a:moveTo>
                    <a:pt x="11589985" y="2455142"/>
                  </a:moveTo>
                  <a:cubicBezTo>
                    <a:pt x="11589985" y="2483934"/>
                    <a:pt x="11589985" y="2509029"/>
                    <a:pt x="11589985" y="2537821"/>
                  </a:cubicBezTo>
                  <a:cubicBezTo>
                    <a:pt x="11618777" y="2537821"/>
                    <a:pt x="11643872" y="2537821"/>
                    <a:pt x="11672667" y="2537821"/>
                  </a:cubicBezTo>
                  <a:cubicBezTo>
                    <a:pt x="11672667" y="2509029"/>
                    <a:pt x="11672667" y="2483934"/>
                    <a:pt x="11672667" y="2455142"/>
                  </a:cubicBezTo>
                  <a:cubicBezTo>
                    <a:pt x="11643872" y="2455142"/>
                    <a:pt x="11618777" y="2455142"/>
                    <a:pt x="11589985" y="2455142"/>
                  </a:cubicBezTo>
                  <a:close/>
                  <a:moveTo>
                    <a:pt x="11303906" y="2455142"/>
                  </a:moveTo>
                  <a:cubicBezTo>
                    <a:pt x="11303906" y="2483934"/>
                    <a:pt x="11303906" y="2509029"/>
                    <a:pt x="11303906" y="2537821"/>
                  </a:cubicBezTo>
                  <a:cubicBezTo>
                    <a:pt x="11332701" y="2537821"/>
                    <a:pt x="11357794" y="2537821"/>
                    <a:pt x="11386589" y="2537821"/>
                  </a:cubicBezTo>
                  <a:cubicBezTo>
                    <a:pt x="11386589" y="2509029"/>
                    <a:pt x="11386589" y="2483934"/>
                    <a:pt x="11386589" y="2455142"/>
                  </a:cubicBezTo>
                  <a:cubicBezTo>
                    <a:pt x="11357794" y="2455142"/>
                    <a:pt x="11332701" y="2455142"/>
                    <a:pt x="11303906" y="2455142"/>
                  </a:cubicBezTo>
                  <a:close/>
                  <a:moveTo>
                    <a:pt x="353965" y="2455142"/>
                  </a:moveTo>
                  <a:cubicBezTo>
                    <a:pt x="353965" y="2483934"/>
                    <a:pt x="353965" y="2509029"/>
                    <a:pt x="353965" y="2537821"/>
                  </a:cubicBezTo>
                  <a:cubicBezTo>
                    <a:pt x="382757" y="2537821"/>
                    <a:pt x="407853" y="2537821"/>
                    <a:pt x="436645" y="2537821"/>
                  </a:cubicBezTo>
                  <a:cubicBezTo>
                    <a:pt x="436645" y="2509029"/>
                    <a:pt x="436645" y="2483934"/>
                    <a:pt x="436645" y="2455142"/>
                  </a:cubicBezTo>
                  <a:cubicBezTo>
                    <a:pt x="407853" y="2455142"/>
                    <a:pt x="382757" y="2455142"/>
                    <a:pt x="353965" y="2455142"/>
                  </a:cubicBezTo>
                  <a:close/>
                  <a:moveTo>
                    <a:pt x="67623" y="2455142"/>
                  </a:moveTo>
                  <a:cubicBezTo>
                    <a:pt x="67623" y="2483934"/>
                    <a:pt x="67623" y="2509029"/>
                    <a:pt x="67623" y="2537821"/>
                  </a:cubicBezTo>
                  <a:cubicBezTo>
                    <a:pt x="96415" y="2537821"/>
                    <a:pt x="121511" y="2537821"/>
                    <a:pt x="150303" y="2537821"/>
                  </a:cubicBezTo>
                  <a:cubicBezTo>
                    <a:pt x="150303" y="2509029"/>
                    <a:pt x="150303" y="2483934"/>
                    <a:pt x="150303" y="2455142"/>
                  </a:cubicBezTo>
                  <a:cubicBezTo>
                    <a:pt x="121511" y="2455142"/>
                    <a:pt x="96415" y="2455142"/>
                    <a:pt x="67623" y="2455142"/>
                  </a:cubicBezTo>
                  <a:close/>
                  <a:moveTo>
                    <a:pt x="217926" y="2312499"/>
                  </a:moveTo>
                  <a:lnTo>
                    <a:pt x="217926" y="2314876"/>
                  </a:lnTo>
                  <a:lnTo>
                    <a:pt x="215286" y="2314876"/>
                  </a:lnTo>
                  <a:cubicBezTo>
                    <a:pt x="215286" y="2340764"/>
                    <a:pt x="215286" y="2360840"/>
                    <a:pt x="215286" y="2387255"/>
                  </a:cubicBezTo>
                  <a:cubicBezTo>
                    <a:pt x="242494" y="2387255"/>
                    <a:pt x="262833" y="2387255"/>
                    <a:pt x="290039" y="2387255"/>
                  </a:cubicBezTo>
                  <a:cubicBezTo>
                    <a:pt x="290039" y="2360047"/>
                    <a:pt x="290039" y="2339441"/>
                    <a:pt x="290039" y="2312499"/>
                  </a:cubicBezTo>
                  <a:cubicBezTo>
                    <a:pt x="263890" y="2312499"/>
                    <a:pt x="243814" y="2312499"/>
                    <a:pt x="217926" y="2312499"/>
                  </a:cubicBezTo>
                  <a:close/>
                  <a:moveTo>
                    <a:pt x="11450249" y="2312236"/>
                  </a:moveTo>
                  <a:cubicBezTo>
                    <a:pt x="11450249" y="2339178"/>
                    <a:pt x="11450249" y="2359783"/>
                    <a:pt x="11450249" y="2386989"/>
                  </a:cubicBezTo>
                  <a:cubicBezTo>
                    <a:pt x="11477457" y="2386989"/>
                    <a:pt x="11498060" y="2386989"/>
                    <a:pt x="11525005" y="2386989"/>
                  </a:cubicBezTo>
                  <a:cubicBezTo>
                    <a:pt x="11525005" y="2360840"/>
                    <a:pt x="11525005" y="2340498"/>
                    <a:pt x="11525005" y="2314612"/>
                  </a:cubicBezTo>
                  <a:lnTo>
                    <a:pt x="11522362" y="2314612"/>
                  </a:lnTo>
                  <a:lnTo>
                    <a:pt x="11522362" y="2312236"/>
                  </a:lnTo>
                  <a:cubicBezTo>
                    <a:pt x="11496476" y="2312236"/>
                    <a:pt x="11476401" y="2312236"/>
                    <a:pt x="11450249" y="2312236"/>
                  </a:cubicBezTo>
                  <a:close/>
                  <a:moveTo>
                    <a:pt x="11589985" y="2164310"/>
                  </a:moveTo>
                  <a:cubicBezTo>
                    <a:pt x="11589985" y="2192309"/>
                    <a:pt x="11589985" y="2216874"/>
                    <a:pt x="11589985" y="2244612"/>
                  </a:cubicBezTo>
                  <a:lnTo>
                    <a:pt x="11592625" y="2244612"/>
                  </a:lnTo>
                  <a:lnTo>
                    <a:pt x="11592625" y="2246989"/>
                  </a:lnTo>
                  <a:cubicBezTo>
                    <a:pt x="11620363" y="2246989"/>
                    <a:pt x="11644665" y="2246989"/>
                    <a:pt x="11672667" y="2246989"/>
                  </a:cubicBezTo>
                  <a:cubicBezTo>
                    <a:pt x="11672667" y="2218197"/>
                    <a:pt x="11672667" y="2193365"/>
                    <a:pt x="11672667" y="2164310"/>
                  </a:cubicBezTo>
                  <a:cubicBezTo>
                    <a:pt x="11643872" y="2164310"/>
                    <a:pt x="11618777" y="2164310"/>
                    <a:pt x="11589985" y="2164310"/>
                  </a:cubicBezTo>
                  <a:close/>
                  <a:moveTo>
                    <a:pt x="67623" y="2164310"/>
                  </a:moveTo>
                  <a:cubicBezTo>
                    <a:pt x="67623" y="2193102"/>
                    <a:pt x="67623" y="2218197"/>
                    <a:pt x="67623" y="2246989"/>
                  </a:cubicBezTo>
                  <a:cubicBezTo>
                    <a:pt x="95625" y="2246989"/>
                    <a:pt x="119927" y="2246989"/>
                    <a:pt x="147663" y="2246989"/>
                  </a:cubicBezTo>
                  <a:lnTo>
                    <a:pt x="147663" y="2244612"/>
                  </a:lnTo>
                  <a:lnTo>
                    <a:pt x="150303" y="2244612"/>
                  </a:lnTo>
                  <a:cubicBezTo>
                    <a:pt x="150303" y="2216611"/>
                    <a:pt x="150303" y="2192309"/>
                    <a:pt x="150303" y="2164310"/>
                  </a:cubicBezTo>
                  <a:cubicBezTo>
                    <a:pt x="121511" y="2164310"/>
                    <a:pt x="96415" y="2164310"/>
                    <a:pt x="67623" y="2164310"/>
                  </a:cubicBez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2096687"/>
                  </a:lnTo>
                  <a:lnTo>
                    <a:pt x="217926" y="2096687"/>
                  </a:lnTo>
                  <a:lnTo>
                    <a:pt x="217926" y="2244612"/>
                  </a:lnTo>
                  <a:lnTo>
                    <a:pt x="357928" y="2244612"/>
                  </a:lnTo>
                  <a:lnTo>
                    <a:pt x="357928" y="2387519"/>
                  </a:lnTo>
                  <a:lnTo>
                    <a:pt x="504268" y="2387519"/>
                  </a:lnTo>
                  <a:lnTo>
                    <a:pt x="504268" y="2537821"/>
                  </a:lnTo>
                  <a:lnTo>
                    <a:pt x="11236283" y="2537821"/>
                  </a:lnTo>
                  <a:lnTo>
                    <a:pt x="11236283" y="2387519"/>
                  </a:lnTo>
                  <a:lnTo>
                    <a:pt x="11382626" y="2387519"/>
                  </a:lnTo>
                  <a:lnTo>
                    <a:pt x="11382626" y="2244612"/>
                  </a:lnTo>
                  <a:lnTo>
                    <a:pt x="11522362" y="2244612"/>
                  </a:lnTo>
                  <a:lnTo>
                    <a:pt x="11522362" y="2096687"/>
                  </a:lnTo>
                  <a:lnTo>
                    <a:pt x="11672667" y="2096687"/>
                  </a:lnTo>
                  <a:lnTo>
                    <a:pt x="11672667" y="0"/>
                  </a:lnTo>
                  <a:lnTo>
                    <a:pt x="11740554" y="0"/>
                  </a:lnTo>
                  <a:lnTo>
                    <a:pt x="11740554" y="2314612"/>
                  </a:lnTo>
                  <a:lnTo>
                    <a:pt x="11592891" y="2314612"/>
                  </a:lnTo>
                  <a:lnTo>
                    <a:pt x="11592891" y="2387255"/>
                  </a:lnTo>
                  <a:lnTo>
                    <a:pt x="11740554" y="2387255"/>
                  </a:lnTo>
                  <a:lnTo>
                    <a:pt x="11740554" y="2605181"/>
                  </a:lnTo>
                  <a:lnTo>
                    <a:pt x="11522362" y="2605181"/>
                  </a:lnTo>
                  <a:lnTo>
                    <a:pt x="11522362" y="2454349"/>
                  </a:lnTo>
                  <a:lnTo>
                    <a:pt x="11454212" y="2454349"/>
                  </a:lnTo>
                  <a:lnTo>
                    <a:pt x="11454212" y="2605181"/>
                  </a:lnTo>
                  <a:lnTo>
                    <a:pt x="286079" y="2605181"/>
                  </a:lnTo>
                  <a:lnTo>
                    <a:pt x="286079" y="2454349"/>
                  </a:lnTo>
                  <a:lnTo>
                    <a:pt x="217926" y="2454349"/>
                  </a:lnTo>
                  <a:lnTo>
                    <a:pt x="217926" y="2605181"/>
                  </a:lnTo>
                  <a:lnTo>
                    <a:pt x="0" y="2605181"/>
                  </a:lnTo>
                  <a:lnTo>
                    <a:pt x="0" y="2387255"/>
                  </a:lnTo>
                  <a:lnTo>
                    <a:pt x="147663" y="2387255"/>
                  </a:lnTo>
                  <a:lnTo>
                    <a:pt x="147663" y="2314612"/>
                  </a:lnTo>
                  <a:lnTo>
                    <a:pt x="0" y="23146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379776D-1C5A-BEAC-62B4-78938ED84232}"/>
                </a:ext>
              </a:extLst>
            </p:cNvPr>
            <p:cNvSpPr/>
            <p:nvPr/>
          </p:nvSpPr>
          <p:spPr>
            <a:xfrm>
              <a:off x="207033" y="2277375"/>
              <a:ext cx="11740554" cy="1949373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图形 4">
            <a:extLst>
              <a:ext uri="{FF2B5EF4-FFF2-40B4-BE49-F238E27FC236}">
                <a16:creationId xmlns:a16="http://schemas.microsoft.com/office/drawing/2014/main" id="{53C0B4BC-E5B6-579E-52FE-2433002A92CA}"/>
              </a:ext>
            </a:extLst>
          </p:cNvPr>
          <p:cNvGrpSpPr/>
          <p:nvPr/>
        </p:nvGrpSpPr>
        <p:grpSpPr>
          <a:xfrm rot="1701067">
            <a:off x="665040" y="4834829"/>
            <a:ext cx="1883812" cy="1313572"/>
            <a:chOff x="3576380" y="4550116"/>
            <a:chExt cx="1067693" cy="744497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42ADF0E-B9E3-8A0B-9834-4D5D303E1683}"/>
                </a:ext>
              </a:extLst>
            </p:cNvPr>
            <p:cNvSpPr/>
            <p:nvPr/>
          </p:nvSpPr>
          <p:spPr>
            <a:xfrm>
              <a:off x="3578791" y="4731353"/>
              <a:ext cx="1063157" cy="563260"/>
            </a:xfrm>
            <a:custGeom>
              <a:avLst/>
              <a:gdLst>
                <a:gd name="connsiteX0" fmla="*/ 1039404 w 1063157"/>
                <a:gd name="connsiteY0" fmla="*/ 52483 h 563260"/>
                <a:gd name="connsiteX1" fmla="*/ 536389 w 1063157"/>
                <a:gd name="connsiteY1" fmla="*/ 952 h 563260"/>
                <a:gd name="connsiteX2" fmla="*/ 536389 w 1063157"/>
                <a:gd name="connsiteY2" fmla="*/ 0 h 563260"/>
                <a:gd name="connsiteX3" fmla="*/ 531627 w 1063157"/>
                <a:gd name="connsiteY3" fmla="*/ 476 h 563260"/>
                <a:gd name="connsiteX4" fmla="*/ 526769 w 1063157"/>
                <a:gd name="connsiteY4" fmla="*/ 0 h 563260"/>
                <a:gd name="connsiteX5" fmla="*/ 526769 w 1063157"/>
                <a:gd name="connsiteY5" fmla="*/ 952 h 563260"/>
                <a:gd name="connsiteX6" fmla="*/ 23754 w 1063157"/>
                <a:gd name="connsiteY6" fmla="*/ 52483 h 563260"/>
                <a:gd name="connsiteX7" fmla="*/ 1370 w 1063157"/>
                <a:gd name="connsiteY7" fmla="*/ 81915 h 563260"/>
                <a:gd name="connsiteX8" fmla="*/ 74046 w 1063157"/>
                <a:gd name="connsiteY8" fmla="*/ 269462 h 563260"/>
                <a:gd name="connsiteX9" fmla="*/ 162819 w 1063157"/>
                <a:gd name="connsiteY9" fmla="*/ 448723 h 563260"/>
                <a:gd name="connsiteX10" fmla="*/ 499622 w 1063157"/>
                <a:gd name="connsiteY10" fmla="*/ 562737 h 563260"/>
                <a:gd name="connsiteX11" fmla="*/ 531531 w 1063157"/>
                <a:gd name="connsiteY11" fmla="*/ 563213 h 563260"/>
                <a:gd name="connsiteX12" fmla="*/ 563535 w 1063157"/>
                <a:gd name="connsiteY12" fmla="*/ 562737 h 563260"/>
                <a:gd name="connsiteX13" fmla="*/ 900339 w 1063157"/>
                <a:gd name="connsiteY13" fmla="*/ 448723 h 563260"/>
                <a:gd name="connsiteX14" fmla="*/ 989112 w 1063157"/>
                <a:gd name="connsiteY14" fmla="*/ 269462 h 563260"/>
                <a:gd name="connsiteX15" fmla="*/ 1061788 w 1063157"/>
                <a:gd name="connsiteY15" fmla="*/ 81915 h 563260"/>
                <a:gd name="connsiteX16" fmla="*/ 1039404 w 1063157"/>
                <a:gd name="connsiteY16" fmla="*/ 52483 h 5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157" h="563260">
                  <a:moveTo>
                    <a:pt x="1039404" y="52483"/>
                  </a:moveTo>
                  <a:cubicBezTo>
                    <a:pt x="871669" y="35338"/>
                    <a:pt x="704029" y="18193"/>
                    <a:pt x="536389" y="952"/>
                  </a:cubicBezTo>
                  <a:lnTo>
                    <a:pt x="536389" y="0"/>
                  </a:lnTo>
                  <a:cubicBezTo>
                    <a:pt x="534770" y="190"/>
                    <a:pt x="533246" y="286"/>
                    <a:pt x="531627" y="476"/>
                  </a:cubicBezTo>
                  <a:cubicBezTo>
                    <a:pt x="530007" y="286"/>
                    <a:pt x="528388" y="190"/>
                    <a:pt x="526769" y="0"/>
                  </a:cubicBezTo>
                  <a:lnTo>
                    <a:pt x="526769" y="952"/>
                  </a:lnTo>
                  <a:cubicBezTo>
                    <a:pt x="359129" y="18097"/>
                    <a:pt x="191489" y="35242"/>
                    <a:pt x="23754" y="52483"/>
                  </a:cubicBezTo>
                  <a:cubicBezTo>
                    <a:pt x="10228" y="53816"/>
                    <a:pt x="-4631" y="66580"/>
                    <a:pt x="1370" y="81915"/>
                  </a:cubicBezTo>
                  <a:cubicBezTo>
                    <a:pt x="25563" y="144399"/>
                    <a:pt x="49757" y="206978"/>
                    <a:pt x="74046" y="269462"/>
                  </a:cubicBezTo>
                  <a:cubicBezTo>
                    <a:pt x="98048" y="331280"/>
                    <a:pt x="113479" y="402146"/>
                    <a:pt x="162819" y="448723"/>
                  </a:cubicBezTo>
                  <a:cubicBezTo>
                    <a:pt x="249020" y="530352"/>
                    <a:pt x="385227" y="557117"/>
                    <a:pt x="499622" y="562737"/>
                  </a:cubicBezTo>
                  <a:cubicBezTo>
                    <a:pt x="510290" y="563308"/>
                    <a:pt x="520959" y="563308"/>
                    <a:pt x="531531" y="563213"/>
                  </a:cubicBezTo>
                  <a:cubicBezTo>
                    <a:pt x="542199" y="563308"/>
                    <a:pt x="552867" y="563213"/>
                    <a:pt x="563535" y="562737"/>
                  </a:cubicBezTo>
                  <a:cubicBezTo>
                    <a:pt x="677931" y="557117"/>
                    <a:pt x="814138" y="530352"/>
                    <a:pt x="900339" y="448723"/>
                  </a:cubicBezTo>
                  <a:cubicBezTo>
                    <a:pt x="949584" y="402050"/>
                    <a:pt x="965109" y="331280"/>
                    <a:pt x="989112" y="269462"/>
                  </a:cubicBezTo>
                  <a:cubicBezTo>
                    <a:pt x="1013401" y="206978"/>
                    <a:pt x="1037595" y="144399"/>
                    <a:pt x="1061788" y="81915"/>
                  </a:cubicBezTo>
                  <a:cubicBezTo>
                    <a:pt x="1067789" y="66580"/>
                    <a:pt x="1052930" y="53912"/>
                    <a:pt x="1039404" y="52483"/>
                  </a:cubicBezTo>
                  <a:close/>
                </a:path>
              </a:pathLst>
            </a:custGeom>
            <a:solidFill>
              <a:srgbClr val="FF9F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4F2A6CB-FE29-ECDF-03CB-A998D4A56927}"/>
                </a:ext>
              </a:extLst>
            </p:cNvPr>
            <p:cNvSpPr/>
            <p:nvPr/>
          </p:nvSpPr>
          <p:spPr>
            <a:xfrm>
              <a:off x="3576380" y="4693810"/>
              <a:ext cx="1067693" cy="304444"/>
            </a:xfrm>
            <a:custGeom>
              <a:avLst/>
              <a:gdLst>
                <a:gd name="connsiteX0" fmla="*/ 1011050 w 1067693"/>
                <a:gd name="connsiteY0" fmla="*/ 13350 h 304444"/>
                <a:gd name="connsiteX1" fmla="*/ 843410 w 1067693"/>
                <a:gd name="connsiteY1" fmla="*/ 5730 h 304444"/>
                <a:gd name="connsiteX2" fmla="*/ 657577 w 1067693"/>
                <a:gd name="connsiteY2" fmla="*/ 25160 h 304444"/>
                <a:gd name="connsiteX3" fmla="*/ 533847 w 1067693"/>
                <a:gd name="connsiteY3" fmla="*/ 31733 h 304444"/>
                <a:gd name="connsiteX4" fmla="*/ 410118 w 1067693"/>
                <a:gd name="connsiteY4" fmla="*/ 25160 h 304444"/>
                <a:gd name="connsiteX5" fmla="*/ 224285 w 1067693"/>
                <a:gd name="connsiteY5" fmla="*/ 5730 h 304444"/>
                <a:gd name="connsiteX6" fmla="*/ 56645 w 1067693"/>
                <a:gd name="connsiteY6" fmla="*/ 13350 h 304444"/>
                <a:gd name="connsiteX7" fmla="*/ 23403 w 1067693"/>
                <a:gd name="connsiteY7" fmla="*/ 161749 h 304444"/>
                <a:gd name="connsiteX8" fmla="*/ 318868 w 1067693"/>
                <a:gd name="connsiteY8" fmla="*/ 289670 h 304444"/>
                <a:gd name="connsiteX9" fmla="*/ 533752 w 1067693"/>
                <a:gd name="connsiteY9" fmla="*/ 303767 h 304444"/>
                <a:gd name="connsiteX10" fmla="*/ 748636 w 1067693"/>
                <a:gd name="connsiteY10" fmla="*/ 289670 h 304444"/>
                <a:gd name="connsiteX11" fmla="*/ 1044102 w 1067693"/>
                <a:gd name="connsiteY11" fmla="*/ 161749 h 304444"/>
                <a:gd name="connsiteX12" fmla="*/ 1011050 w 1067693"/>
                <a:gd name="connsiteY12" fmla="*/ 13350 h 3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7693" h="304444">
                  <a:moveTo>
                    <a:pt x="1011050" y="13350"/>
                  </a:moveTo>
                  <a:cubicBezTo>
                    <a:pt x="959425" y="-7415"/>
                    <a:pt x="897512" y="1062"/>
                    <a:pt x="843410" y="5730"/>
                  </a:cubicBezTo>
                  <a:cubicBezTo>
                    <a:pt x="781402" y="11064"/>
                    <a:pt x="719585" y="19541"/>
                    <a:pt x="657577" y="25160"/>
                  </a:cubicBezTo>
                  <a:cubicBezTo>
                    <a:pt x="616620" y="28875"/>
                    <a:pt x="575186" y="31828"/>
                    <a:pt x="533847" y="31733"/>
                  </a:cubicBezTo>
                  <a:cubicBezTo>
                    <a:pt x="492509" y="31733"/>
                    <a:pt x="451075" y="28875"/>
                    <a:pt x="410118" y="25160"/>
                  </a:cubicBezTo>
                  <a:cubicBezTo>
                    <a:pt x="348110" y="19541"/>
                    <a:pt x="286293" y="11064"/>
                    <a:pt x="224285" y="5730"/>
                  </a:cubicBezTo>
                  <a:cubicBezTo>
                    <a:pt x="170278" y="1062"/>
                    <a:pt x="108366" y="-7415"/>
                    <a:pt x="56645" y="13350"/>
                  </a:cubicBezTo>
                  <a:cubicBezTo>
                    <a:pt x="-6220" y="38591"/>
                    <a:pt x="-15936" y="111362"/>
                    <a:pt x="23403" y="161749"/>
                  </a:cubicBezTo>
                  <a:cubicBezTo>
                    <a:pt x="89220" y="246141"/>
                    <a:pt x="219808" y="271763"/>
                    <a:pt x="318868" y="289670"/>
                  </a:cubicBezTo>
                  <a:cubicBezTo>
                    <a:pt x="390496" y="301576"/>
                    <a:pt x="462124" y="306339"/>
                    <a:pt x="533752" y="303767"/>
                  </a:cubicBezTo>
                  <a:cubicBezTo>
                    <a:pt x="605380" y="306339"/>
                    <a:pt x="677008" y="301576"/>
                    <a:pt x="748636" y="289670"/>
                  </a:cubicBezTo>
                  <a:cubicBezTo>
                    <a:pt x="847792" y="271858"/>
                    <a:pt x="978284" y="246236"/>
                    <a:pt x="1044102" y="161749"/>
                  </a:cubicBezTo>
                  <a:cubicBezTo>
                    <a:pt x="1083726" y="111362"/>
                    <a:pt x="1073915" y="38591"/>
                    <a:pt x="1011050" y="1335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6DABBA6-EF43-0B46-2F87-C7582D442FA6}"/>
                </a:ext>
              </a:extLst>
            </p:cNvPr>
            <p:cNvSpPr/>
            <p:nvPr/>
          </p:nvSpPr>
          <p:spPr>
            <a:xfrm>
              <a:off x="3784631" y="4550116"/>
              <a:ext cx="651475" cy="362406"/>
            </a:xfrm>
            <a:custGeom>
              <a:avLst/>
              <a:gdLst>
                <a:gd name="connsiteX0" fmla="*/ 649447 w 651475"/>
                <a:gd name="connsiteY0" fmla="*/ 243244 h 362406"/>
                <a:gd name="connsiteX1" fmla="*/ 442373 w 651475"/>
                <a:gd name="connsiteY1" fmla="*/ 26360 h 362406"/>
                <a:gd name="connsiteX2" fmla="*/ 141479 w 651475"/>
                <a:gd name="connsiteY2" fmla="*/ 66746 h 362406"/>
                <a:gd name="connsiteX3" fmla="*/ 2032 w 651475"/>
                <a:gd name="connsiteY3" fmla="*/ 243244 h 362406"/>
                <a:gd name="connsiteX4" fmla="*/ 56706 w 651475"/>
                <a:gd name="connsiteY4" fmla="*/ 306967 h 362406"/>
                <a:gd name="connsiteX5" fmla="*/ 135382 w 651475"/>
                <a:gd name="connsiteY5" fmla="*/ 338780 h 362406"/>
                <a:gd name="connsiteX6" fmla="*/ 325787 w 651475"/>
                <a:gd name="connsiteY6" fmla="*/ 362402 h 362406"/>
                <a:gd name="connsiteX7" fmla="*/ 516192 w 651475"/>
                <a:gd name="connsiteY7" fmla="*/ 338780 h 362406"/>
                <a:gd name="connsiteX8" fmla="*/ 594773 w 651475"/>
                <a:gd name="connsiteY8" fmla="*/ 306967 h 362406"/>
                <a:gd name="connsiteX9" fmla="*/ 649447 w 651475"/>
                <a:gd name="connsiteY9" fmla="*/ 243244 h 36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475" h="362406">
                  <a:moveTo>
                    <a:pt x="649447" y="243244"/>
                  </a:moveTo>
                  <a:cubicBezTo>
                    <a:pt x="608204" y="150757"/>
                    <a:pt x="535052" y="68937"/>
                    <a:pt x="442373" y="26360"/>
                  </a:cubicBezTo>
                  <a:cubicBezTo>
                    <a:pt x="337408" y="-21836"/>
                    <a:pt x="232728" y="-1358"/>
                    <a:pt x="141479" y="66746"/>
                  </a:cubicBezTo>
                  <a:cubicBezTo>
                    <a:pt x="80899" y="111990"/>
                    <a:pt x="32703" y="174188"/>
                    <a:pt x="2032" y="243244"/>
                  </a:cubicBezTo>
                  <a:cubicBezTo>
                    <a:pt x="-10445" y="271248"/>
                    <a:pt x="37846" y="295918"/>
                    <a:pt x="56706" y="306967"/>
                  </a:cubicBezTo>
                  <a:cubicBezTo>
                    <a:pt x="80995" y="321254"/>
                    <a:pt x="108427" y="330779"/>
                    <a:pt x="135382" y="338780"/>
                  </a:cubicBezTo>
                  <a:cubicBezTo>
                    <a:pt x="196628" y="356878"/>
                    <a:pt x="262160" y="362593"/>
                    <a:pt x="325787" y="362402"/>
                  </a:cubicBezTo>
                  <a:cubicBezTo>
                    <a:pt x="389414" y="362593"/>
                    <a:pt x="454946" y="356878"/>
                    <a:pt x="516192" y="338780"/>
                  </a:cubicBezTo>
                  <a:cubicBezTo>
                    <a:pt x="543148" y="330779"/>
                    <a:pt x="570485" y="321254"/>
                    <a:pt x="594773" y="306967"/>
                  </a:cubicBezTo>
                  <a:cubicBezTo>
                    <a:pt x="613538" y="296013"/>
                    <a:pt x="661924" y="271248"/>
                    <a:pt x="649447" y="243244"/>
                  </a:cubicBezTo>
                  <a:close/>
                </a:path>
              </a:pathLst>
            </a:custGeom>
            <a:solidFill>
              <a:srgbClr val="FDDD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5E7A688-8D0F-6E07-7CFA-2CA1CFE4225A}"/>
                </a:ext>
              </a:extLst>
            </p:cNvPr>
            <p:cNvSpPr/>
            <p:nvPr/>
          </p:nvSpPr>
          <p:spPr>
            <a:xfrm>
              <a:off x="3591020" y="4711541"/>
              <a:ext cx="1053044" cy="286808"/>
            </a:xfrm>
            <a:custGeom>
              <a:avLst/>
              <a:gdLst>
                <a:gd name="connsiteX0" fmla="*/ 1005554 w 1053044"/>
                <a:gd name="connsiteY0" fmla="*/ 0 h 286808"/>
                <a:gd name="connsiteX1" fmla="*/ 987838 w 1053044"/>
                <a:gd name="connsiteY1" fmla="*/ 97250 h 286808"/>
                <a:gd name="connsiteX2" fmla="*/ 692277 w 1053044"/>
                <a:gd name="connsiteY2" fmla="*/ 225171 h 286808"/>
                <a:gd name="connsiteX3" fmla="*/ 477393 w 1053044"/>
                <a:gd name="connsiteY3" fmla="*/ 239268 h 286808"/>
                <a:gd name="connsiteX4" fmla="*/ 262509 w 1053044"/>
                <a:gd name="connsiteY4" fmla="*/ 225171 h 286808"/>
                <a:gd name="connsiteX5" fmla="*/ 0 w 1053044"/>
                <a:gd name="connsiteY5" fmla="*/ 130683 h 286808"/>
                <a:gd name="connsiteX6" fmla="*/ 8858 w 1053044"/>
                <a:gd name="connsiteY6" fmla="*/ 144113 h 286808"/>
                <a:gd name="connsiteX7" fmla="*/ 304324 w 1053044"/>
                <a:gd name="connsiteY7" fmla="*/ 272034 h 286808"/>
                <a:gd name="connsiteX8" fmla="*/ 519208 w 1053044"/>
                <a:gd name="connsiteY8" fmla="*/ 286131 h 286808"/>
                <a:gd name="connsiteX9" fmla="*/ 734092 w 1053044"/>
                <a:gd name="connsiteY9" fmla="*/ 272034 h 286808"/>
                <a:gd name="connsiteX10" fmla="*/ 1029557 w 1053044"/>
                <a:gd name="connsiteY10" fmla="*/ 144113 h 286808"/>
                <a:gd name="connsiteX11" fmla="*/ 1005554 w 1053044"/>
                <a:gd name="connsiteY11" fmla="*/ 0 h 2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3044" h="286808">
                  <a:moveTo>
                    <a:pt x="1005554" y="0"/>
                  </a:moveTo>
                  <a:cubicBezTo>
                    <a:pt x="1016889" y="30766"/>
                    <a:pt x="1010793" y="67818"/>
                    <a:pt x="987838" y="97250"/>
                  </a:cubicBezTo>
                  <a:cubicBezTo>
                    <a:pt x="922020" y="181642"/>
                    <a:pt x="791432" y="207264"/>
                    <a:pt x="692277" y="225171"/>
                  </a:cubicBezTo>
                  <a:cubicBezTo>
                    <a:pt x="620649" y="237077"/>
                    <a:pt x="549021" y="241840"/>
                    <a:pt x="477393" y="239268"/>
                  </a:cubicBezTo>
                  <a:cubicBezTo>
                    <a:pt x="405765" y="241840"/>
                    <a:pt x="334137" y="237077"/>
                    <a:pt x="262509" y="225171"/>
                  </a:cubicBezTo>
                  <a:cubicBezTo>
                    <a:pt x="177927" y="209931"/>
                    <a:pt x="70580" y="188881"/>
                    <a:pt x="0" y="130683"/>
                  </a:cubicBezTo>
                  <a:cubicBezTo>
                    <a:pt x="2572" y="135255"/>
                    <a:pt x="5524" y="139827"/>
                    <a:pt x="8858" y="144113"/>
                  </a:cubicBezTo>
                  <a:cubicBezTo>
                    <a:pt x="74676" y="228505"/>
                    <a:pt x="205264" y="254127"/>
                    <a:pt x="304324" y="272034"/>
                  </a:cubicBezTo>
                  <a:cubicBezTo>
                    <a:pt x="375952" y="283941"/>
                    <a:pt x="447580" y="288703"/>
                    <a:pt x="519208" y="286131"/>
                  </a:cubicBezTo>
                  <a:cubicBezTo>
                    <a:pt x="590836" y="288703"/>
                    <a:pt x="662464" y="283941"/>
                    <a:pt x="734092" y="272034"/>
                  </a:cubicBezTo>
                  <a:cubicBezTo>
                    <a:pt x="833247" y="254223"/>
                    <a:pt x="963739" y="228600"/>
                    <a:pt x="1029557" y="144113"/>
                  </a:cubicBezTo>
                  <a:cubicBezTo>
                    <a:pt x="1067086" y="96203"/>
                    <a:pt x="1060037" y="28289"/>
                    <a:pt x="1005554" y="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8D0050E8-C2F0-2621-A33C-9C282ED37F15}"/>
                </a:ext>
              </a:extLst>
            </p:cNvPr>
            <p:cNvSpPr/>
            <p:nvPr/>
          </p:nvSpPr>
          <p:spPr>
            <a:xfrm>
              <a:off x="3800284" y="4581143"/>
              <a:ext cx="635822" cy="331379"/>
            </a:xfrm>
            <a:custGeom>
              <a:avLst/>
              <a:gdLst>
                <a:gd name="connsiteX0" fmla="*/ 633793 w 635822"/>
                <a:gd name="connsiteY0" fmla="*/ 212217 h 331379"/>
                <a:gd name="connsiteX1" fmla="*/ 436245 w 635822"/>
                <a:gd name="connsiteY1" fmla="*/ 0 h 331379"/>
                <a:gd name="connsiteX2" fmla="*/ 573310 w 635822"/>
                <a:gd name="connsiteY2" fmla="*/ 174688 h 331379"/>
                <a:gd name="connsiteX3" fmla="*/ 518636 w 635822"/>
                <a:gd name="connsiteY3" fmla="*/ 238411 h 331379"/>
                <a:gd name="connsiteX4" fmla="*/ 440055 w 635822"/>
                <a:gd name="connsiteY4" fmla="*/ 270224 h 331379"/>
                <a:gd name="connsiteX5" fmla="*/ 249650 w 635822"/>
                <a:gd name="connsiteY5" fmla="*/ 293942 h 331379"/>
                <a:gd name="connsiteX6" fmla="*/ 59246 w 635822"/>
                <a:gd name="connsiteY6" fmla="*/ 270224 h 331379"/>
                <a:gd name="connsiteX7" fmla="*/ 0 w 635822"/>
                <a:gd name="connsiteY7" fmla="*/ 248603 h 331379"/>
                <a:gd name="connsiteX8" fmla="*/ 41053 w 635822"/>
                <a:gd name="connsiteY8" fmla="*/ 275939 h 331379"/>
                <a:gd name="connsiteX9" fmla="*/ 119729 w 635822"/>
                <a:gd name="connsiteY9" fmla="*/ 307753 h 331379"/>
                <a:gd name="connsiteX10" fmla="*/ 310134 w 635822"/>
                <a:gd name="connsiteY10" fmla="*/ 331375 h 331379"/>
                <a:gd name="connsiteX11" fmla="*/ 500539 w 635822"/>
                <a:gd name="connsiteY11" fmla="*/ 307753 h 331379"/>
                <a:gd name="connsiteX12" fmla="*/ 579120 w 635822"/>
                <a:gd name="connsiteY12" fmla="*/ 275939 h 331379"/>
                <a:gd name="connsiteX13" fmla="*/ 633793 w 635822"/>
                <a:gd name="connsiteY13" fmla="*/ 212217 h 33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5822" h="331379">
                  <a:moveTo>
                    <a:pt x="633793" y="212217"/>
                  </a:moveTo>
                  <a:cubicBezTo>
                    <a:pt x="593979" y="122968"/>
                    <a:pt x="524447" y="43720"/>
                    <a:pt x="436245" y="0"/>
                  </a:cubicBezTo>
                  <a:cubicBezTo>
                    <a:pt x="495776" y="45053"/>
                    <a:pt x="543211" y="106966"/>
                    <a:pt x="573310" y="174688"/>
                  </a:cubicBezTo>
                  <a:cubicBezTo>
                    <a:pt x="585788" y="202692"/>
                    <a:pt x="537400" y="227362"/>
                    <a:pt x="518636" y="238411"/>
                  </a:cubicBezTo>
                  <a:cubicBezTo>
                    <a:pt x="494347" y="252698"/>
                    <a:pt x="466915" y="262223"/>
                    <a:pt x="440055" y="270224"/>
                  </a:cubicBezTo>
                  <a:cubicBezTo>
                    <a:pt x="378809" y="288322"/>
                    <a:pt x="313277" y="294037"/>
                    <a:pt x="249650" y="293942"/>
                  </a:cubicBezTo>
                  <a:cubicBezTo>
                    <a:pt x="186023" y="294037"/>
                    <a:pt x="120491" y="288322"/>
                    <a:pt x="59246" y="270224"/>
                  </a:cubicBezTo>
                  <a:cubicBezTo>
                    <a:pt x="39338" y="264319"/>
                    <a:pt x="19050" y="257556"/>
                    <a:pt x="0" y="248603"/>
                  </a:cubicBezTo>
                  <a:cubicBezTo>
                    <a:pt x="13049" y="260509"/>
                    <a:pt x="31147" y="270129"/>
                    <a:pt x="41053" y="275939"/>
                  </a:cubicBezTo>
                  <a:cubicBezTo>
                    <a:pt x="65341" y="290227"/>
                    <a:pt x="92773" y="299752"/>
                    <a:pt x="119729" y="307753"/>
                  </a:cubicBezTo>
                  <a:cubicBezTo>
                    <a:pt x="180975" y="325850"/>
                    <a:pt x="246507" y="331566"/>
                    <a:pt x="310134" y="331375"/>
                  </a:cubicBezTo>
                  <a:cubicBezTo>
                    <a:pt x="373761" y="331566"/>
                    <a:pt x="439293" y="325850"/>
                    <a:pt x="500539" y="307753"/>
                  </a:cubicBezTo>
                  <a:cubicBezTo>
                    <a:pt x="527494" y="299752"/>
                    <a:pt x="554831" y="290227"/>
                    <a:pt x="579120" y="275939"/>
                  </a:cubicBezTo>
                  <a:cubicBezTo>
                    <a:pt x="597884" y="264986"/>
                    <a:pt x="646271" y="240221"/>
                    <a:pt x="633793" y="212217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EA3DBA6-42D7-3831-CC65-BD7F9C1C3B81}"/>
                </a:ext>
              </a:extLst>
            </p:cNvPr>
            <p:cNvSpPr/>
            <p:nvPr/>
          </p:nvSpPr>
          <p:spPr>
            <a:xfrm>
              <a:off x="3684079" y="5087302"/>
              <a:ext cx="852392" cy="207311"/>
            </a:xfrm>
            <a:custGeom>
              <a:avLst/>
              <a:gdLst>
                <a:gd name="connsiteX0" fmla="*/ 840200 w 852392"/>
                <a:gd name="connsiteY0" fmla="*/ 12859 h 207311"/>
                <a:gd name="connsiteX1" fmla="*/ 462153 w 852392"/>
                <a:gd name="connsiteY1" fmla="*/ 140875 h 207311"/>
                <a:gd name="connsiteX2" fmla="*/ 426244 w 852392"/>
                <a:gd name="connsiteY2" fmla="*/ 141447 h 207311"/>
                <a:gd name="connsiteX3" fmla="*/ 390335 w 852392"/>
                <a:gd name="connsiteY3" fmla="*/ 140875 h 207311"/>
                <a:gd name="connsiteX4" fmla="*/ 12192 w 852392"/>
                <a:gd name="connsiteY4" fmla="*/ 12859 h 207311"/>
                <a:gd name="connsiteX5" fmla="*/ 0 w 852392"/>
                <a:gd name="connsiteY5" fmla="*/ 0 h 207311"/>
                <a:gd name="connsiteX6" fmla="*/ 57436 w 852392"/>
                <a:gd name="connsiteY6" fmla="*/ 92774 h 207311"/>
                <a:gd name="connsiteX7" fmla="*/ 394240 w 852392"/>
                <a:gd name="connsiteY7" fmla="*/ 206788 h 207311"/>
                <a:gd name="connsiteX8" fmla="*/ 426148 w 852392"/>
                <a:gd name="connsiteY8" fmla="*/ 207264 h 207311"/>
                <a:gd name="connsiteX9" fmla="*/ 458153 w 852392"/>
                <a:gd name="connsiteY9" fmla="*/ 206788 h 207311"/>
                <a:gd name="connsiteX10" fmla="*/ 794956 w 852392"/>
                <a:gd name="connsiteY10" fmla="*/ 92774 h 207311"/>
                <a:gd name="connsiteX11" fmla="*/ 852392 w 852392"/>
                <a:gd name="connsiteY11" fmla="*/ 0 h 207311"/>
                <a:gd name="connsiteX12" fmla="*/ 840200 w 852392"/>
                <a:gd name="connsiteY12" fmla="*/ 12859 h 20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392" h="207311">
                  <a:moveTo>
                    <a:pt x="840200" y="12859"/>
                  </a:moveTo>
                  <a:cubicBezTo>
                    <a:pt x="743426" y="104490"/>
                    <a:pt x="590550" y="134493"/>
                    <a:pt x="462153" y="140875"/>
                  </a:cubicBezTo>
                  <a:cubicBezTo>
                    <a:pt x="450152" y="141447"/>
                    <a:pt x="438245" y="141542"/>
                    <a:pt x="426244" y="141447"/>
                  </a:cubicBezTo>
                  <a:cubicBezTo>
                    <a:pt x="414338" y="141542"/>
                    <a:pt x="402336" y="141447"/>
                    <a:pt x="390335" y="140875"/>
                  </a:cubicBezTo>
                  <a:cubicBezTo>
                    <a:pt x="261842" y="134493"/>
                    <a:pt x="109061" y="104490"/>
                    <a:pt x="12192" y="12859"/>
                  </a:cubicBezTo>
                  <a:cubicBezTo>
                    <a:pt x="7906" y="8763"/>
                    <a:pt x="3810" y="4477"/>
                    <a:pt x="0" y="0"/>
                  </a:cubicBezTo>
                  <a:cubicBezTo>
                    <a:pt x="13621" y="34576"/>
                    <a:pt x="30480" y="67342"/>
                    <a:pt x="57436" y="92774"/>
                  </a:cubicBezTo>
                  <a:cubicBezTo>
                    <a:pt x="143637" y="174403"/>
                    <a:pt x="279845" y="201168"/>
                    <a:pt x="394240" y="206788"/>
                  </a:cubicBezTo>
                  <a:cubicBezTo>
                    <a:pt x="404908" y="207359"/>
                    <a:pt x="415576" y="207359"/>
                    <a:pt x="426148" y="207264"/>
                  </a:cubicBezTo>
                  <a:cubicBezTo>
                    <a:pt x="436817" y="207359"/>
                    <a:pt x="447485" y="207264"/>
                    <a:pt x="458153" y="206788"/>
                  </a:cubicBezTo>
                  <a:cubicBezTo>
                    <a:pt x="572548" y="201168"/>
                    <a:pt x="708755" y="174403"/>
                    <a:pt x="794956" y="92774"/>
                  </a:cubicBezTo>
                  <a:cubicBezTo>
                    <a:pt x="821912" y="67246"/>
                    <a:pt x="838676" y="34480"/>
                    <a:pt x="852392" y="0"/>
                  </a:cubicBezTo>
                  <a:cubicBezTo>
                    <a:pt x="848582" y="4382"/>
                    <a:pt x="844582" y="8763"/>
                    <a:pt x="840200" y="12859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D897B39-37F1-8DDB-84C3-3223B655B7B8}"/>
                </a:ext>
              </a:extLst>
            </p:cNvPr>
            <p:cNvSpPr/>
            <p:nvPr/>
          </p:nvSpPr>
          <p:spPr>
            <a:xfrm>
              <a:off x="3890892" y="4595610"/>
              <a:ext cx="175107" cy="127379"/>
            </a:xfrm>
            <a:custGeom>
              <a:avLst/>
              <a:gdLst>
                <a:gd name="connsiteX0" fmla="*/ 28550 w 175107"/>
                <a:gd name="connsiteY0" fmla="*/ 122789 h 127379"/>
                <a:gd name="connsiteX1" fmla="*/ 155137 w 175107"/>
                <a:gd name="connsiteY1" fmla="*/ 53828 h 127379"/>
                <a:gd name="connsiteX2" fmla="*/ 174283 w 175107"/>
                <a:gd name="connsiteY2" fmla="*/ 34682 h 127379"/>
                <a:gd name="connsiteX3" fmla="*/ 174283 w 175107"/>
                <a:gd name="connsiteY3" fmla="*/ 20109 h 127379"/>
                <a:gd name="connsiteX4" fmla="*/ 147803 w 175107"/>
                <a:gd name="connsiteY4" fmla="*/ 12 h 127379"/>
                <a:gd name="connsiteX5" fmla="*/ 4642 w 175107"/>
                <a:gd name="connsiteY5" fmla="*/ 98786 h 127379"/>
                <a:gd name="connsiteX6" fmla="*/ 28550 w 175107"/>
                <a:gd name="connsiteY6" fmla="*/ 122789 h 127379"/>
                <a:gd name="connsiteX7" fmla="*/ 28550 w 175107"/>
                <a:gd name="connsiteY7" fmla="*/ 122789 h 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107" h="127379">
                  <a:moveTo>
                    <a:pt x="28550" y="122789"/>
                  </a:moveTo>
                  <a:cubicBezTo>
                    <a:pt x="66269" y="90975"/>
                    <a:pt x="106465" y="64115"/>
                    <a:pt x="155137" y="53828"/>
                  </a:cubicBezTo>
                  <a:cubicBezTo>
                    <a:pt x="163710" y="52018"/>
                    <a:pt x="172568" y="43446"/>
                    <a:pt x="174283" y="34682"/>
                  </a:cubicBezTo>
                  <a:cubicBezTo>
                    <a:pt x="175235" y="29539"/>
                    <a:pt x="175521" y="25348"/>
                    <a:pt x="174283" y="20109"/>
                  </a:cubicBezTo>
                  <a:cubicBezTo>
                    <a:pt x="171425" y="8679"/>
                    <a:pt x="159804" y="-369"/>
                    <a:pt x="147803" y="12"/>
                  </a:cubicBezTo>
                  <a:cubicBezTo>
                    <a:pt x="83414" y="2202"/>
                    <a:pt x="42742" y="53732"/>
                    <a:pt x="4642" y="98786"/>
                  </a:cubicBezTo>
                  <a:cubicBezTo>
                    <a:pt x="-9550" y="115550"/>
                    <a:pt x="11786" y="136886"/>
                    <a:pt x="28550" y="122789"/>
                  </a:cubicBezTo>
                  <a:lnTo>
                    <a:pt x="28550" y="122789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BBDC099-7F0D-C487-C16A-CD921D8C1C4E}"/>
                </a:ext>
              </a:extLst>
            </p:cNvPr>
            <p:cNvSpPr/>
            <p:nvPr/>
          </p:nvSpPr>
          <p:spPr>
            <a:xfrm>
              <a:off x="3688491" y="4956758"/>
              <a:ext cx="68959" cy="152723"/>
            </a:xfrm>
            <a:custGeom>
              <a:avLst/>
              <a:gdLst>
                <a:gd name="connsiteX0" fmla="*/ 446 w 68959"/>
                <a:gd name="connsiteY0" fmla="*/ 11577 h 152723"/>
                <a:gd name="connsiteX1" fmla="*/ 44832 w 68959"/>
                <a:gd name="connsiteY1" fmla="*/ 145880 h 152723"/>
                <a:gd name="connsiteX2" fmla="*/ 68835 w 68959"/>
                <a:gd name="connsiteY2" fmla="*/ 135783 h 152723"/>
                <a:gd name="connsiteX3" fmla="*/ 18924 w 68959"/>
                <a:gd name="connsiteY3" fmla="*/ 6434 h 152723"/>
                <a:gd name="connsiteX4" fmla="*/ 446 w 68959"/>
                <a:gd name="connsiteY4" fmla="*/ 11577 h 152723"/>
                <a:gd name="connsiteX5" fmla="*/ 446 w 68959"/>
                <a:gd name="connsiteY5" fmla="*/ 11577 h 15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59" h="152723">
                  <a:moveTo>
                    <a:pt x="446" y="11577"/>
                  </a:moveTo>
                  <a:cubicBezTo>
                    <a:pt x="12733" y="56440"/>
                    <a:pt x="23877" y="104065"/>
                    <a:pt x="44832" y="145880"/>
                  </a:cubicBezTo>
                  <a:cubicBezTo>
                    <a:pt x="52166" y="160453"/>
                    <a:pt x="70645" y="149213"/>
                    <a:pt x="68835" y="135783"/>
                  </a:cubicBezTo>
                  <a:cubicBezTo>
                    <a:pt x="62644" y="89873"/>
                    <a:pt x="36069" y="48534"/>
                    <a:pt x="18924" y="6434"/>
                  </a:cubicBezTo>
                  <a:cubicBezTo>
                    <a:pt x="14352" y="-4520"/>
                    <a:pt x="-2983" y="-615"/>
                    <a:pt x="446" y="11577"/>
                  </a:cubicBezTo>
                  <a:lnTo>
                    <a:pt x="446" y="11577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F6E3A944-1AFE-1331-5D88-C82976EE689A}"/>
                </a:ext>
              </a:extLst>
            </p:cNvPr>
            <p:cNvSpPr/>
            <p:nvPr/>
          </p:nvSpPr>
          <p:spPr>
            <a:xfrm>
              <a:off x="3623502" y="4728378"/>
              <a:ext cx="32513" cy="42418"/>
            </a:xfrm>
            <a:custGeom>
              <a:avLst/>
              <a:gdLst>
                <a:gd name="connsiteX0" fmla="*/ 17715 w 32513"/>
                <a:gd name="connsiteY0" fmla="*/ 37550 h 42418"/>
                <a:gd name="connsiteX1" fmla="*/ 31431 w 32513"/>
                <a:gd name="connsiteY1" fmla="*/ 14119 h 42418"/>
                <a:gd name="connsiteX2" fmla="*/ 15334 w 32513"/>
                <a:gd name="connsiteY2" fmla="*/ 4689 h 42418"/>
                <a:gd name="connsiteX3" fmla="*/ 1142 w 32513"/>
                <a:gd name="connsiteY3" fmla="*/ 27835 h 42418"/>
                <a:gd name="connsiteX4" fmla="*/ 17715 w 32513"/>
                <a:gd name="connsiteY4" fmla="*/ 37550 h 42418"/>
                <a:gd name="connsiteX5" fmla="*/ 17715 w 32513"/>
                <a:gd name="connsiteY5" fmla="*/ 37550 h 4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13" h="42418">
                  <a:moveTo>
                    <a:pt x="17715" y="37550"/>
                  </a:moveTo>
                  <a:cubicBezTo>
                    <a:pt x="21811" y="29454"/>
                    <a:pt x="27335" y="22215"/>
                    <a:pt x="31431" y="14119"/>
                  </a:cubicBezTo>
                  <a:cubicBezTo>
                    <a:pt x="36765" y="3451"/>
                    <a:pt x="20953" y="-5979"/>
                    <a:pt x="15334" y="4689"/>
                  </a:cubicBezTo>
                  <a:cubicBezTo>
                    <a:pt x="11143" y="12690"/>
                    <a:pt x="5428" y="19834"/>
                    <a:pt x="1142" y="27835"/>
                  </a:cubicBezTo>
                  <a:cubicBezTo>
                    <a:pt x="-4478" y="38884"/>
                    <a:pt x="12191" y="48599"/>
                    <a:pt x="17715" y="37550"/>
                  </a:cubicBezTo>
                  <a:lnTo>
                    <a:pt x="17715" y="37550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3" name="图形 2">
            <a:extLst>
              <a:ext uri="{FF2B5EF4-FFF2-40B4-BE49-F238E27FC236}">
                <a16:creationId xmlns:a16="http://schemas.microsoft.com/office/drawing/2014/main" id="{E7619975-DCB4-2997-AFE8-49ABDE7A81FF}"/>
              </a:ext>
            </a:extLst>
          </p:cNvPr>
          <p:cNvGrpSpPr/>
          <p:nvPr/>
        </p:nvGrpSpPr>
        <p:grpSpPr>
          <a:xfrm>
            <a:off x="10096192" y="232454"/>
            <a:ext cx="1507021" cy="4160430"/>
            <a:chOff x="-13" y="-51"/>
            <a:chExt cx="917653" cy="2533362"/>
          </a:xfrm>
        </p:grpSpPr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E6BF5CB2-8142-7DC1-3816-424F838677C1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36" name="图形 2">
                <a:extLst>
                  <a:ext uri="{FF2B5EF4-FFF2-40B4-BE49-F238E27FC236}">
                    <a16:creationId xmlns:a16="http://schemas.microsoft.com/office/drawing/2014/main" id="{E88FA9C9-F907-9403-D7CB-E6804D64942D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43" name="图形 2">
                  <a:extLst>
                    <a:ext uri="{FF2B5EF4-FFF2-40B4-BE49-F238E27FC236}">
                      <a16:creationId xmlns:a16="http://schemas.microsoft.com/office/drawing/2014/main" id="{D227C55C-3EEE-3080-3662-70055454BE03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60" name="图形 2">
                    <a:extLst>
                      <a:ext uri="{FF2B5EF4-FFF2-40B4-BE49-F238E27FC236}">
                        <a16:creationId xmlns:a16="http://schemas.microsoft.com/office/drawing/2014/main" id="{F1425A4E-1F99-75EB-AA35-005E0F1A10AE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63" name="图形 2">
                      <a:extLst>
                        <a:ext uri="{FF2B5EF4-FFF2-40B4-BE49-F238E27FC236}">
                          <a16:creationId xmlns:a16="http://schemas.microsoft.com/office/drawing/2014/main" id="{ECAB9C34-C03E-8FD0-93FB-38971AF939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165" name="任意多边形: 形状 164">
                        <a:extLst>
                          <a:ext uri="{FF2B5EF4-FFF2-40B4-BE49-F238E27FC236}">
                            <a16:creationId xmlns:a16="http://schemas.microsoft.com/office/drawing/2014/main" id="{33E2AF81-396B-2566-3D74-6F5A7CC706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6" name="图形 2">
                        <a:extLst>
                          <a:ext uri="{FF2B5EF4-FFF2-40B4-BE49-F238E27FC236}">
                            <a16:creationId xmlns:a16="http://schemas.microsoft.com/office/drawing/2014/main" id="{6A71D41B-32C1-727B-B698-6860C0DE04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7" name="任意多边形: 形状 166">
                          <a:extLst>
                            <a:ext uri="{FF2B5EF4-FFF2-40B4-BE49-F238E27FC236}">
                              <a16:creationId xmlns:a16="http://schemas.microsoft.com/office/drawing/2014/main" id="{299E569D-BB85-35E9-D3D3-AF9A22624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969092CE-9CF2-532D-5B3D-6B719DE90E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4" name="任意多边形: 形状 163">
                      <a:extLst>
                        <a:ext uri="{FF2B5EF4-FFF2-40B4-BE49-F238E27FC236}">
                          <a16:creationId xmlns:a16="http://schemas.microsoft.com/office/drawing/2014/main" id="{B2528043-7FAF-2D57-F8F0-1D476D6F2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80157E7D-7993-37AA-AB35-67FCCD56E5CC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1A550B7D-8EE5-F26E-0F7F-DC8666120B9F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图形 2">
                  <a:extLst>
                    <a:ext uri="{FF2B5EF4-FFF2-40B4-BE49-F238E27FC236}">
                      <a16:creationId xmlns:a16="http://schemas.microsoft.com/office/drawing/2014/main" id="{D050DFEA-7F09-012E-38EB-4611C2295811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51" name="图形 2">
                    <a:extLst>
                      <a:ext uri="{FF2B5EF4-FFF2-40B4-BE49-F238E27FC236}">
                        <a16:creationId xmlns:a16="http://schemas.microsoft.com/office/drawing/2014/main" id="{59CC09AC-2A1B-4108-78FE-CC93EE8D806A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54" name="图形 2">
                      <a:extLst>
                        <a:ext uri="{FF2B5EF4-FFF2-40B4-BE49-F238E27FC236}">
                          <a16:creationId xmlns:a16="http://schemas.microsoft.com/office/drawing/2014/main" id="{94F7EE03-0211-A7CB-A106-ABA8F28ADB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56" name="任意多边形: 形状 155">
                        <a:extLst>
                          <a:ext uri="{FF2B5EF4-FFF2-40B4-BE49-F238E27FC236}">
                            <a16:creationId xmlns:a16="http://schemas.microsoft.com/office/drawing/2014/main" id="{0B7FFF6F-A2E9-C234-F2B2-E2F0901129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7" name="图形 2">
                        <a:extLst>
                          <a:ext uri="{FF2B5EF4-FFF2-40B4-BE49-F238E27FC236}">
                            <a16:creationId xmlns:a16="http://schemas.microsoft.com/office/drawing/2014/main" id="{AD5A9684-1C9E-A28E-335F-8D05695793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8" name="任意多边形: 形状 157">
                          <a:extLst>
                            <a:ext uri="{FF2B5EF4-FFF2-40B4-BE49-F238E27FC236}">
                              <a16:creationId xmlns:a16="http://schemas.microsoft.com/office/drawing/2014/main" id="{0773C680-AC6C-C46B-13AE-AB4D9EB53F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0A27E5CF-1DC5-DB66-2B64-3167AF1ADA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F3B1D271-4F16-63EA-B4E4-C4E3B1668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742BF87F-A7D3-8A8A-CC8C-0DCA845DA74A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CEB8ABF4-9847-2A86-7B9C-572154AAC6E8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图形 2">
                  <a:extLst>
                    <a:ext uri="{FF2B5EF4-FFF2-40B4-BE49-F238E27FC236}">
                      <a16:creationId xmlns:a16="http://schemas.microsoft.com/office/drawing/2014/main" id="{B8C2DCC2-1073-10F3-A88B-019E28B76F56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42" name="图形 2">
                    <a:extLst>
                      <a:ext uri="{FF2B5EF4-FFF2-40B4-BE49-F238E27FC236}">
                        <a16:creationId xmlns:a16="http://schemas.microsoft.com/office/drawing/2014/main" id="{E45DB08B-4CBE-6402-B235-50F93A7DE353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45" name="图形 2">
                      <a:extLst>
                        <a:ext uri="{FF2B5EF4-FFF2-40B4-BE49-F238E27FC236}">
                          <a16:creationId xmlns:a16="http://schemas.microsoft.com/office/drawing/2014/main" id="{FF86C3F3-D1E4-CA2D-886F-A3E20CC6B7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47" name="任意多边形: 形状 146">
                        <a:extLst>
                          <a:ext uri="{FF2B5EF4-FFF2-40B4-BE49-F238E27FC236}">
                            <a16:creationId xmlns:a16="http://schemas.microsoft.com/office/drawing/2014/main" id="{08D48C5B-652B-16DD-C148-CB234C77B7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8" name="图形 2">
                        <a:extLst>
                          <a:ext uri="{FF2B5EF4-FFF2-40B4-BE49-F238E27FC236}">
                            <a16:creationId xmlns:a16="http://schemas.microsoft.com/office/drawing/2014/main" id="{ADB914A4-7B2E-36DD-89D0-4F87235AA1A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9" name="任意多边形: 形状 148">
                          <a:extLst>
                            <a:ext uri="{FF2B5EF4-FFF2-40B4-BE49-F238E27FC236}">
                              <a16:creationId xmlns:a16="http://schemas.microsoft.com/office/drawing/2014/main" id="{D5EDE7AA-679E-CA44-152D-02A3C47DEB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8D63A6DC-AB48-FE6B-BA39-38A06940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833C40B2-F107-B52E-FF6F-45CDDA8E8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86973B62-2540-27A5-DAFD-D78A2BA3E0FB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29FEC416-608A-B1A4-EF2A-6D94A9AEA1A9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" name="图形 2">
                  <a:extLst>
                    <a:ext uri="{FF2B5EF4-FFF2-40B4-BE49-F238E27FC236}">
                      <a16:creationId xmlns:a16="http://schemas.microsoft.com/office/drawing/2014/main" id="{00FF0E64-8E72-160B-74F1-EEB2B527F0D5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33" name="图形 2">
                    <a:extLst>
                      <a:ext uri="{FF2B5EF4-FFF2-40B4-BE49-F238E27FC236}">
                        <a16:creationId xmlns:a16="http://schemas.microsoft.com/office/drawing/2014/main" id="{CD49971D-D150-4BC1-01CB-7A32B4475863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36" name="图形 2">
                      <a:extLst>
                        <a:ext uri="{FF2B5EF4-FFF2-40B4-BE49-F238E27FC236}">
                          <a16:creationId xmlns:a16="http://schemas.microsoft.com/office/drawing/2014/main" id="{83882B87-A705-6D66-8907-79E9BB74DF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70F02582-409B-586C-5887-F59B0FBF96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9" name="图形 2">
                        <a:extLst>
                          <a:ext uri="{FF2B5EF4-FFF2-40B4-BE49-F238E27FC236}">
                            <a16:creationId xmlns:a16="http://schemas.microsoft.com/office/drawing/2014/main" id="{521B3E4F-7EE7-C339-9399-489D6F615FA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0" name="任意多边形: 形状 139">
                          <a:extLst>
                            <a:ext uri="{FF2B5EF4-FFF2-40B4-BE49-F238E27FC236}">
                              <a16:creationId xmlns:a16="http://schemas.microsoft.com/office/drawing/2014/main" id="{9FF88E5F-4659-8107-AE7F-515DEA7F18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F0AC1EA1-4B19-A821-F2E4-1514DD6CC2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7" name="任意多边形: 形状 136">
                      <a:extLst>
                        <a:ext uri="{FF2B5EF4-FFF2-40B4-BE49-F238E27FC236}">
                          <a16:creationId xmlns:a16="http://schemas.microsoft.com/office/drawing/2014/main" id="{828CEEF9-BDFC-5318-751E-FE3259E84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6764F66B-C909-0EDD-46FB-800ED9D86F83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6E9CB03C-B772-4E29-238A-DFC961B6CF06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7A00994B-2E41-001E-DB03-5FD6011C64C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1E147833-B568-8135-911D-831D1A0C7D1C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22413ABE-0F57-9D3C-AC75-F35D1BEB13B9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F8D8D723-D246-0BF0-1BCC-40E11148A333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6A0A4510-9A5C-8D3D-1957-BEBFED1486A3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2" name="图形 2">
                  <a:extLst>
                    <a:ext uri="{FF2B5EF4-FFF2-40B4-BE49-F238E27FC236}">
                      <a16:creationId xmlns:a16="http://schemas.microsoft.com/office/drawing/2014/main" id="{CA07D3EE-101A-BD76-1C11-38ED376508C1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24" name="图形 2">
                    <a:extLst>
                      <a:ext uri="{FF2B5EF4-FFF2-40B4-BE49-F238E27FC236}">
                        <a16:creationId xmlns:a16="http://schemas.microsoft.com/office/drawing/2014/main" id="{F4C9EC86-49E3-93C3-6C9E-F279BE607561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27" name="图形 2">
                      <a:extLst>
                        <a:ext uri="{FF2B5EF4-FFF2-40B4-BE49-F238E27FC236}">
                          <a16:creationId xmlns:a16="http://schemas.microsoft.com/office/drawing/2014/main" id="{066F10A3-0B53-5ABC-CA6F-F9EB32A7F9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59E6111C-5C10-1ADA-ABE0-1914B6F93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0" name="图形 2">
                        <a:extLst>
                          <a:ext uri="{FF2B5EF4-FFF2-40B4-BE49-F238E27FC236}">
                            <a16:creationId xmlns:a16="http://schemas.microsoft.com/office/drawing/2014/main" id="{D978CF1D-EF77-75B3-138C-85F261BB41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1" name="任意多边形: 形状 130">
                          <a:extLst>
                            <a:ext uri="{FF2B5EF4-FFF2-40B4-BE49-F238E27FC236}">
                              <a16:creationId xmlns:a16="http://schemas.microsoft.com/office/drawing/2014/main" id="{AF9B1200-92E6-8C0D-5524-85B28C8A57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0A3A754C-66ED-A1DF-A72A-30DDEF169E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B9D18705-0ADB-7A7F-C149-14F5C40EF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B17EF3CF-50EC-6A02-9CAB-82659588A42B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5C8FF453-7B94-A47E-D83E-D4E9F09204E1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" name="图形 2">
                  <a:extLst>
                    <a:ext uri="{FF2B5EF4-FFF2-40B4-BE49-F238E27FC236}">
                      <a16:creationId xmlns:a16="http://schemas.microsoft.com/office/drawing/2014/main" id="{15554215-4191-4638-1816-BB0A37D5756D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15" name="图形 2">
                    <a:extLst>
                      <a:ext uri="{FF2B5EF4-FFF2-40B4-BE49-F238E27FC236}">
                        <a16:creationId xmlns:a16="http://schemas.microsoft.com/office/drawing/2014/main" id="{CA366EE5-48D4-95C5-2EF0-F81464CAB1ED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18" name="图形 2">
                      <a:extLst>
                        <a:ext uri="{FF2B5EF4-FFF2-40B4-BE49-F238E27FC236}">
                          <a16:creationId xmlns:a16="http://schemas.microsoft.com/office/drawing/2014/main" id="{5F4A338D-829C-EFC7-6C50-77649413A7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6EAB76A9-55D2-D046-0469-D84A8EBBD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1" name="图形 2">
                        <a:extLst>
                          <a:ext uri="{FF2B5EF4-FFF2-40B4-BE49-F238E27FC236}">
                            <a16:creationId xmlns:a16="http://schemas.microsoft.com/office/drawing/2014/main" id="{9BCF271F-3044-C7D6-8004-59B1ADDEFE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2" name="任意多边形: 形状 121">
                          <a:extLst>
                            <a:ext uri="{FF2B5EF4-FFF2-40B4-BE49-F238E27FC236}">
                              <a16:creationId xmlns:a16="http://schemas.microsoft.com/office/drawing/2014/main" id="{05B98103-79E2-9EEC-9973-58865F5CF7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2C58DE4E-4401-6993-D28D-F898B9E752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9" name="任意多边形: 形状 118">
                      <a:extLst>
                        <a:ext uri="{FF2B5EF4-FFF2-40B4-BE49-F238E27FC236}">
                          <a16:creationId xmlns:a16="http://schemas.microsoft.com/office/drawing/2014/main" id="{FF9B7A12-F636-BF7E-4BAD-3F52EB8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81E34F77-B993-ED20-54BD-39C4D0F206BF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D0E2252D-5C81-FD53-D816-98B53DB605B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37C9D148-AB90-3538-390A-637B020EE1E7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5" name="图形 2">
                  <a:extLst>
                    <a:ext uri="{FF2B5EF4-FFF2-40B4-BE49-F238E27FC236}">
                      <a16:creationId xmlns:a16="http://schemas.microsoft.com/office/drawing/2014/main" id="{616D30E3-6AB5-0CB0-66CC-4904A1A9B7D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06" name="图形 2">
                    <a:extLst>
                      <a:ext uri="{FF2B5EF4-FFF2-40B4-BE49-F238E27FC236}">
                        <a16:creationId xmlns:a16="http://schemas.microsoft.com/office/drawing/2014/main" id="{24C5F930-8C0D-40AE-C9DE-DB74B3624A08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09" name="图形 2">
                      <a:extLst>
                        <a:ext uri="{FF2B5EF4-FFF2-40B4-BE49-F238E27FC236}">
                          <a16:creationId xmlns:a16="http://schemas.microsoft.com/office/drawing/2014/main" id="{5323EA83-C653-52F7-91AA-44778346F3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11" name="任意多边形: 形状 110">
                        <a:extLst>
                          <a:ext uri="{FF2B5EF4-FFF2-40B4-BE49-F238E27FC236}">
                            <a16:creationId xmlns:a16="http://schemas.microsoft.com/office/drawing/2014/main" id="{62EF0A59-B817-C9FF-B0FE-75027E669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2" name="图形 2">
                        <a:extLst>
                          <a:ext uri="{FF2B5EF4-FFF2-40B4-BE49-F238E27FC236}">
                            <a16:creationId xmlns:a16="http://schemas.microsoft.com/office/drawing/2014/main" id="{2D997F19-84EB-5E7E-3A24-17361E1B78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3" name="任意多边形: 形状 112">
                          <a:extLst>
                            <a:ext uri="{FF2B5EF4-FFF2-40B4-BE49-F238E27FC236}">
                              <a16:creationId xmlns:a16="http://schemas.microsoft.com/office/drawing/2014/main" id="{33AB346F-E04A-F304-185D-D287CFFDC7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F8A27FA4-7994-2954-E040-72FD81697B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0" name="任意多边形: 形状 109">
                      <a:extLst>
                        <a:ext uri="{FF2B5EF4-FFF2-40B4-BE49-F238E27FC236}">
                          <a16:creationId xmlns:a16="http://schemas.microsoft.com/office/drawing/2014/main" id="{B2F65E66-3CBC-439E-FFCB-00EE92222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0CBC3CD4-B0D4-11AD-9A39-27F5D8AAB820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07BDA998-B5A9-798E-C9A3-F9250415E68D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6" name="图形 2">
                  <a:extLst>
                    <a:ext uri="{FF2B5EF4-FFF2-40B4-BE49-F238E27FC236}">
                      <a16:creationId xmlns:a16="http://schemas.microsoft.com/office/drawing/2014/main" id="{83C14CBF-87CB-414B-D7CC-00ACFD2B0A60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97" name="图形 2">
                    <a:extLst>
                      <a:ext uri="{FF2B5EF4-FFF2-40B4-BE49-F238E27FC236}">
                        <a16:creationId xmlns:a16="http://schemas.microsoft.com/office/drawing/2014/main" id="{22B0A4A6-70BC-3F6E-F9F3-9192653E6F8F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00" name="图形 2">
                      <a:extLst>
                        <a:ext uri="{FF2B5EF4-FFF2-40B4-BE49-F238E27FC236}">
                          <a16:creationId xmlns:a16="http://schemas.microsoft.com/office/drawing/2014/main" id="{D5F73082-D9B8-48BD-5322-EF33292D84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02" name="任意多边形: 形状 101">
                        <a:extLst>
                          <a:ext uri="{FF2B5EF4-FFF2-40B4-BE49-F238E27FC236}">
                            <a16:creationId xmlns:a16="http://schemas.microsoft.com/office/drawing/2014/main" id="{07673776-9C83-DF47-882E-880C4FCC1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3" name="图形 2">
                        <a:extLst>
                          <a:ext uri="{FF2B5EF4-FFF2-40B4-BE49-F238E27FC236}">
                            <a16:creationId xmlns:a16="http://schemas.microsoft.com/office/drawing/2014/main" id="{D981EE7D-BA86-69C1-758D-C374D2AB3CC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4" name="任意多边形: 形状 103">
                          <a:extLst>
                            <a:ext uri="{FF2B5EF4-FFF2-40B4-BE49-F238E27FC236}">
                              <a16:creationId xmlns:a16="http://schemas.microsoft.com/office/drawing/2014/main" id="{5D8135AE-EC7B-155F-D8ED-7F50CCFBA8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69121A06-D369-75A1-885F-28E41E88F7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1" name="任意多边形: 形状 100">
                      <a:extLst>
                        <a:ext uri="{FF2B5EF4-FFF2-40B4-BE49-F238E27FC236}">
                          <a16:creationId xmlns:a16="http://schemas.microsoft.com/office/drawing/2014/main" id="{22021D22-05CD-2552-D821-3F1ABF9ED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97100A98-71A7-A269-2EB9-72CF625AEBF7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5C92F0D4-1ECD-43F0-A021-EDD2667776D3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" name="图形 2">
                  <a:extLst>
                    <a:ext uri="{FF2B5EF4-FFF2-40B4-BE49-F238E27FC236}">
                      <a16:creationId xmlns:a16="http://schemas.microsoft.com/office/drawing/2014/main" id="{AB5905DB-DAF2-6385-F7B7-343586F2A942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88" name="图形 2">
                    <a:extLst>
                      <a:ext uri="{FF2B5EF4-FFF2-40B4-BE49-F238E27FC236}">
                        <a16:creationId xmlns:a16="http://schemas.microsoft.com/office/drawing/2014/main" id="{4E45FBB0-BBA6-EE64-A5AB-A71D578485C3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91" name="图形 2">
                      <a:extLst>
                        <a:ext uri="{FF2B5EF4-FFF2-40B4-BE49-F238E27FC236}">
                          <a16:creationId xmlns:a16="http://schemas.microsoft.com/office/drawing/2014/main" id="{B7FB4D7A-3A8B-5846-8582-3970DA421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93" name="任意多边形: 形状 92">
                        <a:extLst>
                          <a:ext uri="{FF2B5EF4-FFF2-40B4-BE49-F238E27FC236}">
                            <a16:creationId xmlns:a16="http://schemas.microsoft.com/office/drawing/2014/main" id="{428F0C08-0343-07A4-0F6B-868380751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94" name="图形 2">
                        <a:extLst>
                          <a:ext uri="{FF2B5EF4-FFF2-40B4-BE49-F238E27FC236}">
                            <a16:creationId xmlns:a16="http://schemas.microsoft.com/office/drawing/2014/main" id="{6AAA8C10-3311-1EDB-3C67-4C5ACB71EA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95" name="任意多边形: 形状 94">
                          <a:extLst>
                            <a:ext uri="{FF2B5EF4-FFF2-40B4-BE49-F238E27FC236}">
                              <a16:creationId xmlns:a16="http://schemas.microsoft.com/office/drawing/2014/main" id="{B81E9B6D-F96A-9B49-2B51-C103B54CBA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" name="任意多边形: 形状 95">
                          <a:extLst>
                            <a:ext uri="{FF2B5EF4-FFF2-40B4-BE49-F238E27FC236}">
                              <a16:creationId xmlns:a16="http://schemas.microsoft.com/office/drawing/2014/main" id="{B2215AEE-043F-012B-47C9-F51D315288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92" name="任意多边形: 形状 91">
                      <a:extLst>
                        <a:ext uri="{FF2B5EF4-FFF2-40B4-BE49-F238E27FC236}">
                          <a16:creationId xmlns:a16="http://schemas.microsoft.com/office/drawing/2014/main" id="{A1006774-B670-7CC7-7DCF-E713DA15FD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94C89D29-41DC-53F1-C755-D83F510DD4C6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EF4B0D1C-CC14-AEF7-B821-DC47EA8A66C5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8" name="图形 2">
                  <a:extLst>
                    <a:ext uri="{FF2B5EF4-FFF2-40B4-BE49-F238E27FC236}">
                      <a16:creationId xmlns:a16="http://schemas.microsoft.com/office/drawing/2014/main" id="{FD0C52CE-7323-FBDC-F04E-5C4998F5762F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79" name="图形 2">
                    <a:extLst>
                      <a:ext uri="{FF2B5EF4-FFF2-40B4-BE49-F238E27FC236}">
                        <a16:creationId xmlns:a16="http://schemas.microsoft.com/office/drawing/2014/main" id="{C4AA7D66-6F9F-A4B3-39FB-E61614E1D757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82" name="图形 2">
                      <a:extLst>
                        <a:ext uri="{FF2B5EF4-FFF2-40B4-BE49-F238E27FC236}">
                          <a16:creationId xmlns:a16="http://schemas.microsoft.com/office/drawing/2014/main" id="{ADAACD54-28CB-46F2-E2A5-6A13360E83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84" name="任意多边形: 形状 83">
                        <a:extLst>
                          <a:ext uri="{FF2B5EF4-FFF2-40B4-BE49-F238E27FC236}">
                            <a16:creationId xmlns:a16="http://schemas.microsoft.com/office/drawing/2014/main" id="{22BAD109-6CB5-F4E1-E016-955D906435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85" name="图形 2">
                        <a:extLst>
                          <a:ext uri="{FF2B5EF4-FFF2-40B4-BE49-F238E27FC236}">
                            <a16:creationId xmlns:a16="http://schemas.microsoft.com/office/drawing/2014/main" id="{C818E550-B626-6C9B-5EFE-D32EA90026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86" name="任意多边形: 形状 85">
                          <a:extLst>
                            <a:ext uri="{FF2B5EF4-FFF2-40B4-BE49-F238E27FC236}">
                              <a16:creationId xmlns:a16="http://schemas.microsoft.com/office/drawing/2014/main" id="{DB5FCAFF-16BF-AF32-05A5-FD284252EE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7" name="任意多边形: 形状 86">
                          <a:extLst>
                            <a:ext uri="{FF2B5EF4-FFF2-40B4-BE49-F238E27FC236}">
                              <a16:creationId xmlns:a16="http://schemas.microsoft.com/office/drawing/2014/main" id="{E981DFEC-3C6D-D5EF-D398-BF5BB379CF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83" name="任意多边形: 形状 82">
                      <a:extLst>
                        <a:ext uri="{FF2B5EF4-FFF2-40B4-BE49-F238E27FC236}">
                          <a16:creationId xmlns:a16="http://schemas.microsoft.com/office/drawing/2014/main" id="{E078601B-A023-D1C7-9660-979FA7E3C1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1B10CF20-4D8D-23F8-15E7-E7C994C220A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B7107DB6-F36A-EA80-C5EE-B7B69468D241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9" name="图形 2">
                  <a:extLst>
                    <a:ext uri="{FF2B5EF4-FFF2-40B4-BE49-F238E27FC236}">
                      <a16:creationId xmlns:a16="http://schemas.microsoft.com/office/drawing/2014/main" id="{3905D9B3-429F-CA2E-84FE-09ACEFB8BC8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70" name="图形 2">
                    <a:extLst>
                      <a:ext uri="{FF2B5EF4-FFF2-40B4-BE49-F238E27FC236}">
                        <a16:creationId xmlns:a16="http://schemas.microsoft.com/office/drawing/2014/main" id="{0187CF49-0FE6-9AA2-1E07-75D793A2D2EC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73" name="图形 2">
                      <a:extLst>
                        <a:ext uri="{FF2B5EF4-FFF2-40B4-BE49-F238E27FC236}">
                          <a16:creationId xmlns:a16="http://schemas.microsoft.com/office/drawing/2014/main" id="{0B68DA7F-AC07-B4C0-3D87-3C6C6F166F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75" name="任意多边形: 形状 74">
                        <a:extLst>
                          <a:ext uri="{FF2B5EF4-FFF2-40B4-BE49-F238E27FC236}">
                            <a16:creationId xmlns:a16="http://schemas.microsoft.com/office/drawing/2014/main" id="{C238FB81-D577-6DAB-093D-5A6CF190A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" name="图形 2">
                        <a:extLst>
                          <a:ext uri="{FF2B5EF4-FFF2-40B4-BE49-F238E27FC236}">
                            <a16:creationId xmlns:a16="http://schemas.microsoft.com/office/drawing/2014/main" id="{32F637A3-8F02-0B40-9FE6-0DE54E9648A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" name="任意多边形: 形状 76">
                          <a:extLst>
                            <a:ext uri="{FF2B5EF4-FFF2-40B4-BE49-F238E27FC236}">
                              <a16:creationId xmlns:a16="http://schemas.microsoft.com/office/drawing/2014/main" id="{CBDFDDEC-8B28-5F31-D6F7-912B9AD4D6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8" name="任意多边形: 形状 77">
                          <a:extLst>
                            <a:ext uri="{FF2B5EF4-FFF2-40B4-BE49-F238E27FC236}">
                              <a16:creationId xmlns:a16="http://schemas.microsoft.com/office/drawing/2014/main" id="{B990F014-7A59-9A15-AAF5-36F3F7AC5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" name="任意多边形: 形状 73">
                      <a:extLst>
                        <a:ext uri="{FF2B5EF4-FFF2-40B4-BE49-F238E27FC236}">
                          <a16:creationId xmlns:a16="http://schemas.microsoft.com/office/drawing/2014/main" id="{8E580596-3144-BFE0-BBED-B14DE9C30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79993EC1-9BA6-A238-31E2-01C62C49B142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13AEAF21-312B-D8F1-AF3B-EB57B0A4D534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0" name="图形 2">
                  <a:extLst>
                    <a:ext uri="{FF2B5EF4-FFF2-40B4-BE49-F238E27FC236}">
                      <a16:creationId xmlns:a16="http://schemas.microsoft.com/office/drawing/2014/main" id="{7BFF2171-A374-BF27-0F0A-094DED90358C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1" name="图形 2">
                    <a:extLst>
                      <a:ext uri="{FF2B5EF4-FFF2-40B4-BE49-F238E27FC236}">
                        <a16:creationId xmlns:a16="http://schemas.microsoft.com/office/drawing/2014/main" id="{DDC0B8FF-F06B-4C51-4529-65D38352D78D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4" name="图形 2">
                      <a:extLst>
                        <a:ext uri="{FF2B5EF4-FFF2-40B4-BE49-F238E27FC236}">
                          <a16:creationId xmlns:a16="http://schemas.microsoft.com/office/drawing/2014/main" id="{0B5F1046-1C4A-6CB6-4B7B-B8DE24B6D2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6" name="任意多边形: 形状 65">
                        <a:extLst>
                          <a:ext uri="{FF2B5EF4-FFF2-40B4-BE49-F238E27FC236}">
                            <a16:creationId xmlns:a16="http://schemas.microsoft.com/office/drawing/2014/main" id="{AB744EA1-A189-025F-616E-38E37C4354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" name="图形 2">
                        <a:extLst>
                          <a:ext uri="{FF2B5EF4-FFF2-40B4-BE49-F238E27FC236}">
                            <a16:creationId xmlns:a16="http://schemas.microsoft.com/office/drawing/2014/main" id="{F38B1B0A-2652-9683-71BA-EAA7A0826D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" name="任意多边形: 形状 67">
                          <a:extLst>
                            <a:ext uri="{FF2B5EF4-FFF2-40B4-BE49-F238E27FC236}">
                              <a16:creationId xmlns:a16="http://schemas.microsoft.com/office/drawing/2014/main" id="{882B4AD7-256C-2E69-E68C-E696C8FF1E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" name="任意多边形: 形状 68">
                          <a:extLst>
                            <a:ext uri="{FF2B5EF4-FFF2-40B4-BE49-F238E27FC236}">
                              <a16:creationId xmlns:a16="http://schemas.microsoft.com/office/drawing/2014/main" id="{D8FA577B-A4A5-3F6B-13A3-6C8DF81B3A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5" name="任意多边形: 形状 64">
                      <a:extLst>
                        <a:ext uri="{FF2B5EF4-FFF2-40B4-BE49-F238E27FC236}">
                          <a16:creationId xmlns:a16="http://schemas.microsoft.com/office/drawing/2014/main" id="{2968FCB9-09BA-D258-2A17-99704932EA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C20D495B-67E2-5CDD-02DD-7B29FA732815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E2A1DB5C-1B02-F25E-3B96-FB6E6BD5D7B1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" name="图形 2">
                <a:extLst>
                  <a:ext uri="{FF2B5EF4-FFF2-40B4-BE49-F238E27FC236}">
                    <a16:creationId xmlns:a16="http://schemas.microsoft.com/office/drawing/2014/main" id="{72DD5978-7781-5DBA-FA39-7D46E84A4E6D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2F085E61-4A7F-5267-0AA2-8CD01AD1583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17178A93-8155-5C7D-9788-22ACCCB07AD8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AE5BFDDC-82DE-991B-CEA4-3097DDBC5FEB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D197C76-5F32-549B-16B8-DCC10D2BB17F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1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E8CBD274-66EE-C3BA-6E72-F0D73A1B1AE8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539C77C-D303-A579-AD51-F380A15EC321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38" name="图形 2">
            <a:extLst>
              <a:ext uri="{FF2B5EF4-FFF2-40B4-BE49-F238E27FC236}">
                <a16:creationId xmlns:a16="http://schemas.microsoft.com/office/drawing/2014/main" id="{CA71A381-697B-C161-E857-D23C282B3D0A}"/>
              </a:ext>
            </a:extLst>
          </p:cNvPr>
          <p:cNvGrpSpPr/>
          <p:nvPr/>
        </p:nvGrpSpPr>
        <p:grpSpPr>
          <a:xfrm>
            <a:off x="555275" y="232454"/>
            <a:ext cx="1507021" cy="4160430"/>
            <a:chOff x="-13" y="-51"/>
            <a:chExt cx="917653" cy="2533362"/>
          </a:xfrm>
        </p:grpSpPr>
        <p:grpSp>
          <p:nvGrpSpPr>
            <p:cNvPr id="639" name="图形 2">
              <a:extLst>
                <a:ext uri="{FF2B5EF4-FFF2-40B4-BE49-F238E27FC236}">
                  <a16:creationId xmlns:a16="http://schemas.microsoft.com/office/drawing/2014/main" id="{85A51F55-6160-2B43-A864-C107914AAB95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641" name="图形 2">
                <a:extLst>
                  <a:ext uri="{FF2B5EF4-FFF2-40B4-BE49-F238E27FC236}">
                    <a16:creationId xmlns:a16="http://schemas.microsoft.com/office/drawing/2014/main" id="{429AFBF5-EFD8-4726-AE6D-CD6255C91670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648" name="图形 2">
                  <a:extLst>
                    <a:ext uri="{FF2B5EF4-FFF2-40B4-BE49-F238E27FC236}">
                      <a16:creationId xmlns:a16="http://schemas.microsoft.com/office/drawing/2014/main" id="{AE996130-A805-8DA5-5BC8-A838B495E241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765" name="图形 2">
                    <a:extLst>
                      <a:ext uri="{FF2B5EF4-FFF2-40B4-BE49-F238E27FC236}">
                        <a16:creationId xmlns:a16="http://schemas.microsoft.com/office/drawing/2014/main" id="{3D9997F6-45AA-AE37-05A2-3E2072D63A71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768" name="图形 2">
                      <a:extLst>
                        <a:ext uri="{FF2B5EF4-FFF2-40B4-BE49-F238E27FC236}">
                          <a16:creationId xmlns:a16="http://schemas.microsoft.com/office/drawing/2014/main" id="{65ECDEA5-4638-0539-EA6E-FDC799D66E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770" name="任意多边形: 形状 769">
                        <a:extLst>
                          <a:ext uri="{FF2B5EF4-FFF2-40B4-BE49-F238E27FC236}">
                            <a16:creationId xmlns:a16="http://schemas.microsoft.com/office/drawing/2014/main" id="{37812A5F-C99F-9EF6-6F67-E3419CA2AA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71" name="图形 2">
                        <a:extLst>
                          <a:ext uri="{FF2B5EF4-FFF2-40B4-BE49-F238E27FC236}">
                            <a16:creationId xmlns:a16="http://schemas.microsoft.com/office/drawing/2014/main" id="{D09D6D8D-5E8C-323E-77A9-912B832FA9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2" name="任意多边形: 形状 771">
                          <a:extLst>
                            <a:ext uri="{FF2B5EF4-FFF2-40B4-BE49-F238E27FC236}">
                              <a16:creationId xmlns:a16="http://schemas.microsoft.com/office/drawing/2014/main" id="{0B4B0C67-7695-CC0B-EB50-393D9E5760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73" name="任意多边形: 形状 772">
                          <a:extLst>
                            <a:ext uri="{FF2B5EF4-FFF2-40B4-BE49-F238E27FC236}">
                              <a16:creationId xmlns:a16="http://schemas.microsoft.com/office/drawing/2014/main" id="{11D3779B-D5A7-11C4-6D26-D410F9E65D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9" name="任意多边形: 形状 768">
                      <a:extLst>
                        <a:ext uri="{FF2B5EF4-FFF2-40B4-BE49-F238E27FC236}">
                          <a16:creationId xmlns:a16="http://schemas.microsoft.com/office/drawing/2014/main" id="{532A2D00-A800-3EAD-D05D-B782D1FD5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66" name="任意多边形: 形状 765">
                    <a:extLst>
                      <a:ext uri="{FF2B5EF4-FFF2-40B4-BE49-F238E27FC236}">
                        <a16:creationId xmlns:a16="http://schemas.microsoft.com/office/drawing/2014/main" id="{F4572158-8FCB-8506-7CFB-10B70A4C155E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7" name="任意多边形: 形状 766">
                    <a:extLst>
                      <a:ext uri="{FF2B5EF4-FFF2-40B4-BE49-F238E27FC236}">
                        <a16:creationId xmlns:a16="http://schemas.microsoft.com/office/drawing/2014/main" id="{CBF2FE33-D5A0-681A-54E4-AA59F1C09AA1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9" name="图形 2">
                  <a:extLst>
                    <a:ext uri="{FF2B5EF4-FFF2-40B4-BE49-F238E27FC236}">
                      <a16:creationId xmlns:a16="http://schemas.microsoft.com/office/drawing/2014/main" id="{EC5E87F4-9F57-7C57-4A14-1F41949084EF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756" name="图形 2">
                    <a:extLst>
                      <a:ext uri="{FF2B5EF4-FFF2-40B4-BE49-F238E27FC236}">
                        <a16:creationId xmlns:a16="http://schemas.microsoft.com/office/drawing/2014/main" id="{72DF9C33-A3FC-7655-D465-6975781FDAB5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759" name="图形 2">
                      <a:extLst>
                        <a:ext uri="{FF2B5EF4-FFF2-40B4-BE49-F238E27FC236}">
                          <a16:creationId xmlns:a16="http://schemas.microsoft.com/office/drawing/2014/main" id="{F2012B5C-C2A9-67C7-27D4-DB893FD914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761" name="任意多边形: 形状 760">
                        <a:extLst>
                          <a:ext uri="{FF2B5EF4-FFF2-40B4-BE49-F238E27FC236}">
                            <a16:creationId xmlns:a16="http://schemas.microsoft.com/office/drawing/2014/main" id="{045161CB-946B-8E60-9974-B157A52D1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2" name="图形 2">
                        <a:extLst>
                          <a:ext uri="{FF2B5EF4-FFF2-40B4-BE49-F238E27FC236}">
                            <a16:creationId xmlns:a16="http://schemas.microsoft.com/office/drawing/2014/main" id="{33B968CA-85CC-1CA1-2807-E22B78D4881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63" name="任意多边形: 形状 762">
                          <a:extLst>
                            <a:ext uri="{FF2B5EF4-FFF2-40B4-BE49-F238E27FC236}">
                              <a16:creationId xmlns:a16="http://schemas.microsoft.com/office/drawing/2014/main" id="{C65C3CAB-C13B-7712-315B-D12B41E164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64" name="任意多边形: 形状 763">
                          <a:extLst>
                            <a:ext uri="{FF2B5EF4-FFF2-40B4-BE49-F238E27FC236}">
                              <a16:creationId xmlns:a16="http://schemas.microsoft.com/office/drawing/2014/main" id="{9ED90F16-70D3-56F9-8C21-1DFEC4561D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0" name="任意多边形: 形状 759">
                      <a:extLst>
                        <a:ext uri="{FF2B5EF4-FFF2-40B4-BE49-F238E27FC236}">
                          <a16:creationId xmlns:a16="http://schemas.microsoft.com/office/drawing/2014/main" id="{C225D90D-365E-DE6D-387A-F37B8881A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57" name="任意多边形: 形状 756">
                    <a:extLst>
                      <a:ext uri="{FF2B5EF4-FFF2-40B4-BE49-F238E27FC236}">
                        <a16:creationId xmlns:a16="http://schemas.microsoft.com/office/drawing/2014/main" id="{AC6B87DB-F157-488F-33B5-F1DE70712706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任意多边形: 形状 757">
                    <a:extLst>
                      <a:ext uri="{FF2B5EF4-FFF2-40B4-BE49-F238E27FC236}">
                        <a16:creationId xmlns:a16="http://schemas.microsoft.com/office/drawing/2014/main" id="{B78DB931-3A6E-554B-514C-D1CE598117E9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0" name="图形 2">
                  <a:extLst>
                    <a:ext uri="{FF2B5EF4-FFF2-40B4-BE49-F238E27FC236}">
                      <a16:creationId xmlns:a16="http://schemas.microsoft.com/office/drawing/2014/main" id="{8593E201-52A3-25D7-9EB2-6A971CF34421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747" name="图形 2">
                    <a:extLst>
                      <a:ext uri="{FF2B5EF4-FFF2-40B4-BE49-F238E27FC236}">
                        <a16:creationId xmlns:a16="http://schemas.microsoft.com/office/drawing/2014/main" id="{B6798EAA-5DFD-ED56-707D-A60B5B8BC751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750" name="图形 2">
                      <a:extLst>
                        <a:ext uri="{FF2B5EF4-FFF2-40B4-BE49-F238E27FC236}">
                          <a16:creationId xmlns:a16="http://schemas.microsoft.com/office/drawing/2014/main" id="{01E6DD05-E290-B8C1-3103-C76D6E30CD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752" name="任意多边形: 形状 751">
                        <a:extLst>
                          <a:ext uri="{FF2B5EF4-FFF2-40B4-BE49-F238E27FC236}">
                            <a16:creationId xmlns:a16="http://schemas.microsoft.com/office/drawing/2014/main" id="{FE82B826-4639-C7DA-2676-B68E8E4B78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53" name="图形 2">
                        <a:extLst>
                          <a:ext uri="{FF2B5EF4-FFF2-40B4-BE49-F238E27FC236}">
                            <a16:creationId xmlns:a16="http://schemas.microsoft.com/office/drawing/2014/main" id="{68B2FAD2-6FB0-8763-F790-735E0460DB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54" name="任意多边形: 形状 753">
                          <a:extLst>
                            <a:ext uri="{FF2B5EF4-FFF2-40B4-BE49-F238E27FC236}">
                              <a16:creationId xmlns:a16="http://schemas.microsoft.com/office/drawing/2014/main" id="{C38810AA-7AAF-C51F-4260-6C0D0B0A82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55" name="任意多边形: 形状 754">
                          <a:extLst>
                            <a:ext uri="{FF2B5EF4-FFF2-40B4-BE49-F238E27FC236}">
                              <a16:creationId xmlns:a16="http://schemas.microsoft.com/office/drawing/2014/main" id="{368EE8AC-2807-F80A-957B-9429B4141F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51" name="任意多边形: 形状 750">
                      <a:extLst>
                        <a:ext uri="{FF2B5EF4-FFF2-40B4-BE49-F238E27FC236}">
                          <a16:creationId xmlns:a16="http://schemas.microsoft.com/office/drawing/2014/main" id="{833009A6-CC99-0140-4F69-479A2A2E1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8" name="任意多边形: 形状 747">
                    <a:extLst>
                      <a:ext uri="{FF2B5EF4-FFF2-40B4-BE49-F238E27FC236}">
                        <a16:creationId xmlns:a16="http://schemas.microsoft.com/office/drawing/2014/main" id="{676AF517-AA40-B4B7-B882-78F3113165B7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9" name="任意多边形: 形状 748">
                    <a:extLst>
                      <a:ext uri="{FF2B5EF4-FFF2-40B4-BE49-F238E27FC236}">
                        <a16:creationId xmlns:a16="http://schemas.microsoft.com/office/drawing/2014/main" id="{63B7CACB-8884-86D4-A736-0BB7764C65A5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1" name="图形 2">
                  <a:extLst>
                    <a:ext uri="{FF2B5EF4-FFF2-40B4-BE49-F238E27FC236}">
                      <a16:creationId xmlns:a16="http://schemas.microsoft.com/office/drawing/2014/main" id="{75B76FEA-E645-443B-5649-19E2636F5619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738" name="图形 2">
                    <a:extLst>
                      <a:ext uri="{FF2B5EF4-FFF2-40B4-BE49-F238E27FC236}">
                        <a16:creationId xmlns:a16="http://schemas.microsoft.com/office/drawing/2014/main" id="{A3AF866D-083D-09A2-9805-FDBAFFB77132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741" name="图形 2">
                      <a:extLst>
                        <a:ext uri="{FF2B5EF4-FFF2-40B4-BE49-F238E27FC236}">
                          <a16:creationId xmlns:a16="http://schemas.microsoft.com/office/drawing/2014/main" id="{7F628B5A-613F-F5CC-7CAB-57E35AC780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743" name="任意多边形: 形状 742">
                        <a:extLst>
                          <a:ext uri="{FF2B5EF4-FFF2-40B4-BE49-F238E27FC236}">
                            <a16:creationId xmlns:a16="http://schemas.microsoft.com/office/drawing/2014/main" id="{57D6D531-B865-27E9-2E26-681E46BA1E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44" name="图形 2">
                        <a:extLst>
                          <a:ext uri="{FF2B5EF4-FFF2-40B4-BE49-F238E27FC236}">
                            <a16:creationId xmlns:a16="http://schemas.microsoft.com/office/drawing/2014/main" id="{132EDC07-1C7D-D452-3D7A-EC25D0E97A6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45" name="任意多边形: 形状 744">
                          <a:extLst>
                            <a:ext uri="{FF2B5EF4-FFF2-40B4-BE49-F238E27FC236}">
                              <a16:creationId xmlns:a16="http://schemas.microsoft.com/office/drawing/2014/main" id="{D693A593-F9E6-8C2A-AC58-048255EBF9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46" name="任意多边形: 形状 745">
                          <a:extLst>
                            <a:ext uri="{FF2B5EF4-FFF2-40B4-BE49-F238E27FC236}">
                              <a16:creationId xmlns:a16="http://schemas.microsoft.com/office/drawing/2014/main" id="{96B8D373-4435-C645-358E-A83A549F23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2" name="任意多边形: 形状 741">
                      <a:extLst>
                        <a:ext uri="{FF2B5EF4-FFF2-40B4-BE49-F238E27FC236}">
                          <a16:creationId xmlns:a16="http://schemas.microsoft.com/office/drawing/2014/main" id="{6F29A6F0-12DF-B142-2B02-D3A8F02D4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9" name="任意多边形: 形状 738">
                    <a:extLst>
                      <a:ext uri="{FF2B5EF4-FFF2-40B4-BE49-F238E27FC236}">
                        <a16:creationId xmlns:a16="http://schemas.microsoft.com/office/drawing/2014/main" id="{C60DEA43-AB25-24A5-7987-67768FEA158D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0" name="任意多边形: 形状 739">
                    <a:extLst>
                      <a:ext uri="{FF2B5EF4-FFF2-40B4-BE49-F238E27FC236}">
                        <a16:creationId xmlns:a16="http://schemas.microsoft.com/office/drawing/2014/main" id="{2F3D1DD2-7A6F-F065-AD58-65DD71DD9D3E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9EF62DDA-A341-30DA-53D1-BCF3BD3C885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D0F00E7F-4491-D6A1-FD7C-F8E1D2E47544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E075D4C3-9ECC-BC9E-ACD7-058E8A4852FC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B03DC200-D10A-555C-A57C-21FC5CADE88B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329F62D6-E6E2-91BC-E21C-51B459D813DE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57" name="图形 2">
                  <a:extLst>
                    <a:ext uri="{FF2B5EF4-FFF2-40B4-BE49-F238E27FC236}">
                      <a16:creationId xmlns:a16="http://schemas.microsoft.com/office/drawing/2014/main" id="{924E9ED9-1893-B7D4-4D68-79D9CD54E0FF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729" name="图形 2">
                    <a:extLst>
                      <a:ext uri="{FF2B5EF4-FFF2-40B4-BE49-F238E27FC236}">
                        <a16:creationId xmlns:a16="http://schemas.microsoft.com/office/drawing/2014/main" id="{A73DEAD3-7EB2-83E6-2D9C-CE36670D36F0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732" name="图形 2">
                      <a:extLst>
                        <a:ext uri="{FF2B5EF4-FFF2-40B4-BE49-F238E27FC236}">
                          <a16:creationId xmlns:a16="http://schemas.microsoft.com/office/drawing/2014/main" id="{DC98DF54-9C4C-21A1-5C73-B05B1364F2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734" name="任意多边形: 形状 733">
                        <a:extLst>
                          <a:ext uri="{FF2B5EF4-FFF2-40B4-BE49-F238E27FC236}">
                            <a16:creationId xmlns:a16="http://schemas.microsoft.com/office/drawing/2014/main" id="{A99C19A2-73DD-C80F-3A92-D883E60E7F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35" name="图形 2">
                        <a:extLst>
                          <a:ext uri="{FF2B5EF4-FFF2-40B4-BE49-F238E27FC236}">
                            <a16:creationId xmlns:a16="http://schemas.microsoft.com/office/drawing/2014/main" id="{12E89AC7-3B6B-15DC-D23F-F1138EE991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36" name="任意多边形: 形状 735">
                          <a:extLst>
                            <a:ext uri="{FF2B5EF4-FFF2-40B4-BE49-F238E27FC236}">
                              <a16:creationId xmlns:a16="http://schemas.microsoft.com/office/drawing/2014/main" id="{6B5FDF17-FB39-934C-4785-8ABBC74054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37" name="任意多边形: 形状 736">
                          <a:extLst>
                            <a:ext uri="{FF2B5EF4-FFF2-40B4-BE49-F238E27FC236}">
                              <a16:creationId xmlns:a16="http://schemas.microsoft.com/office/drawing/2014/main" id="{61B0419A-C3C0-1BC6-6A5B-3C93DC461B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33" name="任意多边形: 形状 732">
                      <a:extLst>
                        <a:ext uri="{FF2B5EF4-FFF2-40B4-BE49-F238E27FC236}">
                          <a16:creationId xmlns:a16="http://schemas.microsoft.com/office/drawing/2014/main" id="{61B0CBEF-A8F3-D485-9281-C87A5D84B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0" name="任意多边形: 形状 729">
                    <a:extLst>
                      <a:ext uri="{FF2B5EF4-FFF2-40B4-BE49-F238E27FC236}">
                        <a16:creationId xmlns:a16="http://schemas.microsoft.com/office/drawing/2014/main" id="{2E3CEEA2-A562-BB48-7179-50456F0FC600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1" name="任意多边形: 形状 730">
                    <a:extLst>
                      <a:ext uri="{FF2B5EF4-FFF2-40B4-BE49-F238E27FC236}">
                        <a16:creationId xmlns:a16="http://schemas.microsoft.com/office/drawing/2014/main" id="{739E85D0-9012-57D2-73E0-1B4AFEA50339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8" name="图形 2">
                  <a:extLst>
                    <a:ext uri="{FF2B5EF4-FFF2-40B4-BE49-F238E27FC236}">
                      <a16:creationId xmlns:a16="http://schemas.microsoft.com/office/drawing/2014/main" id="{28F17D4B-6F86-648C-4782-17F9804AD14A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720" name="图形 2">
                    <a:extLst>
                      <a:ext uri="{FF2B5EF4-FFF2-40B4-BE49-F238E27FC236}">
                        <a16:creationId xmlns:a16="http://schemas.microsoft.com/office/drawing/2014/main" id="{AE3F794B-B541-9394-2B39-F51947733BF7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723" name="图形 2">
                      <a:extLst>
                        <a:ext uri="{FF2B5EF4-FFF2-40B4-BE49-F238E27FC236}">
                          <a16:creationId xmlns:a16="http://schemas.microsoft.com/office/drawing/2014/main" id="{3F8C0686-48CA-F303-2DDD-77DC1A677D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725" name="任意多边形: 形状 724">
                        <a:extLst>
                          <a:ext uri="{FF2B5EF4-FFF2-40B4-BE49-F238E27FC236}">
                            <a16:creationId xmlns:a16="http://schemas.microsoft.com/office/drawing/2014/main" id="{21E26F3A-88A0-9084-7CB9-D24FB7ACE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26" name="图形 2">
                        <a:extLst>
                          <a:ext uri="{FF2B5EF4-FFF2-40B4-BE49-F238E27FC236}">
                            <a16:creationId xmlns:a16="http://schemas.microsoft.com/office/drawing/2014/main" id="{CD9258C8-FFDA-1F4B-8DA5-28B07F2DF7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27" name="任意多边形: 形状 726">
                          <a:extLst>
                            <a:ext uri="{FF2B5EF4-FFF2-40B4-BE49-F238E27FC236}">
                              <a16:creationId xmlns:a16="http://schemas.microsoft.com/office/drawing/2014/main" id="{AB0C2E7F-4BDF-38E0-29CD-37C8B2BAA6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28" name="任意多边形: 形状 727">
                          <a:extLst>
                            <a:ext uri="{FF2B5EF4-FFF2-40B4-BE49-F238E27FC236}">
                              <a16:creationId xmlns:a16="http://schemas.microsoft.com/office/drawing/2014/main" id="{17162241-BB8F-009F-A8A9-D5FFD7A477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24" name="任意多边形: 形状 723">
                      <a:extLst>
                        <a:ext uri="{FF2B5EF4-FFF2-40B4-BE49-F238E27FC236}">
                          <a16:creationId xmlns:a16="http://schemas.microsoft.com/office/drawing/2014/main" id="{B42F754C-5CAF-36AA-68EB-726B0E832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21" name="任意多边形: 形状 720">
                    <a:extLst>
                      <a:ext uri="{FF2B5EF4-FFF2-40B4-BE49-F238E27FC236}">
                        <a16:creationId xmlns:a16="http://schemas.microsoft.com/office/drawing/2014/main" id="{DCDCBDFC-05F0-F124-03B8-84204EE84B98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2" name="任意多边形: 形状 721">
                    <a:extLst>
                      <a:ext uri="{FF2B5EF4-FFF2-40B4-BE49-F238E27FC236}">
                        <a16:creationId xmlns:a16="http://schemas.microsoft.com/office/drawing/2014/main" id="{4B979979-6AF2-B34B-E0D3-F3414ABFC0E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D47584C9-980A-96CB-69AA-AA0DC055AAAA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60" name="图形 2">
                  <a:extLst>
                    <a:ext uri="{FF2B5EF4-FFF2-40B4-BE49-F238E27FC236}">
                      <a16:creationId xmlns:a16="http://schemas.microsoft.com/office/drawing/2014/main" id="{5B525865-F728-2595-0BEB-77D76E537AE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711" name="图形 2">
                    <a:extLst>
                      <a:ext uri="{FF2B5EF4-FFF2-40B4-BE49-F238E27FC236}">
                        <a16:creationId xmlns:a16="http://schemas.microsoft.com/office/drawing/2014/main" id="{8BCF1824-E2FC-D40F-D144-E1EB4357F3F9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714" name="图形 2">
                      <a:extLst>
                        <a:ext uri="{FF2B5EF4-FFF2-40B4-BE49-F238E27FC236}">
                          <a16:creationId xmlns:a16="http://schemas.microsoft.com/office/drawing/2014/main" id="{0741BE52-FA5E-50C3-8171-01471E6E63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716" name="任意多边形: 形状 715">
                        <a:extLst>
                          <a:ext uri="{FF2B5EF4-FFF2-40B4-BE49-F238E27FC236}">
                            <a16:creationId xmlns:a16="http://schemas.microsoft.com/office/drawing/2014/main" id="{6B436244-65A0-86F3-9F21-F7F2D70DD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17" name="图形 2">
                        <a:extLst>
                          <a:ext uri="{FF2B5EF4-FFF2-40B4-BE49-F238E27FC236}">
                            <a16:creationId xmlns:a16="http://schemas.microsoft.com/office/drawing/2014/main" id="{B616E0E8-08F4-3834-0E3B-AB6DE69656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18" name="任意多边形: 形状 717">
                          <a:extLst>
                            <a:ext uri="{FF2B5EF4-FFF2-40B4-BE49-F238E27FC236}">
                              <a16:creationId xmlns:a16="http://schemas.microsoft.com/office/drawing/2014/main" id="{77CBAF87-2E51-5F5D-21C8-A23CB1C264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9" name="任意多边形: 形状 718">
                          <a:extLst>
                            <a:ext uri="{FF2B5EF4-FFF2-40B4-BE49-F238E27FC236}">
                              <a16:creationId xmlns:a16="http://schemas.microsoft.com/office/drawing/2014/main" id="{68692AC4-C09B-3645-6D0E-3336D830EF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15" name="任意多边形: 形状 714">
                      <a:extLst>
                        <a:ext uri="{FF2B5EF4-FFF2-40B4-BE49-F238E27FC236}">
                          <a16:creationId xmlns:a16="http://schemas.microsoft.com/office/drawing/2014/main" id="{5D24796B-8F23-A447-482C-91914428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2" name="任意多边形: 形状 711">
                    <a:extLst>
                      <a:ext uri="{FF2B5EF4-FFF2-40B4-BE49-F238E27FC236}">
                        <a16:creationId xmlns:a16="http://schemas.microsoft.com/office/drawing/2014/main" id="{A05A3A92-8117-34AA-DDCA-5290A07698EF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3" name="任意多边形: 形状 712">
                    <a:extLst>
                      <a:ext uri="{FF2B5EF4-FFF2-40B4-BE49-F238E27FC236}">
                        <a16:creationId xmlns:a16="http://schemas.microsoft.com/office/drawing/2014/main" id="{44B85039-8AAA-9E34-BE6F-CA44D68232C9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1" name="图形 2">
                  <a:extLst>
                    <a:ext uri="{FF2B5EF4-FFF2-40B4-BE49-F238E27FC236}">
                      <a16:creationId xmlns:a16="http://schemas.microsoft.com/office/drawing/2014/main" id="{2635B7F6-7AC7-CBE4-6E98-EB6CF825C7C3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702" name="图形 2">
                    <a:extLst>
                      <a:ext uri="{FF2B5EF4-FFF2-40B4-BE49-F238E27FC236}">
                        <a16:creationId xmlns:a16="http://schemas.microsoft.com/office/drawing/2014/main" id="{59D0CD62-71C8-E4E4-1FFE-7F391B76B522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705" name="图形 2">
                      <a:extLst>
                        <a:ext uri="{FF2B5EF4-FFF2-40B4-BE49-F238E27FC236}">
                          <a16:creationId xmlns:a16="http://schemas.microsoft.com/office/drawing/2014/main" id="{BAE9326E-831F-BCD6-655B-FD5558C35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707" name="任意多边形: 形状 706">
                        <a:extLst>
                          <a:ext uri="{FF2B5EF4-FFF2-40B4-BE49-F238E27FC236}">
                            <a16:creationId xmlns:a16="http://schemas.microsoft.com/office/drawing/2014/main" id="{60BFFDDB-138B-F24C-A2DE-55031AA0B6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08" name="图形 2">
                        <a:extLst>
                          <a:ext uri="{FF2B5EF4-FFF2-40B4-BE49-F238E27FC236}">
                            <a16:creationId xmlns:a16="http://schemas.microsoft.com/office/drawing/2014/main" id="{2D49FD46-8421-CE09-1811-15AD64407A2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9" name="任意多边形: 形状 708">
                          <a:extLst>
                            <a:ext uri="{FF2B5EF4-FFF2-40B4-BE49-F238E27FC236}">
                              <a16:creationId xmlns:a16="http://schemas.microsoft.com/office/drawing/2014/main" id="{0D9DA044-CDE5-A43A-D37A-EC0E1AC550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0" name="任意多边形: 形状 709">
                          <a:extLst>
                            <a:ext uri="{FF2B5EF4-FFF2-40B4-BE49-F238E27FC236}">
                              <a16:creationId xmlns:a16="http://schemas.microsoft.com/office/drawing/2014/main" id="{42A2B38A-D029-4272-3344-56731762AE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06" name="任意多边形: 形状 705">
                      <a:extLst>
                        <a:ext uri="{FF2B5EF4-FFF2-40B4-BE49-F238E27FC236}">
                          <a16:creationId xmlns:a16="http://schemas.microsoft.com/office/drawing/2014/main" id="{C6B57ACD-AC32-450C-1621-19635C2B0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03" name="任意多边形: 形状 702">
                    <a:extLst>
                      <a:ext uri="{FF2B5EF4-FFF2-40B4-BE49-F238E27FC236}">
                        <a16:creationId xmlns:a16="http://schemas.microsoft.com/office/drawing/2014/main" id="{450D76F9-8D61-E2AE-DCA1-2BBBB4D475C1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任意多边形: 形状 703">
                    <a:extLst>
                      <a:ext uri="{FF2B5EF4-FFF2-40B4-BE49-F238E27FC236}">
                        <a16:creationId xmlns:a16="http://schemas.microsoft.com/office/drawing/2014/main" id="{AAD8A3B3-1868-ADD5-2004-3532785DAE22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2" name="图形 2">
                  <a:extLst>
                    <a:ext uri="{FF2B5EF4-FFF2-40B4-BE49-F238E27FC236}">
                      <a16:creationId xmlns:a16="http://schemas.microsoft.com/office/drawing/2014/main" id="{5FE8A340-E6A5-C0BD-B780-49036E3CB721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693" name="图形 2">
                    <a:extLst>
                      <a:ext uri="{FF2B5EF4-FFF2-40B4-BE49-F238E27FC236}">
                        <a16:creationId xmlns:a16="http://schemas.microsoft.com/office/drawing/2014/main" id="{7781E3B8-A257-BFCE-6EEF-FF053352C9D0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696" name="图形 2">
                      <a:extLst>
                        <a:ext uri="{FF2B5EF4-FFF2-40B4-BE49-F238E27FC236}">
                          <a16:creationId xmlns:a16="http://schemas.microsoft.com/office/drawing/2014/main" id="{5397400F-437F-6583-5AB3-7E0CA0771A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698" name="任意多边形: 形状 697">
                        <a:extLst>
                          <a:ext uri="{FF2B5EF4-FFF2-40B4-BE49-F238E27FC236}">
                            <a16:creationId xmlns:a16="http://schemas.microsoft.com/office/drawing/2014/main" id="{7410D00E-2AF3-CAC7-B324-D6E3D5B10B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9" name="图形 2">
                        <a:extLst>
                          <a:ext uri="{FF2B5EF4-FFF2-40B4-BE49-F238E27FC236}">
                            <a16:creationId xmlns:a16="http://schemas.microsoft.com/office/drawing/2014/main" id="{6BA4C130-EF30-71A8-4325-62DB783895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0" name="任意多边形: 形状 699">
                          <a:extLst>
                            <a:ext uri="{FF2B5EF4-FFF2-40B4-BE49-F238E27FC236}">
                              <a16:creationId xmlns:a16="http://schemas.microsoft.com/office/drawing/2014/main" id="{A128E0BD-F83F-40EA-3F67-40719D3C85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01" name="任意多边形: 形状 700">
                          <a:extLst>
                            <a:ext uri="{FF2B5EF4-FFF2-40B4-BE49-F238E27FC236}">
                              <a16:creationId xmlns:a16="http://schemas.microsoft.com/office/drawing/2014/main" id="{5C621422-018D-55E5-B684-77AD0CFCCC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97" name="任意多边形: 形状 696">
                      <a:extLst>
                        <a:ext uri="{FF2B5EF4-FFF2-40B4-BE49-F238E27FC236}">
                          <a16:creationId xmlns:a16="http://schemas.microsoft.com/office/drawing/2014/main" id="{EA86C7A4-A5DC-1583-6B8A-247C44921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94" name="任意多边形: 形状 693">
                    <a:extLst>
                      <a:ext uri="{FF2B5EF4-FFF2-40B4-BE49-F238E27FC236}">
                        <a16:creationId xmlns:a16="http://schemas.microsoft.com/office/drawing/2014/main" id="{DD3E2873-6645-5080-A66B-53A38C17B1BC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5" name="任意多边形: 形状 694">
                    <a:extLst>
                      <a:ext uri="{FF2B5EF4-FFF2-40B4-BE49-F238E27FC236}">
                        <a16:creationId xmlns:a16="http://schemas.microsoft.com/office/drawing/2014/main" id="{91403A83-2B39-D152-992E-26669AEA7988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3" name="图形 2">
                  <a:extLst>
                    <a:ext uri="{FF2B5EF4-FFF2-40B4-BE49-F238E27FC236}">
                      <a16:creationId xmlns:a16="http://schemas.microsoft.com/office/drawing/2014/main" id="{2AFE82B6-EBA5-2535-A1E3-31654C3F188E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684" name="图形 2">
                    <a:extLst>
                      <a:ext uri="{FF2B5EF4-FFF2-40B4-BE49-F238E27FC236}">
                        <a16:creationId xmlns:a16="http://schemas.microsoft.com/office/drawing/2014/main" id="{CB3E5A54-7A30-6B1C-3CE1-DEE0085D8F0F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687" name="图形 2">
                      <a:extLst>
                        <a:ext uri="{FF2B5EF4-FFF2-40B4-BE49-F238E27FC236}">
                          <a16:creationId xmlns:a16="http://schemas.microsoft.com/office/drawing/2014/main" id="{6E140A2D-03F5-BA5B-7BA1-813042849A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689" name="任意多边形: 形状 688">
                        <a:extLst>
                          <a:ext uri="{FF2B5EF4-FFF2-40B4-BE49-F238E27FC236}">
                            <a16:creationId xmlns:a16="http://schemas.microsoft.com/office/drawing/2014/main" id="{95365545-3BD8-BB5E-A1E1-198686BE4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0" name="图形 2">
                        <a:extLst>
                          <a:ext uri="{FF2B5EF4-FFF2-40B4-BE49-F238E27FC236}">
                            <a16:creationId xmlns:a16="http://schemas.microsoft.com/office/drawing/2014/main" id="{9F1BD73F-3C13-B739-5B19-CEA64DE0FF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91" name="任意多边形: 形状 690">
                          <a:extLst>
                            <a:ext uri="{FF2B5EF4-FFF2-40B4-BE49-F238E27FC236}">
                              <a16:creationId xmlns:a16="http://schemas.microsoft.com/office/drawing/2014/main" id="{A09120FB-29E6-3145-8B10-7BC17261EA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2" name="任意多边形: 形状 691">
                          <a:extLst>
                            <a:ext uri="{FF2B5EF4-FFF2-40B4-BE49-F238E27FC236}">
                              <a16:creationId xmlns:a16="http://schemas.microsoft.com/office/drawing/2014/main" id="{3915F88A-6E7F-6692-1227-1992F2EF9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88" name="任意多边形: 形状 687">
                      <a:extLst>
                        <a:ext uri="{FF2B5EF4-FFF2-40B4-BE49-F238E27FC236}">
                          <a16:creationId xmlns:a16="http://schemas.microsoft.com/office/drawing/2014/main" id="{1A06A8E6-5BE5-DAF7-1703-CDB35BF80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85" name="任意多边形: 形状 684">
                    <a:extLst>
                      <a:ext uri="{FF2B5EF4-FFF2-40B4-BE49-F238E27FC236}">
                        <a16:creationId xmlns:a16="http://schemas.microsoft.com/office/drawing/2014/main" id="{957397D1-F9C2-A57B-460E-46DADC0C537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6" name="任意多边形: 形状 685">
                    <a:extLst>
                      <a:ext uri="{FF2B5EF4-FFF2-40B4-BE49-F238E27FC236}">
                        <a16:creationId xmlns:a16="http://schemas.microsoft.com/office/drawing/2014/main" id="{F50BB836-7694-3D53-7116-0878D167D1E8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4" name="图形 2">
                  <a:extLst>
                    <a:ext uri="{FF2B5EF4-FFF2-40B4-BE49-F238E27FC236}">
                      <a16:creationId xmlns:a16="http://schemas.microsoft.com/office/drawing/2014/main" id="{518B052A-B80D-0269-A6D3-6303A31EA99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675" name="图形 2">
                    <a:extLst>
                      <a:ext uri="{FF2B5EF4-FFF2-40B4-BE49-F238E27FC236}">
                        <a16:creationId xmlns:a16="http://schemas.microsoft.com/office/drawing/2014/main" id="{3078EA30-AA0C-F956-85DF-4F2898BA5D09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678" name="图形 2">
                      <a:extLst>
                        <a:ext uri="{FF2B5EF4-FFF2-40B4-BE49-F238E27FC236}">
                          <a16:creationId xmlns:a16="http://schemas.microsoft.com/office/drawing/2014/main" id="{F0F5D327-DA2B-2D02-4CF2-1E2758A0C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680" name="任意多边形: 形状 679">
                        <a:extLst>
                          <a:ext uri="{FF2B5EF4-FFF2-40B4-BE49-F238E27FC236}">
                            <a16:creationId xmlns:a16="http://schemas.microsoft.com/office/drawing/2014/main" id="{3C5F2B13-995B-1514-E324-1013CDD1CD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81" name="图形 2">
                        <a:extLst>
                          <a:ext uri="{FF2B5EF4-FFF2-40B4-BE49-F238E27FC236}">
                            <a16:creationId xmlns:a16="http://schemas.microsoft.com/office/drawing/2014/main" id="{0E4FAF20-D0CC-0559-3B99-946C2B1B4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2" name="任意多边形: 形状 681">
                          <a:extLst>
                            <a:ext uri="{FF2B5EF4-FFF2-40B4-BE49-F238E27FC236}">
                              <a16:creationId xmlns:a16="http://schemas.microsoft.com/office/drawing/2014/main" id="{62C0DB35-53F7-FF5B-576A-ADA5749848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83" name="任意多边形: 形状 682">
                          <a:extLst>
                            <a:ext uri="{FF2B5EF4-FFF2-40B4-BE49-F238E27FC236}">
                              <a16:creationId xmlns:a16="http://schemas.microsoft.com/office/drawing/2014/main" id="{70A03B5B-D87C-1555-226C-71B2A30BEE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9" name="任意多边形: 形状 678">
                      <a:extLst>
                        <a:ext uri="{FF2B5EF4-FFF2-40B4-BE49-F238E27FC236}">
                          <a16:creationId xmlns:a16="http://schemas.microsoft.com/office/drawing/2014/main" id="{B4139EEF-9C06-4D06-65DA-308022FE2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76" name="任意多边形: 形状 675">
                    <a:extLst>
                      <a:ext uri="{FF2B5EF4-FFF2-40B4-BE49-F238E27FC236}">
                        <a16:creationId xmlns:a16="http://schemas.microsoft.com/office/drawing/2014/main" id="{A1C2B4D7-6321-56DA-4E12-D5FF341034AB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7" name="任意多边形: 形状 676">
                    <a:extLst>
                      <a:ext uri="{FF2B5EF4-FFF2-40B4-BE49-F238E27FC236}">
                        <a16:creationId xmlns:a16="http://schemas.microsoft.com/office/drawing/2014/main" id="{61BAEE3E-4BCB-2FDD-38AD-39878763CC2D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5" name="图形 2">
                  <a:extLst>
                    <a:ext uri="{FF2B5EF4-FFF2-40B4-BE49-F238E27FC236}">
                      <a16:creationId xmlns:a16="http://schemas.microsoft.com/office/drawing/2014/main" id="{104DBC9D-72E3-111A-BB84-0F626D50345E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66" name="图形 2">
                    <a:extLst>
                      <a:ext uri="{FF2B5EF4-FFF2-40B4-BE49-F238E27FC236}">
                        <a16:creationId xmlns:a16="http://schemas.microsoft.com/office/drawing/2014/main" id="{A418BBC1-A4DC-4955-7154-F3864125F848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69" name="图形 2">
                      <a:extLst>
                        <a:ext uri="{FF2B5EF4-FFF2-40B4-BE49-F238E27FC236}">
                          <a16:creationId xmlns:a16="http://schemas.microsoft.com/office/drawing/2014/main" id="{2B1FA942-8A73-113C-9844-34FB8CE17F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71" name="任意多边形: 形状 670">
                        <a:extLst>
                          <a:ext uri="{FF2B5EF4-FFF2-40B4-BE49-F238E27FC236}">
                            <a16:creationId xmlns:a16="http://schemas.microsoft.com/office/drawing/2014/main" id="{9C799412-6AA3-BED3-9C91-901ED2307A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2" name="图形 2">
                        <a:extLst>
                          <a:ext uri="{FF2B5EF4-FFF2-40B4-BE49-F238E27FC236}">
                            <a16:creationId xmlns:a16="http://schemas.microsoft.com/office/drawing/2014/main" id="{C0E70ECA-DC4C-D39F-C7B1-89BE986EDE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73" name="任意多边形: 形状 672">
                          <a:extLst>
                            <a:ext uri="{FF2B5EF4-FFF2-40B4-BE49-F238E27FC236}">
                              <a16:creationId xmlns:a16="http://schemas.microsoft.com/office/drawing/2014/main" id="{B0DAAA5A-CC69-A700-C04C-6D5F89E76B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74" name="任意多边形: 形状 673">
                          <a:extLst>
                            <a:ext uri="{FF2B5EF4-FFF2-40B4-BE49-F238E27FC236}">
                              <a16:creationId xmlns:a16="http://schemas.microsoft.com/office/drawing/2014/main" id="{C3BB1C80-1DA2-0F6F-0BEF-D6FBEE1DE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0" name="任意多边形: 形状 669">
                      <a:extLst>
                        <a:ext uri="{FF2B5EF4-FFF2-40B4-BE49-F238E27FC236}">
                          <a16:creationId xmlns:a16="http://schemas.microsoft.com/office/drawing/2014/main" id="{96A985C0-8AB4-45B4-965D-52C32EA06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67" name="任意多边形: 形状 666">
                    <a:extLst>
                      <a:ext uri="{FF2B5EF4-FFF2-40B4-BE49-F238E27FC236}">
                        <a16:creationId xmlns:a16="http://schemas.microsoft.com/office/drawing/2014/main" id="{78249E85-BB57-E3DA-B4CD-9CE18888EEE3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8" name="任意多边形: 形状 667">
                    <a:extLst>
                      <a:ext uri="{FF2B5EF4-FFF2-40B4-BE49-F238E27FC236}">
                        <a16:creationId xmlns:a16="http://schemas.microsoft.com/office/drawing/2014/main" id="{6A74F9CC-71C2-407F-9AD4-5EEFF23F41A0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42" name="图形 2">
                <a:extLst>
                  <a:ext uri="{FF2B5EF4-FFF2-40B4-BE49-F238E27FC236}">
                    <a16:creationId xmlns:a16="http://schemas.microsoft.com/office/drawing/2014/main" id="{7BE5BBF2-D7B3-F090-DFC8-83B882FA213F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38B35535-7821-AEF5-B0D1-4EA5FD753F9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E5B9C80E-28E1-B328-14B2-E1176494A6D0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EADB23ED-CF65-EF29-F596-7AE33F115B4C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CE667D15-111E-0C51-0118-C9B8D520F7CD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4CD4C47A-3204-F835-9A76-0A22ADA8B18C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2C556597-3895-5B79-A93F-6232A27B6954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1" name="组合 860">
            <a:extLst>
              <a:ext uri="{FF2B5EF4-FFF2-40B4-BE49-F238E27FC236}">
                <a16:creationId xmlns:a16="http://schemas.microsoft.com/office/drawing/2014/main" id="{4EEEFB0E-CE16-3806-E4D1-D5B589064A3E}"/>
              </a:ext>
            </a:extLst>
          </p:cNvPr>
          <p:cNvGrpSpPr/>
          <p:nvPr/>
        </p:nvGrpSpPr>
        <p:grpSpPr>
          <a:xfrm>
            <a:off x="2164547" y="188914"/>
            <a:ext cx="986489" cy="2122263"/>
            <a:chOff x="2164547" y="188914"/>
            <a:chExt cx="684299" cy="1472153"/>
          </a:xfrm>
        </p:grpSpPr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FCD31889-398B-AE20-B71D-06ABE984F4EB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1EB7F957-DE91-1B7E-C85B-2D14D6EB5507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DAC9C704-CA79-ECDC-B004-A0BFC4E7132B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43" name="图形 35">
            <a:extLst>
              <a:ext uri="{FF2B5EF4-FFF2-40B4-BE49-F238E27FC236}">
                <a16:creationId xmlns:a16="http://schemas.microsoft.com/office/drawing/2014/main" id="{5BDAB190-4120-1620-DD2E-2993EB7DAA97}"/>
              </a:ext>
            </a:extLst>
          </p:cNvPr>
          <p:cNvGrpSpPr/>
          <p:nvPr/>
        </p:nvGrpSpPr>
        <p:grpSpPr>
          <a:xfrm rot="18627617">
            <a:off x="4890278" y="4164210"/>
            <a:ext cx="2955340" cy="3325936"/>
            <a:chOff x="1402847" y="4842013"/>
            <a:chExt cx="548904" cy="617735"/>
          </a:xfrm>
          <a:gradFill flip="none" rotWithShape="1">
            <a:gsLst>
              <a:gs pos="0">
                <a:srgbClr val="FF0000"/>
              </a:gs>
              <a:gs pos="58000">
                <a:srgbClr val="FF0000">
                  <a:alpha val="0"/>
                </a:srgbClr>
              </a:gs>
            </a:gsLst>
            <a:lin ang="8400000" scaled="0"/>
            <a:tileRect/>
          </a:gradFill>
        </p:grpSpPr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65C6F22C-22E5-46AA-1990-534C911C2517}"/>
                </a:ext>
              </a:extLst>
            </p:cNvPr>
            <p:cNvSpPr/>
            <p:nvPr/>
          </p:nvSpPr>
          <p:spPr>
            <a:xfrm>
              <a:off x="1479090" y="5082168"/>
              <a:ext cx="170674" cy="185599"/>
            </a:xfrm>
            <a:custGeom>
              <a:avLst/>
              <a:gdLst>
                <a:gd name="connsiteX0" fmla="*/ 6415 w 170674"/>
                <a:gd name="connsiteY0" fmla="*/ 32409 h 185599"/>
                <a:gd name="connsiteX1" fmla="*/ 1137 w 170674"/>
                <a:gd name="connsiteY1" fmla="*/ 49372 h 185599"/>
                <a:gd name="connsiteX2" fmla="*/ 11471 w 170674"/>
                <a:gd name="connsiteY2" fmla="*/ 68576 h 185599"/>
                <a:gd name="connsiteX3" fmla="*/ 25952 w 170674"/>
                <a:gd name="connsiteY3" fmla="*/ 100984 h 185599"/>
                <a:gd name="connsiteX4" fmla="*/ 48804 w 170674"/>
                <a:gd name="connsiteY4" fmla="*/ 126262 h 185599"/>
                <a:gd name="connsiteX5" fmla="*/ 64805 w 170674"/>
                <a:gd name="connsiteY5" fmla="*/ 145225 h 185599"/>
                <a:gd name="connsiteX6" fmla="*/ 94694 w 170674"/>
                <a:gd name="connsiteY6" fmla="*/ 176188 h 185599"/>
                <a:gd name="connsiteX7" fmla="*/ 117416 w 170674"/>
                <a:gd name="connsiteY7" fmla="*/ 182725 h 185599"/>
                <a:gd name="connsiteX8" fmla="*/ 167065 w 170674"/>
                <a:gd name="connsiteY8" fmla="*/ 162707 h 185599"/>
                <a:gd name="connsiteX9" fmla="*/ 162991 w 170674"/>
                <a:gd name="connsiteY9" fmla="*/ 122150 h 185599"/>
                <a:gd name="connsiteX10" fmla="*/ 157121 w 170674"/>
                <a:gd name="connsiteY10" fmla="*/ 150558 h 185599"/>
                <a:gd name="connsiteX11" fmla="*/ 155084 w 170674"/>
                <a:gd name="connsiteY11" fmla="*/ 150392 h 185599"/>
                <a:gd name="connsiteX12" fmla="*/ 154102 w 170674"/>
                <a:gd name="connsiteY12" fmla="*/ 135651 h 185599"/>
                <a:gd name="connsiteX13" fmla="*/ 145046 w 170674"/>
                <a:gd name="connsiteY13" fmla="*/ 156392 h 185599"/>
                <a:gd name="connsiteX14" fmla="*/ 143139 w 170674"/>
                <a:gd name="connsiteY14" fmla="*/ 155373 h 185599"/>
                <a:gd name="connsiteX15" fmla="*/ 147658 w 170674"/>
                <a:gd name="connsiteY15" fmla="*/ 135558 h 185599"/>
                <a:gd name="connsiteX16" fmla="*/ 146009 w 170674"/>
                <a:gd name="connsiteY16" fmla="*/ 135262 h 185599"/>
                <a:gd name="connsiteX17" fmla="*/ 133694 w 170674"/>
                <a:gd name="connsiteY17" fmla="*/ 160262 h 185599"/>
                <a:gd name="connsiteX18" fmla="*/ 131824 w 170674"/>
                <a:gd name="connsiteY18" fmla="*/ 159355 h 185599"/>
                <a:gd name="connsiteX19" fmla="*/ 135676 w 170674"/>
                <a:gd name="connsiteY19" fmla="*/ 143429 h 185599"/>
                <a:gd name="connsiteX20" fmla="*/ 119879 w 170674"/>
                <a:gd name="connsiteY20" fmla="*/ 157003 h 185599"/>
                <a:gd name="connsiteX21" fmla="*/ 117046 w 170674"/>
                <a:gd name="connsiteY21" fmla="*/ 154558 h 185599"/>
                <a:gd name="connsiteX22" fmla="*/ 125657 w 170674"/>
                <a:gd name="connsiteY22" fmla="*/ 135558 h 185599"/>
                <a:gd name="connsiteX23" fmla="*/ 122916 w 170674"/>
                <a:gd name="connsiteY23" fmla="*/ 134521 h 185599"/>
                <a:gd name="connsiteX24" fmla="*/ 108416 w 170674"/>
                <a:gd name="connsiteY24" fmla="*/ 152818 h 185599"/>
                <a:gd name="connsiteX25" fmla="*/ 106768 w 170674"/>
                <a:gd name="connsiteY25" fmla="*/ 151558 h 185599"/>
                <a:gd name="connsiteX26" fmla="*/ 112379 w 170674"/>
                <a:gd name="connsiteY26" fmla="*/ 137132 h 185599"/>
                <a:gd name="connsiteX27" fmla="*/ 99138 w 170674"/>
                <a:gd name="connsiteY27" fmla="*/ 149577 h 185599"/>
                <a:gd name="connsiteX28" fmla="*/ 109101 w 170674"/>
                <a:gd name="connsiteY28" fmla="*/ 130429 h 185599"/>
                <a:gd name="connsiteX29" fmla="*/ 107601 w 170674"/>
                <a:gd name="connsiteY29" fmla="*/ 129299 h 185599"/>
                <a:gd name="connsiteX30" fmla="*/ 96842 w 170674"/>
                <a:gd name="connsiteY30" fmla="*/ 138521 h 185599"/>
                <a:gd name="connsiteX31" fmla="*/ 105064 w 170674"/>
                <a:gd name="connsiteY31" fmla="*/ 123669 h 185599"/>
                <a:gd name="connsiteX32" fmla="*/ 103212 w 170674"/>
                <a:gd name="connsiteY32" fmla="*/ 122150 h 185599"/>
                <a:gd name="connsiteX33" fmla="*/ 85157 w 170674"/>
                <a:gd name="connsiteY33" fmla="*/ 138466 h 185599"/>
                <a:gd name="connsiteX34" fmla="*/ 84064 w 170674"/>
                <a:gd name="connsiteY34" fmla="*/ 137428 h 185599"/>
                <a:gd name="connsiteX35" fmla="*/ 87416 w 170674"/>
                <a:gd name="connsiteY35" fmla="*/ 128040 h 185599"/>
                <a:gd name="connsiteX36" fmla="*/ 80527 w 170674"/>
                <a:gd name="connsiteY36" fmla="*/ 129595 h 185599"/>
                <a:gd name="connsiteX37" fmla="*/ 87064 w 170674"/>
                <a:gd name="connsiteY37" fmla="*/ 120021 h 185599"/>
                <a:gd name="connsiteX38" fmla="*/ 85972 w 170674"/>
                <a:gd name="connsiteY38" fmla="*/ 119113 h 185599"/>
                <a:gd name="connsiteX39" fmla="*/ 74545 w 170674"/>
                <a:gd name="connsiteY39" fmla="*/ 126113 h 185599"/>
                <a:gd name="connsiteX40" fmla="*/ 73545 w 170674"/>
                <a:gd name="connsiteY40" fmla="*/ 124854 h 185599"/>
                <a:gd name="connsiteX41" fmla="*/ 85157 w 170674"/>
                <a:gd name="connsiteY41" fmla="*/ 111039 h 185599"/>
                <a:gd name="connsiteX42" fmla="*/ 83786 w 170674"/>
                <a:gd name="connsiteY42" fmla="*/ 109502 h 185599"/>
                <a:gd name="connsiteX43" fmla="*/ 68675 w 170674"/>
                <a:gd name="connsiteY43" fmla="*/ 117428 h 185599"/>
                <a:gd name="connsiteX44" fmla="*/ 67916 w 170674"/>
                <a:gd name="connsiteY44" fmla="*/ 116206 h 185599"/>
                <a:gd name="connsiteX45" fmla="*/ 76434 w 170674"/>
                <a:gd name="connsiteY45" fmla="*/ 105002 h 185599"/>
                <a:gd name="connsiteX46" fmla="*/ 59879 w 170674"/>
                <a:gd name="connsiteY46" fmla="*/ 112299 h 185599"/>
                <a:gd name="connsiteX47" fmla="*/ 66082 w 170674"/>
                <a:gd name="connsiteY47" fmla="*/ 104187 h 185599"/>
                <a:gd name="connsiteX48" fmla="*/ 53619 w 170674"/>
                <a:gd name="connsiteY48" fmla="*/ 108428 h 185599"/>
                <a:gd name="connsiteX49" fmla="*/ 66379 w 170674"/>
                <a:gd name="connsiteY49" fmla="*/ 95150 h 185599"/>
                <a:gd name="connsiteX50" fmla="*/ 48675 w 170674"/>
                <a:gd name="connsiteY50" fmla="*/ 101613 h 185599"/>
                <a:gd name="connsiteX51" fmla="*/ 48212 w 170674"/>
                <a:gd name="connsiteY51" fmla="*/ 100150 h 185599"/>
                <a:gd name="connsiteX52" fmla="*/ 60416 w 170674"/>
                <a:gd name="connsiteY52" fmla="*/ 90298 h 185599"/>
                <a:gd name="connsiteX53" fmla="*/ 59693 w 170674"/>
                <a:gd name="connsiteY53" fmla="*/ 89058 h 185599"/>
                <a:gd name="connsiteX54" fmla="*/ 44601 w 170674"/>
                <a:gd name="connsiteY54" fmla="*/ 92798 h 185599"/>
                <a:gd name="connsiteX55" fmla="*/ 44119 w 170674"/>
                <a:gd name="connsiteY55" fmla="*/ 91465 h 185599"/>
                <a:gd name="connsiteX56" fmla="*/ 56008 w 170674"/>
                <a:gd name="connsiteY56" fmla="*/ 81483 h 185599"/>
                <a:gd name="connsiteX57" fmla="*/ 36471 w 170674"/>
                <a:gd name="connsiteY57" fmla="*/ 87002 h 185599"/>
                <a:gd name="connsiteX58" fmla="*/ 50045 w 170674"/>
                <a:gd name="connsiteY58" fmla="*/ 76743 h 185599"/>
                <a:gd name="connsiteX59" fmla="*/ 49101 w 170674"/>
                <a:gd name="connsiteY59" fmla="*/ 75594 h 185599"/>
                <a:gd name="connsiteX60" fmla="*/ 38545 w 170674"/>
                <a:gd name="connsiteY60" fmla="*/ 78187 h 185599"/>
                <a:gd name="connsiteX61" fmla="*/ 37952 w 170674"/>
                <a:gd name="connsiteY61" fmla="*/ 76668 h 185599"/>
                <a:gd name="connsiteX62" fmla="*/ 51360 w 170674"/>
                <a:gd name="connsiteY62" fmla="*/ 68039 h 185599"/>
                <a:gd name="connsiteX63" fmla="*/ 50619 w 170674"/>
                <a:gd name="connsiteY63" fmla="*/ 66853 h 185599"/>
                <a:gd name="connsiteX64" fmla="*/ 37804 w 170674"/>
                <a:gd name="connsiteY64" fmla="*/ 68835 h 185599"/>
                <a:gd name="connsiteX65" fmla="*/ 37378 w 170674"/>
                <a:gd name="connsiteY65" fmla="*/ 67520 h 185599"/>
                <a:gd name="connsiteX66" fmla="*/ 50230 w 170674"/>
                <a:gd name="connsiteY66" fmla="*/ 60779 h 185599"/>
                <a:gd name="connsiteX67" fmla="*/ 32693 w 170674"/>
                <a:gd name="connsiteY67" fmla="*/ 62946 h 185599"/>
                <a:gd name="connsiteX68" fmla="*/ 32341 w 170674"/>
                <a:gd name="connsiteY68" fmla="*/ 61631 h 185599"/>
                <a:gd name="connsiteX69" fmla="*/ 49730 w 170674"/>
                <a:gd name="connsiteY69" fmla="*/ 53501 h 185599"/>
                <a:gd name="connsiteX70" fmla="*/ 49212 w 170674"/>
                <a:gd name="connsiteY70" fmla="*/ 51964 h 185599"/>
                <a:gd name="connsiteX71" fmla="*/ 30600 w 170674"/>
                <a:gd name="connsiteY71" fmla="*/ 52464 h 185599"/>
                <a:gd name="connsiteX72" fmla="*/ 37712 w 170674"/>
                <a:gd name="connsiteY72" fmla="*/ 47224 h 185599"/>
                <a:gd name="connsiteX73" fmla="*/ 30489 w 170674"/>
                <a:gd name="connsiteY73" fmla="*/ 44798 h 185599"/>
                <a:gd name="connsiteX74" fmla="*/ 49323 w 170674"/>
                <a:gd name="connsiteY74" fmla="*/ 38909 h 185599"/>
                <a:gd name="connsiteX75" fmla="*/ 49175 w 170674"/>
                <a:gd name="connsiteY75" fmla="*/ 37964 h 185599"/>
                <a:gd name="connsiteX76" fmla="*/ 32897 w 170674"/>
                <a:gd name="connsiteY76" fmla="*/ 38094 h 185599"/>
                <a:gd name="connsiteX77" fmla="*/ 32712 w 170674"/>
                <a:gd name="connsiteY77" fmla="*/ 36668 h 185599"/>
                <a:gd name="connsiteX78" fmla="*/ 45138 w 170674"/>
                <a:gd name="connsiteY78" fmla="*/ 32409 h 185599"/>
                <a:gd name="connsiteX79" fmla="*/ 40638 w 170674"/>
                <a:gd name="connsiteY79" fmla="*/ 28983 h 185599"/>
                <a:gd name="connsiteX80" fmla="*/ 47601 w 170674"/>
                <a:gd name="connsiteY80" fmla="*/ 23649 h 185599"/>
                <a:gd name="connsiteX81" fmla="*/ 36638 w 170674"/>
                <a:gd name="connsiteY81" fmla="*/ 23464 h 185599"/>
                <a:gd name="connsiteX82" fmla="*/ 37101 w 170674"/>
                <a:gd name="connsiteY82" fmla="*/ 20371 h 185599"/>
                <a:gd name="connsiteX83" fmla="*/ 59934 w 170674"/>
                <a:gd name="connsiteY83" fmla="*/ 17075 h 185599"/>
                <a:gd name="connsiteX84" fmla="*/ 44175 w 170674"/>
                <a:gd name="connsiteY84" fmla="*/ 12575 h 185599"/>
                <a:gd name="connsiteX85" fmla="*/ 44397 w 170674"/>
                <a:gd name="connsiteY85" fmla="*/ 10464 h 185599"/>
                <a:gd name="connsiteX86" fmla="*/ 80342 w 170674"/>
                <a:gd name="connsiteY86" fmla="*/ 9557 h 185599"/>
                <a:gd name="connsiteX87" fmla="*/ 81323 w 170674"/>
                <a:gd name="connsiteY87" fmla="*/ 7001 h 185599"/>
                <a:gd name="connsiteX88" fmla="*/ 67601 w 170674"/>
                <a:gd name="connsiteY88" fmla="*/ 464 h 185599"/>
                <a:gd name="connsiteX89" fmla="*/ 37823 w 170674"/>
                <a:gd name="connsiteY89" fmla="*/ 1149 h 185599"/>
                <a:gd name="connsiteX90" fmla="*/ 16396 w 170674"/>
                <a:gd name="connsiteY90" fmla="*/ 18649 h 185599"/>
                <a:gd name="connsiteX91" fmla="*/ 6415 w 170674"/>
                <a:gd name="connsiteY91" fmla="*/ 32409 h 1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70674" h="185599">
                  <a:moveTo>
                    <a:pt x="6415" y="32409"/>
                  </a:moveTo>
                  <a:cubicBezTo>
                    <a:pt x="693" y="37316"/>
                    <a:pt x="-1567" y="42742"/>
                    <a:pt x="1137" y="49372"/>
                  </a:cubicBezTo>
                  <a:cubicBezTo>
                    <a:pt x="3878" y="56131"/>
                    <a:pt x="6396" y="63909"/>
                    <a:pt x="11471" y="68576"/>
                  </a:cubicBezTo>
                  <a:cubicBezTo>
                    <a:pt x="21341" y="77631"/>
                    <a:pt x="24711" y="88391"/>
                    <a:pt x="25952" y="100984"/>
                  </a:cubicBezTo>
                  <a:cubicBezTo>
                    <a:pt x="27230" y="114132"/>
                    <a:pt x="35989" y="124317"/>
                    <a:pt x="48804" y="126262"/>
                  </a:cubicBezTo>
                  <a:cubicBezTo>
                    <a:pt x="60619" y="128040"/>
                    <a:pt x="63953" y="134651"/>
                    <a:pt x="64805" y="145225"/>
                  </a:cubicBezTo>
                  <a:cubicBezTo>
                    <a:pt x="66064" y="160744"/>
                    <a:pt x="79397" y="173559"/>
                    <a:pt x="94694" y="176188"/>
                  </a:cubicBezTo>
                  <a:cubicBezTo>
                    <a:pt x="102435" y="177522"/>
                    <a:pt x="110250" y="179596"/>
                    <a:pt x="117416" y="182725"/>
                  </a:cubicBezTo>
                  <a:cubicBezTo>
                    <a:pt x="135769" y="190725"/>
                    <a:pt x="160324" y="181374"/>
                    <a:pt x="167065" y="162707"/>
                  </a:cubicBezTo>
                  <a:cubicBezTo>
                    <a:pt x="171843" y="149466"/>
                    <a:pt x="173139" y="136188"/>
                    <a:pt x="162991" y="122150"/>
                  </a:cubicBezTo>
                  <a:cubicBezTo>
                    <a:pt x="160750" y="132947"/>
                    <a:pt x="158935" y="141743"/>
                    <a:pt x="157121" y="150558"/>
                  </a:cubicBezTo>
                  <a:cubicBezTo>
                    <a:pt x="156435" y="150503"/>
                    <a:pt x="155769" y="150447"/>
                    <a:pt x="155084" y="150392"/>
                  </a:cubicBezTo>
                  <a:cubicBezTo>
                    <a:pt x="154787" y="146003"/>
                    <a:pt x="154509" y="141632"/>
                    <a:pt x="154102" y="135651"/>
                  </a:cubicBezTo>
                  <a:cubicBezTo>
                    <a:pt x="150546" y="143818"/>
                    <a:pt x="147806" y="150095"/>
                    <a:pt x="145046" y="156392"/>
                  </a:cubicBezTo>
                  <a:cubicBezTo>
                    <a:pt x="144417" y="156058"/>
                    <a:pt x="143769" y="155725"/>
                    <a:pt x="143139" y="155373"/>
                  </a:cubicBezTo>
                  <a:cubicBezTo>
                    <a:pt x="144639" y="148762"/>
                    <a:pt x="146158" y="142151"/>
                    <a:pt x="147658" y="135558"/>
                  </a:cubicBezTo>
                  <a:cubicBezTo>
                    <a:pt x="147102" y="135466"/>
                    <a:pt x="146565" y="135354"/>
                    <a:pt x="146009" y="135262"/>
                  </a:cubicBezTo>
                  <a:cubicBezTo>
                    <a:pt x="141898" y="143595"/>
                    <a:pt x="137806" y="151929"/>
                    <a:pt x="133694" y="160262"/>
                  </a:cubicBezTo>
                  <a:cubicBezTo>
                    <a:pt x="133065" y="159966"/>
                    <a:pt x="132435" y="159651"/>
                    <a:pt x="131824" y="159355"/>
                  </a:cubicBezTo>
                  <a:cubicBezTo>
                    <a:pt x="133213" y="153577"/>
                    <a:pt x="134620" y="147781"/>
                    <a:pt x="135676" y="143429"/>
                  </a:cubicBezTo>
                  <a:cubicBezTo>
                    <a:pt x="130713" y="147688"/>
                    <a:pt x="125287" y="152355"/>
                    <a:pt x="119879" y="157003"/>
                  </a:cubicBezTo>
                  <a:cubicBezTo>
                    <a:pt x="118935" y="156188"/>
                    <a:pt x="117990" y="155373"/>
                    <a:pt x="117046" y="154558"/>
                  </a:cubicBezTo>
                  <a:cubicBezTo>
                    <a:pt x="119916" y="148225"/>
                    <a:pt x="122787" y="141892"/>
                    <a:pt x="125657" y="135558"/>
                  </a:cubicBezTo>
                  <a:cubicBezTo>
                    <a:pt x="124750" y="135206"/>
                    <a:pt x="123842" y="134854"/>
                    <a:pt x="122916" y="134521"/>
                  </a:cubicBezTo>
                  <a:cubicBezTo>
                    <a:pt x="118083" y="140614"/>
                    <a:pt x="113250" y="146725"/>
                    <a:pt x="108416" y="152818"/>
                  </a:cubicBezTo>
                  <a:cubicBezTo>
                    <a:pt x="107861" y="152392"/>
                    <a:pt x="107305" y="151984"/>
                    <a:pt x="106768" y="151558"/>
                  </a:cubicBezTo>
                  <a:cubicBezTo>
                    <a:pt x="108324" y="147540"/>
                    <a:pt x="109879" y="143540"/>
                    <a:pt x="112379" y="137132"/>
                  </a:cubicBezTo>
                  <a:cubicBezTo>
                    <a:pt x="107379" y="141836"/>
                    <a:pt x="104287" y="144743"/>
                    <a:pt x="99138" y="149577"/>
                  </a:cubicBezTo>
                  <a:cubicBezTo>
                    <a:pt x="103342" y="141484"/>
                    <a:pt x="106231" y="135947"/>
                    <a:pt x="109101" y="130429"/>
                  </a:cubicBezTo>
                  <a:cubicBezTo>
                    <a:pt x="108601" y="130058"/>
                    <a:pt x="108101" y="129688"/>
                    <a:pt x="107601" y="129299"/>
                  </a:cubicBezTo>
                  <a:cubicBezTo>
                    <a:pt x="104324" y="132114"/>
                    <a:pt x="101046" y="134928"/>
                    <a:pt x="96842" y="138521"/>
                  </a:cubicBezTo>
                  <a:cubicBezTo>
                    <a:pt x="99972" y="132854"/>
                    <a:pt x="102527" y="128262"/>
                    <a:pt x="105064" y="123669"/>
                  </a:cubicBezTo>
                  <a:cubicBezTo>
                    <a:pt x="104453" y="123169"/>
                    <a:pt x="103842" y="122650"/>
                    <a:pt x="103212" y="122150"/>
                  </a:cubicBezTo>
                  <a:cubicBezTo>
                    <a:pt x="97194" y="127595"/>
                    <a:pt x="91175" y="133021"/>
                    <a:pt x="85157" y="138466"/>
                  </a:cubicBezTo>
                  <a:cubicBezTo>
                    <a:pt x="84786" y="138114"/>
                    <a:pt x="84434" y="137780"/>
                    <a:pt x="84064" y="137428"/>
                  </a:cubicBezTo>
                  <a:cubicBezTo>
                    <a:pt x="85101" y="134521"/>
                    <a:pt x="86138" y="131632"/>
                    <a:pt x="87416" y="128040"/>
                  </a:cubicBezTo>
                  <a:cubicBezTo>
                    <a:pt x="84916" y="128595"/>
                    <a:pt x="82990" y="129040"/>
                    <a:pt x="80527" y="129595"/>
                  </a:cubicBezTo>
                  <a:cubicBezTo>
                    <a:pt x="82990" y="125984"/>
                    <a:pt x="85027" y="123002"/>
                    <a:pt x="87064" y="120021"/>
                  </a:cubicBezTo>
                  <a:cubicBezTo>
                    <a:pt x="86694" y="119725"/>
                    <a:pt x="86342" y="119410"/>
                    <a:pt x="85972" y="119113"/>
                  </a:cubicBezTo>
                  <a:cubicBezTo>
                    <a:pt x="82157" y="121447"/>
                    <a:pt x="78342" y="123780"/>
                    <a:pt x="74545" y="126113"/>
                  </a:cubicBezTo>
                  <a:cubicBezTo>
                    <a:pt x="74212" y="125688"/>
                    <a:pt x="73879" y="125280"/>
                    <a:pt x="73545" y="124854"/>
                  </a:cubicBezTo>
                  <a:cubicBezTo>
                    <a:pt x="77416" y="120243"/>
                    <a:pt x="81286" y="115650"/>
                    <a:pt x="85157" y="111039"/>
                  </a:cubicBezTo>
                  <a:cubicBezTo>
                    <a:pt x="84694" y="110521"/>
                    <a:pt x="84249" y="110021"/>
                    <a:pt x="83786" y="109502"/>
                  </a:cubicBezTo>
                  <a:cubicBezTo>
                    <a:pt x="78749" y="112151"/>
                    <a:pt x="73712" y="114780"/>
                    <a:pt x="68675" y="117428"/>
                  </a:cubicBezTo>
                  <a:cubicBezTo>
                    <a:pt x="68416" y="117021"/>
                    <a:pt x="68175" y="116613"/>
                    <a:pt x="67916" y="116206"/>
                  </a:cubicBezTo>
                  <a:cubicBezTo>
                    <a:pt x="70305" y="113058"/>
                    <a:pt x="72694" y="109928"/>
                    <a:pt x="76434" y="105002"/>
                  </a:cubicBezTo>
                  <a:cubicBezTo>
                    <a:pt x="69971" y="107854"/>
                    <a:pt x="65601" y="109780"/>
                    <a:pt x="59879" y="112299"/>
                  </a:cubicBezTo>
                  <a:cubicBezTo>
                    <a:pt x="62434" y="108965"/>
                    <a:pt x="63916" y="107021"/>
                    <a:pt x="66082" y="104187"/>
                  </a:cubicBezTo>
                  <a:cubicBezTo>
                    <a:pt x="61934" y="105595"/>
                    <a:pt x="58971" y="106613"/>
                    <a:pt x="53619" y="108428"/>
                  </a:cubicBezTo>
                  <a:cubicBezTo>
                    <a:pt x="58527" y="103317"/>
                    <a:pt x="61564" y="100150"/>
                    <a:pt x="66379" y="95150"/>
                  </a:cubicBezTo>
                  <a:cubicBezTo>
                    <a:pt x="58601" y="97984"/>
                    <a:pt x="53638" y="99798"/>
                    <a:pt x="48675" y="101613"/>
                  </a:cubicBezTo>
                  <a:cubicBezTo>
                    <a:pt x="48527" y="101132"/>
                    <a:pt x="48360" y="100650"/>
                    <a:pt x="48212" y="100150"/>
                  </a:cubicBezTo>
                  <a:cubicBezTo>
                    <a:pt x="52286" y="96872"/>
                    <a:pt x="56341" y="93576"/>
                    <a:pt x="60416" y="90298"/>
                  </a:cubicBezTo>
                  <a:cubicBezTo>
                    <a:pt x="60175" y="89891"/>
                    <a:pt x="59934" y="89483"/>
                    <a:pt x="59693" y="89058"/>
                  </a:cubicBezTo>
                  <a:cubicBezTo>
                    <a:pt x="54656" y="90298"/>
                    <a:pt x="49619" y="91558"/>
                    <a:pt x="44601" y="92798"/>
                  </a:cubicBezTo>
                  <a:cubicBezTo>
                    <a:pt x="44434" y="92354"/>
                    <a:pt x="44286" y="91909"/>
                    <a:pt x="44119" y="91465"/>
                  </a:cubicBezTo>
                  <a:cubicBezTo>
                    <a:pt x="47360" y="88743"/>
                    <a:pt x="50601" y="86020"/>
                    <a:pt x="56008" y="81483"/>
                  </a:cubicBezTo>
                  <a:cubicBezTo>
                    <a:pt x="48397" y="83632"/>
                    <a:pt x="43693" y="84965"/>
                    <a:pt x="36471" y="87002"/>
                  </a:cubicBezTo>
                  <a:cubicBezTo>
                    <a:pt x="42489" y="82446"/>
                    <a:pt x="46267" y="79594"/>
                    <a:pt x="50045" y="76743"/>
                  </a:cubicBezTo>
                  <a:cubicBezTo>
                    <a:pt x="49730" y="76354"/>
                    <a:pt x="49415" y="75983"/>
                    <a:pt x="49101" y="75594"/>
                  </a:cubicBezTo>
                  <a:cubicBezTo>
                    <a:pt x="45582" y="76465"/>
                    <a:pt x="42064" y="77317"/>
                    <a:pt x="38545" y="78187"/>
                  </a:cubicBezTo>
                  <a:cubicBezTo>
                    <a:pt x="38341" y="77687"/>
                    <a:pt x="38138" y="77168"/>
                    <a:pt x="37952" y="76668"/>
                  </a:cubicBezTo>
                  <a:cubicBezTo>
                    <a:pt x="42415" y="73798"/>
                    <a:pt x="46897" y="70909"/>
                    <a:pt x="51360" y="68039"/>
                  </a:cubicBezTo>
                  <a:cubicBezTo>
                    <a:pt x="51119" y="67650"/>
                    <a:pt x="50860" y="67261"/>
                    <a:pt x="50619" y="66853"/>
                  </a:cubicBezTo>
                  <a:cubicBezTo>
                    <a:pt x="46341" y="67520"/>
                    <a:pt x="42082" y="68168"/>
                    <a:pt x="37804" y="68835"/>
                  </a:cubicBezTo>
                  <a:cubicBezTo>
                    <a:pt x="37656" y="68391"/>
                    <a:pt x="37526" y="67946"/>
                    <a:pt x="37378" y="67520"/>
                  </a:cubicBezTo>
                  <a:cubicBezTo>
                    <a:pt x="40860" y="65705"/>
                    <a:pt x="44323" y="63872"/>
                    <a:pt x="50230" y="60779"/>
                  </a:cubicBezTo>
                  <a:cubicBezTo>
                    <a:pt x="42527" y="61724"/>
                    <a:pt x="37619" y="62335"/>
                    <a:pt x="32693" y="62946"/>
                  </a:cubicBezTo>
                  <a:cubicBezTo>
                    <a:pt x="32582" y="62502"/>
                    <a:pt x="32471" y="62076"/>
                    <a:pt x="32341" y="61631"/>
                  </a:cubicBezTo>
                  <a:cubicBezTo>
                    <a:pt x="38138" y="58927"/>
                    <a:pt x="43934" y="56205"/>
                    <a:pt x="49730" y="53501"/>
                  </a:cubicBezTo>
                  <a:cubicBezTo>
                    <a:pt x="49564" y="52983"/>
                    <a:pt x="49378" y="52483"/>
                    <a:pt x="49212" y="51964"/>
                  </a:cubicBezTo>
                  <a:cubicBezTo>
                    <a:pt x="43712" y="52113"/>
                    <a:pt x="38230" y="52261"/>
                    <a:pt x="30600" y="52464"/>
                  </a:cubicBezTo>
                  <a:cubicBezTo>
                    <a:pt x="34119" y="49872"/>
                    <a:pt x="35749" y="48668"/>
                    <a:pt x="37712" y="47224"/>
                  </a:cubicBezTo>
                  <a:cubicBezTo>
                    <a:pt x="35397" y="46446"/>
                    <a:pt x="33619" y="45853"/>
                    <a:pt x="30489" y="44798"/>
                  </a:cubicBezTo>
                  <a:cubicBezTo>
                    <a:pt x="37878" y="42483"/>
                    <a:pt x="43601" y="40705"/>
                    <a:pt x="49323" y="38909"/>
                  </a:cubicBezTo>
                  <a:cubicBezTo>
                    <a:pt x="49267" y="38594"/>
                    <a:pt x="49230" y="38279"/>
                    <a:pt x="49175" y="37964"/>
                  </a:cubicBezTo>
                  <a:cubicBezTo>
                    <a:pt x="43749" y="38001"/>
                    <a:pt x="38323" y="38057"/>
                    <a:pt x="32897" y="38094"/>
                  </a:cubicBezTo>
                  <a:cubicBezTo>
                    <a:pt x="32841" y="37612"/>
                    <a:pt x="32786" y="37131"/>
                    <a:pt x="32712" y="36668"/>
                  </a:cubicBezTo>
                  <a:cubicBezTo>
                    <a:pt x="36749" y="35298"/>
                    <a:pt x="40786" y="33909"/>
                    <a:pt x="45138" y="32409"/>
                  </a:cubicBezTo>
                  <a:cubicBezTo>
                    <a:pt x="43452" y="31112"/>
                    <a:pt x="42249" y="30205"/>
                    <a:pt x="40638" y="28983"/>
                  </a:cubicBezTo>
                  <a:cubicBezTo>
                    <a:pt x="42415" y="27612"/>
                    <a:pt x="43990" y="26409"/>
                    <a:pt x="47601" y="23649"/>
                  </a:cubicBezTo>
                  <a:cubicBezTo>
                    <a:pt x="42638" y="23557"/>
                    <a:pt x="39638" y="23520"/>
                    <a:pt x="36638" y="23464"/>
                  </a:cubicBezTo>
                  <a:cubicBezTo>
                    <a:pt x="36786" y="22427"/>
                    <a:pt x="36934" y="21408"/>
                    <a:pt x="37101" y="20371"/>
                  </a:cubicBezTo>
                  <a:cubicBezTo>
                    <a:pt x="43878" y="19390"/>
                    <a:pt x="50656" y="18408"/>
                    <a:pt x="59934" y="17075"/>
                  </a:cubicBezTo>
                  <a:cubicBezTo>
                    <a:pt x="53082" y="15112"/>
                    <a:pt x="48619" y="13853"/>
                    <a:pt x="44175" y="12575"/>
                  </a:cubicBezTo>
                  <a:cubicBezTo>
                    <a:pt x="44249" y="11871"/>
                    <a:pt x="44323" y="11168"/>
                    <a:pt x="44397" y="10464"/>
                  </a:cubicBezTo>
                  <a:cubicBezTo>
                    <a:pt x="56379" y="10168"/>
                    <a:pt x="68360" y="9853"/>
                    <a:pt x="80342" y="9557"/>
                  </a:cubicBezTo>
                  <a:cubicBezTo>
                    <a:pt x="80675" y="8705"/>
                    <a:pt x="81008" y="7853"/>
                    <a:pt x="81323" y="7001"/>
                  </a:cubicBezTo>
                  <a:cubicBezTo>
                    <a:pt x="76749" y="4704"/>
                    <a:pt x="72323" y="853"/>
                    <a:pt x="67601" y="464"/>
                  </a:cubicBezTo>
                  <a:cubicBezTo>
                    <a:pt x="57749" y="-351"/>
                    <a:pt x="47656" y="-73"/>
                    <a:pt x="37823" y="1149"/>
                  </a:cubicBezTo>
                  <a:cubicBezTo>
                    <a:pt x="27526" y="2445"/>
                    <a:pt x="20971" y="9353"/>
                    <a:pt x="16396" y="18649"/>
                  </a:cubicBezTo>
                  <a:cubicBezTo>
                    <a:pt x="13915" y="23760"/>
                    <a:pt x="10600" y="28834"/>
                    <a:pt x="6415" y="3240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79C11B59-D3C3-051B-835C-DA909541D19B}"/>
                </a:ext>
              </a:extLst>
            </p:cNvPr>
            <p:cNvSpPr/>
            <p:nvPr/>
          </p:nvSpPr>
          <p:spPr>
            <a:xfrm>
              <a:off x="1613498" y="5222023"/>
              <a:ext cx="146193" cy="158365"/>
            </a:xfrm>
            <a:custGeom>
              <a:avLst/>
              <a:gdLst>
                <a:gd name="connsiteX0" fmla="*/ 91547 w 146193"/>
                <a:gd name="connsiteY0" fmla="*/ 152428 h 158365"/>
                <a:gd name="connsiteX1" fmla="*/ 108936 w 146193"/>
                <a:gd name="connsiteY1" fmla="*/ 145891 h 158365"/>
                <a:gd name="connsiteX2" fmla="*/ 141047 w 146193"/>
                <a:gd name="connsiteY2" fmla="*/ 125631 h 158365"/>
                <a:gd name="connsiteX3" fmla="*/ 145418 w 146193"/>
                <a:gd name="connsiteY3" fmla="*/ 101149 h 158365"/>
                <a:gd name="connsiteX4" fmla="*/ 142510 w 146193"/>
                <a:gd name="connsiteY4" fmla="*/ 63130 h 158365"/>
                <a:gd name="connsiteX5" fmla="*/ 116269 w 146193"/>
                <a:gd name="connsiteY5" fmla="*/ 4852 h 158365"/>
                <a:gd name="connsiteX6" fmla="*/ 105973 w 146193"/>
                <a:gd name="connsiteY6" fmla="*/ 0 h 158365"/>
                <a:gd name="connsiteX7" fmla="*/ 104973 w 146193"/>
                <a:gd name="connsiteY7" fmla="*/ 1815 h 158365"/>
                <a:gd name="connsiteX8" fmla="*/ 125751 w 146193"/>
                <a:gd name="connsiteY8" fmla="*/ 23389 h 158365"/>
                <a:gd name="connsiteX9" fmla="*/ 124566 w 146193"/>
                <a:gd name="connsiteY9" fmla="*/ 24797 h 158365"/>
                <a:gd name="connsiteX10" fmla="*/ 107862 w 146193"/>
                <a:gd name="connsiteY10" fmla="*/ 15278 h 158365"/>
                <a:gd name="connsiteX11" fmla="*/ 106862 w 146193"/>
                <a:gd name="connsiteY11" fmla="*/ 16722 h 158365"/>
                <a:gd name="connsiteX12" fmla="*/ 126306 w 146193"/>
                <a:gd name="connsiteY12" fmla="*/ 39963 h 158365"/>
                <a:gd name="connsiteX13" fmla="*/ 125566 w 146193"/>
                <a:gd name="connsiteY13" fmla="*/ 40797 h 158365"/>
                <a:gd name="connsiteX14" fmla="*/ 112362 w 146193"/>
                <a:gd name="connsiteY14" fmla="*/ 32260 h 158365"/>
                <a:gd name="connsiteX15" fmla="*/ 111343 w 146193"/>
                <a:gd name="connsiteY15" fmla="*/ 33426 h 158365"/>
                <a:gd name="connsiteX16" fmla="*/ 128084 w 146193"/>
                <a:gd name="connsiteY16" fmla="*/ 54353 h 158365"/>
                <a:gd name="connsiteX17" fmla="*/ 126455 w 146193"/>
                <a:gd name="connsiteY17" fmla="*/ 55834 h 158365"/>
                <a:gd name="connsiteX18" fmla="*/ 119418 w 146193"/>
                <a:gd name="connsiteY18" fmla="*/ 51186 h 158365"/>
                <a:gd name="connsiteX19" fmla="*/ 129251 w 146193"/>
                <a:gd name="connsiteY19" fmla="*/ 82705 h 158365"/>
                <a:gd name="connsiteX20" fmla="*/ 121584 w 146193"/>
                <a:gd name="connsiteY20" fmla="*/ 74371 h 158365"/>
                <a:gd name="connsiteX21" fmla="*/ 120029 w 146193"/>
                <a:gd name="connsiteY21" fmla="*/ 75464 h 158365"/>
                <a:gd name="connsiteX22" fmla="*/ 129510 w 146193"/>
                <a:gd name="connsiteY22" fmla="*/ 93557 h 158365"/>
                <a:gd name="connsiteX23" fmla="*/ 127640 w 146193"/>
                <a:gd name="connsiteY23" fmla="*/ 94835 h 158365"/>
                <a:gd name="connsiteX24" fmla="*/ 118640 w 146193"/>
                <a:gd name="connsiteY24" fmla="*/ 83186 h 158365"/>
                <a:gd name="connsiteX25" fmla="*/ 117732 w 146193"/>
                <a:gd name="connsiteY25" fmla="*/ 83760 h 158365"/>
                <a:gd name="connsiteX26" fmla="*/ 125232 w 146193"/>
                <a:gd name="connsiteY26" fmla="*/ 108335 h 158365"/>
                <a:gd name="connsiteX27" fmla="*/ 123362 w 146193"/>
                <a:gd name="connsiteY27" fmla="*/ 108872 h 158365"/>
                <a:gd name="connsiteX28" fmla="*/ 114584 w 146193"/>
                <a:gd name="connsiteY28" fmla="*/ 95075 h 158365"/>
                <a:gd name="connsiteX29" fmla="*/ 113492 w 146193"/>
                <a:gd name="connsiteY29" fmla="*/ 121150 h 158365"/>
                <a:gd name="connsiteX30" fmla="*/ 111788 w 146193"/>
                <a:gd name="connsiteY30" fmla="*/ 121187 h 158365"/>
                <a:gd name="connsiteX31" fmla="*/ 107214 w 146193"/>
                <a:gd name="connsiteY31" fmla="*/ 92409 h 158365"/>
                <a:gd name="connsiteX32" fmla="*/ 104195 w 146193"/>
                <a:gd name="connsiteY32" fmla="*/ 92557 h 158365"/>
                <a:gd name="connsiteX33" fmla="*/ 103621 w 146193"/>
                <a:gd name="connsiteY33" fmla="*/ 124076 h 158365"/>
                <a:gd name="connsiteX34" fmla="*/ 101417 w 146193"/>
                <a:gd name="connsiteY34" fmla="*/ 124316 h 158365"/>
                <a:gd name="connsiteX35" fmla="*/ 93306 w 146193"/>
                <a:gd name="connsiteY35" fmla="*/ 97464 h 158365"/>
                <a:gd name="connsiteX36" fmla="*/ 87028 w 146193"/>
                <a:gd name="connsiteY36" fmla="*/ 132706 h 158365"/>
                <a:gd name="connsiteX37" fmla="*/ 85158 w 146193"/>
                <a:gd name="connsiteY37" fmla="*/ 132391 h 158365"/>
                <a:gd name="connsiteX38" fmla="*/ 84065 w 146193"/>
                <a:gd name="connsiteY38" fmla="*/ 101538 h 158365"/>
                <a:gd name="connsiteX39" fmla="*/ 81306 w 146193"/>
                <a:gd name="connsiteY39" fmla="*/ 101260 h 158365"/>
                <a:gd name="connsiteX40" fmla="*/ 72269 w 146193"/>
                <a:gd name="connsiteY40" fmla="*/ 127835 h 158365"/>
                <a:gd name="connsiteX41" fmla="*/ 70361 w 146193"/>
                <a:gd name="connsiteY41" fmla="*/ 127557 h 158365"/>
                <a:gd name="connsiteX42" fmla="*/ 71843 w 146193"/>
                <a:gd name="connsiteY42" fmla="*/ 99816 h 158365"/>
                <a:gd name="connsiteX43" fmla="*/ 70269 w 146193"/>
                <a:gd name="connsiteY43" fmla="*/ 99557 h 158365"/>
                <a:gd name="connsiteX44" fmla="*/ 60046 w 146193"/>
                <a:gd name="connsiteY44" fmla="*/ 118742 h 158365"/>
                <a:gd name="connsiteX45" fmla="*/ 58713 w 146193"/>
                <a:gd name="connsiteY45" fmla="*/ 117964 h 158365"/>
                <a:gd name="connsiteX46" fmla="*/ 61991 w 146193"/>
                <a:gd name="connsiteY46" fmla="*/ 98149 h 158365"/>
                <a:gd name="connsiteX47" fmla="*/ 60083 w 146193"/>
                <a:gd name="connsiteY47" fmla="*/ 97835 h 158365"/>
                <a:gd name="connsiteX48" fmla="*/ 47731 w 146193"/>
                <a:gd name="connsiteY48" fmla="*/ 121205 h 158365"/>
                <a:gd name="connsiteX49" fmla="*/ 46454 w 146193"/>
                <a:gd name="connsiteY49" fmla="*/ 120668 h 158365"/>
                <a:gd name="connsiteX50" fmla="*/ 51991 w 146193"/>
                <a:gd name="connsiteY50" fmla="*/ 90353 h 158365"/>
                <a:gd name="connsiteX51" fmla="*/ 49713 w 146193"/>
                <a:gd name="connsiteY51" fmla="*/ 90075 h 158365"/>
                <a:gd name="connsiteX52" fmla="*/ 37991 w 146193"/>
                <a:gd name="connsiteY52" fmla="*/ 111446 h 158365"/>
                <a:gd name="connsiteX53" fmla="*/ 35935 w 146193"/>
                <a:gd name="connsiteY53" fmla="*/ 110279 h 158365"/>
                <a:gd name="connsiteX54" fmla="*/ 42879 w 146193"/>
                <a:gd name="connsiteY54" fmla="*/ 81816 h 158365"/>
                <a:gd name="connsiteX55" fmla="*/ 40379 w 146193"/>
                <a:gd name="connsiteY55" fmla="*/ 81223 h 158365"/>
                <a:gd name="connsiteX56" fmla="*/ 29583 w 146193"/>
                <a:gd name="connsiteY56" fmla="*/ 96538 h 158365"/>
                <a:gd name="connsiteX57" fmla="*/ 26564 w 146193"/>
                <a:gd name="connsiteY57" fmla="*/ 95297 h 158365"/>
                <a:gd name="connsiteX58" fmla="*/ 34472 w 146193"/>
                <a:gd name="connsiteY58" fmla="*/ 74742 h 158365"/>
                <a:gd name="connsiteX59" fmla="*/ 33509 w 146193"/>
                <a:gd name="connsiteY59" fmla="*/ 74408 h 158365"/>
                <a:gd name="connsiteX60" fmla="*/ 22453 w 146193"/>
                <a:gd name="connsiteY60" fmla="*/ 90705 h 158365"/>
                <a:gd name="connsiteX61" fmla="*/ 21453 w 146193"/>
                <a:gd name="connsiteY61" fmla="*/ 90186 h 158365"/>
                <a:gd name="connsiteX62" fmla="*/ 30639 w 146193"/>
                <a:gd name="connsiteY62" fmla="*/ 64649 h 158365"/>
                <a:gd name="connsiteX63" fmla="*/ 29435 w 146193"/>
                <a:gd name="connsiteY63" fmla="*/ 63982 h 158365"/>
                <a:gd name="connsiteX64" fmla="*/ 18657 w 146193"/>
                <a:gd name="connsiteY64" fmla="*/ 76945 h 158365"/>
                <a:gd name="connsiteX65" fmla="*/ 17268 w 146193"/>
                <a:gd name="connsiteY65" fmla="*/ 75945 h 158365"/>
                <a:gd name="connsiteX66" fmla="*/ 29213 w 146193"/>
                <a:gd name="connsiteY66" fmla="*/ 48001 h 158365"/>
                <a:gd name="connsiteX67" fmla="*/ 26657 w 146193"/>
                <a:gd name="connsiteY67" fmla="*/ 45908 h 158365"/>
                <a:gd name="connsiteX68" fmla="*/ 8620 w 146193"/>
                <a:gd name="connsiteY68" fmla="*/ 59908 h 158365"/>
                <a:gd name="connsiteX69" fmla="*/ 6249 w 146193"/>
                <a:gd name="connsiteY69" fmla="*/ 93872 h 158365"/>
                <a:gd name="connsiteX70" fmla="*/ 15786 w 146193"/>
                <a:gd name="connsiteY70" fmla="*/ 121131 h 158365"/>
                <a:gd name="connsiteX71" fmla="*/ 39472 w 146193"/>
                <a:gd name="connsiteY71" fmla="*/ 144150 h 158365"/>
                <a:gd name="connsiteX72" fmla="*/ 57583 w 146193"/>
                <a:gd name="connsiteY72" fmla="*/ 151057 h 158365"/>
                <a:gd name="connsiteX73" fmla="*/ 91547 w 146193"/>
                <a:gd name="connsiteY73" fmla="*/ 152428 h 15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6193" h="158365">
                  <a:moveTo>
                    <a:pt x="91547" y="152428"/>
                  </a:moveTo>
                  <a:cubicBezTo>
                    <a:pt x="96621" y="149076"/>
                    <a:pt x="102936" y="146595"/>
                    <a:pt x="108936" y="145891"/>
                  </a:cubicBezTo>
                  <a:cubicBezTo>
                    <a:pt x="123158" y="144224"/>
                    <a:pt x="134307" y="137280"/>
                    <a:pt x="141047" y="125631"/>
                  </a:cubicBezTo>
                  <a:cubicBezTo>
                    <a:pt x="145029" y="118742"/>
                    <a:pt x="147548" y="108390"/>
                    <a:pt x="145418" y="101149"/>
                  </a:cubicBezTo>
                  <a:cubicBezTo>
                    <a:pt x="141640" y="88316"/>
                    <a:pt x="140844" y="76001"/>
                    <a:pt x="142510" y="63130"/>
                  </a:cubicBezTo>
                  <a:cubicBezTo>
                    <a:pt x="145714" y="38334"/>
                    <a:pt x="136066" y="19241"/>
                    <a:pt x="116269" y="4852"/>
                  </a:cubicBezTo>
                  <a:cubicBezTo>
                    <a:pt x="113251" y="2667"/>
                    <a:pt x="109417" y="1593"/>
                    <a:pt x="105973" y="0"/>
                  </a:cubicBezTo>
                  <a:cubicBezTo>
                    <a:pt x="105640" y="611"/>
                    <a:pt x="105306" y="1204"/>
                    <a:pt x="104973" y="1815"/>
                  </a:cubicBezTo>
                  <a:cubicBezTo>
                    <a:pt x="111899" y="9000"/>
                    <a:pt x="118825" y="16185"/>
                    <a:pt x="125751" y="23389"/>
                  </a:cubicBezTo>
                  <a:cubicBezTo>
                    <a:pt x="125362" y="23852"/>
                    <a:pt x="124955" y="24315"/>
                    <a:pt x="124566" y="24797"/>
                  </a:cubicBezTo>
                  <a:cubicBezTo>
                    <a:pt x="118992" y="21630"/>
                    <a:pt x="113436" y="18445"/>
                    <a:pt x="107862" y="15278"/>
                  </a:cubicBezTo>
                  <a:cubicBezTo>
                    <a:pt x="107528" y="15759"/>
                    <a:pt x="107195" y="16241"/>
                    <a:pt x="106862" y="16722"/>
                  </a:cubicBezTo>
                  <a:cubicBezTo>
                    <a:pt x="113343" y="24463"/>
                    <a:pt x="119825" y="32223"/>
                    <a:pt x="126306" y="39963"/>
                  </a:cubicBezTo>
                  <a:cubicBezTo>
                    <a:pt x="126066" y="40241"/>
                    <a:pt x="125807" y="40519"/>
                    <a:pt x="125566" y="40797"/>
                  </a:cubicBezTo>
                  <a:cubicBezTo>
                    <a:pt x="121158" y="37945"/>
                    <a:pt x="116769" y="35112"/>
                    <a:pt x="112362" y="32260"/>
                  </a:cubicBezTo>
                  <a:cubicBezTo>
                    <a:pt x="112029" y="32649"/>
                    <a:pt x="111677" y="33037"/>
                    <a:pt x="111343" y="33426"/>
                  </a:cubicBezTo>
                  <a:cubicBezTo>
                    <a:pt x="116917" y="40408"/>
                    <a:pt x="122510" y="47371"/>
                    <a:pt x="128084" y="54353"/>
                  </a:cubicBezTo>
                  <a:cubicBezTo>
                    <a:pt x="127547" y="54853"/>
                    <a:pt x="127010" y="55353"/>
                    <a:pt x="126455" y="55834"/>
                  </a:cubicBezTo>
                  <a:cubicBezTo>
                    <a:pt x="124103" y="54278"/>
                    <a:pt x="121769" y="52741"/>
                    <a:pt x="119418" y="51186"/>
                  </a:cubicBezTo>
                  <a:cubicBezTo>
                    <a:pt x="130195" y="59297"/>
                    <a:pt x="125695" y="71927"/>
                    <a:pt x="129251" y="82705"/>
                  </a:cubicBezTo>
                  <a:cubicBezTo>
                    <a:pt x="126399" y="79612"/>
                    <a:pt x="123992" y="76982"/>
                    <a:pt x="121584" y="74371"/>
                  </a:cubicBezTo>
                  <a:cubicBezTo>
                    <a:pt x="121066" y="74742"/>
                    <a:pt x="120547" y="75093"/>
                    <a:pt x="120029" y="75464"/>
                  </a:cubicBezTo>
                  <a:cubicBezTo>
                    <a:pt x="123195" y="81501"/>
                    <a:pt x="126344" y="87520"/>
                    <a:pt x="129510" y="93557"/>
                  </a:cubicBezTo>
                  <a:cubicBezTo>
                    <a:pt x="128881" y="93983"/>
                    <a:pt x="128269" y="94409"/>
                    <a:pt x="127640" y="94835"/>
                  </a:cubicBezTo>
                  <a:cubicBezTo>
                    <a:pt x="124640" y="90946"/>
                    <a:pt x="121640" y="87057"/>
                    <a:pt x="118640" y="83186"/>
                  </a:cubicBezTo>
                  <a:cubicBezTo>
                    <a:pt x="118343" y="83372"/>
                    <a:pt x="118029" y="83575"/>
                    <a:pt x="117732" y="83760"/>
                  </a:cubicBezTo>
                  <a:cubicBezTo>
                    <a:pt x="120232" y="91946"/>
                    <a:pt x="122732" y="100131"/>
                    <a:pt x="125232" y="108335"/>
                  </a:cubicBezTo>
                  <a:cubicBezTo>
                    <a:pt x="124603" y="108520"/>
                    <a:pt x="123973" y="108687"/>
                    <a:pt x="123362" y="108872"/>
                  </a:cubicBezTo>
                  <a:cubicBezTo>
                    <a:pt x="120732" y="104742"/>
                    <a:pt x="118103" y="100612"/>
                    <a:pt x="114584" y="95075"/>
                  </a:cubicBezTo>
                  <a:cubicBezTo>
                    <a:pt x="114177" y="104964"/>
                    <a:pt x="113825" y="113057"/>
                    <a:pt x="113492" y="121150"/>
                  </a:cubicBezTo>
                  <a:cubicBezTo>
                    <a:pt x="112917" y="121168"/>
                    <a:pt x="112362" y="121168"/>
                    <a:pt x="111788" y="121187"/>
                  </a:cubicBezTo>
                  <a:cubicBezTo>
                    <a:pt x="110269" y="111594"/>
                    <a:pt x="108751" y="102001"/>
                    <a:pt x="107214" y="92409"/>
                  </a:cubicBezTo>
                  <a:cubicBezTo>
                    <a:pt x="106214" y="92464"/>
                    <a:pt x="105214" y="92501"/>
                    <a:pt x="104195" y="92557"/>
                  </a:cubicBezTo>
                  <a:cubicBezTo>
                    <a:pt x="104010" y="103057"/>
                    <a:pt x="103806" y="113557"/>
                    <a:pt x="103621" y="124076"/>
                  </a:cubicBezTo>
                  <a:cubicBezTo>
                    <a:pt x="102880" y="124150"/>
                    <a:pt x="102158" y="124242"/>
                    <a:pt x="101417" y="124316"/>
                  </a:cubicBezTo>
                  <a:cubicBezTo>
                    <a:pt x="98880" y="115890"/>
                    <a:pt x="96325" y="107446"/>
                    <a:pt x="93306" y="97464"/>
                  </a:cubicBezTo>
                  <a:cubicBezTo>
                    <a:pt x="90973" y="110594"/>
                    <a:pt x="88991" y="121650"/>
                    <a:pt x="87028" y="132706"/>
                  </a:cubicBezTo>
                  <a:cubicBezTo>
                    <a:pt x="86399" y="132594"/>
                    <a:pt x="85787" y="132502"/>
                    <a:pt x="85158" y="132391"/>
                  </a:cubicBezTo>
                  <a:cubicBezTo>
                    <a:pt x="84787" y="122113"/>
                    <a:pt x="84417" y="111816"/>
                    <a:pt x="84065" y="101538"/>
                  </a:cubicBezTo>
                  <a:cubicBezTo>
                    <a:pt x="83139" y="101446"/>
                    <a:pt x="82232" y="101353"/>
                    <a:pt x="81306" y="101260"/>
                  </a:cubicBezTo>
                  <a:cubicBezTo>
                    <a:pt x="78287" y="110112"/>
                    <a:pt x="75287" y="118983"/>
                    <a:pt x="72269" y="127835"/>
                  </a:cubicBezTo>
                  <a:cubicBezTo>
                    <a:pt x="71639" y="127742"/>
                    <a:pt x="71009" y="127650"/>
                    <a:pt x="70361" y="127557"/>
                  </a:cubicBezTo>
                  <a:cubicBezTo>
                    <a:pt x="70861" y="118316"/>
                    <a:pt x="71343" y="109057"/>
                    <a:pt x="71843" y="99816"/>
                  </a:cubicBezTo>
                  <a:cubicBezTo>
                    <a:pt x="71324" y="99724"/>
                    <a:pt x="70787" y="99649"/>
                    <a:pt x="70269" y="99557"/>
                  </a:cubicBezTo>
                  <a:cubicBezTo>
                    <a:pt x="66861" y="105946"/>
                    <a:pt x="63454" y="112353"/>
                    <a:pt x="60046" y="118742"/>
                  </a:cubicBezTo>
                  <a:cubicBezTo>
                    <a:pt x="59602" y="118483"/>
                    <a:pt x="59157" y="118224"/>
                    <a:pt x="58713" y="117964"/>
                  </a:cubicBezTo>
                  <a:cubicBezTo>
                    <a:pt x="59806" y="111353"/>
                    <a:pt x="60898" y="104761"/>
                    <a:pt x="61991" y="98149"/>
                  </a:cubicBezTo>
                  <a:cubicBezTo>
                    <a:pt x="61361" y="98038"/>
                    <a:pt x="60713" y="97946"/>
                    <a:pt x="60083" y="97835"/>
                  </a:cubicBezTo>
                  <a:cubicBezTo>
                    <a:pt x="55972" y="105631"/>
                    <a:pt x="51843" y="113427"/>
                    <a:pt x="47731" y="121205"/>
                  </a:cubicBezTo>
                  <a:cubicBezTo>
                    <a:pt x="47305" y="121039"/>
                    <a:pt x="46880" y="120853"/>
                    <a:pt x="46454" y="120668"/>
                  </a:cubicBezTo>
                  <a:cubicBezTo>
                    <a:pt x="48305" y="110557"/>
                    <a:pt x="50139" y="100464"/>
                    <a:pt x="51991" y="90353"/>
                  </a:cubicBezTo>
                  <a:cubicBezTo>
                    <a:pt x="51231" y="90260"/>
                    <a:pt x="50472" y="90168"/>
                    <a:pt x="49713" y="90075"/>
                  </a:cubicBezTo>
                  <a:cubicBezTo>
                    <a:pt x="45805" y="97205"/>
                    <a:pt x="41898" y="104316"/>
                    <a:pt x="37991" y="111446"/>
                  </a:cubicBezTo>
                  <a:cubicBezTo>
                    <a:pt x="37305" y="111057"/>
                    <a:pt x="36620" y="110668"/>
                    <a:pt x="35935" y="110279"/>
                  </a:cubicBezTo>
                  <a:cubicBezTo>
                    <a:pt x="38250" y="100798"/>
                    <a:pt x="40565" y="91297"/>
                    <a:pt x="42879" y="81816"/>
                  </a:cubicBezTo>
                  <a:cubicBezTo>
                    <a:pt x="42046" y="81612"/>
                    <a:pt x="41213" y="81408"/>
                    <a:pt x="40379" y="81223"/>
                  </a:cubicBezTo>
                  <a:cubicBezTo>
                    <a:pt x="36787" y="86334"/>
                    <a:pt x="33176" y="91427"/>
                    <a:pt x="29583" y="96538"/>
                  </a:cubicBezTo>
                  <a:cubicBezTo>
                    <a:pt x="28583" y="96131"/>
                    <a:pt x="27564" y="95705"/>
                    <a:pt x="26564" y="95297"/>
                  </a:cubicBezTo>
                  <a:cubicBezTo>
                    <a:pt x="29194" y="88446"/>
                    <a:pt x="31842" y="81594"/>
                    <a:pt x="34472" y="74742"/>
                  </a:cubicBezTo>
                  <a:cubicBezTo>
                    <a:pt x="34157" y="74630"/>
                    <a:pt x="33842" y="74519"/>
                    <a:pt x="33509" y="74408"/>
                  </a:cubicBezTo>
                  <a:cubicBezTo>
                    <a:pt x="29824" y="79834"/>
                    <a:pt x="26139" y="85260"/>
                    <a:pt x="22453" y="90705"/>
                  </a:cubicBezTo>
                  <a:cubicBezTo>
                    <a:pt x="22120" y="90538"/>
                    <a:pt x="21787" y="90353"/>
                    <a:pt x="21453" y="90186"/>
                  </a:cubicBezTo>
                  <a:cubicBezTo>
                    <a:pt x="24509" y="81668"/>
                    <a:pt x="27583" y="73168"/>
                    <a:pt x="30639" y="64649"/>
                  </a:cubicBezTo>
                  <a:cubicBezTo>
                    <a:pt x="30231" y="64427"/>
                    <a:pt x="29842" y="64205"/>
                    <a:pt x="29435" y="63982"/>
                  </a:cubicBezTo>
                  <a:cubicBezTo>
                    <a:pt x="25842" y="68297"/>
                    <a:pt x="22250" y="72631"/>
                    <a:pt x="18657" y="76945"/>
                  </a:cubicBezTo>
                  <a:cubicBezTo>
                    <a:pt x="18194" y="76612"/>
                    <a:pt x="17731" y="76279"/>
                    <a:pt x="17268" y="75945"/>
                  </a:cubicBezTo>
                  <a:cubicBezTo>
                    <a:pt x="21250" y="66630"/>
                    <a:pt x="25231" y="57315"/>
                    <a:pt x="29213" y="48001"/>
                  </a:cubicBezTo>
                  <a:cubicBezTo>
                    <a:pt x="28361" y="47297"/>
                    <a:pt x="27509" y="46612"/>
                    <a:pt x="26657" y="45908"/>
                  </a:cubicBezTo>
                  <a:cubicBezTo>
                    <a:pt x="20601" y="50538"/>
                    <a:pt x="13972" y="54575"/>
                    <a:pt x="8620" y="59908"/>
                  </a:cubicBezTo>
                  <a:cubicBezTo>
                    <a:pt x="-1603" y="70075"/>
                    <a:pt x="-3158" y="82946"/>
                    <a:pt x="6249" y="93872"/>
                  </a:cubicBezTo>
                  <a:cubicBezTo>
                    <a:pt x="13453" y="102242"/>
                    <a:pt x="15083" y="111057"/>
                    <a:pt x="15786" y="121131"/>
                  </a:cubicBezTo>
                  <a:cubicBezTo>
                    <a:pt x="16935" y="137224"/>
                    <a:pt x="23472" y="142576"/>
                    <a:pt x="39472" y="144150"/>
                  </a:cubicBezTo>
                  <a:cubicBezTo>
                    <a:pt x="45731" y="144761"/>
                    <a:pt x="52546" y="147317"/>
                    <a:pt x="57583" y="151057"/>
                  </a:cubicBezTo>
                  <a:cubicBezTo>
                    <a:pt x="70102" y="160298"/>
                    <a:pt x="78843" y="160798"/>
                    <a:pt x="91547" y="15242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D51359E5-2C70-CB2D-EA92-D9B65F6F592A}"/>
                </a:ext>
              </a:extLst>
            </p:cNvPr>
            <p:cNvSpPr/>
            <p:nvPr/>
          </p:nvSpPr>
          <p:spPr>
            <a:xfrm>
              <a:off x="1402847" y="4940931"/>
              <a:ext cx="136362" cy="168892"/>
            </a:xfrm>
            <a:custGeom>
              <a:avLst/>
              <a:gdLst>
                <a:gd name="connsiteX0" fmla="*/ 5009 w 136362"/>
                <a:gd name="connsiteY0" fmla="*/ 84848 h 168892"/>
                <a:gd name="connsiteX1" fmla="*/ 8250 w 136362"/>
                <a:gd name="connsiteY1" fmla="*/ 108552 h 168892"/>
                <a:gd name="connsiteX2" fmla="*/ 17194 w 136362"/>
                <a:gd name="connsiteY2" fmla="*/ 145831 h 168892"/>
                <a:gd name="connsiteX3" fmla="*/ 48583 w 136362"/>
                <a:gd name="connsiteY3" fmla="*/ 167479 h 168892"/>
                <a:gd name="connsiteX4" fmla="*/ 86306 w 136362"/>
                <a:gd name="connsiteY4" fmla="*/ 136905 h 168892"/>
                <a:gd name="connsiteX5" fmla="*/ 57232 w 136362"/>
                <a:gd name="connsiteY5" fmla="*/ 144720 h 168892"/>
                <a:gd name="connsiteX6" fmla="*/ 56602 w 136362"/>
                <a:gd name="connsiteY6" fmla="*/ 142664 h 168892"/>
                <a:gd name="connsiteX7" fmla="*/ 74584 w 136362"/>
                <a:gd name="connsiteY7" fmla="*/ 134720 h 168892"/>
                <a:gd name="connsiteX8" fmla="*/ 74287 w 136362"/>
                <a:gd name="connsiteY8" fmla="*/ 133257 h 168892"/>
                <a:gd name="connsiteX9" fmla="*/ 45509 w 136362"/>
                <a:gd name="connsiteY9" fmla="*/ 136720 h 168892"/>
                <a:gd name="connsiteX10" fmla="*/ 44861 w 136362"/>
                <a:gd name="connsiteY10" fmla="*/ 134664 h 168892"/>
                <a:gd name="connsiteX11" fmla="*/ 70065 w 136362"/>
                <a:gd name="connsiteY11" fmla="*/ 125442 h 168892"/>
                <a:gd name="connsiteX12" fmla="*/ 70121 w 136362"/>
                <a:gd name="connsiteY12" fmla="*/ 124256 h 168892"/>
                <a:gd name="connsiteX13" fmla="*/ 48565 w 136362"/>
                <a:gd name="connsiteY13" fmla="*/ 123812 h 168892"/>
                <a:gd name="connsiteX14" fmla="*/ 48546 w 136362"/>
                <a:gd name="connsiteY14" fmla="*/ 122719 h 168892"/>
                <a:gd name="connsiteX15" fmla="*/ 62695 w 136362"/>
                <a:gd name="connsiteY15" fmla="*/ 118016 h 168892"/>
                <a:gd name="connsiteX16" fmla="*/ 32602 w 136362"/>
                <a:gd name="connsiteY16" fmla="*/ 117738 h 168892"/>
                <a:gd name="connsiteX17" fmla="*/ 32472 w 136362"/>
                <a:gd name="connsiteY17" fmla="*/ 116219 h 168892"/>
                <a:gd name="connsiteX18" fmla="*/ 42102 w 136362"/>
                <a:gd name="connsiteY18" fmla="*/ 111164 h 168892"/>
                <a:gd name="connsiteX19" fmla="*/ 27009 w 136362"/>
                <a:gd name="connsiteY19" fmla="*/ 109645 h 168892"/>
                <a:gd name="connsiteX20" fmla="*/ 27046 w 136362"/>
                <a:gd name="connsiteY20" fmla="*/ 107164 h 168892"/>
                <a:gd name="connsiteX21" fmla="*/ 51991 w 136362"/>
                <a:gd name="connsiteY21" fmla="*/ 104015 h 168892"/>
                <a:gd name="connsiteX22" fmla="*/ 51935 w 136362"/>
                <a:gd name="connsiteY22" fmla="*/ 102330 h 168892"/>
                <a:gd name="connsiteX23" fmla="*/ 25602 w 136362"/>
                <a:gd name="connsiteY23" fmla="*/ 98552 h 168892"/>
                <a:gd name="connsiteX24" fmla="*/ 25676 w 136362"/>
                <a:gd name="connsiteY24" fmla="*/ 95960 h 168892"/>
                <a:gd name="connsiteX25" fmla="*/ 48750 w 136362"/>
                <a:gd name="connsiteY25" fmla="*/ 93812 h 168892"/>
                <a:gd name="connsiteX26" fmla="*/ 48806 w 136362"/>
                <a:gd name="connsiteY26" fmla="*/ 92793 h 168892"/>
                <a:gd name="connsiteX27" fmla="*/ 26324 w 136362"/>
                <a:gd name="connsiteY27" fmla="*/ 87626 h 168892"/>
                <a:gd name="connsiteX28" fmla="*/ 26453 w 136362"/>
                <a:gd name="connsiteY28" fmla="*/ 86312 h 168892"/>
                <a:gd name="connsiteX29" fmla="*/ 49324 w 136362"/>
                <a:gd name="connsiteY29" fmla="*/ 85256 h 168892"/>
                <a:gd name="connsiteX30" fmla="*/ 49472 w 136362"/>
                <a:gd name="connsiteY30" fmla="*/ 82960 h 168892"/>
                <a:gd name="connsiteX31" fmla="*/ 23972 w 136362"/>
                <a:gd name="connsiteY31" fmla="*/ 77293 h 168892"/>
                <a:gd name="connsiteX32" fmla="*/ 35065 w 136362"/>
                <a:gd name="connsiteY32" fmla="*/ 74385 h 168892"/>
                <a:gd name="connsiteX33" fmla="*/ 24898 w 136362"/>
                <a:gd name="connsiteY33" fmla="*/ 70682 h 168892"/>
                <a:gd name="connsiteX34" fmla="*/ 25028 w 136362"/>
                <a:gd name="connsiteY34" fmla="*/ 69108 h 168892"/>
                <a:gd name="connsiteX35" fmla="*/ 41620 w 136362"/>
                <a:gd name="connsiteY35" fmla="*/ 68034 h 168892"/>
                <a:gd name="connsiteX36" fmla="*/ 25268 w 136362"/>
                <a:gd name="connsiteY36" fmla="*/ 61163 h 168892"/>
                <a:gd name="connsiteX37" fmla="*/ 25694 w 136362"/>
                <a:gd name="connsiteY37" fmla="*/ 58515 h 168892"/>
                <a:gd name="connsiteX38" fmla="*/ 54398 w 136362"/>
                <a:gd name="connsiteY38" fmla="*/ 62163 h 168892"/>
                <a:gd name="connsiteX39" fmla="*/ 54620 w 136362"/>
                <a:gd name="connsiteY39" fmla="*/ 60756 h 168892"/>
                <a:gd name="connsiteX40" fmla="*/ 29602 w 136362"/>
                <a:gd name="connsiteY40" fmla="*/ 49385 h 168892"/>
                <a:gd name="connsiteX41" fmla="*/ 30083 w 136362"/>
                <a:gd name="connsiteY41" fmla="*/ 47404 h 168892"/>
                <a:gd name="connsiteX42" fmla="*/ 57769 w 136362"/>
                <a:gd name="connsiteY42" fmla="*/ 52663 h 168892"/>
                <a:gd name="connsiteX43" fmla="*/ 57917 w 136362"/>
                <a:gd name="connsiteY43" fmla="*/ 51496 h 168892"/>
                <a:gd name="connsiteX44" fmla="*/ 40139 w 136362"/>
                <a:gd name="connsiteY44" fmla="*/ 41404 h 168892"/>
                <a:gd name="connsiteX45" fmla="*/ 41046 w 136362"/>
                <a:gd name="connsiteY45" fmla="*/ 39496 h 168892"/>
                <a:gd name="connsiteX46" fmla="*/ 62324 w 136362"/>
                <a:gd name="connsiteY46" fmla="*/ 46904 h 168892"/>
                <a:gd name="connsiteX47" fmla="*/ 63102 w 136362"/>
                <a:gd name="connsiteY47" fmla="*/ 45737 h 168892"/>
                <a:gd name="connsiteX48" fmla="*/ 43157 w 136362"/>
                <a:gd name="connsiteY48" fmla="*/ 32811 h 168892"/>
                <a:gd name="connsiteX49" fmla="*/ 44176 w 136362"/>
                <a:gd name="connsiteY49" fmla="*/ 30977 h 168892"/>
                <a:gd name="connsiteX50" fmla="*/ 69065 w 136362"/>
                <a:gd name="connsiteY50" fmla="*/ 40089 h 168892"/>
                <a:gd name="connsiteX51" fmla="*/ 69621 w 136362"/>
                <a:gd name="connsiteY51" fmla="*/ 38570 h 168892"/>
                <a:gd name="connsiteX52" fmla="*/ 51287 w 136362"/>
                <a:gd name="connsiteY52" fmla="*/ 24607 h 168892"/>
                <a:gd name="connsiteX53" fmla="*/ 52491 w 136362"/>
                <a:gd name="connsiteY53" fmla="*/ 22774 h 168892"/>
                <a:gd name="connsiteX54" fmla="*/ 76380 w 136362"/>
                <a:gd name="connsiteY54" fmla="*/ 32977 h 168892"/>
                <a:gd name="connsiteX55" fmla="*/ 65769 w 136362"/>
                <a:gd name="connsiteY55" fmla="*/ 21107 h 168892"/>
                <a:gd name="connsiteX56" fmla="*/ 66991 w 136362"/>
                <a:gd name="connsiteY56" fmla="*/ 19699 h 168892"/>
                <a:gd name="connsiteX57" fmla="*/ 89695 w 136362"/>
                <a:gd name="connsiteY57" fmla="*/ 35848 h 168892"/>
                <a:gd name="connsiteX58" fmla="*/ 81176 w 136362"/>
                <a:gd name="connsiteY58" fmla="*/ 19588 h 168892"/>
                <a:gd name="connsiteX59" fmla="*/ 82547 w 136362"/>
                <a:gd name="connsiteY59" fmla="*/ 18292 h 168892"/>
                <a:gd name="connsiteX60" fmla="*/ 101343 w 136362"/>
                <a:gd name="connsiteY60" fmla="*/ 36107 h 168892"/>
                <a:gd name="connsiteX61" fmla="*/ 102584 w 136362"/>
                <a:gd name="connsiteY61" fmla="*/ 35163 h 168892"/>
                <a:gd name="connsiteX62" fmla="*/ 94195 w 136362"/>
                <a:gd name="connsiteY62" fmla="*/ 21607 h 168892"/>
                <a:gd name="connsiteX63" fmla="*/ 95788 w 136362"/>
                <a:gd name="connsiteY63" fmla="*/ 20274 h 168892"/>
                <a:gd name="connsiteX64" fmla="*/ 116362 w 136362"/>
                <a:gd name="connsiteY64" fmla="*/ 41829 h 168892"/>
                <a:gd name="connsiteX65" fmla="*/ 112066 w 136362"/>
                <a:gd name="connsiteY65" fmla="*/ 27088 h 168892"/>
                <a:gd name="connsiteX66" fmla="*/ 113955 w 136362"/>
                <a:gd name="connsiteY66" fmla="*/ 26477 h 168892"/>
                <a:gd name="connsiteX67" fmla="*/ 123640 w 136362"/>
                <a:gd name="connsiteY67" fmla="*/ 44978 h 168892"/>
                <a:gd name="connsiteX68" fmla="*/ 124936 w 136362"/>
                <a:gd name="connsiteY68" fmla="*/ 44385 h 168892"/>
                <a:gd name="connsiteX69" fmla="*/ 120140 w 136362"/>
                <a:gd name="connsiteY69" fmla="*/ 32848 h 168892"/>
                <a:gd name="connsiteX70" fmla="*/ 122029 w 136362"/>
                <a:gd name="connsiteY70" fmla="*/ 31589 h 168892"/>
                <a:gd name="connsiteX71" fmla="*/ 136362 w 136362"/>
                <a:gd name="connsiteY71" fmla="*/ 48274 h 168892"/>
                <a:gd name="connsiteX72" fmla="*/ 130233 w 136362"/>
                <a:gd name="connsiteY72" fmla="*/ 33403 h 168892"/>
                <a:gd name="connsiteX73" fmla="*/ 63528 w 136362"/>
                <a:gd name="connsiteY73" fmla="*/ 51 h 168892"/>
                <a:gd name="connsiteX74" fmla="*/ 24102 w 136362"/>
                <a:gd name="connsiteY74" fmla="*/ 25588 h 168892"/>
                <a:gd name="connsiteX75" fmla="*/ 9435 w 136362"/>
                <a:gd name="connsiteY75" fmla="*/ 47848 h 168892"/>
                <a:gd name="connsiteX76" fmla="*/ 5009 w 136362"/>
                <a:gd name="connsiteY76" fmla="*/ 84848 h 1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6362" h="168892">
                  <a:moveTo>
                    <a:pt x="5009" y="84848"/>
                  </a:moveTo>
                  <a:cubicBezTo>
                    <a:pt x="10120" y="92793"/>
                    <a:pt x="10490" y="100052"/>
                    <a:pt x="8250" y="108552"/>
                  </a:cubicBezTo>
                  <a:cubicBezTo>
                    <a:pt x="4583" y="122479"/>
                    <a:pt x="5546" y="136016"/>
                    <a:pt x="17194" y="145831"/>
                  </a:cubicBezTo>
                  <a:cubicBezTo>
                    <a:pt x="26898" y="153998"/>
                    <a:pt x="37213" y="162164"/>
                    <a:pt x="48583" y="167479"/>
                  </a:cubicBezTo>
                  <a:cubicBezTo>
                    <a:pt x="63565" y="174479"/>
                    <a:pt x="88177" y="154090"/>
                    <a:pt x="86306" y="136905"/>
                  </a:cubicBezTo>
                  <a:cubicBezTo>
                    <a:pt x="76565" y="139516"/>
                    <a:pt x="66898" y="142127"/>
                    <a:pt x="57232" y="144720"/>
                  </a:cubicBezTo>
                  <a:cubicBezTo>
                    <a:pt x="57028" y="144035"/>
                    <a:pt x="56824" y="143349"/>
                    <a:pt x="56602" y="142664"/>
                  </a:cubicBezTo>
                  <a:cubicBezTo>
                    <a:pt x="62602" y="140016"/>
                    <a:pt x="68584" y="137368"/>
                    <a:pt x="74584" y="134720"/>
                  </a:cubicBezTo>
                  <a:cubicBezTo>
                    <a:pt x="74491" y="134238"/>
                    <a:pt x="74380" y="133757"/>
                    <a:pt x="74287" y="133257"/>
                  </a:cubicBezTo>
                  <a:cubicBezTo>
                    <a:pt x="64695" y="134405"/>
                    <a:pt x="55102" y="135571"/>
                    <a:pt x="45509" y="136720"/>
                  </a:cubicBezTo>
                  <a:cubicBezTo>
                    <a:pt x="45287" y="136034"/>
                    <a:pt x="45083" y="135349"/>
                    <a:pt x="44861" y="134664"/>
                  </a:cubicBezTo>
                  <a:cubicBezTo>
                    <a:pt x="53269" y="131590"/>
                    <a:pt x="61658" y="128516"/>
                    <a:pt x="70065" y="125442"/>
                  </a:cubicBezTo>
                  <a:cubicBezTo>
                    <a:pt x="70084" y="125053"/>
                    <a:pt x="70102" y="124645"/>
                    <a:pt x="70121" y="124256"/>
                  </a:cubicBezTo>
                  <a:cubicBezTo>
                    <a:pt x="62935" y="124108"/>
                    <a:pt x="55750" y="123960"/>
                    <a:pt x="48565" y="123812"/>
                  </a:cubicBezTo>
                  <a:cubicBezTo>
                    <a:pt x="48565" y="123442"/>
                    <a:pt x="48546" y="123090"/>
                    <a:pt x="48546" y="122719"/>
                  </a:cubicBezTo>
                  <a:cubicBezTo>
                    <a:pt x="52472" y="121405"/>
                    <a:pt x="56417" y="120108"/>
                    <a:pt x="62695" y="118016"/>
                  </a:cubicBezTo>
                  <a:cubicBezTo>
                    <a:pt x="50898" y="117905"/>
                    <a:pt x="41750" y="117812"/>
                    <a:pt x="32602" y="117738"/>
                  </a:cubicBezTo>
                  <a:cubicBezTo>
                    <a:pt x="32565" y="117238"/>
                    <a:pt x="32509" y="116719"/>
                    <a:pt x="32472" y="116219"/>
                  </a:cubicBezTo>
                  <a:cubicBezTo>
                    <a:pt x="35491" y="114627"/>
                    <a:pt x="38509" y="113053"/>
                    <a:pt x="42102" y="111164"/>
                  </a:cubicBezTo>
                  <a:cubicBezTo>
                    <a:pt x="36435" y="110590"/>
                    <a:pt x="31731" y="110127"/>
                    <a:pt x="27009" y="109645"/>
                  </a:cubicBezTo>
                  <a:cubicBezTo>
                    <a:pt x="27028" y="108812"/>
                    <a:pt x="27028" y="107997"/>
                    <a:pt x="27046" y="107164"/>
                  </a:cubicBezTo>
                  <a:cubicBezTo>
                    <a:pt x="35361" y="106108"/>
                    <a:pt x="43676" y="105053"/>
                    <a:pt x="51991" y="104015"/>
                  </a:cubicBezTo>
                  <a:cubicBezTo>
                    <a:pt x="51972" y="103460"/>
                    <a:pt x="51954" y="102904"/>
                    <a:pt x="51935" y="102330"/>
                  </a:cubicBezTo>
                  <a:cubicBezTo>
                    <a:pt x="43157" y="101071"/>
                    <a:pt x="34379" y="99812"/>
                    <a:pt x="25602" y="98552"/>
                  </a:cubicBezTo>
                  <a:cubicBezTo>
                    <a:pt x="25620" y="97682"/>
                    <a:pt x="25639" y="96830"/>
                    <a:pt x="25676" y="95960"/>
                  </a:cubicBezTo>
                  <a:cubicBezTo>
                    <a:pt x="33361" y="95238"/>
                    <a:pt x="41065" y="94534"/>
                    <a:pt x="48750" y="93812"/>
                  </a:cubicBezTo>
                  <a:cubicBezTo>
                    <a:pt x="48769" y="93478"/>
                    <a:pt x="48787" y="93145"/>
                    <a:pt x="48806" y="92793"/>
                  </a:cubicBezTo>
                  <a:cubicBezTo>
                    <a:pt x="41305" y="91071"/>
                    <a:pt x="33824" y="89349"/>
                    <a:pt x="26324" y="87626"/>
                  </a:cubicBezTo>
                  <a:cubicBezTo>
                    <a:pt x="26361" y="87182"/>
                    <a:pt x="26416" y="86756"/>
                    <a:pt x="26453" y="86312"/>
                  </a:cubicBezTo>
                  <a:cubicBezTo>
                    <a:pt x="34083" y="85960"/>
                    <a:pt x="41694" y="85608"/>
                    <a:pt x="49324" y="85256"/>
                  </a:cubicBezTo>
                  <a:cubicBezTo>
                    <a:pt x="49380" y="84497"/>
                    <a:pt x="49417" y="83719"/>
                    <a:pt x="49472" y="82960"/>
                  </a:cubicBezTo>
                  <a:cubicBezTo>
                    <a:pt x="41694" y="81237"/>
                    <a:pt x="33935" y="79497"/>
                    <a:pt x="23972" y="77293"/>
                  </a:cubicBezTo>
                  <a:cubicBezTo>
                    <a:pt x="28750" y="76034"/>
                    <a:pt x="31194" y="75404"/>
                    <a:pt x="35065" y="74385"/>
                  </a:cubicBezTo>
                  <a:cubicBezTo>
                    <a:pt x="30639" y="72774"/>
                    <a:pt x="27768" y="71719"/>
                    <a:pt x="24898" y="70682"/>
                  </a:cubicBezTo>
                  <a:cubicBezTo>
                    <a:pt x="24935" y="70163"/>
                    <a:pt x="24990" y="69626"/>
                    <a:pt x="25028" y="69108"/>
                  </a:cubicBezTo>
                  <a:cubicBezTo>
                    <a:pt x="29916" y="68793"/>
                    <a:pt x="34805" y="68478"/>
                    <a:pt x="41620" y="68034"/>
                  </a:cubicBezTo>
                  <a:cubicBezTo>
                    <a:pt x="34935" y="65219"/>
                    <a:pt x="30102" y="63182"/>
                    <a:pt x="25268" y="61163"/>
                  </a:cubicBezTo>
                  <a:cubicBezTo>
                    <a:pt x="25416" y="60274"/>
                    <a:pt x="25565" y="59404"/>
                    <a:pt x="25694" y="58515"/>
                  </a:cubicBezTo>
                  <a:cubicBezTo>
                    <a:pt x="35268" y="59737"/>
                    <a:pt x="44824" y="60941"/>
                    <a:pt x="54398" y="62163"/>
                  </a:cubicBezTo>
                  <a:cubicBezTo>
                    <a:pt x="54472" y="61700"/>
                    <a:pt x="54546" y="61237"/>
                    <a:pt x="54620" y="60756"/>
                  </a:cubicBezTo>
                  <a:cubicBezTo>
                    <a:pt x="46287" y="56959"/>
                    <a:pt x="37935" y="53181"/>
                    <a:pt x="29602" y="49385"/>
                  </a:cubicBezTo>
                  <a:cubicBezTo>
                    <a:pt x="29768" y="48718"/>
                    <a:pt x="29916" y="48052"/>
                    <a:pt x="30083" y="47404"/>
                  </a:cubicBezTo>
                  <a:cubicBezTo>
                    <a:pt x="39305" y="49163"/>
                    <a:pt x="48546" y="50904"/>
                    <a:pt x="57769" y="52663"/>
                  </a:cubicBezTo>
                  <a:cubicBezTo>
                    <a:pt x="57824" y="52274"/>
                    <a:pt x="57880" y="51885"/>
                    <a:pt x="57917" y="51496"/>
                  </a:cubicBezTo>
                  <a:cubicBezTo>
                    <a:pt x="51991" y="48126"/>
                    <a:pt x="46065" y="44755"/>
                    <a:pt x="40139" y="41404"/>
                  </a:cubicBezTo>
                  <a:cubicBezTo>
                    <a:pt x="40435" y="40774"/>
                    <a:pt x="40750" y="40126"/>
                    <a:pt x="41046" y="39496"/>
                  </a:cubicBezTo>
                  <a:cubicBezTo>
                    <a:pt x="48139" y="41959"/>
                    <a:pt x="55232" y="44422"/>
                    <a:pt x="62324" y="46904"/>
                  </a:cubicBezTo>
                  <a:cubicBezTo>
                    <a:pt x="62584" y="46515"/>
                    <a:pt x="62843" y="46126"/>
                    <a:pt x="63102" y="45737"/>
                  </a:cubicBezTo>
                  <a:cubicBezTo>
                    <a:pt x="56454" y="41422"/>
                    <a:pt x="49806" y="37126"/>
                    <a:pt x="43157" y="32811"/>
                  </a:cubicBezTo>
                  <a:cubicBezTo>
                    <a:pt x="43491" y="32200"/>
                    <a:pt x="43824" y="31589"/>
                    <a:pt x="44176" y="30977"/>
                  </a:cubicBezTo>
                  <a:cubicBezTo>
                    <a:pt x="52472" y="34014"/>
                    <a:pt x="60769" y="37052"/>
                    <a:pt x="69065" y="40089"/>
                  </a:cubicBezTo>
                  <a:cubicBezTo>
                    <a:pt x="69250" y="39589"/>
                    <a:pt x="69435" y="39070"/>
                    <a:pt x="69621" y="38570"/>
                  </a:cubicBezTo>
                  <a:cubicBezTo>
                    <a:pt x="63510" y="33922"/>
                    <a:pt x="57398" y="29274"/>
                    <a:pt x="51287" y="24607"/>
                  </a:cubicBezTo>
                  <a:cubicBezTo>
                    <a:pt x="51695" y="23996"/>
                    <a:pt x="52083" y="23385"/>
                    <a:pt x="52491" y="22774"/>
                  </a:cubicBezTo>
                  <a:cubicBezTo>
                    <a:pt x="59787" y="25885"/>
                    <a:pt x="67084" y="28996"/>
                    <a:pt x="76380" y="32977"/>
                  </a:cubicBezTo>
                  <a:cubicBezTo>
                    <a:pt x="71824" y="27866"/>
                    <a:pt x="68806" y="24496"/>
                    <a:pt x="65769" y="21107"/>
                  </a:cubicBezTo>
                  <a:cubicBezTo>
                    <a:pt x="66176" y="20644"/>
                    <a:pt x="66584" y="20162"/>
                    <a:pt x="66991" y="19699"/>
                  </a:cubicBezTo>
                  <a:cubicBezTo>
                    <a:pt x="73713" y="24477"/>
                    <a:pt x="80436" y="29255"/>
                    <a:pt x="89695" y="35848"/>
                  </a:cubicBezTo>
                  <a:cubicBezTo>
                    <a:pt x="86010" y="28811"/>
                    <a:pt x="83584" y="24200"/>
                    <a:pt x="81176" y="19588"/>
                  </a:cubicBezTo>
                  <a:cubicBezTo>
                    <a:pt x="81639" y="19162"/>
                    <a:pt x="82084" y="18718"/>
                    <a:pt x="82547" y="18292"/>
                  </a:cubicBezTo>
                  <a:cubicBezTo>
                    <a:pt x="88806" y="24237"/>
                    <a:pt x="95084" y="30163"/>
                    <a:pt x="101343" y="36107"/>
                  </a:cubicBezTo>
                  <a:cubicBezTo>
                    <a:pt x="101751" y="35792"/>
                    <a:pt x="102177" y="35478"/>
                    <a:pt x="102584" y="35163"/>
                  </a:cubicBezTo>
                  <a:cubicBezTo>
                    <a:pt x="99788" y="30644"/>
                    <a:pt x="96991" y="26126"/>
                    <a:pt x="94195" y="21607"/>
                  </a:cubicBezTo>
                  <a:cubicBezTo>
                    <a:pt x="94732" y="21163"/>
                    <a:pt x="95251" y="20718"/>
                    <a:pt x="95788" y="20274"/>
                  </a:cubicBezTo>
                  <a:cubicBezTo>
                    <a:pt x="102010" y="26792"/>
                    <a:pt x="108251" y="33329"/>
                    <a:pt x="116362" y="41829"/>
                  </a:cubicBezTo>
                  <a:cubicBezTo>
                    <a:pt x="114381" y="35033"/>
                    <a:pt x="113232" y="31070"/>
                    <a:pt x="112066" y="27088"/>
                  </a:cubicBezTo>
                  <a:cubicBezTo>
                    <a:pt x="112695" y="26885"/>
                    <a:pt x="113325" y="26681"/>
                    <a:pt x="113955" y="26477"/>
                  </a:cubicBezTo>
                  <a:cubicBezTo>
                    <a:pt x="117177" y="32644"/>
                    <a:pt x="120418" y="38811"/>
                    <a:pt x="123640" y="44978"/>
                  </a:cubicBezTo>
                  <a:cubicBezTo>
                    <a:pt x="124066" y="44774"/>
                    <a:pt x="124492" y="44589"/>
                    <a:pt x="124936" y="44385"/>
                  </a:cubicBezTo>
                  <a:cubicBezTo>
                    <a:pt x="123344" y="40533"/>
                    <a:pt x="121733" y="36700"/>
                    <a:pt x="120140" y="32848"/>
                  </a:cubicBezTo>
                  <a:cubicBezTo>
                    <a:pt x="120769" y="32422"/>
                    <a:pt x="121399" y="32015"/>
                    <a:pt x="122029" y="31589"/>
                  </a:cubicBezTo>
                  <a:cubicBezTo>
                    <a:pt x="126807" y="37144"/>
                    <a:pt x="131584" y="42718"/>
                    <a:pt x="136362" y="48274"/>
                  </a:cubicBezTo>
                  <a:cubicBezTo>
                    <a:pt x="135251" y="42663"/>
                    <a:pt x="133436" y="37496"/>
                    <a:pt x="130233" y="33403"/>
                  </a:cubicBezTo>
                  <a:cubicBezTo>
                    <a:pt x="113362" y="11774"/>
                    <a:pt x="91028" y="1292"/>
                    <a:pt x="63528" y="51"/>
                  </a:cubicBezTo>
                  <a:cubicBezTo>
                    <a:pt x="43306" y="-856"/>
                    <a:pt x="32694" y="10422"/>
                    <a:pt x="24102" y="25588"/>
                  </a:cubicBezTo>
                  <a:cubicBezTo>
                    <a:pt x="19731" y="33311"/>
                    <a:pt x="15157" y="41126"/>
                    <a:pt x="9435" y="47848"/>
                  </a:cubicBezTo>
                  <a:cubicBezTo>
                    <a:pt x="-751" y="59904"/>
                    <a:pt x="-3399" y="71811"/>
                    <a:pt x="5009" y="8484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DA6B6618-2E6C-2BD2-8B19-3251926E8A44}"/>
                </a:ext>
              </a:extLst>
            </p:cNvPr>
            <p:cNvSpPr/>
            <p:nvPr/>
          </p:nvSpPr>
          <p:spPr>
            <a:xfrm>
              <a:off x="1635100" y="5088677"/>
              <a:ext cx="190187" cy="125570"/>
            </a:xfrm>
            <a:custGeom>
              <a:avLst/>
              <a:gdLst>
                <a:gd name="connsiteX0" fmla="*/ 185521 w 190187"/>
                <a:gd name="connsiteY0" fmla="*/ 100290 h 125570"/>
                <a:gd name="connsiteX1" fmla="*/ 186465 w 190187"/>
                <a:gd name="connsiteY1" fmla="*/ 85512 h 125570"/>
                <a:gd name="connsiteX2" fmla="*/ 167317 w 190187"/>
                <a:gd name="connsiteY2" fmla="*/ 73290 h 125570"/>
                <a:gd name="connsiteX3" fmla="*/ 145928 w 190187"/>
                <a:gd name="connsiteY3" fmla="*/ 52882 h 125570"/>
                <a:gd name="connsiteX4" fmla="*/ 123779 w 190187"/>
                <a:gd name="connsiteY4" fmla="*/ 38549 h 125570"/>
                <a:gd name="connsiteX5" fmla="*/ 102650 w 190187"/>
                <a:gd name="connsiteY5" fmla="*/ 29937 h 125570"/>
                <a:gd name="connsiteX6" fmla="*/ 82797 w 190187"/>
                <a:gd name="connsiteY6" fmla="*/ 23734 h 125570"/>
                <a:gd name="connsiteX7" fmla="*/ 61816 w 190187"/>
                <a:gd name="connsiteY7" fmla="*/ 20937 h 125570"/>
                <a:gd name="connsiteX8" fmla="*/ 46890 w 190187"/>
                <a:gd name="connsiteY8" fmla="*/ 6326 h 125570"/>
                <a:gd name="connsiteX9" fmla="*/ 22389 w 190187"/>
                <a:gd name="connsiteY9" fmla="*/ 4807 h 125570"/>
                <a:gd name="connsiteX10" fmla="*/ 0 w 190187"/>
                <a:gd name="connsiteY10" fmla="*/ 26011 h 125570"/>
                <a:gd name="connsiteX11" fmla="*/ 28649 w 190187"/>
                <a:gd name="connsiteY11" fmla="*/ 22956 h 125570"/>
                <a:gd name="connsiteX12" fmla="*/ 29019 w 190187"/>
                <a:gd name="connsiteY12" fmla="*/ 24197 h 125570"/>
                <a:gd name="connsiteX13" fmla="*/ 19111 w 190187"/>
                <a:gd name="connsiteY13" fmla="*/ 29382 h 125570"/>
                <a:gd name="connsiteX14" fmla="*/ 47241 w 190187"/>
                <a:gd name="connsiteY14" fmla="*/ 23271 h 125570"/>
                <a:gd name="connsiteX15" fmla="*/ 47815 w 190187"/>
                <a:gd name="connsiteY15" fmla="*/ 25215 h 125570"/>
                <a:gd name="connsiteX16" fmla="*/ 43186 w 190187"/>
                <a:gd name="connsiteY16" fmla="*/ 30030 h 125570"/>
                <a:gd name="connsiteX17" fmla="*/ 60927 w 190187"/>
                <a:gd name="connsiteY17" fmla="*/ 29863 h 125570"/>
                <a:gd name="connsiteX18" fmla="*/ 51593 w 190187"/>
                <a:gd name="connsiteY18" fmla="*/ 35956 h 125570"/>
                <a:gd name="connsiteX19" fmla="*/ 76723 w 190187"/>
                <a:gd name="connsiteY19" fmla="*/ 38123 h 125570"/>
                <a:gd name="connsiteX20" fmla="*/ 76816 w 190187"/>
                <a:gd name="connsiteY20" fmla="*/ 39623 h 125570"/>
                <a:gd name="connsiteX21" fmla="*/ 68371 w 190187"/>
                <a:gd name="connsiteY21" fmla="*/ 42530 h 125570"/>
                <a:gd name="connsiteX22" fmla="*/ 68538 w 190187"/>
                <a:gd name="connsiteY22" fmla="*/ 43512 h 125570"/>
                <a:gd name="connsiteX23" fmla="*/ 87446 w 190187"/>
                <a:gd name="connsiteY23" fmla="*/ 41882 h 125570"/>
                <a:gd name="connsiteX24" fmla="*/ 87668 w 190187"/>
                <a:gd name="connsiteY24" fmla="*/ 43382 h 125570"/>
                <a:gd name="connsiteX25" fmla="*/ 73723 w 190187"/>
                <a:gd name="connsiteY25" fmla="*/ 49123 h 125570"/>
                <a:gd name="connsiteX26" fmla="*/ 74149 w 190187"/>
                <a:gd name="connsiteY26" fmla="*/ 50308 h 125570"/>
                <a:gd name="connsiteX27" fmla="*/ 95298 w 190187"/>
                <a:gd name="connsiteY27" fmla="*/ 50308 h 125570"/>
                <a:gd name="connsiteX28" fmla="*/ 95686 w 190187"/>
                <a:gd name="connsiteY28" fmla="*/ 52845 h 125570"/>
                <a:gd name="connsiteX29" fmla="*/ 89464 w 190187"/>
                <a:gd name="connsiteY29" fmla="*/ 56104 h 125570"/>
                <a:gd name="connsiteX30" fmla="*/ 113335 w 190187"/>
                <a:gd name="connsiteY30" fmla="*/ 55808 h 125570"/>
                <a:gd name="connsiteX31" fmla="*/ 113557 w 190187"/>
                <a:gd name="connsiteY31" fmla="*/ 57567 h 125570"/>
                <a:gd name="connsiteX32" fmla="*/ 98501 w 190187"/>
                <a:gd name="connsiteY32" fmla="*/ 61493 h 125570"/>
                <a:gd name="connsiteX33" fmla="*/ 98687 w 190187"/>
                <a:gd name="connsiteY33" fmla="*/ 62734 h 125570"/>
                <a:gd name="connsiteX34" fmla="*/ 123279 w 190187"/>
                <a:gd name="connsiteY34" fmla="*/ 63105 h 125570"/>
                <a:gd name="connsiteX35" fmla="*/ 123539 w 190187"/>
                <a:gd name="connsiteY35" fmla="*/ 64956 h 125570"/>
                <a:gd name="connsiteX36" fmla="*/ 114927 w 190187"/>
                <a:gd name="connsiteY36" fmla="*/ 68771 h 125570"/>
                <a:gd name="connsiteX37" fmla="*/ 132391 w 190187"/>
                <a:gd name="connsiteY37" fmla="*/ 71531 h 125570"/>
                <a:gd name="connsiteX38" fmla="*/ 115890 w 190187"/>
                <a:gd name="connsiteY38" fmla="*/ 77253 h 125570"/>
                <a:gd name="connsiteX39" fmla="*/ 133483 w 190187"/>
                <a:gd name="connsiteY39" fmla="*/ 80753 h 125570"/>
                <a:gd name="connsiteX40" fmla="*/ 133280 w 190187"/>
                <a:gd name="connsiteY40" fmla="*/ 82420 h 125570"/>
                <a:gd name="connsiteX41" fmla="*/ 114927 w 190187"/>
                <a:gd name="connsiteY41" fmla="*/ 84901 h 125570"/>
                <a:gd name="connsiteX42" fmla="*/ 134983 w 190187"/>
                <a:gd name="connsiteY42" fmla="*/ 90309 h 125570"/>
                <a:gd name="connsiteX43" fmla="*/ 134928 w 190187"/>
                <a:gd name="connsiteY43" fmla="*/ 91827 h 125570"/>
                <a:gd name="connsiteX44" fmla="*/ 114724 w 190187"/>
                <a:gd name="connsiteY44" fmla="*/ 93290 h 125570"/>
                <a:gd name="connsiteX45" fmla="*/ 113853 w 190187"/>
                <a:gd name="connsiteY45" fmla="*/ 96772 h 125570"/>
                <a:gd name="connsiteX46" fmla="*/ 130668 w 190187"/>
                <a:gd name="connsiteY46" fmla="*/ 99438 h 125570"/>
                <a:gd name="connsiteX47" fmla="*/ 130020 w 190187"/>
                <a:gd name="connsiteY47" fmla="*/ 101290 h 125570"/>
                <a:gd name="connsiteX48" fmla="*/ 120909 w 190187"/>
                <a:gd name="connsiteY48" fmla="*/ 101790 h 125570"/>
                <a:gd name="connsiteX49" fmla="*/ 129446 w 190187"/>
                <a:gd name="connsiteY49" fmla="*/ 107105 h 125570"/>
                <a:gd name="connsiteX50" fmla="*/ 114242 w 190187"/>
                <a:gd name="connsiteY50" fmla="*/ 106772 h 125570"/>
                <a:gd name="connsiteX51" fmla="*/ 122724 w 190187"/>
                <a:gd name="connsiteY51" fmla="*/ 111198 h 125570"/>
                <a:gd name="connsiteX52" fmla="*/ 122020 w 190187"/>
                <a:gd name="connsiteY52" fmla="*/ 112827 h 125570"/>
                <a:gd name="connsiteX53" fmla="*/ 90798 w 190187"/>
                <a:gd name="connsiteY53" fmla="*/ 109642 h 125570"/>
                <a:gd name="connsiteX54" fmla="*/ 105576 w 190187"/>
                <a:gd name="connsiteY54" fmla="*/ 115642 h 125570"/>
                <a:gd name="connsiteX55" fmla="*/ 105131 w 190187"/>
                <a:gd name="connsiteY55" fmla="*/ 117957 h 125570"/>
                <a:gd name="connsiteX56" fmla="*/ 79945 w 190187"/>
                <a:gd name="connsiteY56" fmla="*/ 113698 h 125570"/>
                <a:gd name="connsiteX57" fmla="*/ 83168 w 190187"/>
                <a:gd name="connsiteY57" fmla="*/ 119827 h 125570"/>
                <a:gd name="connsiteX58" fmla="*/ 51741 w 190187"/>
                <a:gd name="connsiteY58" fmla="*/ 108012 h 125570"/>
                <a:gd name="connsiteX59" fmla="*/ 54556 w 190187"/>
                <a:gd name="connsiteY59" fmla="*/ 112161 h 125570"/>
                <a:gd name="connsiteX60" fmla="*/ 113113 w 190187"/>
                <a:gd name="connsiteY60" fmla="*/ 125476 h 125570"/>
                <a:gd name="connsiteX61" fmla="*/ 185521 w 190187"/>
                <a:gd name="connsiteY61" fmla="*/ 100290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0187" h="125570">
                  <a:moveTo>
                    <a:pt x="185521" y="100290"/>
                  </a:moveTo>
                  <a:cubicBezTo>
                    <a:pt x="192021" y="97938"/>
                    <a:pt x="191151" y="89809"/>
                    <a:pt x="186465" y="85512"/>
                  </a:cubicBezTo>
                  <a:cubicBezTo>
                    <a:pt x="180928" y="80438"/>
                    <a:pt x="174336" y="75456"/>
                    <a:pt x="167317" y="73290"/>
                  </a:cubicBezTo>
                  <a:cubicBezTo>
                    <a:pt x="156243" y="69882"/>
                    <a:pt x="150039" y="62993"/>
                    <a:pt x="145928" y="52882"/>
                  </a:cubicBezTo>
                  <a:cubicBezTo>
                    <a:pt x="141391" y="41678"/>
                    <a:pt x="135391" y="37456"/>
                    <a:pt x="123779" y="38549"/>
                  </a:cubicBezTo>
                  <a:cubicBezTo>
                    <a:pt x="114835" y="39400"/>
                    <a:pt x="108131" y="36678"/>
                    <a:pt x="102650" y="29937"/>
                  </a:cubicBezTo>
                  <a:cubicBezTo>
                    <a:pt x="97409" y="23493"/>
                    <a:pt x="90909" y="22734"/>
                    <a:pt x="82797" y="23734"/>
                  </a:cubicBezTo>
                  <a:cubicBezTo>
                    <a:pt x="75927" y="24585"/>
                    <a:pt x="67890" y="23919"/>
                    <a:pt x="61816" y="20937"/>
                  </a:cubicBezTo>
                  <a:cubicBezTo>
                    <a:pt x="55871" y="18030"/>
                    <a:pt x="51667" y="11456"/>
                    <a:pt x="46890" y="6326"/>
                  </a:cubicBezTo>
                  <a:cubicBezTo>
                    <a:pt x="39649" y="-1452"/>
                    <a:pt x="29889" y="-2174"/>
                    <a:pt x="22389" y="4807"/>
                  </a:cubicBezTo>
                  <a:cubicBezTo>
                    <a:pt x="15371" y="11363"/>
                    <a:pt x="8445" y="18011"/>
                    <a:pt x="0" y="26011"/>
                  </a:cubicBezTo>
                  <a:cubicBezTo>
                    <a:pt x="10185" y="24919"/>
                    <a:pt x="19408" y="23937"/>
                    <a:pt x="28649" y="22956"/>
                  </a:cubicBezTo>
                  <a:cubicBezTo>
                    <a:pt x="28778" y="23363"/>
                    <a:pt x="28889" y="23771"/>
                    <a:pt x="29019" y="24197"/>
                  </a:cubicBezTo>
                  <a:cubicBezTo>
                    <a:pt x="26519" y="25511"/>
                    <a:pt x="24019" y="26808"/>
                    <a:pt x="19111" y="29382"/>
                  </a:cubicBezTo>
                  <a:cubicBezTo>
                    <a:pt x="30334" y="26937"/>
                    <a:pt x="38778" y="25104"/>
                    <a:pt x="47241" y="23271"/>
                  </a:cubicBezTo>
                  <a:cubicBezTo>
                    <a:pt x="47427" y="23919"/>
                    <a:pt x="47612" y="24567"/>
                    <a:pt x="47815" y="25215"/>
                  </a:cubicBezTo>
                  <a:cubicBezTo>
                    <a:pt x="46464" y="26623"/>
                    <a:pt x="45112" y="28030"/>
                    <a:pt x="43186" y="30030"/>
                  </a:cubicBezTo>
                  <a:cubicBezTo>
                    <a:pt x="49260" y="29974"/>
                    <a:pt x="54353" y="29919"/>
                    <a:pt x="60927" y="29863"/>
                  </a:cubicBezTo>
                  <a:cubicBezTo>
                    <a:pt x="57427" y="32141"/>
                    <a:pt x="55167" y="33641"/>
                    <a:pt x="51593" y="35956"/>
                  </a:cubicBezTo>
                  <a:cubicBezTo>
                    <a:pt x="61112" y="36771"/>
                    <a:pt x="68927" y="37437"/>
                    <a:pt x="76723" y="38123"/>
                  </a:cubicBezTo>
                  <a:cubicBezTo>
                    <a:pt x="76760" y="38623"/>
                    <a:pt x="76779" y="39123"/>
                    <a:pt x="76816" y="39623"/>
                  </a:cubicBezTo>
                  <a:cubicBezTo>
                    <a:pt x="74001" y="40586"/>
                    <a:pt x="71186" y="41567"/>
                    <a:pt x="68371" y="42530"/>
                  </a:cubicBezTo>
                  <a:cubicBezTo>
                    <a:pt x="68427" y="42864"/>
                    <a:pt x="68482" y="43178"/>
                    <a:pt x="68538" y="43512"/>
                  </a:cubicBezTo>
                  <a:cubicBezTo>
                    <a:pt x="74834" y="42975"/>
                    <a:pt x="81131" y="42419"/>
                    <a:pt x="87446" y="41882"/>
                  </a:cubicBezTo>
                  <a:cubicBezTo>
                    <a:pt x="87520" y="42382"/>
                    <a:pt x="87594" y="42882"/>
                    <a:pt x="87668" y="43382"/>
                  </a:cubicBezTo>
                  <a:cubicBezTo>
                    <a:pt x="83020" y="45289"/>
                    <a:pt x="78371" y="47215"/>
                    <a:pt x="73723" y="49123"/>
                  </a:cubicBezTo>
                  <a:cubicBezTo>
                    <a:pt x="73871" y="49512"/>
                    <a:pt x="74001" y="49919"/>
                    <a:pt x="74149" y="50308"/>
                  </a:cubicBezTo>
                  <a:cubicBezTo>
                    <a:pt x="81205" y="50308"/>
                    <a:pt x="88260" y="50308"/>
                    <a:pt x="95298" y="50308"/>
                  </a:cubicBezTo>
                  <a:cubicBezTo>
                    <a:pt x="95427" y="51160"/>
                    <a:pt x="95557" y="51993"/>
                    <a:pt x="95686" y="52845"/>
                  </a:cubicBezTo>
                  <a:cubicBezTo>
                    <a:pt x="93538" y="53975"/>
                    <a:pt x="91372" y="55104"/>
                    <a:pt x="89464" y="56104"/>
                  </a:cubicBezTo>
                  <a:cubicBezTo>
                    <a:pt x="97483" y="56012"/>
                    <a:pt x="105409" y="55901"/>
                    <a:pt x="113335" y="55808"/>
                  </a:cubicBezTo>
                  <a:cubicBezTo>
                    <a:pt x="113409" y="56401"/>
                    <a:pt x="113483" y="56975"/>
                    <a:pt x="113557" y="57567"/>
                  </a:cubicBezTo>
                  <a:cubicBezTo>
                    <a:pt x="108538" y="58882"/>
                    <a:pt x="103520" y="60179"/>
                    <a:pt x="98501" y="61493"/>
                  </a:cubicBezTo>
                  <a:cubicBezTo>
                    <a:pt x="98557" y="61901"/>
                    <a:pt x="98631" y="62327"/>
                    <a:pt x="98687" y="62734"/>
                  </a:cubicBezTo>
                  <a:cubicBezTo>
                    <a:pt x="106890" y="62864"/>
                    <a:pt x="115076" y="62993"/>
                    <a:pt x="123279" y="63105"/>
                  </a:cubicBezTo>
                  <a:cubicBezTo>
                    <a:pt x="123372" y="63716"/>
                    <a:pt x="123446" y="64345"/>
                    <a:pt x="123539" y="64956"/>
                  </a:cubicBezTo>
                  <a:cubicBezTo>
                    <a:pt x="121150" y="66012"/>
                    <a:pt x="118742" y="67067"/>
                    <a:pt x="114927" y="68771"/>
                  </a:cubicBezTo>
                  <a:cubicBezTo>
                    <a:pt x="121076" y="69753"/>
                    <a:pt x="125724" y="70475"/>
                    <a:pt x="132391" y="71531"/>
                  </a:cubicBezTo>
                  <a:cubicBezTo>
                    <a:pt x="126150" y="73697"/>
                    <a:pt x="121816" y="75197"/>
                    <a:pt x="115890" y="77253"/>
                  </a:cubicBezTo>
                  <a:cubicBezTo>
                    <a:pt x="122909" y="78642"/>
                    <a:pt x="128187" y="79697"/>
                    <a:pt x="133483" y="80753"/>
                  </a:cubicBezTo>
                  <a:cubicBezTo>
                    <a:pt x="133409" y="81308"/>
                    <a:pt x="133354" y="81864"/>
                    <a:pt x="133280" y="82420"/>
                  </a:cubicBezTo>
                  <a:cubicBezTo>
                    <a:pt x="128057" y="83123"/>
                    <a:pt x="122835" y="83827"/>
                    <a:pt x="114927" y="84901"/>
                  </a:cubicBezTo>
                  <a:cubicBezTo>
                    <a:pt x="123409" y="87179"/>
                    <a:pt x="129187" y="88753"/>
                    <a:pt x="134983" y="90309"/>
                  </a:cubicBezTo>
                  <a:cubicBezTo>
                    <a:pt x="134965" y="90809"/>
                    <a:pt x="134946" y="91327"/>
                    <a:pt x="134928" y="91827"/>
                  </a:cubicBezTo>
                  <a:cubicBezTo>
                    <a:pt x="128187" y="92309"/>
                    <a:pt x="121465" y="92790"/>
                    <a:pt x="114724" y="93290"/>
                  </a:cubicBezTo>
                  <a:cubicBezTo>
                    <a:pt x="114427" y="94457"/>
                    <a:pt x="114150" y="95623"/>
                    <a:pt x="113853" y="96772"/>
                  </a:cubicBezTo>
                  <a:cubicBezTo>
                    <a:pt x="119465" y="97660"/>
                    <a:pt x="125076" y="98549"/>
                    <a:pt x="130668" y="99438"/>
                  </a:cubicBezTo>
                  <a:cubicBezTo>
                    <a:pt x="130446" y="100049"/>
                    <a:pt x="130243" y="100679"/>
                    <a:pt x="130020" y="101290"/>
                  </a:cubicBezTo>
                  <a:cubicBezTo>
                    <a:pt x="127335" y="101438"/>
                    <a:pt x="124650" y="101586"/>
                    <a:pt x="120909" y="101790"/>
                  </a:cubicBezTo>
                  <a:cubicBezTo>
                    <a:pt x="123779" y="103568"/>
                    <a:pt x="125428" y="104605"/>
                    <a:pt x="129446" y="107105"/>
                  </a:cubicBezTo>
                  <a:cubicBezTo>
                    <a:pt x="123335" y="106975"/>
                    <a:pt x="120039" y="106901"/>
                    <a:pt x="114242" y="106772"/>
                  </a:cubicBezTo>
                  <a:cubicBezTo>
                    <a:pt x="118539" y="109012"/>
                    <a:pt x="120631" y="110105"/>
                    <a:pt x="122724" y="111198"/>
                  </a:cubicBezTo>
                  <a:cubicBezTo>
                    <a:pt x="122483" y="111735"/>
                    <a:pt x="122242" y="112272"/>
                    <a:pt x="122020" y="112827"/>
                  </a:cubicBezTo>
                  <a:cubicBezTo>
                    <a:pt x="112335" y="111846"/>
                    <a:pt x="102668" y="110846"/>
                    <a:pt x="90798" y="109642"/>
                  </a:cubicBezTo>
                  <a:cubicBezTo>
                    <a:pt x="97020" y="112179"/>
                    <a:pt x="101298" y="113901"/>
                    <a:pt x="105576" y="115642"/>
                  </a:cubicBezTo>
                  <a:cubicBezTo>
                    <a:pt x="105427" y="116420"/>
                    <a:pt x="105279" y="117198"/>
                    <a:pt x="105131" y="117957"/>
                  </a:cubicBezTo>
                  <a:cubicBezTo>
                    <a:pt x="96853" y="116550"/>
                    <a:pt x="88575" y="115161"/>
                    <a:pt x="79945" y="113698"/>
                  </a:cubicBezTo>
                  <a:cubicBezTo>
                    <a:pt x="80649" y="115050"/>
                    <a:pt x="81390" y="116439"/>
                    <a:pt x="83168" y="119827"/>
                  </a:cubicBezTo>
                  <a:cubicBezTo>
                    <a:pt x="71445" y="115420"/>
                    <a:pt x="61593" y="111716"/>
                    <a:pt x="51741" y="108012"/>
                  </a:cubicBezTo>
                  <a:cubicBezTo>
                    <a:pt x="52241" y="110290"/>
                    <a:pt x="53297" y="111401"/>
                    <a:pt x="54556" y="112161"/>
                  </a:cubicBezTo>
                  <a:cubicBezTo>
                    <a:pt x="72631" y="122902"/>
                    <a:pt x="92575" y="126198"/>
                    <a:pt x="113113" y="125476"/>
                  </a:cubicBezTo>
                  <a:cubicBezTo>
                    <a:pt x="139632" y="124568"/>
                    <a:pt x="161484" y="109012"/>
                    <a:pt x="185521" y="1002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78BA3472-F329-5C38-505D-09887F5F5F5E}"/>
                </a:ext>
              </a:extLst>
            </p:cNvPr>
            <p:cNvSpPr/>
            <p:nvPr/>
          </p:nvSpPr>
          <p:spPr>
            <a:xfrm>
              <a:off x="1585514" y="4842173"/>
              <a:ext cx="177268" cy="78142"/>
            </a:xfrm>
            <a:custGeom>
              <a:avLst/>
              <a:gdLst>
                <a:gd name="connsiteX0" fmla="*/ 5104 w 177268"/>
                <a:gd name="connsiteY0" fmla="*/ 39235 h 78142"/>
                <a:gd name="connsiteX1" fmla="*/ 15937 w 177268"/>
                <a:gd name="connsiteY1" fmla="*/ 27012 h 78142"/>
                <a:gd name="connsiteX2" fmla="*/ 17270 w 177268"/>
                <a:gd name="connsiteY2" fmla="*/ 28031 h 78142"/>
                <a:gd name="connsiteX3" fmla="*/ 11456 w 177268"/>
                <a:gd name="connsiteY3" fmla="*/ 43605 h 78142"/>
                <a:gd name="connsiteX4" fmla="*/ 12585 w 177268"/>
                <a:gd name="connsiteY4" fmla="*/ 44216 h 78142"/>
                <a:gd name="connsiteX5" fmla="*/ 21567 w 177268"/>
                <a:gd name="connsiteY5" fmla="*/ 29457 h 78142"/>
                <a:gd name="connsiteX6" fmla="*/ 22826 w 177268"/>
                <a:gd name="connsiteY6" fmla="*/ 30031 h 78142"/>
                <a:gd name="connsiteX7" fmla="*/ 20233 w 177268"/>
                <a:gd name="connsiteY7" fmla="*/ 43401 h 78142"/>
                <a:gd name="connsiteX8" fmla="*/ 21456 w 177268"/>
                <a:gd name="connsiteY8" fmla="*/ 44050 h 78142"/>
                <a:gd name="connsiteX9" fmla="*/ 32437 w 177268"/>
                <a:gd name="connsiteY9" fmla="*/ 25697 h 78142"/>
                <a:gd name="connsiteX10" fmla="*/ 31474 w 177268"/>
                <a:gd name="connsiteY10" fmla="*/ 39364 h 78142"/>
                <a:gd name="connsiteX11" fmla="*/ 42030 w 177268"/>
                <a:gd name="connsiteY11" fmla="*/ 26142 h 78142"/>
                <a:gd name="connsiteX12" fmla="*/ 36086 w 177268"/>
                <a:gd name="connsiteY12" fmla="*/ 47364 h 78142"/>
                <a:gd name="connsiteX13" fmla="*/ 37845 w 177268"/>
                <a:gd name="connsiteY13" fmla="*/ 47420 h 78142"/>
                <a:gd name="connsiteX14" fmla="*/ 49308 w 177268"/>
                <a:gd name="connsiteY14" fmla="*/ 29753 h 78142"/>
                <a:gd name="connsiteX15" fmla="*/ 50864 w 177268"/>
                <a:gd name="connsiteY15" fmla="*/ 30234 h 78142"/>
                <a:gd name="connsiteX16" fmla="*/ 47734 w 177268"/>
                <a:gd name="connsiteY16" fmla="*/ 45013 h 78142"/>
                <a:gd name="connsiteX17" fmla="*/ 60734 w 177268"/>
                <a:gd name="connsiteY17" fmla="*/ 26327 h 78142"/>
                <a:gd name="connsiteX18" fmla="*/ 61975 w 177268"/>
                <a:gd name="connsiteY18" fmla="*/ 27068 h 78142"/>
                <a:gd name="connsiteX19" fmla="*/ 57345 w 177268"/>
                <a:gd name="connsiteY19" fmla="*/ 43642 h 78142"/>
                <a:gd name="connsiteX20" fmla="*/ 58493 w 177268"/>
                <a:gd name="connsiteY20" fmla="*/ 44457 h 78142"/>
                <a:gd name="connsiteX21" fmla="*/ 75771 w 177268"/>
                <a:gd name="connsiteY21" fmla="*/ 24123 h 78142"/>
                <a:gd name="connsiteX22" fmla="*/ 76975 w 177268"/>
                <a:gd name="connsiteY22" fmla="*/ 25031 h 78142"/>
                <a:gd name="connsiteX23" fmla="*/ 70253 w 177268"/>
                <a:gd name="connsiteY23" fmla="*/ 43012 h 78142"/>
                <a:gd name="connsiteX24" fmla="*/ 71438 w 177268"/>
                <a:gd name="connsiteY24" fmla="*/ 43587 h 78142"/>
                <a:gd name="connsiteX25" fmla="*/ 87975 w 177268"/>
                <a:gd name="connsiteY25" fmla="*/ 24290 h 78142"/>
                <a:gd name="connsiteX26" fmla="*/ 89290 w 177268"/>
                <a:gd name="connsiteY26" fmla="*/ 25179 h 78142"/>
                <a:gd name="connsiteX27" fmla="*/ 80438 w 177268"/>
                <a:gd name="connsiteY27" fmla="*/ 43216 h 78142"/>
                <a:gd name="connsiteX28" fmla="*/ 81494 w 177268"/>
                <a:gd name="connsiteY28" fmla="*/ 43901 h 78142"/>
                <a:gd name="connsiteX29" fmla="*/ 100864 w 177268"/>
                <a:gd name="connsiteY29" fmla="*/ 26068 h 78142"/>
                <a:gd name="connsiteX30" fmla="*/ 102457 w 177268"/>
                <a:gd name="connsiteY30" fmla="*/ 27642 h 78142"/>
                <a:gd name="connsiteX31" fmla="*/ 93253 w 177268"/>
                <a:gd name="connsiteY31" fmla="*/ 43920 h 78142"/>
                <a:gd name="connsiteX32" fmla="*/ 94883 w 177268"/>
                <a:gd name="connsiteY32" fmla="*/ 45013 h 78142"/>
                <a:gd name="connsiteX33" fmla="*/ 112031 w 177268"/>
                <a:gd name="connsiteY33" fmla="*/ 31327 h 78142"/>
                <a:gd name="connsiteX34" fmla="*/ 113105 w 177268"/>
                <a:gd name="connsiteY34" fmla="*/ 32235 h 78142"/>
                <a:gd name="connsiteX35" fmla="*/ 104512 w 177268"/>
                <a:gd name="connsiteY35" fmla="*/ 46550 h 78142"/>
                <a:gd name="connsiteX36" fmla="*/ 117420 w 177268"/>
                <a:gd name="connsiteY36" fmla="*/ 35049 h 78142"/>
                <a:gd name="connsiteX37" fmla="*/ 118587 w 177268"/>
                <a:gd name="connsiteY37" fmla="*/ 36105 h 78142"/>
                <a:gd name="connsiteX38" fmla="*/ 113179 w 177268"/>
                <a:gd name="connsiteY38" fmla="*/ 46790 h 78142"/>
                <a:gd name="connsiteX39" fmla="*/ 114531 w 177268"/>
                <a:gd name="connsiteY39" fmla="*/ 47994 h 78142"/>
                <a:gd name="connsiteX40" fmla="*/ 129846 w 177268"/>
                <a:gd name="connsiteY40" fmla="*/ 35198 h 78142"/>
                <a:gd name="connsiteX41" fmla="*/ 130957 w 177268"/>
                <a:gd name="connsiteY41" fmla="*/ 36161 h 78142"/>
                <a:gd name="connsiteX42" fmla="*/ 122902 w 177268"/>
                <a:gd name="connsiteY42" fmla="*/ 50735 h 78142"/>
                <a:gd name="connsiteX43" fmla="*/ 124068 w 177268"/>
                <a:gd name="connsiteY43" fmla="*/ 51679 h 78142"/>
                <a:gd name="connsiteX44" fmla="*/ 140087 w 177268"/>
                <a:gd name="connsiteY44" fmla="*/ 38457 h 78142"/>
                <a:gd name="connsiteX45" fmla="*/ 141550 w 177268"/>
                <a:gd name="connsiteY45" fmla="*/ 39587 h 78142"/>
                <a:gd name="connsiteX46" fmla="*/ 132216 w 177268"/>
                <a:gd name="connsiteY46" fmla="*/ 53976 h 78142"/>
                <a:gd name="connsiteX47" fmla="*/ 133494 w 177268"/>
                <a:gd name="connsiteY47" fmla="*/ 55290 h 78142"/>
                <a:gd name="connsiteX48" fmla="*/ 154402 w 177268"/>
                <a:gd name="connsiteY48" fmla="*/ 42475 h 78142"/>
                <a:gd name="connsiteX49" fmla="*/ 141235 w 177268"/>
                <a:gd name="connsiteY49" fmla="*/ 61550 h 78142"/>
                <a:gd name="connsiteX50" fmla="*/ 159106 w 177268"/>
                <a:gd name="connsiteY50" fmla="*/ 52179 h 78142"/>
                <a:gd name="connsiteX51" fmla="*/ 160124 w 177268"/>
                <a:gd name="connsiteY51" fmla="*/ 53142 h 78142"/>
                <a:gd name="connsiteX52" fmla="*/ 149476 w 177268"/>
                <a:gd name="connsiteY52" fmla="*/ 67883 h 78142"/>
                <a:gd name="connsiteX53" fmla="*/ 168254 w 177268"/>
                <a:gd name="connsiteY53" fmla="*/ 61309 h 78142"/>
                <a:gd name="connsiteX54" fmla="*/ 154902 w 177268"/>
                <a:gd name="connsiteY54" fmla="*/ 75291 h 78142"/>
                <a:gd name="connsiteX55" fmla="*/ 156180 w 177268"/>
                <a:gd name="connsiteY55" fmla="*/ 78143 h 78142"/>
                <a:gd name="connsiteX56" fmla="*/ 172291 w 177268"/>
                <a:gd name="connsiteY56" fmla="*/ 71031 h 78142"/>
                <a:gd name="connsiteX57" fmla="*/ 174921 w 177268"/>
                <a:gd name="connsiteY57" fmla="*/ 48401 h 78142"/>
                <a:gd name="connsiteX58" fmla="*/ 161532 w 177268"/>
                <a:gd name="connsiteY58" fmla="*/ 23105 h 78142"/>
                <a:gd name="connsiteX59" fmla="*/ 142735 w 177268"/>
                <a:gd name="connsiteY59" fmla="*/ 11253 h 78142"/>
                <a:gd name="connsiteX60" fmla="*/ 116587 w 177268"/>
                <a:gd name="connsiteY60" fmla="*/ 2753 h 78142"/>
                <a:gd name="connsiteX61" fmla="*/ 95753 w 177268"/>
                <a:gd name="connsiteY61" fmla="*/ 1179 h 78142"/>
                <a:gd name="connsiteX62" fmla="*/ 59678 w 177268"/>
                <a:gd name="connsiteY62" fmla="*/ 1382 h 78142"/>
                <a:gd name="connsiteX63" fmla="*/ 37160 w 177268"/>
                <a:gd name="connsiteY63" fmla="*/ 4160 h 78142"/>
                <a:gd name="connsiteX64" fmla="*/ 18530 w 177268"/>
                <a:gd name="connsiteY64" fmla="*/ 9419 h 78142"/>
                <a:gd name="connsiteX65" fmla="*/ 2715 w 177268"/>
                <a:gd name="connsiteY65" fmla="*/ 17716 h 78142"/>
                <a:gd name="connsiteX66" fmla="*/ 5104 w 177268"/>
                <a:gd name="connsiteY66" fmla="*/ 39235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7268" h="78142">
                  <a:moveTo>
                    <a:pt x="5104" y="39235"/>
                  </a:moveTo>
                  <a:cubicBezTo>
                    <a:pt x="8863" y="34994"/>
                    <a:pt x="12400" y="30994"/>
                    <a:pt x="15937" y="27012"/>
                  </a:cubicBezTo>
                  <a:cubicBezTo>
                    <a:pt x="16382" y="27346"/>
                    <a:pt x="16826" y="27697"/>
                    <a:pt x="17270" y="28031"/>
                  </a:cubicBezTo>
                  <a:cubicBezTo>
                    <a:pt x="15326" y="33216"/>
                    <a:pt x="13400" y="38420"/>
                    <a:pt x="11456" y="43605"/>
                  </a:cubicBezTo>
                  <a:cubicBezTo>
                    <a:pt x="11826" y="43809"/>
                    <a:pt x="12196" y="44012"/>
                    <a:pt x="12585" y="44216"/>
                  </a:cubicBezTo>
                  <a:cubicBezTo>
                    <a:pt x="15585" y="39290"/>
                    <a:pt x="18567" y="34383"/>
                    <a:pt x="21567" y="29457"/>
                  </a:cubicBezTo>
                  <a:cubicBezTo>
                    <a:pt x="21993" y="29642"/>
                    <a:pt x="22419" y="29846"/>
                    <a:pt x="22826" y="30031"/>
                  </a:cubicBezTo>
                  <a:cubicBezTo>
                    <a:pt x="21956" y="34494"/>
                    <a:pt x="21085" y="38938"/>
                    <a:pt x="20233" y="43401"/>
                  </a:cubicBezTo>
                  <a:cubicBezTo>
                    <a:pt x="20641" y="43624"/>
                    <a:pt x="21048" y="43827"/>
                    <a:pt x="21456" y="44050"/>
                  </a:cubicBezTo>
                  <a:cubicBezTo>
                    <a:pt x="24734" y="38586"/>
                    <a:pt x="27993" y="33123"/>
                    <a:pt x="32437" y="25697"/>
                  </a:cubicBezTo>
                  <a:cubicBezTo>
                    <a:pt x="32048" y="31309"/>
                    <a:pt x="31826" y="34253"/>
                    <a:pt x="31474" y="39364"/>
                  </a:cubicBezTo>
                  <a:cubicBezTo>
                    <a:pt x="35326" y="34531"/>
                    <a:pt x="37826" y="31420"/>
                    <a:pt x="42030" y="26142"/>
                  </a:cubicBezTo>
                  <a:cubicBezTo>
                    <a:pt x="39512" y="35105"/>
                    <a:pt x="37826" y="41161"/>
                    <a:pt x="36086" y="47364"/>
                  </a:cubicBezTo>
                  <a:cubicBezTo>
                    <a:pt x="37308" y="47420"/>
                    <a:pt x="37752" y="47550"/>
                    <a:pt x="37845" y="47420"/>
                  </a:cubicBezTo>
                  <a:cubicBezTo>
                    <a:pt x="41678" y="41550"/>
                    <a:pt x="45493" y="35642"/>
                    <a:pt x="49308" y="29753"/>
                  </a:cubicBezTo>
                  <a:cubicBezTo>
                    <a:pt x="49826" y="29920"/>
                    <a:pt x="50345" y="30068"/>
                    <a:pt x="50864" y="30234"/>
                  </a:cubicBezTo>
                  <a:cubicBezTo>
                    <a:pt x="49975" y="34475"/>
                    <a:pt x="49067" y="38716"/>
                    <a:pt x="47734" y="45013"/>
                  </a:cubicBezTo>
                  <a:cubicBezTo>
                    <a:pt x="52882" y="37624"/>
                    <a:pt x="56808" y="31975"/>
                    <a:pt x="60734" y="26327"/>
                  </a:cubicBezTo>
                  <a:cubicBezTo>
                    <a:pt x="61141" y="26568"/>
                    <a:pt x="61549" y="26827"/>
                    <a:pt x="61975" y="27068"/>
                  </a:cubicBezTo>
                  <a:cubicBezTo>
                    <a:pt x="60438" y="32586"/>
                    <a:pt x="58901" y="38105"/>
                    <a:pt x="57345" y="43642"/>
                  </a:cubicBezTo>
                  <a:cubicBezTo>
                    <a:pt x="57734" y="43920"/>
                    <a:pt x="58104" y="44179"/>
                    <a:pt x="58493" y="44457"/>
                  </a:cubicBezTo>
                  <a:cubicBezTo>
                    <a:pt x="64253" y="37679"/>
                    <a:pt x="70012" y="30901"/>
                    <a:pt x="75771" y="24123"/>
                  </a:cubicBezTo>
                  <a:cubicBezTo>
                    <a:pt x="76179" y="24420"/>
                    <a:pt x="76568" y="24734"/>
                    <a:pt x="76975" y="25031"/>
                  </a:cubicBezTo>
                  <a:cubicBezTo>
                    <a:pt x="74734" y="31031"/>
                    <a:pt x="72493" y="37012"/>
                    <a:pt x="70253" y="43012"/>
                  </a:cubicBezTo>
                  <a:cubicBezTo>
                    <a:pt x="70642" y="43198"/>
                    <a:pt x="71049" y="43401"/>
                    <a:pt x="71438" y="43587"/>
                  </a:cubicBezTo>
                  <a:cubicBezTo>
                    <a:pt x="76956" y="37161"/>
                    <a:pt x="82457" y="30716"/>
                    <a:pt x="87975" y="24290"/>
                  </a:cubicBezTo>
                  <a:cubicBezTo>
                    <a:pt x="88420" y="24586"/>
                    <a:pt x="88846" y="24883"/>
                    <a:pt x="89290" y="25179"/>
                  </a:cubicBezTo>
                  <a:cubicBezTo>
                    <a:pt x="86345" y="31197"/>
                    <a:pt x="83382" y="37198"/>
                    <a:pt x="80438" y="43216"/>
                  </a:cubicBezTo>
                  <a:cubicBezTo>
                    <a:pt x="80790" y="43438"/>
                    <a:pt x="81142" y="43679"/>
                    <a:pt x="81494" y="43901"/>
                  </a:cubicBezTo>
                  <a:cubicBezTo>
                    <a:pt x="87957" y="37957"/>
                    <a:pt x="94401" y="32012"/>
                    <a:pt x="100864" y="26068"/>
                  </a:cubicBezTo>
                  <a:cubicBezTo>
                    <a:pt x="101401" y="26586"/>
                    <a:pt x="101920" y="27123"/>
                    <a:pt x="102457" y="27642"/>
                  </a:cubicBezTo>
                  <a:cubicBezTo>
                    <a:pt x="99383" y="33068"/>
                    <a:pt x="96327" y="38494"/>
                    <a:pt x="93253" y="43920"/>
                  </a:cubicBezTo>
                  <a:cubicBezTo>
                    <a:pt x="93790" y="44290"/>
                    <a:pt x="94327" y="44642"/>
                    <a:pt x="94883" y="45013"/>
                  </a:cubicBezTo>
                  <a:cubicBezTo>
                    <a:pt x="100605" y="40457"/>
                    <a:pt x="106309" y="35901"/>
                    <a:pt x="112031" y="31327"/>
                  </a:cubicBezTo>
                  <a:cubicBezTo>
                    <a:pt x="112383" y="31623"/>
                    <a:pt x="112753" y="31920"/>
                    <a:pt x="113105" y="32235"/>
                  </a:cubicBezTo>
                  <a:cubicBezTo>
                    <a:pt x="110679" y="36290"/>
                    <a:pt x="108235" y="40327"/>
                    <a:pt x="104512" y="46550"/>
                  </a:cubicBezTo>
                  <a:cubicBezTo>
                    <a:pt x="110105" y="41568"/>
                    <a:pt x="113753" y="38309"/>
                    <a:pt x="117420" y="35049"/>
                  </a:cubicBezTo>
                  <a:cubicBezTo>
                    <a:pt x="117809" y="35401"/>
                    <a:pt x="118198" y="35753"/>
                    <a:pt x="118587" y="36105"/>
                  </a:cubicBezTo>
                  <a:cubicBezTo>
                    <a:pt x="116790" y="39661"/>
                    <a:pt x="114994" y="43235"/>
                    <a:pt x="113179" y="46790"/>
                  </a:cubicBezTo>
                  <a:cubicBezTo>
                    <a:pt x="113624" y="47198"/>
                    <a:pt x="114068" y="47587"/>
                    <a:pt x="114531" y="47994"/>
                  </a:cubicBezTo>
                  <a:cubicBezTo>
                    <a:pt x="119642" y="43735"/>
                    <a:pt x="124735" y="39457"/>
                    <a:pt x="129846" y="35198"/>
                  </a:cubicBezTo>
                  <a:cubicBezTo>
                    <a:pt x="130216" y="35512"/>
                    <a:pt x="130587" y="35827"/>
                    <a:pt x="130957" y="36161"/>
                  </a:cubicBezTo>
                  <a:cubicBezTo>
                    <a:pt x="128272" y="41012"/>
                    <a:pt x="125587" y="45883"/>
                    <a:pt x="122902" y="50735"/>
                  </a:cubicBezTo>
                  <a:cubicBezTo>
                    <a:pt x="123290" y="51050"/>
                    <a:pt x="123679" y="51364"/>
                    <a:pt x="124068" y="51679"/>
                  </a:cubicBezTo>
                  <a:cubicBezTo>
                    <a:pt x="129402" y="47272"/>
                    <a:pt x="134754" y="42864"/>
                    <a:pt x="140087" y="38457"/>
                  </a:cubicBezTo>
                  <a:cubicBezTo>
                    <a:pt x="140568" y="38827"/>
                    <a:pt x="141068" y="39216"/>
                    <a:pt x="141550" y="39587"/>
                  </a:cubicBezTo>
                  <a:cubicBezTo>
                    <a:pt x="138439" y="44383"/>
                    <a:pt x="135328" y="49179"/>
                    <a:pt x="132216" y="53976"/>
                  </a:cubicBezTo>
                  <a:cubicBezTo>
                    <a:pt x="132642" y="54420"/>
                    <a:pt x="133068" y="54846"/>
                    <a:pt x="133494" y="55290"/>
                  </a:cubicBezTo>
                  <a:cubicBezTo>
                    <a:pt x="139605" y="51550"/>
                    <a:pt x="145717" y="47790"/>
                    <a:pt x="154402" y="42475"/>
                  </a:cubicBezTo>
                  <a:cubicBezTo>
                    <a:pt x="149383" y="49735"/>
                    <a:pt x="145939" y="54735"/>
                    <a:pt x="141235" y="61550"/>
                  </a:cubicBezTo>
                  <a:cubicBezTo>
                    <a:pt x="148643" y="57661"/>
                    <a:pt x="153883" y="54920"/>
                    <a:pt x="159106" y="52179"/>
                  </a:cubicBezTo>
                  <a:cubicBezTo>
                    <a:pt x="159439" y="52494"/>
                    <a:pt x="159772" y="52827"/>
                    <a:pt x="160124" y="53142"/>
                  </a:cubicBezTo>
                  <a:cubicBezTo>
                    <a:pt x="156958" y="57531"/>
                    <a:pt x="153791" y="61920"/>
                    <a:pt x="149476" y="67883"/>
                  </a:cubicBezTo>
                  <a:cubicBezTo>
                    <a:pt x="156383" y="65457"/>
                    <a:pt x="161291" y="63754"/>
                    <a:pt x="168254" y="61309"/>
                  </a:cubicBezTo>
                  <a:cubicBezTo>
                    <a:pt x="162735" y="67087"/>
                    <a:pt x="158828" y="71198"/>
                    <a:pt x="154902" y="75291"/>
                  </a:cubicBezTo>
                  <a:cubicBezTo>
                    <a:pt x="155328" y="76235"/>
                    <a:pt x="155754" y="77198"/>
                    <a:pt x="156180" y="78143"/>
                  </a:cubicBezTo>
                  <a:cubicBezTo>
                    <a:pt x="161661" y="75883"/>
                    <a:pt x="168495" y="74939"/>
                    <a:pt x="172291" y="71031"/>
                  </a:cubicBezTo>
                  <a:cubicBezTo>
                    <a:pt x="178217" y="64939"/>
                    <a:pt x="178532" y="56290"/>
                    <a:pt x="174921" y="48401"/>
                  </a:cubicBezTo>
                  <a:cubicBezTo>
                    <a:pt x="170939" y="39698"/>
                    <a:pt x="167439" y="30383"/>
                    <a:pt x="161532" y="23105"/>
                  </a:cubicBezTo>
                  <a:cubicBezTo>
                    <a:pt x="157087" y="17623"/>
                    <a:pt x="149513" y="14197"/>
                    <a:pt x="142735" y="11253"/>
                  </a:cubicBezTo>
                  <a:cubicBezTo>
                    <a:pt x="134365" y="7605"/>
                    <a:pt x="125494" y="4827"/>
                    <a:pt x="116587" y="2753"/>
                  </a:cubicBezTo>
                  <a:cubicBezTo>
                    <a:pt x="109753" y="1160"/>
                    <a:pt x="101012" y="-1581"/>
                    <a:pt x="95753" y="1179"/>
                  </a:cubicBezTo>
                  <a:cubicBezTo>
                    <a:pt x="83012" y="7882"/>
                    <a:pt x="72086" y="4808"/>
                    <a:pt x="59678" y="1382"/>
                  </a:cubicBezTo>
                  <a:cubicBezTo>
                    <a:pt x="52789" y="-525"/>
                    <a:pt x="43141" y="512"/>
                    <a:pt x="37160" y="4160"/>
                  </a:cubicBezTo>
                  <a:cubicBezTo>
                    <a:pt x="30900" y="7994"/>
                    <a:pt x="25437" y="9882"/>
                    <a:pt x="18530" y="9419"/>
                  </a:cubicBezTo>
                  <a:cubicBezTo>
                    <a:pt x="11641" y="8956"/>
                    <a:pt x="6048" y="10642"/>
                    <a:pt x="2715" y="17716"/>
                  </a:cubicBezTo>
                  <a:cubicBezTo>
                    <a:pt x="-933" y="25383"/>
                    <a:pt x="-1600" y="32290"/>
                    <a:pt x="5104" y="392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A528F33A-A38F-AB9C-9654-622ACB4F5B9B}"/>
                </a:ext>
              </a:extLst>
            </p:cNvPr>
            <p:cNvSpPr/>
            <p:nvPr/>
          </p:nvSpPr>
          <p:spPr>
            <a:xfrm>
              <a:off x="1759416" y="5192592"/>
              <a:ext cx="102658" cy="131174"/>
            </a:xfrm>
            <a:custGeom>
              <a:avLst/>
              <a:gdLst>
                <a:gd name="connsiteX0" fmla="*/ 57075 w 102658"/>
                <a:gd name="connsiteY0" fmla="*/ 7338 h 131174"/>
                <a:gd name="connsiteX1" fmla="*/ 80668 w 102658"/>
                <a:gd name="connsiteY1" fmla="*/ 19449 h 131174"/>
                <a:gd name="connsiteX2" fmla="*/ 79964 w 102658"/>
                <a:gd name="connsiteY2" fmla="*/ 21134 h 131174"/>
                <a:gd name="connsiteX3" fmla="*/ 62501 w 102658"/>
                <a:gd name="connsiteY3" fmla="*/ 17171 h 131174"/>
                <a:gd name="connsiteX4" fmla="*/ 62334 w 102658"/>
                <a:gd name="connsiteY4" fmla="*/ 18319 h 131174"/>
                <a:gd name="connsiteX5" fmla="*/ 78742 w 102658"/>
                <a:gd name="connsiteY5" fmla="*/ 27153 h 131174"/>
                <a:gd name="connsiteX6" fmla="*/ 77575 w 102658"/>
                <a:gd name="connsiteY6" fmla="*/ 29171 h 131174"/>
                <a:gd name="connsiteX7" fmla="*/ 53538 w 102658"/>
                <a:gd name="connsiteY7" fmla="*/ 25467 h 131174"/>
                <a:gd name="connsiteX8" fmla="*/ 81019 w 102658"/>
                <a:gd name="connsiteY8" fmla="*/ 46597 h 131174"/>
                <a:gd name="connsiteX9" fmla="*/ 79427 w 102658"/>
                <a:gd name="connsiteY9" fmla="*/ 48653 h 131174"/>
                <a:gd name="connsiteX10" fmla="*/ 63964 w 102658"/>
                <a:gd name="connsiteY10" fmla="*/ 39912 h 131174"/>
                <a:gd name="connsiteX11" fmla="*/ 73390 w 102658"/>
                <a:gd name="connsiteY11" fmla="*/ 53171 h 131174"/>
                <a:gd name="connsiteX12" fmla="*/ 63649 w 102658"/>
                <a:gd name="connsiteY12" fmla="*/ 48338 h 131174"/>
                <a:gd name="connsiteX13" fmla="*/ 62575 w 102658"/>
                <a:gd name="connsiteY13" fmla="*/ 49597 h 131174"/>
                <a:gd name="connsiteX14" fmla="*/ 70797 w 102658"/>
                <a:gd name="connsiteY14" fmla="*/ 59746 h 131174"/>
                <a:gd name="connsiteX15" fmla="*/ 48130 w 102658"/>
                <a:gd name="connsiteY15" fmla="*/ 49597 h 131174"/>
                <a:gd name="connsiteX16" fmla="*/ 65130 w 102658"/>
                <a:gd name="connsiteY16" fmla="*/ 71709 h 131174"/>
                <a:gd name="connsiteX17" fmla="*/ 64075 w 102658"/>
                <a:gd name="connsiteY17" fmla="*/ 72635 h 131174"/>
                <a:gd name="connsiteX18" fmla="*/ 50297 w 102658"/>
                <a:gd name="connsiteY18" fmla="*/ 62227 h 131174"/>
                <a:gd name="connsiteX19" fmla="*/ 49464 w 102658"/>
                <a:gd name="connsiteY19" fmla="*/ 63357 h 131174"/>
                <a:gd name="connsiteX20" fmla="*/ 58408 w 102658"/>
                <a:gd name="connsiteY20" fmla="*/ 78413 h 131174"/>
                <a:gd name="connsiteX21" fmla="*/ 57260 w 102658"/>
                <a:gd name="connsiteY21" fmla="*/ 79265 h 131174"/>
                <a:gd name="connsiteX22" fmla="*/ 41500 w 102658"/>
                <a:gd name="connsiteY22" fmla="*/ 65338 h 131174"/>
                <a:gd name="connsiteX23" fmla="*/ 40574 w 102658"/>
                <a:gd name="connsiteY23" fmla="*/ 66431 h 131174"/>
                <a:gd name="connsiteX24" fmla="*/ 48630 w 102658"/>
                <a:gd name="connsiteY24" fmla="*/ 81820 h 131174"/>
                <a:gd name="connsiteX25" fmla="*/ 47704 w 102658"/>
                <a:gd name="connsiteY25" fmla="*/ 82505 h 131174"/>
                <a:gd name="connsiteX26" fmla="*/ 32426 w 102658"/>
                <a:gd name="connsiteY26" fmla="*/ 68024 h 131174"/>
                <a:gd name="connsiteX27" fmla="*/ 30223 w 102658"/>
                <a:gd name="connsiteY27" fmla="*/ 69746 h 131174"/>
                <a:gd name="connsiteX28" fmla="*/ 41037 w 102658"/>
                <a:gd name="connsiteY28" fmla="*/ 90394 h 131174"/>
                <a:gd name="connsiteX29" fmla="*/ 39686 w 102658"/>
                <a:gd name="connsiteY29" fmla="*/ 90950 h 131174"/>
                <a:gd name="connsiteX30" fmla="*/ 25852 w 102658"/>
                <a:gd name="connsiteY30" fmla="*/ 75616 h 131174"/>
                <a:gd name="connsiteX31" fmla="*/ 24537 w 102658"/>
                <a:gd name="connsiteY31" fmla="*/ 76542 h 131174"/>
                <a:gd name="connsiteX32" fmla="*/ 31185 w 102658"/>
                <a:gd name="connsiteY32" fmla="*/ 95172 h 131174"/>
                <a:gd name="connsiteX33" fmla="*/ 29611 w 102658"/>
                <a:gd name="connsiteY33" fmla="*/ 95691 h 131174"/>
                <a:gd name="connsiteX34" fmla="*/ 16463 w 102658"/>
                <a:gd name="connsiteY34" fmla="*/ 77505 h 131174"/>
                <a:gd name="connsiteX35" fmla="*/ 14833 w 102658"/>
                <a:gd name="connsiteY35" fmla="*/ 78375 h 131174"/>
                <a:gd name="connsiteX36" fmla="*/ 21019 w 102658"/>
                <a:gd name="connsiteY36" fmla="*/ 99005 h 131174"/>
                <a:gd name="connsiteX37" fmla="*/ 19908 w 102658"/>
                <a:gd name="connsiteY37" fmla="*/ 99320 h 131174"/>
                <a:gd name="connsiteX38" fmla="*/ 6130 w 102658"/>
                <a:gd name="connsiteY38" fmla="*/ 78283 h 131174"/>
                <a:gd name="connsiteX39" fmla="*/ 1278 w 102658"/>
                <a:gd name="connsiteY39" fmla="*/ 93265 h 131174"/>
                <a:gd name="connsiteX40" fmla="*/ 37 w 102658"/>
                <a:gd name="connsiteY40" fmla="*/ 102820 h 131174"/>
                <a:gd name="connsiteX41" fmla="*/ 14778 w 102658"/>
                <a:gd name="connsiteY41" fmla="*/ 129506 h 131174"/>
                <a:gd name="connsiteX42" fmla="*/ 39241 w 102658"/>
                <a:gd name="connsiteY42" fmla="*/ 123043 h 131174"/>
                <a:gd name="connsiteX43" fmla="*/ 59149 w 102658"/>
                <a:gd name="connsiteY43" fmla="*/ 115617 h 131174"/>
                <a:gd name="connsiteX44" fmla="*/ 82705 w 102658"/>
                <a:gd name="connsiteY44" fmla="*/ 98117 h 131174"/>
                <a:gd name="connsiteX45" fmla="*/ 94983 w 102658"/>
                <a:gd name="connsiteY45" fmla="*/ 77802 h 131174"/>
                <a:gd name="connsiteX46" fmla="*/ 100668 w 102658"/>
                <a:gd name="connsiteY46" fmla="*/ 48264 h 131174"/>
                <a:gd name="connsiteX47" fmla="*/ 98260 w 102658"/>
                <a:gd name="connsiteY47" fmla="*/ 28579 h 131174"/>
                <a:gd name="connsiteX48" fmla="*/ 88686 w 102658"/>
                <a:gd name="connsiteY48" fmla="*/ 3226 h 131174"/>
                <a:gd name="connsiteX49" fmla="*/ 57075 w 102658"/>
                <a:gd name="connsiteY49" fmla="*/ 7338 h 13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8" h="131174">
                  <a:moveTo>
                    <a:pt x="57075" y="7338"/>
                  </a:moveTo>
                  <a:cubicBezTo>
                    <a:pt x="65056" y="11430"/>
                    <a:pt x="72853" y="15449"/>
                    <a:pt x="80668" y="19449"/>
                  </a:cubicBezTo>
                  <a:cubicBezTo>
                    <a:pt x="80427" y="20005"/>
                    <a:pt x="80205" y="20560"/>
                    <a:pt x="79964" y="21134"/>
                  </a:cubicBezTo>
                  <a:cubicBezTo>
                    <a:pt x="74149" y="19819"/>
                    <a:pt x="68334" y="18504"/>
                    <a:pt x="62501" y="17171"/>
                  </a:cubicBezTo>
                  <a:cubicBezTo>
                    <a:pt x="62445" y="17560"/>
                    <a:pt x="62390" y="17930"/>
                    <a:pt x="62334" y="18319"/>
                  </a:cubicBezTo>
                  <a:cubicBezTo>
                    <a:pt x="67797" y="21264"/>
                    <a:pt x="73279" y="24208"/>
                    <a:pt x="78742" y="27153"/>
                  </a:cubicBezTo>
                  <a:cubicBezTo>
                    <a:pt x="78353" y="27819"/>
                    <a:pt x="77964" y="28505"/>
                    <a:pt x="77575" y="29171"/>
                  </a:cubicBezTo>
                  <a:cubicBezTo>
                    <a:pt x="69964" y="28005"/>
                    <a:pt x="62353" y="26819"/>
                    <a:pt x="53538" y="25467"/>
                  </a:cubicBezTo>
                  <a:cubicBezTo>
                    <a:pt x="63741" y="33319"/>
                    <a:pt x="72371" y="39949"/>
                    <a:pt x="81019" y="46597"/>
                  </a:cubicBezTo>
                  <a:cubicBezTo>
                    <a:pt x="80482" y="47283"/>
                    <a:pt x="79945" y="47968"/>
                    <a:pt x="79427" y="48653"/>
                  </a:cubicBezTo>
                  <a:cubicBezTo>
                    <a:pt x="75112" y="46208"/>
                    <a:pt x="70797" y="43783"/>
                    <a:pt x="63964" y="39912"/>
                  </a:cubicBezTo>
                  <a:cubicBezTo>
                    <a:pt x="67945" y="45523"/>
                    <a:pt x="70223" y="48727"/>
                    <a:pt x="73390" y="53171"/>
                  </a:cubicBezTo>
                  <a:cubicBezTo>
                    <a:pt x="69167" y="51079"/>
                    <a:pt x="66408" y="49708"/>
                    <a:pt x="63649" y="48338"/>
                  </a:cubicBezTo>
                  <a:cubicBezTo>
                    <a:pt x="63297" y="48764"/>
                    <a:pt x="62945" y="49172"/>
                    <a:pt x="62575" y="49597"/>
                  </a:cubicBezTo>
                  <a:cubicBezTo>
                    <a:pt x="65019" y="52598"/>
                    <a:pt x="67445" y="55598"/>
                    <a:pt x="70797" y="59746"/>
                  </a:cubicBezTo>
                  <a:cubicBezTo>
                    <a:pt x="63056" y="56283"/>
                    <a:pt x="56704" y="53431"/>
                    <a:pt x="48130" y="49597"/>
                  </a:cubicBezTo>
                  <a:cubicBezTo>
                    <a:pt x="54945" y="58468"/>
                    <a:pt x="60038" y="65079"/>
                    <a:pt x="65130" y="71709"/>
                  </a:cubicBezTo>
                  <a:cubicBezTo>
                    <a:pt x="64778" y="72024"/>
                    <a:pt x="64427" y="72320"/>
                    <a:pt x="64075" y="72635"/>
                  </a:cubicBezTo>
                  <a:cubicBezTo>
                    <a:pt x="59482" y="69172"/>
                    <a:pt x="54890" y="65709"/>
                    <a:pt x="50297" y="62227"/>
                  </a:cubicBezTo>
                  <a:cubicBezTo>
                    <a:pt x="50019" y="62598"/>
                    <a:pt x="49741" y="62987"/>
                    <a:pt x="49464" y="63357"/>
                  </a:cubicBezTo>
                  <a:cubicBezTo>
                    <a:pt x="52445" y="68376"/>
                    <a:pt x="55427" y="73394"/>
                    <a:pt x="58408" y="78413"/>
                  </a:cubicBezTo>
                  <a:cubicBezTo>
                    <a:pt x="58019" y="78690"/>
                    <a:pt x="57649" y="78987"/>
                    <a:pt x="57260" y="79265"/>
                  </a:cubicBezTo>
                  <a:cubicBezTo>
                    <a:pt x="52001" y="74616"/>
                    <a:pt x="46760" y="69968"/>
                    <a:pt x="41500" y="65338"/>
                  </a:cubicBezTo>
                  <a:cubicBezTo>
                    <a:pt x="41186" y="65709"/>
                    <a:pt x="40889" y="66061"/>
                    <a:pt x="40574" y="66431"/>
                  </a:cubicBezTo>
                  <a:cubicBezTo>
                    <a:pt x="43260" y="71561"/>
                    <a:pt x="45945" y="76690"/>
                    <a:pt x="48630" y="81820"/>
                  </a:cubicBezTo>
                  <a:cubicBezTo>
                    <a:pt x="48315" y="82042"/>
                    <a:pt x="48019" y="82283"/>
                    <a:pt x="47704" y="82505"/>
                  </a:cubicBezTo>
                  <a:cubicBezTo>
                    <a:pt x="42612" y="77672"/>
                    <a:pt x="37519" y="72857"/>
                    <a:pt x="32426" y="68024"/>
                  </a:cubicBezTo>
                  <a:cubicBezTo>
                    <a:pt x="31685" y="68598"/>
                    <a:pt x="30945" y="69172"/>
                    <a:pt x="30223" y="69746"/>
                  </a:cubicBezTo>
                  <a:cubicBezTo>
                    <a:pt x="33834" y="76635"/>
                    <a:pt x="37445" y="83505"/>
                    <a:pt x="41037" y="90394"/>
                  </a:cubicBezTo>
                  <a:cubicBezTo>
                    <a:pt x="40593" y="90580"/>
                    <a:pt x="40149" y="90765"/>
                    <a:pt x="39686" y="90950"/>
                  </a:cubicBezTo>
                  <a:cubicBezTo>
                    <a:pt x="35074" y="85839"/>
                    <a:pt x="30463" y="80727"/>
                    <a:pt x="25852" y="75616"/>
                  </a:cubicBezTo>
                  <a:cubicBezTo>
                    <a:pt x="25408" y="75931"/>
                    <a:pt x="24982" y="76227"/>
                    <a:pt x="24537" y="76542"/>
                  </a:cubicBezTo>
                  <a:cubicBezTo>
                    <a:pt x="26760" y="82746"/>
                    <a:pt x="28963" y="88950"/>
                    <a:pt x="31185" y="95172"/>
                  </a:cubicBezTo>
                  <a:cubicBezTo>
                    <a:pt x="30667" y="95339"/>
                    <a:pt x="30130" y="95505"/>
                    <a:pt x="29611" y="95691"/>
                  </a:cubicBezTo>
                  <a:cubicBezTo>
                    <a:pt x="25222" y="89635"/>
                    <a:pt x="20833" y="83561"/>
                    <a:pt x="16463" y="77505"/>
                  </a:cubicBezTo>
                  <a:cubicBezTo>
                    <a:pt x="15926" y="77802"/>
                    <a:pt x="15370" y="78098"/>
                    <a:pt x="14833" y="78375"/>
                  </a:cubicBezTo>
                  <a:cubicBezTo>
                    <a:pt x="16889" y="85246"/>
                    <a:pt x="18963" y="92135"/>
                    <a:pt x="21019" y="99005"/>
                  </a:cubicBezTo>
                  <a:cubicBezTo>
                    <a:pt x="20648" y="99117"/>
                    <a:pt x="20278" y="99209"/>
                    <a:pt x="19908" y="99320"/>
                  </a:cubicBezTo>
                  <a:cubicBezTo>
                    <a:pt x="15593" y="92728"/>
                    <a:pt x="11259" y="86116"/>
                    <a:pt x="6130" y="78283"/>
                  </a:cubicBezTo>
                  <a:cubicBezTo>
                    <a:pt x="4000" y="84746"/>
                    <a:pt x="2370" y="88931"/>
                    <a:pt x="1278" y="93265"/>
                  </a:cubicBezTo>
                  <a:cubicBezTo>
                    <a:pt x="481" y="96357"/>
                    <a:pt x="259" y="99617"/>
                    <a:pt x="37" y="102820"/>
                  </a:cubicBezTo>
                  <a:cubicBezTo>
                    <a:pt x="-611" y="111506"/>
                    <a:pt x="7389" y="126098"/>
                    <a:pt x="14778" y="129506"/>
                  </a:cubicBezTo>
                  <a:cubicBezTo>
                    <a:pt x="24685" y="134062"/>
                    <a:pt x="31537" y="128413"/>
                    <a:pt x="39241" y="123043"/>
                  </a:cubicBezTo>
                  <a:cubicBezTo>
                    <a:pt x="44908" y="119098"/>
                    <a:pt x="52241" y="116709"/>
                    <a:pt x="59149" y="115617"/>
                  </a:cubicBezTo>
                  <a:cubicBezTo>
                    <a:pt x="70445" y="113820"/>
                    <a:pt x="77853" y="108432"/>
                    <a:pt x="82705" y="98117"/>
                  </a:cubicBezTo>
                  <a:cubicBezTo>
                    <a:pt x="86057" y="90987"/>
                    <a:pt x="90538" y="84339"/>
                    <a:pt x="94983" y="77802"/>
                  </a:cubicBezTo>
                  <a:cubicBezTo>
                    <a:pt x="101168" y="68690"/>
                    <a:pt x="105316" y="59838"/>
                    <a:pt x="100668" y="48264"/>
                  </a:cubicBezTo>
                  <a:cubicBezTo>
                    <a:pt x="98279" y="42301"/>
                    <a:pt x="97705" y="35060"/>
                    <a:pt x="98260" y="28579"/>
                  </a:cubicBezTo>
                  <a:cubicBezTo>
                    <a:pt x="99149" y="18227"/>
                    <a:pt x="98205" y="9097"/>
                    <a:pt x="88686" y="3226"/>
                  </a:cubicBezTo>
                  <a:cubicBezTo>
                    <a:pt x="79686" y="-2329"/>
                    <a:pt x="67056" y="-551"/>
                    <a:pt x="57075" y="733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37536170-CCB6-B3B3-8E19-A6F98E229774}"/>
                </a:ext>
              </a:extLst>
            </p:cNvPr>
            <p:cNvSpPr/>
            <p:nvPr/>
          </p:nvSpPr>
          <p:spPr>
            <a:xfrm>
              <a:off x="1835380" y="5024681"/>
              <a:ext cx="72513" cy="165558"/>
            </a:xfrm>
            <a:custGeom>
              <a:avLst/>
              <a:gdLst>
                <a:gd name="connsiteX0" fmla="*/ 0 w 72513"/>
                <a:gd name="connsiteY0" fmla="*/ 19450 h 165558"/>
                <a:gd name="connsiteX1" fmla="*/ 23130 w 72513"/>
                <a:gd name="connsiteY1" fmla="*/ 10265 h 165558"/>
                <a:gd name="connsiteX2" fmla="*/ 10796 w 72513"/>
                <a:gd name="connsiteY2" fmla="*/ 25506 h 165558"/>
                <a:gd name="connsiteX3" fmla="*/ 11833 w 72513"/>
                <a:gd name="connsiteY3" fmla="*/ 26987 h 165558"/>
                <a:gd name="connsiteX4" fmla="*/ 32074 w 72513"/>
                <a:gd name="connsiteY4" fmla="*/ 18765 h 165558"/>
                <a:gd name="connsiteX5" fmla="*/ 17871 w 72513"/>
                <a:gd name="connsiteY5" fmla="*/ 33043 h 165558"/>
                <a:gd name="connsiteX6" fmla="*/ 36167 w 72513"/>
                <a:gd name="connsiteY6" fmla="*/ 27432 h 165558"/>
                <a:gd name="connsiteX7" fmla="*/ 36963 w 72513"/>
                <a:gd name="connsiteY7" fmla="*/ 28543 h 165558"/>
                <a:gd name="connsiteX8" fmla="*/ 20685 w 72513"/>
                <a:gd name="connsiteY8" fmla="*/ 40654 h 165558"/>
                <a:gd name="connsiteX9" fmla="*/ 21445 w 72513"/>
                <a:gd name="connsiteY9" fmla="*/ 42377 h 165558"/>
                <a:gd name="connsiteX10" fmla="*/ 39352 w 72513"/>
                <a:gd name="connsiteY10" fmla="*/ 37191 h 165558"/>
                <a:gd name="connsiteX11" fmla="*/ 23278 w 72513"/>
                <a:gd name="connsiteY11" fmla="*/ 49099 h 165558"/>
                <a:gd name="connsiteX12" fmla="*/ 24148 w 72513"/>
                <a:gd name="connsiteY12" fmla="*/ 50803 h 165558"/>
                <a:gd name="connsiteX13" fmla="*/ 42593 w 72513"/>
                <a:gd name="connsiteY13" fmla="*/ 48673 h 165558"/>
                <a:gd name="connsiteX14" fmla="*/ 42871 w 72513"/>
                <a:gd name="connsiteY14" fmla="*/ 50710 h 165558"/>
                <a:gd name="connsiteX15" fmla="*/ 30148 w 72513"/>
                <a:gd name="connsiteY15" fmla="*/ 58414 h 165558"/>
                <a:gd name="connsiteX16" fmla="*/ 30630 w 72513"/>
                <a:gd name="connsiteY16" fmla="*/ 59599 h 165558"/>
                <a:gd name="connsiteX17" fmla="*/ 46297 w 72513"/>
                <a:gd name="connsiteY17" fmla="*/ 54877 h 165558"/>
                <a:gd name="connsiteX18" fmla="*/ 47186 w 72513"/>
                <a:gd name="connsiteY18" fmla="*/ 56395 h 165558"/>
                <a:gd name="connsiteX19" fmla="*/ 28871 w 72513"/>
                <a:gd name="connsiteY19" fmla="*/ 69692 h 165558"/>
                <a:gd name="connsiteX20" fmla="*/ 29556 w 72513"/>
                <a:gd name="connsiteY20" fmla="*/ 71062 h 165558"/>
                <a:gd name="connsiteX21" fmla="*/ 50186 w 72513"/>
                <a:gd name="connsiteY21" fmla="*/ 66062 h 165558"/>
                <a:gd name="connsiteX22" fmla="*/ 35334 w 72513"/>
                <a:gd name="connsiteY22" fmla="*/ 78970 h 165558"/>
                <a:gd name="connsiteX23" fmla="*/ 36186 w 72513"/>
                <a:gd name="connsiteY23" fmla="*/ 80377 h 165558"/>
                <a:gd name="connsiteX24" fmla="*/ 50927 w 72513"/>
                <a:gd name="connsiteY24" fmla="*/ 76655 h 165558"/>
                <a:gd name="connsiteX25" fmla="*/ 51630 w 72513"/>
                <a:gd name="connsiteY25" fmla="*/ 77896 h 165558"/>
                <a:gd name="connsiteX26" fmla="*/ 33704 w 72513"/>
                <a:gd name="connsiteY26" fmla="*/ 91785 h 165558"/>
                <a:gd name="connsiteX27" fmla="*/ 46926 w 72513"/>
                <a:gd name="connsiteY27" fmla="*/ 90062 h 165558"/>
                <a:gd name="connsiteX28" fmla="*/ 47723 w 72513"/>
                <a:gd name="connsiteY28" fmla="*/ 91488 h 165558"/>
                <a:gd name="connsiteX29" fmla="*/ 30519 w 72513"/>
                <a:gd name="connsiteY29" fmla="*/ 102062 h 165558"/>
                <a:gd name="connsiteX30" fmla="*/ 31074 w 72513"/>
                <a:gd name="connsiteY30" fmla="*/ 103544 h 165558"/>
                <a:gd name="connsiteX31" fmla="*/ 45389 w 72513"/>
                <a:gd name="connsiteY31" fmla="*/ 101155 h 165558"/>
                <a:gd name="connsiteX32" fmla="*/ 45963 w 72513"/>
                <a:gd name="connsiteY32" fmla="*/ 102785 h 165558"/>
                <a:gd name="connsiteX33" fmla="*/ 25426 w 72513"/>
                <a:gd name="connsiteY33" fmla="*/ 113544 h 165558"/>
                <a:gd name="connsiteX34" fmla="*/ 26056 w 72513"/>
                <a:gd name="connsiteY34" fmla="*/ 114859 h 165558"/>
                <a:gd name="connsiteX35" fmla="*/ 34037 w 72513"/>
                <a:gd name="connsiteY35" fmla="*/ 114026 h 165558"/>
                <a:gd name="connsiteX36" fmla="*/ 34500 w 72513"/>
                <a:gd name="connsiteY36" fmla="*/ 115415 h 165558"/>
                <a:gd name="connsiteX37" fmla="*/ 12371 w 72513"/>
                <a:gd name="connsiteY37" fmla="*/ 127026 h 165558"/>
                <a:gd name="connsiteX38" fmla="*/ 12945 w 72513"/>
                <a:gd name="connsiteY38" fmla="*/ 128989 h 165558"/>
                <a:gd name="connsiteX39" fmla="*/ 34334 w 72513"/>
                <a:gd name="connsiteY39" fmla="*/ 124322 h 165558"/>
                <a:gd name="connsiteX40" fmla="*/ 34612 w 72513"/>
                <a:gd name="connsiteY40" fmla="*/ 125470 h 165558"/>
                <a:gd name="connsiteX41" fmla="*/ 8389 w 72513"/>
                <a:gd name="connsiteY41" fmla="*/ 139211 h 165558"/>
                <a:gd name="connsiteX42" fmla="*/ 9019 w 72513"/>
                <a:gd name="connsiteY42" fmla="*/ 141100 h 165558"/>
                <a:gd name="connsiteX43" fmla="*/ 26760 w 72513"/>
                <a:gd name="connsiteY43" fmla="*/ 137619 h 165558"/>
                <a:gd name="connsiteX44" fmla="*/ 27204 w 72513"/>
                <a:gd name="connsiteY44" fmla="*/ 139100 h 165558"/>
                <a:gd name="connsiteX45" fmla="*/ 4370 w 72513"/>
                <a:gd name="connsiteY45" fmla="*/ 148693 h 165558"/>
                <a:gd name="connsiteX46" fmla="*/ 4815 w 72513"/>
                <a:gd name="connsiteY46" fmla="*/ 150082 h 165558"/>
                <a:gd name="connsiteX47" fmla="*/ 21056 w 72513"/>
                <a:gd name="connsiteY47" fmla="*/ 149137 h 165558"/>
                <a:gd name="connsiteX48" fmla="*/ 21260 w 72513"/>
                <a:gd name="connsiteY48" fmla="*/ 150452 h 165558"/>
                <a:gd name="connsiteX49" fmla="*/ 370 w 72513"/>
                <a:gd name="connsiteY49" fmla="*/ 159063 h 165558"/>
                <a:gd name="connsiteX50" fmla="*/ 8870 w 72513"/>
                <a:gd name="connsiteY50" fmla="*/ 162619 h 165558"/>
                <a:gd name="connsiteX51" fmla="*/ 18130 w 72513"/>
                <a:gd name="connsiteY51" fmla="*/ 165249 h 165558"/>
                <a:gd name="connsiteX52" fmla="*/ 41963 w 72513"/>
                <a:gd name="connsiteY52" fmla="*/ 152748 h 165558"/>
                <a:gd name="connsiteX53" fmla="*/ 57353 w 72513"/>
                <a:gd name="connsiteY53" fmla="*/ 133915 h 165558"/>
                <a:gd name="connsiteX54" fmla="*/ 68260 w 72513"/>
                <a:gd name="connsiteY54" fmla="*/ 94247 h 165558"/>
                <a:gd name="connsiteX55" fmla="*/ 69427 w 72513"/>
                <a:gd name="connsiteY55" fmla="*/ 72044 h 165558"/>
                <a:gd name="connsiteX56" fmla="*/ 63112 w 72513"/>
                <a:gd name="connsiteY56" fmla="*/ 39839 h 165558"/>
                <a:gd name="connsiteX57" fmla="*/ 52612 w 72513"/>
                <a:gd name="connsiteY57" fmla="*/ 24284 h 165558"/>
                <a:gd name="connsiteX58" fmla="*/ 25630 w 72513"/>
                <a:gd name="connsiteY58" fmla="*/ 746 h 165558"/>
                <a:gd name="connsiteX59" fmla="*/ 0 w 72513"/>
                <a:gd name="connsiteY59" fmla="*/ 19450 h 16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2513" h="165558">
                  <a:moveTo>
                    <a:pt x="0" y="19450"/>
                  </a:moveTo>
                  <a:cubicBezTo>
                    <a:pt x="7852" y="16339"/>
                    <a:pt x="14241" y="13802"/>
                    <a:pt x="23130" y="10265"/>
                  </a:cubicBezTo>
                  <a:cubicBezTo>
                    <a:pt x="17963" y="16654"/>
                    <a:pt x="14370" y="21080"/>
                    <a:pt x="10796" y="25506"/>
                  </a:cubicBezTo>
                  <a:cubicBezTo>
                    <a:pt x="11148" y="26006"/>
                    <a:pt x="11482" y="26506"/>
                    <a:pt x="11833" y="26987"/>
                  </a:cubicBezTo>
                  <a:cubicBezTo>
                    <a:pt x="17871" y="24524"/>
                    <a:pt x="23908" y="22080"/>
                    <a:pt x="32074" y="18765"/>
                  </a:cubicBezTo>
                  <a:cubicBezTo>
                    <a:pt x="26797" y="24080"/>
                    <a:pt x="23019" y="27858"/>
                    <a:pt x="17871" y="33043"/>
                  </a:cubicBezTo>
                  <a:cubicBezTo>
                    <a:pt x="25352" y="30747"/>
                    <a:pt x="30760" y="29080"/>
                    <a:pt x="36167" y="27432"/>
                  </a:cubicBezTo>
                  <a:cubicBezTo>
                    <a:pt x="36426" y="27802"/>
                    <a:pt x="36704" y="28173"/>
                    <a:pt x="36963" y="28543"/>
                  </a:cubicBezTo>
                  <a:cubicBezTo>
                    <a:pt x="31537" y="32580"/>
                    <a:pt x="26111" y="36617"/>
                    <a:pt x="20685" y="40654"/>
                  </a:cubicBezTo>
                  <a:cubicBezTo>
                    <a:pt x="20945" y="41228"/>
                    <a:pt x="21204" y="41802"/>
                    <a:pt x="21445" y="42377"/>
                  </a:cubicBezTo>
                  <a:cubicBezTo>
                    <a:pt x="26982" y="40765"/>
                    <a:pt x="32537" y="39154"/>
                    <a:pt x="39352" y="37191"/>
                  </a:cubicBezTo>
                  <a:cubicBezTo>
                    <a:pt x="33204" y="41747"/>
                    <a:pt x="28241" y="45432"/>
                    <a:pt x="23278" y="49099"/>
                  </a:cubicBezTo>
                  <a:cubicBezTo>
                    <a:pt x="23574" y="49673"/>
                    <a:pt x="23871" y="50228"/>
                    <a:pt x="24148" y="50803"/>
                  </a:cubicBezTo>
                  <a:cubicBezTo>
                    <a:pt x="30297" y="50099"/>
                    <a:pt x="36445" y="49377"/>
                    <a:pt x="42593" y="48673"/>
                  </a:cubicBezTo>
                  <a:cubicBezTo>
                    <a:pt x="42686" y="49358"/>
                    <a:pt x="42778" y="50025"/>
                    <a:pt x="42871" y="50710"/>
                  </a:cubicBezTo>
                  <a:cubicBezTo>
                    <a:pt x="38630" y="53284"/>
                    <a:pt x="34389" y="55840"/>
                    <a:pt x="30148" y="58414"/>
                  </a:cubicBezTo>
                  <a:cubicBezTo>
                    <a:pt x="30315" y="58803"/>
                    <a:pt x="30463" y="59210"/>
                    <a:pt x="30630" y="59599"/>
                  </a:cubicBezTo>
                  <a:cubicBezTo>
                    <a:pt x="35852" y="58025"/>
                    <a:pt x="41075" y="56451"/>
                    <a:pt x="46297" y="54877"/>
                  </a:cubicBezTo>
                  <a:cubicBezTo>
                    <a:pt x="46593" y="55377"/>
                    <a:pt x="46889" y="55877"/>
                    <a:pt x="47186" y="56395"/>
                  </a:cubicBezTo>
                  <a:cubicBezTo>
                    <a:pt x="41075" y="60821"/>
                    <a:pt x="34982" y="65266"/>
                    <a:pt x="28871" y="69692"/>
                  </a:cubicBezTo>
                  <a:cubicBezTo>
                    <a:pt x="29093" y="70155"/>
                    <a:pt x="29334" y="70599"/>
                    <a:pt x="29556" y="71062"/>
                  </a:cubicBezTo>
                  <a:cubicBezTo>
                    <a:pt x="35593" y="69599"/>
                    <a:pt x="41649" y="68136"/>
                    <a:pt x="50186" y="66062"/>
                  </a:cubicBezTo>
                  <a:cubicBezTo>
                    <a:pt x="43926" y="71488"/>
                    <a:pt x="39630" y="75229"/>
                    <a:pt x="35334" y="78970"/>
                  </a:cubicBezTo>
                  <a:cubicBezTo>
                    <a:pt x="35612" y="79432"/>
                    <a:pt x="35889" y="79914"/>
                    <a:pt x="36186" y="80377"/>
                  </a:cubicBezTo>
                  <a:cubicBezTo>
                    <a:pt x="41093" y="79136"/>
                    <a:pt x="46019" y="77896"/>
                    <a:pt x="50927" y="76655"/>
                  </a:cubicBezTo>
                  <a:cubicBezTo>
                    <a:pt x="51167" y="77062"/>
                    <a:pt x="51408" y="77488"/>
                    <a:pt x="51630" y="77896"/>
                  </a:cubicBezTo>
                  <a:cubicBezTo>
                    <a:pt x="46278" y="82044"/>
                    <a:pt x="40908" y="86210"/>
                    <a:pt x="33704" y="91785"/>
                  </a:cubicBezTo>
                  <a:cubicBezTo>
                    <a:pt x="39704" y="91007"/>
                    <a:pt x="43315" y="90525"/>
                    <a:pt x="46926" y="90062"/>
                  </a:cubicBezTo>
                  <a:cubicBezTo>
                    <a:pt x="47186" y="90544"/>
                    <a:pt x="47463" y="91025"/>
                    <a:pt x="47723" y="91488"/>
                  </a:cubicBezTo>
                  <a:cubicBezTo>
                    <a:pt x="41982" y="95007"/>
                    <a:pt x="36260" y="98525"/>
                    <a:pt x="30519" y="102062"/>
                  </a:cubicBezTo>
                  <a:cubicBezTo>
                    <a:pt x="30704" y="102563"/>
                    <a:pt x="30889" y="103044"/>
                    <a:pt x="31074" y="103544"/>
                  </a:cubicBezTo>
                  <a:cubicBezTo>
                    <a:pt x="35852" y="102748"/>
                    <a:pt x="40612" y="101951"/>
                    <a:pt x="45389" y="101155"/>
                  </a:cubicBezTo>
                  <a:cubicBezTo>
                    <a:pt x="45575" y="101692"/>
                    <a:pt x="45778" y="102248"/>
                    <a:pt x="45963" y="102785"/>
                  </a:cubicBezTo>
                  <a:cubicBezTo>
                    <a:pt x="39112" y="106377"/>
                    <a:pt x="32260" y="109970"/>
                    <a:pt x="25426" y="113544"/>
                  </a:cubicBezTo>
                  <a:cubicBezTo>
                    <a:pt x="25630" y="113989"/>
                    <a:pt x="25834" y="114414"/>
                    <a:pt x="26056" y="114859"/>
                  </a:cubicBezTo>
                  <a:cubicBezTo>
                    <a:pt x="28723" y="114581"/>
                    <a:pt x="31371" y="114303"/>
                    <a:pt x="34037" y="114026"/>
                  </a:cubicBezTo>
                  <a:cubicBezTo>
                    <a:pt x="34186" y="114489"/>
                    <a:pt x="34352" y="114952"/>
                    <a:pt x="34500" y="115415"/>
                  </a:cubicBezTo>
                  <a:cubicBezTo>
                    <a:pt x="27130" y="119285"/>
                    <a:pt x="19741" y="123155"/>
                    <a:pt x="12371" y="127026"/>
                  </a:cubicBezTo>
                  <a:cubicBezTo>
                    <a:pt x="12556" y="127674"/>
                    <a:pt x="12741" y="128322"/>
                    <a:pt x="12945" y="128989"/>
                  </a:cubicBezTo>
                  <a:cubicBezTo>
                    <a:pt x="20074" y="127433"/>
                    <a:pt x="27204" y="125878"/>
                    <a:pt x="34334" y="124322"/>
                  </a:cubicBezTo>
                  <a:cubicBezTo>
                    <a:pt x="34426" y="124711"/>
                    <a:pt x="34519" y="125081"/>
                    <a:pt x="34612" y="125470"/>
                  </a:cubicBezTo>
                  <a:cubicBezTo>
                    <a:pt x="25871" y="130044"/>
                    <a:pt x="17130" y="134637"/>
                    <a:pt x="8389" y="139211"/>
                  </a:cubicBezTo>
                  <a:cubicBezTo>
                    <a:pt x="8593" y="139841"/>
                    <a:pt x="8815" y="140470"/>
                    <a:pt x="9019" y="141100"/>
                  </a:cubicBezTo>
                  <a:cubicBezTo>
                    <a:pt x="14926" y="139933"/>
                    <a:pt x="20852" y="138785"/>
                    <a:pt x="26760" y="137619"/>
                  </a:cubicBezTo>
                  <a:cubicBezTo>
                    <a:pt x="26908" y="138118"/>
                    <a:pt x="27056" y="138618"/>
                    <a:pt x="27204" y="139100"/>
                  </a:cubicBezTo>
                  <a:cubicBezTo>
                    <a:pt x="19593" y="142304"/>
                    <a:pt x="11982" y="145489"/>
                    <a:pt x="4370" y="148693"/>
                  </a:cubicBezTo>
                  <a:cubicBezTo>
                    <a:pt x="4519" y="149156"/>
                    <a:pt x="4667" y="149619"/>
                    <a:pt x="4815" y="150082"/>
                  </a:cubicBezTo>
                  <a:cubicBezTo>
                    <a:pt x="10222" y="149767"/>
                    <a:pt x="15648" y="149452"/>
                    <a:pt x="21056" y="149137"/>
                  </a:cubicBezTo>
                  <a:cubicBezTo>
                    <a:pt x="21130" y="149582"/>
                    <a:pt x="21204" y="150008"/>
                    <a:pt x="21260" y="150452"/>
                  </a:cubicBezTo>
                  <a:cubicBezTo>
                    <a:pt x="14871" y="153082"/>
                    <a:pt x="8463" y="155711"/>
                    <a:pt x="370" y="159063"/>
                  </a:cubicBezTo>
                  <a:cubicBezTo>
                    <a:pt x="4370" y="160748"/>
                    <a:pt x="6556" y="161841"/>
                    <a:pt x="8870" y="162619"/>
                  </a:cubicBezTo>
                  <a:cubicBezTo>
                    <a:pt x="11908" y="163637"/>
                    <a:pt x="14982" y="164749"/>
                    <a:pt x="18130" y="165249"/>
                  </a:cubicBezTo>
                  <a:cubicBezTo>
                    <a:pt x="28426" y="166915"/>
                    <a:pt x="36593" y="161730"/>
                    <a:pt x="41963" y="152748"/>
                  </a:cubicBezTo>
                  <a:cubicBezTo>
                    <a:pt x="46093" y="145841"/>
                    <a:pt x="51297" y="139174"/>
                    <a:pt x="57353" y="133915"/>
                  </a:cubicBezTo>
                  <a:cubicBezTo>
                    <a:pt x="69538" y="123341"/>
                    <a:pt x="74223" y="109414"/>
                    <a:pt x="68260" y="94247"/>
                  </a:cubicBezTo>
                  <a:cubicBezTo>
                    <a:pt x="65168" y="86414"/>
                    <a:pt x="65593" y="79396"/>
                    <a:pt x="69427" y="72044"/>
                  </a:cubicBezTo>
                  <a:cubicBezTo>
                    <a:pt x="75390" y="60562"/>
                    <a:pt x="72408" y="48784"/>
                    <a:pt x="63112" y="39839"/>
                  </a:cubicBezTo>
                  <a:cubicBezTo>
                    <a:pt x="58667" y="35562"/>
                    <a:pt x="54427" y="30043"/>
                    <a:pt x="52612" y="24284"/>
                  </a:cubicBezTo>
                  <a:cubicBezTo>
                    <a:pt x="48278" y="10543"/>
                    <a:pt x="38297" y="3932"/>
                    <a:pt x="25630" y="746"/>
                  </a:cubicBezTo>
                  <a:cubicBezTo>
                    <a:pt x="13519" y="-2346"/>
                    <a:pt x="4148" y="4228"/>
                    <a:pt x="0" y="1945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C1741822-6CFC-507E-52F5-466FED72F6F5}"/>
                </a:ext>
              </a:extLst>
            </p:cNvPr>
            <p:cNvSpPr/>
            <p:nvPr/>
          </p:nvSpPr>
          <p:spPr>
            <a:xfrm>
              <a:off x="1458494" y="4842013"/>
              <a:ext cx="127266" cy="94272"/>
            </a:xfrm>
            <a:custGeom>
              <a:avLst/>
              <a:gdLst>
                <a:gd name="connsiteX0" fmla="*/ 42642 w 127266"/>
                <a:gd name="connsiteY0" fmla="*/ 93117 h 94272"/>
                <a:gd name="connsiteX1" fmla="*/ 18771 w 127266"/>
                <a:gd name="connsiteY1" fmla="*/ 70672 h 94272"/>
                <a:gd name="connsiteX2" fmla="*/ 19641 w 127266"/>
                <a:gd name="connsiteY2" fmla="*/ 69283 h 94272"/>
                <a:gd name="connsiteX3" fmla="*/ 33086 w 127266"/>
                <a:gd name="connsiteY3" fmla="*/ 75413 h 94272"/>
                <a:gd name="connsiteX4" fmla="*/ 33956 w 127266"/>
                <a:gd name="connsiteY4" fmla="*/ 74395 h 94272"/>
                <a:gd name="connsiteX5" fmla="*/ 21160 w 127266"/>
                <a:gd name="connsiteY5" fmla="*/ 61431 h 94272"/>
                <a:gd name="connsiteX6" fmla="*/ 22382 w 127266"/>
                <a:gd name="connsiteY6" fmla="*/ 59580 h 94272"/>
                <a:gd name="connsiteX7" fmla="*/ 41104 w 127266"/>
                <a:gd name="connsiteY7" fmla="*/ 69950 h 94272"/>
                <a:gd name="connsiteX8" fmla="*/ 41827 w 127266"/>
                <a:gd name="connsiteY8" fmla="*/ 68839 h 94272"/>
                <a:gd name="connsiteX9" fmla="*/ 29512 w 127266"/>
                <a:gd name="connsiteY9" fmla="*/ 53098 h 94272"/>
                <a:gd name="connsiteX10" fmla="*/ 30567 w 127266"/>
                <a:gd name="connsiteY10" fmla="*/ 52098 h 94272"/>
                <a:gd name="connsiteX11" fmla="*/ 48142 w 127266"/>
                <a:gd name="connsiteY11" fmla="*/ 65135 h 94272"/>
                <a:gd name="connsiteX12" fmla="*/ 37160 w 127266"/>
                <a:gd name="connsiteY12" fmla="*/ 44190 h 94272"/>
                <a:gd name="connsiteX13" fmla="*/ 38253 w 127266"/>
                <a:gd name="connsiteY13" fmla="*/ 43468 h 94272"/>
                <a:gd name="connsiteX14" fmla="*/ 51012 w 127266"/>
                <a:gd name="connsiteY14" fmla="*/ 55524 h 94272"/>
                <a:gd name="connsiteX15" fmla="*/ 52197 w 127266"/>
                <a:gd name="connsiteY15" fmla="*/ 54598 h 94272"/>
                <a:gd name="connsiteX16" fmla="*/ 42642 w 127266"/>
                <a:gd name="connsiteY16" fmla="*/ 36376 h 94272"/>
                <a:gd name="connsiteX17" fmla="*/ 44271 w 127266"/>
                <a:gd name="connsiteY17" fmla="*/ 35005 h 94272"/>
                <a:gd name="connsiteX18" fmla="*/ 55234 w 127266"/>
                <a:gd name="connsiteY18" fmla="*/ 45802 h 94272"/>
                <a:gd name="connsiteX19" fmla="*/ 48827 w 127266"/>
                <a:gd name="connsiteY19" fmla="*/ 28987 h 94272"/>
                <a:gd name="connsiteX20" fmla="*/ 61623 w 127266"/>
                <a:gd name="connsiteY20" fmla="*/ 41135 h 94272"/>
                <a:gd name="connsiteX21" fmla="*/ 71031 w 127266"/>
                <a:gd name="connsiteY21" fmla="*/ 53820 h 94272"/>
                <a:gd name="connsiteX22" fmla="*/ 73957 w 127266"/>
                <a:gd name="connsiteY22" fmla="*/ 52117 h 94272"/>
                <a:gd name="connsiteX23" fmla="*/ 71975 w 127266"/>
                <a:gd name="connsiteY23" fmla="*/ 17598 h 94272"/>
                <a:gd name="connsiteX24" fmla="*/ 74253 w 127266"/>
                <a:gd name="connsiteY24" fmla="*/ 17283 h 94272"/>
                <a:gd name="connsiteX25" fmla="*/ 82624 w 127266"/>
                <a:gd name="connsiteY25" fmla="*/ 47228 h 94272"/>
                <a:gd name="connsiteX26" fmla="*/ 86531 w 127266"/>
                <a:gd name="connsiteY26" fmla="*/ 27079 h 94272"/>
                <a:gd name="connsiteX27" fmla="*/ 88068 w 127266"/>
                <a:gd name="connsiteY27" fmla="*/ 27079 h 94272"/>
                <a:gd name="connsiteX28" fmla="*/ 90957 w 127266"/>
                <a:gd name="connsiteY28" fmla="*/ 44672 h 94272"/>
                <a:gd name="connsiteX29" fmla="*/ 92105 w 127266"/>
                <a:gd name="connsiteY29" fmla="*/ 44505 h 94272"/>
                <a:gd name="connsiteX30" fmla="*/ 94383 w 127266"/>
                <a:gd name="connsiteY30" fmla="*/ 26838 h 94272"/>
                <a:gd name="connsiteX31" fmla="*/ 97198 w 127266"/>
                <a:gd name="connsiteY31" fmla="*/ 26857 h 94272"/>
                <a:gd name="connsiteX32" fmla="*/ 98513 w 127266"/>
                <a:gd name="connsiteY32" fmla="*/ 55042 h 94272"/>
                <a:gd name="connsiteX33" fmla="*/ 100290 w 127266"/>
                <a:gd name="connsiteY33" fmla="*/ 55135 h 94272"/>
                <a:gd name="connsiteX34" fmla="*/ 103494 w 127266"/>
                <a:gd name="connsiteY34" fmla="*/ 38727 h 94272"/>
                <a:gd name="connsiteX35" fmla="*/ 104772 w 127266"/>
                <a:gd name="connsiteY35" fmla="*/ 38746 h 94272"/>
                <a:gd name="connsiteX36" fmla="*/ 105328 w 127266"/>
                <a:gd name="connsiteY36" fmla="*/ 63672 h 94272"/>
                <a:gd name="connsiteX37" fmla="*/ 107253 w 127266"/>
                <a:gd name="connsiteY37" fmla="*/ 63802 h 94272"/>
                <a:gd name="connsiteX38" fmla="*/ 110772 w 127266"/>
                <a:gd name="connsiteY38" fmla="*/ 44487 h 94272"/>
                <a:gd name="connsiteX39" fmla="*/ 112624 w 127266"/>
                <a:gd name="connsiteY39" fmla="*/ 44376 h 94272"/>
                <a:gd name="connsiteX40" fmla="*/ 114587 w 127266"/>
                <a:gd name="connsiteY40" fmla="*/ 65117 h 94272"/>
                <a:gd name="connsiteX41" fmla="*/ 115587 w 127266"/>
                <a:gd name="connsiteY41" fmla="*/ 65061 h 94272"/>
                <a:gd name="connsiteX42" fmla="*/ 118661 w 127266"/>
                <a:gd name="connsiteY42" fmla="*/ 51209 h 94272"/>
                <a:gd name="connsiteX43" fmla="*/ 121624 w 127266"/>
                <a:gd name="connsiteY43" fmla="*/ 51413 h 94272"/>
                <a:gd name="connsiteX44" fmla="*/ 120457 w 127266"/>
                <a:gd name="connsiteY44" fmla="*/ 79061 h 94272"/>
                <a:gd name="connsiteX45" fmla="*/ 117661 w 127266"/>
                <a:gd name="connsiteY45" fmla="*/ 33320 h 94272"/>
                <a:gd name="connsiteX46" fmla="*/ 102828 w 127266"/>
                <a:gd name="connsiteY46" fmla="*/ 14023 h 94272"/>
                <a:gd name="connsiteX47" fmla="*/ 75457 w 127266"/>
                <a:gd name="connsiteY47" fmla="*/ 949 h 94272"/>
                <a:gd name="connsiteX48" fmla="*/ 50179 w 127266"/>
                <a:gd name="connsiteY48" fmla="*/ 3727 h 94272"/>
                <a:gd name="connsiteX49" fmla="*/ 23104 w 127266"/>
                <a:gd name="connsiteY49" fmla="*/ 24727 h 94272"/>
                <a:gd name="connsiteX50" fmla="*/ 13326 w 127266"/>
                <a:gd name="connsiteY50" fmla="*/ 40394 h 94272"/>
                <a:gd name="connsiteX51" fmla="*/ 2493 w 127266"/>
                <a:gd name="connsiteY51" fmla="*/ 77987 h 94272"/>
                <a:gd name="connsiteX52" fmla="*/ 42642 w 127266"/>
                <a:gd name="connsiteY52" fmla="*/ 93117 h 9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7266" h="94272">
                  <a:moveTo>
                    <a:pt x="42642" y="93117"/>
                  </a:moveTo>
                  <a:cubicBezTo>
                    <a:pt x="34141" y="85117"/>
                    <a:pt x="26456" y="77895"/>
                    <a:pt x="18771" y="70672"/>
                  </a:cubicBezTo>
                  <a:cubicBezTo>
                    <a:pt x="19067" y="70209"/>
                    <a:pt x="19345" y="69746"/>
                    <a:pt x="19641" y="69283"/>
                  </a:cubicBezTo>
                  <a:cubicBezTo>
                    <a:pt x="24123" y="71321"/>
                    <a:pt x="28604" y="73376"/>
                    <a:pt x="33086" y="75413"/>
                  </a:cubicBezTo>
                  <a:cubicBezTo>
                    <a:pt x="33382" y="75080"/>
                    <a:pt x="33660" y="74728"/>
                    <a:pt x="33956" y="74395"/>
                  </a:cubicBezTo>
                  <a:cubicBezTo>
                    <a:pt x="29697" y="70080"/>
                    <a:pt x="25438" y="65746"/>
                    <a:pt x="21160" y="61431"/>
                  </a:cubicBezTo>
                  <a:cubicBezTo>
                    <a:pt x="21567" y="60820"/>
                    <a:pt x="21975" y="60191"/>
                    <a:pt x="22382" y="59580"/>
                  </a:cubicBezTo>
                  <a:cubicBezTo>
                    <a:pt x="28623" y="63043"/>
                    <a:pt x="34864" y="66506"/>
                    <a:pt x="41104" y="69950"/>
                  </a:cubicBezTo>
                  <a:cubicBezTo>
                    <a:pt x="41345" y="69580"/>
                    <a:pt x="41586" y="69209"/>
                    <a:pt x="41827" y="68839"/>
                  </a:cubicBezTo>
                  <a:cubicBezTo>
                    <a:pt x="37716" y="63598"/>
                    <a:pt x="33623" y="58339"/>
                    <a:pt x="29512" y="53098"/>
                  </a:cubicBezTo>
                  <a:cubicBezTo>
                    <a:pt x="29864" y="52765"/>
                    <a:pt x="30215" y="52431"/>
                    <a:pt x="30567" y="52098"/>
                  </a:cubicBezTo>
                  <a:cubicBezTo>
                    <a:pt x="35790" y="55968"/>
                    <a:pt x="40993" y="59839"/>
                    <a:pt x="48142" y="65135"/>
                  </a:cubicBezTo>
                  <a:cubicBezTo>
                    <a:pt x="43679" y="56617"/>
                    <a:pt x="40419" y="50394"/>
                    <a:pt x="37160" y="44190"/>
                  </a:cubicBezTo>
                  <a:cubicBezTo>
                    <a:pt x="37530" y="43950"/>
                    <a:pt x="37882" y="43709"/>
                    <a:pt x="38253" y="43468"/>
                  </a:cubicBezTo>
                  <a:cubicBezTo>
                    <a:pt x="42512" y="47487"/>
                    <a:pt x="46753" y="51505"/>
                    <a:pt x="51012" y="55524"/>
                  </a:cubicBezTo>
                  <a:cubicBezTo>
                    <a:pt x="51401" y="55209"/>
                    <a:pt x="51808" y="54894"/>
                    <a:pt x="52197" y="54598"/>
                  </a:cubicBezTo>
                  <a:cubicBezTo>
                    <a:pt x="49012" y="48524"/>
                    <a:pt x="45827" y="42450"/>
                    <a:pt x="42642" y="36376"/>
                  </a:cubicBezTo>
                  <a:cubicBezTo>
                    <a:pt x="43179" y="35913"/>
                    <a:pt x="43734" y="35450"/>
                    <a:pt x="44271" y="35005"/>
                  </a:cubicBezTo>
                  <a:cubicBezTo>
                    <a:pt x="47679" y="38357"/>
                    <a:pt x="51086" y="41727"/>
                    <a:pt x="55234" y="45802"/>
                  </a:cubicBezTo>
                  <a:cubicBezTo>
                    <a:pt x="52808" y="39450"/>
                    <a:pt x="50808" y="34227"/>
                    <a:pt x="48827" y="28987"/>
                  </a:cubicBezTo>
                  <a:cubicBezTo>
                    <a:pt x="54345" y="32357"/>
                    <a:pt x="58105" y="36672"/>
                    <a:pt x="61623" y="41135"/>
                  </a:cubicBezTo>
                  <a:cubicBezTo>
                    <a:pt x="64883" y="45265"/>
                    <a:pt x="67901" y="49598"/>
                    <a:pt x="71031" y="53820"/>
                  </a:cubicBezTo>
                  <a:cubicBezTo>
                    <a:pt x="72012" y="53246"/>
                    <a:pt x="72975" y="52672"/>
                    <a:pt x="73957" y="52117"/>
                  </a:cubicBezTo>
                  <a:cubicBezTo>
                    <a:pt x="73290" y="40616"/>
                    <a:pt x="72642" y="29098"/>
                    <a:pt x="71975" y="17598"/>
                  </a:cubicBezTo>
                  <a:cubicBezTo>
                    <a:pt x="72735" y="17486"/>
                    <a:pt x="73494" y="17394"/>
                    <a:pt x="74253" y="17283"/>
                  </a:cubicBezTo>
                  <a:cubicBezTo>
                    <a:pt x="76809" y="26431"/>
                    <a:pt x="79364" y="35598"/>
                    <a:pt x="82624" y="47228"/>
                  </a:cubicBezTo>
                  <a:cubicBezTo>
                    <a:pt x="84235" y="38950"/>
                    <a:pt x="85383" y="33005"/>
                    <a:pt x="86531" y="27079"/>
                  </a:cubicBezTo>
                  <a:cubicBezTo>
                    <a:pt x="87049" y="27079"/>
                    <a:pt x="87550" y="27079"/>
                    <a:pt x="88068" y="27079"/>
                  </a:cubicBezTo>
                  <a:cubicBezTo>
                    <a:pt x="89031" y="32950"/>
                    <a:pt x="89994" y="38802"/>
                    <a:pt x="90957" y="44672"/>
                  </a:cubicBezTo>
                  <a:cubicBezTo>
                    <a:pt x="91346" y="44616"/>
                    <a:pt x="91716" y="44561"/>
                    <a:pt x="92105" y="44505"/>
                  </a:cubicBezTo>
                  <a:cubicBezTo>
                    <a:pt x="92864" y="38616"/>
                    <a:pt x="93624" y="32727"/>
                    <a:pt x="94383" y="26838"/>
                  </a:cubicBezTo>
                  <a:cubicBezTo>
                    <a:pt x="95327" y="26838"/>
                    <a:pt x="96253" y="26857"/>
                    <a:pt x="97198" y="26857"/>
                  </a:cubicBezTo>
                  <a:cubicBezTo>
                    <a:pt x="97642" y="36246"/>
                    <a:pt x="98068" y="45654"/>
                    <a:pt x="98513" y="55042"/>
                  </a:cubicBezTo>
                  <a:cubicBezTo>
                    <a:pt x="99105" y="55080"/>
                    <a:pt x="99698" y="55098"/>
                    <a:pt x="100290" y="55135"/>
                  </a:cubicBezTo>
                  <a:cubicBezTo>
                    <a:pt x="101365" y="49672"/>
                    <a:pt x="102420" y="44190"/>
                    <a:pt x="103494" y="38727"/>
                  </a:cubicBezTo>
                  <a:cubicBezTo>
                    <a:pt x="103920" y="38727"/>
                    <a:pt x="104346" y="38746"/>
                    <a:pt x="104772" y="38746"/>
                  </a:cubicBezTo>
                  <a:cubicBezTo>
                    <a:pt x="104957" y="47061"/>
                    <a:pt x="105142" y="55357"/>
                    <a:pt x="105328" y="63672"/>
                  </a:cubicBezTo>
                  <a:cubicBezTo>
                    <a:pt x="105976" y="63709"/>
                    <a:pt x="106605" y="63765"/>
                    <a:pt x="107253" y="63802"/>
                  </a:cubicBezTo>
                  <a:cubicBezTo>
                    <a:pt x="108420" y="57357"/>
                    <a:pt x="109587" y="50931"/>
                    <a:pt x="110772" y="44487"/>
                  </a:cubicBezTo>
                  <a:cubicBezTo>
                    <a:pt x="111383" y="44450"/>
                    <a:pt x="112013" y="44413"/>
                    <a:pt x="112624" y="44376"/>
                  </a:cubicBezTo>
                  <a:cubicBezTo>
                    <a:pt x="113272" y="51283"/>
                    <a:pt x="113939" y="58209"/>
                    <a:pt x="114587" y="65117"/>
                  </a:cubicBezTo>
                  <a:cubicBezTo>
                    <a:pt x="114920" y="65098"/>
                    <a:pt x="115254" y="65080"/>
                    <a:pt x="115587" y="65061"/>
                  </a:cubicBezTo>
                  <a:cubicBezTo>
                    <a:pt x="116605" y="60450"/>
                    <a:pt x="117624" y="55820"/>
                    <a:pt x="118661" y="51209"/>
                  </a:cubicBezTo>
                  <a:cubicBezTo>
                    <a:pt x="119643" y="51283"/>
                    <a:pt x="120643" y="51357"/>
                    <a:pt x="121624" y="51413"/>
                  </a:cubicBezTo>
                  <a:cubicBezTo>
                    <a:pt x="121235" y="60654"/>
                    <a:pt x="120846" y="69895"/>
                    <a:pt x="120457" y="79061"/>
                  </a:cubicBezTo>
                  <a:cubicBezTo>
                    <a:pt x="130198" y="66302"/>
                    <a:pt x="129680" y="40894"/>
                    <a:pt x="117661" y="33320"/>
                  </a:cubicBezTo>
                  <a:cubicBezTo>
                    <a:pt x="109809" y="28375"/>
                    <a:pt x="106142" y="21709"/>
                    <a:pt x="102828" y="14023"/>
                  </a:cubicBezTo>
                  <a:cubicBezTo>
                    <a:pt x="97587" y="1857"/>
                    <a:pt x="88438" y="-2014"/>
                    <a:pt x="75457" y="949"/>
                  </a:cubicBezTo>
                  <a:cubicBezTo>
                    <a:pt x="67234" y="2820"/>
                    <a:pt x="58586" y="3875"/>
                    <a:pt x="50179" y="3727"/>
                  </a:cubicBezTo>
                  <a:cubicBezTo>
                    <a:pt x="34438" y="3431"/>
                    <a:pt x="26586" y="9709"/>
                    <a:pt x="23104" y="24727"/>
                  </a:cubicBezTo>
                  <a:cubicBezTo>
                    <a:pt x="21771" y="30468"/>
                    <a:pt x="17863" y="36579"/>
                    <a:pt x="13326" y="40394"/>
                  </a:cubicBezTo>
                  <a:cubicBezTo>
                    <a:pt x="1752" y="50135"/>
                    <a:pt x="-3489" y="66061"/>
                    <a:pt x="2493" y="77987"/>
                  </a:cubicBezTo>
                  <a:cubicBezTo>
                    <a:pt x="8252" y="89469"/>
                    <a:pt x="27271" y="97339"/>
                    <a:pt x="42642" y="9311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12C4C327-4205-7172-E018-0D8988B136B0}"/>
                </a:ext>
              </a:extLst>
            </p:cNvPr>
            <p:cNvSpPr/>
            <p:nvPr/>
          </p:nvSpPr>
          <p:spPr>
            <a:xfrm>
              <a:off x="1556969" y="4904718"/>
              <a:ext cx="92273" cy="179303"/>
            </a:xfrm>
            <a:custGeom>
              <a:avLst/>
              <a:gdLst>
                <a:gd name="connsiteX0" fmla="*/ 1352 w 92273"/>
                <a:gd name="connsiteY0" fmla="*/ 78376 h 179303"/>
                <a:gd name="connsiteX1" fmla="*/ 0 w 92273"/>
                <a:gd name="connsiteY1" fmla="*/ 93488 h 179303"/>
                <a:gd name="connsiteX2" fmla="*/ 3056 w 92273"/>
                <a:gd name="connsiteY2" fmla="*/ 94302 h 179303"/>
                <a:gd name="connsiteX3" fmla="*/ 25056 w 92273"/>
                <a:gd name="connsiteY3" fmla="*/ 47746 h 179303"/>
                <a:gd name="connsiteX4" fmla="*/ 22871 w 92273"/>
                <a:gd name="connsiteY4" fmla="*/ 61487 h 179303"/>
                <a:gd name="connsiteX5" fmla="*/ 30019 w 92273"/>
                <a:gd name="connsiteY5" fmla="*/ 49728 h 179303"/>
                <a:gd name="connsiteX6" fmla="*/ 31130 w 92273"/>
                <a:gd name="connsiteY6" fmla="*/ 50431 h 179303"/>
                <a:gd name="connsiteX7" fmla="*/ 28482 w 92273"/>
                <a:gd name="connsiteY7" fmla="*/ 66061 h 179303"/>
                <a:gd name="connsiteX8" fmla="*/ 39908 w 92273"/>
                <a:gd name="connsiteY8" fmla="*/ 47783 h 179303"/>
                <a:gd name="connsiteX9" fmla="*/ 41093 w 92273"/>
                <a:gd name="connsiteY9" fmla="*/ 48598 h 179303"/>
                <a:gd name="connsiteX10" fmla="*/ 37815 w 92273"/>
                <a:gd name="connsiteY10" fmla="*/ 64469 h 179303"/>
                <a:gd name="connsiteX11" fmla="*/ 39445 w 92273"/>
                <a:gd name="connsiteY11" fmla="*/ 64783 h 179303"/>
                <a:gd name="connsiteX12" fmla="*/ 49871 w 92273"/>
                <a:gd name="connsiteY12" fmla="*/ 49542 h 179303"/>
                <a:gd name="connsiteX13" fmla="*/ 53612 w 92273"/>
                <a:gd name="connsiteY13" fmla="*/ 51172 h 179303"/>
                <a:gd name="connsiteX14" fmla="*/ 44686 w 92273"/>
                <a:gd name="connsiteY14" fmla="*/ 72321 h 179303"/>
                <a:gd name="connsiteX15" fmla="*/ 46112 w 92273"/>
                <a:gd name="connsiteY15" fmla="*/ 72932 h 179303"/>
                <a:gd name="connsiteX16" fmla="*/ 56742 w 92273"/>
                <a:gd name="connsiteY16" fmla="*/ 59857 h 179303"/>
                <a:gd name="connsiteX17" fmla="*/ 58149 w 92273"/>
                <a:gd name="connsiteY17" fmla="*/ 60968 h 179303"/>
                <a:gd name="connsiteX18" fmla="*/ 50612 w 92273"/>
                <a:gd name="connsiteY18" fmla="*/ 81561 h 179303"/>
                <a:gd name="connsiteX19" fmla="*/ 52056 w 92273"/>
                <a:gd name="connsiteY19" fmla="*/ 82024 h 179303"/>
                <a:gd name="connsiteX20" fmla="*/ 60927 w 92273"/>
                <a:gd name="connsiteY20" fmla="*/ 69895 h 179303"/>
                <a:gd name="connsiteX21" fmla="*/ 64593 w 92273"/>
                <a:gd name="connsiteY21" fmla="*/ 71617 h 179303"/>
                <a:gd name="connsiteX22" fmla="*/ 55204 w 92273"/>
                <a:gd name="connsiteY22" fmla="*/ 92025 h 179303"/>
                <a:gd name="connsiteX23" fmla="*/ 57482 w 92273"/>
                <a:gd name="connsiteY23" fmla="*/ 92969 h 179303"/>
                <a:gd name="connsiteX24" fmla="*/ 66334 w 92273"/>
                <a:gd name="connsiteY24" fmla="*/ 82765 h 179303"/>
                <a:gd name="connsiteX25" fmla="*/ 61279 w 92273"/>
                <a:gd name="connsiteY25" fmla="*/ 102895 h 179303"/>
                <a:gd name="connsiteX26" fmla="*/ 63130 w 92273"/>
                <a:gd name="connsiteY26" fmla="*/ 103525 h 179303"/>
                <a:gd name="connsiteX27" fmla="*/ 71945 w 92273"/>
                <a:gd name="connsiteY27" fmla="*/ 92284 h 179303"/>
                <a:gd name="connsiteX28" fmla="*/ 73464 w 92273"/>
                <a:gd name="connsiteY28" fmla="*/ 93228 h 179303"/>
                <a:gd name="connsiteX29" fmla="*/ 65279 w 92273"/>
                <a:gd name="connsiteY29" fmla="*/ 115043 h 179303"/>
                <a:gd name="connsiteX30" fmla="*/ 67631 w 92273"/>
                <a:gd name="connsiteY30" fmla="*/ 115988 h 179303"/>
                <a:gd name="connsiteX31" fmla="*/ 77279 w 92273"/>
                <a:gd name="connsiteY31" fmla="*/ 107636 h 179303"/>
                <a:gd name="connsiteX32" fmla="*/ 66686 w 92273"/>
                <a:gd name="connsiteY32" fmla="*/ 137470 h 179303"/>
                <a:gd name="connsiteX33" fmla="*/ 68334 w 92273"/>
                <a:gd name="connsiteY33" fmla="*/ 138358 h 179303"/>
                <a:gd name="connsiteX34" fmla="*/ 78927 w 92273"/>
                <a:gd name="connsiteY34" fmla="*/ 126395 h 179303"/>
                <a:gd name="connsiteX35" fmla="*/ 80686 w 92273"/>
                <a:gd name="connsiteY35" fmla="*/ 127599 h 179303"/>
                <a:gd name="connsiteX36" fmla="*/ 56390 w 92273"/>
                <a:gd name="connsiteY36" fmla="*/ 179063 h 179303"/>
                <a:gd name="connsiteX37" fmla="*/ 59093 w 92273"/>
                <a:gd name="connsiteY37" fmla="*/ 179303 h 179303"/>
                <a:gd name="connsiteX38" fmla="*/ 76038 w 92273"/>
                <a:gd name="connsiteY38" fmla="*/ 165840 h 179303"/>
                <a:gd name="connsiteX39" fmla="*/ 86483 w 92273"/>
                <a:gd name="connsiteY39" fmla="*/ 121914 h 179303"/>
                <a:gd name="connsiteX40" fmla="*/ 82816 w 92273"/>
                <a:gd name="connsiteY40" fmla="*/ 93265 h 179303"/>
                <a:gd name="connsiteX41" fmla="*/ 78168 w 92273"/>
                <a:gd name="connsiteY41" fmla="*/ 73895 h 179303"/>
                <a:gd name="connsiteX42" fmla="*/ 70612 w 92273"/>
                <a:gd name="connsiteY42" fmla="*/ 46246 h 179303"/>
                <a:gd name="connsiteX43" fmla="*/ 65760 w 92273"/>
                <a:gd name="connsiteY43" fmla="*/ 26950 h 179303"/>
                <a:gd name="connsiteX44" fmla="*/ 59519 w 92273"/>
                <a:gd name="connsiteY44" fmla="*/ 10690 h 179303"/>
                <a:gd name="connsiteX45" fmla="*/ 44445 w 92273"/>
                <a:gd name="connsiteY45" fmla="*/ 1708 h 179303"/>
                <a:gd name="connsiteX46" fmla="*/ 34593 w 92273"/>
                <a:gd name="connsiteY46" fmla="*/ 9134 h 179303"/>
                <a:gd name="connsiteX47" fmla="*/ 1352 w 92273"/>
                <a:gd name="connsiteY47" fmla="*/ 78376 h 17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273" h="179303">
                  <a:moveTo>
                    <a:pt x="1352" y="78376"/>
                  </a:moveTo>
                  <a:cubicBezTo>
                    <a:pt x="519" y="83358"/>
                    <a:pt x="426" y="88450"/>
                    <a:pt x="0" y="93488"/>
                  </a:cubicBezTo>
                  <a:cubicBezTo>
                    <a:pt x="1019" y="93765"/>
                    <a:pt x="2037" y="94043"/>
                    <a:pt x="3056" y="94302"/>
                  </a:cubicBezTo>
                  <a:cubicBezTo>
                    <a:pt x="6407" y="76709"/>
                    <a:pt x="7278" y="57876"/>
                    <a:pt x="25056" y="47746"/>
                  </a:cubicBezTo>
                  <a:cubicBezTo>
                    <a:pt x="24445" y="51598"/>
                    <a:pt x="23778" y="55820"/>
                    <a:pt x="22871" y="61487"/>
                  </a:cubicBezTo>
                  <a:cubicBezTo>
                    <a:pt x="25871" y="56561"/>
                    <a:pt x="27945" y="53154"/>
                    <a:pt x="30019" y="49728"/>
                  </a:cubicBezTo>
                  <a:cubicBezTo>
                    <a:pt x="30389" y="49968"/>
                    <a:pt x="30760" y="50191"/>
                    <a:pt x="31130" y="50431"/>
                  </a:cubicBezTo>
                  <a:cubicBezTo>
                    <a:pt x="30389" y="54857"/>
                    <a:pt x="29630" y="59265"/>
                    <a:pt x="28482" y="66061"/>
                  </a:cubicBezTo>
                  <a:cubicBezTo>
                    <a:pt x="33204" y="58487"/>
                    <a:pt x="36556" y="53135"/>
                    <a:pt x="39908" y="47783"/>
                  </a:cubicBezTo>
                  <a:cubicBezTo>
                    <a:pt x="40297" y="48061"/>
                    <a:pt x="40704" y="48320"/>
                    <a:pt x="41093" y="48598"/>
                  </a:cubicBezTo>
                  <a:cubicBezTo>
                    <a:pt x="40001" y="53894"/>
                    <a:pt x="38908" y="59172"/>
                    <a:pt x="37815" y="64469"/>
                  </a:cubicBezTo>
                  <a:cubicBezTo>
                    <a:pt x="38352" y="64580"/>
                    <a:pt x="38908" y="64691"/>
                    <a:pt x="39445" y="64783"/>
                  </a:cubicBezTo>
                  <a:cubicBezTo>
                    <a:pt x="42926" y="59709"/>
                    <a:pt x="46389" y="54617"/>
                    <a:pt x="49871" y="49542"/>
                  </a:cubicBezTo>
                  <a:cubicBezTo>
                    <a:pt x="51112" y="50080"/>
                    <a:pt x="52353" y="50617"/>
                    <a:pt x="53612" y="51172"/>
                  </a:cubicBezTo>
                  <a:cubicBezTo>
                    <a:pt x="50649" y="58228"/>
                    <a:pt x="47667" y="65265"/>
                    <a:pt x="44686" y="72321"/>
                  </a:cubicBezTo>
                  <a:cubicBezTo>
                    <a:pt x="45167" y="72524"/>
                    <a:pt x="45630" y="72728"/>
                    <a:pt x="46112" y="72932"/>
                  </a:cubicBezTo>
                  <a:cubicBezTo>
                    <a:pt x="49649" y="68580"/>
                    <a:pt x="53204" y="64228"/>
                    <a:pt x="56742" y="59857"/>
                  </a:cubicBezTo>
                  <a:cubicBezTo>
                    <a:pt x="57204" y="60228"/>
                    <a:pt x="57686" y="60598"/>
                    <a:pt x="58149" y="60968"/>
                  </a:cubicBezTo>
                  <a:cubicBezTo>
                    <a:pt x="55630" y="67839"/>
                    <a:pt x="53130" y="74691"/>
                    <a:pt x="50612" y="81561"/>
                  </a:cubicBezTo>
                  <a:cubicBezTo>
                    <a:pt x="51093" y="81710"/>
                    <a:pt x="51575" y="81876"/>
                    <a:pt x="52056" y="82024"/>
                  </a:cubicBezTo>
                  <a:cubicBezTo>
                    <a:pt x="55019" y="77987"/>
                    <a:pt x="57964" y="73932"/>
                    <a:pt x="60927" y="69895"/>
                  </a:cubicBezTo>
                  <a:cubicBezTo>
                    <a:pt x="62149" y="70469"/>
                    <a:pt x="63371" y="71043"/>
                    <a:pt x="64593" y="71617"/>
                  </a:cubicBezTo>
                  <a:cubicBezTo>
                    <a:pt x="61464" y="78413"/>
                    <a:pt x="58334" y="85228"/>
                    <a:pt x="55204" y="92025"/>
                  </a:cubicBezTo>
                  <a:cubicBezTo>
                    <a:pt x="55964" y="92339"/>
                    <a:pt x="56723" y="92654"/>
                    <a:pt x="57482" y="92969"/>
                  </a:cubicBezTo>
                  <a:cubicBezTo>
                    <a:pt x="59816" y="90284"/>
                    <a:pt x="62149" y="87598"/>
                    <a:pt x="66334" y="82765"/>
                  </a:cubicBezTo>
                  <a:cubicBezTo>
                    <a:pt x="64186" y="91339"/>
                    <a:pt x="62742" y="97117"/>
                    <a:pt x="61279" y="102895"/>
                  </a:cubicBezTo>
                  <a:cubicBezTo>
                    <a:pt x="61890" y="103099"/>
                    <a:pt x="62519" y="103321"/>
                    <a:pt x="63130" y="103525"/>
                  </a:cubicBezTo>
                  <a:cubicBezTo>
                    <a:pt x="66075" y="99784"/>
                    <a:pt x="69001" y="96025"/>
                    <a:pt x="71945" y="92284"/>
                  </a:cubicBezTo>
                  <a:cubicBezTo>
                    <a:pt x="72445" y="92599"/>
                    <a:pt x="72964" y="92913"/>
                    <a:pt x="73464" y="93228"/>
                  </a:cubicBezTo>
                  <a:cubicBezTo>
                    <a:pt x="70742" y="100506"/>
                    <a:pt x="68019" y="107765"/>
                    <a:pt x="65279" y="115043"/>
                  </a:cubicBezTo>
                  <a:cubicBezTo>
                    <a:pt x="66056" y="115358"/>
                    <a:pt x="66853" y="115673"/>
                    <a:pt x="67631" y="115988"/>
                  </a:cubicBezTo>
                  <a:cubicBezTo>
                    <a:pt x="70112" y="113840"/>
                    <a:pt x="72612" y="111691"/>
                    <a:pt x="77279" y="107636"/>
                  </a:cubicBezTo>
                  <a:cubicBezTo>
                    <a:pt x="73112" y="119358"/>
                    <a:pt x="69908" y="128414"/>
                    <a:pt x="66686" y="137470"/>
                  </a:cubicBezTo>
                  <a:cubicBezTo>
                    <a:pt x="67242" y="137766"/>
                    <a:pt x="67779" y="138062"/>
                    <a:pt x="68334" y="138358"/>
                  </a:cubicBezTo>
                  <a:cubicBezTo>
                    <a:pt x="71871" y="134377"/>
                    <a:pt x="75408" y="130377"/>
                    <a:pt x="78927" y="126395"/>
                  </a:cubicBezTo>
                  <a:cubicBezTo>
                    <a:pt x="79520" y="126803"/>
                    <a:pt x="80112" y="127192"/>
                    <a:pt x="80686" y="127599"/>
                  </a:cubicBezTo>
                  <a:cubicBezTo>
                    <a:pt x="72594" y="144747"/>
                    <a:pt x="64482" y="161914"/>
                    <a:pt x="56390" y="179063"/>
                  </a:cubicBezTo>
                  <a:cubicBezTo>
                    <a:pt x="57297" y="179137"/>
                    <a:pt x="58186" y="179229"/>
                    <a:pt x="59093" y="179303"/>
                  </a:cubicBezTo>
                  <a:cubicBezTo>
                    <a:pt x="64723" y="174803"/>
                    <a:pt x="70131" y="169951"/>
                    <a:pt x="76038" y="165840"/>
                  </a:cubicBezTo>
                  <a:cubicBezTo>
                    <a:pt x="93279" y="153840"/>
                    <a:pt x="96835" y="139914"/>
                    <a:pt x="86483" y="121914"/>
                  </a:cubicBezTo>
                  <a:cubicBezTo>
                    <a:pt x="81223" y="112784"/>
                    <a:pt x="79057" y="103395"/>
                    <a:pt x="82816" y="93265"/>
                  </a:cubicBezTo>
                  <a:cubicBezTo>
                    <a:pt x="85631" y="85654"/>
                    <a:pt x="83964" y="78747"/>
                    <a:pt x="78168" y="73895"/>
                  </a:cubicBezTo>
                  <a:cubicBezTo>
                    <a:pt x="68871" y="66135"/>
                    <a:pt x="68371" y="57413"/>
                    <a:pt x="70612" y="46246"/>
                  </a:cubicBezTo>
                  <a:cubicBezTo>
                    <a:pt x="71816" y="40265"/>
                    <a:pt x="69242" y="32301"/>
                    <a:pt x="65760" y="26950"/>
                  </a:cubicBezTo>
                  <a:cubicBezTo>
                    <a:pt x="62316" y="21672"/>
                    <a:pt x="59390" y="17449"/>
                    <a:pt x="59519" y="10690"/>
                  </a:cubicBezTo>
                  <a:cubicBezTo>
                    <a:pt x="59723" y="1171"/>
                    <a:pt x="53223" y="-2458"/>
                    <a:pt x="44445" y="1708"/>
                  </a:cubicBezTo>
                  <a:cubicBezTo>
                    <a:pt x="40797" y="3449"/>
                    <a:pt x="37223" y="6060"/>
                    <a:pt x="34593" y="9134"/>
                  </a:cubicBezTo>
                  <a:cubicBezTo>
                    <a:pt x="17426" y="29264"/>
                    <a:pt x="5759" y="52135"/>
                    <a:pt x="1352" y="7837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B6B4C83A-74DE-FB94-CE72-386864A91CB4}"/>
                </a:ext>
              </a:extLst>
            </p:cNvPr>
            <p:cNvSpPr/>
            <p:nvPr/>
          </p:nvSpPr>
          <p:spPr>
            <a:xfrm>
              <a:off x="1633047" y="4899962"/>
              <a:ext cx="145726" cy="94553"/>
            </a:xfrm>
            <a:custGeom>
              <a:avLst/>
              <a:gdLst>
                <a:gd name="connsiteX0" fmla="*/ 75646 w 145726"/>
                <a:gd name="connsiteY0" fmla="*/ 9631 h 94553"/>
                <a:gd name="connsiteX1" fmla="*/ 56386 w 145726"/>
                <a:gd name="connsiteY1" fmla="*/ 3723 h 94553"/>
                <a:gd name="connsiteX2" fmla="*/ 9904 w 145726"/>
                <a:gd name="connsiteY2" fmla="*/ 12538 h 94553"/>
                <a:gd name="connsiteX3" fmla="*/ 4275 w 145726"/>
                <a:gd name="connsiteY3" fmla="*/ 47853 h 94553"/>
                <a:gd name="connsiteX4" fmla="*/ 15238 w 145726"/>
                <a:gd name="connsiteY4" fmla="*/ 30872 h 94553"/>
                <a:gd name="connsiteX5" fmla="*/ 16201 w 145726"/>
                <a:gd name="connsiteY5" fmla="*/ 38242 h 94553"/>
                <a:gd name="connsiteX6" fmla="*/ 29182 w 145726"/>
                <a:gd name="connsiteY6" fmla="*/ 28390 h 94553"/>
                <a:gd name="connsiteX7" fmla="*/ 30238 w 145726"/>
                <a:gd name="connsiteY7" fmla="*/ 29798 h 94553"/>
                <a:gd name="connsiteX8" fmla="*/ 25793 w 145726"/>
                <a:gd name="connsiteY8" fmla="*/ 39650 h 94553"/>
                <a:gd name="connsiteX9" fmla="*/ 48257 w 145726"/>
                <a:gd name="connsiteY9" fmla="*/ 23964 h 94553"/>
                <a:gd name="connsiteX10" fmla="*/ 49442 w 145726"/>
                <a:gd name="connsiteY10" fmla="*/ 25594 h 94553"/>
                <a:gd name="connsiteX11" fmla="*/ 44053 w 145726"/>
                <a:gd name="connsiteY11" fmla="*/ 34075 h 94553"/>
                <a:gd name="connsiteX12" fmla="*/ 62794 w 145726"/>
                <a:gd name="connsiteY12" fmla="*/ 24242 h 94553"/>
                <a:gd name="connsiteX13" fmla="*/ 63701 w 145726"/>
                <a:gd name="connsiteY13" fmla="*/ 25575 h 94553"/>
                <a:gd name="connsiteX14" fmla="*/ 53461 w 145726"/>
                <a:gd name="connsiteY14" fmla="*/ 34687 h 94553"/>
                <a:gd name="connsiteX15" fmla="*/ 54016 w 145726"/>
                <a:gd name="connsiteY15" fmla="*/ 35464 h 94553"/>
                <a:gd name="connsiteX16" fmla="*/ 71498 w 145726"/>
                <a:gd name="connsiteY16" fmla="*/ 27705 h 94553"/>
                <a:gd name="connsiteX17" fmla="*/ 72405 w 145726"/>
                <a:gd name="connsiteY17" fmla="*/ 29686 h 94553"/>
                <a:gd name="connsiteX18" fmla="*/ 64349 w 145726"/>
                <a:gd name="connsiteY18" fmla="*/ 37983 h 94553"/>
                <a:gd name="connsiteX19" fmla="*/ 82072 w 145726"/>
                <a:gd name="connsiteY19" fmla="*/ 32909 h 94553"/>
                <a:gd name="connsiteX20" fmla="*/ 75979 w 145726"/>
                <a:gd name="connsiteY20" fmla="*/ 40520 h 94553"/>
                <a:gd name="connsiteX21" fmla="*/ 94109 w 145726"/>
                <a:gd name="connsiteY21" fmla="*/ 34261 h 94553"/>
                <a:gd name="connsiteX22" fmla="*/ 94720 w 145726"/>
                <a:gd name="connsiteY22" fmla="*/ 35964 h 94553"/>
                <a:gd name="connsiteX23" fmla="*/ 89924 w 145726"/>
                <a:gd name="connsiteY23" fmla="*/ 40094 h 94553"/>
                <a:gd name="connsiteX24" fmla="*/ 106054 w 145726"/>
                <a:gd name="connsiteY24" fmla="*/ 40464 h 94553"/>
                <a:gd name="connsiteX25" fmla="*/ 89998 w 145726"/>
                <a:gd name="connsiteY25" fmla="*/ 47946 h 94553"/>
                <a:gd name="connsiteX26" fmla="*/ 106998 w 145726"/>
                <a:gd name="connsiteY26" fmla="*/ 47631 h 94553"/>
                <a:gd name="connsiteX27" fmla="*/ 107165 w 145726"/>
                <a:gd name="connsiteY27" fmla="*/ 48816 h 94553"/>
                <a:gd name="connsiteX28" fmla="*/ 97906 w 145726"/>
                <a:gd name="connsiteY28" fmla="*/ 52965 h 94553"/>
                <a:gd name="connsiteX29" fmla="*/ 120498 w 145726"/>
                <a:gd name="connsiteY29" fmla="*/ 53909 h 94553"/>
                <a:gd name="connsiteX30" fmla="*/ 120665 w 145726"/>
                <a:gd name="connsiteY30" fmla="*/ 55650 h 94553"/>
                <a:gd name="connsiteX31" fmla="*/ 109054 w 145726"/>
                <a:gd name="connsiteY31" fmla="*/ 59039 h 94553"/>
                <a:gd name="connsiteX32" fmla="*/ 124295 w 145726"/>
                <a:gd name="connsiteY32" fmla="*/ 62817 h 94553"/>
                <a:gd name="connsiteX33" fmla="*/ 124091 w 145726"/>
                <a:gd name="connsiteY33" fmla="*/ 64446 h 94553"/>
                <a:gd name="connsiteX34" fmla="*/ 111776 w 145726"/>
                <a:gd name="connsiteY34" fmla="*/ 66705 h 94553"/>
                <a:gd name="connsiteX35" fmla="*/ 111128 w 145726"/>
                <a:gd name="connsiteY35" fmla="*/ 70594 h 94553"/>
                <a:gd name="connsiteX36" fmla="*/ 131424 w 145726"/>
                <a:gd name="connsiteY36" fmla="*/ 74057 h 94553"/>
                <a:gd name="connsiteX37" fmla="*/ 130980 w 145726"/>
                <a:gd name="connsiteY37" fmla="*/ 75761 h 94553"/>
                <a:gd name="connsiteX38" fmla="*/ 114721 w 145726"/>
                <a:gd name="connsiteY38" fmla="*/ 76243 h 94553"/>
                <a:gd name="connsiteX39" fmla="*/ 114591 w 145726"/>
                <a:gd name="connsiteY39" fmla="*/ 78076 h 94553"/>
                <a:gd name="connsiteX40" fmla="*/ 130184 w 145726"/>
                <a:gd name="connsiteY40" fmla="*/ 85372 h 94553"/>
                <a:gd name="connsiteX41" fmla="*/ 129684 w 145726"/>
                <a:gd name="connsiteY41" fmla="*/ 86669 h 94553"/>
                <a:gd name="connsiteX42" fmla="*/ 114387 w 145726"/>
                <a:gd name="connsiteY42" fmla="*/ 85761 h 94553"/>
                <a:gd name="connsiteX43" fmla="*/ 138776 w 145726"/>
                <a:gd name="connsiteY43" fmla="*/ 90947 h 94553"/>
                <a:gd name="connsiteX44" fmla="*/ 138647 w 145726"/>
                <a:gd name="connsiteY44" fmla="*/ 48465 h 94553"/>
                <a:gd name="connsiteX45" fmla="*/ 102980 w 145726"/>
                <a:gd name="connsiteY45" fmla="*/ 28038 h 94553"/>
                <a:gd name="connsiteX46" fmla="*/ 91202 w 145726"/>
                <a:gd name="connsiteY46" fmla="*/ 20260 h 94553"/>
                <a:gd name="connsiteX47" fmla="*/ 75646 w 145726"/>
                <a:gd name="connsiteY47" fmla="*/ 9631 h 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5726" h="94553">
                  <a:moveTo>
                    <a:pt x="75646" y="9631"/>
                  </a:moveTo>
                  <a:cubicBezTo>
                    <a:pt x="69609" y="6834"/>
                    <a:pt x="62498" y="6390"/>
                    <a:pt x="56386" y="3723"/>
                  </a:cubicBezTo>
                  <a:cubicBezTo>
                    <a:pt x="38701" y="-3999"/>
                    <a:pt x="23608" y="945"/>
                    <a:pt x="9904" y="12538"/>
                  </a:cubicBezTo>
                  <a:cubicBezTo>
                    <a:pt x="-725" y="21538"/>
                    <a:pt x="-3114" y="37650"/>
                    <a:pt x="4275" y="47853"/>
                  </a:cubicBezTo>
                  <a:cubicBezTo>
                    <a:pt x="7682" y="42575"/>
                    <a:pt x="11034" y="37372"/>
                    <a:pt x="15238" y="30872"/>
                  </a:cubicBezTo>
                  <a:cubicBezTo>
                    <a:pt x="15738" y="34668"/>
                    <a:pt x="15960" y="36409"/>
                    <a:pt x="16201" y="38242"/>
                  </a:cubicBezTo>
                  <a:cubicBezTo>
                    <a:pt x="21016" y="34575"/>
                    <a:pt x="25108" y="31483"/>
                    <a:pt x="29182" y="28390"/>
                  </a:cubicBezTo>
                  <a:cubicBezTo>
                    <a:pt x="29534" y="28853"/>
                    <a:pt x="29886" y="29335"/>
                    <a:pt x="30238" y="29798"/>
                  </a:cubicBezTo>
                  <a:cubicBezTo>
                    <a:pt x="28905" y="32742"/>
                    <a:pt x="27590" y="35668"/>
                    <a:pt x="25793" y="39650"/>
                  </a:cubicBezTo>
                  <a:cubicBezTo>
                    <a:pt x="34034" y="33890"/>
                    <a:pt x="41145" y="28927"/>
                    <a:pt x="48257" y="23964"/>
                  </a:cubicBezTo>
                  <a:cubicBezTo>
                    <a:pt x="48646" y="24501"/>
                    <a:pt x="49053" y="25057"/>
                    <a:pt x="49442" y="25594"/>
                  </a:cubicBezTo>
                  <a:cubicBezTo>
                    <a:pt x="47942" y="27964"/>
                    <a:pt x="46442" y="30316"/>
                    <a:pt x="44053" y="34075"/>
                  </a:cubicBezTo>
                  <a:cubicBezTo>
                    <a:pt x="51405" y="30223"/>
                    <a:pt x="57090" y="27242"/>
                    <a:pt x="62794" y="24242"/>
                  </a:cubicBezTo>
                  <a:cubicBezTo>
                    <a:pt x="63090" y="24686"/>
                    <a:pt x="63387" y="25131"/>
                    <a:pt x="63701" y="25575"/>
                  </a:cubicBezTo>
                  <a:cubicBezTo>
                    <a:pt x="60294" y="28612"/>
                    <a:pt x="56868" y="31649"/>
                    <a:pt x="53461" y="34687"/>
                  </a:cubicBezTo>
                  <a:cubicBezTo>
                    <a:pt x="53646" y="34946"/>
                    <a:pt x="53831" y="35205"/>
                    <a:pt x="54016" y="35464"/>
                  </a:cubicBezTo>
                  <a:cubicBezTo>
                    <a:pt x="59849" y="32872"/>
                    <a:pt x="65664" y="30298"/>
                    <a:pt x="71498" y="27705"/>
                  </a:cubicBezTo>
                  <a:cubicBezTo>
                    <a:pt x="71794" y="28372"/>
                    <a:pt x="72109" y="29020"/>
                    <a:pt x="72405" y="29686"/>
                  </a:cubicBezTo>
                  <a:cubicBezTo>
                    <a:pt x="70053" y="32112"/>
                    <a:pt x="67683" y="34538"/>
                    <a:pt x="64349" y="37983"/>
                  </a:cubicBezTo>
                  <a:cubicBezTo>
                    <a:pt x="70683" y="36168"/>
                    <a:pt x="75590" y="34761"/>
                    <a:pt x="82072" y="32909"/>
                  </a:cubicBezTo>
                  <a:cubicBezTo>
                    <a:pt x="79424" y="36224"/>
                    <a:pt x="77924" y="38075"/>
                    <a:pt x="75979" y="40520"/>
                  </a:cubicBezTo>
                  <a:cubicBezTo>
                    <a:pt x="82739" y="38187"/>
                    <a:pt x="88424" y="36224"/>
                    <a:pt x="94109" y="34261"/>
                  </a:cubicBezTo>
                  <a:cubicBezTo>
                    <a:pt x="94313" y="34835"/>
                    <a:pt x="94517" y="35390"/>
                    <a:pt x="94720" y="35964"/>
                  </a:cubicBezTo>
                  <a:cubicBezTo>
                    <a:pt x="93257" y="37224"/>
                    <a:pt x="91794" y="38483"/>
                    <a:pt x="89924" y="40094"/>
                  </a:cubicBezTo>
                  <a:cubicBezTo>
                    <a:pt x="94961" y="40205"/>
                    <a:pt x="99239" y="40298"/>
                    <a:pt x="106054" y="40464"/>
                  </a:cubicBezTo>
                  <a:cubicBezTo>
                    <a:pt x="99739" y="43409"/>
                    <a:pt x="95887" y="45205"/>
                    <a:pt x="89998" y="47946"/>
                  </a:cubicBezTo>
                  <a:cubicBezTo>
                    <a:pt x="97220" y="47816"/>
                    <a:pt x="102109" y="47724"/>
                    <a:pt x="106998" y="47631"/>
                  </a:cubicBezTo>
                  <a:cubicBezTo>
                    <a:pt x="107054" y="48020"/>
                    <a:pt x="107109" y="48427"/>
                    <a:pt x="107165" y="48816"/>
                  </a:cubicBezTo>
                  <a:cubicBezTo>
                    <a:pt x="104609" y="49965"/>
                    <a:pt x="102072" y="51094"/>
                    <a:pt x="97906" y="52965"/>
                  </a:cubicBezTo>
                  <a:cubicBezTo>
                    <a:pt x="106720" y="53335"/>
                    <a:pt x="113609" y="53613"/>
                    <a:pt x="120498" y="53909"/>
                  </a:cubicBezTo>
                  <a:cubicBezTo>
                    <a:pt x="120554" y="54483"/>
                    <a:pt x="120610" y="55076"/>
                    <a:pt x="120665" y="55650"/>
                  </a:cubicBezTo>
                  <a:cubicBezTo>
                    <a:pt x="117054" y="56705"/>
                    <a:pt x="113443" y="57761"/>
                    <a:pt x="109054" y="59039"/>
                  </a:cubicBezTo>
                  <a:cubicBezTo>
                    <a:pt x="114869" y="60483"/>
                    <a:pt x="119591" y="61650"/>
                    <a:pt x="124295" y="62817"/>
                  </a:cubicBezTo>
                  <a:cubicBezTo>
                    <a:pt x="124221" y="63354"/>
                    <a:pt x="124147" y="63909"/>
                    <a:pt x="124091" y="64446"/>
                  </a:cubicBezTo>
                  <a:cubicBezTo>
                    <a:pt x="119980" y="65205"/>
                    <a:pt x="115887" y="65965"/>
                    <a:pt x="111776" y="66705"/>
                  </a:cubicBezTo>
                  <a:cubicBezTo>
                    <a:pt x="111554" y="68002"/>
                    <a:pt x="111350" y="69298"/>
                    <a:pt x="111128" y="70594"/>
                  </a:cubicBezTo>
                  <a:cubicBezTo>
                    <a:pt x="117887" y="71743"/>
                    <a:pt x="124665" y="72909"/>
                    <a:pt x="131424" y="74057"/>
                  </a:cubicBezTo>
                  <a:cubicBezTo>
                    <a:pt x="131276" y="74632"/>
                    <a:pt x="131128" y="75206"/>
                    <a:pt x="130980" y="75761"/>
                  </a:cubicBezTo>
                  <a:cubicBezTo>
                    <a:pt x="125554" y="75928"/>
                    <a:pt x="120147" y="76076"/>
                    <a:pt x="114721" y="76243"/>
                  </a:cubicBezTo>
                  <a:cubicBezTo>
                    <a:pt x="114684" y="76854"/>
                    <a:pt x="114628" y="77465"/>
                    <a:pt x="114591" y="78076"/>
                  </a:cubicBezTo>
                  <a:cubicBezTo>
                    <a:pt x="119795" y="80502"/>
                    <a:pt x="124980" y="82946"/>
                    <a:pt x="130184" y="85372"/>
                  </a:cubicBezTo>
                  <a:cubicBezTo>
                    <a:pt x="130017" y="85798"/>
                    <a:pt x="129850" y="86224"/>
                    <a:pt x="129684" y="86669"/>
                  </a:cubicBezTo>
                  <a:cubicBezTo>
                    <a:pt x="124647" y="86372"/>
                    <a:pt x="119609" y="86076"/>
                    <a:pt x="114387" y="85761"/>
                  </a:cubicBezTo>
                  <a:cubicBezTo>
                    <a:pt x="119721" y="95132"/>
                    <a:pt x="130313" y="97261"/>
                    <a:pt x="138776" y="90947"/>
                  </a:cubicBezTo>
                  <a:cubicBezTo>
                    <a:pt x="147777" y="84224"/>
                    <a:pt x="148351" y="55039"/>
                    <a:pt x="138647" y="48465"/>
                  </a:cubicBezTo>
                  <a:cubicBezTo>
                    <a:pt x="127332" y="40816"/>
                    <a:pt x="114869" y="34890"/>
                    <a:pt x="102980" y="28038"/>
                  </a:cubicBezTo>
                  <a:cubicBezTo>
                    <a:pt x="98906" y="25686"/>
                    <a:pt x="95072" y="22927"/>
                    <a:pt x="91202" y="20260"/>
                  </a:cubicBezTo>
                  <a:cubicBezTo>
                    <a:pt x="86016" y="16686"/>
                    <a:pt x="81257" y="12242"/>
                    <a:pt x="75646" y="963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17ADE532-F084-6860-FB2E-5EAC8F9D4991}"/>
                </a:ext>
              </a:extLst>
            </p:cNvPr>
            <p:cNvSpPr/>
            <p:nvPr/>
          </p:nvSpPr>
          <p:spPr>
            <a:xfrm>
              <a:off x="1777553" y="5004629"/>
              <a:ext cx="74866" cy="148936"/>
            </a:xfrm>
            <a:custGeom>
              <a:avLst/>
              <a:gdLst>
                <a:gd name="connsiteX0" fmla="*/ 35531 w 74866"/>
                <a:gd name="connsiteY0" fmla="*/ 13632 h 148936"/>
                <a:gd name="connsiteX1" fmla="*/ 8604 w 74866"/>
                <a:gd name="connsiteY1" fmla="*/ 1410 h 148936"/>
                <a:gd name="connsiteX2" fmla="*/ 123 w 74866"/>
                <a:gd name="connsiteY2" fmla="*/ 11151 h 148936"/>
                <a:gd name="connsiteX3" fmla="*/ 10512 w 74866"/>
                <a:gd name="connsiteY3" fmla="*/ 23392 h 148936"/>
                <a:gd name="connsiteX4" fmla="*/ 13253 w 74866"/>
                <a:gd name="connsiteY4" fmla="*/ 9873 h 148936"/>
                <a:gd name="connsiteX5" fmla="*/ 17253 w 74866"/>
                <a:gd name="connsiteY5" fmla="*/ 22762 h 148936"/>
                <a:gd name="connsiteX6" fmla="*/ 22419 w 74866"/>
                <a:gd name="connsiteY6" fmla="*/ 16151 h 148936"/>
                <a:gd name="connsiteX7" fmla="*/ 21864 w 74866"/>
                <a:gd name="connsiteY7" fmla="*/ 26558 h 148936"/>
                <a:gd name="connsiteX8" fmla="*/ 27419 w 74866"/>
                <a:gd name="connsiteY8" fmla="*/ 18447 h 148936"/>
                <a:gd name="connsiteX9" fmla="*/ 27845 w 74866"/>
                <a:gd name="connsiteY9" fmla="*/ 33447 h 148936"/>
                <a:gd name="connsiteX10" fmla="*/ 34253 w 74866"/>
                <a:gd name="connsiteY10" fmla="*/ 26336 h 148936"/>
                <a:gd name="connsiteX11" fmla="*/ 29956 w 74866"/>
                <a:gd name="connsiteY11" fmla="*/ 43799 h 148936"/>
                <a:gd name="connsiteX12" fmla="*/ 37920 w 74866"/>
                <a:gd name="connsiteY12" fmla="*/ 38392 h 148936"/>
                <a:gd name="connsiteX13" fmla="*/ 33549 w 74866"/>
                <a:gd name="connsiteY13" fmla="*/ 51244 h 148936"/>
                <a:gd name="connsiteX14" fmla="*/ 40512 w 74866"/>
                <a:gd name="connsiteY14" fmla="*/ 46596 h 148936"/>
                <a:gd name="connsiteX15" fmla="*/ 42716 w 74866"/>
                <a:gd name="connsiteY15" fmla="*/ 48392 h 148936"/>
                <a:gd name="connsiteX16" fmla="*/ 29456 w 74866"/>
                <a:gd name="connsiteY16" fmla="*/ 72263 h 148936"/>
                <a:gd name="connsiteX17" fmla="*/ 41383 w 74866"/>
                <a:gd name="connsiteY17" fmla="*/ 62929 h 148936"/>
                <a:gd name="connsiteX18" fmla="*/ 42642 w 74866"/>
                <a:gd name="connsiteY18" fmla="*/ 63855 h 148936"/>
                <a:gd name="connsiteX19" fmla="*/ 30308 w 74866"/>
                <a:gd name="connsiteY19" fmla="*/ 83930 h 148936"/>
                <a:gd name="connsiteX20" fmla="*/ 43679 w 74866"/>
                <a:gd name="connsiteY20" fmla="*/ 73392 h 148936"/>
                <a:gd name="connsiteX21" fmla="*/ 45105 w 74866"/>
                <a:gd name="connsiteY21" fmla="*/ 74837 h 148936"/>
                <a:gd name="connsiteX22" fmla="*/ 30086 w 74866"/>
                <a:gd name="connsiteY22" fmla="*/ 92893 h 148936"/>
                <a:gd name="connsiteX23" fmla="*/ 40197 w 74866"/>
                <a:gd name="connsiteY23" fmla="*/ 88726 h 148936"/>
                <a:gd name="connsiteX24" fmla="*/ 40808 w 74866"/>
                <a:gd name="connsiteY24" fmla="*/ 89800 h 148936"/>
                <a:gd name="connsiteX25" fmla="*/ 28549 w 74866"/>
                <a:gd name="connsiteY25" fmla="*/ 101782 h 148936"/>
                <a:gd name="connsiteX26" fmla="*/ 42253 w 74866"/>
                <a:gd name="connsiteY26" fmla="*/ 96189 h 148936"/>
                <a:gd name="connsiteX27" fmla="*/ 43142 w 74866"/>
                <a:gd name="connsiteY27" fmla="*/ 97745 h 148936"/>
                <a:gd name="connsiteX28" fmla="*/ 30586 w 74866"/>
                <a:gd name="connsiteY28" fmla="*/ 108522 h 148936"/>
                <a:gd name="connsiteX29" fmla="*/ 31253 w 74866"/>
                <a:gd name="connsiteY29" fmla="*/ 109485 h 148936"/>
                <a:gd name="connsiteX30" fmla="*/ 41012 w 74866"/>
                <a:gd name="connsiteY30" fmla="*/ 106004 h 148936"/>
                <a:gd name="connsiteX31" fmla="*/ 42086 w 74866"/>
                <a:gd name="connsiteY31" fmla="*/ 107819 h 148936"/>
                <a:gd name="connsiteX32" fmla="*/ 25882 w 74866"/>
                <a:gd name="connsiteY32" fmla="*/ 118115 h 148936"/>
                <a:gd name="connsiteX33" fmla="*/ 26271 w 74866"/>
                <a:gd name="connsiteY33" fmla="*/ 119634 h 148936"/>
                <a:gd name="connsiteX34" fmla="*/ 41771 w 74866"/>
                <a:gd name="connsiteY34" fmla="*/ 117208 h 148936"/>
                <a:gd name="connsiteX35" fmla="*/ 42271 w 74866"/>
                <a:gd name="connsiteY35" fmla="*/ 119374 h 148936"/>
                <a:gd name="connsiteX36" fmla="*/ 20993 w 74866"/>
                <a:gd name="connsiteY36" fmla="*/ 127152 h 148936"/>
                <a:gd name="connsiteX37" fmla="*/ 21382 w 74866"/>
                <a:gd name="connsiteY37" fmla="*/ 128430 h 148936"/>
                <a:gd name="connsiteX38" fmla="*/ 40105 w 74866"/>
                <a:gd name="connsiteY38" fmla="*/ 125078 h 148936"/>
                <a:gd name="connsiteX39" fmla="*/ 41105 w 74866"/>
                <a:gd name="connsiteY39" fmla="*/ 127097 h 148936"/>
                <a:gd name="connsiteX40" fmla="*/ 26308 w 74866"/>
                <a:gd name="connsiteY40" fmla="*/ 134856 h 148936"/>
                <a:gd name="connsiteX41" fmla="*/ 40457 w 74866"/>
                <a:gd name="connsiteY41" fmla="*/ 136634 h 148936"/>
                <a:gd name="connsiteX42" fmla="*/ 29253 w 74866"/>
                <a:gd name="connsiteY42" fmla="*/ 141412 h 148936"/>
                <a:gd name="connsiteX43" fmla="*/ 19956 w 74866"/>
                <a:gd name="connsiteY43" fmla="*/ 144245 h 148936"/>
                <a:gd name="connsiteX44" fmla="*/ 53901 w 74866"/>
                <a:gd name="connsiteY44" fmla="*/ 139708 h 148936"/>
                <a:gd name="connsiteX45" fmla="*/ 66438 w 74866"/>
                <a:gd name="connsiteY45" fmla="*/ 126486 h 148936"/>
                <a:gd name="connsiteX46" fmla="*/ 71420 w 74866"/>
                <a:gd name="connsiteY46" fmla="*/ 101059 h 148936"/>
                <a:gd name="connsiteX47" fmla="*/ 68105 w 74866"/>
                <a:gd name="connsiteY47" fmla="*/ 88485 h 148936"/>
                <a:gd name="connsiteX48" fmla="*/ 60235 w 74866"/>
                <a:gd name="connsiteY48" fmla="*/ 67726 h 148936"/>
                <a:gd name="connsiteX49" fmla="*/ 52216 w 74866"/>
                <a:gd name="connsiteY49" fmla="*/ 52929 h 148936"/>
                <a:gd name="connsiteX50" fmla="*/ 38679 w 74866"/>
                <a:gd name="connsiteY50" fmla="*/ 20558 h 148936"/>
                <a:gd name="connsiteX51" fmla="*/ 35531 w 74866"/>
                <a:gd name="connsiteY51" fmla="*/ 13632 h 14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866" h="148936">
                  <a:moveTo>
                    <a:pt x="35531" y="13632"/>
                  </a:moveTo>
                  <a:cubicBezTo>
                    <a:pt x="31567" y="3373"/>
                    <a:pt x="18753" y="-2979"/>
                    <a:pt x="8604" y="1410"/>
                  </a:cubicBezTo>
                  <a:cubicBezTo>
                    <a:pt x="4919" y="3002"/>
                    <a:pt x="641" y="7503"/>
                    <a:pt x="123" y="11151"/>
                  </a:cubicBezTo>
                  <a:cubicBezTo>
                    <a:pt x="-674" y="16799"/>
                    <a:pt x="2363" y="22151"/>
                    <a:pt x="10512" y="23392"/>
                  </a:cubicBezTo>
                  <a:cubicBezTo>
                    <a:pt x="11326" y="19318"/>
                    <a:pt x="12067" y="15688"/>
                    <a:pt x="13253" y="9873"/>
                  </a:cubicBezTo>
                  <a:cubicBezTo>
                    <a:pt x="14956" y="15392"/>
                    <a:pt x="15975" y="18669"/>
                    <a:pt x="17253" y="22762"/>
                  </a:cubicBezTo>
                  <a:cubicBezTo>
                    <a:pt x="18919" y="20651"/>
                    <a:pt x="20197" y="19003"/>
                    <a:pt x="22419" y="16151"/>
                  </a:cubicBezTo>
                  <a:cubicBezTo>
                    <a:pt x="22197" y="20392"/>
                    <a:pt x="22067" y="22855"/>
                    <a:pt x="21864" y="26558"/>
                  </a:cubicBezTo>
                  <a:cubicBezTo>
                    <a:pt x="23808" y="23725"/>
                    <a:pt x="25049" y="21910"/>
                    <a:pt x="27419" y="18447"/>
                  </a:cubicBezTo>
                  <a:cubicBezTo>
                    <a:pt x="27586" y="24521"/>
                    <a:pt x="27697" y="28503"/>
                    <a:pt x="27845" y="33447"/>
                  </a:cubicBezTo>
                  <a:cubicBezTo>
                    <a:pt x="29919" y="31151"/>
                    <a:pt x="31253" y="29651"/>
                    <a:pt x="34253" y="26336"/>
                  </a:cubicBezTo>
                  <a:cubicBezTo>
                    <a:pt x="32475" y="33540"/>
                    <a:pt x="31308" y="38336"/>
                    <a:pt x="29956" y="43799"/>
                  </a:cubicBezTo>
                  <a:cubicBezTo>
                    <a:pt x="32512" y="42059"/>
                    <a:pt x="34456" y="40744"/>
                    <a:pt x="37920" y="38392"/>
                  </a:cubicBezTo>
                  <a:cubicBezTo>
                    <a:pt x="36105" y="43744"/>
                    <a:pt x="34938" y="47151"/>
                    <a:pt x="33549" y="51244"/>
                  </a:cubicBezTo>
                  <a:cubicBezTo>
                    <a:pt x="36382" y="49355"/>
                    <a:pt x="38457" y="47966"/>
                    <a:pt x="40512" y="46596"/>
                  </a:cubicBezTo>
                  <a:cubicBezTo>
                    <a:pt x="41253" y="47188"/>
                    <a:pt x="41975" y="47799"/>
                    <a:pt x="42716" y="48392"/>
                  </a:cubicBezTo>
                  <a:cubicBezTo>
                    <a:pt x="38605" y="55781"/>
                    <a:pt x="34493" y="63188"/>
                    <a:pt x="29456" y="72263"/>
                  </a:cubicBezTo>
                  <a:cubicBezTo>
                    <a:pt x="34475" y="68337"/>
                    <a:pt x="37920" y="65633"/>
                    <a:pt x="41383" y="62929"/>
                  </a:cubicBezTo>
                  <a:cubicBezTo>
                    <a:pt x="41808" y="63244"/>
                    <a:pt x="42234" y="63540"/>
                    <a:pt x="42642" y="63855"/>
                  </a:cubicBezTo>
                  <a:cubicBezTo>
                    <a:pt x="38920" y="69929"/>
                    <a:pt x="35179" y="76003"/>
                    <a:pt x="30308" y="83930"/>
                  </a:cubicBezTo>
                  <a:cubicBezTo>
                    <a:pt x="36049" y="79411"/>
                    <a:pt x="39864" y="76411"/>
                    <a:pt x="43679" y="73392"/>
                  </a:cubicBezTo>
                  <a:cubicBezTo>
                    <a:pt x="44160" y="73874"/>
                    <a:pt x="44623" y="74355"/>
                    <a:pt x="45105" y="74837"/>
                  </a:cubicBezTo>
                  <a:cubicBezTo>
                    <a:pt x="40271" y="80652"/>
                    <a:pt x="35419" y="86485"/>
                    <a:pt x="30086" y="92893"/>
                  </a:cubicBezTo>
                  <a:cubicBezTo>
                    <a:pt x="33864" y="91337"/>
                    <a:pt x="37031" y="90041"/>
                    <a:pt x="40197" y="88726"/>
                  </a:cubicBezTo>
                  <a:cubicBezTo>
                    <a:pt x="40401" y="89078"/>
                    <a:pt x="40605" y="89448"/>
                    <a:pt x="40808" y="89800"/>
                  </a:cubicBezTo>
                  <a:cubicBezTo>
                    <a:pt x="37271" y="93263"/>
                    <a:pt x="33734" y="96726"/>
                    <a:pt x="28549" y="101782"/>
                  </a:cubicBezTo>
                  <a:cubicBezTo>
                    <a:pt x="34605" y="99300"/>
                    <a:pt x="38419" y="97745"/>
                    <a:pt x="42253" y="96189"/>
                  </a:cubicBezTo>
                  <a:cubicBezTo>
                    <a:pt x="42549" y="96707"/>
                    <a:pt x="42845" y="97226"/>
                    <a:pt x="43142" y="97745"/>
                  </a:cubicBezTo>
                  <a:cubicBezTo>
                    <a:pt x="38957" y="101337"/>
                    <a:pt x="34771" y="104930"/>
                    <a:pt x="30586" y="108522"/>
                  </a:cubicBezTo>
                  <a:cubicBezTo>
                    <a:pt x="30808" y="108837"/>
                    <a:pt x="31030" y="109152"/>
                    <a:pt x="31253" y="109485"/>
                  </a:cubicBezTo>
                  <a:cubicBezTo>
                    <a:pt x="34512" y="108319"/>
                    <a:pt x="37753" y="107152"/>
                    <a:pt x="41012" y="106004"/>
                  </a:cubicBezTo>
                  <a:cubicBezTo>
                    <a:pt x="41364" y="106615"/>
                    <a:pt x="41734" y="107208"/>
                    <a:pt x="42086" y="107819"/>
                  </a:cubicBezTo>
                  <a:cubicBezTo>
                    <a:pt x="36679" y="111245"/>
                    <a:pt x="31271" y="114671"/>
                    <a:pt x="25882" y="118115"/>
                  </a:cubicBezTo>
                  <a:cubicBezTo>
                    <a:pt x="26012" y="118615"/>
                    <a:pt x="26142" y="119115"/>
                    <a:pt x="26271" y="119634"/>
                  </a:cubicBezTo>
                  <a:cubicBezTo>
                    <a:pt x="31438" y="118819"/>
                    <a:pt x="36605" y="118022"/>
                    <a:pt x="41771" y="117208"/>
                  </a:cubicBezTo>
                  <a:cubicBezTo>
                    <a:pt x="41938" y="117930"/>
                    <a:pt x="42105" y="118652"/>
                    <a:pt x="42271" y="119374"/>
                  </a:cubicBezTo>
                  <a:cubicBezTo>
                    <a:pt x="35179" y="121967"/>
                    <a:pt x="28086" y="124560"/>
                    <a:pt x="20993" y="127152"/>
                  </a:cubicBezTo>
                  <a:cubicBezTo>
                    <a:pt x="21123" y="127578"/>
                    <a:pt x="21253" y="128004"/>
                    <a:pt x="21382" y="128430"/>
                  </a:cubicBezTo>
                  <a:cubicBezTo>
                    <a:pt x="27623" y="127319"/>
                    <a:pt x="33864" y="126189"/>
                    <a:pt x="40105" y="125078"/>
                  </a:cubicBezTo>
                  <a:cubicBezTo>
                    <a:pt x="40438" y="125745"/>
                    <a:pt x="40771" y="126430"/>
                    <a:pt x="41105" y="127097"/>
                  </a:cubicBezTo>
                  <a:cubicBezTo>
                    <a:pt x="36808" y="129356"/>
                    <a:pt x="32493" y="131615"/>
                    <a:pt x="26308" y="134856"/>
                  </a:cubicBezTo>
                  <a:cubicBezTo>
                    <a:pt x="31734" y="135541"/>
                    <a:pt x="34827" y="135930"/>
                    <a:pt x="40457" y="136634"/>
                  </a:cubicBezTo>
                  <a:cubicBezTo>
                    <a:pt x="35105" y="138930"/>
                    <a:pt x="32234" y="140319"/>
                    <a:pt x="29253" y="141412"/>
                  </a:cubicBezTo>
                  <a:cubicBezTo>
                    <a:pt x="26568" y="142412"/>
                    <a:pt x="23771" y="143097"/>
                    <a:pt x="19956" y="144245"/>
                  </a:cubicBezTo>
                  <a:cubicBezTo>
                    <a:pt x="32901" y="152097"/>
                    <a:pt x="45734" y="149764"/>
                    <a:pt x="53901" y="139708"/>
                  </a:cubicBezTo>
                  <a:cubicBezTo>
                    <a:pt x="57716" y="135004"/>
                    <a:pt x="61883" y="130486"/>
                    <a:pt x="66438" y="126486"/>
                  </a:cubicBezTo>
                  <a:cubicBezTo>
                    <a:pt x="75994" y="118115"/>
                    <a:pt x="77087" y="112319"/>
                    <a:pt x="71420" y="101059"/>
                  </a:cubicBezTo>
                  <a:cubicBezTo>
                    <a:pt x="69494" y="97226"/>
                    <a:pt x="67605" y="92504"/>
                    <a:pt x="68105" y="88485"/>
                  </a:cubicBezTo>
                  <a:cubicBezTo>
                    <a:pt x="69198" y="79781"/>
                    <a:pt x="65438" y="73911"/>
                    <a:pt x="60235" y="67726"/>
                  </a:cubicBezTo>
                  <a:cubicBezTo>
                    <a:pt x="56661" y="63485"/>
                    <a:pt x="52938" y="58170"/>
                    <a:pt x="52216" y="52929"/>
                  </a:cubicBezTo>
                  <a:cubicBezTo>
                    <a:pt x="50531" y="40762"/>
                    <a:pt x="50309" y="28558"/>
                    <a:pt x="38679" y="20558"/>
                  </a:cubicBezTo>
                  <a:cubicBezTo>
                    <a:pt x="36827" y="19355"/>
                    <a:pt x="36456" y="16040"/>
                    <a:pt x="35531" y="1363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9B4CE8F4-260E-4897-EDD9-393C71FEAB11}"/>
                </a:ext>
              </a:extLst>
            </p:cNvPr>
            <p:cNvSpPr/>
            <p:nvPr/>
          </p:nvSpPr>
          <p:spPr>
            <a:xfrm>
              <a:off x="1762453" y="4912532"/>
              <a:ext cx="94193" cy="106866"/>
            </a:xfrm>
            <a:custGeom>
              <a:avLst/>
              <a:gdLst>
                <a:gd name="connsiteX0" fmla="*/ 15222 w 94193"/>
                <a:gd name="connsiteY0" fmla="*/ 12191 h 106866"/>
                <a:gd name="connsiteX1" fmla="*/ 8000 w 94193"/>
                <a:gd name="connsiteY1" fmla="*/ 19228 h 106866"/>
                <a:gd name="connsiteX2" fmla="*/ 26093 w 94193"/>
                <a:gd name="connsiteY2" fmla="*/ 15450 h 106866"/>
                <a:gd name="connsiteX3" fmla="*/ 26593 w 94193"/>
                <a:gd name="connsiteY3" fmla="*/ 17154 h 106866"/>
                <a:gd name="connsiteX4" fmla="*/ 18056 w 94193"/>
                <a:gd name="connsiteY4" fmla="*/ 23747 h 106866"/>
                <a:gd name="connsiteX5" fmla="*/ 37038 w 94193"/>
                <a:gd name="connsiteY5" fmla="*/ 20636 h 106866"/>
                <a:gd name="connsiteX6" fmla="*/ 37519 w 94193"/>
                <a:gd name="connsiteY6" fmla="*/ 22265 h 106866"/>
                <a:gd name="connsiteX7" fmla="*/ 26241 w 94193"/>
                <a:gd name="connsiteY7" fmla="*/ 28173 h 106866"/>
                <a:gd name="connsiteX8" fmla="*/ 43056 w 94193"/>
                <a:gd name="connsiteY8" fmla="*/ 28506 h 106866"/>
                <a:gd name="connsiteX9" fmla="*/ 27537 w 94193"/>
                <a:gd name="connsiteY9" fmla="*/ 37988 h 106866"/>
                <a:gd name="connsiteX10" fmla="*/ 47890 w 94193"/>
                <a:gd name="connsiteY10" fmla="*/ 37302 h 106866"/>
                <a:gd name="connsiteX11" fmla="*/ 32686 w 94193"/>
                <a:gd name="connsiteY11" fmla="*/ 47654 h 106866"/>
                <a:gd name="connsiteX12" fmla="*/ 33389 w 94193"/>
                <a:gd name="connsiteY12" fmla="*/ 49358 h 106866"/>
                <a:gd name="connsiteX13" fmla="*/ 54482 w 94193"/>
                <a:gd name="connsiteY13" fmla="*/ 45377 h 106866"/>
                <a:gd name="connsiteX14" fmla="*/ 54964 w 94193"/>
                <a:gd name="connsiteY14" fmla="*/ 46654 h 106866"/>
                <a:gd name="connsiteX15" fmla="*/ 41982 w 94193"/>
                <a:gd name="connsiteY15" fmla="*/ 56321 h 106866"/>
                <a:gd name="connsiteX16" fmla="*/ 42593 w 94193"/>
                <a:gd name="connsiteY16" fmla="*/ 57358 h 106866"/>
                <a:gd name="connsiteX17" fmla="*/ 60575 w 94193"/>
                <a:gd name="connsiteY17" fmla="*/ 52543 h 106866"/>
                <a:gd name="connsiteX18" fmla="*/ 61353 w 94193"/>
                <a:gd name="connsiteY18" fmla="*/ 54303 h 106866"/>
                <a:gd name="connsiteX19" fmla="*/ 42945 w 94193"/>
                <a:gd name="connsiteY19" fmla="*/ 66192 h 106866"/>
                <a:gd name="connsiteX20" fmla="*/ 60556 w 94193"/>
                <a:gd name="connsiteY20" fmla="*/ 63414 h 106866"/>
                <a:gd name="connsiteX21" fmla="*/ 60871 w 94193"/>
                <a:gd name="connsiteY21" fmla="*/ 65062 h 106866"/>
                <a:gd name="connsiteX22" fmla="*/ 49723 w 94193"/>
                <a:gd name="connsiteY22" fmla="*/ 72525 h 106866"/>
                <a:gd name="connsiteX23" fmla="*/ 50389 w 94193"/>
                <a:gd name="connsiteY23" fmla="*/ 73896 h 106866"/>
                <a:gd name="connsiteX24" fmla="*/ 65186 w 94193"/>
                <a:gd name="connsiteY24" fmla="*/ 70914 h 106866"/>
                <a:gd name="connsiteX25" fmla="*/ 65705 w 94193"/>
                <a:gd name="connsiteY25" fmla="*/ 72266 h 106866"/>
                <a:gd name="connsiteX26" fmla="*/ 51927 w 94193"/>
                <a:gd name="connsiteY26" fmla="*/ 82210 h 106866"/>
                <a:gd name="connsiteX27" fmla="*/ 52890 w 94193"/>
                <a:gd name="connsiteY27" fmla="*/ 84062 h 106866"/>
                <a:gd name="connsiteX28" fmla="*/ 74131 w 94193"/>
                <a:gd name="connsiteY28" fmla="*/ 77488 h 106866"/>
                <a:gd name="connsiteX29" fmla="*/ 74816 w 94193"/>
                <a:gd name="connsiteY29" fmla="*/ 78655 h 106866"/>
                <a:gd name="connsiteX30" fmla="*/ 60723 w 94193"/>
                <a:gd name="connsiteY30" fmla="*/ 89988 h 106866"/>
                <a:gd name="connsiteX31" fmla="*/ 61445 w 94193"/>
                <a:gd name="connsiteY31" fmla="*/ 91581 h 106866"/>
                <a:gd name="connsiteX32" fmla="*/ 78316 w 94193"/>
                <a:gd name="connsiteY32" fmla="*/ 88248 h 106866"/>
                <a:gd name="connsiteX33" fmla="*/ 68797 w 94193"/>
                <a:gd name="connsiteY33" fmla="*/ 96211 h 106866"/>
                <a:gd name="connsiteX34" fmla="*/ 69871 w 94193"/>
                <a:gd name="connsiteY34" fmla="*/ 97359 h 106866"/>
                <a:gd name="connsiteX35" fmla="*/ 79964 w 94193"/>
                <a:gd name="connsiteY35" fmla="*/ 93192 h 106866"/>
                <a:gd name="connsiteX36" fmla="*/ 80686 w 94193"/>
                <a:gd name="connsiteY36" fmla="*/ 94303 h 106866"/>
                <a:gd name="connsiteX37" fmla="*/ 67760 w 94193"/>
                <a:gd name="connsiteY37" fmla="*/ 106637 h 106866"/>
                <a:gd name="connsiteX38" fmla="*/ 92816 w 94193"/>
                <a:gd name="connsiteY38" fmla="*/ 79155 h 106866"/>
                <a:gd name="connsiteX39" fmla="*/ 91520 w 94193"/>
                <a:gd name="connsiteY39" fmla="*/ 71692 h 106866"/>
                <a:gd name="connsiteX40" fmla="*/ 74575 w 94193"/>
                <a:gd name="connsiteY40" fmla="*/ 39080 h 106866"/>
                <a:gd name="connsiteX41" fmla="*/ 67186 w 94193"/>
                <a:gd name="connsiteY41" fmla="*/ 30339 h 106866"/>
                <a:gd name="connsiteX42" fmla="*/ 33575 w 94193"/>
                <a:gd name="connsiteY42" fmla="*/ 2283 h 106866"/>
                <a:gd name="connsiteX43" fmla="*/ 0 w 94193"/>
                <a:gd name="connsiteY43" fmla="*/ 14117 h 106866"/>
                <a:gd name="connsiteX44" fmla="*/ 15222 w 94193"/>
                <a:gd name="connsiteY44" fmla="*/ 12191 h 10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193" h="106866">
                  <a:moveTo>
                    <a:pt x="15222" y="12191"/>
                  </a:moveTo>
                  <a:cubicBezTo>
                    <a:pt x="12574" y="14765"/>
                    <a:pt x="10852" y="16450"/>
                    <a:pt x="8000" y="19228"/>
                  </a:cubicBezTo>
                  <a:cubicBezTo>
                    <a:pt x="15315" y="17710"/>
                    <a:pt x="20704" y="16580"/>
                    <a:pt x="26093" y="15450"/>
                  </a:cubicBezTo>
                  <a:cubicBezTo>
                    <a:pt x="26260" y="16024"/>
                    <a:pt x="26426" y="16598"/>
                    <a:pt x="26593" y="17154"/>
                  </a:cubicBezTo>
                  <a:cubicBezTo>
                    <a:pt x="24352" y="18876"/>
                    <a:pt x="22130" y="20617"/>
                    <a:pt x="18056" y="23747"/>
                  </a:cubicBezTo>
                  <a:cubicBezTo>
                    <a:pt x="26019" y="22450"/>
                    <a:pt x="31537" y="21543"/>
                    <a:pt x="37038" y="20636"/>
                  </a:cubicBezTo>
                  <a:cubicBezTo>
                    <a:pt x="37204" y="21173"/>
                    <a:pt x="37352" y="21728"/>
                    <a:pt x="37519" y="22265"/>
                  </a:cubicBezTo>
                  <a:cubicBezTo>
                    <a:pt x="34149" y="24024"/>
                    <a:pt x="30778" y="25802"/>
                    <a:pt x="26241" y="28173"/>
                  </a:cubicBezTo>
                  <a:cubicBezTo>
                    <a:pt x="31926" y="28284"/>
                    <a:pt x="36130" y="28376"/>
                    <a:pt x="43056" y="28506"/>
                  </a:cubicBezTo>
                  <a:cubicBezTo>
                    <a:pt x="36760" y="32358"/>
                    <a:pt x="33204" y="34525"/>
                    <a:pt x="27537" y="37988"/>
                  </a:cubicBezTo>
                  <a:cubicBezTo>
                    <a:pt x="35149" y="37728"/>
                    <a:pt x="40075" y="37562"/>
                    <a:pt x="47890" y="37302"/>
                  </a:cubicBezTo>
                  <a:cubicBezTo>
                    <a:pt x="41167" y="41877"/>
                    <a:pt x="36926" y="44766"/>
                    <a:pt x="32686" y="47654"/>
                  </a:cubicBezTo>
                  <a:cubicBezTo>
                    <a:pt x="32926" y="48229"/>
                    <a:pt x="33149" y="48784"/>
                    <a:pt x="33389" y="49358"/>
                  </a:cubicBezTo>
                  <a:cubicBezTo>
                    <a:pt x="40426" y="48025"/>
                    <a:pt x="47464" y="46691"/>
                    <a:pt x="54482" y="45377"/>
                  </a:cubicBezTo>
                  <a:cubicBezTo>
                    <a:pt x="54649" y="45803"/>
                    <a:pt x="54797" y="46228"/>
                    <a:pt x="54964" y="46654"/>
                  </a:cubicBezTo>
                  <a:cubicBezTo>
                    <a:pt x="50630" y="49877"/>
                    <a:pt x="46315" y="53099"/>
                    <a:pt x="41982" y="56321"/>
                  </a:cubicBezTo>
                  <a:cubicBezTo>
                    <a:pt x="42186" y="56673"/>
                    <a:pt x="42389" y="57025"/>
                    <a:pt x="42593" y="57358"/>
                  </a:cubicBezTo>
                  <a:cubicBezTo>
                    <a:pt x="48593" y="55747"/>
                    <a:pt x="54575" y="54136"/>
                    <a:pt x="60575" y="52543"/>
                  </a:cubicBezTo>
                  <a:cubicBezTo>
                    <a:pt x="60834" y="53136"/>
                    <a:pt x="61093" y="53729"/>
                    <a:pt x="61353" y="54303"/>
                  </a:cubicBezTo>
                  <a:cubicBezTo>
                    <a:pt x="55704" y="57951"/>
                    <a:pt x="50056" y="61599"/>
                    <a:pt x="42945" y="66192"/>
                  </a:cubicBezTo>
                  <a:cubicBezTo>
                    <a:pt x="49890" y="65099"/>
                    <a:pt x="55223" y="64266"/>
                    <a:pt x="60556" y="63414"/>
                  </a:cubicBezTo>
                  <a:cubicBezTo>
                    <a:pt x="60667" y="63969"/>
                    <a:pt x="60779" y="64506"/>
                    <a:pt x="60871" y="65062"/>
                  </a:cubicBezTo>
                  <a:cubicBezTo>
                    <a:pt x="57149" y="67544"/>
                    <a:pt x="53427" y="70025"/>
                    <a:pt x="49723" y="72525"/>
                  </a:cubicBezTo>
                  <a:cubicBezTo>
                    <a:pt x="49945" y="72988"/>
                    <a:pt x="50167" y="73433"/>
                    <a:pt x="50389" y="73896"/>
                  </a:cubicBezTo>
                  <a:cubicBezTo>
                    <a:pt x="55316" y="72896"/>
                    <a:pt x="60260" y="71896"/>
                    <a:pt x="65186" y="70914"/>
                  </a:cubicBezTo>
                  <a:cubicBezTo>
                    <a:pt x="65353" y="71358"/>
                    <a:pt x="65538" y="71821"/>
                    <a:pt x="65705" y="72266"/>
                  </a:cubicBezTo>
                  <a:cubicBezTo>
                    <a:pt x="61112" y="75581"/>
                    <a:pt x="56519" y="78896"/>
                    <a:pt x="51927" y="82210"/>
                  </a:cubicBezTo>
                  <a:cubicBezTo>
                    <a:pt x="52241" y="82822"/>
                    <a:pt x="52575" y="83433"/>
                    <a:pt x="52890" y="84062"/>
                  </a:cubicBezTo>
                  <a:cubicBezTo>
                    <a:pt x="59964" y="81877"/>
                    <a:pt x="67056" y="79673"/>
                    <a:pt x="74131" y="77488"/>
                  </a:cubicBezTo>
                  <a:cubicBezTo>
                    <a:pt x="74353" y="77877"/>
                    <a:pt x="74594" y="78266"/>
                    <a:pt x="74816" y="78655"/>
                  </a:cubicBezTo>
                  <a:cubicBezTo>
                    <a:pt x="70112" y="82433"/>
                    <a:pt x="65427" y="86211"/>
                    <a:pt x="60723" y="89988"/>
                  </a:cubicBezTo>
                  <a:cubicBezTo>
                    <a:pt x="60964" y="90525"/>
                    <a:pt x="61205" y="91062"/>
                    <a:pt x="61445" y="91581"/>
                  </a:cubicBezTo>
                  <a:cubicBezTo>
                    <a:pt x="66705" y="90544"/>
                    <a:pt x="71945" y="89507"/>
                    <a:pt x="78316" y="88248"/>
                  </a:cubicBezTo>
                  <a:cubicBezTo>
                    <a:pt x="74464" y="91470"/>
                    <a:pt x="71631" y="93840"/>
                    <a:pt x="68797" y="96211"/>
                  </a:cubicBezTo>
                  <a:cubicBezTo>
                    <a:pt x="69149" y="96600"/>
                    <a:pt x="69519" y="96970"/>
                    <a:pt x="69871" y="97359"/>
                  </a:cubicBezTo>
                  <a:cubicBezTo>
                    <a:pt x="73242" y="95970"/>
                    <a:pt x="76594" y="94581"/>
                    <a:pt x="79964" y="93192"/>
                  </a:cubicBezTo>
                  <a:cubicBezTo>
                    <a:pt x="80205" y="93562"/>
                    <a:pt x="80446" y="93933"/>
                    <a:pt x="80686" y="94303"/>
                  </a:cubicBezTo>
                  <a:cubicBezTo>
                    <a:pt x="76575" y="98229"/>
                    <a:pt x="72445" y="102174"/>
                    <a:pt x="67760" y="106637"/>
                  </a:cubicBezTo>
                  <a:cubicBezTo>
                    <a:pt x="86816" y="108803"/>
                    <a:pt x="98316" y="95377"/>
                    <a:pt x="92816" y="79155"/>
                  </a:cubicBezTo>
                  <a:cubicBezTo>
                    <a:pt x="92020" y="76784"/>
                    <a:pt x="91223" y="74099"/>
                    <a:pt x="91520" y="71692"/>
                  </a:cubicBezTo>
                  <a:cubicBezTo>
                    <a:pt x="93353" y="56840"/>
                    <a:pt x="87594" y="46340"/>
                    <a:pt x="74575" y="39080"/>
                  </a:cubicBezTo>
                  <a:cubicBezTo>
                    <a:pt x="71445" y="37339"/>
                    <a:pt x="69316" y="33506"/>
                    <a:pt x="67186" y="30339"/>
                  </a:cubicBezTo>
                  <a:cubicBezTo>
                    <a:pt x="58723" y="17654"/>
                    <a:pt x="47204" y="8543"/>
                    <a:pt x="33575" y="2283"/>
                  </a:cubicBezTo>
                  <a:cubicBezTo>
                    <a:pt x="21297" y="-3346"/>
                    <a:pt x="6945" y="1746"/>
                    <a:pt x="0" y="14117"/>
                  </a:cubicBezTo>
                  <a:cubicBezTo>
                    <a:pt x="5648" y="13413"/>
                    <a:pt x="9870" y="12876"/>
                    <a:pt x="15222" y="1219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A17A05D9-DD57-FA09-81BB-6F721D8E3949}"/>
                </a:ext>
              </a:extLst>
            </p:cNvPr>
            <p:cNvSpPr/>
            <p:nvPr/>
          </p:nvSpPr>
          <p:spPr>
            <a:xfrm>
              <a:off x="1654915" y="4954777"/>
              <a:ext cx="83817" cy="82725"/>
            </a:xfrm>
            <a:custGeom>
              <a:avLst/>
              <a:gdLst>
                <a:gd name="connsiteX0" fmla="*/ 23241 w 83817"/>
                <a:gd name="connsiteY0" fmla="*/ 74558 h 82725"/>
                <a:gd name="connsiteX1" fmla="*/ 31630 w 83817"/>
                <a:gd name="connsiteY1" fmla="*/ 80114 h 82725"/>
                <a:gd name="connsiteX2" fmla="*/ 58167 w 83817"/>
                <a:gd name="connsiteY2" fmla="*/ 82521 h 82725"/>
                <a:gd name="connsiteX3" fmla="*/ 69853 w 83817"/>
                <a:gd name="connsiteY3" fmla="*/ 72929 h 82725"/>
                <a:gd name="connsiteX4" fmla="*/ 75260 w 83817"/>
                <a:gd name="connsiteY4" fmla="*/ 64299 h 82725"/>
                <a:gd name="connsiteX5" fmla="*/ 82908 w 83817"/>
                <a:gd name="connsiteY5" fmla="*/ 41595 h 82725"/>
                <a:gd name="connsiteX6" fmla="*/ 16259 w 83817"/>
                <a:gd name="connsiteY6" fmla="*/ 1335 h 82725"/>
                <a:gd name="connsiteX7" fmla="*/ 0 w 83817"/>
                <a:gd name="connsiteY7" fmla="*/ 10835 h 82725"/>
                <a:gd name="connsiteX8" fmla="*/ 1778 w 83817"/>
                <a:gd name="connsiteY8" fmla="*/ 12557 h 82725"/>
                <a:gd name="connsiteX9" fmla="*/ 37852 w 83817"/>
                <a:gd name="connsiteY9" fmla="*/ 6502 h 82725"/>
                <a:gd name="connsiteX10" fmla="*/ 34519 w 83817"/>
                <a:gd name="connsiteY10" fmla="*/ 11076 h 82725"/>
                <a:gd name="connsiteX11" fmla="*/ 56316 w 83817"/>
                <a:gd name="connsiteY11" fmla="*/ 18780 h 82725"/>
                <a:gd name="connsiteX12" fmla="*/ 55482 w 83817"/>
                <a:gd name="connsiteY12" fmla="*/ 21854 h 82725"/>
                <a:gd name="connsiteX13" fmla="*/ 45612 w 83817"/>
                <a:gd name="connsiteY13" fmla="*/ 23502 h 82725"/>
                <a:gd name="connsiteX14" fmla="*/ 60390 w 83817"/>
                <a:gd name="connsiteY14" fmla="*/ 29428 h 82725"/>
                <a:gd name="connsiteX15" fmla="*/ 60186 w 83817"/>
                <a:gd name="connsiteY15" fmla="*/ 30780 h 82725"/>
                <a:gd name="connsiteX16" fmla="*/ 52482 w 83817"/>
                <a:gd name="connsiteY16" fmla="*/ 31391 h 82725"/>
                <a:gd name="connsiteX17" fmla="*/ 65742 w 83817"/>
                <a:gd name="connsiteY17" fmla="*/ 39984 h 82725"/>
                <a:gd name="connsiteX18" fmla="*/ 65260 w 83817"/>
                <a:gd name="connsiteY18" fmla="*/ 41169 h 82725"/>
                <a:gd name="connsiteX19" fmla="*/ 50315 w 83817"/>
                <a:gd name="connsiteY19" fmla="*/ 38076 h 82725"/>
                <a:gd name="connsiteX20" fmla="*/ 63316 w 83817"/>
                <a:gd name="connsiteY20" fmla="*/ 47243 h 82725"/>
                <a:gd name="connsiteX21" fmla="*/ 62260 w 83817"/>
                <a:gd name="connsiteY21" fmla="*/ 48947 h 82725"/>
                <a:gd name="connsiteX22" fmla="*/ 53223 w 83817"/>
                <a:gd name="connsiteY22" fmla="*/ 47002 h 82725"/>
                <a:gd name="connsiteX23" fmla="*/ 61797 w 83817"/>
                <a:gd name="connsiteY23" fmla="*/ 56132 h 82725"/>
                <a:gd name="connsiteX24" fmla="*/ 60982 w 83817"/>
                <a:gd name="connsiteY24" fmla="*/ 57077 h 82725"/>
                <a:gd name="connsiteX25" fmla="*/ 50501 w 83817"/>
                <a:gd name="connsiteY25" fmla="*/ 52169 h 82725"/>
                <a:gd name="connsiteX26" fmla="*/ 49908 w 83817"/>
                <a:gd name="connsiteY26" fmla="*/ 53132 h 82725"/>
                <a:gd name="connsiteX27" fmla="*/ 58853 w 83817"/>
                <a:gd name="connsiteY27" fmla="*/ 61984 h 82725"/>
                <a:gd name="connsiteX28" fmla="*/ 57945 w 83817"/>
                <a:gd name="connsiteY28" fmla="*/ 63262 h 82725"/>
                <a:gd name="connsiteX29" fmla="*/ 41612 w 83817"/>
                <a:gd name="connsiteY29" fmla="*/ 56762 h 82725"/>
                <a:gd name="connsiteX30" fmla="*/ 47649 w 83817"/>
                <a:gd name="connsiteY30" fmla="*/ 66614 h 82725"/>
                <a:gd name="connsiteX31" fmla="*/ 27945 w 83817"/>
                <a:gd name="connsiteY31" fmla="*/ 54669 h 82725"/>
                <a:gd name="connsiteX32" fmla="*/ 27334 w 83817"/>
                <a:gd name="connsiteY32" fmla="*/ 55780 h 82725"/>
                <a:gd name="connsiteX33" fmla="*/ 40686 w 83817"/>
                <a:gd name="connsiteY33" fmla="*/ 69966 h 82725"/>
                <a:gd name="connsiteX34" fmla="*/ 8148 w 83817"/>
                <a:gd name="connsiteY34" fmla="*/ 55243 h 82725"/>
                <a:gd name="connsiteX35" fmla="*/ 23241 w 83817"/>
                <a:gd name="connsiteY35" fmla="*/ 74558 h 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817" h="82725">
                  <a:moveTo>
                    <a:pt x="23241" y="74558"/>
                  </a:moveTo>
                  <a:cubicBezTo>
                    <a:pt x="25519" y="76966"/>
                    <a:pt x="28574" y="79577"/>
                    <a:pt x="31630" y="80114"/>
                  </a:cubicBezTo>
                  <a:cubicBezTo>
                    <a:pt x="40408" y="81632"/>
                    <a:pt x="49445" y="83318"/>
                    <a:pt x="58167" y="82521"/>
                  </a:cubicBezTo>
                  <a:cubicBezTo>
                    <a:pt x="62353" y="82151"/>
                    <a:pt x="66353" y="76651"/>
                    <a:pt x="69853" y="72929"/>
                  </a:cubicBezTo>
                  <a:cubicBezTo>
                    <a:pt x="72149" y="70484"/>
                    <a:pt x="72686" y="65854"/>
                    <a:pt x="75260" y="64299"/>
                  </a:cubicBezTo>
                  <a:cubicBezTo>
                    <a:pt x="84575" y="58688"/>
                    <a:pt x="84723" y="50613"/>
                    <a:pt x="82908" y="41595"/>
                  </a:cubicBezTo>
                  <a:cubicBezTo>
                    <a:pt x="77575" y="14928"/>
                    <a:pt x="43352" y="-5517"/>
                    <a:pt x="16259" y="1335"/>
                  </a:cubicBezTo>
                  <a:cubicBezTo>
                    <a:pt x="10408" y="2816"/>
                    <a:pt x="5389" y="7594"/>
                    <a:pt x="0" y="10835"/>
                  </a:cubicBezTo>
                  <a:cubicBezTo>
                    <a:pt x="593" y="11409"/>
                    <a:pt x="1185" y="11983"/>
                    <a:pt x="1778" y="12557"/>
                  </a:cubicBezTo>
                  <a:cubicBezTo>
                    <a:pt x="13037" y="10669"/>
                    <a:pt x="24297" y="8780"/>
                    <a:pt x="37852" y="6502"/>
                  </a:cubicBezTo>
                  <a:cubicBezTo>
                    <a:pt x="35463" y="9798"/>
                    <a:pt x="34612" y="10965"/>
                    <a:pt x="34519" y="11076"/>
                  </a:cubicBezTo>
                  <a:cubicBezTo>
                    <a:pt x="41519" y="13557"/>
                    <a:pt x="48927" y="16169"/>
                    <a:pt x="56316" y="18780"/>
                  </a:cubicBezTo>
                  <a:cubicBezTo>
                    <a:pt x="56038" y="19798"/>
                    <a:pt x="55760" y="20835"/>
                    <a:pt x="55482" y="21854"/>
                  </a:cubicBezTo>
                  <a:cubicBezTo>
                    <a:pt x="52575" y="22335"/>
                    <a:pt x="49649" y="22817"/>
                    <a:pt x="45612" y="23502"/>
                  </a:cubicBezTo>
                  <a:cubicBezTo>
                    <a:pt x="51223" y="25743"/>
                    <a:pt x="55797" y="27595"/>
                    <a:pt x="60390" y="29428"/>
                  </a:cubicBezTo>
                  <a:cubicBezTo>
                    <a:pt x="60316" y="29872"/>
                    <a:pt x="60260" y="30335"/>
                    <a:pt x="60186" y="30780"/>
                  </a:cubicBezTo>
                  <a:cubicBezTo>
                    <a:pt x="58167" y="30946"/>
                    <a:pt x="56130" y="31095"/>
                    <a:pt x="52482" y="31391"/>
                  </a:cubicBezTo>
                  <a:cubicBezTo>
                    <a:pt x="57945" y="34928"/>
                    <a:pt x="61853" y="37465"/>
                    <a:pt x="65742" y="39984"/>
                  </a:cubicBezTo>
                  <a:cubicBezTo>
                    <a:pt x="65575" y="40373"/>
                    <a:pt x="65427" y="40780"/>
                    <a:pt x="65260" y="41169"/>
                  </a:cubicBezTo>
                  <a:cubicBezTo>
                    <a:pt x="60575" y="40187"/>
                    <a:pt x="55871" y="39224"/>
                    <a:pt x="50315" y="38076"/>
                  </a:cubicBezTo>
                  <a:cubicBezTo>
                    <a:pt x="55186" y="41521"/>
                    <a:pt x="59242" y="44391"/>
                    <a:pt x="63316" y="47243"/>
                  </a:cubicBezTo>
                  <a:cubicBezTo>
                    <a:pt x="62964" y="47817"/>
                    <a:pt x="62612" y="48373"/>
                    <a:pt x="62260" y="48947"/>
                  </a:cubicBezTo>
                  <a:cubicBezTo>
                    <a:pt x="59501" y="48354"/>
                    <a:pt x="56723" y="47762"/>
                    <a:pt x="53223" y="47002"/>
                  </a:cubicBezTo>
                  <a:cubicBezTo>
                    <a:pt x="56408" y="50410"/>
                    <a:pt x="59112" y="53262"/>
                    <a:pt x="61797" y="56132"/>
                  </a:cubicBezTo>
                  <a:cubicBezTo>
                    <a:pt x="61519" y="56447"/>
                    <a:pt x="61242" y="56762"/>
                    <a:pt x="60982" y="57077"/>
                  </a:cubicBezTo>
                  <a:cubicBezTo>
                    <a:pt x="57482" y="55447"/>
                    <a:pt x="53982" y="53799"/>
                    <a:pt x="50501" y="52169"/>
                  </a:cubicBezTo>
                  <a:cubicBezTo>
                    <a:pt x="50297" y="52484"/>
                    <a:pt x="50112" y="52817"/>
                    <a:pt x="49908" y="53132"/>
                  </a:cubicBezTo>
                  <a:cubicBezTo>
                    <a:pt x="52890" y="56076"/>
                    <a:pt x="55871" y="59040"/>
                    <a:pt x="58853" y="61984"/>
                  </a:cubicBezTo>
                  <a:cubicBezTo>
                    <a:pt x="58556" y="62410"/>
                    <a:pt x="58241" y="62836"/>
                    <a:pt x="57945" y="63262"/>
                  </a:cubicBezTo>
                  <a:cubicBezTo>
                    <a:pt x="52778" y="61206"/>
                    <a:pt x="47593" y="59151"/>
                    <a:pt x="41612" y="56762"/>
                  </a:cubicBezTo>
                  <a:cubicBezTo>
                    <a:pt x="43538" y="59910"/>
                    <a:pt x="44945" y="62206"/>
                    <a:pt x="47649" y="66614"/>
                  </a:cubicBezTo>
                  <a:cubicBezTo>
                    <a:pt x="39630" y="61762"/>
                    <a:pt x="33797" y="58206"/>
                    <a:pt x="27945" y="54669"/>
                  </a:cubicBezTo>
                  <a:cubicBezTo>
                    <a:pt x="27741" y="55039"/>
                    <a:pt x="27537" y="55410"/>
                    <a:pt x="27334" y="55780"/>
                  </a:cubicBezTo>
                  <a:cubicBezTo>
                    <a:pt x="31371" y="60077"/>
                    <a:pt x="35408" y="64354"/>
                    <a:pt x="40686" y="69966"/>
                  </a:cubicBezTo>
                  <a:cubicBezTo>
                    <a:pt x="28611" y="64502"/>
                    <a:pt x="18389" y="59873"/>
                    <a:pt x="8148" y="55243"/>
                  </a:cubicBezTo>
                  <a:cubicBezTo>
                    <a:pt x="12982" y="62817"/>
                    <a:pt x="17889" y="68910"/>
                    <a:pt x="23241" y="7455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F6A4ACD8-80FA-E034-917F-6229DD063B8D}"/>
                </a:ext>
              </a:extLst>
            </p:cNvPr>
            <p:cNvSpPr/>
            <p:nvPr/>
          </p:nvSpPr>
          <p:spPr>
            <a:xfrm>
              <a:off x="1715146" y="5024658"/>
              <a:ext cx="72610" cy="78474"/>
            </a:xfrm>
            <a:custGeom>
              <a:avLst/>
              <a:gdLst>
                <a:gd name="connsiteX0" fmla="*/ 68067 w 72610"/>
                <a:gd name="connsiteY0" fmla="*/ 61975 h 78474"/>
                <a:gd name="connsiteX1" fmla="*/ 57696 w 72610"/>
                <a:gd name="connsiteY1" fmla="*/ 5418 h 78474"/>
                <a:gd name="connsiteX2" fmla="*/ 27325 w 72610"/>
                <a:gd name="connsiteY2" fmla="*/ 12955 h 78474"/>
                <a:gd name="connsiteX3" fmla="*/ 19066 w 72610"/>
                <a:gd name="connsiteY3" fmla="*/ 21696 h 78474"/>
                <a:gd name="connsiteX4" fmla="*/ 3381 w 72610"/>
                <a:gd name="connsiteY4" fmla="*/ 45882 h 78474"/>
                <a:gd name="connsiteX5" fmla="*/ 2659 w 72610"/>
                <a:gd name="connsiteY5" fmla="*/ 50567 h 78474"/>
                <a:gd name="connsiteX6" fmla="*/ 8344 w 72610"/>
                <a:gd name="connsiteY6" fmla="*/ 78475 h 78474"/>
                <a:gd name="connsiteX7" fmla="*/ 17455 w 72610"/>
                <a:gd name="connsiteY7" fmla="*/ 39011 h 78474"/>
                <a:gd name="connsiteX8" fmla="*/ 20474 w 72610"/>
                <a:gd name="connsiteY8" fmla="*/ 44085 h 78474"/>
                <a:gd name="connsiteX9" fmla="*/ 20325 w 72610"/>
                <a:gd name="connsiteY9" fmla="*/ 32715 h 78474"/>
                <a:gd name="connsiteX10" fmla="*/ 22214 w 72610"/>
                <a:gd name="connsiteY10" fmla="*/ 32270 h 78474"/>
                <a:gd name="connsiteX11" fmla="*/ 29048 w 72610"/>
                <a:gd name="connsiteY11" fmla="*/ 45326 h 78474"/>
                <a:gd name="connsiteX12" fmla="*/ 30437 w 72610"/>
                <a:gd name="connsiteY12" fmla="*/ 45067 h 78474"/>
                <a:gd name="connsiteX13" fmla="*/ 29196 w 72610"/>
                <a:gd name="connsiteY13" fmla="*/ 25326 h 78474"/>
                <a:gd name="connsiteX14" fmla="*/ 39048 w 72610"/>
                <a:gd name="connsiteY14" fmla="*/ 44122 h 78474"/>
                <a:gd name="connsiteX15" fmla="*/ 38141 w 72610"/>
                <a:gd name="connsiteY15" fmla="*/ 22733 h 78474"/>
                <a:gd name="connsiteX16" fmla="*/ 39992 w 72610"/>
                <a:gd name="connsiteY16" fmla="*/ 22363 h 78474"/>
                <a:gd name="connsiteX17" fmla="*/ 46178 w 72610"/>
                <a:gd name="connsiteY17" fmla="*/ 40808 h 78474"/>
                <a:gd name="connsiteX18" fmla="*/ 48067 w 72610"/>
                <a:gd name="connsiteY18" fmla="*/ 24085 h 78474"/>
                <a:gd name="connsiteX19" fmla="*/ 53418 w 72610"/>
                <a:gd name="connsiteY19" fmla="*/ 38808 h 78474"/>
                <a:gd name="connsiteX20" fmla="*/ 57178 w 72610"/>
                <a:gd name="connsiteY20" fmla="*/ 27752 h 78474"/>
                <a:gd name="connsiteX21" fmla="*/ 60067 w 72610"/>
                <a:gd name="connsiteY21" fmla="*/ 44289 h 78474"/>
                <a:gd name="connsiteX22" fmla="*/ 63233 w 72610"/>
                <a:gd name="connsiteY22" fmla="*/ 38456 h 78474"/>
                <a:gd name="connsiteX23" fmla="*/ 65326 w 72610"/>
                <a:gd name="connsiteY23" fmla="*/ 38567 h 78474"/>
                <a:gd name="connsiteX24" fmla="*/ 68067 w 72610"/>
                <a:gd name="connsiteY24" fmla="*/ 61975 h 7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10" h="78474">
                  <a:moveTo>
                    <a:pt x="68067" y="61975"/>
                  </a:moveTo>
                  <a:cubicBezTo>
                    <a:pt x="77160" y="47659"/>
                    <a:pt x="72048" y="16455"/>
                    <a:pt x="57696" y="5418"/>
                  </a:cubicBezTo>
                  <a:cubicBezTo>
                    <a:pt x="45511" y="-3934"/>
                    <a:pt x="34529" y="-1026"/>
                    <a:pt x="27325" y="12955"/>
                  </a:cubicBezTo>
                  <a:cubicBezTo>
                    <a:pt x="25529" y="16455"/>
                    <a:pt x="22344" y="20974"/>
                    <a:pt x="19066" y="21696"/>
                  </a:cubicBezTo>
                  <a:cubicBezTo>
                    <a:pt x="5325" y="24733"/>
                    <a:pt x="1807" y="33363"/>
                    <a:pt x="3381" y="45882"/>
                  </a:cubicBezTo>
                  <a:cubicBezTo>
                    <a:pt x="3566" y="47400"/>
                    <a:pt x="3362" y="49234"/>
                    <a:pt x="2659" y="50567"/>
                  </a:cubicBezTo>
                  <a:cubicBezTo>
                    <a:pt x="-2397" y="59993"/>
                    <a:pt x="-101" y="68197"/>
                    <a:pt x="8344" y="78475"/>
                  </a:cubicBezTo>
                  <a:cubicBezTo>
                    <a:pt x="11640" y="64178"/>
                    <a:pt x="14455" y="52011"/>
                    <a:pt x="17455" y="39011"/>
                  </a:cubicBezTo>
                  <a:cubicBezTo>
                    <a:pt x="18585" y="40900"/>
                    <a:pt x="19159" y="41882"/>
                    <a:pt x="20474" y="44085"/>
                  </a:cubicBezTo>
                  <a:cubicBezTo>
                    <a:pt x="20418" y="39067"/>
                    <a:pt x="20362" y="35900"/>
                    <a:pt x="20325" y="32715"/>
                  </a:cubicBezTo>
                  <a:cubicBezTo>
                    <a:pt x="20955" y="32567"/>
                    <a:pt x="21585" y="32419"/>
                    <a:pt x="22214" y="32270"/>
                  </a:cubicBezTo>
                  <a:cubicBezTo>
                    <a:pt x="24492" y="36622"/>
                    <a:pt x="26770" y="40974"/>
                    <a:pt x="29048" y="45326"/>
                  </a:cubicBezTo>
                  <a:cubicBezTo>
                    <a:pt x="29511" y="45234"/>
                    <a:pt x="29974" y="45159"/>
                    <a:pt x="30437" y="45067"/>
                  </a:cubicBezTo>
                  <a:cubicBezTo>
                    <a:pt x="30085" y="39345"/>
                    <a:pt x="29714" y="33604"/>
                    <a:pt x="29196" y="25326"/>
                  </a:cubicBezTo>
                  <a:cubicBezTo>
                    <a:pt x="32826" y="32233"/>
                    <a:pt x="35215" y="36826"/>
                    <a:pt x="39048" y="44122"/>
                  </a:cubicBezTo>
                  <a:cubicBezTo>
                    <a:pt x="38659" y="35085"/>
                    <a:pt x="38400" y="28918"/>
                    <a:pt x="38141" y="22733"/>
                  </a:cubicBezTo>
                  <a:cubicBezTo>
                    <a:pt x="38752" y="22604"/>
                    <a:pt x="39363" y="22493"/>
                    <a:pt x="39992" y="22363"/>
                  </a:cubicBezTo>
                  <a:cubicBezTo>
                    <a:pt x="41937" y="28141"/>
                    <a:pt x="43863" y="33919"/>
                    <a:pt x="46178" y="40808"/>
                  </a:cubicBezTo>
                  <a:cubicBezTo>
                    <a:pt x="46789" y="35456"/>
                    <a:pt x="47270" y="31233"/>
                    <a:pt x="48067" y="24085"/>
                  </a:cubicBezTo>
                  <a:cubicBezTo>
                    <a:pt x="50400" y="30493"/>
                    <a:pt x="51752" y="34196"/>
                    <a:pt x="53418" y="38808"/>
                  </a:cubicBezTo>
                  <a:cubicBezTo>
                    <a:pt x="54567" y="35400"/>
                    <a:pt x="55456" y="32826"/>
                    <a:pt x="57178" y="27752"/>
                  </a:cubicBezTo>
                  <a:cubicBezTo>
                    <a:pt x="58400" y="34715"/>
                    <a:pt x="59141" y="39011"/>
                    <a:pt x="60067" y="44289"/>
                  </a:cubicBezTo>
                  <a:cubicBezTo>
                    <a:pt x="61419" y="41789"/>
                    <a:pt x="62326" y="40122"/>
                    <a:pt x="63233" y="38456"/>
                  </a:cubicBezTo>
                  <a:cubicBezTo>
                    <a:pt x="63937" y="38493"/>
                    <a:pt x="64622" y="38530"/>
                    <a:pt x="65326" y="38567"/>
                  </a:cubicBezTo>
                  <a:cubicBezTo>
                    <a:pt x="66289" y="46808"/>
                    <a:pt x="67252" y="55030"/>
                    <a:pt x="68067" y="6197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B896046B-00A6-B2B6-68A3-BB6F5DB4C793}"/>
                </a:ext>
              </a:extLst>
            </p:cNvPr>
            <p:cNvSpPr/>
            <p:nvPr/>
          </p:nvSpPr>
          <p:spPr>
            <a:xfrm>
              <a:off x="1783176" y="5331728"/>
              <a:ext cx="80038" cy="71612"/>
            </a:xfrm>
            <a:custGeom>
              <a:avLst/>
              <a:gdLst>
                <a:gd name="connsiteX0" fmla="*/ 16408 w 80038"/>
                <a:gd name="connsiteY0" fmla="*/ 18519 h 71612"/>
                <a:gd name="connsiteX1" fmla="*/ 37778 w 80038"/>
                <a:gd name="connsiteY1" fmla="*/ 33760 h 71612"/>
                <a:gd name="connsiteX2" fmla="*/ 55408 w 80038"/>
                <a:gd name="connsiteY2" fmla="*/ 57797 h 71612"/>
                <a:gd name="connsiteX3" fmla="*/ 80038 w 80038"/>
                <a:gd name="connsiteY3" fmla="*/ 71612 h 71612"/>
                <a:gd name="connsiteX4" fmla="*/ 62593 w 80038"/>
                <a:gd name="connsiteY4" fmla="*/ 37908 h 71612"/>
                <a:gd name="connsiteX5" fmla="*/ 21315 w 80038"/>
                <a:gd name="connsiteY5" fmla="*/ 1482 h 71612"/>
                <a:gd name="connsiteX6" fmla="*/ 0 w 80038"/>
                <a:gd name="connsiteY6" fmla="*/ 0 h 71612"/>
                <a:gd name="connsiteX7" fmla="*/ 16408 w 80038"/>
                <a:gd name="connsiteY7" fmla="*/ 18519 h 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38" h="71612">
                  <a:moveTo>
                    <a:pt x="16408" y="18519"/>
                  </a:moveTo>
                  <a:cubicBezTo>
                    <a:pt x="24111" y="22593"/>
                    <a:pt x="31778" y="27556"/>
                    <a:pt x="37778" y="33760"/>
                  </a:cubicBezTo>
                  <a:cubicBezTo>
                    <a:pt x="44612" y="40852"/>
                    <a:pt x="49427" y="49853"/>
                    <a:pt x="55408" y="57797"/>
                  </a:cubicBezTo>
                  <a:cubicBezTo>
                    <a:pt x="61112" y="65371"/>
                    <a:pt x="68056" y="71186"/>
                    <a:pt x="80038" y="71612"/>
                  </a:cubicBezTo>
                  <a:cubicBezTo>
                    <a:pt x="73668" y="59445"/>
                    <a:pt x="67205" y="49056"/>
                    <a:pt x="62593" y="37908"/>
                  </a:cubicBezTo>
                  <a:cubicBezTo>
                    <a:pt x="54667" y="18778"/>
                    <a:pt x="39575" y="8148"/>
                    <a:pt x="21315" y="1482"/>
                  </a:cubicBezTo>
                  <a:cubicBezTo>
                    <a:pt x="15148" y="-759"/>
                    <a:pt x="7741" y="426"/>
                    <a:pt x="0" y="0"/>
                  </a:cubicBezTo>
                  <a:cubicBezTo>
                    <a:pt x="2574" y="10722"/>
                    <a:pt x="9037" y="14611"/>
                    <a:pt x="16408" y="185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DA5D7668-C154-D3A2-9550-BFD75C553083}"/>
                </a:ext>
              </a:extLst>
            </p:cNvPr>
            <p:cNvSpPr/>
            <p:nvPr/>
          </p:nvSpPr>
          <p:spPr>
            <a:xfrm>
              <a:off x="1793917" y="5357358"/>
              <a:ext cx="37555" cy="61686"/>
            </a:xfrm>
            <a:custGeom>
              <a:avLst/>
              <a:gdLst>
                <a:gd name="connsiteX0" fmla="*/ 3667 w 37555"/>
                <a:gd name="connsiteY0" fmla="*/ 0 h 61686"/>
                <a:gd name="connsiteX1" fmla="*/ 0 w 37555"/>
                <a:gd name="connsiteY1" fmla="*/ 1741 h 61686"/>
                <a:gd name="connsiteX2" fmla="*/ 16074 w 37555"/>
                <a:gd name="connsiteY2" fmla="*/ 61186 h 61686"/>
                <a:gd name="connsiteX3" fmla="*/ 19371 w 37555"/>
                <a:gd name="connsiteY3" fmla="*/ 61686 h 61686"/>
                <a:gd name="connsiteX4" fmla="*/ 26685 w 37555"/>
                <a:gd name="connsiteY4" fmla="*/ 32667 h 61686"/>
                <a:gd name="connsiteX5" fmla="*/ 37556 w 37555"/>
                <a:gd name="connsiteY5" fmla="*/ 40223 h 61686"/>
                <a:gd name="connsiteX6" fmla="*/ 3667 w 37555"/>
                <a:gd name="connsiteY6" fmla="*/ 0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55" h="61686">
                  <a:moveTo>
                    <a:pt x="3667" y="0"/>
                  </a:moveTo>
                  <a:cubicBezTo>
                    <a:pt x="2444" y="574"/>
                    <a:pt x="1222" y="1167"/>
                    <a:pt x="0" y="1741"/>
                  </a:cubicBezTo>
                  <a:cubicBezTo>
                    <a:pt x="5352" y="21556"/>
                    <a:pt x="10722" y="41371"/>
                    <a:pt x="16074" y="61186"/>
                  </a:cubicBezTo>
                  <a:cubicBezTo>
                    <a:pt x="17167" y="61353"/>
                    <a:pt x="18259" y="61519"/>
                    <a:pt x="19371" y="61686"/>
                  </a:cubicBezTo>
                  <a:cubicBezTo>
                    <a:pt x="21834" y="51945"/>
                    <a:pt x="24278" y="42204"/>
                    <a:pt x="26685" y="32667"/>
                  </a:cubicBezTo>
                  <a:cubicBezTo>
                    <a:pt x="30186" y="35112"/>
                    <a:pt x="33871" y="37667"/>
                    <a:pt x="37556" y="40223"/>
                  </a:cubicBezTo>
                  <a:cubicBezTo>
                    <a:pt x="31000" y="22093"/>
                    <a:pt x="24000" y="4870"/>
                    <a:pt x="366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65584EC-3B57-06D0-D014-DEEC82FCE23F}"/>
                </a:ext>
              </a:extLst>
            </p:cNvPr>
            <p:cNvSpPr/>
            <p:nvPr/>
          </p:nvSpPr>
          <p:spPr>
            <a:xfrm>
              <a:off x="1747435" y="5353469"/>
              <a:ext cx="40814" cy="58908"/>
            </a:xfrm>
            <a:custGeom>
              <a:avLst/>
              <a:gdLst>
                <a:gd name="connsiteX0" fmla="*/ 31149 w 40814"/>
                <a:gd name="connsiteY0" fmla="*/ 41723 h 58908"/>
                <a:gd name="connsiteX1" fmla="*/ 35797 w 40814"/>
                <a:gd name="connsiteY1" fmla="*/ 0 h 58908"/>
                <a:gd name="connsiteX2" fmla="*/ 0 w 40814"/>
                <a:gd name="connsiteY2" fmla="*/ 55982 h 58908"/>
                <a:gd name="connsiteX3" fmla="*/ 2833 w 40814"/>
                <a:gd name="connsiteY3" fmla="*/ 58908 h 58908"/>
                <a:gd name="connsiteX4" fmla="*/ 28871 w 40814"/>
                <a:gd name="connsiteY4" fmla="*/ 39019 h 58908"/>
                <a:gd name="connsiteX5" fmla="*/ 31149 w 40814"/>
                <a:gd name="connsiteY5" fmla="*/ 41723 h 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14" h="58908">
                  <a:moveTo>
                    <a:pt x="31149" y="41723"/>
                  </a:moveTo>
                  <a:cubicBezTo>
                    <a:pt x="42167" y="30871"/>
                    <a:pt x="43834" y="15371"/>
                    <a:pt x="35797" y="0"/>
                  </a:cubicBezTo>
                  <a:cubicBezTo>
                    <a:pt x="28797" y="21852"/>
                    <a:pt x="6148" y="33834"/>
                    <a:pt x="0" y="55982"/>
                  </a:cubicBezTo>
                  <a:cubicBezTo>
                    <a:pt x="944" y="56964"/>
                    <a:pt x="1889" y="57945"/>
                    <a:pt x="2833" y="58908"/>
                  </a:cubicBezTo>
                  <a:cubicBezTo>
                    <a:pt x="11408" y="52353"/>
                    <a:pt x="19982" y="45815"/>
                    <a:pt x="28871" y="39019"/>
                  </a:cubicBezTo>
                  <a:cubicBezTo>
                    <a:pt x="28704" y="38834"/>
                    <a:pt x="29667" y="39982"/>
                    <a:pt x="31149" y="41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EBBB24D-9C7E-792D-4E25-EB6750027E06}"/>
                </a:ext>
              </a:extLst>
            </p:cNvPr>
            <p:cNvSpPr/>
            <p:nvPr/>
          </p:nvSpPr>
          <p:spPr>
            <a:xfrm>
              <a:off x="1745002" y="5336821"/>
              <a:ext cx="30358" cy="58056"/>
            </a:xfrm>
            <a:custGeom>
              <a:avLst/>
              <a:gdLst>
                <a:gd name="connsiteX0" fmla="*/ 27377 w 30358"/>
                <a:gd name="connsiteY0" fmla="*/ 0 h 58056"/>
                <a:gd name="connsiteX1" fmla="*/ 340 w 30358"/>
                <a:gd name="connsiteY1" fmla="*/ 58056 h 58056"/>
                <a:gd name="connsiteX2" fmla="*/ 27377 w 30358"/>
                <a:gd name="connsiteY2" fmla="*/ 0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8" h="58056">
                  <a:moveTo>
                    <a:pt x="27377" y="0"/>
                  </a:moveTo>
                  <a:cubicBezTo>
                    <a:pt x="16914" y="18704"/>
                    <a:pt x="-2827" y="32908"/>
                    <a:pt x="340" y="58056"/>
                  </a:cubicBezTo>
                  <a:cubicBezTo>
                    <a:pt x="23285" y="42464"/>
                    <a:pt x="36674" y="13833"/>
                    <a:pt x="2737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ABC38457-4A05-8792-2DF3-C9A2CD1433EE}"/>
                </a:ext>
              </a:extLst>
            </p:cNvPr>
            <p:cNvSpPr/>
            <p:nvPr/>
          </p:nvSpPr>
          <p:spPr>
            <a:xfrm>
              <a:off x="1866344" y="5182963"/>
              <a:ext cx="75556" cy="20356"/>
            </a:xfrm>
            <a:custGeom>
              <a:avLst/>
              <a:gdLst>
                <a:gd name="connsiteX0" fmla="*/ 15259 w 75556"/>
                <a:gd name="connsiteY0" fmla="*/ 18856 h 20356"/>
                <a:gd name="connsiteX1" fmla="*/ 60816 w 75556"/>
                <a:gd name="connsiteY1" fmla="*/ 13301 h 20356"/>
                <a:gd name="connsiteX2" fmla="*/ 75557 w 75556"/>
                <a:gd name="connsiteY2" fmla="*/ 12282 h 20356"/>
                <a:gd name="connsiteX3" fmla="*/ 75131 w 75556"/>
                <a:gd name="connsiteY3" fmla="*/ 8782 h 20356"/>
                <a:gd name="connsiteX4" fmla="*/ 0 w 75556"/>
                <a:gd name="connsiteY4" fmla="*/ 20356 h 20356"/>
                <a:gd name="connsiteX5" fmla="*/ 15259 w 75556"/>
                <a:gd name="connsiteY5" fmla="*/ 18856 h 2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56" h="20356">
                  <a:moveTo>
                    <a:pt x="15259" y="18856"/>
                  </a:moveTo>
                  <a:cubicBezTo>
                    <a:pt x="29834" y="10375"/>
                    <a:pt x="44778" y="9486"/>
                    <a:pt x="60816" y="13301"/>
                  </a:cubicBezTo>
                  <a:cubicBezTo>
                    <a:pt x="65390" y="14393"/>
                    <a:pt x="70631" y="12690"/>
                    <a:pt x="75557" y="12282"/>
                  </a:cubicBezTo>
                  <a:cubicBezTo>
                    <a:pt x="75408" y="11116"/>
                    <a:pt x="75260" y="9949"/>
                    <a:pt x="75131" y="8782"/>
                  </a:cubicBezTo>
                  <a:cubicBezTo>
                    <a:pt x="48241" y="-5829"/>
                    <a:pt x="21519" y="-2366"/>
                    <a:pt x="0" y="20356"/>
                  </a:cubicBezTo>
                  <a:cubicBezTo>
                    <a:pt x="6519" y="19819"/>
                    <a:pt x="11778" y="20875"/>
                    <a:pt x="15259" y="1885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2636D30-3479-D950-83C8-7996F2BF4ACE}"/>
                </a:ext>
              </a:extLst>
            </p:cNvPr>
            <p:cNvSpPr/>
            <p:nvPr/>
          </p:nvSpPr>
          <p:spPr>
            <a:xfrm>
              <a:off x="1886585" y="5198850"/>
              <a:ext cx="50408" cy="20349"/>
            </a:xfrm>
            <a:custGeom>
              <a:avLst/>
              <a:gdLst>
                <a:gd name="connsiteX0" fmla="*/ 40464 w 50408"/>
                <a:gd name="connsiteY0" fmla="*/ 2192 h 20349"/>
                <a:gd name="connsiteX1" fmla="*/ 0 w 50408"/>
                <a:gd name="connsiteY1" fmla="*/ 6969 h 20349"/>
                <a:gd name="connsiteX2" fmla="*/ 50408 w 50408"/>
                <a:gd name="connsiteY2" fmla="*/ 19858 h 20349"/>
                <a:gd name="connsiteX3" fmla="*/ 30556 w 50408"/>
                <a:gd name="connsiteY3" fmla="*/ 7377 h 20349"/>
                <a:gd name="connsiteX4" fmla="*/ 40464 w 50408"/>
                <a:gd name="connsiteY4" fmla="*/ 2192 h 2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8" h="20349">
                  <a:moveTo>
                    <a:pt x="40464" y="2192"/>
                  </a:moveTo>
                  <a:cubicBezTo>
                    <a:pt x="25778" y="-1994"/>
                    <a:pt x="12982" y="-68"/>
                    <a:pt x="0" y="6969"/>
                  </a:cubicBezTo>
                  <a:cubicBezTo>
                    <a:pt x="14796" y="20192"/>
                    <a:pt x="31889" y="21321"/>
                    <a:pt x="50408" y="19858"/>
                  </a:cubicBezTo>
                  <a:cubicBezTo>
                    <a:pt x="43834" y="15729"/>
                    <a:pt x="37278" y="11599"/>
                    <a:pt x="30556" y="7377"/>
                  </a:cubicBezTo>
                  <a:cubicBezTo>
                    <a:pt x="33260" y="5969"/>
                    <a:pt x="36463" y="4284"/>
                    <a:pt x="40464" y="219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C791CB0-E2DA-B1F7-8F6C-E35F9C8B8A23}"/>
                </a:ext>
              </a:extLst>
            </p:cNvPr>
            <p:cNvSpPr/>
            <p:nvPr/>
          </p:nvSpPr>
          <p:spPr>
            <a:xfrm>
              <a:off x="1866521" y="5207264"/>
              <a:ext cx="30063" cy="65019"/>
            </a:xfrm>
            <a:custGeom>
              <a:avLst/>
              <a:gdLst>
                <a:gd name="connsiteX0" fmla="*/ 30063 w 30063"/>
                <a:gd name="connsiteY0" fmla="*/ 65019 h 65019"/>
                <a:gd name="connsiteX1" fmla="*/ 933 w 30063"/>
                <a:gd name="connsiteY1" fmla="*/ 0 h 65019"/>
                <a:gd name="connsiteX2" fmla="*/ 30063 w 30063"/>
                <a:gd name="connsiteY2" fmla="*/ 65019 h 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3" h="65019">
                  <a:moveTo>
                    <a:pt x="30063" y="65019"/>
                  </a:moveTo>
                  <a:cubicBezTo>
                    <a:pt x="20248" y="43093"/>
                    <a:pt x="11100" y="22704"/>
                    <a:pt x="933" y="0"/>
                  </a:cubicBezTo>
                  <a:cubicBezTo>
                    <a:pt x="-3808" y="25334"/>
                    <a:pt x="10063" y="55927"/>
                    <a:pt x="30063" y="650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D757BE37-0960-86FC-162F-B7EBE74B8895}"/>
                </a:ext>
              </a:extLst>
            </p:cNvPr>
            <p:cNvSpPr/>
            <p:nvPr/>
          </p:nvSpPr>
          <p:spPr>
            <a:xfrm>
              <a:off x="1780694" y="5401025"/>
              <a:ext cx="21892" cy="58722"/>
            </a:xfrm>
            <a:custGeom>
              <a:avLst/>
              <a:gdLst>
                <a:gd name="connsiteX0" fmla="*/ 17630 w 21892"/>
                <a:gd name="connsiteY0" fmla="*/ 0 h 58722"/>
                <a:gd name="connsiteX1" fmla="*/ 12056 w 21892"/>
                <a:gd name="connsiteY1" fmla="*/ 23445 h 58722"/>
                <a:gd name="connsiteX2" fmla="*/ 3148 w 21892"/>
                <a:gd name="connsiteY2" fmla="*/ 44649 h 58722"/>
                <a:gd name="connsiteX3" fmla="*/ 0 w 21892"/>
                <a:gd name="connsiteY3" fmla="*/ 58723 h 58722"/>
                <a:gd name="connsiteX4" fmla="*/ 17630 w 21892"/>
                <a:gd name="connsiteY4" fmla="*/ 0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58722">
                  <a:moveTo>
                    <a:pt x="17630" y="0"/>
                  </a:moveTo>
                  <a:cubicBezTo>
                    <a:pt x="15648" y="8574"/>
                    <a:pt x="14445" y="16204"/>
                    <a:pt x="12056" y="23445"/>
                  </a:cubicBezTo>
                  <a:cubicBezTo>
                    <a:pt x="9667" y="30704"/>
                    <a:pt x="5778" y="37463"/>
                    <a:pt x="3148" y="44649"/>
                  </a:cubicBezTo>
                  <a:cubicBezTo>
                    <a:pt x="1519" y="49130"/>
                    <a:pt x="1000" y="54019"/>
                    <a:pt x="0" y="58723"/>
                  </a:cubicBezTo>
                  <a:cubicBezTo>
                    <a:pt x="21000" y="42056"/>
                    <a:pt x="26926" y="19500"/>
                    <a:pt x="1763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215EBC95-B27A-30D9-A426-5BE72F9BCF0E}"/>
                </a:ext>
              </a:extLst>
            </p:cNvPr>
            <p:cNvSpPr/>
            <p:nvPr/>
          </p:nvSpPr>
          <p:spPr>
            <a:xfrm>
              <a:off x="1559508" y="5028391"/>
              <a:ext cx="40331" cy="71241"/>
            </a:xfrm>
            <a:custGeom>
              <a:avLst/>
              <a:gdLst>
                <a:gd name="connsiteX0" fmla="*/ 40332 w 40331"/>
                <a:gd name="connsiteY0" fmla="*/ 71242 h 71241"/>
                <a:gd name="connsiteX1" fmla="*/ 1794 w 40331"/>
                <a:gd name="connsiteY1" fmla="*/ 0 h 71241"/>
                <a:gd name="connsiteX2" fmla="*/ 40332 w 40331"/>
                <a:gd name="connsiteY2" fmla="*/ 71242 h 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31" h="71241">
                  <a:moveTo>
                    <a:pt x="40332" y="71242"/>
                  </a:moveTo>
                  <a:cubicBezTo>
                    <a:pt x="13294" y="55260"/>
                    <a:pt x="9109" y="26760"/>
                    <a:pt x="1794" y="0"/>
                  </a:cubicBezTo>
                  <a:cubicBezTo>
                    <a:pt x="-6261" y="29574"/>
                    <a:pt x="13906" y="65927"/>
                    <a:pt x="40332" y="7124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05817143-0514-3E3D-539A-6569AC9B4098}"/>
                </a:ext>
              </a:extLst>
            </p:cNvPr>
            <p:cNvSpPr/>
            <p:nvPr/>
          </p:nvSpPr>
          <p:spPr>
            <a:xfrm>
              <a:off x="1616411" y="5116596"/>
              <a:ext cx="49725" cy="69334"/>
            </a:xfrm>
            <a:custGeom>
              <a:avLst/>
              <a:gdLst>
                <a:gd name="connsiteX0" fmla="*/ 521 w 49725"/>
                <a:gd name="connsiteY0" fmla="*/ 0 h 69334"/>
                <a:gd name="connsiteX1" fmla="*/ 49726 w 49725"/>
                <a:gd name="connsiteY1" fmla="*/ 69334 h 69334"/>
                <a:gd name="connsiteX2" fmla="*/ 521 w 49725"/>
                <a:gd name="connsiteY2" fmla="*/ 0 h 6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5" h="69334">
                  <a:moveTo>
                    <a:pt x="521" y="0"/>
                  </a:moveTo>
                  <a:cubicBezTo>
                    <a:pt x="-4386" y="23148"/>
                    <a:pt x="26374" y="66390"/>
                    <a:pt x="49726" y="69334"/>
                  </a:cubicBezTo>
                  <a:cubicBezTo>
                    <a:pt x="28577" y="49149"/>
                    <a:pt x="8503" y="29648"/>
                    <a:pt x="521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3916FE32-A2EB-E886-740E-85654CCEB425}"/>
                </a:ext>
              </a:extLst>
            </p:cNvPr>
            <p:cNvSpPr/>
            <p:nvPr/>
          </p:nvSpPr>
          <p:spPr>
            <a:xfrm>
              <a:off x="1887696" y="5216171"/>
              <a:ext cx="32907" cy="37759"/>
            </a:xfrm>
            <a:custGeom>
              <a:avLst/>
              <a:gdLst>
                <a:gd name="connsiteX0" fmla="*/ 0 w 32907"/>
                <a:gd name="connsiteY0" fmla="*/ 0 h 37759"/>
                <a:gd name="connsiteX1" fmla="*/ 32908 w 32907"/>
                <a:gd name="connsiteY1" fmla="*/ 37760 h 37759"/>
                <a:gd name="connsiteX2" fmla="*/ 0 w 32907"/>
                <a:gd name="connsiteY2" fmla="*/ 0 h 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07" h="37759">
                  <a:moveTo>
                    <a:pt x="0" y="0"/>
                  </a:moveTo>
                  <a:cubicBezTo>
                    <a:pt x="12371" y="11315"/>
                    <a:pt x="14389" y="31741"/>
                    <a:pt x="32908" y="37760"/>
                  </a:cubicBezTo>
                  <a:cubicBezTo>
                    <a:pt x="26852" y="21037"/>
                    <a:pt x="20093" y="4926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59239B67-4AAD-461F-0DAF-32996235E5B1}"/>
                </a:ext>
              </a:extLst>
            </p:cNvPr>
            <p:cNvSpPr/>
            <p:nvPr/>
          </p:nvSpPr>
          <p:spPr>
            <a:xfrm>
              <a:off x="1880103" y="5221782"/>
              <a:ext cx="23512" cy="49389"/>
            </a:xfrm>
            <a:custGeom>
              <a:avLst/>
              <a:gdLst>
                <a:gd name="connsiteX0" fmla="*/ 22334 w 23512"/>
                <a:gd name="connsiteY0" fmla="*/ 49390 h 49389"/>
                <a:gd name="connsiteX1" fmla="*/ 0 w 23512"/>
                <a:gd name="connsiteY1" fmla="*/ 0 h 49389"/>
                <a:gd name="connsiteX2" fmla="*/ 22334 w 23512"/>
                <a:gd name="connsiteY2" fmla="*/ 49390 h 4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12" h="49389">
                  <a:moveTo>
                    <a:pt x="22334" y="49390"/>
                  </a:moveTo>
                  <a:cubicBezTo>
                    <a:pt x="27167" y="33334"/>
                    <a:pt x="16630" y="9074"/>
                    <a:pt x="0" y="0"/>
                  </a:cubicBezTo>
                  <a:cubicBezTo>
                    <a:pt x="7963" y="17611"/>
                    <a:pt x="14871" y="32871"/>
                    <a:pt x="22334" y="493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F5DCEB56-9808-F63F-A421-B7BCFD9BD5B9}"/>
                </a:ext>
              </a:extLst>
            </p:cNvPr>
            <p:cNvSpPr/>
            <p:nvPr/>
          </p:nvSpPr>
          <p:spPr>
            <a:xfrm>
              <a:off x="1777831" y="5391340"/>
              <a:ext cx="14183" cy="48463"/>
            </a:xfrm>
            <a:custGeom>
              <a:avLst/>
              <a:gdLst>
                <a:gd name="connsiteX0" fmla="*/ 13512 w 14183"/>
                <a:gd name="connsiteY0" fmla="*/ 0 h 48463"/>
                <a:gd name="connsiteX1" fmla="*/ 1679 w 14183"/>
                <a:gd name="connsiteY1" fmla="*/ 48464 h 48463"/>
                <a:gd name="connsiteX2" fmla="*/ 13512 w 14183"/>
                <a:gd name="connsiteY2" fmla="*/ 0 h 4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3" h="48463">
                  <a:moveTo>
                    <a:pt x="13512" y="0"/>
                  </a:moveTo>
                  <a:cubicBezTo>
                    <a:pt x="4327" y="14889"/>
                    <a:pt x="-3562" y="29000"/>
                    <a:pt x="1679" y="48464"/>
                  </a:cubicBezTo>
                  <a:cubicBezTo>
                    <a:pt x="9012" y="32038"/>
                    <a:pt x="16494" y="17834"/>
                    <a:pt x="1351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D0572E16-2DDE-B639-61C1-59339B4E7E57}"/>
                </a:ext>
              </a:extLst>
            </p:cNvPr>
            <p:cNvSpPr/>
            <p:nvPr/>
          </p:nvSpPr>
          <p:spPr>
            <a:xfrm>
              <a:off x="1590774" y="5011391"/>
              <a:ext cx="9473" cy="57667"/>
            </a:xfrm>
            <a:custGeom>
              <a:avLst/>
              <a:gdLst>
                <a:gd name="connsiteX0" fmla="*/ 9474 w 9473"/>
                <a:gd name="connsiteY0" fmla="*/ 0 h 57667"/>
                <a:gd name="connsiteX1" fmla="*/ 4566 w 9473"/>
                <a:gd name="connsiteY1" fmla="*/ 57667 h 57667"/>
                <a:gd name="connsiteX2" fmla="*/ 9474 w 9473"/>
                <a:gd name="connsiteY2" fmla="*/ 0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3" h="57667">
                  <a:moveTo>
                    <a:pt x="9474" y="0"/>
                  </a:moveTo>
                  <a:cubicBezTo>
                    <a:pt x="-934" y="11019"/>
                    <a:pt x="-3063" y="43426"/>
                    <a:pt x="4566" y="57667"/>
                  </a:cubicBezTo>
                  <a:cubicBezTo>
                    <a:pt x="6066" y="40038"/>
                    <a:pt x="7789" y="19778"/>
                    <a:pt x="9474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256FC247-F4D1-133A-D9A0-0F842D127416}"/>
                </a:ext>
              </a:extLst>
            </p:cNvPr>
            <p:cNvSpPr/>
            <p:nvPr/>
          </p:nvSpPr>
          <p:spPr>
            <a:xfrm>
              <a:off x="1918363" y="5231375"/>
              <a:ext cx="33389" cy="24140"/>
            </a:xfrm>
            <a:custGeom>
              <a:avLst/>
              <a:gdLst>
                <a:gd name="connsiteX0" fmla="*/ 33389 w 33389"/>
                <a:gd name="connsiteY0" fmla="*/ 22426 h 24140"/>
                <a:gd name="connsiteX1" fmla="*/ 0 w 33389"/>
                <a:gd name="connsiteY1" fmla="*/ 0 h 24140"/>
                <a:gd name="connsiteX2" fmla="*/ 33389 w 33389"/>
                <a:gd name="connsiteY2" fmla="*/ 2242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89" h="24140">
                  <a:moveTo>
                    <a:pt x="33389" y="22426"/>
                  </a:moveTo>
                  <a:cubicBezTo>
                    <a:pt x="21815" y="14648"/>
                    <a:pt x="12056" y="8093"/>
                    <a:pt x="0" y="0"/>
                  </a:cubicBezTo>
                  <a:cubicBezTo>
                    <a:pt x="8278" y="19908"/>
                    <a:pt x="19685" y="27982"/>
                    <a:pt x="33389" y="2242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5C5A8BC0-2E59-454B-4055-EFEAD141AD17}"/>
                </a:ext>
              </a:extLst>
            </p:cNvPr>
            <p:cNvSpPr/>
            <p:nvPr/>
          </p:nvSpPr>
          <p:spPr>
            <a:xfrm>
              <a:off x="1687267" y="5224430"/>
              <a:ext cx="12693" cy="61223"/>
            </a:xfrm>
            <a:custGeom>
              <a:avLst/>
              <a:gdLst>
                <a:gd name="connsiteX0" fmla="*/ 0 w 12693"/>
                <a:gd name="connsiteY0" fmla="*/ 0 h 61223"/>
                <a:gd name="connsiteX1" fmla="*/ 7537 w 12693"/>
                <a:gd name="connsiteY1" fmla="*/ 30889 h 61223"/>
                <a:gd name="connsiteX2" fmla="*/ 9611 w 12693"/>
                <a:gd name="connsiteY2" fmla="*/ 61223 h 61223"/>
                <a:gd name="connsiteX3" fmla="*/ 0 w 12693"/>
                <a:gd name="connsiteY3" fmla="*/ 0 h 6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3" h="61223">
                  <a:moveTo>
                    <a:pt x="0" y="0"/>
                  </a:moveTo>
                  <a:cubicBezTo>
                    <a:pt x="2574" y="10278"/>
                    <a:pt x="5889" y="20445"/>
                    <a:pt x="7537" y="30889"/>
                  </a:cubicBezTo>
                  <a:cubicBezTo>
                    <a:pt x="9111" y="40853"/>
                    <a:pt x="8982" y="51112"/>
                    <a:pt x="9611" y="61223"/>
                  </a:cubicBezTo>
                  <a:cubicBezTo>
                    <a:pt x="16760" y="39056"/>
                    <a:pt x="10611" y="18982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33A02E17-08B5-CE59-6BA5-9C55C74C0F42}"/>
                </a:ext>
              </a:extLst>
            </p:cNvPr>
            <p:cNvSpPr/>
            <p:nvPr/>
          </p:nvSpPr>
          <p:spPr>
            <a:xfrm>
              <a:off x="1674063" y="5221171"/>
              <a:ext cx="7933" cy="57371"/>
            </a:xfrm>
            <a:custGeom>
              <a:avLst/>
              <a:gdLst>
                <a:gd name="connsiteX0" fmla="*/ 0 w 7933"/>
                <a:gd name="connsiteY0" fmla="*/ 0 h 57371"/>
                <a:gd name="connsiteX1" fmla="*/ 4870 w 7933"/>
                <a:gd name="connsiteY1" fmla="*/ 57371 h 57371"/>
                <a:gd name="connsiteX2" fmla="*/ 0 w 7933"/>
                <a:gd name="connsiteY2" fmla="*/ 0 h 5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3" h="57371">
                  <a:moveTo>
                    <a:pt x="0" y="0"/>
                  </a:moveTo>
                  <a:cubicBezTo>
                    <a:pt x="1556" y="18408"/>
                    <a:pt x="3111" y="36797"/>
                    <a:pt x="4870" y="57371"/>
                  </a:cubicBezTo>
                  <a:cubicBezTo>
                    <a:pt x="10630" y="36019"/>
                    <a:pt x="7852" y="17537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C74C50A5-FF8F-378B-413D-3967A1B875D2}"/>
                </a:ext>
              </a:extLst>
            </p:cNvPr>
            <p:cNvSpPr/>
            <p:nvPr/>
          </p:nvSpPr>
          <p:spPr>
            <a:xfrm>
              <a:off x="1575602" y="5009631"/>
              <a:ext cx="8293" cy="42741"/>
            </a:xfrm>
            <a:custGeom>
              <a:avLst/>
              <a:gdLst>
                <a:gd name="connsiteX0" fmla="*/ 4219 w 8293"/>
                <a:gd name="connsiteY0" fmla="*/ 42741 h 42741"/>
                <a:gd name="connsiteX1" fmla="*/ 8293 w 8293"/>
                <a:gd name="connsiteY1" fmla="*/ 0 h 42741"/>
                <a:gd name="connsiteX2" fmla="*/ 4219 w 8293"/>
                <a:gd name="connsiteY2" fmla="*/ 42741 h 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3" h="42741">
                  <a:moveTo>
                    <a:pt x="4219" y="42741"/>
                  </a:moveTo>
                  <a:cubicBezTo>
                    <a:pt x="5478" y="29519"/>
                    <a:pt x="6923" y="14463"/>
                    <a:pt x="8293" y="0"/>
                  </a:cubicBezTo>
                  <a:cubicBezTo>
                    <a:pt x="-911" y="7889"/>
                    <a:pt x="-2726" y="32241"/>
                    <a:pt x="4219" y="4274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4AC533-78DA-523A-00C0-90B7F7526054}"/>
                </a:ext>
              </a:extLst>
            </p:cNvPr>
            <p:cNvSpPr/>
            <p:nvPr/>
          </p:nvSpPr>
          <p:spPr>
            <a:xfrm>
              <a:off x="1490802" y="5018113"/>
              <a:ext cx="48074" cy="20185"/>
            </a:xfrm>
            <a:custGeom>
              <a:avLst/>
              <a:gdLst>
                <a:gd name="connsiteX0" fmla="*/ 0 w 48074"/>
                <a:gd name="connsiteY0" fmla="*/ 0 h 20185"/>
                <a:gd name="connsiteX1" fmla="*/ 48075 w 48074"/>
                <a:gd name="connsiteY1" fmla="*/ 20185 h 20185"/>
                <a:gd name="connsiteX2" fmla="*/ 0 w 48074"/>
                <a:gd name="connsiteY2" fmla="*/ 0 h 2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74" h="20185">
                  <a:moveTo>
                    <a:pt x="0" y="0"/>
                  </a:moveTo>
                  <a:cubicBezTo>
                    <a:pt x="17000" y="7148"/>
                    <a:pt x="31926" y="13408"/>
                    <a:pt x="48075" y="20185"/>
                  </a:cubicBezTo>
                  <a:cubicBezTo>
                    <a:pt x="34778" y="6667"/>
                    <a:pt x="19463" y="1148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0DF2703C-A382-EB1B-85D7-756FBAB95879}"/>
                </a:ext>
              </a:extLst>
            </p:cNvPr>
            <p:cNvSpPr/>
            <p:nvPr/>
          </p:nvSpPr>
          <p:spPr>
            <a:xfrm>
              <a:off x="1500431" y="5042445"/>
              <a:ext cx="41500" cy="12223"/>
            </a:xfrm>
            <a:custGeom>
              <a:avLst/>
              <a:gdLst>
                <a:gd name="connsiteX0" fmla="*/ 0 w 41500"/>
                <a:gd name="connsiteY0" fmla="*/ 2835 h 12223"/>
                <a:gd name="connsiteX1" fmla="*/ 41501 w 41500"/>
                <a:gd name="connsiteY1" fmla="*/ 12224 h 12223"/>
                <a:gd name="connsiteX2" fmla="*/ 0 w 41500"/>
                <a:gd name="connsiteY2" fmla="*/ 2835 h 1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00" h="12223">
                  <a:moveTo>
                    <a:pt x="0" y="2835"/>
                  </a:moveTo>
                  <a:cubicBezTo>
                    <a:pt x="13519" y="5890"/>
                    <a:pt x="27982" y="9168"/>
                    <a:pt x="41501" y="12224"/>
                  </a:cubicBezTo>
                  <a:cubicBezTo>
                    <a:pt x="29963" y="742"/>
                    <a:pt x="11852" y="-3258"/>
                    <a:pt x="0" y="28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8BD18777-5713-BCDF-5CBE-121A6C37C2F2}"/>
                </a:ext>
              </a:extLst>
            </p:cNvPr>
            <p:cNvSpPr/>
            <p:nvPr/>
          </p:nvSpPr>
          <p:spPr>
            <a:xfrm>
              <a:off x="1922900" y="5226614"/>
              <a:ext cx="28204" cy="21243"/>
            </a:xfrm>
            <a:custGeom>
              <a:avLst/>
              <a:gdLst>
                <a:gd name="connsiteX0" fmla="*/ 0 w 28204"/>
                <a:gd name="connsiteY0" fmla="*/ 2 h 21243"/>
                <a:gd name="connsiteX1" fmla="*/ 28204 w 28204"/>
                <a:gd name="connsiteY1" fmla="*/ 21243 h 21243"/>
                <a:gd name="connsiteX2" fmla="*/ 0 w 28204"/>
                <a:gd name="connsiteY2" fmla="*/ 2 h 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04" h="21243">
                  <a:moveTo>
                    <a:pt x="0" y="2"/>
                  </a:moveTo>
                  <a:cubicBezTo>
                    <a:pt x="9463" y="7132"/>
                    <a:pt x="18834" y="14188"/>
                    <a:pt x="28204" y="21243"/>
                  </a:cubicBezTo>
                  <a:cubicBezTo>
                    <a:pt x="24037" y="5780"/>
                    <a:pt x="15130" y="-127"/>
                    <a:pt x="0" y="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D46FA1BA-65D9-F066-B013-A870CB7BD8AF}"/>
                </a:ext>
              </a:extLst>
            </p:cNvPr>
            <p:cNvSpPr/>
            <p:nvPr/>
          </p:nvSpPr>
          <p:spPr>
            <a:xfrm>
              <a:off x="1518283" y="5065693"/>
              <a:ext cx="35778" cy="7921"/>
            </a:xfrm>
            <a:custGeom>
              <a:avLst/>
              <a:gdLst>
                <a:gd name="connsiteX0" fmla="*/ 0 w 35778"/>
                <a:gd name="connsiteY0" fmla="*/ 2810 h 7921"/>
                <a:gd name="connsiteX1" fmla="*/ 35778 w 35778"/>
                <a:gd name="connsiteY1" fmla="*/ 7921 h 7921"/>
                <a:gd name="connsiteX2" fmla="*/ 0 w 35778"/>
                <a:gd name="connsiteY2" fmla="*/ 2810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78" h="7921">
                  <a:moveTo>
                    <a:pt x="0" y="2810"/>
                  </a:moveTo>
                  <a:cubicBezTo>
                    <a:pt x="12408" y="4588"/>
                    <a:pt x="24834" y="6365"/>
                    <a:pt x="35778" y="7921"/>
                  </a:cubicBezTo>
                  <a:cubicBezTo>
                    <a:pt x="28741" y="310"/>
                    <a:pt x="11222" y="-2672"/>
                    <a:pt x="0" y="281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E0D837E9-1128-832C-BF81-C8ADD4CCC915}"/>
                </a:ext>
              </a:extLst>
            </p:cNvPr>
            <p:cNvSpPr/>
            <p:nvPr/>
          </p:nvSpPr>
          <p:spPr>
            <a:xfrm>
              <a:off x="1508357" y="5004502"/>
              <a:ext cx="30130" cy="20889"/>
            </a:xfrm>
            <a:custGeom>
              <a:avLst/>
              <a:gdLst>
                <a:gd name="connsiteX0" fmla="*/ 30130 w 30130"/>
                <a:gd name="connsiteY0" fmla="*/ 20889 h 20889"/>
                <a:gd name="connsiteX1" fmla="*/ 0 w 30130"/>
                <a:gd name="connsiteY1" fmla="*/ 0 h 20889"/>
                <a:gd name="connsiteX2" fmla="*/ 30130 w 30130"/>
                <a:gd name="connsiteY2" fmla="*/ 20889 h 2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30" h="20889">
                  <a:moveTo>
                    <a:pt x="30130" y="20889"/>
                  </a:moveTo>
                  <a:cubicBezTo>
                    <a:pt x="22334" y="10556"/>
                    <a:pt x="13963" y="944"/>
                    <a:pt x="0" y="0"/>
                  </a:cubicBezTo>
                  <a:cubicBezTo>
                    <a:pt x="10037" y="6963"/>
                    <a:pt x="20093" y="13926"/>
                    <a:pt x="30130" y="2088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CFB10773-9F4B-39C8-7092-1D8EC1C89F99}"/>
                </a:ext>
              </a:extLst>
            </p:cNvPr>
            <p:cNvSpPr/>
            <p:nvPr/>
          </p:nvSpPr>
          <p:spPr>
            <a:xfrm>
              <a:off x="1565803" y="5122351"/>
              <a:ext cx="28667" cy="15133"/>
            </a:xfrm>
            <a:custGeom>
              <a:avLst/>
              <a:gdLst>
                <a:gd name="connsiteX0" fmla="*/ 0 w 28667"/>
                <a:gd name="connsiteY0" fmla="*/ 15134 h 15133"/>
                <a:gd name="connsiteX1" fmla="*/ 28667 w 28667"/>
                <a:gd name="connsiteY1" fmla="*/ 115 h 15133"/>
                <a:gd name="connsiteX2" fmla="*/ 0 w 28667"/>
                <a:gd name="connsiteY2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67" h="15133">
                  <a:moveTo>
                    <a:pt x="0" y="15134"/>
                  </a:moveTo>
                  <a:cubicBezTo>
                    <a:pt x="9056" y="10393"/>
                    <a:pt x="18519" y="5430"/>
                    <a:pt x="28667" y="115"/>
                  </a:cubicBezTo>
                  <a:cubicBezTo>
                    <a:pt x="12852" y="-904"/>
                    <a:pt x="2556" y="4911"/>
                    <a:pt x="0" y="15134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54DE9D18-2A0A-B657-5621-454B86FC19CA}"/>
                </a:ext>
              </a:extLst>
            </p:cNvPr>
            <p:cNvSpPr/>
            <p:nvPr/>
          </p:nvSpPr>
          <p:spPr>
            <a:xfrm>
              <a:off x="1658656" y="5168689"/>
              <a:ext cx="34944" cy="12463"/>
            </a:xfrm>
            <a:custGeom>
              <a:avLst/>
              <a:gdLst>
                <a:gd name="connsiteX0" fmla="*/ 34149 w 34944"/>
                <a:gd name="connsiteY0" fmla="*/ 12463 h 12463"/>
                <a:gd name="connsiteX1" fmla="*/ 34945 w 34944"/>
                <a:gd name="connsiteY1" fmla="*/ 10482 h 12463"/>
                <a:gd name="connsiteX2" fmla="*/ 407 w 34944"/>
                <a:gd name="connsiteY2" fmla="*/ 0 h 12463"/>
                <a:gd name="connsiteX3" fmla="*/ 0 w 34944"/>
                <a:gd name="connsiteY3" fmla="*/ 1278 h 12463"/>
                <a:gd name="connsiteX4" fmla="*/ 34149 w 34944"/>
                <a:gd name="connsiteY4" fmla="*/ 12463 h 1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4" h="12463">
                  <a:moveTo>
                    <a:pt x="34149" y="12463"/>
                  </a:moveTo>
                  <a:cubicBezTo>
                    <a:pt x="34408" y="11796"/>
                    <a:pt x="34667" y="11148"/>
                    <a:pt x="34945" y="10482"/>
                  </a:cubicBezTo>
                  <a:cubicBezTo>
                    <a:pt x="23426" y="6981"/>
                    <a:pt x="11926" y="3500"/>
                    <a:pt x="407" y="0"/>
                  </a:cubicBezTo>
                  <a:cubicBezTo>
                    <a:pt x="278" y="426"/>
                    <a:pt x="130" y="852"/>
                    <a:pt x="0" y="1278"/>
                  </a:cubicBezTo>
                  <a:cubicBezTo>
                    <a:pt x="11370" y="5019"/>
                    <a:pt x="22760" y="8741"/>
                    <a:pt x="34149" y="124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2B778B92-7DDF-B599-2F33-39B19C96CE48}"/>
                </a:ext>
              </a:extLst>
            </p:cNvPr>
            <p:cNvSpPr/>
            <p:nvPr/>
          </p:nvSpPr>
          <p:spPr>
            <a:xfrm>
              <a:off x="1655267" y="5151300"/>
              <a:ext cx="38333" cy="15722"/>
            </a:xfrm>
            <a:custGeom>
              <a:avLst/>
              <a:gdLst>
                <a:gd name="connsiteX0" fmla="*/ 852 w 38333"/>
                <a:gd name="connsiteY0" fmla="*/ 0 h 15722"/>
                <a:gd name="connsiteX1" fmla="*/ 0 w 38333"/>
                <a:gd name="connsiteY1" fmla="*/ 2463 h 15722"/>
                <a:gd name="connsiteX2" fmla="*/ 37575 w 38333"/>
                <a:gd name="connsiteY2" fmla="*/ 15722 h 15722"/>
                <a:gd name="connsiteX3" fmla="*/ 38334 w 38333"/>
                <a:gd name="connsiteY3" fmla="*/ 13537 h 15722"/>
                <a:gd name="connsiteX4" fmla="*/ 852 w 38333"/>
                <a:gd name="connsiteY4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3" h="15722">
                  <a:moveTo>
                    <a:pt x="852" y="0"/>
                  </a:moveTo>
                  <a:cubicBezTo>
                    <a:pt x="574" y="815"/>
                    <a:pt x="278" y="1648"/>
                    <a:pt x="0" y="2463"/>
                  </a:cubicBezTo>
                  <a:cubicBezTo>
                    <a:pt x="12519" y="6889"/>
                    <a:pt x="25056" y="11296"/>
                    <a:pt x="37575" y="15722"/>
                  </a:cubicBezTo>
                  <a:cubicBezTo>
                    <a:pt x="37834" y="15000"/>
                    <a:pt x="38075" y="14278"/>
                    <a:pt x="38334" y="13537"/>
                  </a:cubicBezTo>
                  <a:cubicBezTo>
                    <a:pt x="25834" y="9037"/>
                    <a:pt x="13352" y="4519"/>
                    <a:pt x="85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C9B128BC-B9FF-8EEB-ECAA-3DEE5D41B3CC}"/>
                </a:ext>
              </a:extLst>
            </p:cNvPr>
            <p:cNvSpPr/>
            <p:nvPr/>
          </p:nvSpPr>
          <p:spPr>
            <a:xfrm>
              <a:off x="1661471" y="5226468"/>
              <a:ext cx="3574" cy="28796"/>
            </a:xfrm>
            <a:custGeom>
              <a:avLst/>
              <a:gdLst>
                <a:gd name="connsiteX0" fmla="*/ 3574 w 3574"/>
                <a:gd name="connsiteY0" fmla="*/ 28797 h 28796"/>
                <a:gd name="connsiteX1" fmla="*/ 3241 w 3574"/>
                <a:gd name="connsiteY1" fmla="*/ 0 h 28796"/>
                <a:gd name="connsiteX2" fmla="*/ 0 w 3574"/>
                <a:gd name="connsiteY2" fmla="*/ 55 h 28796"/>
                <a:gd name="connsiteX3" fmla="*/ 741 w 3574"/>
                <a:gd name="connsiteY3" fmla="*/ 28426 h 28796"/>
                <a:gd name="connsiteX4" fmla="*/ 3574 w 3574"/>
                <a:gd name="connsiteY4" fmla="*/ 28797 h 2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4" h="28796">
                  <a:moveTo>
                    <a:pt x="3574" y="28797"/>
                  </a:moveTo>
                  <a:cubicBezTo>
                    <a:pt x="3463" y="19204"/>
                    <a:pt x="3352" y="9593"/>
                    <a:pt x="3241" y="0"/>
                  </a:cubicBezTo>
                  <a:cubicBezTo>
                    <a:pt x="2167" y="19"/>
                    <a:pt x="1093" y="37"/>
                    <a:pt x="0" y="55"/>
                  </a:cubicBezTo>
                  <a:cubicBezTo>
                    <a:pt x="241" y="9519"/>
                    <a:pt x="500" y="18963"/>
                    <a:pt x="741" y="28426"/>
                  </a:cubicBezTo>
                  <a:cubicBezTo>
                    <a:pt x="1704" y="28537"/>
                    <a:pt x="2648" y="28667"/>
                    <a:pt x="3574" y="2879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548A146-6D03-4917-04FA-B9ECF7A1743F}"/>
                </a:ext>
              </a:extLst>
            </p:cNvPr>
            <p:cNvSpPr/>
            <p:nvPr/>
          </p:nvSpPr>
          <p:spPr>
            <a:xfrm>
              <a:off x="1536265" y="4926112"/>
              <a:ext cx="16018" cy="38278"/>
            </a:xfrm>
            <a:custGeom>
              <a:avLst/>
              <a:gdLst>
                <a:gd name="connsiteX0" fmla="*/ 16019 w 16018"/>
                <a:gd name="connsiteY0" fmla="*/ 37371 h 38278"/>
                <a:gd name="connsiteX1" fmla="*/ 1296 w 16018"/>
                <a:gd name="connsiteY1" fmla="*/ 0 h 38278"/>
                <a:gd name="connsiteX2" fmla="*/ 0 w 16018"/>
                <a:gd name="connsiteY2" fmla="*/ 556 h 38278"/>
                <a:gd name="connsiteX3" fmla="*/ 13685 w 16018"/>
                <a:gd name="connsiteY3" fmla="*/ 38278 h 38278"/>
                <a:gd name="connsiteX4" fmla="*/ 16019 w 16018"/>
                <a:gd name="connsiteY4" fmla="*/ 37371 h 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8" h="38278">
                  <a:moveTo>
                    <a:pt x="16019" y="37371"/>
                  </a:moveTo>
                  <a:cubicBezTo>
                    <a:pt x="11111" y="24908"/>
                    <a:pt x="6204" y="12463"/>
                    <a:pt x="1296" y="0"/>
                  </a:cubicBezTo>
                  <a:cubicBezTo>
                    <a:pt x="870" y="185"/>
                    <a:pt x="426" y="370"/>
                    <a:pt x="0" y="556"/>
                  </a:cubicBezTo>
                  <a:cubicBezTo>
                    <a:pt x="4556" y="13130"/>
                    <a:pt x="9130" y="25704"/>
                    <a:pt x="13685" y="38278"/>
                  </a:cubicBezTo>
                  <a:cubicBezTo>
                    <a:pt x="14463" y="37982"/>
                    <a:pt x="15241" y="37686"/>
                    <a:pt x="16019" y="3737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6586DC28-6874-C122-1374-2E2BC974A4B6}"/>
                </a:ext>
              </a:extLst>
            </p:cNvPr>
            <p:cNvSpPr/>
            <p:nvPr/>
          </p:nvSpPr>
          <p:spPr>
            <a:xfrm>
              <a:off x="1574821" y="5135985"/>
              <a:ext cx="20740" cy="17648"/>
            </a:xfrm>
            <a:custGeom>
              <a:avLst/>
              <a:gdLst>
                <a:gd name="connsiteX0" fmla="*/ 0 w 20740"/>
                <a:gd name="connsiteY0" fmla="*/ 14963 h 17648"/>
                <a:gd name="connsiteX1" fmla="*/ 2148 w 20740"/>
                <a:gd name="connsiteY1" fmla="*/ 17648 h 17648"/>
                <a:gd name="connsiteX2" fmla="*/ 20741 w 20740"/>
                <a:gd name="connsiteY2" fmla="*/ 2352 h 17648"/>
                <a:gd name="connsiteX3" fmla="*/ 18852 w 20740"/>
                <a:gd name="connsiteY3" fmla="*/ 0 h 17648"/>
                <a:gd name="connsiteX4" fmla="*/ 0 w 20740"/>
                <a:gd name="connsiteY4" fmla="*/ 1496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0" h="17648">
                  <a:moveTo>
                    <a:pt x="0" y="14963"/>
                  </a:moveTo>
                  <a:cubicBezTo>
                    <a:pt x="722" y="15852"/>
                    <a:pt x="1426" y="16741"/>
                    <a:pt x="2148" y="17648"/>
                  </a:cubicBezTo>
                  <a:cubicBezTo>
                    <a:pt x="8352" y="12556"/>
                    <a:pt x="14537" y="7445"/>
                    <a:pt x="20741" y="2352"/>
                  </a:cubicBezTo>
                  <a:cubicBezTo>
                    <a:pt x="20111" y="1574"/>
                    <a:pt x="19482" y="778"/>
                    <a:pt x="18852" y="0"/>
                  </a:cubicBezTo>
                  <a:cubicBezTo>
                    <a:pt x="12574" y="4963"/>
                    <a:pt x="6278" y="9963"/>
                    <a:pt x="0" y="149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18D9368B-0124-9A8D-94E0-7651FAB97739}"/>
                </a:ext>
              </a:extLst>
            </p:cNvPr>
            <p:cNvSpPr/>
            <p:nvPr/>
          </p:nvSpPr>
          <p:spPr>
            <a:xfrm>
              <a:off x="1600692" y="5156096"/>
              <a:ext cx="15092" cy="21833"/>
            </a:xfrm>
            <a:custGeom>
              <a:avLst/>
              <a:gdLst>
                <a:gd name="connsiteX0" fmla="*/ 0 w 15092"/>
                <a:gd name="connsiteY0" fmla="*/ 19723 h 21833"/>
                <a:gd name="connsiteX1" fmla="*/ 2907 w 15092"/>
                <a:gd name="connsiteY1" fmla="*/ 21834 h 21833"/>
                <a:gd name="connsiteX2" fmla="*/ 15093 w 15092"/>
                <a:gd name="connsiteY2" fmla="*/ 1370 h 21833"/>
                <a:gd name="connsiteX3" fmla="*/ 12778 w 15092"/>
                <a:gd name="connsiteY3" fmla="*/ 0 h 21833"/>
                <a:gd name="connsiteX4" fmla="*/ 0 w 15092"/>
                <a:gd name="connsiteY4" fmla="*/ 19723 h 2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2" h="21833">
                  <a:moveTo>
                    <a:pt x="0" y="19723"/>
                  </a:moveTo>
                  <a:cubicBezTo>
                    <a:pt x="963" y="20426"/>
                    <a:pt x="1945" y="21130"/>
                    <a:pt x="2907" y="21834"/>
                  </a:cubicBezTo>
                  <a:cubicBezTo>
                    <a:pt x="6963" y="15019"/>
                    <a:pt x="11037" y="8185"/>
                    <a:pt x="15093" y="1370"/>
                  </a:cubicBezTo>
                  <a:cubicBezTo>
                    <a:pt x="14315" y="908"/>
                    <a:pt x="13556" y="445"/>
                    <a:pt x="12778" y="0"/>
                  </a:cubicBezTo>
                  <a:cubicBezTo>
                    <a:pt x="8519" y="6556"/>
                    <a:pt x="4259" y="13148"/>
                    <a:pt x="0" y="19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2D3EB938-C105-B3AE-9527-32FBD93CA35E}"/>
                </a:ext>
              </a:extLst>
            </p:cNvPr>
            <p:cNvSpPr/>
            <p:nvPr/>
          </p:nvSpPr>
          <p:spPr>
            <a:xfrm>
              <a:off x="1545173" y="4911593"/>
              <a:ext cx="12148" cy="35907"/>
            </a:xfrm>
            <a:custGeom>
              <a:avLst/>
              <a:gdLst>
                <a:gd name="connsiteX0" fmla="*/ 0 w 12148"/>
                <a:gd name="connsiteY0" fmla="*/ 0 h 35907"/>
                <a:gd name="connsiteX1" fmla="*/ 12148 w 12148"/>
                <a:gd name="connsiteY1" fmla="*/ 35908 h 35907"/>
                <a:gd name="connsiteX2" fmla="*/ 0 w 12148"/>
                <a:gd name="connsiteY2" fmla="*/ 0 h 3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48" h="35907">
                  <a:moveTo>
                    <a:pt x="0" y="0"/>
                  </a:moveTo>
                  <a:cubicBezTo>
                    <a:pt x="4111" y="12130"/>
                    <a:pt x="7704" y="22760"/>
                    <a:pt x="12148" y="35908"/>
                  </a:cubicBezTo>
                  <a:cubicBezTo>
                    <a:pt x="11370" y="21648"/>
                    <a:pt x="8500" y="10611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2" name="图形 9">
            <a:extLst>
              <a:ext uri="{FF2B5EF4-FFF2-40B4-BE49-F238E27FC236}">
                <a16:creationId xmlns:a16="http://schemas.microsoft.com/office/drawing/2014/main" id="{5E14B912-03DE-37AB-7A11-A6BA0E30FAC0}"/>
              </a:ext>
            </a:extLst>
          </p:cNvPr>
          <p:cNvGrpSpPr/>
          <p:nvPr/>
        </p:nvGrpSpPr>
        <p:grpSpPr>
          <a:xfrm>
            <a:off x="9223561" y="4183421"/>
            <a:ext cx="1739158" cy="1954036"/>
            <a:chOff x="5205436" y="2428875"/>
            <a:chExt cx="1779341" cy="1999184"/>
          </a:xfrm>
        </p:grpSpPr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AC645287-EA8F-94BD-5138-0F02156F9C2A}"/>
                </a:ext>
              </a:extLst>
            </p:cNvPr>
            <p:cNvSpPr/>
            <p:nvPr/>
          </p:nvSpPr>
          <p:spPr>
            <a:xfrm rot="-3704306">
              <a:off x="5262711" y="2865905"/>
              <a:ext cx="1664788" cy="1125194"/>
            </a:xfrm>
            <a:custGeom>
              <a:avLst/>
              <a:gdLst>
                <a:gd name="connsiteX0" fmla="*/ 0 w 1664788"/>
                <a:gd name="connsiteY0" fmla="*/ 0 h 1125194"/>
                <a:gd name="connsiteX1" fmla="*/ 1664789 w 1664788"/>
                <a:gd name="connsiteY1" fmla="*/ 0 h 1125194"/>
                <a:gd name="connsiteX2" fmla="*/ 1664789 w 1664788"/>
                <a:gd name="connsiteY2" fmla="*/ 1125194 h 1125194"/>
                <a:gd name="connsiteX3" fmla="*/ 0 w 1664788"/>
                <a:gd name="connsiteY3" fmla="*/ 1125194 h 112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788" h="1125194">
                  <a:moveTo>
                    <a:pt x="0" y="0"/>
                  </a:moveTo>
                  <a:lnTo>
                    <a:pt x="1664789" y="0"/>
                  </a:lnTo>
                  <a:lnTo>
                    <a:pt x="1664789" y="1125194"/>
                  </a:lnTo>
                  <a:lnTo>
                    <a:pt x="0" y="1125194"/>
                  </a:lnTo>
                  <a:close/>
                </a:path>
              </a:pathLst>
            </a:custGeom>
            <a:solidFill>
              <a:srgbClr val="E110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B5850B7C-CAB2-D8C4-61B9-FE959271CD3F}"/>
                </a:ext>
              </a:extLst>
            </p:cNvPr>
            <p:cNvSpPr/>
            <p:nvPr/>
          </p:nvSpPr>
          <p:spPr>
            <a:xfrm>
              <a:off x="5762910" y="2459259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503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503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B316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A271665E-D199-95ED-91C1-A408D9B9567E}"/>
                </a:ext>
              </a:extLst>
            </p:cNvPr>
            <p:cNvSpPr/>
            <p:nvPr/>
          </p:nvSpPr>
          <p:spPr>
            <a:xfrm>
              <a:off x="5779293" y="2428875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408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408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08D76778-46CF-8522-6589-67094E5D3E9A}"/>
                </a:ext>
              </a:extLst>
            </p:cNvPr>
            <p:cNvSpPr/>
            <p:nvPr/>
          </p:nvSpPr>
          <p:spPr>
            <a:xfrm>
              <a:off x="5975413" y="2986087"/>
              <a:ext cx="465010" cy="465010"/>
            </a:xfrm>
            <a:custGeom>
              <a:avLst/>
              <a:gdLst>
                <a:gd name="connsiteX0" fmla="*/ 465011 w 465010"/>
                <a:gd name="connsiteY0" fmla="*/ 232505 h 465010"/>
                <a:gd name="connsiteX1" fmla="*/ 232505 w 465010"/>
                <a:gd name="connsiteY1" fmla="*/ 465011 h 465010"/>
                <a:gd name="connsiteX2" fmla="*/ 0 w 465010"/>
                <a:gd name="connsiteY2" fmla="*/ 232505 h 465010"/>
                <a:gd name="connsiteX3" fmla="*/ 232505 w 465010"/>
                <a:gd name="connsiteY3" fmla="*/ 0 h 465010"/>
                <a:gd name="connsiteX4" fmla="*/ 465011 w 465010"/>
                <a:gd name="connsiteY4" fmla="*/ 232505 h 46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10" h="465010">
                  <a:moveTo>
                    <a:pt x="465011" y="232505"/>
                  </a:moveTo>
                  <a:cubicBezTo>
                    <a:pt x="465011" y="360914"/>
                    <a:pt x="360914" y="465011"/>
                    <a:pt x="232505" y="465011"/>
                  </a:cubicBezTo>
                  <a:cubicBezTo>
                    <a:pt x="104096" y="465011"/>
                    <a:pt x="0" y="360914"/>
                    <a:pt x="0" y="232505"/>
                  </a:cubicBezTo>
                  <a:cubicBezTo>
                    <a:pt x="0" y="104096"/>
                    <a:pt x="104096" y="0"/>
                    <a:pt x="232505" y="0"/>
                  </a:cubicBezTo>
                  <a:cubicBezTo>
                    <a:pt x="360914" y="0"/>
                    <a:pt x="465011" y="104096"/>
                    <a:pt x="465011" y="232505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7" name="图形 9">
              <a:extLst>
                <a:ext uri="{FF2B5EF4-FFF2-40B4-BE49-F238E27FC236}">
                  <a16:creationId xmlns:a16="http://schemas.microsoft.com/office/drawing/2014/main" id="{0900666A-6CD5-8EC0-1E4A-1DA77F8F3271}"/>
                </a:ext>
              </a:extLst>
            </p:cNvPr>
            <p:cNvGrpSpPr/>
            <p:nvPr/>
          </p:nvGrpSpPr>
          <p:grpSpPr>
            <a:xfrm>
              <a:off x="6085144" y="3035792"/>
              <a:ext cx="288206" cy="344903"/>
              <a:chOff x="6085144" y="3035792"/>
              <a:chExt cx="288206" cy="344903"/>
            </a:xfrm>
            <a:solidFill>
              <a:srgbClr val="B31610"/>
            </a:solidFill>
          </p:grpSpPr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551D6FCA-8BC6-BACA-A826-CC00C2D68E65}"/>
                  </a:ext>
                </a:extLst>
              </p:cNvPr>
              <p:cNvSpPr/>
              <p:nvPr/>
            </p:nvSpPr>
            <p:spPr>
              <a:xfrm>
                <a:off x="6149848" y="3035792"/>
                <a:ext cx="76915" cy="177481"/>
              </a:xfrm>
              <a:custGeom>
                <a:avLst/>
                <a:gdLst>
                  <a:gd name="connsiteX0" fmla="*/ 730 w 76915"/>
                  <a:gd name="connsiteY0" fmla="*/ 28209 h 177481"/>
                  <a:gd name="connsiteX1" fmla="*/ 33781 w 76915"/>
                  <a:gd name="connsiteY1" fmla="*/ 162036 h 177481"/>
                  <a:gd name="connsiteX2" fmla="*/ 76168 w 76915"/>
                  <a:gd name="connsiteY2" fmla="*/ 149272 h 177481"/>
                  <a:gd name="connsiteX3" fmla="*/ 43116 w 76915"/>
                  <a:gd name="connsiteY3" fmla="*/ 15446 h 177481"/>
                  <a:gd name="connsiteX4" fmla="*/ 730 w 76915"/>
                  <a:gd name="connsiteY4" fmla="*/ 28209 h 177481"/>
                  <a:gd name="connsiteX5" fmla="*/ 730 w 76915"/>
                  <a:gd name="connsiteY5" fmla="*/ 28209 h 17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15" h="177481">
                    <a:moveTo>
                      <a:pt x="730" y="28209"/>
                    </a:moveTo>
                    <a:cubicBezTo>
                      <a:pt x="11779" y="72786"/>
                      <a:pt x="22732" y="117459"/>
                      <a:pt x="33781" y="162036"/>
                    </a:cubicBezTo>
                    <a:cubicBezTo>
                      <a:pt x="40639" y="189753"/>
                      <a:pt x="83026" y="176895"/>
                      <a:pt x="76168" y="149272"/>
                    </a:cubicBezTo>
                    <a:cubicBezTo>
                      <a:pt x="65119" y="104695"/>
                      <a:pt x="54165" y="60023"/>
                      <a:pt x="43116" y="15446"/>
                    </a:cubicBezTo>
                    <a:cubicBezTo>
                      <a:pt x="36258" y="-12272"/>
                      <a:pt x="-6033" y="587"/>
                      <a:pt x="730" y="28209"/>
                    </a:cubicBezTo>
                    <a:lnTo>
                      <a:pt x="730" y="28209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0AADDDEB-C298-0239-0828-71391FF847BA}"/>
                  </a:ext>
                </a:extLst>
              </p:cNvPr>
              <p:cNvSpPr/>
              <p:nvPr/>
            </p:nvSpPr>
            <p:spPr>
              <a:xfrm>
                <a:off x="6211602" y="3120606"/>
                <a:ext cx="161748" cy="110795"/>
              </a:xfrm>
              <a:custGeom>
                <a:avLst/>
                <a:gdLst>
                  <a:gd name="connsiteX0" fmla="*/ 33464 w 161748"/>
                  <a:gd name="connsiteY0" fmla="*/ 107797 h 110795"/>
                  <a:gd name="connsiteX1" fmla="*/ 151383 w 161748"/>
                  <a:gd name="connsiteY1" fmla="*/ 41122 h 110795"/>
                  <a:gd name="connsiteX2" fmla="*/ 128333 w 161748"/>
                  <a:gd name="connsiteY2" fmla="*/ 3403 h 110795"/>
                  <a:gd name="connsiteX3" fmla="*/ 10413 w 161748"/>
                  <a:gd name="connsiteY3" fmla="*/ 70078 h 110795"/>
                  <a:gd name="connsiteX4" fmla="*/ 3079 w 161748"/>
                  <a:gd name="connsiteY4" fmla="*/ 100463 h 110795"/>
                  <a:gd name="connsiteX5" fmla="*/ 33464 w 161748"/>
                  <a:gd name="connsiteY5" fmla="*/ 107797 h 110795"/>
                  <a:gd name="connsiteX6" fmla="*/ 33464 w 161748"/>
                  <a:gd name="connsiteY6" fmla="*/ 107797 h 1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748" h="110795">
                    <a:moveTo>
                      <a:pt x="33464" y="107797"/>
                    </a:moveTo>
                    <a:cubicBezTo>
                      <a:pt x="73469" y="86842"/>
                      <a:pt x="112712" y="64649"/>
                      <a:pt x="151383" y="41122"/>
                    </a:cubicBezTo>
                    <a:cubicBezTo>
                      <a:pt x="175767" y="26263"/>
                      <a:pt x="152622" y="-11456"/>
                      <a:pt x="128333" y="3403"/>
                    </a:cubicBezTo>
                    <a:cubicBezTo>
                      <a:pt x="89756" y="26835"/>
                      <a:pt x="50418" y="49028"/>
                      <a:pt x="10413" y="70078"/>
                    </a:cubicBezTo>
                    <a:cubicBezTo>
                      <a:pt x="-159" y="75603"/>
                      <a:pt x="-2827" y="90748"/>
                      <a:pt x="3079" y="100463"/>
                    </a:cubicBezTo>
                    <a:cubicBezTo>
                      <a:pt x="9651" y="111226"/>
                      <a:pt x="22891" y="113417"/>
                      <a:pt x="33464" y="107797"/>
                    </a:cubicBezTo>
                    <a:lnTo>
                      <a:pt x="33464" y="107797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0" name="任意多边形: 形状 589">
                <a:extLst>
                  <a:ext uri="{FF2B5EF4-FFF2-40B4-BE49-F238E27FC236}">
                    <a16:creationId xmlns:a16="http://schemas.microsoft.com/office/drawing/2014/main" id="{AF0711B9-ABAF-9D10-82B3-576D0211E0CC}"/>
                  </a:ext>
                </a:extLst>
              </p:cNvPr>
              <p:cNvSpPr/>
              <p:nvPr/>
            </p:nvSpPr>
            <p:spPr>
              <a:xfrm>
                <a:off x="6115699" y="3135676"/>
                <a:ext cx="218897" cy="138781"/>
              </a:xfrm>
              <a:custGeom>
                <a:avLst/>
                <a:gdLst>
                  <a:gd name="connsiteX0" fmla="*/ 11351 w 218897"/>
                  <a:gd name="connsiteY0" fmla="*/ 41768 h 138781"/>
                  <a:gd name="connsiteX1" fmla="*/ 186611 w 218897"/>
                  <a:gd name="connsiteY1" fmla="*/ 135970 h 138781"/>
                  <a:gd name="connsiteX2" fmla="*/ 207566 w 218897"/>
                  <a:gd name="connsiteY2" fmla="*/ 97013 h 138781"/>
                  <a:gd name="connsiteX3" fmla="*/ 32306 w 218897"/>
                  <a:gd name="connsiteY3" fmla="*/ 2811 h 138781"/>
                  <a:gd name="connsiteX4" fmla="*/ 11351 w 218897"/>
                  <a:gd name="connsiteY4" fmla="*/ 41768 h 138781"/>
                  <a:gd name="connsiteX5" fmla="*/ 11351 w 218897"/>
                  <a:gd name="connsiteY5" fmla="*/ 41768 h 13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897" h="138781">
                    <a:moveTo>
                      <a:pt x="11351" y="41768"/>
                    </a:moveTo>
                    <a:cubicBezTo>
                      <a:pt x="69740" y="73201"/>
                      <a:pt x="128128" y="104538"/>
                      <a:pt x="186611" y="135970"/>
                    </a:cubicBezTo>
                    <a:cubicBezTo>
                      <a:pt x="211662" y="149496"/>
                      <a:pt x="232712" y="110539"/>
                      <a:pt x="207566" y="97013"/>
                    </a:cubicBezTo>
                    <a:cubicBezTo>
                      <a:pt x="149178" y="65581"/>
                      <a:pt x="90790" y="34243"/>
                      <a:pt x="32306" y="2811"/>
                    </a:cubicBezTo>
                    <a:cubicBezTo>
                      <a:pt x="7160" y="-10715"/>
                      <a:pt x="-13795" y="28243"/>
                      <a:pt x="11351" y="41768"/>
                    </a:cubicBezTo>
                    <a:lnTo>
                      <a:pt x="11351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58F3A1AC-8D7B-69CC-12E5-347EA070447F}"/>
                  </a:ext>
                </a:extLst>
              </p:cNvPr>
              <p:cNvSpPr/>
              <p:nvPr/>
            </p:nvSpPr>
            <p:spPr>
              <a:xfrm>
                <a:off x="6085144" y="3197017"/>
                <a:ext cx="216973" cy="137733"/>
              </a:xfrm>
              <a:custGeom>
                <a:avLst/>
                <a:gdLst>
                  <a:gd name="connsiteX0" fmla="*/ 11332 w 216973"/>
                  <a:gd name="connsiteY0" fmla="*/ 41768 h 137733"/>
                  <a:gd name="connsiteX1" fmla="*/ 184687 w 216973"/>
                  <a:gd name="connsiteY1" fmla="*/ 134923 h 137733"/>
                  <a:gd name="connsiteX2" fmla="*/ 205642 w 216973"/>
                  <a:gd name="connsiteY2" fmla="*/ 95965 h 137733"/>
                  <a:gd name="connsiteX3" fmla="*/ 32287 w 216973"/>
                  <a:gd name="connsiteY3" fmla="*/ 2811 h 137733"/>
                  <a:gd name="connsiteX4" fmla="*/ 11332 w 216973"/>
                  <a:gd name="connsiteY4" fmla="*/ 41768 h 137733"/>
                  <a:gd name="connsiteX5" fmla="*/ 11332 w 216973"/>
                  <a:gd name="connsiteY5" fmla="*/ 41768 h 13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973" h="137733">
                    <a:moveTo>
                      <a:pt x="11332" y="41768"/>
                    </a:moveTo>
                    <a:cubicBezTo>
                      <a:pt x="69148" y="72820"/>
                      <a:pt x="126870" y="103871"/>
                      <a:pt x="184687" y="134923"/>
                    </a:cubicBezTo>
                    <a:cubicBezTo>
                      <a:pt x="209737" y="148448"/>
                      <a:pt x="230788" y="109491"/>
                      <a:pt x="205642" y="95965"/>
                    </a:cubicBezTo>
                    <a:cubicBezTo>
                      <a:pt x="147825" y="64914"/>
                      <a:pt x="90103" y="33862"/>
                      <a:pt x="32287" y="2811"/>
                    </a:cubicBezTo>
                    <a:cubicBezTo>
                      <a:pt x="7236" y="-10715"/>
                      <a:pt x="-13814" y="28243"/>
                      <a:pt x="11332" y="41768"/>
                    </a:cubicBezTo>
                    <a:lnTo>
                      <a:pt x="11332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04A9FBA3-323C-E348-741C-7133B444B905}"/>
                  </a:ext>
                </a:extLst>
              </p:cNvPr>
              <p:cNvSpPr/>
              <p:nvPr/>
            </p:nvSpPr>
            <p:spPr>
              <a:xfrm>
                <a:off x="6118513" y="3182214"/>
                <a:ext cx="127063" cy="198481"/>
              </a:xfrm>
              <a:custGeom>
                <a:avLst/>
                <a:gdLst>
                  <a:gd name="connsiteX0" fmla="*/ 85499 w 127063"/>
                  <a:gd name="connsiteY0" fmla="*/ 11518 h 198481"/>
                  <a:gd name="connsiteX1" fmla="*/ 2917 w 127063"/>
                  <a:gd name="connsiteY1" fmla="*/ 166299 h 198481"/>
                  <a:gd name="connsiteX2" fmla="*/ 41875 w 127063"/>
                  <a:gd name="connsiteY2" fmla="*/ 187254 h 198481"/>
                  <a:gd name="connsiteX3" fmla="*/ 124456 w 127063"/>
                  <a:gd name="connsiteY3" fmla="*/ 32473 h 198481"/>
                  <a:gd name="connsiteX4" fmla="*/ 85499 w 127063"/>
                  <a:gd name="connsiteY4" fmla="*/ 11518 h 198481"/>
                  <a:gd name="connsiteX5" fmla="*/ 85499 w 127063"/>
                  <a:gd name="connsiteY5" fmla="*/ 11518 h 19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063" h="198481">
                    <a:moveTo>
                      <a:pt x="85499" y="11518"/>
                    </a:moveTo>
                    <a:cubicBezTo>
                      <a:pt x="58829" y="63524"/>
                      <a:pt x="31302" y="115150"/>
                      <a:pt x="2917" y="166299"/>
                    </a:cubicBezTo>
                    <a:cubicBezTo>
                      <a:pt x="-10894" y="191255"/>
                      <a:pt x="28063" y="212210"/>
                      <a:pt x="41875" y="187254"/>
                    </a:cubicBezTo>
                    <a:cubicBezTo>
                      <a:pt x="70259" y="136105"/>
                      <a:pt x="97786" y="84479"/>
                      <a:pt x="124456" y="32473"/>
                    </a:cubicBezTo>
                    <a:cubicBezTo>
                      <a:pt x="137410" y="7136"/>
                      <a:pt x="98548" y="-13914"/>
                      <a:pt x="85499" y="11518"/>
                    </a:cubicBezTo>
                    <a:lnTo>
                      <a:pt x="85499" y="1151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07" name="组合 606">
            <a:extLst>
              <a:ext uri="{FF2B5EF4-FFF2-40B4-BE49-F238E27FC236}">
                <a16:creationId xmlns:a16="http://schemas.microsoft.com/office/drawing/2014/main" id="{7EC6C313-849E-1B8A-D367-5927911B6CC8}"/>
              </a:ext>
            </a:extLst>
          </p:cNvPr>
          <p:cNvGrpSpPr/>
          <p:nvPr/>
        </p:nvGrpSpPr>
        <p:grpSpPr>
          <a:xfrm>
            <a:off x="4881213" y="1937190"/>
            <a:ext cx="2451452" cy="451833"/>
            <a:chOff x="3643600" y="3327162"/>
            <a:chExt cx="2451452" cy="451833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43FBD64-0C9C-8273-1127-34E083ABB8AE}"/>
                </a:ext>
              </a:extLst>
            </p:cNvPr>
            <p:cNvSpPr/>
            <p:nvPr/>
          </p:nvSpPr>
          <p:spPr>
            <a:xfrm rot="18900000">
              <a:off x="3643600" y="3327162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D640A58E-A888-E693-263E-D258CDE3B66B}"/>
                </a:ext>
              </a:extLst>
            </p:cNvPr>
            <p:cNvSpPr/>
            <p:nvPr/>
          </p:nvSpPr>
          <p:spPr>
            <a:xfrm rot="3600000" flipH="1">
              <a:off x="5681480" y="3365423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04" name="直接连接符 603">
              <a:extLst>
                <a:ext uri="{FF2B5EF4-FFF2-40B4-BE49-F238E27FC236}">
                  <a16:creationId xmlns:a16="http://schemas.microsoft.com/office/drawing/2014/main" id="{9C86FB44-CD0D-2724-D57A-BFD71B884248}"/>
                </a:ext>
              </a:extLst>
            </p:cNvPr>
            <p:cNvCxnSpPr>
              <a:cxnSpLocks/>
            </p:cNvCxnSpPr>
            <p:nvPr/>
          </p:nvCxnSpPr>
          <p:spPr>
            <a:xfrm>
              <a:off x="3938760" y="3696286"/>
              <a:ext cx="1800459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7" name="组合 626">
            <a:extLst>
              <a:ext uri="{FF2B5EF4-FFF2-40B4-BE49-F238E27FC236}">
                <a16:creationId xmlns:a16="http://schemas.microsoft.com/office/drawing/2014/main" id="{80F76F73-1365-64AD-11EB-2D2159A813EA}"/>
              </a:ext>
            </a:extLst>
          </p:cNvPr>
          <p:cNvGrpSpPr/>
          <p:nvPr/>
        </p:nvGrpSpPr>
        <p:grpSpPr>
          <a:xfrm>
            <a:off x="1108086" y="5139372"/>
            <a:ext cx="9970278" cy="2630864"/>
            <a:chOff x="1124513" y="5303415"/>
            <a:chExt cx="9970278" cy="2630864"/>
          </a:xfrm>
        </p:grpSpPr>
        <p:grpSp>
          <p:nvGrpSpPr>
            <p:cNvPr id="620" name="组合 619">
              <a:extLst>
                <a:ext uri="{FF2B5EF4-FFF2-40B4-BE49-F238E27FC236}">
                  <a16:creationId xmlns:a16="http://schemas.microsoft.com/office/drawing/2014/main" id="{509AE82B-B1E5-C5E8-F283-07737C30D421}"/>
                </a:ext>
              </a:extLst>
            </p:cNvPr>
            <p:cNvGrpSpPr/>
            <p:nvPr/>
          </p:nvGrpSpPr>
          <p:grpSpPr>
            <a:xfrm>
              <a:off x="1124513" y="5303415"/>
              <a:ext cx="4422666" cy="2630864"/>
              <a:chOff x="1124513" y="5303415"/>
              <a:chExt cx="4422666" cy="2630864"/>
            </a:xfrm>
          </p:grpSpPr>
          <p:sp>
            <p:nvSpPr>
              <p:cNvPr id="614" name="任意多边形: 形状 613">
                <a:extLst>
                  <a:ext uri="{FF2B5EF4-FFF2-40B4-BE49-F238E27FC236}">
                    <a16:creationId xmlns:a16="http://schemas.microsoft.com/office/drawing/2014/main" id="{3E36997B-EA61-D124-BC67-DA37F50835A3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F1A51445-D157-A43F-53A5-0C6F82532FEF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C8021AB9-8664-002E-7D70-3240E7AE229F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8" name="任意多边形: 形状 617">
                <a:extLst>
                  <a:ext uri="{FF2B5EF4-FFF2-40B4-BE49-F238E27FC236}">
                    <a16:creationId xmlns:a16="http://schemas.microsoft.com/office/drawing/2014/main" id="{BAB4B3B1-E15D-F865-9C90-370AD023F4FC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9" name="任意多边形: 形状 618">
                <a:extLst>
                  <a:ext uri="{FF2B5EF4-FFF2-40B4-BE49-F238E27FC236}">
                    <a16:creationId xmlns:a16="http://schemas.microsoft.com/office/drawing/2014/main" id="{0774F7B4-3EE2-C966-D69D-37DB2EC0048F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21" name="组合 620">
              <a:extLst>
                <a:ext uri="{FF2B5EF4-FFF2-40B4-BE49-F238E27FC236}">
                  <a16:creationId xmlns:a16="http://schemas.microsoft.com/office/drawing/2014/main" id="{FFE39682-FEB5-93CA-52A5-7CBD33B3859F}"/>
                </a:ext>
              </a:extLst>
            </p:cNvPr>
            <p:cNvGrpSpPr/>
            <p:nvPr/>
          </p:nvGrpSpPr>
          <p:grpSpPr>
            <a:xfrm flipH="1">
              <a:off x="6735713" y="5303415"/>
              <a:ext cx="4359078" cy="2630864"/>
              <a:chOff x="1124513" y="5303415"/>
              <a:chExt cx="4422666" cy="2630864"/>
            </a:xfrm>
          </p:grpSpPr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DB66968B-AEA3-36A9-5703-067FA84F97DB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CD18D078-0D71-283D-F8A3-4112F8DCA819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9A024C74-AAB8-4959-B740-66F24A84691A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5" name="任意多边形: 形状 624">
                <a:extLst>
                  <a:ext uri="{FF2B5EF4-FFF2-40B4-BE49-F238E27FC236}">
                    <a16:creationId xmlns:a16="http://schemas.microsoft.com/office/drawing/2014/main" id="{019DE6DD-3D15-9DE4-8C3D-334E33451AB7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6" name="任意多边形: 形状 625">
                <a:extLst>
                  <a:ext uri="{FF2B5EF4-FFF2-40B4-BE49-F238E27FC236}">
                    <a16:creationId xmlns:a16="http://schemas.microsoft.com/office/drawing/2014/main" id="{98E5ABBF-7B16-0FFE-8D81-F0B6FA3D6402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" name="图形 706">
            <a:extLst>
              <a:ext uri="{FF2B5EF4-FFF2-40B4-BE49-F238E27FC236}">
                <a16:creationId xmlns:a16="http://schemas.microsoft.com/office/drawing/2014/main" id="{47C259D3-8408-28AC-07D2-8A0945CA313C}"/>
              </a:ext>
            </a:extLst>
          </p:cNvPr>
          <p:cNvGrpSpPr/>
          <p:nvPr/>
        </p:nvGrpSpPr>
        <p:grpSpPr>
          <a:xfrm>
            <a:off x="5573232" y="5967217"/>
            <a:ext cx="1099286" cy="1089653"/>
            <a:chOff x="77989" y="113823"/>
            <a:chExt cx="444617" cy="440721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1AEEF7F-88EB-1491-12A6-85C30137EBE0}"/>
                </a:ext>
              </a:extLst>
            </p:cNvPr>
            <p:cNvSpPr/>
            <p:nvPr/>
          </p:nvSpPr>
          <p:spPr>
            <a:xfrm>
              <a:off x="77989" y="113823"/>
              <a:ext cx="444617" cy="440721"/>
            </a:xfrm>
            <a:custGeom>
              <a:avLst/>
              <a:gdLst>
                <a:gd name="connsiteX0" fmla="*/ 222334 w 444617"/>
                <a:gd name="connsiteY0" fmla="*/ 0 h 440721"/>
                <a:gd name="connsiteX1" fmla="*/ 420359 w 444617"/>
                <a:gd name="connsiteY1" fmla="*/ 332899 h 440721"/>
                <a:gd name="connsiteX2" fmla="*/ 222334 w 444617"/>
                <a:gd name="connsiteY2" fmla="*/ 440722 h 440721"/>
                <a:gd name="connsiteX3" fmla="*/ 24309 w 444617"/>
                <a:gd name="connsiteY3" fmla="*/ 332899 h 440721"/>
                <a:gd name="connsiteX4" fmla="*/ 222334 w 444617"/>
                <a:gd name="connsiteY4" fmla="*/ 0 h 4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617" h="440721">
                  <a:moveTo>
                    <a:pt x="222334" y="0"/>
                  </a:moveTo>
                  <a:cubicBezTo>
                    <a:pt x="393974" y="0"/>
                    <a:pt x="493415" y="200692"/>
                    <a:pt x="420359" y="332899"/>
                  </a:cubicBezTo>
                  <a:cubicBezTo>
                    <a:pt x="379592" y="405098"/>
                    <a:pt x="298820" y="440722"/>
                    <a:pt x="222334" y="440722"/>
                  </a:cubicBezTo>
                  <a:cubicBezTo>
                    <a:pt x="145848" y="440722"/>
                    <a:pt x="65076" y="405098"/>
                    <a:pt x="24309" y="332899"/>
                  </a:cubicBezTo>
                  <a:cubicBezTo>
                    <a:pt x="-48843" y="200692"/>
                    <a:pt x="50598" y="0"/>
                    <a:pt x="222334" y="0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06A6DA6-DB91-E232-6A09-D6CC869BC551}"/>
                </a:ext>
              </a:extLst>
            </p:cNvPr>
            <p:cNvSpPr/>
            <p:nvPr/>
          </p:nvSpPr>
          <p:spPr>
            <a:xfrm>
              <a:off x="108973" y="144684"/>
              <a:ext cx="383072" cy="379415"/>
            </a:xfrm>
            <a:custGeom>
              <a:avLst/>
              <a:gdLst>
                <a:gd name="connsiteX0" fmla="*/ 292505 w 383072"/>
                <a:gd name="connsiteY0" fmla="*/ 30956 h 379415"/>
                <a:gd name="connsiteX1" fmla="*/ 191254 w 383072"/>
                <a:gd name="connsiteY1" fmla="*/ 0 h 379415"/>
                <a:gd name="connsiteX2" fmla="*/ 5612 w 383072"/>
                <a:gd name="connsiteY2" fmla="*/ 155639 h 379415"/>
                <a:gd name="connsiteX3" fmla="*/ 130389 w 383072"/>
                <a:gd name="connsiteY3" fmla="*/ 370332 h 379415"/>
                <a:gd name="connsiteX4" fmla="*/ 374706 w 383072"/>
                <a:gd name="connsiteY4" fmla="*/ 255080 h 379415"/>
                <a:gd name="connsiteX5" fmla="*/ 292505 w 383072"/>
                <a:gd name="connsiteY5" fmla="*/ 30956 h 379415"/>
                <a:gd name="connsiteX6" fmla="*/ 191349 w 383072"/>
                <a:gd name="connsiteY6" fmla="*/ 369380 h 379415"/>
                <a:gd name="connsiteX7" fmla="*/ 11898 w 383072"/>
                <a:gd name="connsiteY7" fmla="*/ 174403 h 379415"/>
                <a:gd name="connsiteX8" fmla="*/ 191349 w 383072"/>
                <a:gd name="connsiteY8" fmla="*/ 9715 h 379415"/>
                <a:gd name="connsiteX9" fmla="*/ 370800 w 383072"/>
                <a:gd name="connsiteY9" fmla="*/ 174403 h 379415"/>
                <a:gd name="connsiteX10" fmla="*/ 191349 w 383072"/>
                <a:gd name="connsiteY10" fmla="*/ 369380 h 3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072" h="379415">
                  <a:moveTo>
                    <a:pt x="292505" y="30956"/>
                  </a:moveTo>
                  <a:cubicBezTo>
                    <a:pt x="262882" y="10192"/>
                    <a:pt x="227068" y="572"/>
                    <a:pt x="191254" y="0"/>
                  </a:cubicBezTo>
                  <a:cubicBezTo>
                    <a:pt x="99433" y="1524"/>
                    <a:pt x="27424" y="68485"/>
                    <a:pt x="5612" y="155639"/>
                  </a:cubicBezTo>
                  <a:cubicBezTo>
                    <a:pt x="-18486" y="252032"/>
                    <a:pt x="37235" y="341090"/>
                    <a:pt x="130389" y="370332"/>
                  </a:cubicBezTo>
                  <a:cubicBezTo>
                    <a:pt x="226497" y="400526"/>
                    <a:pt x="342511" y="353759"/>
                    <a:pt x="374706" y="255080"/>
                  </a:cubicBezTo>
                  <a:cubicBezTo>
                    <a:pt x="401566" y="173069"/>
                    <a:pt x="360990" y="78962"/>
                    <a:pt x="292505" y="30956"/>
                  </a:cubicBezTo>
                  <a:close/>
                  <a:moveTo>
                    <a:pt x="191349" y="369380"/>
                  </a:moveTo>
                  <a:cubicBezTo>
                    <a:pt x="82955" y="371094"/>
                    <a:pt x="-3056" y="282512"/>
                    <a:pt x="11898" y="174403"/>
                  </a:cubicBezTo>
                  <a:cubicBezTo>
                    <a:pt x="24281" y="84392"/>
                    <a:pt x="99624" y="11240"/>
                    <a:pt x="191349" y="9715"/>
                  </a:cubicBezTo>
                  <a:cubicBezTo>
                    <a:pt x="284980" y="11335"/>
                    <a:pt x="355846" y="84582"/>
                    <a:pt x="370800" y="174403"/>
                  </a:cubicBezTo>
                  <a:cubicBezTo>
                    <a:pt x="389088" y="284798"/>
                    <a:pt x="296982" y="367760"/>
                    <a:pt x="191349" y="36938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1E3124B-FD72-A530-B928-E5CD3F55F18D}"/>
                </a:ext>
              </a:extLst>
            </p:cNvPr>
            <p:cNvSpPr/>
            <p:nvPr/>
          </p:nvSpPr>
          <p:spPr>
            <a:xfrm>
              <a:off x="209621" y="241236"/>
              <a:ext cx="186036" cy="186173"/>
            </a:xfrm>
            <a:custGeom>
              <a:avLst/>
              <a:gdLst>
                <a:gd name="connsiteX0" fmla="*/ 178713 w 186036"/>
                <a:gd name="connsiteY0" fmla="*/ 698 h 186173"/>
                <a:gd name="connsiteX1" fmla="*/ 14502 w 186036"/>
                <a:gd name="connsiteY1" fmla="*/ 7556 h 186173"/>
                <a:gd name="connsiteX2" fmla="*/ 8692 w 186036"/>
                <a:gd name="connsiteY2" fmla="*/ 7842 h 186173"/>
                <a:gd name="connsiteX3" fmla="*/ 8215 w 186036"/>
                <a:gd name="connsiteY3" fmla="*/ 8223 h 186173"/>
                <a:gd name="connsiteX4" fmla="*/ 7834 w 186036"/>
                <a:gd name="connsiteY4" fmla="*/ 8699 h 186173"/>
                <a:gd name="connsiteX5" fmla="*/ 7549 w 186036"/>
                <a:gd name="connsiteY5" fmla="*/ 14605 h 186173"/>
                <a:gd name="connsiteX6" fmla="*/ 691 w 186036"/>
                <a:gd name="connsiteY6" fmla="*/ 178816 h 186173"/>
                <a:gd name="connsiteX7" fmla="*/ 7358 w 186036"/>
                <a:gd name="connsiteY7" fmla="*/ 185483 h 186173"/>
                <a:gd name="connsiteX8" fmla="*/ 172141 w 186036"/>
                <a:gd name="connsiteY8" fmla="*/ 178911 h 186173"/>
                <a:gd name="connsiteX9" fmla="*/ 178808 w 186036"/>
                <a:gd name="connsiteY9" fmla="*/ 172243 h 186173"/>
                <a:gd name="connsiteX10" fmla="*/ 185380 w 186036"/>
                <a:gd name="connsiteY10" fmla="*/ 7461 h 186173"/>
                <a:gd name="connsiteX11" fmla="*/ 178713 w 186036"/>
                <a:gd name="connsiteY11" fmla="*/ 698 h 18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036" h="186173">
                  <a:moveTo>
                    <a:pt x="178713" y="698"/>
                  </a:moveTo>
                  <a:cubicBezTo>
                    <a:pt x="130516" y="30607"/>
                    <a:pt x="65461" y="31464"/>
                    <a:pt x="14502" y="7556"/>
                  </a:cubicBezTo>
                  <a:cubicBezTo>
                    <a:pt x="12787" y="5937"/>
                    <a:pt x="10406" y="6413"/>
                    <a:pt x="8692" y="7842"/>
                  </a:cubicBezTo>
                  <a:cubicBezTo>
                    <a:pt x="8501" y="7937"/>
                    <a:pt x="8406" y="8128"/>
                    <a:pt x="8215" y="8223"/>
                  </a:cubicBezTo>
                  <a:cubicBezTo>
                    <a:pt x="8120" y="8413"/>
                    <a:pt x="7930" y="8509"/>
                    <a:pt x="7834" y="8699"/>
                  </a:cubicBezTo>
                  <a:cubicBezTo>
                    <a:pt x="6406" y="10414"/>
                    <a:pt x="5929" y="12890"/>
                    <a:pt x="7549" y="14605"/>
                  </a:cubicBezTo>
                  <a:cubicBezTo>
                    <a:pt x="31456" y="65468"/>
                    <a:pt x="30599" y="130524"/>
                    <a:pt x="691" y="178816"/>
                  </a:cubicBezTo>
                  <a:cubicBezTo>
                    <a:pt x="-1881" y="182911"/>
                    <a:pt x="3262" y="188055"/>
                    <a:pt x="7358" y="185483"/>
                  </a:cubicBezTo>
                  <a:cubicBezTo>
                    <a:pt x="55840" y="155384"/>
                    <a:pt x="121182" y="154717"/>
                    <a:pt x="172141" y="178911"/>
                  </a:cubicBezTo>
                  <a:cubicBezTo>
                    <a:pt x="176617" y="181102"/>
                    <a:pt x="180904" y="176720"/>
                    <a:pt x="178808" y="172243"/>
                  </a:cubicBezTo>
                  <a:cubicBezTo>
                    <a:pt x="154615" y="121285"/>
                    <a:pt x="155281" y="55848"/>
                    <a:pt x="185380" y="7461"/>
                  </a:cubicBezTo>
                  <a:cubicBezTo>
                    <a:pt x="187857" y="3175"/>
                    <a:pt x="182809" y="-1874"/>
                    <a:pt x="178713" y="698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04" name="组合 803">
            <a:extLst>
              <a:ext uri="{FF2B5EF4-FFF2-40B4-BE49-F238E27FC236}">
                <a16:creationId xmlns:a16="http://schemas.microsoft.com/office/drawing/2014/main" id="{82864F33-36CB-1B2E-303F-48047DECF977}"/>
              </a:ext>
            </a:extLst>
          </p:cNvPr>
          <p:cNvGrpSpPr/>
          <p:nvPr/>
        </p:nvGrpSpPr>
        <p:grpSpPr>
          <a:xfrm>
            <a:off x="3064545" y="243486"/>
            <a:ext cx="6070583" cy="538054"/>
            <a:chOff x="3356221" y="-1013683"/>
            <a:chExt cx="6070583" cy="538054"/>
          </a:xfrm>
          <a:gradFill flip="none" rotWithShape="1">
            <a:gsLst>
              <a:gs pos="0">
                <a:srgbClr val="FF0000">
                  <a:alpha val="19000"/>
                </a:srgbClr>
              </a:gs>
              <a:gs pos="100000">
                <a:srgbClr val="FF0000">
                  <a:alpha val="0"/>
                </a:srgbClr>
              </a:gs>
            </a:gsLst>
            <a:lin ang="16200000" scaled="1"/>
            <a:tileRect/>
          </a:gradFill>
        </p:grpSpPr>
        <p:sp>
          <p:nvSpPr>
            <p:cNvPr id="637" name="任意多边形 129">
              <a:extLst>
                <a:ext uri="{FF2B5EF4-FFF2-40B4-BE49-F238E27FC236}">
                  <a16:creationId xmlns:a16="http://schemas.microsoft.com/office/drawing/2014/main" id="{75EB0EC7-A10F-F134-6BB9-996C1274E2EC}"/>
                </a:ext>
              </a:extLst>
            </p:cNvPr>
            <p:cNvSpPr/>
            <p:nvPr/>
          </p:nvSpPr>
          <p:spPr>
            <a:xfrm rot="10800000">
              <a:off x="8734702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8" name="任意多边形 137">
              <a:extLst>
                <a:ext uri="{FF2B5EF4-FFF2-40B4-BE49-F238E27FC236}">
                  <a16:creationId xmlns:a16="http://schemas.microsoft.com/office/drawing/2014/main" id="{801288C8-12D2-B259-8A76-DE24D375E8E3}"/>
                </a:ext>
              </a:extLst>
            </p:cNvPr>
            <p:cNvSpPr/>
            <p:nvPr/>
          </p:nvSpPr>
          <p:spPr>
            <a:xfrm rot="10800000">
              <a:off x="7966347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9" name="任意多边形 138">
              <a:extLst>
                <a:ext uri="{FF2B5EF4-FFF2-40B4-BE49-F238E27FC236}">
                  <a16:creationId xmlns:a16="http://schemas.microsoft.com/office/drawing/2014/main" id="{D09A4196-AA84-5880-87E4-E48452C5B189}"/>
                </a:ext>
              </a:extLst>
            </p:cNvPr>
            <p:cNvSpPr/>
            <p:nvPr/>
          </p:nvSpPr>
          <p:spPr>
            <a:xfrm rot="10800000">
              <a:off x="7197993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0" name="任意多边形 139">
              <a:extLst>
                <a:ext uri="{FF2B5EF4-FFF2-40B4-BE49-F238E27FC236}">
                  <a16:creationId xmlns:a16="http://schemas.microsoft.com/office/drawing/2014/main" id="{3ABE0885-1C95-34D8-C237-27A4C4CE7CFE}"/>
                </a:ext>
              </a:extLst>
            </p:cNvPr>
            <p:cNvSpPr/>
            <p:nvPr/>
          </p:nvSpPr>
          <p:spPr>
            <a:xfrm rot="10800000">
              <a:off x="6429639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1" name="任意多边形 140">
              <a:extLst>
                <a:ext uri="{FF2B5EF4-FFF2-40B4-BE49-F238E27FC236}">
                  <a16:creationId xmlns:a16="http://schemas.microsoft.com/office/drawing/2014/main" id="{A12FB191-25DA-03A9-9437-3830288F2F13}"/>
                </a:ext>
              </a:extLst>
            </p:cNvPr>
            <p:cNvSpPr/>
            <p:nvPr/>
          </p:nvSpPr>
          <p:spPr>
            <a:xfrm rot="10800000">
              <a:off x="5661284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2" name="任意多边形 141">
              <a:extLst>
                <a:ext uri="{FF2B5EF4-FFF2-40B4-BE49-F238E27FC236}">
                  <a16:creationId xmlns:a16="http://schemas.microsoft.com/office/drawing/2014/main" id="{58187510-14DB-DD7F-42AB-39C716A4C8B5}"/>
                </a:ext>
              </a:extLst>
            </p:cNvPr>
            <p:cNvSpPr/>
            <p:nvPr/>
          </p:nvSpPr>
          <p:spPr>
            <a:xfrm rot="10800000">
              <a:off x="4892930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3" name="任意多边形 142">
              <a:extLst>
                <a:ext uri="{FF2B5EF4-FFF2-40B4-BE49-F238E27FC236}">
                  <a16:creationId xmlns:a16="http://schemas.microsoft.com/office/drawing/2014/main" id="{D3775CD9-2100-E5F7-DC49-1CC8B870FE76}"/>
                </a:ext>
              </a:extLst>
            </p:cNvPr>
            <p:cNvSpPr/>
            <p:nvPr/>
          </p:nvSpPr>
          <p:spPr>
            <a:xfrm rot="10800000">
              <a:off x="4124576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4" name="任意多边形 143">
              <a:extLst>
                <a:ext uri="{FF2B5EF4-FFF2-40B4-BE49-F238E27FC236}">
                  <a16:creationId xmlns:a16="http://schemas.microsoft.com/office/drawing/2014/main" id="{FAD4914D-A7A1-23F1-9606-8B9568F99743}"/>
                </a:ext>
              </a:extLst>
            </p:cNvPr>
            <p:cNvSpPr/>
            <p:nvPr/>
          </p:nvSpPr>
          <p:spPr>
            <a:xfrm rot="10800000">
              <a:off x="3356221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6" name="任意多边形 145">
              <a:extLst>
                <a:ext uri="{FF2B5EF4-FFF2-40B4-BE49-F238E27FC236}">
                  <a16:creationId xmlns:a16="http://schemas.microsoft.com/office/drawing/2014/main" id="{304055ED-FD85-F3A5-0BAF-C04A5C1486F9}"/>
                </a:ext>
              </a:extLst>
            </p:cNvPr>
            <p:cNvSpPr/>
            <p:nvPr/>
          </p:nvSpPr>
          <p:spPr>
            <a:xfrm rot="10800000">
              <a:off x="8445831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7" name="任意多边形 146">
              <a:extLst>
                <a:ext uri="{FF2B5EF4-FFF2-40B4-BE49-F238E27FC236}">
                  <a16:creationId xmlns:a16="http://schemas.microsoft.com/office/drawing/2014/main" id="{D583F664-990F-3C5F-CBED-77537EC195FE}"/>
                </a:ext>
              </a:extLst>
            </p:cNvPr>
            <p:cNvSpPr/>
            <p:nvPr/>
          </p:nvSpPr>
          <p:spPr>
            <a:xfrm rot="10800000">
              <a:off x="7677476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8" name="任意多边形 147">
              <a:extLst>
                <a:ext uri="{FF2B5EF4-FFF2-40B4-BE49-F238E27FC236}">
                  <a16:creationId xmlns:a16="http://schemas.microsoft.com/office/drawing/2014/main" id="{43ADCE9D-B992-28F0-7823-B2BFF0A1B7BF}"/>
                </a:ext>
              </a:extLst>
            </p:cNvPr>
            <p:cNvSpPr/>
            <p:nvPr/>
          </p:nvSpPr>
          <p:spPr>
            <a:xfrm rot="10800000">
              <a:off x="6909122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9" name="任意多边形 148">
              <a:extLst>
                <a:ext uri="{FF2B5EF4-FFF2-40B4-BE49-F238E27FC236}">
                  <a16:creationId xmlns:a16="http://schemas.microsoft.com/office/drawing/2014/main" id="{3435DB39-A7D6-3ED9-6EB8-FE327E54A55A}"/>
                </a:ext>
              </a:extLst>
            </p:cNvPr>
            <p:cNvSpPr/>
            <p:nvPr/>
          </p:nvSpPr>
          <p:spPr>
            <a:xfrm rot="10800000">
              <a:off x="6140768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0" name="任意多边形 149">
              <a:extLst>
                <a:ext uri="{FF2B5EF4-FFF2-40B4-BE49-F238E27FC236}">
                  <a16:creationId xmlns:a16="http://schemas.microsoft.com/office/drawing/2014/main" id="{C06AEEA6-A9D1-5507-0A84-454BB2653038}"/>
                </a:ext>
              </a:extLst>
            </p:cNvPr>
            <p:cNvSpPr/>
            <p:nvPr/>
          </p:nvSpPr>
          <p:spPr>
            <a:xfrm rot="10800000">
              <a:off x="5372413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1" name="任意多边形 150">
              <a:extLst>
                <a:ext uri="{FF2B5EF4-FFF2-40B4-BE49-F238E27FC236}">
                  <a16:creationId xmlns:a16="http://schemas.microsoft.com/office/drawing/2014/main" id="{49E50248-D858-FFE4-03F6-C18F2F7AF108}"/>
                </a:ext>
              </a:extLst>
            </p:cNvPr>
            <p:cNvSpPr/>
            <p:nvPr/>
          </p:nvSpPr>
          <p:spPr>
            <a:xfrm rot="10800000">
              <a:off x="4604059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2" name="任意多边形 151">
              <a:extLst>
                <a:ext uri="{FF2B5EF4-FFF2-40B4-BE49-F238E27FC236}">
                  <a16:creationId xmlns:a16="http://schemas.microsoft.com/office/drawing/2014/main" id="{73DF7E05-98EE-8D54-691D-F2825DD4B184}"/>
                </a:ext>
              </a:extLst>
            </p:cNvPr>
            <p:cNvSpPr/>
            <p:nvPr/>
          </p:nvSpPr>
          <p:spPr>
            <a:xfrm rot="10800000">
              <a:off x="3835704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5" name="任意多边形 154">
              <a:extLst>
                <a:ext uri="{FF2B5EF4-FFF2-40B4-BE49-F238E27FC236}">
                  <a16:creationId xmlns:a16="http://schemas.microsoft.com/office/drawing/2014/main" id="{7E6DB208-BEE9-C696-6E90-A3D7C43D9655}"/>
                </a:ext>
              </a:extLst>
            </p:cNvPr>
            <p:cNvSpPr/>
            <p:nvPr/>
          </p:nvSpPr>
          <p:spPr>
            <a:xfrm rot="10800000">
              <a:off x="8152458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6" name="任意多边形 155">
              <a:extLst>
                <a:ext uri="{FF2B5EF4-FFF2-40B4-BE49-F238E27FC236}">
                  <a16:creationId xmlns:a16="http://schemas.microsoft.com/office/drawing/2014/main" id="{A61CE06A-42BC-9976-B823-5D954922FB87}"/>
                </a:ext>
              </a:extLst>
            </p:cNvPr>
            <p:cNvSpPr/>
            <p:nvPr/>
          </p:nvSpPr>
          <p:spPr>
            <a:xfrm rot="10800000">
              <a:off x="7384172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7" name="任意多边形 156">
              <a:extLst>
                <a:ext uri="{FF2B5EF4-FFF2-40B4-BE49-F238E27FC236}">
                  <a16:creationId xmlns:a16="http://schemas.microsoft.com/office/drawing/2014/main" id="{7C3A5E13-505D-4D8C-D65E-90DB4E984856}"/>
                </a:ext>
              </a:extLst>
            </p:cNvPr>
            <p:cNvSpPr/>
            <p:nvPr/>
          </p:nvSpPr>
          <p:spPr>
            <a:xfrm rot="10800000">
              <a:off x="6615886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8" name="任意多边形 157">
              <a:extLst>
                <a:ext uri="{FF2B5EF4-FFF2-40B4-BE49-F238E27FC236}">
                  <a16:creationId xmlns:a16="http://schemas.microsoft.com/office/drawing/2014/main" id="{129637FF-280B-6978-3C82-F06F21371C37}"/>
                </a:ext>
              </a:extLst>
            </p:cNvPr>
            <p:cNvSpPr/>
            <p:nvPr/>
          </p:nvSpPr>
          <p:spPr>
            <a:xfrm rot="10800000">
              <a:off x="5847601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9" name="任意多边形 158">
              <a:extLst>
                <a:ext uri="{FF2B5EF4-FFF2-40B4-BE49-F238E27FC236}">
                  <a16:creationId xmlns:a16="http://schemas.microsoft.com/office/drawing/2014/main" id="{C23B51DE-21D6-DD91-227F-53B01A8DA4E5}"/>
                </a:ext>
              </a:extLst>
            </p:cNvPr>
            <p:cNvSpPr/>
            <p:nvPr/>
          </p:nvSpPr>
          <p:spPr>
            <a:xfrm rot="10800000">
              <a:off x="5079315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00" name="任意多边形 159">
              <a:extLst>
                <a:ext uri="{FF2B5EF4-FFF2-40B4-BE49-F238E27FC236}">
                  <a16:creationId xmlns:a16="http://schemas.microsoft.com/office/drawing/2014/main" id="{28D4B951-46E1-CE95-94EA-EC055F993BF9}"/>
                </a:ext>
              </a:extLst>
            </p:cNvPr>
            <p:cNvSpPr/>
            <p:nvPr/>
          </p:nvSpPr>
          <p:spPr>
            <a:xfrm rot="10800000">
              <a:off x="4311029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805" name="组合 804">
            <a:extLst>
              <a:ext uri="{FF2B5EF4-FFF2-40B4-BE49-F238E27FC236}">
                <a16:creationId xmlns:a16="http://schemas.microsoft.com/office/drawing/2014/main" id="{1AFB83AF-A381-FF78-D7CB-7C7AA5E2DB7A}"/>
              </a:ext>
            </a:extLst>
          </p:cNvPr>
          <p:cNvGrpSpPr/>
          <p:nvPr/>
        </p:nvGrpSpPr>
        <p:grpSpPr>
          <a:xfrm>
            <a:off x="9070343" y="188914"/>
            <a:ext cx="986489" cy="2122263"/>
            <a:chOff x="2164547" y="188914"/>
            <a:chExt cx="684299" cy="1472153"/>
          </a:xfrm>
        </p:grpSpPr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AD4D152D-98DD-FC92-4A4C-67DC6282ED3F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9995530-28A4-C3FF-19B1-FFC5A33FE94B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68D63952-53FE-B7AD-95B8-ADFE4ED371DF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0ED5B66D-C3C8-0F50-DFFC-1274C7B2DA2A}"/>
              </a:ext>
            </a:extLst>
          </p:cNvPr>
          <p:cNvSpPr txBox="1"/>
          <p:nvPr/>
        </p:nvSpPr>
        <p:spPr>
          <a:xfrm>
            <a:off x="5714828" y="2559869"/>
            <a:ext cx="738664" cy="178510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>
            <a:defPPr>
              <a:defRPr lang="zh-CN"/>
            </a:defPPr>
            <a:lvl1pPr>
              <a:defRPr sz="3600" spc="-300">
                <a:gradFill flip="none" rotWithShape="1">
                  <a:gsLst>
                    <a:gs pos="0">
                      <a:srgbClr val="FF0000"/>
                    </a:gs>
                    <a:gs pos="100000">
                      <a:srgbClr val="C9121D"/>
                    </a:gs>
                  </a:gsLst>
                  <a:lin ang="0" scaled="1"/>
                  <a:tileRect/>
                </a:gradFill>
                <a:latin typeface="HarmonyOS Sans SC Light" panose="00000400000000000000" pitchFamily="2" charset="-122"/>
                <a:ea typeface="楷体" panose="02010609060101010101" pitchFamily="49" charset="-122"/>
              </a:defRPr>
            </a:lvl1pPr>
          </a:lstStyle>
          <a:p>
            <a:r>
              <a:rPr lang="zh-CN" altLang="en-US" dirty="0">
                <a:sym typeface="HarmonyOS Sans SC Light" panose="00000400000000000000" pitchFamily="2" charset="-122"/>
              </a:rPr>
              <a:t>风俗习惯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09A4738-DC39-95EE-48A3-4F64E635930F}"/>
              </a:ext>
            </a:extLst>
          </p:cNvPr>
          <p:cNvGrpSpPr/>
          <p:nvPr/>
        </p:nvGrpSpPr>
        <p:grpSpPr>
          <a:xfrm>
            <a:off x="5823677" y="1207611"/>
            <a:ext cx="484056" cy="907473"/>
            <a:chOff x="8426567" y="2224585"/>
            <a:chExt cx="484056" cy="907473"/>
          </a:xfrm>
        </p:grpSpPr>
        <p:sp>
          <p:nvSpPr>
            <p:cNvPr id="2" name="矩形: 圆角 1">
              <a:extLst>
                <a:ext uri="{FF2B5EF4-FFF2-40B4-BE49-F238E27FC236}">
                  <a16:creationId xmlns:a16="http://schemas.microsoft.com/office/drawing/2014/main" id="{9318FD6F-1ACB-CDAE-B93C-85A3A999E506}"/>
                </a:ext>
              </a:extLst>
            </p:cNvPr>
            <p:cNvSpPr/>
            <p:nvPr/>
          </p:nvSpPr>
          <p:spPr>
            <a:xfrm>
              <a:off x="8426567" y="2224585"/>
              <a:ext cx="484056" cy="90747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EDDB6C71-8B84-090F-A869-A1F72A7F9712}"/>
                </a:ext>
              </a:extLst>
            </p:cNvPr>
            <p:cNvSpPr txBox="1"/>
            <p:nvPr/>
          </p:nvSpPr>
          <p:spPr>
            <a:xfrm>
              <a:off x="8447649" y="2273960"/>
              <a:ext cx="461665" cy="784830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</a:rPr>
                <a:t>第二章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55993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A404C1EB-1070-7777-9944-659069E8DB78}"/>
              </a:ext>
            </a:extLst>
          </p:cNvPr>
          <p:cNvSpPr/>
          <p:nvPr/>
        </p:nvSpPr>
        <p:spPr>
          <a:xfrm>
            <a:off x="1927693" y="4942767"/>
            <a:ext cx="8329802" cy="824222"/>
          </a:xfrm>
          <a:custGeom>
            <a:avLst/>
            <a:gdLst>
              <a:gd name="connsiteX0" fmla="*/ 190904 w 8329802"/>
              <a:gd name="connsiteY0" fmla="*/ 0 h 824222"/>
              <a:gd name="connsiteX1" fmla="*/ 673983 w 8329802"/>
              <a:gd name="connsiteY1" fmla="*/ 0 h 824222"/>
              <a:gd name="connsiteX2" fmla="*/ 899981 w 8329802"/>
              <a:gd name="connsiteY2" fmla="*/ 0 h 824222"/>
              <a:gd name="connsiteX3" fmla="*/ 1383060 w 8329802"/>
              <a:gd name="connsiteY3" fmla="*/ 0 h 824222"/>
              <a:gd name="connsiteX4" fmla="*/ 1462806 w 8329802"/>
              <a:gd name="connsiteY4" fmla="*/ 0 h 824222"/>
              <a:gd name="connsiteX5" fmla="*/ 1569850 w 8329802"/>
              <a:gd name="connsiteY5" fmla="*/ 0 h 824222"/>
              <a:gd name="connsiteX6" fmla="*/ 1945885 w 8329802"/>
              <a:gd name="connsiteY6" fmla="*/ 0 h 824222"/>
              <a:gd name="connsiteX7" fmla="*/ 2052929 w 8329802"/>
              <a:gd name="connsiteY7" fmla="*/ 0 h 824222"/>
              <a:gd name="connsiteX8" fmla="*/ 2140094 w 8329802"/>
              <a:gd name="connsiteY8" fmla="*/ 0 h 824222"/>
              <a:gd name="connsiteX9" fmla="*/ 2623173 w 8329802"/>
              <a:gd name="connsiteY9" fmla="*/ 0 h 824222"/>
              <a:gd name="connsiteX10" fmla="*/ 2666873 w 8329802"/>
              <a:gd name="connsiteY10" fmla="*/ 0 h 824222"/>
              <a:gd name="connsiteX11" fmla="*/ 2767159 w 8329802"/>
              <a:gd name="connsiteY11" fmla="*/ 0 h 824222"/>
              <a:gd name="connsiteX12" fmla="*/ 3149952 w 8329802"/>
              <a:gd name="connsiteY12" fmla="*/ 0 h 824222"/>
              <a:gd name="connsiteX13" fmla="*/ 3250238 w 8329802"/>
              <a:gd name="connsiteY13" fmla="*/ 0 h 824222"/>
              <a:gd name="connsiteX14" fmla="*/ 3375949 w 8329802"/>
              <a:gd name="connsiteY14" fmla="*/ 0 h 824222"/>
              <a:gd name="connsiteX15" fmla="*/ 3476236 w 8329802"/>
              <a:gd name="connsiteY15" fmla="*/ 0 h 824222"/>
              <a:gd name="connsiteX16" fmla="*/ 3859028 w 8329802"/>
              <a:gd name="connsiteY16" fmla="*/ 0 h 824222"/>
              <a:gd name="connsiteX17" fmla="*/ 3959315 w 8329802"/>
              <a:gd name="connsiteY17" fmla="*/ 0 h 824222"/>
              <a:gd name="connsiteX18" fmla="*/ 4039061 w 8329802"/>
              <a:gd name="connsiteY18" fmla="*/ 0 h 824222"/>
              <a:gd name="connsiteX19" fmla="*/ 4146105 w 8329802"/>
              <a:gd name="connsiteY19" fmla="*/ 0 h 824222"/>
              <a:gd name="connsiteX20" fmla="*/ 4470774 w 8329802"/>
              <a:gd name="connsiteY20" fmla="*/ 0 h 824222"/>
              <a:gd name="connsiteX21" fmla="*/ 4522140 w 8329802"/>
              <a:gd name="connsiteY21" fmla="*/ 0 h 824222"/>
              <a:gd name="connsiteX22" fmla="*/ 4629184 w 8329802"/>
              <a:gd name="connsiteY22" fmla="*/ 0 h 824222"/>
              <a:gd name="connsiteX23" fmla="*/ 4716349 w 8329802"/>
              <a:gd name="connsiteY23" fmla="*/ 0 h 824222"/>
              <a:gd name="connsiteX24" fmla="*/ 4953853 w 8329802"/>
              <a:gd name="connsiteY24" fmla="*/ 0 h 824222"/>
              <a:gd name="connsiteX25" fmla="*/ 5179851 w 8329802"/>
              <a:gd name="connsiteY25" fmla="*/ 0 h 824222"/>
              <a:gd name="connsiteX26" fmla="*/ 5199428 w 8329802"/>
              <a:gd name="connsiteY26" fmla="*/ 0 h 824222"/>
              <a:gd name="connsiteX27" fmla="*/ 5243128 w 8329802"/>
              <a:gd name="connsiteY27" fmla="*/ 0 h 824222"/>
              <a:gd name="connsiteX28" fmla="*/ 5662930 w 8329802"/>
              <a:gd name="connsiteY28" fmla="*/ 0 h 824222"/>
              <a:gd name="connsiteX29" fmla="*/ 5726207 w 8329802"/>
              <a:gd name="connsiteY29" fmla="*/ 0 h 824222"/>
              <a:gd name="connsiteX30" fmla="*/ 5742676 w 8329802"/>
              <a:gd name="connsiteY30" fmla="*/ 0 h 824222"/>
              <a:gd name="connsiteX31" fmla="*/ 5849720 w 8329802"/>
              <a:gd name="connsiteY31" fmla="*/ 0 h 824222"/>
              <a:gd name="connsiteX32" fmla="*/ 5952204 w 8329802"/>
              <a:gd name="connsiteY32" fmla="*/ 0 h 824222"/>
              <a:gd name="connsiteX33" fmla="*/ 6225755 w 8329802"/>
              <a:gd name="connsiteY33" fmla="*/ 0 h 824222"/>
              <a:gd name="connsiteX34" fmla="*/ 6332799 w 8329802"/>
              <a:gd name="connsiteY34" fmla="*/ 0 h 824222"/>
              <a:gd name="connsiteX35" fmla="*/ 6419964 w 8329802"/>
              <a:gd name="connsiteY35" fmla="*/ 0 h 824222"/>
              <a:gd name="connsiteX36" fmla="*/ 6435283 w 8329802"/>
              <a:gd name="connsiteY36" fmla="*/ 0 h 824222"/>
              <a:gd name="connsiteX37" fmla="*/ 6903043 w 8329802"/>
              <a:gd name="connsiteY37" fmla="*/ 0 h 824222"/>
              <a:gd name="connsiteX38" fmla="*/ 6946743 w 8329802"/>
              <a:gd name="connsiteY38" fmla="*/ 0 h 824222"/>
              <a:gd name="connsiteX39" fmla="*/ 7429822 w 8329802"/>
              <a:gd name="connsiteY39" fmla="*/ 0 h 824222"/>
              <a:gd name="connsiteX40" fmla="*/ 7655819 w 8329802"/>
              <a:gd name="connsiteY40" fmla="*/ 0 h 824222"/>
              <a:gd name="connsiteX41" fmla="*/ 8138898 w 8329802"/>
              <a:gd name="connsiteY41" fmla="*/ 0 h 824222"/>
              <a:gd name="connsiteX42" fmla="*/ 8139964 w 8329802"/>
              <a:gd name="connsiteY42" fmla="*/ 10575 h 824222"/>
              <a:gd name="connsiteX43" fmla="*/ 8329801 w 8329802"/>
              <a:gd name="connsiteY43" fmla="*/ 165297 h 824222"/>
              <a:gd name="connsiteX44" fmla="*/ 8329802 w 8329802"/>
              <a:gd name="connsiteY44" fmla="*/ 165297 h 824222"/>
              <a:gd name="connsiteX45" fmla="*/ 8329802 w 8329802"/>
              <a:gd name="connsiteY45" fmla="*/ 254269 h 824222"/>
              <a:gd name="connsiteX46" fmla="*/ 8329802 w 8329802"/>
              <a:gd name="connsiteY46" fmla="*/ 288064 h 824222"/>
              <a:gd name="connsiteX47" fmla="*/ 8329802 w 8329802"/>
              <a:gd name="connsiteY47" fmla="*/ 401084 h 824222"/>
              <a:gd name="connsiteX48" fmla="*/ 8329802 w 8329802"/>
              <a:gd name="connsiteY48" fmla="*/ 404112 h 824222"/>
              <a:gd name="connsiteX49" fmla="*/ 8329802 w 8329802"/>
              <a:gd name="connsiteY49" fmla="*/ 508874 h 824222"/>
              <a:gd name="connsiteX50" fmla="*/ 8329802 w 8329802"/>
              <a:gd name="connsiteY50" fmla="*/ 550927 h 824222"/>
              <a:gd name="connsiteX51" fmla="*/ 8329802 w 8329802"/>
              <a:gd name="connsiteY51" fmla="*/ 639900 h 824222"/>
              <a:gd name="connsiteX52" fmla="*/ 8329801 w 8329802"/>
              <a:gd name="connsiteY52" fmla="*/ 639900 h 824222"/>
              <a:gd name="connsiteX53" fmla="*/ 8139964 w 8329802"/>
              <a:gd name="connsiteY53" fmla="*/ 794621 h 824222"/>
              <a:gd name="connsiteX54" fmla="*/ 8136980 w 8329802"/>
              <a:gd name="connsiteY54" fmla="*/ 824222 h 824222"/>
              <a:gd name="connsiteX55" fmla="*/ 7653901 w 8329802"/>
              <a:gd name="connsiteY55" fmla="*/ 824222 h 824222"/>
              <a:gd name="connsiteX56" fmla="*/ 7610201 w 8329802"/>
              <a:gd name="connsiteY56" fmla="*/ 824222 h 824222"/>
              <a:gd name="connsiteX57" fmla="*/ 7429822 w 8329802"/>
              <a:gd name="connsiteY57" fmla="*/ 824222 h 824222"/>
              <a:gd name="connsiteX58" fmla="*/ 7127122 w 8329802"/>
              <a:gd name="connsiteY58" fmla="*/ 824222 h 824222"/>
              <a:gd name="connsiteX59" fmla="*/ 6946743 w 8329802"/>
              <a:gd name="connsiteY59" fmla="*/ 824222 h 824222"/>
              <a:gd name="connsiteX60" fmla="*/ 6932914 w 8329802"/>
              <a:gd name="connsiteY60" fmla="*/ 824222 h 824222"/>
              <a:gd name="connsiteX61" fmla="*/ 6903043 w 8329802"/>
              <a:gd name="connsiteY61" fmla="*/ 824222 h 824222"/>
              <a:gd name="connsiteX62" fmla="*/ 6449835 w 8329802"/>
              <a:gd name="connsiteY62" fmla="*/ 824222 h 824222"/>
              <a:gd name="connsiteX63" fmla="*/ 6433365 w 8329802"/>
              <a:gd name="connsiteY63" fmla="*/ 824222 h 824222"/>
              <a:gd name="connsiteX64" fmla="*/ 6419964 w 8329802"/>
              <a:gd name="connsiteY64" fmla="*/ 824222 h 824222"/>
              <a:gd name="connsiteX65" fmla="*/ 6330881 w 8329802"/>
              <a:gd name="connsiteY65" fmla="*/ 824222 h 824222"/>
              <a:gd name="connsiteX66" fmla="*/ 6225755 w 8329802"/>
              <a:gd name="connsiteY66" fmla="*/ 824222 h 824222"/>
              <a:gd name="connsiteX67" fmla="*/ 5950286 w 8329802"/>
              <a:gd name="connsiteY67" fmla="*/ 824222 h 824222"/>
              <a:gd name="connsiteX68" fmla="*/ 5906586 w 8329802"/>
              <a:gd name="connsiteY68" fmla="*/ 824222 h 824222"/>
              <a:gd name="connsiteX69" fmla="*/ 5847802 w 8329802"/>
              <a:gd name="connsiteY69" fmla="*/ 824222 h 824222"/>
              <a:gd name="connsiteX70" fmla="*/ 5742676 w 8329802"/>
              <a:gd name="connsiteY70" fmla="*/ 824222 h 824222"/>
              <a:gd name="connsiteX71" fmla="*/ 5726207 w 8329802"/>
              <a:gd name="connsiteY71" fmla="*/ 824222 h 824222"/>
              <a:gd name="connsiteX72" fmla="*/ 5662930 w 8329802"/>
              <a:gd name="connsiteY72" fmla="*/ 824222 h 824222"/>
              <a:gd name="connsiteX73" fmla="*/ 5623723 w 8329802"/>
              <a:gd name="connsiteY73" fmla="*/ 824222 h 824222"/>
              <a:gd name="connsiteX74" fmla="*/ 5423507 w 8329802"/>
              <a:gd name="connsiteY74" fmla="*/ 824222 h 824222"/>
              <a:gd name="connsiteX75" fmla="*/ 5243128 w 8329802"/>
              <a:gd name="connsiteY75" fmla="*/ 824222 h 824222"/>
              <a:gd name="connsiteX76" fmla="*/ 5229299 w 8329802"/>
              <a:gd name="connsiteY76" fmla="*/ 824222 h 824222"/>
              <a:gd name="connsiteX77" fmla="*/ 5199428 w 8329802"/>
              <a:gd name="connsiteY77" fmla="*/ 824222 h 824222"/>
              <a:gd name="connsiteX78" fmla="*/ 5179851 w 8329802"/>
              <a:gd name="connsiteY78" fmla="*/ 824222 h 824222"/>
              <a:gd name="connsiteX79" fmla="*/ 5140644 w 8329802"/>
              <a:gd name="connsiteY79" fmla="*/ 824222 h 824222"/>
              <a:gd name="connsiteX80" fmla="*/ 4955771 w 8329802"/>
              <a:gd name="connsiteY80" fmla="*/ 824222 h 824222"/>
              <a:gd name="connsiteX81" fmla="*/ 4746220 w 8329802"/>
              <a:gd name="connsiteY81" fmla="*/ 824222 h 824222"/>
              <a:gd name="connsiteX82" fmla="*/ 4716349 w 8329802"/>
              <a:gd name="connsiteY82" fmla="*/ 824222 h 824222"/>
              <a:gd name="connsiteX83" fmla="*/ 4627266 w 8329802"/>
              <a:gd name="connsiteY83" fmla="*/ 824222 h 824222"/>
              <a:gd name="connsiteX84" fmla="*/ 4522140 w 8329802"/>
              <a:gd name="connsiteY84" fmla="*/ 824222 h 824222"/>
              <a:gd name="connsiteX85" fmla="*/ 4472692 w 8329802"/>
              <a:gd name="connsiteY85" fmla="*/ 824222 h 824222"/>
              <a:gd name="connsiteX86" fmla="*/ 4144187 w 8329802"/>
              <a:gd name="connsiteY86" fmla="*/ 824222 h 824222"/>
              <a:gd name="connsiteX87" fmla="*/ 4039061 w 8329802"/>
              <a:gd name="connsiteY87" fmla="*/ 824222 h 824222"/>
              <a:gd name="connsiteX88" fmla="*/ 3959315 w 8329802"/>
              <a:gd name="connsiteY88" fmla="*/ 824222 h 824222"/>
              <a:gd name="connsiteX89" fmla="*/ 3920108 w 8329802"/>
              <a:gd name="connsiteY89" fmla="*/ 824222 h 824222"/>
              <a:gd name="connsiteX90" fmla="*/ 3857110 w 8329802"/>
              <a:gd name="connsiteY90" fmla="*/ 824222 h 824222"/>
              <a:gd name="connsiteX91" fmla="*/ 3476236 w 8329802"/>
              <a:gd name="connsiteY91" fmla="*/ 824222 h 824222"/>
              <a:gd name="connsiteX92" fmla="*/ 3437029 w 8329802"/>
              <a:gd name="connsiteY92" fmla="*/ 824222 h 824222"/>
              <a:gd name="connsiteX93" fmla="*/ 3374031 w 8329802"/>
              <a:gd name="connsiteY93" fmla="*/ 824222 h 824222"/>
              <a:gd name="connsiteX94" fmla="*/ 3330331 w 8329802"/>
              <a:gd name="connsiteY94" fmla="*/ 824222 h 824222"/>
              <a:gd name="connsiteX95" fmla="*/ 3252156 w 8329802"/>
              <a:gd name="connsiteY95" fmla="*/ 824222 h 824222"/>
              <a:gd name="connsiteX96" fmla="*/ 3149952 w 8329802"/>
              <a:gd name="connsiteY96" fmla="*/ 824222 h 824222"/>
              <a:gd name="connsiteX97" fmla="*/ 2847252 w 8329802"/>
              <a:gd name="connsiteY97" fmla="*/ 824222 h 824222"/>
              <a:gd name="connsiteX98" fmla="*/ 2769077 w 8329802"/>
              <a:gd name="connsiteY98" fmla="*/ 824222 h 824222"/>
              <a:gd name="connsiteX99" fmla="*/ 2666873 w 8329802"/>
              <a:gd name="connsiteY99" fmla="*/ 824222 h 824222"/>
              <a:gd name="connsiteX100" fmla="*/ 2653044 w 8329802"/>
              <a:gd name="connsiteY100" fmla="*/ 824222 h 824222"/>
              <a:gd name="connsiteX101" fmla="*/ 2623173 w 8329802"/>
              <a:gd name="connsiteY101" fmla="*/ 824222 h 824222"/>
              <a:gd name="connsiteX102" fmla="*/ 2169965 w 8329802"/>
              <a:gd name="connsiteY102" fmla="*/ 824222 h 824222"/>
              <a:gd name="connsiteX103" fmla="*/ 2140094 w 8329802"/>
              <a:gd name="connsiteY103" fmla="*/ 824222 h 824222"/>
              <a:gd name="connsiteX104" fmla="*/ 2051011 w 8329802"/>
              <a:gd name="connsiteY104" fmla="*/ 824222 h 824222"/>
              <a:gd name="connsiteX105" fmla="*/ 1945885 w 8329802"/>
              <a:gd name="connsiteY105" fmla="*/ 824222 h 824222"/>
              <a:gd name="connsiteX106" fmla="*/ 1567932 w 8329802"/>
              <a:gd name="connsiteY106" fmla="*/ 824222 h 824222"/>
              <a:gd name="connsiteX107" fmla="*/ 1462806 w 8329802"/>
              <a:gd name="connsiteY107" fmla="*/ 824222 h 824222"/>
              <a:gd name="connsiteX108" fmla="*/ 1383060 w 8329802"/>
              <a:gd name="connsiteY108" fmla="*/ 824222 h 824222"/>
              <a:gd name="connsiteX109" fmla="*/ 1343853 w 8329802"/>
              <a:gd name="connsiteY109" fmla="*/ 824222 h 824222"/>
              <a:gd name="connsiteX110" fmla="*/ 899981 w 8329802"/>
              <a:gd name="connsiteY110" fmla="*/ 824222 h 824222"/>
              <a:gd name="connsiteX111" fmla="*/ 860774 w 8329802"/>
              <a:gd name="connsiteY111" fmla="*/ 824222 h 824222"/>
              <a:gd name="connsiteX112" fmla="*/ 675901 w 8329802"/>
              <a:gd name="connsiteY112" fmla="*/ 824222 h 824222"/>
              <a:gd name="connsiteX113" fmla="*/ 192822 w 8329802"/>
              <a:gd name="connsiteY113" fmla="*/ 824222 h 824222"/>
              <a:gd name="connsiteX114" fmla="*/ 189838 w 8329802"/>
              <a:gd name="connsiteY114" fmla="*/ 794621 h 824222"/>
              <a:gd name="connsiteX115" fmla="*/ 1 w 8329802"/>
              <a:gd name="connsiteY115" fmla="*/ 639900 h 824222"/>
              <a:gd name="connsiteX116" fmla="*/ 0 w 8329802"/>
              <a:gd name="connsiteY116" fmla="*/ 639900 h 824222"/>
              <a:gd name="connsiteX117" fmla="*/ 0 w 8329802"/>
              <a:gd name="connsiteY117" fmla="*/ 550927 h 824222"/>
              <a:gd name="connsiteX118" fmla="*/ 0 w 8329802"/>
              <a:gd name="connsiteY118" fmla="*/ 508874 h 824222"/>
              <a:gd name="connsiteX119" fmla="*/ 0 w 8329802"/>
              <a:gd name="connsiteY119" fmla="*/ 404112 h 824222"/>
              <a:gd name="connsiteX120" fmla="*/ 0 w 8329802"/>
              <a:gd name="connsiteY120" fmla="*/ 401084 h 824222"/>
              <a:gd name="connsiteX121" fmla="*/ 0 w 8329802"/>
              <a:gd name="connsiteY121" fmla="*/ 288064 h 824222"/>
              <a:gd name="connsiteX122" fmla="*/ 0 w 8329802"/>
              <a:gd name="connsiteY122" fmla="*/ 254269 h 824222"/>
              <a:gd name="connsiteX123" fmla="*/ 0 w 8329802"/>
              <a:gd name="connsiteY123" fmla="*/ 165297 h 824222"/>
              <a:gd name="connsiteX124" fmla="*/ 1 w 8329802"/>
              <a:gd name="connsiteY124" fmla="*/ 165297 h 824222"/>
              <a:gd name="connsiteX125" fmla="*/ 189838 w 8329802"/>
              <a:gd name="connsiteY125" fmla="*/ 10575 h 82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8329802" h="824222">
                <a:moveTo>
                  <a:pt x="190904" y="0"/>
                </a:moveTo>
                <a:lnTo>
                  <a:pt x="673983" y="0"/>
                </a:lnTo>
                <a:lnTo>
                  <a:pt x="899981" y="0"/>
                </a:lnTo>
                <a:lnTo>
                  <a:pt x="1383060" y="0"/>
                </a:lnTo>
                <a:lnTo>
                  <a:pt x="1462806" y="0"/>
                </a:lnTo>
                <a:lnTo>
                  <a:pt x="1569850" y="0"/>
                </a:lnTo>
                <a:lnTo>
                  <a:pt x="1945885" y="0"/>
                </a:lnTo>
                <a:lnTo>
                  <a:pt x="2052929" y="0"/>
                </a:lnTo>
                <a:lnTo>
                  <a:pt x="2140094" y="0"/>
                </a:lnTo>
                <a:lnTo>
                  <a:pt x="2623173" y="0"/>
                </a:lnTo>
                <a:lnTo>
                  <a:pt x="2666873" y="0"/>
                </a:lnTo>
                <a:lnTo>
                  <a:pt x="2767159" y="0"/>
                </a:lnTo>
                <a:lnTo>
                  <a:pt x="3149952" y="0"/>
                </a:lnTo>
                <a:lnTo>
                  <a:pt x="3250238" y="0"/>
                </a:lnTo>
                <a:lnTo>
                  <a:pt x="3375949" y="0"/>
                </a:lnTo>
                <a:lnTo>
                  <a:pt x="3476236" y="0"/>
                </a:lnTo>
                <a:lnTo>
                  <a:pt x="3859028" y="0"/>
                </a:lnTo>
                <a:lnTo>
                  <a:pt x="3959315" y="0"/>
                </a:lnTo>
                <a:lnTo>
                  <a:pt x="4039061" y="0"/>
                </a:lnTo>
                <a:lnTo>
                  <a:pt x="4146105" y="0"/>
                </a:lnTo>
                <a:lnTo>
                  <a:pt x="4470774" y="0"/>
                </a:lnTo>
                <a:lnTo>
                  <a:pt x="4522140" y="0"/>
                </a:lnTo>
                <a:lnTo>
                  <a:pt x="4629184" y="0"/>
                </a:lnTo>
                <a:lnTo>
                  <a:pt x="4716349" y="0"/>
                </a:lnTo>
                <a:lnTo>
                  <a:pt x="4953853" y="0"/>
                </a:lnTo>
                <a:lnTo>
                  <a:pt x="5179851" y="0"/>
                </a:lnTo>
                <a:lnTo>
                  <a:pt x="5199428" y="0"/>
                </a:lnTo>
                <a:lnTo>
                  <a:pt x="5243128" y="0"/>
                </a:lnTo>
                <a:lnTo>
                  <a:pt x="5662930" y="0"/>
                </a:lnTo>
                <a:lnTo>
                  <a:pt x="5726207" y="0"/>
                </a:lnTo>
                <a:lnTo>
                  <a:pt x="5742676" y="0"/>
                </a:lnTo>
                <a:lnTo>
                  <a:pt x="5849720" y="0"/>
                </a:lnTo>
                <a:lnTo>
                  <a:pt x="5952204" y="0"/>
                </a:lnTo>
                <a:lnTo>
                  <a:pt x="6225755" y="0"/>
                </a:lnTo>
                <a:lnTo>
                  <a:pt x="6332799" y="0"/>
                </a:lnTo>
                <a:lnTo>
                  <a:pt x="6419964" y="0"/>
                </a:lnTo>
                <a:lnTo>
                  <a:pt x="6435283" y="0"/>
                </a:lnTo>
                <a:lnTo>
                  <a:pt x="6903043" y="0"/>
                </a:lnTo>
                <a:lnTo>
                  <a:pt x="6946743" y="0"/>
                </a:lnTo>
                <a:lnTo>
                  <a:pt x="7429822" y="0"/>
                </a:lnTo>
                <a:lnTo>
                  <a:pt x="7655819" y="0"/>
                </a:lnTo>
                <a:lnTo>
                  <a:pt x="8138898" y="0"/>
                </a:lnTo>
                <a:lnTo>
                  <a:pt x="8139964" y="10575"/>
                </a:lnTo>
                <a:cubicBezTo>
                  <a:pt x="8158033" y="98875"/>
                  <a:pt x="8236160" y="165297"/>
                  <a:pt x="8329801" y="165297"/>
                </a:cubicBezTo>
                <a:lnTo>
                  <a:pt x="8329802" y="165297"/>
                </a:lnTo>
                <a:lnTo>
                  <a:pt x="8329802" y="254269"/>
                </a:lnTo>
                <a:lnTo>
                  <a:pt x="8329802" y="288064"/>
                </a:lnTo>
                <a:lnTo>
                  <a:pt x="8329802" y="401084"/>
                </a:lnTo>
                <a:lnTo>
                  <a:pt x="8329802" y="404112"/>
                </a:lnTo>
                <a:lnTo>
                  <a:pt x="8329802" y="508874"/>
                </a:lnTo>
                <a:lnTo>
                  <a:pt x="8329802" y="550927"/>
                </a:lnTo>
                <a:lnTo>
                  <a:pt x="8329802" y="639900"/>
                </a:lnTo>
                <a:lnTo>
                  <a:pt x="8329801" y="639900"/>
                </a:lnTo>
                <a:cubicBezTo>
                  <a:pt x="8236160" y="639900"/>
                  <a:pt x="8158033" y="706322"/>
                  <a:pt x="8139964" y="794621"/>
                </a:cubicBezTo>
                <a:lnTo>
                  <a:pt x="8136980" y="824222"/>
                </a:lnTo>
                <a:lnTo>
                  <a:pt x="7653901" y="824222"/>
                </a:lnTo>
                <a:lnTo>
                  <a:pt x="7610201" y="824222"/>
                </a:lnTo>
                <a:lnTo>
                  <a:pt x="7429822" y="824222"/>
                </a:lnTo>
                <a:lnTo>
                  <a:pt x="7127122" y="824222"/>
                </a:lnTo>
                <a:lnTo>
                  <a:pt x="6946743" y="824222"/>
                </a:lnTo>
                <a:lnTo>
                  <a:pt x="6932914" y="824222"/>
                </a:lnTo>
                <a:lnTo>
                  <a:pt x="6903043" y="824222"/>
                </a:lnTo>
                <a:lnTo>
                  <a:pt x="6449835" y="824222"/>
                </a:lnTo>
                <a:lnTo>
                  <a:pt x="6433365" y="824222"/>
                </a:lnTo>
                <a:lnTo>
                  <a:pt x="6419964" y="824222"/>
                </a:lnTo>
                <a:lnTo>
                  <a:pt x="6330881" y="824222"/>
                </a:lnTo>
                <a:lnTo>
                  <a:pt x="6225755" y="824222"/>
                </a:lnTo>
                <a:lnTo>
                  <a:pt x="5950286" y="824222"/>
                </a:lnTo>
                <a:lnTo>
                  <a:pt x="5906586" y="824222"/>
                </a:lnTo>
                <a:lnTo>
                  <a:pt x="5847802" y="824222"/>
                </a:lnTo>
                <a:lnTo>
                  <a:pt x="5742676" y="824222"/>
                </a:lnTo>
                <a:lnTo>
                  <a:pt x="5726207" y="824222"/>
                </a:lnTo>
                <a:lnTo>
                  <a:pt x="5662930" y="824222"/>
                </a:lnTo>
                <a:lnTo>
                  <a:pt x="5623723" y="824222"/>
                </a:lnTo>
                <a:lnTo>
                  <a:pt x="5423507" y="824222"/>
                </a:lnTo>
                <a:lnTo>
                  <a:pt x="5243128" y="824222"/>
                </a:lnTo>
                <a:lnTo>
                  <a:pt x="5229299" y="824222"/>
                </a:lnTo>
                <a:lnTo>
                  <a:pt x="5199428" y="824222"/>
                </a:lnTo>
                <a:lnTo>
                  <a:pt x="5179851" y="824222"/>
                </a:lnTo>
                <a:lnTo>
                  <a:pt x="5140644" y="824222"/>
                </a:lnTo>
                <a:lnTo>
                  <a:pt x="4955771" y="824222"/>
                </a:lnTo>
                <a:lnTo>
                  <a:pt x="4746220" y="824222"/>
                </a:lnTo>
                <a:lnTo>
                  <a:pt x="4716349" y="824222"/>
                </a:lnTo>
                <a:lnTo>
                  <a:pt x="4627266" y="824222"/>
                </a:lnTo>
                <a:lnTo>
                  <a:pt x="4522140" y="824222"/>
                </a:lnTo>
                <a:lnTo>
                  <a:pt x="4472692" y="824222"/>
                </a:lnTo>
                <a:lnTo>
                  <a:pt x="4144187" y="824222"/>
                </a:lnTo>
                <a:lnTo>
                  <a:pt x="4039061" y="824222"/>
                </a:lnTo>
                <a:lnTo>
                  <a:pt x="3959315" y="824222"/>
                </a:lnTo>
                <a:lnTo>
                  <a:pt x="3920108" y="824222"/>
                </a:lnTo>
                <a:lnTo>
                  <a:pt x="3857110" y="824222"/>
                </a:lnTo>
                <a:lnTo>
                  <a:pt x="3476236" y="824222"/>
                </a:lnTo>
                <a:lnTo>
                  <a:pt x="3437029" y="824222"/>
                </a:lnTo>
                <a:lnTo>
                  <a:pt x="3374031" y="824222"/>
                </a:lnTo>
                <a:lnTo>
                  <a:pt x="3330331" y="824222"/>
                </a:lnTo>
                <a:lnTo>
                  <a:pt x="3252156" y="824222"/>
                </a:lnTo>
                <a:lnTo>
                  <a:pt x="3149952" y="824222"/>
                </a:lnTo>
                <a:lnTo>
                  <a:pt x="2847252" y="824222"/>
                </a:lnTo>
                <a:lnTo>
                  <a:pt x="2769077" y="824222"/>
                </a:lnTo>
                <a:lnTo>
                  <a:pt x="2666873" y="824222"/>
                </a:lnTo>
                <a:lnTo>
                  <a:pt x="2653044" y="824222"/>
                </a:lnTo>
                <a:lnTo>
                  <a:pt x="2623173" y="824222"/>
                </a:lnTo>
                <a:lnTo>
                  <a:pt x="2169965" y="824222"/>
                </a:lnTo>
                <a:lnTo>
                  <a:pt x="2140094" y="824222"/>
                </a:lnTo>
                <a:lnTo>
                  <a:pt x="2051011" y="824222"/>
                </a:lnTo>
                <a:lnTo>
                  <a:pt x="1945885" y="824222"/>
                </a:lnTo>
                <a:lnTo>
                  <a:pt x="1567932" y="824222"/>
                </a:lnTo>
                <a:lnTo>
                  <a:pt x="1462806" y="824222"/>
                </a:lnTo>
                <a:lnTo>
                  <a:pt x="1383060" y="824222"/>
                </a:lnTo>
                <a:lnTo>
                  <a:pt x="1343853" y="824222"/>
                </a:lnTo>
                <a:lnTo>
                  <a:pt x="899981" y="824222"/>
                </a:lnTo>
                <a:lnTo>
                  <a:pt x="860774" y="824222"/>
                </a:lnTo>
                <a:lnTo>
                  <a:pt x="675901" y="824222"/>
                </a:lnTo>
                <a:lnTo>
                  <a:pt x="192822" y="824222"/>
                </a:lnTo>
                <a:lnTo>
                  <a:pt x="189838" y="794621"/>
                </a:lnTo>
                <a:cubicBezTo>
                  <a:pt x="171769" y="706322"/>
                  <a:pt x="93642" y="639900"/>
                  <a:pt x="1" y="639900"/>
                </a:cubicBezTo>
                <a:lnTo>
                  <a:pt x="0" y="639900"/>
                </a:lnTo>
                <a:lnTo>
                  <a:pt x="0" y="550927"/>
                </a:lnTo>
                <a:lnTo>
                  <a:pt x="0" y="508874"/>
                </a:lnTo>
                <a:lnTo>
                  <a:pt x="0" y="404112"/>
                </a:lnTo>
                <a:lnTo>
                  <a:pt x="0" y="401084"/>
                </a:lnTo>
                <a:lnTo>
                  <a:pt x="0" y="288064"/>
                </a:lnTo>
                <a:lnTo>
                  <a:pt x="0" y="254269"/>
                </a:lnTo>
                <a:lnTo>
                  <a:pt x="0" y="165297"/>
                </a:lnTo>
                <a:lnTo>
                  <a:pt x="1" y="165297"/>
                </a:lnTo>
                <a:cubicBezTo>
                  <a:pt x="93642" y="165297"/>
                  <a:pt x="171769" y="98875"/>
                  <a:pt x="189838" y="10575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FF01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A30338E0-E56E-0469-CAFB-C6E6D907EE87}"/>
              </a:ext>
            </a:extLst>
          </p:cNvPr>
          <p:cNvSpPr txBox="1"/>
          <p:nvPr/>
        </p:nvSpPr>
        <p:spPr>
          <a:xfrm>
            <a:off x="5282116" y="322235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传统民俗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F6A1D77B-A3A6-9A82-6C68-32B59EE682D2}"/>
              </a:ext>
            </a:extLst>
          </p:cNvPr>
          <p:cNvGrpSpPr/>
          <p:nvPr/>
        </p:nvGrpSpPr>
        <p:grpSpPr>
          <a:xfrm>
            <a:off x="2378094" y="1490964"/>
            <a:ext cx="7576788" cy="793487"/>
            <a:chOff x="1228375" y="2412715"/>
            <a:chExt cx="7576788" cy="793487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3A2DFB92-8931-CB87-72D7-951CC4A011FC}"/>
                </a:ext>
              </a:extLst>
            </p:cNvPr>
            <p:cNvSpPr/>
            <p:nvPr/>
          </p:nvSpPr>
          <p:spPr>
            <a:xfrm>
              <a:off x="1228375" y="2570854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辞旧迎新</a:t>
              </a:r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5E448C13-69EF-C7E3-67B4-2E8870B71A63}"/>
                </a:ext>
              </a:extLst>
            </p:cNvPr>
            <p:cNvSpPr/>
            <p:nvPr/>
          </p:nvSpPr>
          <p:spPr>
            <a:xfrm>
              <a:off x="3190198" y="2412715"/>
              <a:ext cx="5614965" cy="7934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从腊月二十三小年节起，人们便开始扫房屋、洗头沐浴、准备年节器具等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7D0FECCA-FC80-F3BC-6EDF-C3F3B2622698}"/>
              </a:ext>
            </a:extLst>
          </p:cNvPr>
          <p:cNvGrpSpPr/>
          <p:nvPr/>
        </p:nvGrpSpPr>
        <p:grpSpPr>
          <a:xfrm>
            <a:off x="2378094" y="2565851"/>
            <a:ext cx="7576788" cy="1027397"/>
            <a:chOff x="1228375" y="3329169"/>
            <a:chExt cx="7576788" cy="1027397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E1ABB6CF-AA72-ECFA-7499-F4F297991BFD}"/>
                </a:ext>
              </a:extLst>
            </p:cNvPr>
            <p:cNvSpPr/>
            <p:nvPr/>
          </p:nvSpPr>
          <p:spPr>
            <a:xfrm>
              <a:off x="1228375" y="3612035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祭祝祈年</a:t>
              </a:r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1D72D6DB-B1B7-D8AB-54D4-C4E491AD3090}"/>
                </a:ext>
              </a:extLst>
            </p:cNvPr>
            <p:cNvSpPr/>
            <p:nvPr/>
          </p:nvSpPr>
          <p:spPr>
            <a:xfrm>
              <a:off x="3190199" y="3329169"/>
              <a:ext cx="5614964" cy="10273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  <a:buClr>
                  <a:srgbClr val="F3D475"/>
                </a:buClr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如灶神、门神、财神、喜神、井神等诸路神明，在春节期间，都备享人间香火。人们借此酬谢诸神过去的关照，并祈愿在新的一年中能得到更多的福佑</a:t>
              </a: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0107E88B-A79F-3342-E9E3-3D9D4231EEC5}"/>
              </a:ext>
            </a:extLst>
          </p:cNvPr>
          <p:cNvGrpSpPr/>
          <p:nvPr/>
        </p:nvGrpSpPr>
        <p:grpSpPr>
          <a:xfrm>
            <a:off x="2378094" y="3932998"/>
            <a:ext cx="7435812" cy="700513"/>
            <a:chOff x="1228375" y="4502218"/>
            <a:chExt cx="7435812" cy="700513"/>
          </a:xfrm>
        </p:grpSpPr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C7749CA3-1F02-BCFE-8F55-D7C3AD324677}"/>
                </a:ext>
              </a:extLst>
            </p:cNvPr>
            <p:cNvSpPr/>
            <p:nvPr/>
          </p:nvSpPr>
          <p:spPr>
            <a:xfrm>
              <a:off x="1228375" y="4625041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合家团圆</a:t>
              </a:r>
              <a:endPara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8DBB51FB-D174-9A94-4410-8D704F210DC8}"/>
                </a:ext>
              </a:extLst>
            </p:cNvPr>
            <p:cNvSpPr/>
            <p:nvPr/>
          </p:nvSpPr>
          <p:spPr>
            <a:xfrm>
              <a:off x="3190199" y="4502218"/>
              <a:ext cx="5473988" cy="70051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  <a:buClr>
                  <a:srgbClr val="F3D475"/>
                </a:buClr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除夕，全家欢聚一堂，吃罢“团年饭”，长辈给孩子们分发“压岁钱”，一家人团坐“守岁”。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A3900016-DB9B-FA3F-AFA1-FD20C1FCEF63}"/>
              </a:ext>
            </a:extLst>
          </p:cNvPr>
          <p:cNvGrpSpPr/>
          <p:nvPr/>
        </p:nvGrpSpPr>
        <p:grpSpPr>
          <a:xfrm>
            <a:off x="2378094" y="5004621"/>
            <a:ext cx="7499150" cy="700513"/>
            <a:chOff x="1228375" y="5317538"/>
            <a:chExt cx="7499150" cy="700513"/>
          </a:xfrm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9A73F276-2C79-19D0-29EE-24D8C48D8EF2}"/>
                </a:ext>
              </a:extLst>
            </p:cNvPr>
            <p:cNvSpPr/>
            <p:nvPr/>
          </p:nvSpPr>
          <p:spPr>
            <a:xfrm>
              <a:off x="1228375" y="5440361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娱乐狂欢</a:t>
              </a:r>
              <a:endPara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FD57FF25-65A7-ED62-FD3A-69B31E4698D5}"/>
                </a:ext>
              </a:extLst>
            </p:cNvPr>
            <p:cNvSpPr/>
            <p:nvPr/>
          </p:nvSpPr>
          <p:spPr>
            <a:xfrm>
              <a:off x="3190198" y="5317538"/>
              <a:ext cx="5537327" cy="70051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  <a:buClr>
                  <a:srgbClr val="F3D475"/>
                </a:buClr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耍狮子、舞龙灯、扭秧歌、踩高跷、杂耍诸戏等，为新春佳节增添了浓郁的喜庆气氛。</a:t>
              </a:r>
            </a:p>
          </p:txBody>
        </p:sp>
      </p:grp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7987CD17-6D65-2E7C-ECC3-B85296C77536}"/>
              </a:ext>
            </a:extLst>
          </p:cNvPr>
          <p:cNvSpPr/>
          <p:nvPr/>
        </p:nvSpPr>
        <p:spPr>
          <a:xfrm>
            <a:off x="1927693" y="1493180"/>
            <a:ext cx="8329802" cy="824222"/>
          </a:xfrm>
          <a:custGeom>
            <a:avLst/>
            <a:gdLst>
              <a:gd name="connsiteX0" fmla="*/ 190904 w 8329802"/>
              <a:gd name="connsiteY0" fmla="*/ 0 h 824222"/>
              <a:gd name="connsiteX1" fmla="*/ 673983 w 8329802"/>
              <a:gd name="connsiteY1" fmla="*/ 0 h 824222"/>
              <a:gd name="connsiteX2" fmla="*/ 899981 w 8329802"/>
              <a:gd name="connsiteY2" fmla="*/ 0 h 824222"/>
              <a:gd name="connsiteX3" fmla="*/ 1383060 w 8329802"/>
              <a:gd name="connsiteY3" fmla="*/ 0 h 824222"/>
              <a:gd name="connsiteX4" fmla="*/ 1462806 w 8329802"/>
              <a:gd name="connsiteY4" fmla="*/ 0 h 824222"/>
              <a:gd name="connsiteX5" fmla="*/ 1569850 w 8329802"/>
              <a:gd name="connsiteY5" fmla="*/ 0 h 824222"/>
              <a:gd name="connsiteX6" fmla="*/ 1945885 w 8329802"/>
              <a:gd name="connsiteY6" fmla="*/ 0 h 824222"/>
              <a:gd name="connsiteX7" fmla="*/ 2052929 w 8329802"/>
              <a:gd name="connsiteY7" fmla="*/ 0 h 824222"/>
              <a:gd name="connsiteX8" fmla="*/ 2140094 w 8329802"/>
              <a:gd name="connsiteY8" fmla="*/ 0 h 824222"/>
              <a:gd name="connsiteX9" fmla="*/ 2623173 w 8329802"/>
              <a:gd name="connsiteY9" fmla="*/ 0 h 824222"/>
              <a:gd name="connsiteX10" fmla="*/ 2666873 w 8329802"/>
              <a:gd name="connsiteY10" fmla="*/ 0 h 824222"/>
              <a:gd name="connsiteX11" fmla="*/ 2767159 w 8329802"/>
              <a:gd name="connsiteY11" fmla="*/ 0 h 824222"/>
              <a:gd name="connsiteX12" fmla="*/ 3149952 w 8329802"/>
              <a:gd name="connsiteY12" fmla="*/ 0 h 824222"/>
              <a:gd name="connsiteX13" fmla="*/ 3250238 w 8329802"/>
              <a:gd name="connsiteY13" fmla="*/ 0 h 824222"/>
              <a:gd name="connsiteX14" fmla="*/ 3375949 w 8329802"/>
              <a:gd name="connsiteY14" fmla="*/ 0 h 824222"/>
              <a:gd name="connsiteX15" fmla="*/ 3476236 w 8329802"/>
              <a:gd name="connsiteY15" fmla="*/ 0 h 824222"/>
              <a:gd name="connsiteX16" fmla="*/ 3859028 w 8329802"/>
              <a:gd name="connsiteY16" fmla="*/ 0 h 824222"/>
              <a:gd name="connsiteX17" fmla="*/ 3959315 w 8329802"/>
              <a:gd name="connsiteY17" fmla="*/ 0 h 824222"/>
              <a:gd name="connsiteX18" fmla="*/ 4039061 w 8329802"/>
              <a:gd name="connsiteY18" fmla="*/ 0 h 824222"/>
              <a:gd name="connsiteX19" fmla="*/ 4146105 w 8329802"/>
              <a:gd name="connsiteY19" fmla="*/ 0 h 824222"/>
              <a:gd name="connsiteX20" fmla="*/ 4470774 w 8329802"/>
              <a:gd name="connsiteY20" fmla="*/ 0 h 824222"/>
              <a:gd name="connsiteX21" fmla="*/ 4522140 w 8329802"/>
              <a:gd name="connsiteY21" fmla="*/ 0 h 824222"/>
              <a:gd name="connsiteX22" fmla="*/ 4629184 w 8329802"/>
              <a:gd name="connsiteY22" fmla="*/ 0 h 824222"/>
              <a:gd name="connsiteX23" fmla="*/ 4716349 w 8329802"/>
              <a:gd name="connsiteY23" fmla="*/ 0 h 824222"/>
              <a:gd name="connsiteX24" fmla="*/ 4953853 w 8329802"/>
              <a:gd name="connsiteY24" fmla="*/ 0 h 824222"/>
              <a:gd name="connsiteX25" fmla="*/ 5179851 w 8329802"/>
              <a:gd name="connsiteY25" fmla="*/ 0 h 824222"/>
              <a:gd name="connsiteX26" fmla="*/ 5199428 w 8329802"/>
              <a:gd name="connsiteY26" fmla="*/ 0 h 824222"/>
              <a:gd name="connsiteX27" fmla="*/ 5243128 w 8329802"/>
              <a:gd name="connsiteY27" fmla="*/ 0 h 824222"/>
              <a:gd name="connsiteX28" fmla="*/ 5662930 w 8329802"/>
              <a:gd name="connsiteY28" fmla="*/ 0 h 824222"/>
              <a:gd name="connsiteX29" fmla="*/ 5726207 w 8329802"/>
              <a:gd name="connsiteY29" fmla="*/ 0 h 824222"/>
              <a:gd name="connsiteX30" fmla="*/ 5742676 w 8329802"/>
              <a:gd name="connsiteY30" fmla="*/ 0 h 824222"/>
              <a:gd name="connsiteX31" fmla="*/ 5849720 w 8329802"/>
              <a:gd name="connsiteY31" fmla="*/ 0 h 824222"/>
              <a:gd name="connsiteX32" fmla="*/ 5952204 w 8329802"/>
              <a:gd name="connsiteY32" fmla="*/ 0 h 824222"/>
              <a:gd name="connsiteX33" fmla="*/ 6225755 w 8329802"/>
              <a:gd name="connsiteY33" fmla="*/ 0 h 824222"/>
              <a:gd name="connsiteX34" fmla="*/ 6332799 w 8329802"/>
              <a:gd name="connsiteY34" fmla="*/ 0 h 824222"/>
              <a:gd name="connsiteX35" fmla="*/ 6419964 w 8329802"/>
              <a:gd name="connsiteY35" fmla="*/ 0 h 824222"/>
              <a:gd name="connsiteX36" fmla="*/ 6435283 w 8329802"/>
              <a:gd name="connsiteY36" fmla="*/ 0 h 824222"/>
              <a:gd name="connsiteX37" fmla="*/ 6903043 w 8329802"/>
              <a:gd name="connsiteY37" fmla="*/ 0 h 824222"/>
              <a:gd name="connsiteX38" fmla="*/ 6946743 w 8329802"/>
              <a:gd name="connsiteY38" fmla="*/ 0 h 824222"/>
              <a:gd name="connsiteX39" fmla="*/ 7429822 w 8329802"/>
              <a:gd name="connsiteY39" fmla="*/ 0 h 824222"/>
              <a:gd name="connsiteX40" fmla="*/ 7655819 w 8329802"/>
              <a:gd name="connsiteY40" fmla="*/ 0 h 824222"/>
              <a:gd name="connsiteX41" fmla="*/ 8138898 w 8329802"/>
              <a:gd name="connsiteY41" fmla="*/ 0 h 824222"/>
              <a:gd name="connsiteX42" fmla="*/ 8139964 w 8329802"/>
              <a:gd name="connsiteY42" fmla="*/ 10575 h 824222"/>
              <a:gd name="connsiteX43" fmla="*/ 8329801 w 8329802"/>
              <a:gd name="connsiteY43" fmla="*/ 165297 h 824222"/>
              <a:gd name="connsiteX44" fmla="*/ 8329802 w 8329802"/>
              <a:gd name="connsiteY44" fmla="*/ 165297 h 824222"/>
              <a:gd name="connsiteX45" fmla="*/ 8329802 w 8329802"/>
              <a:gd name="connsiteY45" fmla="*/ 254269 h 824222"/>
              <a:gd name="connsiteX46" fmla="*/ 8329802 w 8329802"/>
              <a:gd name="connsiteY46" fmla="*/ 288064 h 824222"/>
              <a:gd name="connsiteX47" fmla="*/ 8329802 w 8329802"/>
              <a:gd name="connsiteY47" fmla="*/ 401084 h 824222"/>
              <a:gd name="connsiteX48" fmla="*/ 8329802 w 8329802"/>
              <a:gd name="connsiteY48" fmla="*/ 404112 h 824222"/>
              <a:gd name="connsiteX49" fmla="*/ 8329802 w 8329802"/>
              <a:gd name="connsiteY49" fmla="*/ 508874 h 824222"/>
              <a:gd name="connsiteX50" fmla="*/ 8329802 w 8329802"/>
              <a:gd name="connsiteY50" fmla="*/ 550927 h 824222"/>
              <a:gd name="connsiteX51" fmla="*/ 8329802 w 8329802"/>
              <a:gd name="connsiteY51" fmla="*/ 639900 h 824222"/>
              <a:gd name="connsiteX52" fmla="*/ 8329801 w 8329802"/>
              <a:gd name="connsiteY52" fmla="*/ 639900 h 824222"/>
              <a:gd name="connsiteX53" fmla="*/ 8139964 w 8329802"/>
              <a:gd name="connsiteY53" fmla="*/ 794621 h 824222"/>
              <a:gd name="connsiteX54" fmla="*/ 8136980 w 8329802"/>
              <a:gd name="connsiteY54" fmla="*/ 824222 h 824222"/>
              <a:gd name="connsiteX55" fmla="*/ 7653901 w 8329802"/>
              <a:gd name="connsiteY55" fmla="*/ 824222 h 824222"/>
              <a:gd name="connsiteX56" fmla="*/ 7610201 w 8329802"/>
              <a:gd name="connsiteY56" fmla="*/ 824222 h 824222"/>
              <a:gd name="connsiteX57" fmla="*/ 7429822 w 8329802"/>
              <a:gd name="connsiteY57" fmla="*/ 824222 h 824222"/>
              <a:gd name="connsiteX58" fmla="*/ 7127122 w 8329802"/>
              <a:gd name="connsiteY58" fmla="*/ 824222 h 824222"/>
              <a:gd name="connsiteX59" fmla="*/ 6946743 w 8329802"/>
              <a:gd name="connsiteY59" fmla="*/ 824222 h 824222"/>
              <a:gd name="connsiteX60" fmla="*/ 6932914 w 8329802"/>
              <a:gd name="connsiteY60" fmla="*/ 824222 h 824222"/>
              <a:gd name="connsiteX61" fmla="*/ 6903043 w 8329802"/>
              <a:gd name="connsiteY61" fmla="*/ 824222 h 824222"/>
              <a:gd name="connsiteX62" fmla="*/ 6449835 w 8329802"/>
              <a:gd name="connsiteY62" fmla="*/ 824222 h 824222"/>
              <a:gd name="connsiteX63" fmla="*/ 6433365 w 8329802"/>
              <a:gd name="connsiteY63" fmla="*/ 824222 h 824222"/>
              <a:gd name="connsiteX64" fmla="*/ 6419964 w 8329802"/>
              <a:gd name="connsiteY64" fmla="*/ 824222 h 824222"/>
              <a:gd name="connsiteX65" fmla="*/ 6330881 w 8329802"/>
              <a:gd name="connsiteY65" fmla="*/ 824222 h 824222"/>
              <a:gd name="connsiteX66" fmla="*/ 6225755 w 8329802"/>
              <a:gd name="connsiteY66" fmla="*/ 824222 h 824222"/>
              <a:gd name="connsiteX67" fmla="*/ 5950286 w 8329802"/>
              <a:gd name="connsiteY67" fmla="*/ 824222 h 824222"/>
              <a:gd name="connsiteX68" fmla="*/ 5906586 w 8329802"/>
              <a:gd name="connsiteY68" fmla="*/ 824222 h 824222"/>
              <a:gd name="connsiteX69" fmla="*/ 5847802 w 8329802"/>
              <a:gd name="connsiteY69" fmla="*/ 824222 h 824222"/>
              <a:gd name="connsiteX70" fmla="*/ 5742676 w 8329802"/>
              <a:gd name="connsiteY70" fmla="*/ 824222 h 824222"/>
              <a:gd name="connsiteX71" fmla="*/ 5726207 w 8329802"/>
              <a:gd name="connsiteY71" fmla="*/ 824222 h 824222"/>
              <a:gd name="connsiteX72" fmla="*/ 5662930 w 8329802"/>
              <a:gd name="connsiteY72" fmla="*/ 824222 h 824222"/>
              <a:gd name="connsiteX73" fmla="*/ 5623723 w 8329802"/>
              <a:gd name="connsiteY73" fmla="*/ 824222 h 824222"/>
              <a:gd name="connsiteX74" fmla="*/ 5423507 w 8329802"/>
              <a:gd name="connsiteY74" fmla="*/ 824222 h 824222"/>
              <a:gd name="connsiteX75" fmla="*/ 5243128 w 8329802"/>
              <a:gd name="connsiteY75" fmla="*/ 824222 h 824222"/>
              <a:gd name="connsiteX76" fmla="*/ 5229299 w 8329802"/>
              <a:gd name="connsiteY76" fmla="*/ 824222 h 824222"/>
              <a:gd name="connsiteX77" fmla="*/ 5199428 w 8329802"/>
              <a:gd name="connsiteY77" fmla="*/ 824222 h 824222"/>
              <a:gd name="connsiteX78" fmla="*/ 5179851 w 8329802"/>
              <a:gd name="connsiteY78" fmla="*/ 824222 h 824222"/>
              <a:gd name="connsiteX79" fmla="*/ 5140644 w 8329802"/>
              <a:gd name="connsiteY79" fmla="*/ 824222 h 824222"/>
              <a:gd name="connsiteX80" fmla="*/ 4955771 w 8329802"/>
              <a:gd name="connsiteY80" fmla="*/ 824222 h 824222"/>
              <a:gd name="connsiteX81" fmla="*/ 4746220 w 8329802"/>
              <a:gd name="connsiteY81" fmla="*/ 824222 h 824222"/>
              <a:gd name="connsiteX82" fmla="*/ 4716349 w 8329802"/>
              <a:gd name="connsiteY82" fmla="*/ 824222 h 824222"/>
              <a:gd name="connsiteX83" fmla="*/ 4627266 w 8329802"/>
              <a:gd name="connsiteY83" fmla="*/ 824222 h 824222"/>
              <a:gd name="connsiteX84" fmla="*/ 4522140 w 8329802"/>
              <a:gd name="connsiteY84" fmla="*/ 824222 h 824222"/>
              <a:gd name="connsiteX85" fmla="*/ 4472692 w 8329802"/>
              <a:gd name="connsiteY85" fmla="*/ 824222 h 824222"/>
              <a:gd name="connsiteX86" fmla="*/ 4144187 w 8329802"/>
              <a:gd name="connsiteY86" fmla="*/ 824222 h 824222"/>
              <a:gd name="connsiteX87" fmla="*/ 4039061 w 8329802"/>
              <a:gd name="connsiteY87" fmla="*/ 824222 h 824222"/>
              <a:gd name="connsiteX88" fmla="*/ 3959315 w 8329802"/>
              <a:gd name="connsiteY88" fmla="*/ 824222 h 824222"/>
              <a:gd name="connsiteX89" fmla="*/ 3920108 w 8329802"/>
              <a:gd name="connsiteY89" fmla="*/ 824222 h 824222"/>
              <a:gd name="connsiteX90" fmla="*/ 3857110 w 8329802"/>
              <a:gd name="connsiteY90" fmla="*/ 824222 h 824222"/>
              <a:gd name="connsiteX91" fmla="*/ 3476236 w 8329802"/>
              <a:gd name="connsiteY91" fmla="*/ 824222 h 824222"/>
              <a:gd name="connsiteX92" fmla="*/ 3437029 w 8329802"/>
              <a:gd name="connsiteY92" fmla="*/ 824222 h 824222"/>
              <a:gd name="connsiteX93" fmla="*/ 3374031 w 8329802"/>
              <a:gd name="connsiteY93" fmla="*/ 824222 h 824222"/>
              <a:gd name="connsiteX94" fmla="*/ 3330331 w 8329802"/>
              <a:gd name="connsiteY94" fmla="*/ 824222 h 824222"/>
              <a:gd name="connsiteX95" fmla="*/ 3252156 w 8329802"/>
              <a:gd name="connsiteY95" fmla="*/ 824222 h 824222"/>
              <a:gd name="connsiteX96" fmla="*/ 3149952 w 8329802"/>
              <a:gd name="connsiteY96" fmla="*/ 824222 h 824222"/>
              <a:gd name="connsiteX97" fmla="*/ 2847252 w 8329802"/>
              <a:gd name="connsiteY97" fmla="*/ 824222 h 824222"/>
              <a:gd name="connsiteX98" fmla="*/ 2769077 w 8329802"/>
              <a:gd name="connsiteY98" fmla="*/ 824222 h 824222"/>
              <a:gd name="connsiteX99" fmla="*/ 2666873 w 8329802"/>
              <a:gd name="connsiteY99" fmla="*/ 824222 h 824222"/>
              <a:gd name="connsiteX100" fmla="*/ 2653044 w 8329802"/>
              <a:gd name="connsiteY100" fmla="*/ 824222 h 824222"/>
              <a:gd name="connsiteX101" fmla="*/ 2623173 w 8329802"/>
              <a:gd name="connsiteY101" fmla="*/ 824222 h 824222"/>
              <a:gd name="connsiteX102" fmla="*/ 2169965 w 8329802"/>
              <a:gd name="connsiteY102" fmla="*/ 824222 h 824222"/>
              <a:gd name="connsiteX103" fmla="*/ 2140094 w 8329802"/>
              <a:gd name="connsiteY103" fmla="*/ 824222 h 824222"/>
              <a:gd name="connsiteX104" fmla="*/ 2051011 w 8329802"/>
              <a:gd name="connsiteY104" fmla="*/ 824222 h 824222"/>
              <a:gd name="connsiteX105" fmla="*/ 1945885 w 8329802"/>
              <a:gd name="connsiteY105" fmla="*/ 824222 h 824222"/>
              <a:gd name="connsiteX106" fmla="*/ 1567932 w 8329802"/>
              <a:gd name="connsiteY106" fmla="*/ 824222 h 824222"/>
              <a:gd name="connsiteX107" fmla="*/ 1462806 w 8329802"/>
              <a:gd name="connsiteY107" fmla="*/ 824222 h 824222"/>
              <a:gd name="connsiteX108" fmla="*/ 1383060 w 8329802"/>
              <a:gd name="connsiteY108" fmla="*/ 824222 h 824222"/>
              <a:gd name="connsiteX109" fmla="*/ 1343853 w 8329802"/>
              <a:gd name="connsiteY109" fmla="*/ 824222 h 824222"/>
              <a:gd name="connsiteX110" fmla="*/ 899981 w 8329802"/>
              <a:gd name="connsiteY110" fmla="*/ 824222 h 824222"/>
              <a:gd name="connsiteX111" fmla="*/ 860774 w 8329802"/>
              <a:gd name="connsiteY111" fmla="*/ 824222 h 824222"/>
              <a:gd name="connsiteX112" fmla="*/ 675901 w 8329802"/>
              <a:gd name="connsiteY112" fmla="*/ 824222 h 824222"/>
              <a:gd name="connsiteX113" fmla="*/ 192822 w 8329802"/>
              <a:gd name="connsiteY113" fmla="*/ 824222 h 824222"/>
              <a:gd name="connsiteX114" fmla="*/ 189838 w 8329802"/>
              <a:gd name="connsiteY114" fmla="*/ 794621 h 824222"/>
              <a:gd name="connsiteX115" fmla="*/ 1 w 8329802"/>
              <a:gd name="connsiteY115" fmla="*/ 639900 h 824222"/>
              <a:gd name="connsiteX116" fmla="*/ 0 w 8329802"/>
              <a:gd name="connsiteY116" fmla="*/ 639900 h 824222"/>
              <a:gd name="connsiteX117" fmla="*/ 0 w 8329802"/>
              <a:gd name="connsiteY117" fmla="*/ 550927 h 824222"/>
              <a:gd name="connsiteX118" fmla="*/ 0 w 8329802"/>
              <a:gd name="connsiteY118" fmla="*/ 508874 h 824222"/>
              <a:gd name="connsiteX119" fmla="*/ 0 w 8329802"/>
              <a:gd name="connsiteY119" fmla="*/ 404112 h 824222"/>
              <a:gd name="connsiteX120" fmla="*/ 0 w 8329802"/>
              <a:gd name="connsiteY120" fmla="*/ 401084 h 824222"/>
              <a:gd name="connsiteX121" fmla="*/ 0 w 8329802"/>
              <a:gd name="connsiteY121" fmla="*/ 288064 h 824222"/>
              <a:gd name="connsiteX122" fmla="*/ 0 w 8329802"/>
              <a:gd name="connsiteY122" fmla="*/ 254269 h 824222"/>
              <a:gd name="connsiteX123" fmla="*/ 0 w 8329802"/>
              <a:gd name="connsiteY123" fmla="*/ 165297 h 824222"/>
              <a:gd name="connsiteX124" fmla="*/ 1 w 8329802"/>
              <a:gd name="connsiteY124" fmla="*/ 165297 h 824222"/>
              <a:gd name="connsiteX125" fmla="*/ 189838 w 8329802"/>
              <a:gd name="connsiteY125" fmla="*/ 10575 h 82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8329802" h="824222">
                <a:moveTo>
                  <a:pt x="190904" y="0"/>
                </a:moveTo>
                <a:lnTo>
                  <a:pt x="673983" y="0"/>
                </a:lnTo>
                <a:lnTo>
                  <a:pt x="899981" y="0"/>
                </a:lnTo>
                <a:lnTo>
                  <a:pt x="1383060" y="0"/>
                </a:lnTo>
                <a:lnTo>
                  <a:pt x="1462806" y="0"/>
                </a:lnTo>
                <a:lnTo>
                  <a:pt x="1569850" y="0"/>
                </a:lnTo>
                <a:lnTo>
                  <a:pt x="1945885" y="0"/>
                </a:lnTo>
                <a:lnTo>
                  <a:pt x="2052929" y="0"/>
                </a:lnTo>
                <a:lnTo>
                  <a:pt x="2140094" y="0"/>
                </a:lnTo>
                <a:lnTo>
                  <a:pt x="2623173" y="0"/>
                </a:lnTo>
                <a:lnTo>
                  <a:pt x="2666873" y="0"/>
                </a:lnTo>
                <a:lnTo>
                  <a:pt x="2767159" y="0"/>
                </a:lnTo>
                <a:lnTo>
                  <a:pt x="3149952" y="0"/>
                </a:lnTo>
                <a:lnTo>
                  <a:pt x="3250238" y="0"/>
                </a:lnTo>
                <a:lnTo>
                  <a:pt x="3375949" y="0"/>
                </a:lnTo>
                <a:lnTo>
                  <a:pt x="3476236" y="0"/>
                </a:lnTo>
                <a:lnTo>
                  <a:pt x="3859028" y="0"/>
                </a:lnTo>
                <a:lnTo>
                  <a:pt x="3959315" y="0"/>
                </a:lnTo>
                <a:lnTo>
                  <a:pt x="4039061" y="0"/>
                </a:lnTo>
                <a:lnTo>
                  <a:pt x="4146105" y="0"/>
                </a:lnTo>
                <a:lnTo>
                  <a:pt x="4470774" y="0"/>
                </a:lnTo>
                <a:lnTo>
                  <a:pt x="4522140" y="0"/>
                </a:lnTo>
                <a:lnTo>
                  <a:pt x="4629184" y="0"/>
                </a:lnTo>
                <a:lnTo>
                  <a:pt x="4716349" y="0"/>
                </a:lnTo>
                <a:lnTo>
                  <a:pt x="4953853" y="0"/>
                </a:lnTo>
                <a:lnTo>
                  <a:pt x="5179851" y="0"/>
                </a:lnTo>
                <a:lnTo>
                  <a:pt x="5199428" y="0"/>
                </a:lnTo>
                <a:lnTo>
                  <a:pt x="5243128" y="0"/>
                </a:lnTo>
                <a:lnTo>
                  <a:pt x="5662930" y="0"/>
                </a:lnTo>
                <a:lnTo>
                  <a:pt x="5726207" y="0"/>
                </a:lnTo>
                <a:lnTo>
                  <a:pt x="5742676" y="0"/>
                </a:lnTo>
                <a:lnTo>
                  <a:pt x="5849720" y="0"/>
                </a:lnTo>
                <a:lnTo>
                  <a:pt x="5952204" y="0"/>
                </a:lnTo>
                <a:lnTo>
                  <a:pt x="6225755" y="0"/>
                </a:lnTo>
                <a:lnTo>
                  <a:pt x="6332799" y="0"/>
                </a:lnTo>
                <a:lnTo>
                  <a:pt x="6419964" y="0"/>
                </a:lnTo>
                <a:lnTo>
                  <a:pt x="6435283" y="0"/>
                </a:lnTo>
                <a:lnTo>
                  <a:pt x="6903043" y="0"/>
                </a:lnTo>
                <a:lnTo>
                  <a:pt x="6946743" y="0"/>
                </a:lnTo>
                <a:lnTo>
                  <a:pt x="7429822" y="0"/>
                </a:lnTo>
                <a:lnTo>
                  <a:pt x="7655819" y="0"/>
                </a:lnTo>
                <a:lnTo>
                  <a:pt x="8138898" y="0"/>
                </a:lnTo>
                <a:lnTo>
                  <a:pt x="8139964" y="10575"/>
                </a:lnTo>
                <a:cubicBezTo>
                  <a:pt x="8158033" y="98875"/>
                  <a:pt x="8236160" y="165297"/>
                  <a:pt x="8329801" y="165297"/>
                </a:cubicBezTo>
                <a:lnTo>
                  <a:pt x="8329802" y="165297"/>
                </a:lnTo>
                <a:lnTo>
                  <a:pt x="8329802" y="254269"/>
                </a:lnTo>
                <a:lnTo>
                  <a:pt x="8329802" y="288064"/>
                </a:lnTo>
                <a:lnTo>
                  <a:pt x="8329802" y="401084"/>
                </a:lnTo>
                <a:lnTo>
                  <a:pt x="8329802" y="404112"/>
                </a:lnTo>
                <a:lnTo>
                  <a:pt x="8329802" y="508874"/>
                </a:lnTo>
                <a:lnTo>
                  <a:pt x="8329802" y="550927"/>
                </a:lnTo>
                <a:lnTo>
                  <a:pt x="8329802" y="639900"/>
                </a:lnTo>
                <a:lnTo>
                  <a:pt x="8329801" y="639900"/>
                </a:lnTo>
                <a:cubicBezTo>
                  <a:pt x="8236160" y="639900"/>
                  <a:pt x="8158033" y="706322"/>
                  <a:pt x="8139964" y="794621"/>
                </a:cubicBezTo>
                <a:lnTo>
                  <a:pt x="8136980" y="824222"/>
                </a:lnTo>
                <a:lnTo>
                  <a:pt x="7653901" y="824222"/>
                </a:lnTo>
                <a:lnTo>
                  <a:pt x="7610201" y="824222"/>
                </a:lnTo>
                <a:lnTo>
                  <a:pt x="7429822" y="824222"/>
                </a:lnTo>
                <a:lnTo>
                  <a:pt x="7127122" y="824222"/>
                </a:lnTo>
                <a:lnTo>
                  <a:pt x="6946743" y="824222"/>
                </a:lnTo>
                <a:lnTo>
                  <a:pt x="6932914" y="824222"/>
                </a:lnTo>
                <a:lnTo>
                  <a:pt x="6903043" y="824222"/>
                </a:lnTo>
                <a:lnTo>
                  <a:pt x="6449835" y="824222"/>
                </a:lnTo>
                <a:lnTo>
                  <a:pt x="6433365" y="824222"/>
                </a:lnTo>
                <a:lnTo>
                  <a:pt x="6419964" y="824222"/>
                </a:lnTo>
                <a:lnTo>
                  <a:pt x="6330881" y="824222"/>
                </a:lnTo>
                <a:lnTo>
                  <a:pt x="6225755" y="824222"/>
                </a:lnTo>
                <a:lnTo>
                  <a:pt x="5950286" y="824222"/>
                </a:lnTo>
                <a:lnTo>
                  <a:pt x="5906586" y="824222"/>
                </a:lnTo>
                <a:lnTo>
                  <a:pt x="5847802" y="824222"/>
                </a:lnTo>
                <a:lnTo>
                  <a:pt x="5742676" y="824222"/>
                </a:lnTo>
                <a:lnTo>
                  <a:pt x="5726207" y="824222"/>
                </a:lnTo>
                <a:lnTo>
                  <a:pt x="5662930" y="824222"/>
                </a:lnTo>
                <a:lnTo>
                  <a:pt x="5623723" y="824222"/>
                </a:lnTo>
                <a:lnTo>
                  <a:pt x="5423507" y="824222"/>
                </a:lnTo>
                <a:lnTo>
                  <a:pt x="5243128" y="824222"/>
                </a:lnTo>
                <a:lnTo>
                  <a:pt x="5229299" y="824222"/>
                </a:lnTo>
                <a:lnTo>
                  <a:pt x="5199428" y="824222"/>
                </a:lnTo>
                <a:lnTo>
                  <a:pt x="5179851" y="824222"/>
                </a:lnTo>
                <a:lnTo>
                  <a:pt x="5140644" y="824222"/>
                </a:lnTo>
                <a:lnTo>
                  <a:pt x="4955771" y="824222"/>
                </a:lnTo>
                <a:lnTo>
                  <a:pt x="4746220" y="824222"/>
                </a:lnTo>
                <a:lnTo>
                  <a:pt x="4716349" y="824222"/>
                </a:lnTo>
                <a:lnTo>
                  <a:pt x="4627266" y="824222"/>
                </a:lnTo>
                <a:lnTo>
                  <a:pt x="4522140" y="824222"/>
                </a:lnTo>
                <a:lnTo>
                  <a:pt x="4472692" y="824222"/>
                </a:lnTo>
                <a:lnTo>
                  <a:pt x="4144187" y="824222"/>
                </a:lnTo>
                <a:lnTo>
                  <a:pt x="4039061" y="824222"/>
                </a:lnTo>
                <a:lnTo>
                  <a:pt x="3959315" y="824222"/>
                </a:lnTo>
                <a:lnTo>
                  <a:pt x="3920108" y="824222"/>
                </a:lnTo>
                <a:lnTo>
                  <a:pt x="3857110" y="824222"/>
                </a:lnTo>
                <a:lnTo>
                  <a:pt x="3476236" y="824222"/>
                </a:lnTo>
                <a:lnTo>
                  <a:pt x="3437029" y="824222"/>
                </a:lnTo>
                <a:lnTo>
                  <a:pt x="3374031" y="824222"/>
                </a:lnTo>
                <a:lnTo>
                  <a:pt x="3330331" y="824222"/>
                </a:lnTo>
                <a:lnTo>
                  <a:pt x="3252156" y="824222"/>
                </a:lnTo>
                <a:lnTo>
                  <a:pt x="3149952" y="824222"/>
                </a:lnTo>
                <a:lnTo>
                  <a:pt x="2847252" y="824222"/>
                </a:lnTo>
                <a:lnTo>
                  <a:pt x="2769077" y="824222"/>
                </a:lnTo>
                <a:lnTo>
                  <a:pt x="2666873" y="824222"/>
                </a:lnTo>
                <a:lnTo>
                  <a:pt x="2653044" y="824222"/>
                </a:lnTo>
                <a:lnTo>
                  <a:pt x="2623173" y="824222"/>
                </a:lnTo>
                <a:lnTo>
                  <a:pt x="2169965" y="824222"/>
                </a:lnTo>
                <a:lnTo>
                  <a:pt x="2140094" y="824222"/>
                </a:lnTo>
                <a:lnTo>
                  <a:pt x="2051011" y="824222"/>
                </a:lnTo>
                <a:lnTo>
                  <a:pt x="1945885" y="824222"/>
                </a:lnTo>
                <a:lnTo>
                  <a:pt x="1567932" y="824222"/>
                </a:lnTo>
                <a:lnTo>
                  <a:pt x="1462806" y="824222"/>
                </a:lnTo>
                <a:lnTo>
                  <a:pt x="1383060" y="824222"/>
                </a:lnTo>
                <a:lnTo>
                  <a:pt x="1343853" y="824222"/>
                </a:lnTo>
                <a:lnTo>
                  <a:pt x="899981" y="824222"/>
                </a:lnTo>
                <a:lnTo>
                  <a:pt x="860774" y="824222"/>
                </a:lnTo>
                <a:lnTo>
                  <a:pt x="675901" y="824222"/>
                </a:lnTo>
                <a:lnTo>
                  <a:pt x="192822" y="824222"/>
                </a:lnTo>
                <a:lnTo>
                  <a:pt x="189838" y="794621"/>
                </a:lnTo>
                <a:cubicBezTo>
                  <a:pt x="171769" y="706322"/>
                  <a:pt x="93642" y="639900"/>
                  <a:pt x="1" y="639900"/>
                </a:cubicBezTo>
                <a:lnTo>
                  <a:pt x="0" y="639900"/>
                </a:lnTo>
                <a:lnTo>
                  <a:pt x="0" y="550927"/>
                </a:lnTo>
                <a:lnTo>
                  <a:pt x="0" y="508874"/>
                </a:lnTo>
                <a:lnTo>
                  <a:pt x="0" y="404112"/>
                </a:lnTo>
                <a:lnTo>
                  <a:pt x="0" y="401084"/>
                </a:lnTo>
                <a:lnTo>
                  <a:pt x="0" y="288064"/>
                </a:lnTo>
                <a:lnTo>
                  <a:pt x="0" y="254269"/>
                </a:lnTo>
                <a:lnTo>
                  <a:pt x="0" y="165297"/>
                </a:lnTo>
                <a:lnTo>
                  <a:pt x="1" y="165297"/>
                </a:lnTo>
                <a:cubicBezTo>
                  <a:pt x="93642" y="165297"/>
                  <a:pt x="171769" y="98875"/>
                  <a:pt x="189838" y="10575"/>
                </a:cubicBezTo>
                <a:close/>
              </a:path>
            </a:pathLst>
          </a:custGeom>
          <a:noFill/>
          <a:ln w="25400">
            <a:solidFill>
              <a:srgbClr val="FF01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FFFAC739-D2D7-5BCB-3316-A76FEE41EEDB}"/>
              </a:ext>
            </a:extLst>
          </p:cNvPr>
          <p:cNvSpPr/>
          <p:nvPr/>
        </p:nvSpPr>
        <p:spPr>
          <a:xfrm>
            <a:off x="1927693" y="2545101"/>
            <a:ext cx="8329802" cy="1118046"/>
          </a:xfrm>
          <a:custGeom>
            <a:avLst/>
            <a:gdLst>
              <a:gd name="connsiteX0" fmla="*/ 190904 w 8329802"/>
              <a:gd name="connsiteY0" fmla="*/ 0 h 1118046"/>
              <a:gd name="connsiteX1" fmla="*/ 673983 w 8329802"/>
              <a:gd name="connsiteY1" fmla="*/ 0 h 1118046"/>
              <a:gd name="connsiteX2" fmla="*/ 899981 w 8329802"/>
              <a:gd name="connsiteY2" fmla="*/ 0 h 1118046"/>
              <a:gd name="connsiteX3" fmla="*/ 1383060 w 8329802"/>
              <a:gd name="connsiteY3" fmla="*/ 0 h 1118046"/>
              <a:gd name="connsiteX4" fmla="*/ 1462806 w 8329802"/>
              <a:gd name="connsiteY4" fmla="*/ 0 h 1118046"/>
              <a:gd name="connsiteX5" fmla="*/ 1569850 w 8329802"/>
              <a:gd name="connsiteY5" fmla="*/ 0 h 1118046"/>
              <a:gd name="connsiteX6" fmla="*/ 1945885 w 8329802"/>
              <a:gd name="connsiteY6" fmla="*/ 0 h 1118046"/>
              <a:gd name="connsiteX7" fmla="*/ 2052929 w 8329802"/>
              <a:gd name="connsiteY7" fmla="*/ 0 h 1118046"/>
              <a:gd name="connsiteX8" fmla="*/ 2140094 w 8329802"/>
              <a:gd name="connsiteY8" fmla="*/ 0 h 1118046"/>
              <a:gd name="connsiteX9" fmla="*/ 2623173 w 8329802"/>
              <a:gd name="connsiteY9" fmla="*/ 0 h 1118046"/>
              <a:gd name="connsiteX10" fmla="*/ 2666873 w 8329802"/>
              <a:gd name="connsiteY10" fmla="*/ 0 h 1118046"/>
              <a:gd name="connsiteX11" fmla="*/ 2767159 w 8329802"/>
              <a:gd name="connsiteY11" fmla="*/ 0 h 1118046"/>
              <a:gd name="connsiteX12" fmla="*/ 3149952 w 8329802"/>
              <a:gd name="connsiteY12" fmla="*/ 0 h 1118046"/>
              <a:gd name="connsiteX13" fmla="*/ 3250238 w 8329802"/>
              <a:gd name="connsiteY13" fmla="*/ 0 h 1118046"/>
              <a:gd name="connsiteX14" fmla="*/ 3375949 w 8329802"/>
              <a:gd name="connsiteY14" fmla="*/ 0 h 1118046"/>
              <a:gd name="connsiteX15" fmla="*/ 3476236 w 8329802"/>
              <a:gd name="connsiteY15" fmla="*/ 0 h 1118046"/>
              <a:gd name="connsiteX16" fmla="*/ 3859028 w 8329802"/>
              <a:gd name="connsiteY16" fmla="*/ 0 h 1118046"/>
              <a:gd name="connsiteX17" fmla="*/ 3959315 w 8329802"/>
              <a:gd name="connsiteY17" fmla="*/ 0 h 1118046"/>
              <a:gd name="connsiteX18" fmla="*/ 4039061 w 8329802"/>
              <a:gd name="connsiteY18" fmla="*/ 0 h 1118046"/>
              <a:gd name="connsiteX19" fmla="*/ 4146105 w 8329802"/>
              <a:gd name="connsiteY19" fmla="*/ 0 h 1118046"/>
              <a:gd name="connsiteX20" fmla="*/ 4470774 w 8329802"/>
              <a:gd name="connsiteY20" fmla="*/ 0 h 1118046"/>
              <a:gd name="connsiteX21" fmla="*/ 4522140 w 8329802"/>
              <a:gd name="connsiteY21" fmla="*/ 0 h 1118046"/>
              <a:gd name="connsiteX22" fmla="*/ 4629184 w 8329802"/>
              <a:gd name="connsiteY22" fmla="*/ 0 h 1118046"/>
              <a:gd name="connsiteX23" fmla="*/ 4716349 w 8329802"/>
              <a:gd name="connsiteY23" fmla="*/ 0 h 1118046"/>
              <a:gd name="connsiteX24" fmla="*/ 4953853 w 8329802"/>
              <a:gd name="connsiteY24" fmla="*/ 0 h 1118046"/>
              <a:gd name="connsiteX25" fmla="*/ 5179851 w 8329802"/>
              <a:gd name="connsiteY25" fmla="*/ 0 h 1118046"/>
              <a:gd name="connsiteX26" fmla="*/ 5199428 w 8329802"/>
              <a:gd name="connsiteY26" fmla="*/ 0 h 1118046"/>
              <a:gd name="connsiteX27" fmla="*/ 5243128 w 8329802"/>
              <a:gd name="connsiteY27" fmla="*/ 0 h 1118046"/>
              <a:gd name="connsiteX28" fmla="*/ 5662930 w 8329802"/>
              <a:gd name="connsiteY28" fmla="*/ 0 h 1118046"/>
              <a:gd name="connsiteX29" fmla="*/ 5726207 w 8329802"/>
              <a:gd name="connsiteY29" fmla="*/ 0 h 1118046"/>
              <a:gd name="connsiteX30" fmla="*/ 5742676 w 8329802"/>
              <a:gd name="connsiteY30" fmla="*/ 0 h 1118046"/>
              <a:gd name="connsiteX31" fmla="*/ 5849720 w 8329802"/>
              <a:gd name="connsiteY31" fmla="*/ 0 h 1118046"/>
              <a:gd name="connsiteX32" fmla="*/ 5952204 w 8329802"/>
              <a:gd name="connsiteY32" fmla="*/ 0 h 1118046"/>
              <a:gd name="connsiteX33" fmla="*/ 6225755 w 8329802"/>
              <a:gd name="connsiteY33" fmla="*/ 0 h 1118046"/>
              <a:gd name="connsiteX34" fmla="*/ 6332799 w 8329802"/>
              <a:gd name="connsiteY34" fmla="*/ 0 h 1118046"/>
              <a:gd name="connsiteX35" fmla="*/ 6419964 w 8329802"/>
              <a:gd name="connsiteY35" fmla="*/ 0 h 1118046"/>
              <a:gd name="connsiteX36" fmla="*/ 6435283 w 8329802"/>
              <a:gd name="connsiteY36" fmla="*/ 0 h 1118046"/>
              <a:gd name="connsiteX37" fmla="*/ 6903043 w 8329802"/>
              <a:gd name="connsiteY37" fmla="*/ 0 h 1118046"/>
              <a:gd name="connsiteX38" fmla="*/ 6946743 w 8329802"/>
              <a:gd name="connsiteY38" fmla="*/ 0 h 1118046"/>
              <a:gd name="connsiteX39" fmla="*/ 7429822 w 8329802"/>
              <a:gd name="connsiteY39" fmla="*/ 0 h 1118046"/>
              <a:gd name="connsiteX40" fmla="*/ 7655819 w 8329802"/>
              <a:gd name="connsiteY40" fmla="*/ 0 h 1118046"/>
              <a:gd name="connsiteX41" fmla="*/ 8138898 w 8329802"/>
              <a:gd name="connsiteY41" fmla="*/ 0 h 1118046"/>
              <a:gd name="connsiteX42" fmla="*/ 8139964 w 8329802"/>
              <a:gd name="connsiteY42" fmla="*/ 10575 h 1118046"/>
              <a:gd name="connsiteX43" fmla="*/ 8329801 w 8329802"/>
              <a:gd name="connsiteY43" fmla="*/ 165297 h 1118046"/>
              <a:gd name="connsiteX44" fmla="*/ 8329802 w 8329802"/>
              <a:gd name="connsiteY44" fmla="*/ 165297 h 1118046"/>
              <a:gd name="connsiteX45" fmla="*/ 8329802 w 8329802"/>
              <a:gd name="connsiteY45" fmla="*/ 288064 h 1118046"/>
              <a:gd name="connsiteX46" fmla="*/ 8329802 w 8329802"/>
              <a:gd name="connsiteY46" fmla="*/ 312306 h 1118046"/>
              <a:gd name="connsiteX47" fmla="*/ 8329802 w 8329802"/>
              <a:gd name="connsiteY47" fmla="*/ 401084 h 1118046"/>
              <a:gd name="connsiteX48" fmla="*/ 8329802 w 8329802"/>
              <a:gd name="connsiteY48" fmla="*/ 435073 h 1118046"/>
              <a:gd name="connsiteX49" fmla="*/ 8329802 w 8329802"/>
              <a:gd name="connsiteY49" fmla="*/ 548093 h 1118046"/>
              <a:gd name="connsiteX50" fmla="*/ 8329802 w 8329802"/>
              <a:gd name="connsiteY50" fmla="*/ 550927 h 1118046"/>
              <a:gd name="connsiteX51" fmla="*/ 8329802 w 8329802"/>
              <a:gd name="connsiteY51" fmla="*/ 655689 h 1118046"/>
              <a:gd name="connsiteX52" fmla="*/ 8329802 w 8329802"/>
              <a:gd name="connsiteY52" fmla="*/ 697936 h 1118046"/>
              <a:gd name="connsiteX53" fmla="*/ 8329802 w 8329802"/>
              <a:gd name="connsiteY53" fmla="*/ 786715 h 1118046"/>
              <a:gd name="connsiteX54" fmla="*/ 8329802 w 8329802"/>
              <a:gd name="connsiteY54" fmla="*/ 802698 h 1118046"/>
              <a:gd name="connsiteX55" fmla="*/ 8329802 w 8329802"/>
              <a:gd name="connsiteY55" fmla="*/ 933724 h 1118046"/>
              <a:gd name="connsiteX56" fmla="*/ 8329801 w 8329802"/>
              <a:gd name="connsiteY56" fmla="*/ 933724 h 1118046"/>
              <a:gd name="connsiteX57" fmla="*/ 8139964 w 8329802"/>
              <a:gd name="connsiteY57" fmla="*/ 1088445 h 1118046"/>
              <a:gd name="connsiteX58" fmla="*/ 8136980 w 8329802"/>
              <a:gd name="connsiteY58" fmla="*/ 1118046 h 1118046"/>
              <a:gd name="connsiteX59" fmla="*/ 7653901 w 8329802"/>
              <a:gd name="connsiteY59" fmla="*/ 1118046 h 1118046"/>
              <a:gd name="connsiteX60" fmla="*/ 7610201 w 8329802"/>
              <a:gd name="connsiteY60" fmla="*/ 1118046 h 1118046"/>
              <a:gd name="connsiteX61" fmla="*/ 7429822 w 8329802"/>
              <a:gd name="connsiteY61" fmla="*/ 1118046 h 1118046"/>
              <a:gd name="connsiteX62" fmla="*/ 7127122 w 8329802"/>
              <a:gd name="connsiteY62" fmla="*/ 1118046 h 1118046"/>
              <a:gd name="connsiteX63" fmla="*/ 6946743 w 8329802"/>
              <a:gd name="connsiteY63" fmla="*/ 1118046 h 1118046"/>
              <a:gd name="connsiteX64" fmla="*/ 6932914 w 8329802"/>
              <a:gd name="connsiteY64" fmla="*/ 1118046 h 1118046"/>
              <a:gd name="connsiteX65" fmla="*/ 6903043 w 8329802"/>
              <a:gd name="connsiteY65" fmla="*/ 1118046 h 1118046"/>
              <a:gd name="connsiteX66" fmla="*/ 6449835 w 8329802"/>
              <a:gd name="connsiteY66" fmla="*/ 1118046 h 1118046"/>
              <a:gd name="connsiteX67" fmla="*/ 6433365 w 8329802"/>
              <a:gd name="connsiteY67" fmla="*/ 1118046 h 1118046"/>
              <a:gd name="connsiteX68" fmla="*/ 6419964 w 8329802"/>
              <a:gd name="connsiteY68" fmla="*/ 1118046 h 1118046"/>
              <a:gd name="connsiteX69" fmla="*/ 6330881 w 8329802"/>
              <a:gd name="connsiteY69" fmla="*/ 1118046 h 1118046"/>
              <a:gd name="connsiteX70" fmla="*/ 6225755 w 8329802"/>
              <a:gd name="connsiteY70" fmla="*/ 1118046 h 1118046"/>
              <a:gd name="connsiteX71" fmla="*/ 5950286 w 8329802"/>
              <a:gd name="connsiteY71" fmla="*/ 1118046 h 1118046"/>
              <a:gd name="connsiteX72" fmla="*/ 5906586 w 8329802"/>
              <a:gd name="connsiteY72" fmla="*/ 1118046 h 1118046"/>
              <a:gd name="connsiteX73" fmla="*/ 5847802 w 8329802"/>
              <a:gd name="connsiteY73" fmla="*/ 1118046 h 1118046"/>
              <a:gd name="connsiteX74" fmla="*/ 5742676 w 8329802"/>
              <a:gd name="connsiteY74" fmla="*/ 1118046 h 1118046"/>
              <a:gd name="connsiteX75" fmla="*/ 5726207 w 8329802"/>
              <a:gd name="connsiteY75" fmla="*/ 1118046 h 1118046"/>
              <a:gd name="connsiteX76" fmla="*/ 5662930 w 8329802"/>
              <a:gd name="connsiteY76" fmla="*/ 1118046 h 1118046"/>
              <a:gd name="connsiteX77" fmla="*/ 5623723 w 8329802"/>
              <a:gd name="connsiteY77" fmla="*/ 1118046 h 1118046"/>
              <a:gd name="connsiteX78" fmla="*/ 5423507 w 8329802"/>
              <a:gd name="connsiteY78" fmla="*/ 1118046 h 1118046"/>
              <a:gd name="connsiteX79" fmla="*/ 5243128 w 8329802"/>
              <a:gd name="connsiteY79" fmla="*/ 1118046 h 1118046"/>
              <a:gd name="connsiteX80" fmla="*/ 5229299 w 8329802"/>
              <a:gd name="connsiteY80" fmla="*/ 1118046 h 1118046"/>
              <a:gd name="connsiteX81" fmla="*/ 5199428 w 8329802"/>
              <a:gd name="connsiteY81" fmla="*/ 1118046 h 1118046"/>
              <a:gd name="connsiteX82" fmla="*/ 5179851 w 8329802"/>
              <a:gd name="connsiteY82" fmla="*/ 1118046 h 1118046"/>
              <a:gd name="connsiteX83" fmla="*/ 5140644 w 8329802"/>
              <a:gd name="connsiteY83" fmla="*/ 1118046 h 1118046"/>
              <a:gd name="connsiteX84" fmla="*/ 4955771 w 8329802"/>
              <a:gd name="connsiteY84" fmla="*/ 1118046 h 1118046"/>
              <a:gd name="connsiteX85" fmla="*/ 4746220 w 8329802"/>
              <a:gd name="connsiteY85" fmla="*/ 1118046 h 1118046"/>
              <a:gd name="connsiteX86" fmla="*/ 4716349 w 8329802"/>
              <a:gd name="connsiteY86" fmla="*/ 1118046 h 1118046"/>
              <a:gd name="connsiteX87" fmla="*/ 4627266 w 8329802"/>
              <a:gd name="connsiteY87" fmla="*/ 1118046 h 1118046"/>
              <a:gd name="connsiteX88" fmla="*/ 4522140 w 8329802"/>
              <a:gd name="connsiteY88" fmla="*/ 1118046 h 1118046"/>
              <a:gd name="connsiteX89" fmla="*/ 4472692 w 8329802"/>
              <a:gd name="connsiteY89" fmla="*/ 1118046 h 1118046"/>
              <a:gd name="connsiteX90" fmla="*/ 4144187 w 8329802"/>
              <a:gd name="connsiteY90" fmla="*/ 1118046 h 1118046"/>
              <a:gd name="connsiteX91" fmla="*/ 4039061 w 8329802"/>
              <a:gd name="connsiteY91" fmla="*/ 1118046 h 1118046"/>
              <a:gd name="connsiteX92" fmla="*/ 3959315 w 8329802"/>
              <a:gd name="connsiteY92" fmla="*/ 1118046 h 1118046"/>
              <a:gd name="connsiteX93" fmla="*/ 3920108 w 8329802"/>
              <a:gd name="connsiteY93" fmla="*/ 1118046 h 1118046"/>
              <a:gd name="connsiteX94" fmla="*/ 3857110 w 8329802"/>
              <a:gd name="connsiteY94" fmla="*/ 1118046 h 1118046"/>
              <a:gd name="connsiteX95" fmla="*/ 3476236 w 8329802"/>
              <a:gd name="connsiteY95" fmla="*/ 1118046 h 1118046"/>
              <a:gd name="connsiteX96" fmla="*/ 3437029 w 8329802"/>
              <a:gd name="connsiteY96" fmla="*/ 1118046 h 1118046"/>
              <a:gd name="connsiteX97" fmla="*/ 3374031 w 8329802"/>
              <a:gd name="connsiteY97" fmla="*/ 1118046 h 1118046"/>
              <a:gd name="connsiteX98" fmla="*/ 3330331 w 8329802"/>
              <a:gd name="connsiteY98" fmla="*/ 1118046 h 1118046"/>
              <a:gd name="connsiteX99" fmla="*/ 3252156 w 8329802"/>
              <a:gd name="connsiteY99" fmla="*/ 1118046 h 1118046"/>
              <a:gd name="connsiteX100" fmla="*/ 3149952 w 8329802"/>
              <a:gd name="connsiteY100" fmla="*/ 1118046 h 1118046"/>
              <a:gd name="connsiteX101" fmla="*/ 2847252 w 8329802"/>
              <a:gd name="connsiteY101" fmla="*/ 1118046 h 1118046"/>
              <a:gd name="connsiteX102" fmla="*/ 2769077 w 8329802"/>
              <a:gd name="connsiteY102" fmla="*/ 1118046 h 1118046"/>
              <a:gd name="connsiteX103" fmla="*/ 2666873 w 8329802"/>
              <a:gd name="connsiteY103" fmla="*/ 1118046 h 1118046"/>
              <a:gd name="connsiteX104" fmla="*/ 2653044 w 8329802"/>
              <a:gd name="connsiteY104" fmla="*/ 1118046 h 1118046"/>
              <a:gd name="connsiteX105" fmla="*/ 2623173 w 8329802"/>
              <a:gd name="connsiteY105" fmla="*/ 1118046 h 1118046"/>
              <a:gd name="connsiteX106" fmla="*/ 2169965 w 8329802"/>
              <a:gd name="connsiteY106" fmla="*/ 1118046 h 1118046"/>
              <a:gd name="connsiteX107" fmla="*/ 2140094 w 8329802"/>
              <a:gd name="connsiteY107" fmla="*/ 1118046 h 1118046"/>
              <a:gd name="connsiteX108" fmla="*/ 2051011 w 8329802"/>
              <a:gd name="connsiteY108" fmla="*/ 1118046 h 1118046"/>
              <a:gd name="connsiteX109" fmla="*/ 1945885 w 8329802"/>
              <a:gd name="connsiteY109" fmla="*/ 1118046 h 1118046"/>
              <a:gd name="connsiteX110" fmla="*/ 1567932 w 8329802"/>
              <a:gd name="connsiteY110" fmla="*/ 1118046 h 1118046"/>
              <a:gd name="connsiteX111" fmla="*/ 1462806 w 8329802"/>
              <a:gd name="connsiteY111" fmla="*/ 1118046 h 1118046"/>
              <a:gd name="connsiteX112" fmla="*/ 1383060 w 8329802"/>
              <a:gd name="connsiteY112" fmla="*/ 1118046 h 1118046"/>
              <a:gd name="connsiteX113" fmla="*/ 1343853 w 8329802"/>
              <a:gd name="connsiteY113" fmla="*/ 1118046 h 1118046"/>
              <a:gd name="connsiteX114" fmla="*/ 899981 w 8329802"/>
              <a:gd name="connsiteY114" fmla="*/ 1118046 h 1118046"/>
              <a:gd name="connsiteX115" fmla="*/ 860774 w 8329802"/>
              <a:gd name="connsiteY115" fmla="*/ 1118046 h 1118046"/>
              <a:gd name="connsiteX116" fmla="*/ 675901 w 8329802"/>
              <a:gd name="connsiteY116" fmla="*/ 1118046 h 1118046"/>
              <a:gd name="connsiteX117" fmla="*/ 192822 w 8329802"/>
              <a:gd name="connsiteY117" fmla="*/ 1118046 h 1118046"/>
              <a:gd name="connsiteX118" fmla="*/ 189838 w 8329802"/>
              <a:gd name="connsiteY118" fmla="*/ 1088445 h 1118046"/>
              <a:gd name="connsiteX119" fmla="*/ 1 w 8329802"/>
              <a:gd name="connsiteY119" fmla="*/ 933724 h 1118046"/>
              <a:gd name="connsiteX120" fmla="*/ 0 w 8329802"/>
              <a:gd name="connsiteY120" fmla="*/ 933724 h 1118046"/>
              <a:gd name="connsiteX121" fmla="*/ 0 w 8329802"/>
              <a:gd name="connsiteY121" fmla="*/ 802698 h 1118046"/>
              <a:gd name="connsiteX122" fmla="*/ 0 w 8329802"/>
              <a:gd name="connsiteY122" fmla="*/ 786715 h 1118046"/>
              <a:gd name="connsiteX123" fmla="*/ 0 w 8329802"/>
              <a:gd name="connsiteY123" fmla="*/ 697936 h 1118046"/>
              <a:gd name="connsiteX124" fmla="*/ 0 w 8329802"/>
              <a:gd name="connsiteY124" fmla="*/ 655689 h 1118046"/>
              <a:gd name="connsiteX125" fmla="*/ 0 w 8329802"/>
              <a:gd name="connsiteY125" fmla="*/ 550927 h 1118046"/>
              <a:gd name="connsiteX126" fmla="*/ 0 w 8329802"/>
              <a:gd name="connsiteY126" fmla="*/ 548093 h 1118046"/>
              <a:gd name="connsiteX127" fmla="*/ 0 w 8329802"/>
              <a:gd name="connsiteY127" fmla="*/ 435073 h 1118046"/>
              <a:gd name="connsiteX128" fmla="*/ 0 w 8329802"/>
              <a:gd name="connsiteY128" fmla="*/ 401084 h 1118046"/>
              <a:gd name="connsiteX129" fmla="*/ 0 w 8329802"/>
              <a:gd name="connsiteY129" fmla="*/ 312306 h 1118046"/>
              <a:gd name="connsiteX130" fmla="*/ 0 w 8329802"/>
              <a:gd name="connsiteY130" fmla="*/ 288064 h 1118046"/>
              <a:gd name="connsiteX131" fmla="*/ 0 w 8329802"/>
              <a:gd name="connsiteY131" fmla="*/ 165297 h 1118046"/>
              <a:gd name="connsiteX132" fmla="*/ 1 w 8329802"/>
              <a:gd name="connsiteY132" fmla="*/ 165297 h 1118046"/>
              <a:gd name="connsiteX133" fmla="*/ 189838 w 8329802"/>
              <a:gd name="connsiteY133" fmla="*/ 10575 h 1118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8329802" h="1118046">
                <a:moveTo>
                  <a:pt x="190904" y="0"/>
                </a:moveTo>
                <a:lnTo>
                  <a:pt x="673983" y="0"/>
                </a:lnTo>
                <a:lnTo>
                  <a:pt x="899981" y="0"/>
                </a:lnTo>
                <a:lnTo>
                  <a:pt x="1383060" y="0"/>
                </a:lnTo>
                <a:lnTo>
                  <a:pt x="1462806" y="0"/>
                </a:lnTo>
                <a:lnTo>
                  <a:pt x="1569850" y="0"/>
                </a:lnTo>
                <a:lnTo>
                  <a:pt x="1945885" y="0"/>
                </a:lnTo>
                <a:lnTo>
                  <a:pt x="2052929" y="0"/>
                </a:lnTo>
                <a:lnTo>
                  <a:pt x="2140094" y="0"/>
                </a:lnTo>
                <a:lnTo>
                  <a:pt x="2623173" y="0"/>
                </a:lnTo>
                <a:lnTo>
                  <a:pt x="2666873" y="0"/>
                </a:lnTo>
                <a:lnTo>
                  <a:pt x="2767159" y="0"/>
                </a:lnTo>
                <a:lnTo>
                  <a:pt x="3149952" y="0"/>
                </a:lnTo>
                <a:lnTo>
                  <a:pt x="3250238" y="0"/>
                </a:lnTo>
                <a:lnTo>
                  <a:pt x="3375949" y="0"/>
                </a:lnTo>
                <a:lnTo>
                  <a:pt x="3476236" y="0"/>
                </a:lnTo>
                <a:lnTo>
                  <a:pt x="3859028" y="0"/>
                </a:lnTo>
                <a:lnTo>
                  <a:pt x="3959315" y="0"/>
                </a:lnTo>
                <a:lnTo>
                  <a:pt x="4039061" y="0"/>
                </a:lnTo>
                <a:lnTo>
                  <a:pt x="4146105" y="0"/>
                </a:lnTo>
                <a:lnTo>
                  <a:pt x="4470774" y="0"/>
                </a:lnTo>
                <a:lnTo>
                  <a:pt x="4522140" y="0"/>
                </a:lnTo>
                <a:lnTo>
                  <a:pt x="4629184" y="0"/>
                </a:lnTo>
                <a:lnTo>
                  <a:pt x="4716349" y="0"/>
                </a:lnTo>
                <a:lnTo>
                  <a:pt x="4953853" y="0"/>
                </a:lnTo>
                <a:lnTo>
                  <a:pt x="5179851" y="0"/>
                </a:lnTo>
                <a:lnTo>
                  <a:pt x="5199428" y="0"/>
                </a:lnTo>
                <a:lnTo>
                  <a:pt x="5243128" y="0"/>
                </a:lnTo>
                <a:lnTo>
                  <a:pt x="5662930" y="0"/>
                </a:lnTo>
                <a:lnTo>
                  <a:pt x="5726207" y="0"/>
                </a:lnTo>
                <a:lnTo>
                  <a:pt x="5742676" y="0"/>
                </a:lnTo>
                <a:lnTo>
                  <a:pt x="5849720" y="0"/>
                </a:lnTo>
                <a:lnTo>
                  <a:pt x="5952204" y="0"/>
                </a:lnTo>
                <a:lnTo>
                  <a:pt x="6225755" y="0"/>
                </a:lnTo>
                <a:lnTo>
                  <a:pt x="6332799" y="0"/>
                </a:lnTo>
                <a:lnTo>
                  <a:pt x="6419964" y="0"/>
                </a:lnTo>
                <a:lnTo>
                  <a:pt x="6435283" y="0"/>
                </a:lnTo>
                <a:lnTo>
                  <a:pt x="6903043" y="0"/>
                </a:lnTo>
                <a:lnTo>
                  <a:pt x="6946743" y="0"/>
                </a:lnTo>
                <a:lnTo>
                  <a:pt x="7429822" y="0"/>
                </a:lnTo>
                <a:lnTo>
                  <a:pt x="7655819" y="0"/>
                </a:lnTo>
                <a:lnTo>
                  <a:pt x="8138898" y="0"/>
                </a:lnTo>
                <a:lnTo>
                  <a:pt x="8139964" y="10575"/>
                </a:lnTo>
                <a:cubicBezTo>
                  <a:pt x="8158033" y="98875"/>
                  <a:pt x="8236160" y="165297"/>
                  <a:pt x="8329801" y="165297"/>
                </a:cubicBezTo>
                <a:lnTo>
                  <a:pt x="8329802" y="165297"/>
                </a:lnTo>
                <a:lnTo>
                  <a:pt x="8329802" y="288064"/>
                </a:lnTo>
                <a:lnTo>
                  <a:pt x="8329802" y="312306"/>
                </a:lnTo>
                <a:lnTo>
                  <a:pt x="8329802" y="401084"/>
                </a:lnTo>
                <a:lnTo>
                  <a:pt x="8329802" y="435073"/>
                </a:lnTo>
                <a:lnTo>
                  <a:pt x="8329802" y="548093"/>
                </a:lnTo>
                <a:lnTo>
                  <a:pt x="8329802" y="550927"/>
                </a:lnTo>
                <a:lnTo>
                  <a:pt x="8329802" y="655689"/>
                </a:lnTo>
                <a:lnTo>
                  <a:pt x="8329802" y="697936"/>
                </a:lnTo>
                <a:lnTo>
                  <a:pt x="8329802" y="786715"/>
                </a:lnTo>
                <a:lnTo>
                  <a:pt x="8329802" y="802698"/>
                </a:lnTo>
                <a:lnTo>
                  <a:pt x="8329802" y="933724"/>
                </a:lnTo>
                <a:lnTo>
                  <a:pt x="8329801" y="933724"/>
                </a:lnTo>
                <a:cubicBezTo>
                  <a:pt x="8236160" y="933724"/>
                  <a:pt x="8158033" y="1000146"/>
                  <a:pt x="8139964" y="1088445"/>
                </a:cubicBezTo>
                <a:lnTo>
                  <a:pt x="8136980" y="1118046"/>
                </a:lnTo>
                <a:lnTo>
                  <a:pt x="7653901" y="1118046"/>
                </a:lnTo>
                <a:lnTo>
                  <a:pt x="7610201" y="1118046"/>
                </a:lnTo>
                <a:lnTo>
                  <a:pt x="7429822" y="1118046"/>
                </a:lnTo>
                <a:lnTo>
                  <a:pt x="7127122" y="1118046"/>
                </a:lnTo>
                <a:lnTo>
                  <a:pt x="6946743" y="1118046"/>
                </a:lnTo>
                <a:lnTo>
                  <a:pt x="6932914" y="1118046"/>
                </a:lnTo>
                <a:lnTo>
                  <a:pt x="6903043" y="1118046"/>
                </a:lnTo>
                <a:lnTo>
                  <a:pt x="6449835" y="1118046"/>
                </a:lnTo>
                <a:lnTo>
                  <a:pt x="6433365" y="1118046"/>
                </a:lnTo>
                <a:lnTo>
                  <a:pt x="6419964" y="1118046"/>
                </a:lnTo>
                <a:lnTo>
                  <a:pt x="6330881" y="1118046"/>
                </a:lnTo>
                <a:lnTo>
                  <a:pt x="6225755" y="1118046"/>
                </a:lnTo>
                <a:lnTo>
                  <a:pt x="5950286" y="1118046"/>
                </a:lnTo>
                <a:lnTo>
                  <a:pt x="5906586" y="1118046"/>
                </a:lnTo>
                <a:lnTo>
                  <a:pt x="5847802" y="1118046"/>
                </a:lnTo>
                <a:lnTo>
                  <a:pt x="5742676" y="1118046"/>
                </a:lnTo>
                <a:lnTo>
                  <a:pt x="5726207" y="1118046"/>
                </a:lnTo>
                <a:lnTo>
                  <a:pt x="5662930" y="1118046"/>
                </a:lnTo>
                <a:lnTo>
                  <a:pt x="5623723" y="1118046"/>
                </a:lnTo>
                <a:lnTo>
                  <a:pt x="5423507" y="1118046"/>
                </a:lnTo>
                <a:lnTo>
                  <a:pt x="5243128" y="1118046"/>
                </a:lnTo>
                <a:lnTo>
                  <a:pt x="5229299" y="1118046"/>
                </a:lnTo>
                <a:lnTo>
                  <a:pt x="5199428" y="1118046"/>
                </a:lnTo>
                <a:lnTo>
                  <a:pt x="5179851" y="1118046"/>
                </a:lnTo>
                <a:lnTo>
                  <a:pt x="5140644" y="1118046"/>
                </a:lnTo>
                <a:lnTo>
                  <a:pt x="4955771" y="1118046"/>
                </a:lnTo>
                <a:lnTo>
                  <a:pt x="4746220" y="1118046"/>
                </a:lnTo>
                <a:lnTo>
                  <a:pt x="4716349" y="1118046"/>
                </a:lnTo>
                <a:lnTo>
                  <a:pt x="4627266" y="1118046"/>
                </a:lnTo>
                <a:lnTo>
                  <a:pt x="4522140" y="1118046"/>
                </a:lnTo>
                <a:lnTo>
                  <a:pt x="4472692" y="1118046"/>
                </a:lnTo>
                <a:lnTo>
                  <a:pt x="4144187" y="1118046"/>
                </a:lnTo>
                <a:lnTo>
                  <a:pt x="4039061" y="1118046"/>
                </a:lnTo>
                <a:lnTo>
                  <a:pt x="3959315" y="1118046"/>
                </a:lnTo>
                <a:lnTo>
                  <a:pt x="3920108" y="1118046"/>
                </a:lnTo>
                <a:lnTo>
                  <a:pt x="3857110" y="1118046"/>
                </a:lnTo>
                <a:lnTo>
                  <a:pt x="3476236" y="1118046"/>
                </a:lnTo>
                <a:lnTo>
                  <a:pt x="3437029" y="1118046"/>
                </a:lnTo>
                <a:lnTo>
                  <a:pt x="3374031" y="1118046"/>
                </a:lnTo>
                <a:lnTo>
                  <a:pt x="3330331" y="1118046"/>
                </a:lnTo>
                <a:lnTo>
                  <a:pt x="3252156" y="1118046"/>
                </a:lnTo>
                <a:lnTo>
                  <a:pt x="3149952" y="1118046"/>
                </a:lnTo>
                <a:lnTo>
                  <a:pt x="2847252" y="1118046"/>
                </a:lnTo>
                <a:lnTo>
                  <a:pt x="2769077" y="1118046"/>
                </a:lnTo>
                <a:lnTo>
                  <a:pt x="2666873" y="1118046"/>
                </a:lnTo>
                <a:lnTo>
                  <a:pt x="2653044" y="1118046"/>
                </a:lnTo>
                <a:lnTo>
                  <a:pt x="2623173" y="1118046"/>
                </a:lnTo>
                <a:lnTo>
                  <a:pt x="2169965" y="1118046"/>
                </a:lnTo>
                <a:lnTo>
                  <a:pt x="2140094" y="1118046"/>
                </a:lnTo>
                <a:lnTo>
                  <a:pt x="2051011" y="1118046"/>
                </a:lnTo>
                <a:lnTo>
                  <a:pt x="1945885" y="1118046"/>
                </a:lnTo>
                <a:lnTo>
                  <a:pt x="1567932" y="1118046"/>
                </a:lnTo>
                <a:lnTo>
                  <a:pt x="1462806" y="1118046"/>
                </a:lnTo>
                <a:lnTo>
                  <a:pt x="1383060" y="1118046"/>
                </a:lnTo>
                <a:lnTo>
                  <a:pt x="1343853" y="1118046"/>
                </a:lnTo>
                <a:lnTo>
                  <a:pt x="899981" y="1118046"/>
                </a:lnTo>
                <a:lnTo>
                  <a:pt x="860774" y="1118046"/>
                </a:lnTo>
                <a:lnTo>
                  <a:pt x="675901" y="1118046"/>
                </a:lnTo>
                <a:lnTo>
                  <a:pt x="192822" y="1118046"/>
                </a:lnTo>
                <a:lnTo>
                  <a:pt x="189838" y="1088445"/>
                </a:lnTo>
                <a:cubicBezTo>
                  <a:pt x="171769" y="1000146"/>
                  <a:pt x="93642" y="933724"/>
                  <a:pt x="1" y="933724"/>
                </a:cubicBezTo>
                <a:lnTo>
                  <a:pt x="0" y="933724"/>
                </a:lnTo>
                <a:lnTo>
                  <a:pt x="0" y="802698"/>
                </a:lnTo>
                <a:lnTo>
                  <a:pt x="0" y="786715"/>
                </a:lnTo>
                <a:lnTo>
                  <a:pt x="0" y="697936"/>
                </a:lnTo>
                <a:lnTo>
                  <a:pt x="0" y="655689"/>
                </a:lnTo>
                <a:lnTo>
                  <a:pt x="0" y="550927"/>
                </a:lnTo>
                <a:lnTo>
                  <a:pt x="0" y="548093"/>
                </a:lnTo>
                <a:lnTo>
                  <a:pt x="0" y="435073"/>
                </a:lnTo>
                <a:lnTo>
                  <a:pt x="0" y="401084"/>
                </a:lnTo>
                <a:lnTo>
                  <a:pt x="0" y="312306"/>
                </a:lnTo>
                <a:lnTo>
                  <a:pt x="0" y="288064"/>
                </a:lnTo>
                <a:lnTo>
                  <a:pt x="0" y="165297"/>
                </a:lnTo>
                <a:lnTo>
                  <a:pt x="1" y="165297"/>
                </a:lnTo>
                <a:cubicBezTo>
                  <a:pt x="93642" y="165297"/>
                  <a:pt x="171769" y="98875"/>
                  <a:pt x="189838" y="10575"/>
                </a:cubicBezTo>
                <a:close/>
              </a:path>
            </a:pathLst>
          </a:custGeom>
          <a:noFill/>
          <a:ln w="25400">
            <a:solidFill>
              <a:srgbClr val="FF01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EF7E9AB0-911D-2B2B-3790-19B656B424E7}"/>
              </a:ext>
            </a:extLst>
          </p:cNvPr>
          <p:cNvSpPr/>
          <p:nvPr/>
        </p:nvSpPr>
        <p:spPr>
          <a:xfrm>
            <a:off x="1927693" y="3890846"/>
            <a:ext cx="8329802" cy="824222"/>
          </a:xfrm>
          <a:custGeom>
            <a:avLst/>
            <a:gdLst>
              <a:gd name="connsiteX0" fmla="*/ 190904 w 8329802"/>
              <a:gd name="connsiteY0" fmla="*/ 0 h 824222"/>
              <a:gd name="connsiteX1" fmla="*/ 673983 w 8329802"/>
              <a:gd name="connsiteY1" fmla="*/ 0 h 824222"/>
              <a:gd name="connsiteX2" fmla="*/ 899981 w 8329802"/>
              <a:gd name="connsiteY2" fmla="*/ 0 h 824222"/>
              <a:gd name="connsiteX3" fmla="*/ 1383060 w 8329802"/>
              <a:gd name="connsiteY3" fmla="*/ 0 h 824222"/>
              <a:gd name="connsiteX4" fmla="*/ 1462806 w 8329802"/>
              <a:gd name="connsiteY4" fmla="*/ 0 h 824222"/>
              <a:gd name="connsiteX5" fmla="*/ 1569850 w 8329802"/>
              <a:gd name="connsiteY5" fmla="*/ 0 h 824222"/>
              <a:gd name="connsiteX6" fmla="*/ 1945885 w 8329802"/>
              <a:gd name="connsiteY6" fmla="*/ 0 h 824222"/>
              <a:gd name="connsiteX7" fmla="*/ 2052929 w 8329802"/>
              <a:gd name="connsiteY7" fmla="*/ 0 h 824222"/>
              <a:gd name="connsiteX8" fmla="*/ 2140094 w 8329802"/>
              <a:gd name="connsiteY8" fmla="*/ 0 h 824222"/>
              <a:gd name="connsiteX9" fmla="*/ 2623173 w 8329802"/>
              <a:gd name="connsiteY9" fmla="*/ 0 h 824222"/>
              <a:gd name="connsiteX10" fmla="*/ 2666873 w 8329802"/>
              <a:gd name="connsiteY10" fmla="*/ 0 h 824222"/>
              <a:gd name="connsiteX11" fmla="*/ 2767159 w 8329802"/>
              <a:gd name="connsiteY11" fmla="*/ 0 h 824222"/>
              <a:gd name="connsiteX12" fmla="*/ 3149952 w 8329802"/>
              <a:gd name="connsiteY12" fmla="*/ 0 h 824222"/>
              <a:gd name="connsiteX13" fmla="*/ 3250238 w 8329802"/>
              <a:gd name="connsiteY13" fmla="*/ 0 h 824222"/>
              <a:gd name="connsiteX14" fmla="*/ 3375949 w 8329802"/>
              <a:gd name="connsiteY14" fmla="*/ 0 h 824222"/>
              <a:gd name="connsiteX15" fmla="*/ 3476236 w 8329802"/>
              <a:gd name="connsiteY15" fmla="*/ 0 h 824222"/>
              <a:gd name="connsiteX16" fmla="*/ 3859028 w 8329802"/>
              <a:gd name="connsiteY16" fmla="*/ 0 h 824222"/>
              <a:gd name="connsiteX17" fmla="*/ 3959315 w 8329802"/>
              <a:gd name="connsiteY17" fmla="*/ 0 h 824222"/>
              <a:gd name="connsiteX18" fmla="*/ 4039061 w 8329802"/>
              <a:gd name="connsiteY18" fmla="*/ 0 h 824222"/>
              <a:gd name="connsiteX19" fmla="*/ 4146105 w 8329802"/>
              <a:gd name="connsiteY19" fmla="*/ 0 h 824222"/>
              <a:gd name="connsiteX20" fmla="*/ 4470774 w 8329802"/>
              <a:gd name="connsiteY20" fmla="*/ 0 h 824222"/>
              <a:gd name="connsiteX21" fmla="*/ 4522140 w 8329802"/>
              <a:gd name="connsiteY21" fmla="*/ 0 h 824222"/>
              <a:gd name="connsiteX22" fmla="*/ 4629184 w 8329802"/>
              <a:gd name="connsiteY22" fmla="*/ 0 h 824222"/>
              <a:gd name="connsiteX23" fmla="*/ 4716349 w 8329802"/>
              <a:gd name="connsiteY23" fmla="*/ 0 h 824222"/>
              <a:gd name="connsiteX24" fmla="*/ 4953853 w 8329802"/>
              <a:gd name="connsiteY24" fmla="*/ 0 h 824222"/>
              <a:gd name="connsiteX25" fmla="*/ 5179851 w 8329802"/>
              <a:gd name="connsiteY25" fmla="*/ 0 h 824222"/>
              <a:gd name="connsiteX26" fmla="*/ 5199428 w 8329802"/>
              <a:gd name="connsiteY26" fmla="*/ 0 h 824222"/>
              <a:gd name="connsiteX27" fmla="*/ 5243128 w 8329802"/>
              <a:gd name="connsiteY27" fmla="*/ 0 h 824222"/>
              <a:gd name="connsiteX28" fmla="*/ 5662930 w 8329802"/>
              <a:gd name="connsiteY28" fmla="*/ 0 h 824222"/>
              <a:gd name="connsiteX29" fmla="*/ 5726207 w 8329802"/>
              <a:gd name="connsiteY29" fmla="*/ 0 h 824222"/>
              <a:gd name="connsiteX30" fmla="*/ 5742676 w 8329802"/>
              <a:gd name="connsiteY30" fmla="*/ 0 h 824222"/>
              <a:gd name="connsiteX31" fmla="*/ 5849720 w 8329802"/>
              <a:gd name="connsiteY31" fmla="*/ 0 h 824222"/>
              <a:gd name="connsiteX32" fmla="*/ 5952204 w 8329802"/>
              <a:gd name="connsiteY32" fmla="*/ 0 h 824222"/>
              <a:gd name="connsiteX33" fmla="*/ 6225755 w 8329802"/>
              <a:gd name="connsiteY33" fmla="*/ 0 h 824222"/>
              <a:gd name="connsiteX34" fmla="*/ 6332799 w 8329802"/>
              <a:gd name="connsiteY34" fmla="*/ 0 h 824222"/>
              <a:gd name="connsiteX35" fmla="*/ 6419964 w 8329802"/>
              <a:gd name="connsiteY35" fmla="*/ 0 h 824222"/>
              <a:gd name="connsiteX36" fmla="*/ 6435283 w 8329802"/>
              <a:gd name="connsiteY36" fmla="*/ 0 h 824222"/>
              <a:gd name="connsiteX37" fmla="*/ 6903043 w 8329802"/>
              <a:gd name="connsiteY37" fmla="*/ 0 h 824222"/>
              <a:gd name="connsiteX38" fmla="*/ 6946743 w 8329802"/>
              <a:gd name="connsiteY38" fmla="*/ 0 h 824222"/>
              <a:gd name="connsiteX39" fmla="*/ 7429822 w 8329802"/>
              <a:gd name="connsiteY39" fmla="*/ 0 h 824222"/>
              <a:gd name="connsiteX40" fmla="*/ 7655819 w 8329802"/>
              <a:gd name="connsiteY40" fmla="*/ 0 h 824222"/>
              <a:gd name="connsiteX41" fmla="*/ 8138898 w 8329802"/>
              <a:gd name="connsiteY41" fmla="*/ 0 h 824222"/>
              <a:gd name="connsiteX42" fmla="*/ 8139964 w 8329802"/>
              <a:gd name="connsiteY42" fmla="*/ 10575 h 824222"/>
              <a:gd name="connsiteX43" fmla="*/ 8329801 w 8329802"/>
              <a:gd name="connsiteY43" fmla="*/ 165297 h 824222"/>
              <a:gd name="connsiteX44" fmla="*/ 8329802 w 8329802"/>
              <a:gd name="connsiteY44" fmla="*/ 165297 h 824222"/>
              <a:gd name="connsiteX45" fmla="*/ 8329802 w 8329802"/>
              <a:gd name="connsiteY45" fmla="*/ 254269 h 824222"/>
              <a:gd name="connsiteX46" fmla="*/ 8329802 w 8329802"/>
              <a:gd name="connsiteY46" fmla="*/ 288064 h 824222"/>
              <a:gd name="connsiteX47" fmla="*/ 8329802 w 8329802"/>
              <a:gd name="connsiteY47" fmla="*/ 401084 h 824222"/>
              <a:gd name="connsiteX48" fmla="*/ 8329802 w 8329802"/>
              <a:gd name="connsiteY48" fmla="*/ 404112 h 824222"/>
              <a:gd name="connsiteX49" fmla="*/ 8329802 w 8329802"/>
              <a:gd name="connsiteY49" fmla="*/ 508874 h 824222"/>
              <a:gd name="connsiteX50" fmla="*/ 8329802 w 8329802"/>
              <a:gd name="connsiteY50" fmla="*/ 550927 h 824222"/>
              <a:gd name="connsiteX51" fmla="*/ 8329802 w 8329802"/>
              <a:gd name="connsiteY51" fmla="*/ 639900 h 824222"/>
              <a:gd name="connsiteX52" fmla="*/ 8329801 w 8329802"/>
              <a:gd name="connsiteY52" fmla="*/ 639900 h 824222"/>
              <a:gd name="connsiteX53" fmla="*/ 8139964 w 8329802"/>
              <a:gd name="connsiteY53" fmla="*/ 794621 h 824222"/>
              <a:gd name="connsiteX54" fmla="*/ 8136980 w 8329802"/>
              <a:gd name="connsiteY54" fmla="*/ 824222 h 824222"/>
              <a:gd name="connsiteX55" fmla="*/ 7653901 w 8329802"/>
              <a:gd name="connsiteY55" fmla="*/ 824222 h 824222"/>
              <a:gd name="connsiteX56" fmla="*/ 7610201 w 8329802"/>
              <a:gd name="connsiteY56" fmla="*/ 824222 h 824222"/>
              <a:gd name="connsiteX57" fmla="*/ 7429822 w 8329802"/>
              <a:gd name="connsiteY57" fmla="*/ 824222 h 824222"/>
              <a:gd name="connsiteX58" fmla="*/ 7127122 w 8329802"/>
              <a:gd name="connsiteY58" fmla="*/ 824222 h 824222"/>
              <a:gd name="connsiteX59" fmla="*/ 6946743 w 8329802"/>
              <a:gd name="connsiteY59" fmla="*/ 824222 h 824222"/>
              <a:gd name="connsiteX60" fmla="*/ 6932914 w 8329802"/>
              <a:gd name="connsiteY60" fmla="*/ 824222 h 824222"/>
              <a:gd name="connsiteX61" fmla="*/ 6903043 w 8329802"/>
              <a:gd name="connsiteY61" fmla="*/ 824222 h 824222"/>
              <a:gd name="connsiteX62" fmla="*/ 6449835 w 8329802"/>
              <a:gd name="connsiteY62" fmla="*/ 824222 h 824222"/>
              <a:gd name="connsiteX63" fmla="*/ 6433365 w 8329802"/>
              <a:gd name="connsiteY63" fmla="*/ 824222 h 824222"/>
              <a:gd name="connsiteX64" fmla="*/ 6419964 w 8329802"/>
              <a:gd name="connsiteY64" fmla="*/ 824222 h 824222"/>
              <a:gd name="connsiteX65" fmla="*/ 6330881 w 8329802"/>
              <a:gd name="connsiteY65" fmla="*/ 824222 h 824222"/>
              <a:gd name="connsiteX66" fmla="*/ 6225755 w 8329802"/>
              <a:gd name="connsiteY66" fmla="*/ 824222 h 824222"/>
              <a:gd name="connsiteX67" fmla="*/ 5950286 w 8329802"/>
              <a:gd name="connsiteY67" fmla="*/ 824222 h 824222"/>
              <a:gd name="connsiteX68" fmla="*/ 5906586 w 8329802"/>
              <a:gd name="connsiteY68" fmla="*/ 824222 h 824222"/>
              <a:gd name="connsiteX69" fmla="*/ 5847802 w 8329802"/>
              <a:gd name="connsiteY69" fmla="*/ 824222 h 824222"/>
              <a:gd name="connsiteX70" fmla="*/ 5742676 w 8329802"/>
              <a:gd name="connsiteY70" fmla="*/ 824222 h 824222"/>
              <a:gd name="connsiteX71" fmla="*/ 5726207 w 8329802"/>
              <a:gd name="connsiteY71" fmla="*/ 824222 h 824222"/>
              <a:gd name="connsiteX72" fmla="*/ 5662930 w 8329802"/>
              <a:gd name="connsiteY72" fmla="*/ 824222 h 824222"/>
              <a:gd name="connsiteX73" fmla="*/ 5623723 w 8329802"/>
              <a:gd name="connsiteY73" fmla="*/ 824222 h 824222"/>
              <a:gd name="connsiteX74" fmla="*/ 5423507 w 8329802"/>
              <a:gd name="connsiteY74" fmla="*/ 824222 h 824222"/>
              <a:gd name="connsiteX75" fmla="*/ 5243128 w 8329802"/>
              <a:gd name="connsiteY75" fmla="*/ 824222 h 824222"/>
              <a:gd name="connsiteX76" fmla="*/ 5229299 w 8329802"/>
              <a:gd name="connsiteY76" fmla="*/ 824222 h 824222"/>
              <a:gd name="connsiteX77" fmla="*/ 5199428 w 8329802"/>
              <a:gd name="connsiteY77" fmla="*/ 824222 h 824222"/>
              <a:gd name="connsiteX78" fmla="*/ 5179851 w 8329802"/>
              <a:gd name="connsiteY78" fmla="*/ 824222 h 824222"/>
              <a:gd name="connsiteX79" fmla="*/ 5140644 w 8329802"/>
              <a:gd name="connsiteY79" fmla="*/ 824222 h 824222"/>
              <a:gd name="connsiteX80" fmla="*/ 4955771 w 8329802"/>
              <a:gd name="connsiteY80" fmla="*/ 824222 h 824222"/>
              <a:gd name="connsiteX81" fmla="*/ 4746220 w 8329802"/>
              <a:gd name="connsiteY81" fmla="*/ 824222 h 824222"/>
              <a:gd name="connsiteX82" fmla="*/ 4716349 w 8329802"/>
              <a:gd name="connsiteY82" fmla="*/ 824222 h 824222"/>
              <a:gd name="connsiteX83" fmla="*/ 4627266 w 8329802"/>
              <a:gd name="connsiteY83" fmla="*/ 824222 h 824222"/>
              <a:gd name="connsiteX84" fmla="*/ 4522140 w 8329802"/>
              <a:gd name="connsiteY84" fmla="*/ 824222 h 824222"/>
              <a:gd name="connsiteX85" fmla="*/ 4472692 w 8329802"/>
              <a:gd name="connsiteY85" fmla="*/ 824222 h 824222"/>
              <a:gd name="connsiteX86" fmla="*/ 4144187 w 8329802"/>
              <a:gd name="connsiteY86" fmla="*/ 824222 h 824222"/>
              <a:gd name="connsiteX87" fmla="*/ 4039061 w 8329802"/>
              <a:gd name="connsiteY87" fmla="*/ 824222 h 824222"/>
              <a:gd name="connsiteX88" fmla="*/ 3959315 w 8329802"/>
              <a:gd name="connsiteY88" fmla="*/ 824222 h 824222"/>
              <a:gd name="connsiteX89" fmla="*/ 3920108 w 8329802"/>
              <a:gd name="connsiteY89" fmla="*/ 824222 h 824222"/>
              <a:gd name="connsiteX90" fmla="*/ 3857110 w 8329802"/>
              <a:gd name="connsiteY90" fmla="*/ 824222 h 824222"/>
              <a:gd name="connsiteX91" fmla="*/ 3476236 w 8329802"/>
              <a:gd name="connsiteY91" fmla="*/ 824222 h 824222"/>
              <a:gd name="connsiteX92" fmla="*/ 3437029 w 8329802"/>
              <a:gd name="connsiteY92" fmla="*/ 824222 h 824222"/>
              <a:gd name="connsiteX93" fmla="*/ 3374031 w 8329802"/>
              <a:gd name="connsiteY93" fmla="*/ 824222 h 824222"/>
              <a:gd name="connsiteX94" fmla="*/ 3330331 w 8329802"/>
              <a:gd name="connsiteY94" fmla="*/ 824222 h 824222"/>
              <a:gd name="connsiteX95" fmla="*/ 3252156 w 8329802"/>
              <a:gd name="connsiteY95" fmla="*/ 824222 h 824222"/>
              <a:gd name="connsiteX96" fmla="*/ 3149952 w 8329802"/>
              <a:gd name="connsiteY96" fmla="*/ 824222 h 824222"/>
              <a:gd name="connsiteX97" fmla="*/ 2847252 w 8329802"/>
              <a:gd name="connsiteY97" fmla="*/ 824222 h 824222"/>
              <a:gd name="connsiteX98" fmla="*/ 2769077 w 8329802"/>
              <a:gd name="connsiteY98" fmla="*/ 824222 h 824222"/>
              <a:gd name="connsiteX99" fmla="*/ 2666873 w 8329802"/>
              <a:gd name="connsiteY99" fmla="*/ 824222 h 824222"/>
              <a:gd name="connsiteX100" fmla="*/ 2653044 w 8329802"/>
              <a:gd name="connsiteY100" fmla="*/ 824222 h 824222"/>
              <a:gd name="connsiteX101" fmla="*/ 2623173 w 8329802"/>
              <a:gd name="connsiteY101" fmla="*/ 824222 h 824222"/>
              <a:gd name="connsiteX102" fmla="*/ 2169965 w 8329802"/>
              <a:gd name="connsiteY102" fmla="*/ 824222 h 824222"/>
              <a:gd name="connsiteX103" fmla="*/ 2140094 w 8329802"/>
              <a:gd name="connsiteY103" fmla="*/ 824222 h 824222"/>
              <a:gd name="connsiteX104" fmla="*/ 2051011 w 8329802"/>
              <a:gd name="connsiteY104" fmla="*/ 824222 h 824222"/>
              <a:gd name="connsiteX105" fmla="*/ 1945885 w 8329802"/>
              <a:gd name="connsiteY105" fmla="*/ 824222 h 824222"/>
              <a:gd name="connsiteX106" fmla="*/ 1567932 w 8329802"/>
              <a:gd name="connsiteY106" fmla="*/ 824222 h 824222"/>
              <a:gd name="connsiteX107" fmla="*/ 1462806 w 8329802"/>
              <a:gd name="connsiteY107" fmla="*/ 824222 h 824222"/>
              <a:gd name="connsiteX108" fmla="*/ 1383060 w 8329802"/>
              <a:gd name="connsiteY108" fmla="*/ 824222 h 824222"/>
              <a:gd name="connsiteX109" fmla="*/ 1343853 w 8329802"/>
              <a:gd name="connsiteY109" fmla="*/ 824222 h 824222"/>
              <a:gd name="connsiteX110" fmla="*/ 899981 w 8329802"/>
              <a:gd name="connsiteY110" fmla="*/ 824222 h 824222"/>
              <a:gd name="connsiteX111" fmla="*/ 860774 w 8329802"/>
              <a:gd name="connsiteY111" fmla="*/ 824222 h 824222"/>
              <a:gd name="connsiteX112" fmla="*/ 675901 w 8329802"/>
              <a:gd name="connsiteY112" fmla="*/ 824222 h 824222"/>
              <a:gd name="connsiteX113" fmla="*/ 192822 w 8329802"/>
              <a:gd name="connsiteY113" fmla="*/ 824222 h 824222"/>
              <a:gd name="connsiteX114" fmla="*/ 189838 w 8329802"/>
              <a:gd name="connsiteY114" fmla="*/ 794621 h 824222"/>
              <a:gd name="connsiteX115" fmla="*/ 1 w 8329802"/>
              <a:gd name="connsiteY115" fmla="*/ 639900 h 824222"/>
              <a:gd name="connsiteX116" fmla="*/ 0 w 8329802"/>
              <a:gd name="connsiteY116" fmla="*/ 639900 h 824222"/>
              <a:gd name="connsiteX117" fmla="*/ 0 w 8329802"/>
              <a:gd name="connsiteY117" fmla="*/ 550927 h 824222"/>
              <a:gd name="connsiteX118" fmla="*/ 0 w 8329802"/>
              <a:gd name="connsiteY118" fmla="*/ 508874 h 824222"/>
              <a:gd name="connsiteX119" fmla="*/ 0 w 8329802"/>
              <a:gd name="connsiteY119" fmla="*/ 404112 h 824222"/>
              <a:gd name="connsiteX120" fmla="*/ 0 w 8329802"/>
              <a:gd name="connsiteY120" fmla="*/ 401084 h 824222"/>
              <a:gd name="connsiteX121" fmla="*/ 0 w 8329802"/>
              <a:gd name="connsiteY121" fmla="*/ 288064 h 824222"/>
              <a:gd name="connsiteX122" fmla="*/ 0 w 8329802"/>
              <a:gd name="connsiteY122" fmla="*/ 254269 h 824222"/>
              <a:gd name="connsiteX123" fmla="*/ 0 w 8329802"/>
              <a:gd name="connsiteY123" fmla="*/ 165297 h 824222"/>
              <a:gd name="connsiteX124" fmla="*/ 1 w 8329802"/>
              <a:gd name="connsiteY124" fmla="*/ 165297 h 824222"/>
              <a:gd name="connsiteX125" fmla="*/ 189838 w 8329802"/>
              <a:gd name="connsiteY125" fmla="*/ 10575 h 82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8329802" h="824222">
                <a:moveTo>
                  <a:pt x="190904" y="0"/>
                </a:moveTo>
                <a:lnTo>
                  <a:pt x="673983" y="0"/>
                </a:lnTo>
                <a:lnTo>
                  <a:pt x="899981" y="0"/>
                </a:lnTo>
                <a:lnTo>
                  <a:pt x="1383060" y="0"/>
                </a:lnTo>
                <a:lnTo>
                  <a:pt x="1462806" y="0"/>
                </a:lnTo>
                <a:lnTo>
                  <a:pt x="1569850" y="0"/>
                </a:lnTo>
                <a:lnTo>
                  <a:pt x="1945885" y="0"/>
                </a:lnTo>
                <a:lnTo>
                  <a:pt x="2052929" y="0"/>
                </a:lnTo>
                <a:lnTo>
                  <a:pt x="2140094" y="0"/>
                </a:lnTo>
                <a:lnTo>
                  <a:pt x="2623173" y="0"/>
                </a:lnTo>
                <a:lnTo>
                  <a:pt x="2666873" y="0"/>
                </a:lnTo>
                <a:lnTo>
                  <a:pt x="2767159" y="0"/>
                </a:lnTo>
                <a:lnTo>
                  <a:pt x="3149952" y="0"/>
                </a:lnTo>
                <a:lnTo>
                  <a:pt x="3250238" y="0"/>
                </a:lnTo>
                <a:lnTo>
                  <a:pt x="3375949" y="0"/>
                </a:lnTo>
                <a:lnTo>
                  <a:pt x="3476236" y="0"/>
                </a:lnTo>
                <a:lnTo>
                  <a:pt x="3859028" y="0"/>
                </a:lnTo>
                <a:lnTo>
                  <a:pt x="3959315" y="0"/>
                </a:lnTo>
                <a:lnTo>
                  <a:pt x="4039061" y="0"/>
                </a:lnTo>
                <a:lnTo>
                  <a:pt x="4146105" y="0"/>
                </a:lnTo>
                <a:lnTo>
                  <a:pt x="4470774" y="0"/>
                </a:lnTo>
                <a:lnTo>
                  <a:pt x="4522140" y="0"/>
                </a:lnTo>
                <a:lnTo>
                  <a:pt x="4629184" y="0"/>
                </a:lnTo>
                <a:lnTo>
                  <a:pt x="4716349" y="0"/>
                </a:lnTo>
                <a:lnTo>
                  <a:pt x="4953853" y="0"/>
                </a:lnTo>
                <a:lnTo>
                  <a:pt x="5179851" y="0"/>
                </a:lnTo>
                <a:lnTo>
                  <a:pt x="5199428" y="0"/>
                </a:lnTo>
                <a:lnTo>
                  <a:pt x="5243128" y="0"/>
                </a:lnTo>
                <a:lnTo>
                  <a:pt x="5662930" y="0"/>
                </a:lnTo>
                <a:lnTo>
                  <a:pt x="5726207" y="0"/>
                </a:lnTo>
                <a:lnTo>
                  <a:pt x="5742676" y="0"/>
                </a:lnTo>
                <a:lnTo>
                  <a:pt x="5849720" y="0"/>
                </a:lnTo>
                <a:lnTo>
                  <a:pt x="5952204" y="0"/>
                </a:lnTo>
                <a:lnTo>
                  <a:pt x="6225755" y="0"/>
                </a:lnTo>
                <a:lnTo>
                  <a:pt x="6332799" y="0"/>
                </a:lnTo>
                <a:lnTo>
                  <a:pt x="6419964" y="0"/>
                </a:lnTo>
                <a:lnTo>
                  <a:pt x="6435283" y="0"/>
                </a:lnTo>
                <a:lnTo>
                  <a:pt x="6903043" y="0"/>
                </a:lnTo>
                <a:lnTo>
                  <a:pt x="6946743" y="0"/>
                </a:lnTo>
                <a:lnTo>
                  <a:pt x="7429822" y="0"/>
                </a:lnTo>
                <a:lnTo>
                  <a:pt x="7655819" y="0"/>
                </a:lnTo>
                <a:lnTo>
                  <a:pt x="8138898" y="0"/>
                </a:lnTo>
                <a:lnTo>
                  <a:pt x="8139964" y="10575"/>
                </a:lnTo>
                <a:cubicBezTo>
                  <a:pt x="8158033" y="98875"/>
                  <a:pt x="8236160" y="165297"/>
                  <a:pt x="8329801" y="165297"/>
                </a:cubicBezTo>
                <a:lnTo>
                  <a:pt x="8329802" y="165297"/>
                </a:lnTo>
                <a:lnTo>
                  <a:pt x="8329802" y="254269"/>
                </a:lnTo>
                <a:lnTo>
                  <a:pt x="8329802" y="288064"/>
                </a:lnTo>
                <a:lnTo>
                  <a:pt x="8329802" y="401084"/>
                </a:lnTo>
                <a:lnTo>
                  <a:pt x="8329802" y="404112"/>
                </a:lnTo>
                <a:lnTo>
                  <a:pt x="8329802" y="508874"/>
                </a:lnTo>
                <a:lnTo>
                  <a:pt x="8329802" y="550927"/>
                </a:lnTo>
                <a:lnTo>
                  <a:pt x="8329802" y="639900"/>
                </a:lnTo>
                <a:lnTo>
                  <a:pt x="8329801" y="639900"/>
                </a:lnTo>
                <a:cubicBezTo>
                  <a:pt x="8236160" y="639900"/>
                  <a:pt x="8158033" y="706322"/>
                  <a:pt x="8139964" y="794621"/>
                </a:cubicBezTo>
                <a:lnTo>
                  <a:pt x="8136980" y="824222"/>
                </a:lnTo>
                <a:lnTo>
                  <a:pt x="7653901" y="824222"/>
                </a:lnTo>
                <a:lnTo>
                  <a:pt x="7610201" y="824222"/>
                </a:lnTo>
                <a:lnTo>
                  <a:pt x="7429822" y="824222"/>
                </a:lnTo>
                <a:lnTo>
                  <a:pt x="7127122" y="824222"/>
                </a:lnTo>
                <a:lnTo>
                  <a:pt x="6946743" y="824222"/>
                </a:lnTo>
                <a:lnTo>
                  <a:pt x="6932914" y="824222"/>
                </a:lnTo>
                <a:lnTo>
                  <a:pt x="6903043" y="824222"/>
                </a:lnTo>
                <a:lnTo>
                  <a:pt x="6449835" y="824222"/>
                </a:lnTo>
                <a:lnTo>
                  <a:pt x="6433365" y="824222"/>
                </a:lnTo>
                <a:lnTo>
                  <a:pt x="6419964" y="824222"/>
                </a:lnTo>
                <a:lnTo>
                  <a:pt x="6330881" y="824222"/>
                </a:lnTo>
                <a:lnTo>
                  <a:pt x="6225755" y="824222"/>
                </a:lnTo>
                <a:lnTo>
                  <a:pt x="5950286" y="824222"/>
                </a:lnTo>
                <a:lnTo>
                  <a:pt x="5906586" y="824222"/>
                </a:lnTo>
                <a:lnTo>
                  <a:pt x="5847802" y="824222"/>
                </a:lnTo>
                <a:lnTo>
                  <a:pt x="5742676" y="824222"/>
                </a:lnTo>
                <a:lnTo>
                  <a:pt x="5726207" y="824222"/>
                </a:lnTo>
                <a:lnTo>
                  <a:pt x="5662930" y="824222"/>
                </a:lnTo>
                <a:lnTo>
                  <a:pt x="5623723" y="824222"/>
                </a:lnTo>
                <a:lnTo>
                  <a:pt x="5423507" y="824222"/>
                </a:lnTo>
                <a:lnTo>
                  <a:pt x="5243128" y="824222"/>
                </a:lnTo>
                <a:lnTo>
                  <a:pt x="5229299" y="824222"/>
                </a:lnTo>
                <a:lnTo>
                  <a:pt x="5199428" y="824222"/>
                </a:lnTo>
                <a:lnTo>
                  <a:pt x="5179851" y="824222"/>
                </a:lnTo>
                <a:lnTo>
                  <a:pt x="5140644" y="824222"/>
                </a:lnTo>
                <a:lnTo>
                  <a:pt x="4955771" y="824222"/>
                </a:lnTo>
                <a:lnTo>
                  <a:pt x="4746220" y="824222"/>
                </a:lnTo>
                <a:lnTo>
                  <a:pt x="4716349" y="824222"/>
                </a:lnTo>
                <a:lnTo>
                  <a:pt x="4627266" y="824222"/>
                </a:lnTo>
                <a:lnTo>
                  <a:pt x="4522140" y="824222"/>
                </a:lnTo>
                <a:lnTo>
                  <a:pt x="4472692" y="824222"/>
                </a:lnTo>
                <a:lnTo>
                  <a:pt x="4144187" y="824222"/>
                </a:lnTo>
                <a:lnTo>
                  <a:pt x="4039061" y="824222"/>
                </a:lnTo>
                <a:lnTo>
                  <a:pt x="3959315" y="824222"/>
                </a:lnTo>
                <a:lnTo>
                  <a:pt x="3920108" y="824222"/>
                </a:lnTo>
                <a:lnTo>
                  <a:pt x="3857110" y="824222"/>
                </a:lnTo>
                <a:lnTo>
                  <a:pt x="3476236" y="824222"/>
                </a:lnTo>
                <a:lnTo>
                  <a:pt x="3437029" y="824222"/>
                </a:lnTo>
                <a:lnTo>
                  <a:pt x="3374031" y="824222"/>
                </a:lnTo>
                <a:lnTo>
                  <a:pt x="3330331" y="824222"/>
                </a:lnTo>
                <a:lnTo>
                  <a:pt x="3252156" y="824222"/>
                </a:lnTo>
                <a:lnTo>
                  <a:pt x="3149952" y="824222"/>
                </a:lnTo>
                <a:lnTo>
                  <a:pt x="2847252" y="824222"/>
                </a:lnTo>
                <a:lnTo>
                  <a:pt x="2769077" y="824222"/>
                </a:lnTo>
                <a:lnTo>
                  <a:pt x="2666873" y="824222"/>
                </a:lnTo>
                <a:lnTo>
                  <a:pt x="2653044" y="824222"/>
                </a:lnTo>
                <a:lnTo>
                  <a:pt x="2623173" y="824222"/>
                </a:lnTo>
                <a:lnTo>
                  <a:pt x="2169965" y="824222"/>
                </a:lnTo>
                <a:lnTo>
                  <a:pt x="2140094" y="824222"/>
                </a:lnTo>
                <a:lnTo>
                  <a:pt x="2051011" y="824222"/>
                </a:lnTo>
                <a:lnTo>
                  <a:pt x="1945885" y="824222"/>
                </a:lnTo>
                <a:lnTo>
                  <a:pt x="1567932" y="824222"/>
                </a:lnTo>
                <a:lnTo>
                  <a:pt x="1462806" y="824222"/>
                </a:lnTo>
                <a:lnTo>
                  <a:pt x="1383060" y="824222"/>
                </a:lnTo>
                <a:lnTo>
                  <a:pt x="1343853" y="824222"/>
                </a:lnTo>
                <a:lnTo>
                  <a:pt x="899981" y="824222"/>
                </a:lnTo>
                <a:lnTo>
                  <a:pt x="860774" y="824222"/>
                </a:lnTo>
                <a:lnTo>
                  <a:pt x="675901" y="824222"/>
                </a:lnTo>
                <a:lnTo>
                  <a:pt x="192822" y="824222"/>
                </a:lnTo>
                <a:lnTo>
                  <a:pt x="189838" y="794621"/>
                </a:lnTo>
                <a:cubicBezTo>
                  <a:pt x="171769" y="706322"/>
                  <a:pt x="93642" y="639900"/>
                  <a:pt x="1" y="639900"/>
                </a:cubicBezTo>
                <a:lnTo>
                  <a:pt x="0" y="639900"/>
                </a:lnTo>
                <a:lnTo>
                  <a:pt x="0" y="550927"/>
                </a:lnTo>
                <a:lnTo>
                  <a:pt x="0" y="508874"/>
                </a:lnTo>
                <a:lnTo>
                  <a:pt x="0" y="404112"/>
                </a:lnTo>
                <a:lnTo>
                  <a:pt x="0" y="401084"/>
                </a:lnTo>
                <a:lnTo>
                  <a:pt x="0" y="288064"/>
                </a:lnTo>
                <a:lnTo>
                  <a:pt x="0" y="254269"/>
                </a:lnTo>
                <a:lnTo>
                  <a:pt x="0" y="165297"/>
                </a:lnTo>
                <a:lnTo>
                  <a:pt x="1" y="165297"/>
                </a:lnTo>
                <a:cubicBezTo>
                  <a:pt x="93642" y="165297"/>
                  <a:pt x="171769" y="98875"/>
                  <a:pt x="189838" y="10575"/>
                </a:cubicBezTo>
                <a:close/>
              </a:path>
            </a:pathLst>
          </a:custGeom>
          <a:noFill/>
          <a:ln w="25400">
            <a:solidFill>
              <a:srgbClr val="FF01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7688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A30338E0-E56E-0469-CAFB-C6E6D907EE87}"/>
              </a:ext>
            </a:extLst>
          </p:cNvPr>
          <p:cNvSpPr txBox="1"/>
          <p:nvPr/>
        </p:nvSpPr>
        <p:spPr>
          <a:xfrm>
            <a:off x="4746912" y="322235"/>
            <a:ext cx="26981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扫尘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FD18AA92-64FD-05A9-02D9-A261FBBC0D69}"/>
              </a:ext>
            </a:extLst>
          </p:cNvPr>
          <p:cNvSpPr/>
          <p:nvPr/>
        </p:nvSpPr>
        <p:spPr>
          <a:xfrm>
            <a:off x="5355158" y="2126096"/>
            <a:ext cx="580814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据</a:t>
            </a:r>
            <a:r>
              <a:rPr lang="en-US" altLang="zh-CN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《</a:t>
            </a: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吕氏春秋</a:t>
            </a:r>
            <a:r>
              <a:rPr lang="en-US" altLang="zh-CN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》</a:t>
            </a: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记载，中国在尧舜时代就有春节扫尘的风俗。</a:t>
            </a:r>
            <a:endParaRPr lang="en-US" altLang="zh-CN" sz="1600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按民间的说法：因“尘”与“陈”谐音，新春扫尘有“除陈布新”的涵义，其用意是要把一切穷运、晦气统统扫出门。每逢春节来临，家家户户都要打扫环境，清洗各种器具，拆洗被褥窗帘，洒扫六闾庭院，掸拂尘垢蛛网，疏浚明渠暗沟。</a:t>
            </a: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到处洋溢着欢欢喜喜搞卫生、干干净净迎新春的欢乐气氛。</a:t>
            </a: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BD111E1B-B526-47C1-BF4C-2F13AFAFC46B}"/>
              </a:ext>
            </a:extLst>
          </p:cNvPr>
          <p:cNvSpPr/>
          <p:nvPr/>
        </p:nvSpPr>
        <p:spPr>
          <a:xfrm>
            <a:off x="2234189" y="1814701"/>
            <a:ext cx="2574870" cy="3008922"/>
          </a:xfrm>
          <a:custGeom>
            <a:avLst/>
            <a:gdLst>
              <a:gd name="connsiteX0" fmla="*/ 190904 w 2574870"/>
              <a:gd name="connsiteY0" fmla="*/ 0 h 3008922"/>
              <a:gd name="connsiteX1" fmla="*/ 197272 w 2574870"/>
              <a:gd name="connsiteY1" fmla="*/ 0 h 3008922"/>
              <a:gd name="connsiteX2" fmla="*/ 470823 w 2574870"/>
              <a:gd name="connsiteY2" fmla="*/ 0 h 3008922"/>
              <a:gd name="connsiteX3" fmla="*/ 577867 w 2574870"/>
              <a:gd name="connsiteY3" fmla="*/ 0 h 3008922"/>
              <a:gd name="connsiteX4" fmla="*/ 665032 w 2574870"/>
              <a:gd name="connsiteY4" fmla="*/ 0 h 3008922"/>
              <a:gd name="connsiteX5" fmla="*/ 673983 w 2574870"/>
              <a:gd name="connsiteY5" fmla="*/ 0 h 3008922"/>
              <a:gd name="connsiteX6" fmla="*/ 680351 w 2574870"/>
              <a:gd name="connsiteY6" fmla="*/ 0 h 3008922"/>
              <a:gd name="connsiteX7" fmla="*/ 899981 w 2574870"/>
              <a:gd name="connsiteY7" fmla="*/ 0 h 3008922"/>
              <a:gd name="connsiteX8" fmla="*/ 1148111 w 2574870"/>
              <a:gd name="connsiteY8" fmla="*/ 0 h 3008922"/>
              <a:gd name="connsiteX9" fmla="*/ 1191811 w 2574870"/>
              <a:gd name="connsiteY9" fmla="*/ 0 h 3008922"/>
              <a:gd name="connsiteX10" fmla="*/ 1383060 w 2574870"/>
              <a:gd name="connsiteY10" fmla="*/ 0 h 3008922"/>
              <a:gd name="connsiteX11" fmla="*/ 1462806 w 2574870"/>
              <a:gd name="connsiteY11" fmla="*/ 0 h 3008922"/>
              <a:gd name="connsiteX12" fmla="*/ 1569850 w 2574870"/>
              <a:gd name="connsiteY12" fmla="*/ 0 h 3008922"/>
              <a:gd name="connsiteX13" fmla="*/ 1674890 w 2574870"/>
              <a:gd name="connsiteY13" fmla="*/ 0 h 3008922"/>
              <a:gd name="connsiteX14" fmla="*/ 1900887 w 2574870"/>
              <a:gd name="connsiteY14" fmla="*/ 0 h 3008922"/>
              <a:gd name="connsiteX15" fmla="*/ 1945885 w 2574870"/>
              <a:gd name="connsiteY15" fmla="*/ 0 h 3008922"/>
              <a:gd name="connsiteX16" fmla="*/ 2052929 w 2574870"/>
              <a:gd name="connsiteY16" fmla="*/ 0 h 3008922"/>
              <a:gd name="connsiteX17" fmla="*/ 2140094 w 2574870"/>
              <a:gd name="connsiteY17" fmla="*/ 0 h 3008922"/>
              <a:gd name="connsiteX18" fmla="*/ 2383966 w 2574870"/>
              <a:gd name="connsiteY18" fmla="*/ 0 h 3008922"/>
              <a:gd name="connsiteX19" fmla="*/ 2385032 w 2574870"/>
              <a:gd name="connsiteY19" fmla="*/ 10575 h 3008922"/>
              <a:gd name="connsiteX20" fmla="*/ 2574869 w 2574870"/>
              <a:gd name="connsiteY20" fmla="*/ 165297 h 3008922"/>
              <a:gd name="connsiteX21" fmla="*/ 2574870 w 2574870"/>
              <a:gd name="connsiteY21" fmla="*/ 165297 h 3008922"/>
              <a:gd name="connsiteX22" fmla="*/ 2574870 w 2574870"/>
              <a:gd name="connsiteY22" fmla="*/ 254269 h 3008922"/>
              <a:gd name="connsiteX23" fmla="*/ 2574870 w 2574870"/>
              <a:gd name="connsiteY23" fmla="*/ 288064 h 3008922"/>
              <a:gd name="connsiteX24" fmla="*/ 2574870 w 2574870"/>
              <a:gd name="connsiteY24" fmla="*/ 401084 h 3008922"/>
              <a:gd name="connsiteX25" fmla="*/ 2574870 w 2574870"/>
              <a:gd name="connsiteY25" fmla="*/ 404112 h 3008922"/>
              <a:gd name="connsiteX26" fmla="*/ 2574870 w 2574870"/>
              <a:gd name="connsiteY26" fmla="*/ 467617 h 3008922"/>
              <a:gd name="connsiteX27" fmla="*/ 2574870 w 2574870"/>
              <a:gd name="connsiteY27" fmla="*/ 508874 h 3008922"/>
              <a:gd name="connsiteX28" fmla="*/ 2574870 w 2574870"/>
              <a:gd name="connsiteY28" fmla="*/ 550927 h 3008922"/>
              <a:gd name="connsiteX29" fmla="*/ 2574870 w 2574870"/>
              <a:gd name="connsiteY29" fmla="*/ 556589 h 3008922"/>
              <a:gd name="connsiteX30" fmla="*/ 2574870 w 2574870"/>
              <a:gd name="connsiteY30" fmla="*/ 590384 h 3008922"/>
              <a:gd name="connsiteX31" fmla="*/ 2574870 w 2574870"/>
              <a:gd name="connsiteY31" fmla="*/ 639900 h 3008922"/>
              <a:gd name="connsiteX32" fmla="*/ 2574870 w 2574870"/>
              <a:gd name="connsiteY32" fmla="*/ 703404 h 3008922"/>
              <a:gd name="connsiteX33" fmla="*/ 2574870 w 2574870"/>
              <a:gd name="connsiteY33" fmla="*/ 706432 h 3008922"/>
              <a:gd name="connsiteX34" fmla="*/ 2574870 w 2574870"/>
              <a:gd name="connsiteY34" fmla="*/ 769937 h 3008922"/>
              <a:gd name="connsiteX35" fmla="*/ 2574870 w 2574870"/>
              <a:gd name="connsiteY35" fmla="*/ 811194 h 3008922"/>
              <a:gd name="connsiteX36" fmla="*/ 2574870 w 2574870"/>
              <a:gd name="connsiteY36" fmla="*/ 838397 h 3008922"/>
              <a:gd name="connsiteX37" fmla="*/ 2574870 w 2574870"/>
              <a:gd name="connsiteY37" fmla="*/ 853247 h 3008922"/>
              <a:gd name="connsiteX38" fmla="*/ 2574870 w 2574870"/>
              <a:gd name="connsiteY38" fmla="*/ 858909 h 3008922"/>
              <a:gd name="connsiteX39" fmla="*/ 2574870 w 2574870"/>
              <a:gd name="connsiteY39" fmla="*/ 892704 h 3008922"/>
              <a:gd name="connsiteX40" fmla="*/ 2574870 w 2574870"/>
              <a:gd name="connsiteY40" fmla="*/ 927369 h 3008922"/>
              <a:gd name="connsiteX41" fmla="*/ 2574870 w 2574870"/>
              <a:gd name="connsiteY41" fmla="*/ 942220 h 3008922"/>
              <a:gd name="connsiteX42" fmla="*/ 2574870 w 2574870"/>
              <a:gd name="connsiteY42" fmla="*/ 961164 h 3008922"/>
              <a:gd name="connsiteX43" fmla="*/ 2574870 w 2574870"/>
              <a:gd name="connsiteY43" fmla="*/ 1005724 h 3008922"/>
              <a:gd name="connsiteX44" fmla="*/ 2574870 w 2574870"/>
              <a:gd name="connsiteY44" fmla="*/ 1008752 h 3008922"/>
              <a:gd name="connsiteX45" fmla="*/ 2574870 w 2574870"/>
              <a:gd name="connsiteY45" fmla="*/ 1072257 h 3008922"/>
              <a:gd name="connsiteX46" fmla="*/ 2574870 w 2574870"/>
              <a:gd name="connsiteY46" fmla="*/ 1074184 h 3008922"/>
              <a:gd name="connsiteX47" fmla="*/ 2574870 w 2574870"/>
              <a:gd name="connsiteY47" fmla="*/ 1077212 h 3008922"/>
              <a:gd name="connsiteX48" fmla="*/ 2574870 w 2574870"/>
              <a:gd name="connsiteY48" fmla="*/ 1113514 h 3008922"/>
              <a:gd name="connsiteX49" fmla="*/ 2574870 w 2574870"/>
              <a:gd name="connsiteY49" fmla="*/ 1140717 h 3008922"/>
              <a:gd name="connsiteX50" fmla="*/ 2574870 w 2574870"/>
              <a:gd name="connsiteY50" fmla="*/ 1155567 h 3008922"/>
              <a:gd name="connsiteX51" fmla="*/ 2574870 w 2574870"/>
              <a:gd name="connsiteY51" fmla="*/ 1161229 h 3008922"/>
              <a:gd name="connsiteX52" fmla="*/ 2574870 w 2574870"/>
              <a:gd name="connsiteY52" fmla="*/ 1181974 h 3008922"/>
              <a:gd name="connsiteX53" fmla="*/ 2574870 w 2574870"/>
              <a:gd name="connsiteY53" fmla="*/ 1195024 h 3008922"/>
              <a:gd name="connsiteX54" fmla="*/ 2574870 w 2574870"/>
              <a:gd name="connsiteY54" fmla="*/ 1224027 h 3008922"/>
              <a:gd name="connsiteX55" fmla="*/ 2574870 w 2574870"/>
              <a:gd name="connsiteY55" fmla="*/ 1229689 h 3008922"/>
              <a:gd name="connsiteX56" fmla="*/ 2574870 w 2574870"/>
              <a:gd name="connsiteY56" fmla="*/ 1244540 h 3008922"/>
              <a:gd name="connsiteX57" fmla="*/ 2574870 w 2574870"/>
              <a:gd name="connsiteY57" fmla="*/ 1263484 h 3008922"/>
              <a:gd name="connsiteX58" fmla="*/ 2574870 w 2574870"/>
              <a:gd name="connsiteY58" fmla="*/ 1308044 h 3008922"/>
              <a:gd name="connsiteX59" fmla="*/ 2574870 w 2574870"/>
              <a:gd name="connsiteY59" fmla="*/ 1311072 h 3008922"/>
              <a:gd name="connsiteX60" fmla="*/ 2574870 w 2574870"/>
              <a:gd name="connsiteY60" fmla="*/ 1313000 h 3008922"/>
              <a:gd name="connsiteX61" fmla="*/ 2574870 w 2574870"/>
              <a:gd name="connsiteY61" fmla="*/ 1374577 h 3008922"/>
              <a:gd name="connsiteX62" fmla="*/ 2574870 w 2574870"/>
              <a:gd name="connsiteY62" fmla="*/ 1376504 h 3008922"/>
              <a:gd name="connsiteX63" fmla="*/ 2574870 w 2574870"/>
              <a:gd name="connsiteY63" fmla="*/ 1379532 h 3008922"/>
              <a:gd name="connsiteX64" fmla="*/ 2574870 w 2574870"/>
              <a:gd name="connsiteY64" fmla="*/ 1415834 h 3008922"/>
              <a:gd name="connsiteX65" fmla="*/ 2574870 w 2574870"/>
              <a:gd name="connsiteY65" fmla="*/ 1443037 h 3008922"/>
              <a:gd name="connsiteX66" fmla="*/ 2574870 w 2574870"/>
              <a:gd name="connsiteY66" fmla="*/ 1457887 h 3008922"/>
              <a:gd name="connsiteX67" fmla="*/ 2574870 w 2574870"/>
              <a:gd name="connsiteY67" fmla="*/ 1463549 h 3008922"/>
              <a:gd name="connsiteX68" fmla="*/ 2574870 w 2574870"/>
              <a:gd name="connsiteY68" fmla="*/ 1484294 h 3008922"/>
              <a:gd name="connsiteX69" fmla="*/ 2574870 w 2574870"/>
              <a:gd name="connsiteY69" fmla="*/ 1497344 h 3008922"/>
              <a:gd name="connsiteX70" fmla="*/ 2574870 w 2574870"/>
              <a:gd name="connsiteY70" fmla="*/ 1526347 h 3008922"/>
              <a:gd name="connsiteX71" fmla="*/ 2574870 w 2574870"/>
              <a:gd name="connsiteY71" fmla="*/ 1532009 h 3008922"/>
              <a:gd name="connsiteX72" fmla="*/ 2574870 w 2574870"/>
              <a:gd name="connsiteY72" fmla="*/ 1546860 h 3008922"/>
              <a:gd name="connsiteX73" fmla="*/ 2574870 w 2574870"/>
              <a:gd name="connsiteY73" fmla="*/ 1565804 h 3008922"/>
              <a:gd name="connsiteX74" fmla="*/ 2574870 w 2574870"/>
              <a:gd name="connsiteY74" fmla="*/ 1610364 h 3008922"/>
              <a:gd name="connsiteX75" fmla="*/ 2574870 w 2574870"/>
              <a:gd name="connsiteY75" fmla="*/ 1613392 h 3008922"/>
              <a:gd name="connsiteX76" fmla="*/ 2574870 w 2574870"/>
              <a:gd name="connsiteY76" fmla="*/ 1615320 h 3008922"/>
              <a:gd name="connsiteX77" fmla="*/ 2574870 w 2574870"/>
              <a:gd name="connsiteY77" fmla="*/ 1676897 h 3008922"/>
              <a:gd name="connsiteX78" fmla="*/ 2574870 w 2574870"/>
              <a:gd name="connsiteY78" fmla="*/ 1678824 h 3008922"/>
              <a:gd name="connsiteX79" fmla="*/ 2574870 w 2574870"/>
              <a:gd name="connsiteY79" fmla="*/ 1681852 h 3008922"/>
              <a:gd name="connsiteX80" fmla="*/ 2574870 w 2574870"/>
              <a:gd name="connsiteY80" fmla="*/ 1718154 h 3008922"/>
              <a:gd name="connsiteX81" fmla="*/ 2574870 w 2574870"/>
              <a:gd name="connsiteY81" fmla="*/ 1745357 h 3008922"/>
              <a:gd name="connsiteX82" fmla="*/ 2574870 w 2574870"/>
              <a:gd name="connsiteY82" fmla="*/ 1760207 h 3008922"/>
              <a:gd name="connsiteX83" fmla="*/ 2574870 w 2574870"/>
              <a:gd name="connsiteY83" fmla="*/ 1765869 h 3008922"/>
              <a:gd name="connsiteX84" fmla="*/ 2574870 w 2574870"/>
              <a:gd name="connsiteY84" fmla="*/ 1786614 h 3008922"/>
              <a:gd name="connsiteX85" fmla="*/ 2574870 w 2574870"/>
              <a:gd name="connsiteY85" fmla="*/ 1799664 h 3008922"/>
              <a:gd name="connsiteX86" fmla="*/ 2574870 w 2574870"/>
              <a:gd name="connsiteY86" fmla="*/ 1828667 h 3008922"/>
              <a:gd name="connsiteX87" fmla="*/ 2574870 w 2574870"/>
              <a:gd name="connsiteY87" fmla="*/ 1834329 h 3008922"/>
              <a:gd name="connsiteX88" fmla="*/ 2574870 w 2574870"/>
              <a:gd name="connsiteY88" fmla="*/ 1849180 h 3008922"/>
              <a:gd name="connsiteX89" fmla="*/ 2574870 w 2574870"/>
              <a:gd name="connsiteY89" fmla="*/ 1868124 h 3008922"/>
              <a:gd name="connsiteX90" fmla="*/ 2574870 w 2574870"/>
              <a:gd name="connsiteY90" fmla="*/ 1912684 h 3008922"/>
              <a:gd name="connsiteX91" fmla="*/ 2574870 w 2574870"/>
              <a:gd name="connsiteY91" fmla="*/ 1915712 h 3008922"/>
              <a:gd name="connsiteX92" fmla="*/ 2574870 w 2574870"/>
              <a:gd name="connsiteY92" fmla="*/ 1917640 h 3008922"/>
              <a:gd name="connsiteX93" fmla="*/ 2574870 w 2574870"/>
              <a:gd name="connsiteY93" fmla="*/ 1981144 h 3008922"/>
              <a:gd name="connsiteX94" fmla="*/ 2574870 w 2574870"/>
              <a:gd name="connsiteY94" fmla="*/ 1984172 h 3008922"/>
              <a:gd name="connsiteX95" fmla="*/ 2574870 w 2574870"/>
              <a:gd name="connsiteY95" fmla="*/ 2020474 h 3008922"/>
              <a:gd name="connsiteX96" fmla="*/ 2574870 w 2574870"/>
              <a:gd name="connsiteY96" fmla="*/ 2047677 h 3008922"/>
              <a:gd name="connsiteX97" fmla="*/ 2574870 w 2574870"/>
              <a:gd name="connsiteY97" fmla="*/ 2062527 h 3008922"/>
              <a:gd name="connsiteX98" fmla="*/ 2574870 w 2574870"/>
              <a:gd name="connsiteY98" fmla="*/ 2088934 h 3008922"/>
              <a:gd name="connsiteX99" fmla="*/ 2574870 w 2574870"/>
              <a:gd name="connsiteY99" fmla="*/ 2130987 h 3008922"/>
              <a:gd name="connsiteX100" fmla="*/ 2574870 w 2574870"/>
              <a:gd name="connsiteY100" fmla="*/ 2136649 h 3008922"/>
              <a:gd name="connsiteX101" fmla="*/ 2574870 w 2574870"/>
              <a:gd name="connsiteY101" fmla="*/ 2151500 h 3008922"/>
              <a:gd name="connsiteX102" fmla="*/ 2574870 w 2574870"/>
              <a:gd name="connsiteY102" fmla="*/ 2170444 h 3008922"/>
              <a:gd name="connsiteX103" fmla="*/ 2574870 w 2574870"/>
              <a:gd name="connsiteY103" fmla="*/ 2219960 h 3008922"/>
              <a:gd name="connsiteX104" fmla="*/ 2574870 w 2574870"/>
              <a:gd name="connsiteY104" fmla="*/ 2283464 h 3008922"/>
              <a:gd name="connsiteX105" fmla="*/ 2574870 w 2574870"/>
              <a:gd name="connsiteY105" fmla="*/ 2286492 h 3008922"/>
              <a:gd name="connsiteX106" fmla="*/ 2574870 w 2574870"/>
              <a:gd name="connsiteY106" fmla="*/ 2349997 h 3008922"/>
              <a:gd name="connsiteX107" fmla="*/ 2574870 w 2574870"/>
              <a:gd name="connsiteY107" fmla="*/ 2391254 h 3008922"/>
              <a:gd name="connsiteX108" fmla="*/ 2574870 w 2574870"/>
              <a:gd name="connsiteY108" fmla="*/ 2433307 h 3008922"/>
              <a:gd name="connsiteX109" fmla="*/ 2574870 w 2574870"/>
              <a:gd name="connsiteY109" fmla="*/ 2438969 h 3008922"/>
              <a:gd name="connsiteX110" fmla="*/ 2574870 w 2574870"/>
              <a:gd name="connsiteY110" fmla="*/ 2472764 h 3008922"/>
              <a:gd name="connsiteX111" fmla="*/ 2574870 w 2574870"/>
              <a:gd name="connsiteY111" fmla="*/ 2522280 h 3008922"/>
              <a:gd name="connsiteX112" fmla="*/ 2574870 w 2574870"/>
              <a:gd name="connsiteY112" fmla="*/ 2585784 h 3008922"/>
              <a:gd name="connsiteX113" fmla="*/ 2574870 w 2574870"/>
              <a:gd name="connsiteY113" fmla="*/ 2588812 h 3008922"/>
              <a:gd name="connsiteX114" fmla="*/ 2574870 w 2574870"/>
              <a:gd name="connsiteY114" fmla="*/ 2693574 h 3008922"/>
              <a:gd name="connsiteX115" fmla="*/ 2574870 w 2574870"/>
              <a:gd name="connsiteY115" fmla="*/ 2735627 h 3008922"/>
              <a:gd name="connsiteX116" fmla="*/ 2574870 w 2574870"/>
              <a:gd name="connsiteY116" fmla="*/ 2824600 h 3008922"/>
              <a:gd name="connsiteX117" fmla="*/ 2574869 w 2574870"/>
              <a:gd name="connsiteY117" fmla="*/ 2824600 h 3008922"/>
              <a:gd name="connsiteX118" fmla="*/ 2385032 w 2574870"/>
              <a:gd name="connsiteY118" fmla="*/ 2979321 h 3008922"/>
              <a:gd name="connsiteX119" fmla="*/ 2382048 w 2574870"/>
              <a:gd name="connsiteY119" fmla="*/ 3008922 h 3008922"/>
              <a:gd name="connsiteX120" fmla="*/ 2169966 w 2574870"/>
              <a:gd name="connsiteY120" fmla="*/ 3008922 h 3008922"/>
              <a:gd name="connsiteX121" fmla="*/ 2140095 w 2574870"/>
              <a:gd name="connsiteY121" fmla="*/ 3008922 h 3008922"/>
              <a:gd name="connsiteX122" fmla="*/ 2051011 w 2574870"/>
              <a:gd name="connsiteY122" fmla="*/ 3008922 h 3008922"/>
              <a:gd name="connsiteX123" fmla="*/ 1945885 w 2574870"/>
              <a:gd name="connsiteY123" fmla="*/ 3008922 h 3008922"/>
              <a:gd name="connsiteX124" fmla="*/ 1898969 w 2574870"/>
              <a:gd name="connsiteY124" fmla="*/ 3008922 h 3008922"/>
              <a:gd name="connsiteX125" fmla="*/ 1855269 w 2574870"/>
              <a:gd name="connsiteY125" fmla="*/ 3008922 h 3008922"/>
              <a:gd name="connsiteX126" fmla="*/ 1674890 w 2574870"/>
              <a:gd name="connsiteY126" fmla="*/ 3008922 h 3008922"/>
              <a:gd name="connsiteX127" fmla="*/ 1567932 w 2574870"/>
              <a:gd name="connsiteY127" fmla="*/ 3008922 h 3008922"/>
              <a:gd name="connsiteX128" fmla="*/ 1462806 w 2574870"/>
              <a:gd name="connsiteY128" fmla="*/ 3008922 h 3008922"/>
              <a:gd name="connsiteX129" fmla="*/ 1383060 w 2574870"/>
              <a:gd name="connsiteY129" fmla="*/ 3008922 h 3008922"/>
              <a:gd name="connsiteX130" fmla="*/ 1372190 w 2574870"/>
              <a:gd name="connsiteY130" fmla="*/ 3008922 h 3008922"/>
              <a:gd name="connsiteX131" fmla="*/ 1343854 w 2574870"/>
              <a:gd name="connsiteY131" fmla="*/ 3008922 h 3008922"/>
              <a:gd name="connsiteX132" fmla="*/ 1191811 w 2574870"/>
              <a:gd name="connsiteY132" fmla="*/ 3008922 h 3008922"/>
              <a:gd name="connsiteX133" fmla="*/ 1177982 w 2574870"/>
              <a:gd name="connsiteY133" fmla="*/ 3008922 h 3008922"/>
              <a:gd name="connsiteX134" fmla="*/ 1148111 w 2574870"/>
              <a:gd name="connsiteY134" fmla="*/ 3008922 h 3008922"/>
              <a:gd name="connsiteX135" fmla="*/ 899982 w 2574870"/>
              <a:gd name="connsiteY135" fmla="*/ 3008922 h 3008922"/>
              <a:gd name="connsiteX136" fmla="*/ 860775 w 2574870"/>
              <a:gd name="connsiteY136" fmla="*/ 3008922 h 3008922"/>
              <a:gd name="connsiteX137" fmla="*/ 694903 w 2574870"/>
              <a:gd name="connsiteY137" fmla="*/ 3008922 h 3008922"/>
              <a:gd name="connsiteX138" fmla="*/ 678433 w 2574870"/>
              <a:gd name="connsiteY138" fmla="*/ 3008922 h 3008922"/>
              <a:gd name="connsiteX139" fmla="*/ 675902 w 2574870"/>
              <a:gd name="connsiteY139" fmla="*/ 3008922 h 3008922"/>
              <a:gd name="connsiteX140" fmla="*/ 665032 w 2574870"/>
              <a:gd name="connsiteY140" fmla="*/ 3008922 h 3008922"/>
              <a:gd name="connsiteX141" fmla="*/ 575949 w 2574870"/>
              <a:gd name="connsiteY141" fmla="*/ 3008922 h 3008922"/>
              <a:gd name="connsiteX142" fmla="*/ 470823 w 2574870"/>
              <a:gd name="connsiteY142" fmla="*/ 3008922 h 3008922"/>
              <a:gd name="connsiteX143" fmla="*/ 195354 w 2574870"/>
              <a:gd name="connsiteY143" fmla="*/ 3008922 h 3008922"/>
              <a:gd name="connsiteX144" fmla="*/ 192823 w 2574870"/>
              <a:gd name="connsiteY144" fmla="*/ 3008922 h 3008922"/>
              <a:gd name="connsiteX145" fmla="*/ 189839 w 2574870"/>
              <a:gd name="connsiteY145" fmla="*/ 2979321 h 3008922"/>
              <a:gd name="connsiteX146" fmla="*/ 2 w 2574870"/>
              <a:gd name="connsiteY146" fmla="*/ 2824600 h 3008922"/>
              <a:gd name="connsiteX147" fmla="*/ 1 w 2574870"/>
              <a:gd name="connsiteY147" fmla="*/ 2824600 h 3008922"/>
              <a:gd name="connsiteX148" fmla="*/ 1 w 2574870"/>
              <a:gd name="connsiteY148" fmla="*/ 2735627 h 3008922"/>
              <a:gd name="connsiteX149" fmla="*/ 1 w 2574870"/>
              <a:gd name="connsiteY149" fmla="*/ 2693574 h 3008922"/>
              <a:gd name="connsiteX150" fmla="*/ 1 w 2574870"/>
              <a:gd name="connsiteY150" fmla="*/ 2588812 h 3008922"/>
              <a:gd name="connsiteX151" fmla="*/ 1 w 2574870"/>
              <a:gd name="connsiteY151" fmla="*/ 2585784 h 3008922"/>
              <a:gd name="connsiteX152" fmla="*/ 1 w 2574870"/>
              <a:gd name="connsiteY152" fmla="*/ 2522280 h 3008922"/>
              <a:gd name="connsiteX153" fmla="*/ 1 w 2574870"/>
              <a:gd name="connsiteY153" fmla="*/ 2472764 h 3008922"/>
              <a:gd name="connsiteX154" fmla="*/ 1 w 2574870"/>
              <a:gd name="connsiteY154" fmla="*/ 2438969 h 3008922"/>
              <a:gd name="connsiteX155" fmla="*/ 1 w 2574870"/>
              <a:gd name="connsiteY155" fmla="*/ 2433307 h 3008922"/>
              <a:gd name="connsiteX156" fmla="*/ 1 w 2574870"/>
              <a:gd name="connsiteY156" fmla="*/ 2391254 h 3008922"/>
              <a:gd name="connsiteX157" fmla="*/ 1 w 2574870"/>
              <a:gd name="connsiteY157" fmla="*/ 2349997 h 3008922"/>
              <a:gd name="connsiteX158" fmla="*/ 1 w 2574870"/>
              <a:gd name="connsiteY158" fmla="*/ 2286492 h 3008922"/>
              <a:gd name="connsiteX159" fmla="*/ 1 w 2574870"/>
              <a:gd name="connsiteY159" fmla="*/ 2283464 h 3008922"/>
              <a:gd name="connsiteX160" fmla="*/ 1 w 2574870"/>
              <a:gd name="connsiteY160" fmla="*/ 2219960 h 3008922"/>
              <a:gd name="connsiteX161" fmla="*/ 1 w 2574870"/>
              <a:gd name="connsiteY161" fmla="*/ 2151500 h 3008922"/>
              <a:gd name="connsiteX162" fmla="*/ 1 w 2574870"/>
              <a:gd name="connsiteY162" fmla="*/ 2130987 h 3008922"/>
              <a:gd name="connsiteX163" fmla="*/ 1 w 2574870"/>
              <a:gd name="connsiteY163" fmla="*/ 2088934 h 3008922"/>
              <a:gd name="connsiteX164" fmla="*/ 1 w 2574870"/>
              <a:gd name="connsiteY164" fmla="*/ 2062527 h 3008922"/>
              <a:gd name="connsiteX165" fmla="*/ 1 w 2574870"/>
              <a:gd name="connsiteY165" fmla="*/ 2020474 h 3008922"/>
              <a:gd name="connsiteX166" fmla="*/ 1 w 2574870"/>
              <a:gd name="connsiteY166" fmla="*/ 1984172 h 3008922"/>
              <a:gd name="connsiteX167" fmla="*/ 1 w 2574870"/>
              <a:gd name="connsiteY167" fmla="*/ 1981144 h 3008922"/>
              <a:gd name="connsiteX168" fmla="*/ 1 w 2574870"/>
              <a:gd name="connsiteY168" fmla="*/ 1917640 h 3008922"/>
              <a:gd name="connsiteX169" fmla="*/ 0 w 2574870"/>
              <a:gd name="connsiteY169" fmla="*/ 1917640 h 3008922"/>
              <a:gd name="connsiteX170" fmla="*/ 0 w 2574870"/>
              <a:gd name="connsiteY170" fmla="*/ 1828667 h 3008922"/>
              <a:gd name="connsiteX171" fmla="*/ 0 w 2574870"/>
              <a:gd name="connsiteY171" fmla="*/ 1786614 h 3008922"/>
              <a:gd name="connsiteX172" fmla="*/ 0 w 2574870"/>
              <a:gd name="connsiteY172" fmla="*/ 1681852 h 3008922"/>
              <a:gd name="connsiteX173" fmla="*/ 0 w 2574870"/>
              <a:gd name="connsiteY173" fmla="*/ 1678824 h 3008922"/>
              <a:gd name="connsiteX174" fmla="*/ 0 w 2574870"/>
              <a:gd name="connsiteY174" fmla="*/ 1615320 h 3008922"/>
              <a:gd name="connsiteX175" fmla="*/ 0 w 2574870"/>
              <a:gd name="connsiteY175" fmla="*/ 1526347 h 3008922"/>
              <a:gd name="connsiteX176" fmla="*/ 0 w 2574870"/>
              <a:gd name="connsiteY176" fmla="*/ 1484294 h 3008922"/>
              <a:gd name="connsiteX177" fmla="*/ 0 w 2574870"/>
              <a:gd name="connsiteY177" fmla="*/ 1379532 h 3008922"/>
              <a:gd name="connsiteX178" fmla="*/ 0 w 2574870"/>
              <a:gd name="connsiteY178" fmla="*/ 1376504 h 3008922"/>
              <a:gd name="connsiteX179" fmla="*/ 0 w 2574870"/>
              <a:gd name="connsiteY179" fmla="*/ 1313000 h 3008922"/>
              <a:gd name="connsiteX180" fmla="*/ 0 w 2574870"/>
              <a:gd name="connsiteY180" fmla="*/ 1244540 h 3008922"/>
              <a:gd name="connsiteX181" fmla="*/ 0 w 2574870"/>
              <a:gd name="connsiteY181" fmla="*/ 1224027 h 3008922"/>
              <a:gd name="connsiteX182" fmla="*/ 0 w 2574870"/>
              <a:gd name="connsiteY182" fmla="*/ 1181974 h 3008922"/>
              <a:gd name="connsiteX183" fmla="*/ 0 w 2574870"/>
              <a:gd name="connsiteY183" fmla="*/ 1155567 h 3008922"/>
              <a:gd name="connsiteX184" fmla="*/ 0 w 2574870"/>
              <a:gd name="connsiteY184" fmla="*/ 1113514 h 3008922"/>
              <a:gd name="connsiteX185" fmla="*/ 0 w 2574870"/>
              <a:gd name="connsiteY185" fmla="*/ 1077212 h 3008922"/>
              <a:gd name="connsiteX186" fmla="*/ 0 w 2574870"/>
              <a:gd name="connsiteY186" fmla="*/ 1074184 h 3008922"/>
              <a:gd name="connsiteX187" fmla="*/ 0 w 2574870"/>
              <a:gd name="connsiteY187" fmla="*/ 1008752 h 3008922"/>
              <a:gd name="connsiteX188" fmla="*/ 0 w 2574870"/>
              <a:gd name="connsiteY188" fmla="*/ 1005724 h 3008922"/>
              <a:gd name="connsiteX189" fmla="*/ 0 w 2574870"/>
              <a:gd name="connsiteY189" fmla="*/ 961164 h 3008922"/>
              <a:gd name="connsiteX190" fmla="*/ 0 w 2574870"/>
              <a:gd name="connsiteY190" fmla="*/ 942220 h 3008922"/>
              <a:gd name="connsiteX191" fmla="*/ 0 w 2574870"/>
              <a:gd name="connsiteY191" fmla="*/ 927369 h 3008922"/>
              <a:gd name="connsiteX192" fmla="*/ 0 w 2574870"/>
              <a:gd name="connsiteY192" fmla="*/ 853247 h 3008922"/>
              <a:gd name="connsiteX193" fmla="*/ 0 w 2574870"/>
              <a:gd name="connsiteY193" fmla="*/ 838397 h 3008922"/>
              <a:gd name="connsiteX194" fmla="*/ 0 w 2574870"/>
              <a:gd name="connsiteY194" fmla="*/ 811194 h 3008922"/>
              <a:gd name="connsiteX195" fmla="*/ 0 w 2574870"/>
              <a:gd name="connsiteY195" fmla="*/ 706432 h 3008922"/>
              <a:gd name="connsiteX196" fmla="*/ 0 w 2574870"/>
              <a:gd name="connsiteY196" fmla="*/ 703404 h 3008922"/>
              <a:gd name="connsiteX197" fmla="*/ 0 w 2574870"/>
              <a:gd name="connsiteY197" fmla="*/ 639900 h 3008922"/>
              <a:gd name="connsiteX198" fmla="*/ 0 w 2574870"/>
              <a:gd name="connsiteY198" fmla="*/ 550927 h 3008922"/>
              <a:gd name="connsiteX199" fmla="*/ 0 w 2574870"/>
              <a:gd name="connsiteY199" fmla="*/ 508874 h 3008922"/>
              <a:gd name="connsiteX200" fmla="*/ 0 w 2574870"/>
              <a:gd name="connsiteY200" fmla="*/ 404112 h 3008922"/>
              <a:gd name="connsiteX201" fmla="*/ 0 w 2574870"/>
              <a:gd name="connsiteY201" fmla="*/ 401084 h 3008922"/>
              <a:gd name="connsiteX202" fmla="*/ 0 w 2574870"/>
              <a:gd name="connsiteY202" fmla="*/ 288064 h 3008922"/>
              <a:gd name="connsiteX203" fmla="*/ 0 w 2574870"/>
              <a:gd name="connsiteY203" fmla="*/ 254269 h 3008922"/>
              <a:gd name="connsiteX204" fmla="*/ 0 w 2574870"/>
              <a:gd name="connsiteY204" fmla="*/ 165297 h 3008922"/>
              <a:gd name="connsiteX205" fmla="*/ 1 w 2574870"/>
              <a:gd name="connsiteY205" fmla="*/ 165297 h 3008922"/>
              <a:gd name="connsiteX206" fmla="*/ 189838 w 2574870"/>
              <a:gd name="connsiteY206" fmla="*/ 10575 h 3008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2574870" h="3008922">
                <a:moveTo>
                  <a:pt x="190904" y="0"/>
                </a:moveTo>
                <a:lnTo>
                  <a:pt x="197272" y="0"/>
                </a:lnTo>
                <a:lnTo>
                  <a:pt x="470823" y="0"/>
                </a:lnTo>
                <a:lnTo>
                  <a:pt x="577867" y="0"/>
                </a:lnTo>
                <a:lnTo>
                  <a:pt x="665032" y="0"/>
                </a:lnTo>
                <a:lnTo>
                  <a:pt x="673983" y="0"/>
                </a:lnTo>
                <a:lnTo>
                  <a:pt x="680351" y="0"/>
                </a:lnTo>
                <a:lnTo>
                  <a:pt x="899981" y="0"/>
                </a:lnTo>
                <a:lnTo>
                  <a:pt x="1148111" y="0"/>
                </a:lnTo>
                <a:lnTo>
                  <a:pt x="1191811" y="0"/>
                </a:lnTo>
                <a:lnTo>
                  <a:pt x="1383060" y="0"/>
                </a:lnTo>
                <a:lnTo>
                  <a:pt x="1462806" y="0"/>
                </a:lnTo>
                <a:lnTo>
                  <a:pt x="1569850" y="0"/>
                </a:lnTo>
                <a:lnTo>
                  <a:pt x="1674890" y="0"/>
                </a:lnTo>
                <a:lnTo>
                  <a:pt x="1900887" y="0"/>
                </a:lnTo>
                <a:lnTo>
                  <a:pt x="1945885" y="0"/>
                </a:lnTo>
                <a:lnTo>
                  <a:pt x="2052929" y="0"/>
                </a:lnTo>
                <a:lnTo>
                  <a:pt x="2140094" y="0"/>
                </a:lnTo>
                <a:lnTo>
                  <a:pt x="2383966" y="0"/>
                </a:lnTo>
                <a:lnTo>
                  <a:pt x="2385032" y="10575"/>
                </a:lnTo>
                <a:cubicBezTo>
                  <a:pt x="2403101" y="98875"/>
                  <a:pt x="2481228" y="165297"/>
                  <a:pt x="2574869" y="165297"/>
                </a:cubicBezTo>
                <a:lnTo>
                  <a:pt x="2574870" y="165297"/>
                </a:lnTo>
                <a:lnTo>
                  <a:pt x="2574870" y="254269"/>
                </a:lnTo>
                <a:lnTo>
                  <a:pt x="2574870" y="288064"/>
                </a:lnTo>
                <a:lnTo>
                  <a:pt x="2574870" y="401084"/>
                </a:lnTo>
                <a:lnTo>
                  <a:pt x="2574870" y="404112"/>
                </a:lnTo>
                <a:lnTo>
                  <a:pt x="2574870" y="467617"/>
                </a:lnTo>
                <a:lnTo>
                  <a:pt x="2574870" y="508874"/>
                </a:lnTo>
                <a:lnTo>
                  <a:pt x="2574870" y="550927"/>
                </a:lnTo>
                <a:lnTo>
                  <a:pt x="2574870" y="556589"/>
                </a:lnTo>
                <a:lnTo>
                  <a:pt x="2574870" y="590384"/>
                </a:lnTo>
                <a:lnTo>
                  <a:pt x="2574870" y="639900"/>
                </a:lnTo>
                <a:lnTo>
                  <a:pt x="2574870" y="703404"/>
                </a:lnTo>
                <a:lnTo>
                  <a:pt x="2574870" y="706432"/>
                </a:lnTo>
                <a:lnTo>
                  <a:pt x="2574870" y="769937"/>
                </a:lnTo>
                <a:lnTo>
                  <a:pt x="2574870" y="811194"/>
                </a:lnTo>
                <a:lnTo>
                  <a:pt x="2574870" y="838397"/>
                </a:lnTo>
                <a:lnTo>
                  <a:pt x="2574870" y="853247"/>
                </a:lnTo>
                <a:lnTo>
                  <a:pt x="2574870" y="858909"/>
                </a:lnTo>
                <a:lnTo>
                  <a:pt x="2574870" y="892704"/>
                </a:lnTo>
                <a:lnTo>
                  <a:pt x="2574870" y="927369"/>
                </a:lnTo>
                <a:lnTo>
                  <a:pt x="2574870" y="942220"/>
                </a:lnTo>
                <a:lnTo>
                  <a:pt x="2574870" y="961164"/>
                </a:lnTo>
                <a:lnTo>
                  <a:pt x="2574870" y="1005724"/>
                </a:lnTo>
                <a:lnTo>
                  <a:pt x="2574870" y="1008752"/>
                </a:lnTo>
                <a:lnTo>
                  <a:pt x="2574870" y="1072257"/>
                </a:lnTo>
                <a:lnTo>
                  <a:pt x="2574870" y="1074184"/>
                </a:lnTo>
                <a:lnTo>
                  <a:pt x="2574870" y="1077212"/>
                </a:lnTo>
                <a:lnTo>
                  <a:pt x="2574870" y="1113514"/>
                </a:lnTo>
                <a:lnTo>
                  <a:pt x="2574870" y="1140717"/>
                </a:lnTo>
                <a:lnTo>
                  <a:pt x="2574870" y="1155567"/>
                </a:lnTo>
                <a:lnTo>
                  <a:pt x="2574870" y="1161229"/>
                </a:lnTo>
                <a:lnTo>
                  <a:pt x="2574870" y="1181974"/>
                </a:lnTo>
                <a:lnTo>
                  <a:pt x="2574870" y="1195024"/>
                </a:lnTo>
                <a:lnTo>
                  <a:pt x="2574870" y="1224027"/>
                </a:lnTo>
                <a:lnTo>
                  <a:pt x="2574870" y="1229689"/>
                </a:lnTo>
                <a:lnTo>
                  <a:pt x="2574870" y="1244540"/>
                </a:lnTo>
                <a:lnTo>
                  <a:pt x="2574870" y="1263484"/>
                </a:lnTo>
                <a:lnTo>
                  <a:pt x="2574870" y="1308044"/>
                </a:lnTo>
                <a:lnTo>
                  <a:pt x="2574870" y="1311072"/>
                </a:lnTo>
                <a:lnTo>
                  <a:pt x="2574870" y="1313000"/>
                </a:lnTo>
                <a:lnTo>
                  <a:pt x="2574870" y="1374577"/>
                </a:lnTo>
                <a:lnTo>
                  <a:pt x="2574870" y="1376504"/>
                </a:lnTo>
                <a:lnTo>
                  <a:pt x="2574870" y="1379532"/>
                </a:lnTo>
                <a:lnTo>
                  <a:pt x="2574870" y="1415834"/>
                </a:lnTo>
                <a:lnTo>
                  <a:pt x="2574870" y="1443037"/>
                </a:lnTo>
                <a:lnTo>
                  <a:pt x="2574870" y="1457887"/>
                </a:lnTo>
                <a:lnTo>
                  <a:pt x="2574870" y="1463549"/>
                </a:lnTo>
                <a:lnTo>
                  <a:pt x="2574870" y="1484294"/>
                </a:lnTo>
                <a:lnTo>
                  <a:pt x="2574870" y="1497344"/>
                </a:lnTo>
                <a:lnTo>
                  <a:pt x="2574870" y="1526347"/>
                </a:lnTo>
                <a:lnTo>
                  <a:pt x="2574870" y="1532009"/>
                </a:lnTo>
                <a:lnTo>
                  <a:pt x="2574870" y="1546860"/>
                </a:lnTo>
                <a:lnTo>
                  <a:pt x="2574870" y="1565804"/>
                </a:lnTo>
                <a:lnTo>
                  <a:pt x="2574870" y="1610364"/>
                </a:lnTo>
                <a:lnTo>
                  <a:pt x="2574870" y="1613392"/>
                </a:lnTo>
                <a:lnTo>
                  <a:pt x="2574870" y="1615320"/>
                </a:lnTo>
                <a:lnTo>
                  <a:pt x="2574870" y="1676897"/>
                </a:lnTo>
                <a:lnTo>
                  <a:pt x="2574870" y="1678824"/>
                </a:lnTo>
                <a:lnTo>
                  <a:pt x="2574870" y="1681852"/>
                </a:lnTo>
                <a:lnTo>
                  <a:pt x="2574870" y="1718154"/>
                </a:lnTo>
                <a:lnTo>
                  <a:pt x="2574870" y="1745357"/>
                </a:lnTo>
                <a:lnTo>
                  <a:pt x="2574870" y="1760207"/>
                </a:lnTo>
                <a:lnTo>
                  <a:pt x="2574870" y="1765869"/>
                </a:lnTo>
                <a:lnTo>
                  <a:pt x="2574870" y="1786614"/>
                </a:lnTo>
                <a:lnTo>
                  <a:pt x="2574870" y="1799664"/>
                </a:lnTo>
                <a:lnTo>
                  <a:pt x="2574870" y="1828667"/>
                </a:lnTo>
                <a:lnTo>
                  <a:pt x="2574870" y="1834329"/>
                </a:lnTo>
                <a:lnTo>
                  <a:pt x="2574870" y="1849180"/>
                </a:lnTo>
                <a:lnTo>
                  <a:pt x="2574870" y="1868124"/>
                </a:lnTo>
                <a:lnTo>
                  <a:pt x="2574870" y="1912684"/>
                </a:lnTo>
                <a:lnTo>
                  <a:pt x="2574870" y="1915712"/>
                </a:lnTo>
                <a:lnTo>
                  <a:pt x="2574870" y="1917640"/>
                </a:lnTo>
                <a:lnTo>
                  <a:pt x="2574870" y="1981144"/>
                </a:lnTo>
                <a:lnTo>
                  <a:pt x="2574870" y="1984172"/>
                </a:lnTo>
                <a:lnTo>
                  <a:pt x="2574870" y="2020474"/>
                </a:lnTo>
                <a:lnTo>
                  <a:pt x="2574870" y="2047677"/>
                </a:lnTo>
                <a:lnTo>
                  <a:pt x="2574870" y="2062527"/>
                </a:lnTo>
                <a:lnTo>
                  <a:pt x="2574870" y="2088934"/>
                </a:lnTo>
                <a:lnTo>
                  <a:pt x="2574870" y="2130987"/>
                </a:lnTo>
                <a:lnTo>
                  <a:pt x="2574870" y="2136649"/>
                </a:lnTo>
                <a:lnTo>
                  <a:pt x="2574870" y="2151500"/>
                </a:lnTo>
                <a:lnTo>
                  <a:pt x="2574870" y="2170444"/>
                </a:lnTo>
                <a:lnTo>
                  <a:pt x="2574870" y="2219960"/>
                </a:lnTo>
                <a:lnTo>
                  <a:pt x="2574870" y="2283464"/>
                </a:lnTo>
                <a:lnTo>
                  <a:pt x="2574870" y="2286492"/>
                </a:lnTo>
                <a:lnTo>
                  <a:pt x="2574870" y="2349997"/>
                </a:lnTo>
                <a:lnTo>
                  <a:pt x="2574870" y="2391254"/>
                </a:lnTo>
                <a:lnTo>
                  <a:pt x="2574870" y="2433307"/>
                </a:lnTo>
                <a:lnTo>
                  <a:pt x="2574870" y="2438969"/>
                </a:lnTo>
                <a:lnTo>
                  <a:pt x="2574870" y="2472764"/>
                </a:lnTo>
                <a:lnTo>
                  <a:pt x="2574870" y="2522280"/>
                </a:lnTo>
                <a:lnTo>
                  <a:pt x="2574870" y="2585784"/>
                </a:lnTo>
                <a:lnTo>
                  <a:pt x="2574870" y="2588812"/>
                </a:lnTo>
                <a:lnTo>
                  <a:pt x="2574870" y="2693574"/>
                </a:lnTo>
                <a:lnTo>
                  <a:pt x="2574870" y="2735627"/>
                </a:lnTo>
                <a:lnTo>
                  <a:pt x="2574870" y="2824600"/>
                </a:lnTo>
                <a:lnTo>
                  <a:pt x="2574869" y="2824600"/>
                </a:lnTo>
                <a:cubicBezTo>
                  <a:pt x="2481228" y="2824600"/>
                  <a:pt x="2403101" y="2891022"/>
                  <a:pt x="2385032" y="2979321"/>
                </a:cubicBezTo>
                <a:lnTo>
                  <a:pt x="2382048" y="3008922"/>
                </a:lnTo>
                <a:lnTo>
                  <a:pt x="2169966" y="3008922"/>
                </a:lnTo>
                <a:lnTo>
                  <a:pt x="2140095" y="3008922"/>
                </a:lnTo>
                <a:lnTo>
                  <a:pt x="2051011" y="3008922"/>
                </a:lnTo>
                <a:lnTo>
                  <a:pt x="1945885" y="3008922"/>
                </a:lnTo>
                <a:lnTo>
                  <a:pt x="1898969" y="3008922"/>
                </a:lnTo>
                <a:lnTo>
                  <a:pt x="1855269" y="3008922"/>
                </a:lnTo>
                <a:lnTo>
                  <a:pt x="1674890" y="3008922"/>
                </a:lnTo>
                <a:lnTo>
                  <a:pt x="1567932" y="3008922"/>
                </a:lnTo>
                <a:lnTo>
                  <a:pt x="1462806" y="3008922"/>
                </a:lnTo>
                <a:lnTo>
                  <a:pt x="1383060" y="3008922"/>
                </a:lnTo>
                <a:lnTo>
                  <a:pt x="1372190" y="3008922"/>
                </a:lnTo>
                <a:lnTo>
                  <a:pt x="1343854" y="3008922"/>
                </a:lnTo>
                <a:lnTo>
                  <a:pt x="1191811" y="3008922"/>
                </a:lnTo>
                <a:lnTo>
                  <a:pt x="1177982" y="3008922"/>
                </a:lnTo>
                <a:lnTo>
                  <a:pt x="1148111" y="3008922"/>
                </a:lnTo>
                <a:lnTo>
                  <a:pt x="899982" y="3008922"/>
                </a:lnTo>
                <a:lnTo>
                  <a:pt x="860775" y="3008922"/>
                </a:lnTo>
                <a:lnTo>
                  <a:pt x="694903" y="3008922"/>
                </a:lnTo>
                <a:lnTo>
                  <a:pt x="678433" y="3008922"/>
                </a:lnTo>
                <a:lnTo>
                  <a:pt x="675902" y="3008922"/>
                </a:lnTo>
                <a:lnTo>
                  <a:pt x="665032" y="3008922"/>
                </a:lnTo>
                <a:lnTo>
                  <a:pt x="575949" y="3008922"/>
                </a:lnTo>
                <a:lnTo>
                  <a:pt x="470823" y="3008922"/>
                </a:lnTo>
                <a:lnTo>
                  <a:pt x="195354" y="3008922"/>
                </a:lnTo>
                <a:lnTo>
                  <a:pt x="192823" y="3008922"/>
                </a:lnTo>
                <a:lnTo>
                  <a:pt x="189839" y="2979321"/>
                </a:lnTo>
                <a:cubicBezTo>
                  <a:pt x="171770" y="2891022"/>
                  <a:pt x="93643" y="2824600"/>
                  <a:pt x="2" y="2824600"/>
                </a:cubicBezTo>
                <a:lnTo>
                  <a:pt x="1" y="2824600"/>
                </a:lnTo>
                <a:lnTo>
                  <a:pt x="1" y="2735627"/>
                </a:lnTo>
                <a:lnTo>
                  <a:pt x="1" y="2693574"/>
                </a:lnTo>
                <a:lnTo>
                  <a:pt x="1" y="2588812"/>
                </a:lnTo>
                <a:lnTo>
                  <a:pt x="1" y="2585784"/>
                </a:lnTo>
                <a:lnTo>
                  <a:pt x="1" y="2522280"/>
                </a:lnTo>
                <a:lnTo>
                  <a:pt x="1" y="2472764"/>
                </a:lnTo>
                <a:lnTo>
                  <a:pt x="1" y="2438969"/>
                </a:lnTo>
                <a:lnTo>
                  <a:pt x="1" y="2433307"/>
                </a:lnTo>
                <a:lnTo>
                  <a:pt x="1" y="2391254"/>
                </a:lnTo>
                <a:lnTo>
                  <a:pt x="1" y="2349997"/>
                </a:lnTo>
                <a:lnTo>
                  <a:pt x="1" y="2286492"/>
                </a:lnTo>
                <a:lnTo>
                  <a:pt x="1" y="2283464"/>
                </a:lnTo>
                <a:lnTo>
                  <a:pt x="1" y="2219960"/>
                </a:lnTo>
                <a:lnTo>
                  <a:pt x="1" y="2151500"/>
                </a:lnTo>
                <a:lnTo>
                  <a:pt x="1" y="2130987"/>
                </a:lnTo>
                <a:lnTo>
                  <a:pt x="1" y="2088934"/>
                </a:lnTo>
                <a:lnTo>
                  <a:pt x="1" y="2062527"/>
                </a:lnTo>
                <a:lnTo>
                  <a:pt x="1" y="2020474"/>
                </a:lnTo>
                <a:lnTo>
                  <a:pt x="1" y="1984172"/>
                </a:lnTo>
                <a:lnTo>
                  <a:pt x="1" y="1981144"/>
                </a:lnTo>
                <a:lnTo>
                  <a:pt x="1" y="1917640"/>
                </a:lnTo>
                <a:lnTo>
                  <a:pt x="0" y="1917640"/>
                </a:lnTo>
                <a:lnTo>
                  <a:pt x="0" y="1828667"/>
                </a:lnTo>
                <a:lnTo>
                  <a:pt x="0" y="1786614"/>
                </a:lnTo>
                <a:lnTo>
                  <a:pt x="0" y="1681852"/>
                </a:lnTo>
                <a:lnTo>
                  <a:pt x="0" y="1678824"/>
                </a:lnTo>
                <a:lnTo>
                  <a:pt x="0" y="1615320"/>
                </a:lnTo>
                <a:lnTo>
                  <a:pt x="0" y="1526347"/>
                </a:lnTo>
                <a:lnTo>
                  <a:pt x="0" y="1484294"/>
                </a:lnTo>
                <a:lnTo>
                  <a:pt x="0" y="1379532"/>
                </a:lnTo>
                <a:lnTo>
                  <a:pt x="0" y="1376504"/>
                </a:lnTo>
                <a:lnTo>
                  <a:pt x="0" y="1313000"/>
                </a:lnTo>
                <a:lnTo>
                  <a:pt x="0" y="1244540"/>
                </a:lnTo>
                <a:lnTo>
                  <a:pt x="0" y="1224027"/>
                </a:lnTo>
                <a:lnTo>
                  <a:pt x="0" y="1181974"/>
                </a:lnTo>
                <a:lnTo>
                  <a:pt x="0" y="1155567"/>
                </a:lnTo>
                <a:lnTo>
                  <a:pt x="0" y="1113514"/>
                </a:lnTo>
                <a:lnTo>
                  <a:pt x="0" y="1077212"/>
                </a:lnTo>
                <a:lnTo>
                  <a:pt x="0" y="1074184"/>
                </a:lnTo>
                <a:lnTo>
                  <a:pt x="0" y="1008752"/>
                </a:lnTo>
                <a:lnTo>
                  <a:pt x="0" y="1005724"/>
                </a:lnTo>
                <a:lnTo>
                  <a:pt x="0" y="961164"/>
                </a:lnTo>
                <a:lnTo>
                  <a:pt x="0" y="942220"/>
                </a:lnTo>
                <a:lnTo>
                  <a:pt x="0" y="927369"/>
                </a:lnTo>
                <a:lnTo>
                  <a:pt x="0" y="853247"/>
                </a:lnTo>
                <a:lnTo>
                  <a:pt x="0" y="838397"/>
                </a:lnTo>
                <a:lnTo>
                  <a:pt x="0" y="811194"/>
                </a:lnTo>
                <a:lnTo>
                  <a:pt x="0" y="706432"/>
                </a:lnTo>
                <a:lnTo>
                  <a:pt x="0" y="703404"/>
                </a:lnTo>
                <a:lnTo>
                  <a:pt x="0" y="639900"/>
                </a:lnTo>
                <a:lnTo>
                  <a:pt x="0" y="550927"/>
                </a:lnTo>
                <a:lnTo>
                  <a:pt x="0" y="508874"/>
                </a:lnTo>
                <a:lnTo>
                  <a:pt x="0" y="404112"/>
                </a:lnTo>
                <a:lnTo>
                  <a:pt x="0" y="401084"/>
                </a:lnTo>
                <a:lnTo>
                  <a:pt x="0" y="288064"/>
                </a:lnTo>
                <a:lnTo>
                  <a:pt x="0" y="254269"/>
                </a:lnTo>
                <a:lnTo>
                  <a:pt x="0" y="165297"/>
                </a:lnTo>
                <a:lnTo>
                  <a:pt x="1" y="165297"/>
                </a:lnTo>
                <a:cubicBezTo>
                  <a:pt x="93642" y="165297"/>
                  <a:pt x="171769" y="98875"/>
                  <a:pt x="189838" y="10575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FF01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D708E48F-3D07-0877-91E9-B4CD87711DF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851729" y="1814702"/>
            <a:ext cx="1622133" cy="2922399"/>
          </a:xfrm>
          <a:custGeom>
            <a:avLst/>
            <a:gdLst>
              <a:gd name="connsiteX0" fmla="*/ 0 w 1622133"/>
              <a:gd name="connsiteY0" fmla="*/ 0 h 2922399"/>
              <a:gd name="connsiteX1" fmla="*/ 47492 w 1622133"/>
              <a:gd name="connsiteY1" fmla="*/ 0 h 2922399"/>
              <a:gd name="connsiteX2" fmla="*/ 56443 w 1622133"/>
              <a:gd name="connsiteY2" fmla="*/ 0 h 2922399"/>
              <a:gd name="connsiteX3" fmla="*/ 62811 w 1622133"/>
              <a:gd name="connsiteY3" fmla="*/ 0 h 2922399"/>
              <a:gd name="connsiteX4" fmla="*/ 282441 w 1622133"/>
              <a:gd name="connsiteY4" fmla="*/ 0 h 2922399"/>
              <a:gd name="connsiteX5" fmla="*/ 530571 w 1622133"/>
              <a:gd name="connsiteY5" fmla="*/ 0 h 2922399"/>
              <a:gd name="connsiteX6" fmla="*/ 574271 w 1622133"/>
              <a:gd name="connsiteY6" fmla="*/ 0 h 2922399"/>
              <a:gd name="connsiteX7" fmla="*/ 765520 w 1622133"/>
              <a:gd name="connsiteY7" fmla="*/ 0 h 2922399"/>
              <a:gd name="connsiteX8" fmla="*/ 845266 w 1622133"/>
              <a:gd name="connsiteY8" fmla="*/ 0 h 2922399"/>
              <a:gd name="connsiteX9" fmla="*/ 952310 w 1622133"/>
              <a:gd name="connsiteY9" fmla="*/ 0 h 2922399"/>
              <a:gd name="connsiteX10" fmla="*/ 1057350 w 1622133"/>
              <a:gd name="connsiteY10" fmla="*/ 0 h 2922399"/>
              <a:gd name="connsiteX11" fmla="*/ 1283347 w 1622133"/>
              <a:gd name="connsiteY11" fmla="*/ 0 h 2922399"/>
              <a:gd name="connsiteX12" fmla="*/ 1328345 w 1622133"/>
              <a:gd name="connsiteY12" fmla="*/ 0 h 2922399"/>
              <a:gd name="connsiteX13" fmla="*/ 1435389 w 1622133"/>
              <a:gd name="connsiteY13" fmla="*/ 0 h 2922399"/>
              <a:gd name="connsiteX14" fmla="*/ 1522554 w 1622133"/>
              <a:gd name="connsiteY14" fmla="*/ 0 h 2922399"/>
              <a:gd name="connsiteX15" fmla="*/ 1622133 w 1622133"/>
              <a:gd name="connsiteY15" fmla="*/ 0 h 2922399"/>
              <a:gd name="connsiteX16" fmla="*/ 1622133 w 1622133"/>
              <a:gd name="connsiteY16" fmla="*/ 2922399 h 2922399"/>
              <a:gd name="connsiteX17" fmla="*/ 0 w 1622133"/>
              <a:gd name="connsiteY17" fmla="*/ 2922399 h 292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22133" h="2922399">
                <a:moveTo>
                  <a:pt x="0" y="0"/>
                </a:moveTo>
                <a:lnTo>
                  <a:pt x="47492" y="0"/>
                </a:lnTo>
                <a:lnTo>
                  <a:pt x="56443" y="0"/>
                </a:lnTo>
                <a:lnTo>
                  <a:pt x="62811" y="0"/>
                </a:lnTo>
                <a:lnTo>
                  <a:pt x="282441" y="0"/>
                </a:lnTo>
                <a:lnTo>
                  <a:pt x="530571" y="0"/>
                </a:lnTo>
                <a:lnTo>
                  <a:pt x="574271" y="0"/>
                </a:lnTo>
                <a:lnTo>
                  <a:pt x="765520" y="0"/>
                </a:lnTo>
                <a:lnTo>
                  <a:pt x="845266" y="0"/>
                </a:lnTo>
                <a:lnTo>
                  <a:pt x="952310" y="0"/>
                </a:lnTo>
                <a:lnTo>
                  <a:pt x="1057350" y="0"/>
                </a:lnTo>
                <a:lnTo>
                  <a:pt x="1283347" y="0"/>
                </a:lnTo>
                <a:lnTo>
                  <a:pt x="1328345" y="0"/>
                </a:lnTo>
                <a:lnTo>
                  <a:pt x="1435389" y="0"/>
                </a:lnTo>
                <a:lnTo>
                  <a:pt x="1522554" y="0"/>
                </a:lnTo>
                <a:lnTo>
                  <a:pt x="1622133" y="0"/>
                </a:lnTo>
                <a:lnTo>
                  <a:pt x="1622133" y="2922399"/>
                </a:lnTo>
                <a:lnTo>
                  <a:pt x="0" y="2922399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9358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AD0416A3-86DF-F8E1-EACC-0010984A9088}"/>
              </a:ext>
            </a:extLst>
          </p:cNvPr>
          <p:cNvSpPr/>
          <p:nvPr/>
        </p:nvSpPr>
        <p:spPr>
          <a:xfrm>
            <a:off x="5388114" y="1985664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“年货”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3FA2D5AB-8BA1-33EF-26FF-12491518950C}"/>
              </a:ext>
            </a:extLst>
          </p:cNvPr>
          <p:cNvSpPr/>
          <p:nvPr/>
        </p:nvSpPr>
        <p:spPr>
          <a:xfrm>
            <a:off x="5388113" y="2559605"/>
            <a:ext cx="5211624" cy="2264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春联，福字，新衣服，过年期间的食品（过年市场多不开门）。办年货是中国人过春节的一项重要活动。与过去相比，中国人办年货的方式变得更加现代，不拘泥于传统。</a:t>
            </a: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山西地方有个特别的年货：刷子和筷子每年必买，谐音‘快发’之意。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500D0184-F32F-0685-668A-9C3EA71BB9B7}"/>
              </a:ext>
            </a:extLst>
          </p:cNvPr>
          <p:cNvSpPr txBox="1"/>
          <p:nvPr/>
        </p:nvSpPr>
        <p:spPr>
          <a:xfrm>
            <a:off x="4567376" y="322235"/>
            <a:ext cx="30572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办年货</a:t>
            </a:r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C5E26476-8304-41B2-4E7F-B32BD9B0B98F}"/>
              </a:ext>
            </a:extLst>
          </p:cNvPr>
          <p:cNvSpPr/>
          <p:nvPr/>
        </p:nvSpPr>
        <p:spPr>
          <a:xfrm>
            <a:off x="2234189" y="1814701"/>
            <a:ext cx="2574870" cy="3008922"/>
          </a:xfrm>
          <a:custGeom>
            <a:avLst/>
            <a:gdLst>
              <a:gd name="connsiteX0" fmla="*/ 190904 w 2574870"/>
              <a:gd name="connsiteY0" fmla="*/ 0 h 3008922"/>
              <a:gd name="connsiteX1" fmla="*/ 197272 w 2574870"/>
              <a:gd name="connsiteY1" fmla="*/ 0 h 3008922"/>
              <a:gd name="connsiteX2" fmla="*/ 470823 w 2574870"/>
              <a:gd name="connsiteY2" fmla="*/ 0 h 3008922"/>
              <a:gd name="connsiteX3" fmla="*/ 577867 w 2574870"/>
              <a:gd name="connsiteY3" fmla="*/ 0 h 3008922"/>
              <a:gd name="connsiteX4" fmla="*/ 665032 w 2574870"/>
              <a:gd name="connsiteY4" fmla="*/ 0 h 3008922"/>
              <a:gd name="connsiteX5" fmla="*/ 673983 w 2574870"/>
              <a:gd name="connsiteY5" fmla="*/ 0 h 3008922"/>
              <a:gd name="connsiteX6" fmla="*/ 680351 w 2574870"/>
              <a:gd name="connsiteY6" fmla="*/ 0 h 3008922"/>
              <a:gd name="connsiteX7" fmla="*/ 899981 w 2574870"/>
              <a:gd name="connsiteY7" fmla="*/ 0 h 3008922"/>
              <a:gd name="connsiteX8" fmla="*/ 1148111 w 2574870"/>
              <a:gd name="connsiteY8" fmla="*/ 0 h 3008922"/>
              <a:gd name="connsiteX9" fmla="*/ 1191811 w 2574870"/>
              <a:gd name="connsiteY9" fmla="*/ 0 h 3008922"/>
              <a:gd name="connsiteX10" fmla="*/ 1383060 w 2574870"/>
              <a:gd name="connsiteY10" fmla="*/ 0 h 3008922"/>
              <a:gd name="connsiteX11" fmla="*/ 1462806 w 2574870"/>
              <a:gd name="connsiteY11" fmla="*/ 0 h 3008922"/>
              <a:gd name="connsiteX12" fmla="*/ 1569850 w 2574870"/>
              <a:gd name="connsiteY12" fmla="*/ 0 h 3008922"/>
              <a:gd name="connsiteX13" fmla="*/ 1674890 w 2574870"/>
              <a:gd name="connsiteY13" fmla="*/ 0 h 3008922"/>
              <a:gd name="connsiteX14" fmla="*/ 1900887 w 2574870"/>
              <a:gd name="connsiteY14" fmla="*/ 0 h 3008922"/>
              <a:gd name="connsiteX15" fmla="*/ 1945885 w 2574870"/>
              <a:gd name="connsiteY15" fmla="*/ 0 h 3008922"/>
              <a:gd name="connsiteX16" fmla="*/ 2052929 w 2574870"/>
              <a:gd name="connsiteY16" fmla="*/ 0 h 3008922"/>
              <a:gd name="connsiteX17" fmla="*/ 2140094 w 2574870"/>
              <a:gd name="connsiteY17" fmla="*/ 0 h 3008922"/>
              <a:gd name="connsiteX18" fmla="*/ 2383966 w 2574870"/>
              <a:gd name="connsiteY18" fmla="*/ 0 h 3008922"/>
              <a:gd name="connsiteX19" fmla="*/ 2385032 w 2574870"/>
              <a:gd name="connsiteY19" fmla="*/ 10575 h 3008922"/>
              <a:gd name="connsiteX20" fmla="*/ 2574869 w 2574870"/>
              <a:gd name="connsiteY20" fmla="*/ 165297 h 3008922"/>
              <a:gd name="connsiteX21" fmla="*/ 2574870 w 2574870"/>
              <a:gd name="connsiteY21" fmla="*/ 165297 h 3008922"/>
              <a:gd name="connsiteX22" fmla="*/ 2574870 w 2574870"/>
              <a:gd name="connsiteY22" fmla="*/ 254269 h 3008922"/>
              <a:gd name="connsiteX23" fmla="*/ 2574870 w 2574870"/>
              <a:gd name="connsiteY23" fmla="*/ 288064 h 3008922"/>
              <a:gd name="connsiteX24" fmla="*/ 2574870 w 2574870"/>
              <a:gd name="connsiteY24" fmla="*/ 401084 h 3008922"/>
              <a:gd name="connsiteX25" fmla="*/ 2574870 w 2574870"/>
              <a:gd name="connsiteY25" fmla="*/ 404112 h 3008922"/>
              <a:gd name="connsiteX26" fmla="*/ 2574870 w 2574870"/>
              <a:gd name="connsiteY26" fmla="*/ 467617 h 3008922"/>
              <a:gd name="connsiteX27" fmla="*/ 2574870 w 2574870"/>
              <a:gd name="connsiteY27" fmla="*/ 508874 h 3008922"/>
              <a:gd name="connsiteX28" fmla="*/ 2574870 w 2574870"/>
              <a:gd name="connsiteY28" fmla="*/ 550927 h 3008922"/>
              <a:gd name="connsiteX29" fmla="*/ 2574870 w 2574870"/>
              <a:gd name="connsiteY29" fmla="*/ 556589 h 3008922"/>
              <a:gd name="connsiteX30" fmla="*/ 2574870 w 2574870"/>
              <a:gd name="connsiteY30" fmla="*/ 590384 h 3008922"/>
              <a:gd name="connsiteX31" fmla="*/ 2574870 w 2574870"/>
              <a:gd name="connsiteY31" fmla="*/ 639900 h 3008922"/>
              <a:gd name="connsiteX32" fmla="*/ 2574870 w 2574870"/>
              <a:gd name="connsiteY32" fmla="*/ 703404 h 3008922"/>
              <a:gd name="connsiteX33" fmla="*/ 2574870 w 2574870"/>
              <a:gd name="connsiteY33" fmla="*/ 706432 h 3008922"/>
              <a:gd name="connsiteX34" fmla="*/ 2574870 w 2574870"/>
              <a:gd name="connsiteY34" fmla="*/ 769937 h 3008922"/>
              <a:gd name="connsiteX35" fmla="*/ 2574870 w 2574870"/>
              <a:gd name="connsiteY35" fmla="*/ 811194 h 3008922"/>
              <a:gd name="connsiteX36" fmla="*/ 2574870 w 2574870"/>
              <a:gd name="connsiteY36" fmla="*/ 838397 h 3008922"/>
              <a:gd name="connsiteX37" fmla="*/ 2574870 w 2574870"/>
              <a:gd name="connsiteY37" fmla="*/ 853247 h 3008922"/>
              <a:gd name="connsiteX38" fmla="*/ 2574870 w 2574870"/>
              <a:gd name="connsiteY38" fmla="*/ 858909 h 3008922"/>
              <a:gd name="connsiteX39" fmla="*/ 2574870 w 2574870"/>
              <a:gd name="connsiteY39" fmla="*/ 892704 h 3008922"/>
              <a:gd name="connsiteX40" fmla="*/ 2574870 w 2574870"/>
              <a:gd name="connsiteY40" fmla="*/ 927369 h 3008922"/>
              <a:gd name="connsiteX41" fmla="*/ 2574870 w 2574870"/>
              <a:gd name="connsiteY41" fmla="*/ 942220 h 3008922"/>
              <a:gd name="connsiteX42" fmla="*/ 2574870 w 2574870"/>
              <a:gd name="connsiteY42" fmla="*/ 961164 h 3008922"/>
              <a:gd name="connsiteX43" fmla="*/ 2574870 w 2574870"/>
              <a:gd name="connsiteY43" fmla="*/ 1005724 h 3008922"/>
              <a:gd name="connsiteX44" fmla="*/ 2574870 w 2574870"/>
              <a:gd name="connsiteY44" fmla="*/ 1008752 h 3008922"/>
              <a:gd name="connsiteX45" fmla="*/ 2574870 w 2574870"/>
              <a:gd name="connsiteY45" fmla="*/ 1072257 h 3008922"/>
              <a:gd name="connsiteX46" fmla="*/ 2574870 w 2574870"/>
              <a:gd name="connsiteY46" fmla="*/ 1074184 h 3008922"/>
              <a:gd name="connsiteX47" fmla="*/ 2574870 w 2574870"/>
              <a:gd name="connsiteY47" fmla="*/ 1077212 h 3008922"/>
              <a:gd name="connsiteX48" fmla="*/ 2574870 w 2574870"/>
              <a:gd name="connsiteY48" fmla="*/ 1113514 h 3008922"/>
              <a:gd name="connsiteX49" fmla="*/ 2574870 w 2574870"/>
              <a:gd name="connsiteY49" fmla="*/ 1140717 h 3008922"/>
              <a:gd name="connsiteX50" fmla="*/ 2574870 w 2574870"/>
              <a:gd name="connsiteY50" fmla="*/ 1155567 h 3008922"/>
              <a:gd name="connsiteX51" fmla="*/ 2574870 w 2574870"/>
              <a:gd name="connsiteY51" fmla="*/ 1161229 h 3008922"/>
              <a:gd name="connsiteX52" fmla="*/ 2574870 w 2574870"/>
              <a:gd name="connsiteY52" fmla="*/ 1181974 h 3008922"/>
              <a:gd name="connsiteX53" fmla="*/ 2574870 w 2574870"/>
              <a:gd name="connsiteY53" fmla="*/ 1195024 h 3008922"/>
              <a:gd name="connsiteX54" fmla="*/ 2574870 w 2574870"/>
              <a:gd name="connsiteY54" fmla="*/ 1224027 h 3008922"/>
              <a:gd name="connsiteX55" fmla="*/ 2574870 w 2574870"/>
              <a:gd name="connsiteY55" fmla="*/ 1229689 h 3008922"/>
              <a:gd name="connsiteX56" fmla="*/ 2574870 w 2574870"/>
              <a:gd name="connsiteY56" fmla="*/ 1244540 h 3008922"/>
              <a:gd name="connsiteX57" fmla="*/ 2574870 w 2574870"/>
              <a:gd name="connsiteY57" fmla="*/ 1263484 h 3008922"/>
              <a:gd name="connsiteX58" fmla="*/ 2574870 w 2574870"/>
              <a:gd name="connsiteY58" fmla="*/ 1308044 h 3008922"/>
              <a:gd name="connsiteX59" fmla="*/ 2574870 w 2574870"/>
              <a:gd name="connsiteY59" fmla="*/ 1311072 h 3008922"/>
              <a:gd name="connsiteX60" fmla="*/ 2574870 w 2574870"/>
              <a:gd name="connsiteY60" fmla="*/ 1313000 h 3008922"/>
              <a:gd name="connsiteX61" fmla="*/ 2574870 w 2574870"/>
              <a:gd name="connsiteY61" fmla="*/ 1374577 h 3008922"/>
              <a:gd name="connsiteX62" fmla="*/ 2574870 w 2574870"/>
              <a:gd name="connsiteY62" fmla="*/ 1376504 h 3008922"/>
              <a:gd name="connsiteX63" fmla="*/ 2574870 w 2574870"/>
              <a:gd name="connsiteY63" fmla="*/ 1379532 h 3008922"/>
              <a:gd name="connsiteX64" fmla="*/ 2574870 w 2574870"/>
              <a:gd name="connsiteY64" fmla="*/ 1415834 h 3008922"/>
              <a:gd name="connsiteX65" fmla="*/ 2574870 w 2574870"/>
              <a:gd name="connsiteY65" fmla="*/ 1443037 h 3008922"/>
              <a:gd name="connsiteX66" fmla="*/ 2574870 w 2574870"/>
              <a:gd name="connsiteY66" fmla="*/ 1457887 h 3008922"/>
              <a:gd name="connsiteX67" fmla="*/ 2574870 w 2574870"/>
              <a:gd name="connsiteY67" fmla="*/ 1463549 h 3008922"/>
              <a:gd name="connsiteX68" fmla="*/ 2574870 w 2574870"/>
              <a:gd name="connsiteY68" fmla="*/ 1484294 h 3008922"/>
              <a:gd name="connsiteX69" fmla="*/ 2574870 w 2574870"/>
              <a:gd name="connsiteY69" fmla="*/ 1497344 h 3008922"/>
              <a:gd name="connsiteX70" fmla="*/ 2574870 w 2574870"/>
              <a:gd name="connsiteY70" fmla="*/ 1526347 h 3008922"/>
              <a:gd name="connsiteX71" fmla="*/ 2574870 w 2574870"/>
              <a:gd name="connsiteY71" fmla="*/ 1532009 h 3008922"/>
              <a:gd name="connsiteX72" fmla="*/ 2574870 w 2574870"/>
              <a:gd name="connsiteY72" fmla="*/ 1546860 h 3008922"/>
              <a:gd name="connsiteX73" fmla="*/ 2574870 w 2574870"/>
              <a:gd name="connsiteY73" fmla="*/ 1565804 h 3008922"/>
              <a:gd name="connsiteX74" fmla="*/ 2574870 w 2574870"/>
              <a:gd name="connsiteY74" fmla="*/ 1610364 h 3008922"/>
              <a:gd name="connsiteX75" fmla="*/ 2574870 w 2574870"/>
              <a:gd name="connsiteY75" fmla="*/ 1613392 h 3008922"/>
              <a:gd name="connsiteX76" fmla="*/ 2574870 w 2574870"/>
              <a:gd name="connsiteY76" fmla="*/ 1615320 h 3008922"/>
              <a:gd name="connsiteX77" fmla="*/ 2574870 w 2574870"/>
              <a:gd name="connsiteY77" fmla="*/ 1676897 h 3008922"/>
              <a:gd name="connsiteX78" fmla="*/ 2574870 w 2574870"/>
              <a:gd name="connsiteY78" fmla="*/ 1678824 h 3008922"/>
              <a:gd name="connsiteX79" fmla="*/ 2574870 w 2574870"/>
              <a:gd name="connsiteY79" fmla="*/ 1681852 h 3008922"/>
              <a:gd name="connsiteX80" fmla="*/ 2574870 w 2574870"/>
              <a:gd name="connsiteY80" fmla="*/ 1718154 h 3008922"/>
              <a:gd name="connsiteX81" fmla="*/ 2574870 w 2574870"/>
              <a:gd name="connsiteY81" fmla="*/ 1745357 h 3008922"/>
              <a:gd name="connsiteX82" fmla="*/ 2574870 w 2574870"/>
              <a:gd name="connsiteY82" fmla="*/ 1760207 h 3008922"/>
              <a:gd name="connsiteX83" fmla="*/ 2574870 w 2574870"/>
              <a:gd name="connsiteY83" fmla="*/ 1765869 h 3008922"/>
              <a:gd name="connsiteX84" fmla="*/ 2574870 w 2574870"/>
              <a:gd name="connsiteY84" fmla="*/ 1786614 h 3008922"/>
              <a:gd name="connsiteX85" fmla="*/ 2574870 w 2574870"/>
              <a:gd name="connsiteY85" fmla="*/ 1799664 h 3008922"/>
              <a:gd name="connsiteX86" fmla="*/ 2574870 w 2574870"/>
              <a:gd name="connsiteY86" fmla="*/ 1828667 h 3008922"/>
              <a:gd name="connsiteX87" fmla="*/ 2574870 w 2574870"/>
              <a:gd name="connsiteY87" fmla="*/ 1834329 h 3008922"/>
              <a:gd name="connsiteX88" fmla="*/ 2574870 w 2574870"/>
              <a:gd name="connsiteY88" fmla="*/ 1849180 h 3008922"/>
              <a:gd name="connsiteX89" fmla="*/ 2574870 w 2574870"/>
              <a:gd name="connsiteY89" fmla="*/ 1868124 h 3008922"/>
              <a:gd name="connsiteX90" fmla="*/ 2574870 w 2574870"/>
              <a:gd name="connsiteY90" fmla="*/ 1912684 h 3008922"/>
              <a:gd name="connsiteX91" fmla="*/ 2574870 w 2574870"/>
              <a:gd name="connsiteY91" fmla="*/ 1915712 h 3008922"/>
              <a:gd name="connsiteX92" fmla="*/ 2574870 w 2574870"/>
              <a:gd name="connsiteY92" fmla="*/ 1917640 h 3008922"/>
              <a:gd name="connsiteX93" fmla="*/ 2574870 w 2574870"/>
              <a:gd name="connsiteY93" fmla="*/ 1981144 h 3008922"/>
              <a:gd name="connsiteX94" fmla="*/ 2574870 w 2574870"/>
              <a:gd name="connsiteY94" fmla="*/ 1984172 h 3008922"/>
              <a:gd name="connsiteX95" fmla="*/ 2574870 w 2574870"/>
              <a:gd name="connsiteY95" fmla="*/ 2020474 h 3008922"/>
              <a:gd name="connsiteX96" fmla="*/ 2574870 w 2574870"/>
              <a:gd name="connsiteY96" fmla="*/ 2047677 h 3008922"/>
              <a:gd name="connsiteX97" fmla="*/ 2574870 w 2574870"/>
              <a:gd name="connsiteY97" fmla="*/ 2062527 h 3008922"/>
              <a:gd name="connsiteX98" fmla="*/ 2574870 w 2574870"/>
              <a:gd name="connsiteY98" fmla="*/ 2088934 h 3008922"/>
              <a:gd name="connsiteX99" fmla="*/ 2574870 w 2574870"/>
              <a:gd name="connsiteY99" fmla="*/ 2130987 h 3008922"/>
              <a:gd name="connsiteX100" fmla="*/ 2574870 w 2574870"/>
              <a:gd name="connsiteY100" fmla="*/ 2136649 h 3008922"/>
              <a:gd name="connsiteX101" fmla="*/ 2574870 w 2574870"/>
              <a:gd name="connsiteY101" fmla="*/ 2151500 h 3008922"/>
              <a:gd name="connsiteX102" fmla="*/ 2574870 w 2574870"/>
              <a:gd name="connsiteY102" fmla="*/ 2170444 h 3008922"/>
              <a:gd name="connsiteX103" fmla="*/ 2574870 w 2574870"/>
              <a:gd name="connsiteY103" fmla="*/ 2219960 h 3008922"/>
              <a:gd name="connsiteX104" fmla="*/ 2574870 w 2574870"/>
              <a:gd name="connsiteY104" fmla="*/ 2283464 h 3008922"/>
              <a:gd name="connsiteX105" fmla="*/ 2574870 w 2574870"/>
              <a:gd name="connsiteY105" fmla="*/ 2286492 h 3008922"/>
              <a:gd name="connsiteX106" fmla="*/ 2574870 w 2574870"/>
              <a:gd name="connsiteY106" fmla="*/ 2349997 h 3008922"/>
              <a:gd name="connsiteX107" fmla="*/ 2574870 w 2574870"/>
              <a:gd name="connsiteY107" fmla="*/ 2391254 h 3008922"/>
              <a:gd name="connsiteX108" fmla="*/ 2574870 w 2574870"/>
              <a:gd name="connsiteY108" fmla="*/ 2433307 h 3008922"/>
              <a:gd name="connsiteX109" fmla="*/ 2574870 w 2574870"/>
              <a:gd name="connsiteY109" fmla="*/ 2438969 h 3008922"/>
              <a:gd name="connsiteX110" fmla="*/ 2574870 w 2574870"/>
              <a:gd name="connsiteY110" fmla="*/ 2472764 h 3008922"/>
              <a:gd name="connsiteX111" fmla="*/ 2574870 w 2574870"/>
              <a:gd name="connsiteY111" fmla="*/ 2522280 h 3008922"/>
              <a:gd name="connsiteX112" fmla="*/ 2574870 w 2574870"/>
              <a:gd name="connsiteY112" fmla="*/ 2585784 h 3008922"/>
              <a:gd name="connsiteX113" fmla="*/ 2574870 w 2574870"/>
              <a:gd name="connsiteY113" fmla="*/ 2588812 h 3008922"/>
              <a:gd name="connsiteX114" fmla="*/ 2574870 w 2574870"/>
              <a:gd name="connsiteY114" fmla="*/ 2693574 h 3008922"/>
              <a:gd name="connsiteX115" fmla="*/ 2574870 w 2574870"/>
              <a:gd name="connsiteY115" fmla="*/ 2735627 h 3008922"/>
              <a:gd name="connsiteX116" fmla="*/ 2574870 w 2574870"/>
              <a:gd name="connsiteY116" fmla="*/ 2824600 h 3008922"/>
              <a:gd name="connsiteX117" fmla="*/ 2574869 w 2574870"/>
              <a:gd name="connsiteY117" fmla="*/ 2824600 h 3008922"/>
              <a:gd name="connsiteX118" fmla="*/ 2385032 w 2574870"/>
              <a:gd name="connsiteY118" fmla="*/ 2979321 h 3008922"/>
              <a:gd name="connsiteX119" fmla="*/ 2382048 w 2574870"/>
              <a:gd name="connsiteY119" fmla="*/ 3008922 h 3008922"/>
              <a:gd name="connsiteX120" fmla="*/ 2169966 w 2574870"/>
              <a:gd name="connsiteY120" fmla="*/ 3008922 h 3008922"/>
              <a:gd name="connsiteX121" fmla="*/ 2140095 w 2574870"/>
              <a:gd name="connsiteY121" fmla="*/ 3008922 h 3008922"/>
              <a:gd name="connsiteX122" fmla="*/ 2051011 w 2574870"/>
              <a:gd name="connsiteY122" fmla="*/ 3008922 h 3008922"/>
              <a:gd name="connsiteX123" fmla="*/ 1945885 w 2574870"/>
              <a:gd name="connsiteY123" fmla="*/ 3008922 h 3008922"/>
              <a:gd name="connsiteX124" fmla="*/ 1898969 w 2574870"/>
              <a:gd name="connsiteY124" fmla="*/ 3008922 h 3008922"/>
              <a:gd name="connsiteX125" fmla="*/ 1855269 w 2574870"/>
              <a:gd name="connsiteY125" fmla="*/ 3008922 h 3008922"/>
              <a:gd name="connsiteX126" fmla="*/ 1674890 w 2574870"/>
              <a:gd name="connsiteY126" fmla="*/ 3008922 h 3008922"/>
              <a:gd name="connsiteX127" fmla="*/ 1567932 w 2574870"/>
              <a:gd name="connsiteY127" fmla="*/ 3008922 h 3008922"/>
              <a:gd name="connsiteX128" fmla="*/ 1462806 w 2574870"/>
              <a:gd name="connsiteY128" fmla="*/ 3008922 h 3008922"/>
              <a:gd name="connsiteX129" fmla="*/ 1383060 w 2574870"/>
              <a:gd name="connsiteY129" fmla="*/ 3008922 h 3008922"/>
              <a:gd name="connsiteX130" fmla="*/ 1372190 w 2574870"/>
              <a:gd name="connsiteY130" fmla="*/ 3008922 h 3008922"/>
              <a:gd name="connsiteX131" fmla="*/ 1343854 w 2574870"/>
              <a:gd name="connsiteY131" fmla="*/ 3008922 h 3008922"/>
              <a:gd name="connsiteX132" fmla="*/ 1191811 w 2574870"/>
              <a:gd name="connsiteY132" fmla="*/ 3008922 h 3008922"/>
              <a:gd name="connsiteX133" fmla="*/ 1177982 w 2574870"/>
              <a:gd name="connsiteY133" fmla="*/ 3008922 h 3008922"/>
              <a:gd name="connsiteX134" fmla="*/ 1148111 w 2574870"/>
              <a:gd name="connsiteY134" fmla="*/ 3008922 h 3008922"/>
              <a:gd name="connsiteX135" fmla="*/ 899982 w 2574870"/>
              <a:gd name="connsiteY135" fmla="*/ 3008922 h 3008922"/>
              <a:gd name="connsiteX136" fmla="*/ 860775 w 2574870"/>
              <a:gd name="connsiteY136" fmla="*/ 3008922 h 3008922"/>
              <a:gd name="connsiteX137" fmla="*/ 694903 w 2574870"/>
              <a:gd name="connsiteY137" fmla="*/ 3008922 h 3008922"/>
              <a:gd name="connsiteX138" fmla="*/ 678433 w 2574870"/>
              <a:gd name="connsiteY138" fmla="*/ 3008922 h 3008922"/>
              <a:gd name="connsiteX139" fmla="*/ 675902 w 2574870"/>
              <a:gd name="connsiteY139" fmla="*/ 3008922 h 3008922"/>
              <a:gd name="connsiteX140" fmla="*/ 665032 w 2574870"/>
              <a:gd name="connsiteY140" fmla="*/ 3008922 h 3008922"/>
              <a:gd name="connsiteX141" fmla="*/ 575949 w 2574870"/>
              <a:gd name="connsiteY141" fmla="*/ 3008922 h 3008922"/>
              <a:gd name="connsiteX142" fmla="*/ 470823 w 2574870"/>
              <a:gd name="connsiteY142" fmla="*/ 3008922 h 3008922"/>
              <a:gd name="connsiteX143" fmla="*/ 195354 w 2574870"/>
              <a:gd name="connsiteY143" fmla="*/ 3008922 h 3008922"/>
              <a:gd name="connsiteX144" fmla="*/ 192823 w 2574870"/>
              <a:gd name="connsiteY144" fmla="*/ 3008922 h 3008922"/>
              <a:gd name="connsiteX145" fmla="*/ 189839 w 2574870"/>
              <a:gd name="connsiteY145" fmla="*/ 2979321 h 3008922"/>
              <a:gd name="connsiteX146" fmla="*/ 2 w 2574870"/>
              <a:gd name="connsiteY146" fmla="*/ 2824600 h 3008922"/>
              <a:gd name="connsiteX147" fmla="*/ 1 w 2574870"/>
              <a:gd name="connsiteY147" fmla="*/ 2824600 h 3008922"/>
              <a:gd name="connsiteX148" fmla="*/ 1 w 2574870"/>
              <a:gd name="connsiteY148" fmla="*/ 2735627 h 3008922"/>
              <a:gd name="connsiteX149" fmla="*/ 1 w 2574870"/>
              <a:gd name="connsiteY149" fmla="*/ 2693574 h 3008922"/>
              <a:gd name="connsiteX150" fmla="*/ 1 w 2574870"/>
              <a:gd name="connsiteY150" fmla="*/ 2588812 h 3008922"/>
              <a:gd name="connsiteX151" fmla="*/ 1 w 2574870"/>
              <a:gd name="connsiteY151" fmla="*/ 2585784 h 3008922"/>
              <a:gd name="connsiteX152" fmla="*/ 1 w 2574870"/>
              <a:gd name="connsiteY152" fmla="*/ 2522280 h 3008922"/>
              <a:gd name="connsiteX153" fmla="*/ 1 w 2574870"/>
              <a:gd name="connsiteY153" fmla="*/ 2472764 h 3008922"/>
              <a:gd name="connsiteX154" fmla="*/ 1 w 2574870"/>
              <a:gd name="connsiteY154" fmla="*/ 2438969 h 3008922"/>
              <a:gd name="connsiteX155" fmla="*/ 1 w 2574870"/>
              <a:gd name="connsiteY155" fmla="*/ 2433307 h 3008922"/>
              <a:gd name="connsiteX156" fmla="*/ 1 w 2574870"/>
              <a:gd name="connsiteY156" fmla="*/ 2391254 h 3008922"/>
              <a:gd name="connsiteX157" fmla="*/ 1 w 2574870"/>
              <a:gd name="connsiteY157" fmla="*/ 2349997 h 3008922"/>
              <a:gd name="connsiteX158" fmla="*/ 1 w 2574870"/>
              <a:gd name="connsiteY158" fmla="*/ 2286492 h 3008922"/>
              <a:gd name="connsiteX159" fmla="*/ 1 w 2574870"/>
              <a:gd name="connsiteY159" fmla="*/ 2283464 h 3008922"/>
              <a:gd name="connsiteX160" fmla="*/ 1 w 2574870"/>
              <a:gd name="connsiteY160" fmla="*/ 2219960 h 3008922"/>
              <a:gd name="connsiteX161" fmla="*/ 1 w 2574870"/>
              <a:gd name="connsiteY161" fmla="*/ 2151500 h 3008922"/>
              <a:gd name="connsiteX162" fmla="*/ 1 w 2574870"/>
              <a:gd name="connsiteY162" fmla="*/ 2130987 h 3008922"/>
              <a:gd name="connsiteX163" fmla="*/ 1 w 2574870"/>
              <a:gd name="connsiteY163" fmla="*/ 2088934 h 3008922"/>
              <a:gd name="connsiteX164" fmla="*/ 1 w 2574870"/>
              <a:gd name="connsiteY164" fmla="*/ 2062527 h 3008922"/>
              <a:gd name="connsiteX165" fmla="*/ 1 w 2574870"/>
              <a:gd name="connsiteY165" fmla="*/ 2020474 h 3008922"/>
              <a:gd name="connsiteX166" fmla="*/ 1 w 2574870"/>
              <a:gd name="connsiteY166" fmla="*/ 1984172 h 3008922"/>
              <a:gd name="connsiteX167" fmla="*/ 1 w 2574870"/>
              <a:gd name="connsiteY167" fmla="*/ 1981144 h 3008922"/>
              <a:gd name="connsiteX168" fmla="*/ 1 w 2574870"/>
              <a:gd name="connsiteY168" fmla="*/ 1917640 h 3008922"/>
              <a:gd name="connsiteX169" fmla="*/ 0 w 2574870"/>
              <a:gd name="connsiteY169" fmla="*/ 1917640 h 3008922"/>
              <a:gd name="connsiteX170" fmla="*/ 0 w 2574870"/>
              <a:gd name="connsiteY170" fmla="*/ 1828667 h 3008922"/>
              <a:gd name="connsiteX171" fmla="*/ 0 w 2574870"/>
              <a:gd name="connsiteY171" fmla="*/ 1786614 h 3008922"/>
              <a:gd name="connsiteX172" fmla="*/ 0 w 2574870"/>
              <a:gd name="connsiteY172" fmla="*/ 1681852 h 3008922"/>
              <a:gd name="connsiteX173" fmla="*/ 0 w 2574870"/>
              <a:gd name="connsiteY173" fmla="*/ 1678824 h 3008922"/>
              <a:gd name="connsiteX174" fmla="*/ 0 w 2574870"/>
              <a:gd name="connsiteY174" fmla="*/ 1615320 h 3008922"/>
              <a:gd name="connsiteX175" fmla="*/ 0 w 2574870"/>
              <a:gd name="connsiteY175" fmla="*/ 1526347 h 3008922"/>
              <a:gd name="connsiteX176" fmla="*/ 0 w 2574870"/>
              <a:gd name="connsiteY176" fmla="*/ 1484294 h 3008922"/>
              <a:gd name="connsiteX177" fmla="*/ 0 w 2574870"/>
              <a:gd name="connsiteY177" fmla="*/ 1379532 h 3008922"/>
              <a:gd name="connsiteX178" fmla="*/ 0 w 2574870"/>
              <a:gd name="connsiteY178" fmla="*/ 1376504 h 3008922"/>
              <a:gd name="connsiteX179" fmla="*/ 0 w 2574870"/>
              <a:gd name="connsiteY179" fmla="*/ 1313000 h 3008922"/>
              <a:gd name="connsiteX180" fmla="*/ 0 w 2574870"/>
              <a:gd name="connsiteY180" fmla="*/ 1244540 h 3008922"/>
              <a:gd name="connsiteX181" fmla="*/ 0 w 2574870"/>
              <a:gd name="connsiteY181" fmla="*/ 1224027 h 3008922"/>
              <a:gd name="connsiteX182" fmla="*/ 0 w 2574870"/>
              <a:gd name="connsiteY182" fmla="*/ 1181974 h 3008922"/>
              <a:gd name="connsiteX183" fmla="*/ 0 w 2574870"/>
              <a:gd name="connsiteY183" fmla="*/ 1155567 h 3008922"/>
              <a:gd name="connsiteX184" fmla="*/ 0 w 2574870"/>
              <a:gd name="connsiteY184" fmla="*/ 1113514 h 3008922"/>
              <a:gd name="connsiteX185" fmla="*/ 0 w 2574870"/>
              <a:gd name="connsiteY185" fmla="*/ 1077212 h 3008922"/>
              <a:gd name="connsiteX186" fmla="*/ 0 w 2574870"/>
              <a:gd name="connsiteY186" fmla="*/ 1074184 h 3008922"/>
              <a:gd name="connsiteX187" fmla="*/ 0 w 2574870"/>
              <a:gd name="connsiteY187" fmla="*/ 1008752 h 3008922"/>
              <a:gd name="connsiteX188" fmla="*/ 0 w 2574870"/>
              <a:gd name="connsiteY188" fmla="*/ 1005724 h 3008922"/>
              <a:gd name="connsiteX189" fmla="*/ 0 w 2574870"/>
              <a:gd name="connsiteY189" fmla="*/ 961164 h 3008922"/>
              <a:gd name="connsiteX190" fmla="*/ 0 w 2574870"/>
              <a:gd name="connsiteY190" fmla="*/ 942220 h 3008922"/>
              <a:gd name="connsiteX191" fmla="*/ 0 w 2574870"/>
              <a:gd name="connsiteY191" fmla="*/ 927369 h 3008922"/>
              <a:gd name="connsiteX192" fmla="*/ 0 w 2574870"/>
              <a:gd name="connsiteY192" fmla="*/ 853247 h 3008922"/>
              <a:gd name="connsiteX193" fmla="*/ 0 w 2574870"/>
              <a:gd name="connsiteY193" fmla="*/ 838397 h 3008922"/>
              <a:gd name="connsiteX194" fmla="*/ 0 w 2574870"/>
              <a:gd name="connsiteY194" fmla="*/ 811194 h 3008922"/>
              <a:gd name="connsiteX195" fmla="*/ 0 w 2574870"/>
              <a:gd name="connsiteY195" fmla="*/ 706432 h 3008922"/>
              <a:gd name="connsiteX196" fmla="*/ 0 w 2574870"/>
              <a:gd name="connsiteY196" fmla="*/ 703404 h 3008922"/>
              <a:gd name="connsiteX197" fmla="*/ 0 w 2574870"/>
              <a:gd name="connsiteY197" fmla="*/ 639900 h 3008922"/>
              <a:gd name="connsiteX198" fmla="*/ 0 w 2574870"/>
              <a:gd name="connsiteY198" fmla="*/ 550927 h 3008922"/>
              <a:gd name="connsiteX199" fmla="*/ 0 w 2574870"/>
              <a:gd name="connsiteY199" fmla="*/ 508874 h 3008922"/>
              <a:gd name="connsiteX200" fmla="*/ 0 w 2574870"/>
              <a:gd name="connsiteY200" fmla="*/ 404112 h 3008922"/>
              <a:gd name="connsiteX201" fmla="*/ 0 w 2574870"/>
              <a:gd name="connsiteY201" fmla="*/ 401084 h 3008922"/>
              <a:gd name="connsiteX202" fmla="*/ 0 w 2574870"/>
              <a:gd name="connsiteY202" fmla="*/ 288064 h 3008922"/>
              <a:gd name="connsiteX203" fmla="*/ 0 w 2574870"/>
              <a:gd name="connsiteY203" fmla="*/ 254269 h 3008922"/>
              <a:gd name="connsiteX204" fmla="*/ 0 w 2574870"/>
              <a:gd name="connsiteY204" fmla="*/ 165297 h 3008922"/>
              <a:gd name="connsiteX205" fmla="*/ 1 w 2574870"/>
              <a:gd name="connsiteY205" fmla="*/ 165297 h 3008922"/>
              <a:gd name="connsiteX206" fmla="*/ 189838 w 2574870"/>
              <a:gd name="connsiteY206" fmla="*/ 10575 h 3008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2574870" h="3008922">
                <a:moveTo>
                  <a:pt x="190904" y="0"/>
                </a:moveTo>
                <a:lnTo>
                  <a:pt x="197272" y="0"/>
                </a:lnTo>
                <a:lnTo>
                  <a:pt x="470823" y="0"/>
                </a:lnTo>
                <a:lnTo>
                  <a:pt x="577867" y="0"/>
                </a:lnTo>
                <a:lnTo>
                  <a:pt x="665032" y="0"/>
                </a:lnTo>
                <a:lnTo>
                  <a:pt x="673983" y="0"/>
                </a:lnTo>
                <a:lnTo>
                  <a:pt x="680351" y="0"/>
                </a:lnTo>
                <a:lnTo>
                  <a:pt x="899981" y="0"/>
                </a:lnTo>
                <a:lnTo>
                  <a:pt x="1148111" y="0"/>
                </a:lnTo>
                <a:lnTo>
                  <a:pt x="1191811" y="0"/>
                </a:lnTo>
                <a:lnTo>
                  <a:pt x="1383060" y="0"/>
                </a:lnTo>
                <a:lnTo>
                  <a:pt x="1462806" y="0"/>
                </a:lnTo>
                <a:lnTo>
                  <a:pt x="1569850" y="0"/>
                </a:lnTo>
                <a:lnTo>
                  <a:pt x="1674890" y="0"/>
                </a:lnTo>
                <a:lnTo>
                  <a:pt x="1900887" y="0"/>
                </a:lnTo>
                <a:lnTo>
                  <a:pt x="1945885" y="0"/>
                </a:lnTo>
                <a:lnTo>
                  <a:pt x="2052929" y="0"/>
                </a:lnTo>
                <a:lnTo>
                  <a:pt x="2140094" y="0"/>
                </a:lnTo>
                <a:lnTo>
                  <a:pt x="2383966" y="0"/>
                </a:lnTo>
                <a:lnTo>
                  <a:pt x="2385032" y="10575"/>
                </a:lnTo>
                <a:cubicBezTo>
                  <a:pt x="2403101" y="98875"/>
                  <a:pt x="2481228" y="165297"/>
                  <a:pt x="2574869" y="165297"/>
                </a:cubicBezTo>
                <a:lnTo>
                  <a:pt x="2574870" y="165297"/>
                </a:lnTo>
                <a:lnTo>
                  <a:pt x="2574870" y="254269"/>
                </a:lnTo>
                <a:lnTo>
                  <a:pt x="2574870" y="288064"/>
                </a:lnTo>
                <a:lnTo>
                  <a:pt x="2574870" y="401084"/>
                </a:lnTo>
                <a:lnTo>
                  <a:pt x="2574870" y="404112"/>
                </a:lnTo>
                <a:lnTo>
                  <a:pt x="2574870" y="467617"/>
                </a:lnTo>
                <a:lnTo>
                  <a:pt x="2574870" y="508874"/>
                </a:lnTo>
                <a:lnTo>
                  <a:pt x="2574870" y="550927"/>
                </a:lnTo>
                <a:lnTo>
                  <a:pt x="2574870" y="556589"/>
                </a:lnTo>
                <a:lnTo>
                  <a:pt x="2574870" y="590384"/>
                </a:lnTo>
                <a:lnTo>
                  <a:pt x="2574870" y="639900"/>
                </a:lnTo>
                <a:lnTo>
                  <a:pt x="2574870" y="703404"/>
                </a:lnTo>
                <a:lnTo>
                  <a:pt x="2574870" y="706432"/>
                </a:lnTo>
                <a:lnTo>
                  <a:pt x="2574870" y="769937"/>
                </a:lnTo>
                <a:lnTo>
                  <a:pt x="2574870" y="811194"/>
                </a:lnTo>
                <a:lnTo>
                  <a:pt x="2574870" y="838397"/>
                </a:lnTo>
                <a:lnTo>
                  <a:pt x="2574870" y="853247"/>
                </a:lnTo>
                <a:lnTo>
                  <a:pt x="2574870" y="858909"/>
                </a:lnTo>
                <a:lnTo>
                  <a:pt x="2574870" y="892704"/>
                </a:lnTo>
                <a:lnTo>
                  <a:pt x="2574870" y="927369"/>
                </a:lnTo>
                <a:lnTo>
                  <a:pt x="2574870" y="942220"/>
                </a:lnTo>
                <a:lnTo>
                  <a:pt x="2574870" y="961164"/>
                </a:lnTo>
                <a:lnTo>
                  <a:pt x="2574870" y="1005724"/>
                </a:lnTo>
                <a:lnTo>
                  <a:pt x="2574870" y="1008752"/>
                </a:lnTo>
                <a:lnTo>
                  <a:pt x="2574870" y="1072257"/>
                </a:lnTo>
                <a:lnTo>
                  <a:pt x="2574870" y="1074184"/>
                </a:lnTo>
                <a:lnTo>
                  <a:pt x="2574870" y="1077212"/>
                </a:lnTo>
                <a:lnTo>
                  <a:pt x="2574870" y="1113514"/>
                </a:lnTo>
                <a:lnTo>
                  <a:pt x="2574870" y="1140717"/>
                </a:lnTo>
                <a:lnTo>
                  <a:pt x="2574870" y="1155567"/>
                </a:lnTo>
                <a:lnTo>
                  <a:pt x="2574870" y="1161229"/>
                </a:lnTo>
                <a:lnTo>
                  <a:pt x="2574870" y="1181974"/>
                </a:lnTo>
                <a:lnTo>
                  <a:pt x="2574870" y="1195024"/>
                </a:lnTo>
                <a:lnTo>
                  <a:pt x="2574870" y="1224027"/>
                </a:lnTo>
                <a:lnTo>
                  <a:pt x="2574870" y="1229689"/>
                </a:lnTo>
                <a:lnTo>
                  <a:pt x="2574870" y="1244540"/>
                </a:lnTo>
                <a:lnTo>
                  <a:pt x="2574870" y="1263484"/>
                </a:lnTo>
                <a:lnTo>
                  <a:pt x="2574870" y="1308044"/>
                </a:lnTo>
                <a:lnTo>
                  <a:pt x="2574870" y="1311072"/>
                </a:lnTo>
                <a:lnTo>
                  <a:pt x="2574870" y="1313000"/>
                </a:lnTo>
                <a:lnTo>
                  <a:pt x="2574870" y="1374577"/>
                </a:lnTo>
                <a:lnTo>
                  <a:pt x="2574870" y="1376504"/>
                </a:lnTo>
                <a:lnTo>
                  <a:pt x="2574870" y="1379532"/>
                </a:lnTo>
                <a:lnTo>
                  <a:pt x="2574870" y="1415834"/>
                </a:lnTo>
                <a:lnTo>
                  <a:pt x="2574870" y="1443037"/>
                </a:lnTo>
                <a:lnTo>
                  <a:pt x="2574870" y="1457887"/>
                </a:lnTo>
                <a:lnTo>
                  <a:pt x="2574870" y="1463549"/>
                </a:lnTo>
                <a:lnTo>
                  <a:pt x="2574870" y="1484294"/>
                </a:lnTo>
                <a:lnTo>
                  <a:pt x="2574870" y="1497344"/>
                </a:lnTo>
                <a:lnTo>
                  <a:pt x="2574870" y="1526347"/>
                </a:lnTo>
                <a:lnTo>
                  <a:pt x="2574870" y="1532009"/>
                </a:lnTo>
                <a:lnTo>
                  <a:pt x="2574870" y="1546860"/>
                </a:lnTo>
                <a:lnTo>
                  <a:pt x="2574870" y="1565804"/>
                </a:lnTo>
                <a:lnTo>
                  <a:pt x="2574870" y="1610364"/>
                </a:lnTo>
                <a:lnTo>
                  <a:pt x="2574870" y="1613392"/>
                </a:lnTo>
                <a:lnTo>
                  <a:pt x="2574870" y="1615320"/>
                </a:lnTo>
                <a:lnTo>
                  <a:pt x="2574870" y="1676897"/>
                </a:lnTo>
                <a:lnTo>
                  <a:pt x="2574870" y="1678824"/>
                </a:lnTo>
                <a:lnTo>
                  <a:pt x="2574870" y="1681852"/>
                </a:lnTo>
                <a:lnTo>
                  <a:pt x="2574870" y="1718154"/>
                </a:lnTo>
                <a:lnTo>
                  <a:pt x="2574870" y="1745357"/>
                </a:lnTo>
                <a:lnTo>
                  <a:pt x="2574870" y="1760207"/>
                </a:lnTo>
                <a:lnTo>
                  <a:pt x="2574870" y="1765869"/>
                </a:lnTo>
                <a:lnTo>
                  <a:pt x="2574870" y="1786614"/>
                </a:lnTo>
                <a:lnTo>
                  <a:pt x="2574870" y="1799664"/>
                </a:lnTo>
                <a:lnTo>
                  <a:pt x="2574870" y="1828667"/>
                </a:lnTo>
                <a:lnTo>
                  <a:pt x="2574870" y="1834329"/>
                </a:lnTo>
                <a:lnTo>
                  <a:pt x="2574870" y="1849180"/>
                </a:lnTo>
                <a:lnTo>
                  <a:pt x="2574870" y="1868124"/>
                </a:lnTo>
                <a:lnTo>
                  <a:pt x="2574870" y="1912684"/>
                </a:lnTo>
                <a:lnTo>
                  <a:pt x="2574870" y="1915712"/>
                </a:lnTo>
                <a:lnTo>
                  <a:pt x="2574870" y="1917640"/>
                </a:lnTo>
                <a:lnTo>
                  <a:pt x="2574870" y="1981144"/>
                </a:lnTo>
                <a:lnTo>
                  <a:pt x="2574870" y="1984172"/>
                </a:lnTo>
                <a:lnTo>
                  <a:pt x="2574870" y="2020474"/>
                </a:lnTo>
                <a:lnTo>
                  <a:pt x="2574870" y="2047677"/>
                </a:lnTo>
                <a:lnTo>
                  <a:pt x="2574870" y="2062527"/>
                </a:lnTo>
                <a:lnTo>
                  <a:pt x="2574870" y="2088934"/>
                </a:lnTo>
                <a:lnTo>
                  <a:pt x="2574870" y="2130987"/>
                </a:lnTo>
                <a:lnTo>
                  <a:pt x="2574870" y="2136649"/>
                </a:lnTo>
                <a:lnTo>
                  <a:pt x="2574870" y="2151500"/>
                </a:lnTo>
                <a:lnTo>
                  <a:pt x="2574870" y="2170444"/>
                </a:lnTo>
                <a:lnTo>
                  <a:pt x="2574870" y="2219960"/>
                </a:lnTo>
                <a:lnTo>
                  <a:pt x="2574870" y="2283464"/>
                </a:lnTo>
                <a:lnTo>
                  <a:pt x="2574870" y="2286492"/>
                </a:lnTo>
                <a:lnTo>
                  <a:pt x="2574870" y="2349997"/>
                </a:lnTo>
                <a:lnTo>
                  <a:pt x="2574870" y="2391254"/>
                </a:lnTo>
                <a:lnTo>
                  <a:pt x="2574870" y="2433307"/>
                </a:lnTo>
                <a:lnTo>
                  <a:pt x="2574870" y="2438969"/>
                </a:lnTo>
                <a:lnTo>
                  <a:pt x="2574870" y="2472764"/>
                </a:lnTo>
                <a:lnTo>
                  <a:pt x="2574870" y="2522280"/>
                </a:lnTo>
                <a:lnTo>
                  <a:pt x="2574870" y="2585784"/>
                </a:lnTo>
                <a:lnTo>
                  <a:pt x="2574870" y="2588812"/>
                </a:lnTo>
                <a:lnTo>
                  <a:pt x="2574870" y="2693574"/>
                </a:lnTo>
                <a:lnTo>
                  <a:pt x="2574870" y="2735627"/>
                </a:lnTo>
                <a:lnTo>
                  <a:pt x="2574870" y="2824600"/>
                </a:lnTo>
                <a:lnTo>
                  <a:pt x="2574869" y="2824600"/>
                </a:lnTo>
                <a:cubicBezTo>
                  <a:pt x="2481228" y="2824600"/>
                  <a:pt x="2403101" y="2891022"/>
                  <a:pt x="2385032" y="2979321"/>
                </a:cubicBezTo>
                <a:lnTo>
                  <a:pt x="2382048" y="3008922"/>
                </a:lnTo>
                <a:lnTo>
                  <a:pt x="2169966" y="3008922"/>
                </a:lnTo>
                <a:lnTo>
                  <a:pt x="2140095" y="3008922"/>
                </a:lnTo>
                <a:lnTo>
                  <a:pt x="2051011" y="3008922"/>
                </a:lnTo>
                <a:lnTo>
                  <a:pt x="1945885" y="3008922"/>
                </a:lnTo>
                <a:lnTo>
                  <a:pt x="1898969" y="3008922"/>
                </a:lnTo>
                <a:lnTo>
                  <a:pt x="1855269" y="3008922"/>
                </a:lnTo>
                <a:lnTo>
                  <a:pt x="1674890" y="3008922"/>
                </a:lnTo>
                <a:lnTo>
                  <a:pt x="1567932" y="3008922"/>
                </a:lnTo>
                <a:lnTo>
                  <a:pt x="1462806" y="3008922"/>
                </a:lnTo>
                <a:lnTo>
                  <a:pt x="1383060" y="3008922"/>
                </a:lnTo>
                <a:lnTo>
                  <a:pt x="1372190" y="3008922"/>
                </a:lnTo>
                <a:lnTo>
                  <a:pt x="1343854" y="3008922"/>
                </a:lnTo>
                <a:lnTo>
                  <a:pt x="1191811" y="3008922"/>
                </a:lnTo>
                <a:lnTo>
                  <a:pt x="1177982" y="3008922"/>
                </a:lnTo>
                <a:lnTo>
                  <a:pt x="1148111" y="3008922"/>
                </a:lnTo>
                <a:lnTo>
                  <a:pt x="899982" y="3008922"/>
                </a:lnTo>
                <a:lnTo>
                  <a:pt x="860775" y="3008922"/>
                </a:lnTo>
                <a:lnTo>
                  <a:pt x="694903" y="3008922"/>
                </a:lnTo>
                <a:lnTo>
                  <a:pt x="678433" y="3008922"/>
                </a:lnTo>
                <a:lnTo>
                  <a:pt x="675902" y="3008922"/>
                </a:lnTo>
                <a:lnTo>
                  <a:pt x="665032" y="3008922"/>
                </a:lnTo>
                <a:lnTo>
                  <a:pt x="575949" y="3008922"/>
                </a:lnTo>
                <a:lnTo>
                  <a:pt x="470823" y="3008922"/>
                </a:lnTo>
                <a:lnTo>
                  <a:pt x="195354" y="3008922"/>
                </a:lnTo>
                <a:lnTo>
                  <a:pt x="192823" y="3008922"/>
                </a:lnTo>
                <a:lnTo>
                  <a:pt x="189839" y="2979321"/>
                </a:lnTo>
                <a:cubicBezTo>
                  <a:pt x="171770" y="2891022"/>
                  <a:pt x="93643" y="2824600"/>
                  <a:pt x="2" y="2824600"/>
                </a:cubicBezTo>
                <a:lnTo>
                  <a:pt x="1" y="2824600"/>
                </a:lnTo>
                <a:lnTo>
                  <a:pt x="1" y="2735627"/>
                </a:lnTo>
                <a:lnTo>
                  <a:pt x="1" y="2693574"/>
                </a:lnTo>
                <a:lnTo>
                  <a:pt x="1" y="2588812"/>
                </a:lnTo>
                <a:lnTo>
                  <a:pt x="1" y="2585784"/>
                </a:lnTo>
                <a:lnTo>
                  <a:pt x="1" y="2522280"/>
                </a:lnTo>
                <a:lnTo>
                  <a:pt x="1" y="2472764"/>
                </a:lnTo>
                <a:lnTo>
                  <a:pt x="1" y="2438969"/>
                </a:lnTo>
                <a:lnTo>
                  <a:pt x="1" y="2433307"/>
                </a:lnTo>
                <a:lnTo>
                  <a:pt x="1" y="2391254"/>
                </a:lnTo>
                <a:lnTo>
                  <a:pt x="1" y="2349997"/>
                </a:lnTo>
                <a:lnTo>
                  <a:pt x="1" y="2286492"/>
                </a:lnTo>
                <a:lnTo>
                  <a:pt x="1" y="2283464"/>
                </a:lnTo>
                <a:lnTo>
                  <a:pt x="1" y="2219960"/>
                </a:lnTo>
                <a:lnTo>
                  <a:pt x="1" y="2151500"/>
                </a:lnTo>
                <a:lnTo>
                  <a:pt x="1" y="2130987"/>
                </a:lnTo>
                <a:lnTo>
                  <a:pt x="1" y="2088934"/>
                </a:lnTo>
                <a:lnTo>
                  <a:pt x="1" y="2062527"/>
                </a:lnTo>
                <a:lnTo>
                  <a:pt x="1" y="2020474"/>
                </a:lnTo>
                <a:lnTo>
                  <a:pt x="1" y="1984172"/>
                </a:lnTo>
                <a:lnTo>
                  <a:pt x="1" y="1981144"/>
                </a:lnTo>
                <a:lnTo>
                  <a:pt x="1" y="1917640"/>
                </a:lnTo>
                <a:lnTo>
                  <a:pt x="0" y="1917640"/>
                </a:lnTo>
                <a:lnTo>
                  <a:pt x="0" y="1828667"/>
                </a:lnTo>
                <a:lnTo>
                  <a:pt x="0" y="1786614"/>
                </a:lnTo>
                <a:lnTo>
                  <a:pt x="0" y="1681852"/>
                </a:lnTo>
                <a:lnTo>
                  <a:pt x="0" y="1678824"/>
                </a:lnTo>
                <a:lnTo>
                  <a:pt x="0" y="1615320"/>
                </a:lnTo>
                <a:lnTo>
                  <a:pt x="0" y="1526347"/>
                </a:lnTo>
                <a:lnTo>
                  <a:pt x="0" y="1484294"/>
                </a:lnTo>
                <a:lnTo>
                  <a:pt x="0" y="1379532"/>
                </a:lnTo>
                <a:lnTo>
                  <a:pt x="0" y="1376504"/>
                </a:lnTo>
                <a:lnTo>
                  <a:pt x="0" y="1313000"/>
                </a:lnTo>
                <a:lnTo>
                  <a:pt x="0" y="1244540"/>
                </a:lnTo>
                <a:lnTo>
                  <a:pt x="0" y="1224027"/>
                </a:lnTo>
                <a:lnTo>
                  <a:pt x="0" y="1181974"/>
                </a:lnTo>
                <a:lnTo>
                  <a:pt x="0" y="1155567"/>
                </a:lnTo>
                <a:lnTo>
                  <a:pt x="0" y="1113514"/>
                </a:lnTo>
                <a:lnTo>
                  <a:pt x="0" y="1077212"/>
                </a:lnTo>
                <a:lnTo>
                  <a:pt x="0" y="1074184"/>
                </a:lnTo>
                <a:lnTo>
                  <a:pt x="0" y="1008752"/>
                </a:lnTo>
                <a:lnTo>
                  <a:pt x="0" y="1005724"/>
                </a:lnTo>
                <a:lnTo>
                  <a:pt x="0" y="961164"/>
                </a:lnTo>
                <a:lnTo>
                  <a:pt x="0" y="942220"/>
                </a:lnTo>
                <a:lnTo>
                  <a:pt x="0" y="927369"/>
                </a:lnTo>
                <a:lnTo>
                  <a:pt x="0" y="853247"/>
                </a:lnTo>
                <a:lnTo>
                  <a:pt x="0" y="838397"/>
                </a:lnTo>
                <a:lnTo>
                  <a:pt x="0" y="811194"/>
                </a:lnTo>
                <a:lnTo>
                  <a:pt x="0" y="706432"/>
                </a:lnTo>
                <a:lnTo>
                  <a:pt x="0" y="703404"/>
                </a:lnTo>
                <a:lnTo>
                  <a:pt x="0" y="639900"/>
                </a:lnTo>
                <a:lnTo>
                  <a:pt x="0" y="550927"/>
                </a:lnTo>
                <a:lnTo>
                  <a:pt x="0" y="508874"/>
                </a:lnTo>
                <a:lnTo>
                  <a:pt x="0" y="404112"/>
                </a:lnTo>
                <a:lnTo>
                  <a:pt x="0" y="401084"/>
                </a:lnTo>
                <a:lnTo>
                  <a:pt x="0" y="288064"/>
                </a:lnTo>
                <a:lnTo>
                  <a:pt x="0" y="254269"/>
                </a:lnTo>
                <a:lnTo>
                  <a:pt x="0" y="165297"/>
                </a:lnTo>
                <a:lnTo>
                  <a:pt x="1" y="165297"/>
                </a:lnTo>
                <a:cubicBezTo>
                  <a:pt x="93642" y="165297"/>
                  <a:pt x="171769" y="98875"/>
                  <a:pt x="189838" y="10575"/>
                </a:cubicBezTo>
                <a:close/>
              </a:path>
            </a:pathLst>
          </a:custGeo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tl"/>
          </a:blipFill>
          <a:ln w="25400">
            <a:solidFill>
              <a:srgbClr val="FF01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435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DF9B5691-8548-CD26-FA76-EAEAD2394028}"/>
              </a:ext>
            </a:extLst>
          </p:cNvPr>
          <p:cNvSpPr/>
          <p:nvPr/>
        </p:nvSpPr>
        <p:spPr>
          <a:xfrm>
            <a:off x="5483225" y="1771591"/>
            <a:ext cx="8002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对联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901EE933-60F8-6059-137B-6F514FFD6183}"/>
              </a:ext>
            </a:extLst>
          </p:cNvPr>
          <p:cNvSpPr/>
          <p:nvPr/>
        </p:nvSpPr>
        <p:spPr>
          <a:xfrm>
            <a:off x="5483224" y="2345532"/>
            <a:ext cx="5892800" cy="18946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对联又称对偶、门对、春贴、春联、对子、桃符、楹联</a:t>
            </a:r>
            <a:r>
              <a:rPr lang="en-US" altLang="zh-CN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(</a:t>
            </a: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因古时多悬挂于楼堂宅殿的楹柱而得名</a:t>
            </a:r>
            <a:r>
              <a:rPr lang="en-US" altLang="zh-CN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)</a:t>
            </a: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等，是一种对偶文学，起源于桃符。是写在纸、布上或刻在竹子、木头、柱子上的对偶语句。言简意深，对仗工整，平仄协调，字数相同，结构相同，是中文语言的独特的艺术形式。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783BDE28-F12A-9A41-CF25-F5AC931ACA14}"/>
              </a:ext>
            </a:extLst>
          </p:cNvPr>
          <p:cNvSpPr/>
          <p:nvPr/>
        </p:nvSpPr>
        <p:spPr>
          <a:xfrm>
            <a:off x="5483225" y="4352494"/>
            <a:ext cx="7054556" cy="4173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对联是中国传统文化的瑰宝，有历史记载的最早对联出现在三国时代。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668AF93-6A9F-BB4A-0E89-DC6867DB3E12}"/>
              </a:ext>
            </a:extLst>
          </p:cNvPr>
          <p:cNvSpPr txBox="1"/>
          <p:nvPr/>
        </p:nvSpPr>
        <p:spPr>
          <a:xfrm>
            <a:off x="4567376" y="322235"/>
            <a:ext cx="30572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贴春联</a:t>
            </a: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01EA99E6-B596-B53E-5A5B-2F80B334DB45}"/>
              </a:ext>
            </a:extLst>
          </p:cNvPr>
          <p:cNvSpPr/>
          <p:nvPr/>
        </p:nvSpPr>
        <p:spPr>
          <a:xfrm>
            <a:off x="2234189" y="1814701"/>
            <a:ext cx="2574870" cy="3008922"/>
          </a:xfrm>
          <a:custGeom>
            <a:avLst/>
            <a:gdLst>
              <a:gd name="connsiteX0" fmla="*/ 190904 w 2574870"/>
              <a:gd name="connsiteY0" fmla="*/ 0 h 3008922"/>
              <a:gd name="connsiteX1" fmla="*/ 197272 w 2574870"/>
              <a:gd name="connsiteY1" fmla="*/ 0 h 3008922"/>
              <a:gd name="connsiteX2" fmla="*/ 470823 w 2574870"/>
              <a:gd name="connsiteY2" fmla="*/ 0 h 3008922"/>
              <a:gd name="connsiteX3" fmla="*/ 577867 w 2574870"/>
              <a:gd name="connsiteY3" fmla="*/ 0 h 3008922"/>
              <a:gd name="connsiteX4" fmla="*/ 665032 w 2574870"/>
              <a:gd name="connsiteY4" fmla="*/ 0 h 3008922"/>
              <a:gd name="connsiteX5" fmla="*/ 673983 w 2574870"/>
              <a:gd name="connsiteY5" fmla="*/ 0 h 3008922"/>
              <a:gd name="connsiteX6" fmla="*/ 680351 w 2574870"/>
              <a:gd name="connsiteY6" fmla="*/ 0 h 3008922"/>
              <a:gd name="connsiteX7" fmla="*/ 899981 w 2574870"/>
              <a:gd name="connsiteY7" fmla="*/ 0 h 3008922"/>
              <a:gd name="connsiteX8" fmla="*/ 1148111 w 2574870"/>
              <a:gd name="connsiteY8" fmla="*/ 0 h 3008922"/>
              <a:gd name="connsiteX9" fmla="*/ 1191811 w 2574870"/>
              <a:gd name="connsiteY9" fmla="*/ 0 h 3008922"/>
              <a:gd name="connsiteX10" fmla="*/ 1383060 w 2574870"/>
              <a:gd name="connsiteY10" fmla="*/ 0 h 3008922"/>
              <a:gd name="connsiteX11" fmla="*/ 1462806 w 2574870"/>
              <a:gd name="connsiteY11" fmla="*/ 0 h 3008922"/>
              <a:gd name="connsiteX12" fmla="*/ 1569850 w 2574870"/>
              <a:gd name="connsiteY12" fmla="*/ 0 h 3008922"/>
              <a:gd name="connsiteX13" fmla="*/ 1674890 w 2574870"/>
              <a:gd name="connsiteY13" fmla="*/ 0 h 3008922"/>
              <a:gd name="connsiteX14" fmla="*/ 1900887 w 2574870"/>
              <a:gd name="connsiteY14" fmla="*/ 0 h 3008922"/>
              <a:gd name="connsiteX15" fmla="*/ 1945885 w 2574870"/>
              <a:gd name="connsiteY15" fmla="*/ 0 h 3008922"/>
              <a:gd name="connsiteX16" fmla="*/ 2052929 w 2574870"/>
              <a:gd name="connsiteY16" fmla="*/ 0 h 3008922"/>
              <a:gd name="connsiteX17" fmla="*/ 2140094 w 2574870"/>
              <a:gd name="connsiteY17" fmla="*/ 0 h 3008922"/>
              <a:gd name="connsiteX18" fmla="*/ 2383966 w 2574870"/>
              <a:gd name="connsiteY18" fmla="*/ 0 h 3008922"/>
              <a:gd name="connsiteX19" fmla="*/ 2385032 w 2574870"/>
              <a:gd name="connsiteY19" fmla="*/ 10575 h 3008922"/>
              <a:gd name="connsiteX20" fmla="*/ 2574869 w 2574870"/>
              <a:gd name="connsiteY20" fmla="*/ 165297 h 3008922"/>
              <a:gd name="connsiteX21" fmla="*/ 2574870 w 2574870"/>
              <a:gd name="connsiteY21" fmla="*/ 165297 h 3008922"/>
              <a:gd name="connsiteX22" fmla="*/ 2574870 w 2574870"/>
              <a:gd name="connsiteY22" fmla="*/ 254269 h 3008922"/>
              <a:gd name="connsiteX23" fmla="*/ 2574870 w 2574870"/>
              <a:gd name="connsiteY23" fmla="*/ 288064 h 3008922"/>
              <a:gd name="connsiteX24" fmla="*/ 2574870 w 2574870"/>
              <a:gd name="connsiteY24" fmla="*/ 401084 h 3008922"/>
              <a:gd name="connsiteX25" fmla="*/ 2574870 w 2574870"/>
              <a:gd name="connsiteY25" fmla="*/ 404112 h 3008922"/>
              <a:gd name="connsiteX26" fmla="*/ 2574870 w 2574870"/>
              <a:gd name="connsiteY26" fmla="*/ 467617 h 3008922"/>
              <a:gd name="connsiteX27" fmla="*/ 2574870 w 2574870"/>
              <a:gd name="connsiteY27" fmla="*/ 508874 h 3008922"/>
              <a:gd name="connsiteX28" fmla="*/ 2574870 w 2574870"/>
              <a:gd name="connsiteY28" fmla="*/ 550927 h 3008922"/>
              <a:gd name="connsiteX29" fmla="*/ 2574870 w 2574870"/>
              <a:gd name="connsiteY29" fmla="*/ 556589 h 3008922"/>
              <a:gd name="connsiteX30" fmla="*/ 2574870 w 2574870"/>
              <a:gd name="connsiteY30" fmla="*/ 590384 h 3008922"/>
              <a:gd name="connsiteX31" fmla="*/ 2574870 w 2574870"/>
              <a:gd name="connsiteY31" fmla="*/ 639900 h 3008922"/>
              <a:gd name="connsiteX32" fmla="*/ 2574870 w 2574870"/>
              <a:gd name="connsiteY32" fmla="*/ 703404 h 3008922"/>
              <a:gd name="connsiteX33" fmla="*/ 2574870 w 2574870"/>
              <a:gd name="connsiteY33" fmla="*/ 706432 h 3008922"/>
              <a:gd name="connsiteX34" fmla="*/ 2574870 w 2574870"/>
              <a:gd name="connsiteY34" fmla="*/ 769937 h 3008922"/>
              <a:gd name="connsiteX35" fmla="*/ 2574870 w 2574870"/>
              <a:gd name="connsiteY35" fmla="*/ 811194 h 3008922"/>
              <a:gd name="connsiteX36" fmla="*/ 2574870 w 2574870"/>
              <a:gd name="connsiteY36" fmla="*/ 838397 h 3008922"/>
              <a:gd name="connsiteX37" fmla="*/ 2574870 w 2574870"/>
              <a:gd name="connsiteY37" fmla="*/ 853247 h 3008922"/>
              <a:gd name="connsiteX38" fmla="*/ 2574870 w 2574870"/>
              <a:gd name="connsiteY38" fmla="*/ 858909 h 3008922"/>
              <a:gd name="connsiteX39" fmla="*/ 2574870 w 2574870"/>
              <a:gd name="connsiteY39" fmla="*/ 892704 h 3008922"/>
              <a:gd name="connsiteX40" fmla="*/ 2574870 w 2574870"/>
              <a:gd name="connsiteY40" fmla="*/ 927369 h 3008922"/>
              <a:gd name="connsiteX41" fmla="*/ 2574870 w 2574870"/>
              <a:gd name="connsiteY41" fmla="*/ 942220 h 3008922"/>
              <a:gd name="connsiteX42" fmla="*/ 2574870 w 2574870"/>
              <a:gd name="connsiteY42" fmla="*/ 961164 h 3008922"/>
              <a:gd name="connsiteX43" fmla="*/ 2574870 w 2574870"/>
              <a:gd name="connsiteY43" fmla="*/ 1005724 h 3008922"/>
              <a:gd name="connsiteX44" fmla="*/ 2574870 w 2574870"/>
              <a:gd name="connsiteY44" fmla="*/ 1008752 h 3008922"/>
              <a:gd name="connsiteX45" fmla="*/ 2574870 w 2574870"/>
              <a:gd name="connsiteY45" fmla="*/ 1072257 h 3008922"/>
              <a:gd name="connsiteX46" fmla="*/ 2574870 w 2574870"/>
              <a:gd name="connsiteY46" fmla="*/ 1074184 h 3008922"/>
              <a:gd name="connsiteX47" fmla="*/ 2574870 w 2574870"/>
              <a:gd name="connsiteY47" fmla="*/ 1077212 h 3008922"/>
              <a:gd name="connsiteX48" fmla="*/ 2574870 w 2574870"/>
              <a:gd name="connsiteY48" fmla="*/ 1113514 h 3008922"/>
              <a:gd name="connsiteX49" fmla="*/ 2574870 w 2574870"/>
              <a:gd name="connsiteY49" fmla="*/ 1140717 h 3008922"/>
              <a:gd name="connsiteX50" fmla="*/ 2574870 w 2574870"/>
              <a:gd name="connsiteY50" fmla="*/ 1155567 h 3008922"/>
              <a:gd name="connsiteX51" fmla="*/ 2574870 w 2574870"/>
              <a:gd name="connsiteY51" fmla="*/ 1161229 h 3008922"/>
              <a:gd name="connsiteX52" fmla="*/ 2574870 w 2574870"/>
              <a:gd name="connsiteY52" fmla="*/ 1181974 h 3008922"/>
              <a:gd name="connsiteX53" fmla="*/ 2574870 w 2574870"/>
              <a:gd name="connsiteY53" fmla="*/ 1195024 h 3008922"/>
              <a:gd name="connsiteX54" fmla="*/ 2574870 w 2574870"/>
              <a:gd name="connsiteY54" fmla="*/ 1224027 h 3008922"/>
              <a:gd name="connsiteX55" fmla="*/ 2574870 w 2574870"/>
              <a:gd name="connsiteY55" fmla="*/ 1229689 h 3008922"/>
              <a:gd name="connsiteX56" fmla="*/ 2574870 w 2574870"/>
              <a:gd name="connsiteY56" fmla="*/ 1244540 h 3008922"/>
              <a:gd name="connsiteX57" fmla="*/ 2574870 w 2574870"/>
              <a:gd name="connsiteY57" fmla="*/ 1263484 h 3008922"/>
              <a:gd name="connsiteX58" fmla="*/ 2574870 w 2574870"/>
              <a:gd name="connsiteY58" fmla="*/ 1308044 h 3008922"/>
              <a:gd name="connsiteX59" fmla="*/ 2574870 w 2574870"/>
              <a:gd name="connsiteY59" fmla="*/ 1311072 h 3008922"/>
              <a:gd name="connsiteX60" fmla="*/ 2574870 w 2574870"/>
              <a:gd name="connsiteY60" fmla="*/ 1313000 h 3008922"/>
              <a:gd name="connsiteX61" fmla="*/ 2574870 w 2574870"/>
              <a:gd name="connsiteY61" fmla="*/ 1374577 h 3008922"/>
              <a:gd name="connsiteX62" fmla="*/ 2574870 w 2574870"/>
              <a:gd name="connsiteY62" fmla="*/ 1376504 h 3008922"/>
              <a:gd name="connsiteX63" fmla="*/ 2574870 w 2574870"/>
              <a:gd name="connsiteY63" fmla="*/ 1379532 h 3008922"/>
              <a:gd name="connsiteX64" fmla="*/ 2574870 w 2574870"/>
              <a:gd name="connsiteY64" fmla="*/ 1415834 h 3008922"/>
              <a:gd name="connsiteX65" fmla="*/ 2574870 w 2574870"/>
              <a:gd name="connsiteY65" fmla="*/ 1443037 h 3008922"/>
              <a:gd name="connsiteX66" fmla="*/ 2574870 w 2574870"/>
              <a:gd name="connsiteY66" fmla="*/ 1457887 h 3008922"/>
              <a:gd name="connsiteX67" fmla="*/ 2574870 w 2574870"/>
              <a:gd name="connsiteY67" fmla="*/ 1463549 h 3008922"/>
              <a:gd name="connsiteX68" fmla="*/ 2574870 w 2574870"/>
              <a:gd name="connsiteY68" fmla="*/ 1484294 h 3008922"/>
              <a:gd name="connsiteX69" fmla="*/ 2574870 w 2574870"/>
              <a:gd name="connsiteY69" fmla="*/ 1497344 h 3008922"/>
              <a:gd name="connsiteX70" fmla="*/ 2574870 w 2574870"/>
              <a:gd name="connsiteY70" fmla="*/ 1526347 h 3008922"/>
              <a:gd name="connsiteX71" fmla="*/ 2574870 w 2574870"/>
              <a:gd name="connsiteY71" fmla="*/ 1532009 h 3008922"/>
              <a:gd name="connsiteX72" fmla="*/ 2574870 w 2574870"/>
              <a:gd name="connsiteY72" fmla="*/ 1546860 h 3008922"/>
              <a:gd name="connsiteX73" fmla="*/ 2574870 w 2574870"/>
              <a:gd name="connsiteY73" fmla="*/ 1565804 h 3008922"/>
              <a:gd name="connsiteX74" fmla="*/ 2574870 w 2574870"/>
              <a:gd name="connsiteY74" fmla="*/ 1610364 h 3008922"/>
              <a:gd name="connsiteX75" fmla="*/ 2574870 w 2574870"/>
              <a:gd name="connsiteY75" fmla="*/ 1613392 h 3008922"/>
              <a:gd name="connsiteX76" fmla="*/ 2574870 w 2574870"/>
              <a:gd name="connsiteY76" fmla="*/ 1615320 h 3008922"/>
              <a:gd name="connsiteX77" fmla="*/ 2574870 w 2574870"/>
              <a:gd name="connsiteY77" fmla="*/ 1676897 h 3008922"/>
              <a:gd name="connsiteX78" fmla="*/ 2574870 w 2574870"/>
              <a:gd name="connsiteY78" fmla="*/ 1678824 h 3008922"/>
              <a:gd name="connsiteX79" fmla="*/ 2574870 w 2574870"/>
              <a:gd name="connsiteY79" fmla="*/ 1681852 h 3008922"/>
              <a:gd name="connsiteX80" fmla="*/ 2574870 w 2574870"/>
              <a:gd name="connsiteY80" fmla="*/ 1718154 h 3008922"/>
              <a:gd name="connsiteX81" fmla="*/ 2574870 w 2574870"/>
              <a:gd name="connsiteY81" fmla="*/ 1745357 h 3008922"/>
              <a:gd name="connsiteX82" fmla="*/ 2574870 w 2574870"/>
              <a:gd name="connsiteY82" fmla="*/ 1760207 h 3008922"/>
              <a:gd name="connsiteX83" fmla="*/ 2574870 w 2574870"/>
              <a:gd name="connsiteY83" fmla="*/ 1765869 h 3008922"/>
              <a:gd name="connsiteX84" fmla="*/ 2574870 w 2574870"/>
              <a:gd name="connsiteY84" fmla="*/ 1786614 h 3008922"/>
              <a:gd name="connsiteX85" fmla="*/ 2574870 w 2574870"/>
              <a:gd name="connsiteY85" fmla="*/ 1799664 h 3008922"/>
              <a:gd name="connsiteX86" fmla="*/ 2574870 w 2574870"/>
              <a:gd name="connsiteY86" fmla="*/ 1828667 h 3008922"/>
              <a:gd name="connsiteX87" fmla="*/ 2574870 w 2574870"/>
              <a:gd name="connsiteY87" fmla="*/ 1834329 h 3008922"/>
              <a:gd name="connsiteX88" fmla="*/ 2574870 w 2574870"/>
              <a:gd name="connsiteY88" fmla="*/ 1849180 h 3008922"/>
              <a:gd name="connsiteX89" fmla="*/ 2574870 w 2574870"/>
              <a:gd name="connsiteY89" fmla="*/ 1868124 h 3008922"/>
              <a:gd name="connsiteX90" fmla="*/ 2574870 w 2574870"/>
              <a:gd name="connsiteY90" fmla="*/ 1912684 h 3008922"/>
              <a:gd name="connsiteX91" fmla="*/ 2574870 w 2574870"/>
              <a:gd name="connsiteY91" fmla="*/ 1915712 h 3008922"/>
              <a:gd name="connsiteX92" fmla="*/ 2574870 w 2574870"/>
              <a:gd name="connsiteY92" fmla="*/ 1917640 h 3008922"/>
              <a:gd name="connsiteX93" fmla="*/ 2574870 w 2574870"/>
              <a:gd name="connsiteY93" fmla="*/ 1981144 h 3008922"/>
              <a:gd name="connsiteX94" fmla="*/ 2574870 w 2574870"/>
              <a:gd name="connsiteY94" fmla="*/ 1984172 h 3008922"/>
              <a:gd name="connsiteX95" fmla="*/ 2574870 w 2574870"/>
              <a:gd name="connsiteY95" fmla="*/ 2020474 h 3008922"/>
              <a:gd name="connsiteX96" fmla="*/ 2574870 w 2574870"/>
              <a:gd name="connsiteY96" fmla="*/ 2047677 h 3008922"/>
              <a:gd name="connsiteX97" fmla="*/ 2574870 w 2574870"/>
              <a:gd name="connsiteY97" fmla="*/ 2062527 h 3008922"/>
              <a:gd name="connsiteX98" fmla="*/ 2574870 w 2574870"/>
              <a:gd name="connsiteY98" fmla="*/ 2088934 h 3008922"/>
              <a:gd name="connsiteX99" fmla="*/ 2574870 w 2574870"/>
              <a:gd name="connsiteY99" fmla="*/ 2130987 h 3008922"/>
              <a:gd name="connsiteX100" fmla="*/ 2574870 w 2574870"/>
              <a:gd name="connsiteY100" fmla="*/ 2136649 h 3008922"/>
              <a:gd name="connsiteX101" fmla="*/ 2574870 w 2574870"/>
              <a:gd name="connsiteY101" fmla="*/ 2151500 h 3008922"/>
              <a:gd name="connsiteX102" fmla="*/ 2574870 w 2574870"/>
              <a:gd name="connsiteY102" fmla="*/ 2170444 h 3008922"/>
              <a:gd name="connsiteX103" fmla="*/ 2574870 w 2574870"/>
              <a:gd name="connsiteY103" fmla="*/ 2219960 h 3008922"/>
              <a:gd name="connsiteX104" fmla="*/ 2574870 w 2574870"/>
              <a:gd name="connsiteY104" fmla="*/ 2283464 h 3008922"/>
              <a:gd name="connsiteX105" fmla="*/ 2574870 w 2574870"/>
              <a:gd name="connsiteY105" fmla="*/ 2286492 h 3008922"/>
              <a:gd name="connsiteX106" fmla="*/ 2574870 w 2574870"/>
              <a:gd name="connsiteY106" fmla="*/ 2349997 h 3008922"/>
              <a:gd name="connsiteX107" fmla="*/ 2574870 w 2574870"/>
              <a:gd name="connsiteY107" fmla="*/ 2391254 h 3008922"/>
              <a:gd name="connsiteX108" fmla="*/ 2574870 w 2574870"/>
              <a:gd name="connsiteY108" fmla="*/ 2433307 h 3008922"/>
              <a:gd name="connsiteX109" fmla="*/ 2574870 w 2574870"/>
              <a:gd name="connsiteY109" fmla="*/ 2438969 h 3008922"/>
              <a:gd name="connsiteX110" fmla="*/ 2574870 w 2574870"/>
              <a:gd name="connsiteY110" fmla="*/ 2472764 h 3008922"/>
              <a:gd name="connsiteX111" fmla="*/ 2574870 w 2574870"/>
              <a:gd name="connsiteY111" fmla="*/ 2522280 h 3008922"/>
              <a:gd name="connsiteX112" fmla="*/ 2574870 w 2574870"/>
              <a:gd name="connsiteY112" fmla="*/ 2585784 h 3008922"/>
              <a:gd name="connsiteX113" fmla="*/ 2574870 w 2574870"/>
              <a:gd name="connsiteY113" fmla="*/ 2588812 h 3008922"/>
              <a:gd name="connsiteX114" fmla="*/ 2574870 w 2574870"/>
              <a:gd name="connsiteY114" fmla="*/ 2693574 h 3008922"/>
              <a:gd name="connsiteX115" fmla="*/ 2574870 w 2574870"/>
              <a:gd name="connsiteY115" fmla="*/ 2735627 h 3008922"/>
              <a:gd name="connsiteX116" fmla="*/ 2574870 w 2574870"/>
              <a:gd name="connsiteY116" fmla="*/ 2824600 h 3008922"/>
              <a:gd name="connsiteX117" fmla="*/ 2574869 w 2574870"/>
              <a:gd name="connsiteY117" fmla="*/ 2824600 h 3008922"/>
              <a:gd name="connsiteX118" fmla="*/ 2385032 w 2574870"/>
              <a:gd name="connsiteY118" fmla="*/ 2979321 h 3008922"/>
              <a:gd name="connsiteX119" fmla="*/ 2382048 w 2574870"/>
              <a:gd name="connsiteY119" fmla="*/ 3008922 h 3008922"/>
              <a:gd name="connsiteX120" fmla="*/ 2169966 w 2574870"/>
              <a:gd name="connsiteY120" fmla="*/ 3008922 h 3008922"/>
              <a:gd name="connsiteX121" fmla="*/ 2140095 w 2574870"/>
              <a:gd name="connsiteY121" fmla="*/ 3008922 h 3008922"/>
              <a:gd name="connsiteX122" fmla="*/ 2051011 w 2574870"/>
              <a:gd name="connsiteY122" fmla="*/ 3008922 h 3008922"/>
              <a:gd name="connsiteX123" fmla="*/ 1945885 w 2574870"/>
              <a:gd name="connsiteY123" fmla="*/ 3008922 h 3008922"/>
              <a:gd name="connsiteX124" fmla="*/ 1898969 w 2574870"/>
              <a:gd name="connsiteY124" fmla="*/ 3008922 h 3008922"/>
              <a:gd name="connsiteX125" fmla="*/ 1855269 w 2574870"/>
              <a:gd name="connsiteY125" fmla="*/ 3008922 h 3008922"/>
              <a:gd name="connsiteX126" fmla="*/ 1674890 w 2574870"/>
              <a:gd name="connsiteY126" fmla="*/ 3008922 h 3008922"/>
              <a:gd name="connsiteX127" fmla="*/ 1567932 w 2574870"/>
              <a:gd name="connsiteY127" fmla="*/ 3008922 h 3008922"/>
              <a:gd name="connsiteX128" fmla="*/ 1462806 w 2574870"/>
              <a:gd name="connsiteY128" fmla="*/ 3008922 h 3008922"/>
              <a:gd name="connsiteX129" fmla="*/ 1383060 w 2574870"/>
              <a:gd name="connsiteY129" fmla="*/ 3008922 h 3008922"/>
              <a:gd name="connsiteX130" fmla="*/ 1372190 w 2574870"/>
              <a:gd name="connsiteY130" fmla="*/ 3008922 h 3008922"/>
              <a:gd name="connsiteX131" fmla="*/ 1343854 w 2574870"/>
              <a:gd name="connsiteY131" fmla="*/ 3008922 h 3008922"/>
              <a:gd name="connsiteX132" fmla="*/ 1191811 w 2574870"/>
              <a:gd name="connsiteY132" fmla="*/ 3008922 h 3008922"/>
              <a:gd name="connsiteX133" fmla="*/ 1177982 w 2574870"/>
              <a:gd name="connsiteY133" fmla="*/ 3008922 h 3008922"/>
              <a:gd name="connsiteX134" fmla="*/ 1148111 w 2574870"/>
              <a:gd name="connsiteY134" fmla="*/ 3008922 h 3008922"/>
              <a:gd name="connsiteX135" fmla="*/ 899982 w 2574870"/>
              <a:gd name="connsiteY135" fmla="*/ 3008922 h 3008922"/>
              <a:gd name="connsiteX136" fmla="*/ 860775 w 2574870"/>
              <a:gd name="connsiteY136" fmla="*/ 3008922 h 3008922"/>
              <a:gd name="connsiteX137" fmla="*/ 694903 w 2574870"/>
              <a:gd name="connsiteY137" fmla="*/ 3008922 h 3008922"/>
              <a:gd name="connsiteX138" fmla="*/ 678433 w 2574870"/>
              <a:gd name="connsiteY138" fmla="*/ 3008922 h 3008922"/>
              <a:gd name="connsiteX139" fmla="*/ 675902 w 2574870"/>
              <a:gd name="connsiteY139" fmla="*/ 3008922 h 3008922"/>
              <a:gd name="connsiteX140" fmla="*/ 665032 w 2574870"/>
              <a:gd name="connsiteY140" fmla="*/ 3008922 h 3008922"/>
              <a:gd name="connsiteX141" fmla="*/ 575949 w 2574870"/>
              <a:gd name="connsiteY141" fmla="*/ 3008922 h 3008922"/>
              <a:gd name="connsiteX142" fmla="*/ 470823 w 2574870"/>
              <a:gd name="connsiteY142" fmla="*/ 3008922 h 3008922"/>
              <a:gd name="connsiteX143" fmla="*/ 195354 w 2574870"/>
              <a:gd name="connsiteY143" fmla="*/ 3008922 h 3008922"/>
              <a:gd name="connsiteX144" fmla="*/ 192823 w 2574870"/>
              <a:gd name="connsiteY144" fmla="*/ 3008922 h 3008922"/>
              <a:gd name="connsiteX145" fmla="*/ 189839 w 2574870"/>
              <a:gd name="connsiteY145" fmla="*/ 2979321 h 3008922"/>
              <a:gd name="connsiteX146" fmla="*/ 2 w 2574870"/>
              <a:gd name="connsiteY146" fmla="*/ 2824600 h 3008922"/>
              <a:gd name="connsiteX147" fmla="*/ 1 w 2574870"/>
              <a:gd name="connsiteY147" fmla="*/ 2824600 h 3008922"/>
              <a:gd name="connsiteX148" fmla="*/ 1 w 2574870"/>
              <a:gd name="connsiteY148" fmla="*/ 2735627 h 3008922"/>
              <a:gd name="connsiteX149" fmla="*/ 1 w 2574870"/>
              <a:gd name="connsiteY149" fmla="*/ 2693574 h 3008922"/>
              <a:gd name="connsiteX150" fmla="*/ 1 w 2574870"/>
              <a:gd name="connsiteY150" fmla="*/ 2588812 h 3008922"/>
              <a:gd name="connsiteX151" fmla="*/ 1 w 2574870"/>
              <a:gd name="connsiteY151" fmla="*/ 2585784 h 3008922"/>
              <a:gd name="connsiteX152" fmla="*/ 1 w 2574870"/>
              <a:gd name="connsiteY152" fmla="*/ 2522280 h 3008922"/>
              <a:gd name="connsiteX153" fmla="*/ 1 w 2574870"/>
              <a:gd name="connsiteY153" fmla="*/ 2472764 h 3008922"/>
              <a:gd name="connsiteX154" fmla="*/ 1 w 2574870"/>
              <a:gd name="connsiteY154" fmla="*/ 2438969 h 3008922"/>
              <a:gd name="connsiteX155" fmla="*/ 1 w 2574870"/>
              <a:gd name="connsiteY155" fmla="*/ 2433307 h 3008922"/>
              <a:gd name="connsiteX156" fmla="*/ 1 w 2574870"/>
              <a:gd name="connsiteY156" fmla="*/ 2391254 h 3008922"/>
              <a:gd name="connsiteX157" fmla="*/ 1 w 2574870"/>
              <a:gd name="connsiteY157" fmla="*/ 2349997 h 3008922"/>
              <a:gd name="connsiteX158" fmla="*/ 1 w 2574870"/>
              <a:gd name="connsiteY158" fmla="*/ 2286492 h 3008922"/>
              <a:gd name="connsiteX159" fmla="*/ 1 w 2574870"/>
              <a:gd name="connsiteY159" fmla="*/ 2283464 h 3008922"/>
              <a:gd name="connsiteX160" fmla="*/ 1 w 2574870"/>
              <a:gd name="connsiteY160" fmla="*/ 2219960 h 3008922"/>
              <a:gd name="connsiteX161" fmla="*/ 1 w 2574870"/>
              <a:gd name="connsiteY161" fmla="*/ 2151500 h 3008922"/>
              <a:gd name="connsiteX162" fmla="*/ 1 w 2574870"/>
              <a:gd name="connsiteY162" fmla="*/ 2130987 h 3008922"/>
              <a:gd name="connsiteX163" fmla="*/ 1 w 2574870"/>
              <a:gd name="connsiteY163" fmla="*/ 2088934 h 3008922"/>
              <a:gd name="connsiteX164" fmla="*/ 1 w 2574870"/>
              <a:gd name="connsiteY164" fmla="*/ 2062527 h 3008922"/>
              <a:gd name="connsiteX165" fmla="*/ 1 w 2574870"/>
              <a:gd name="connsiteY165" fmla="*/ 2020474 h 3008922"/>
              <a:gd name="connsiteX166" fmla="*/ 1 w 2574870"/>
              <a:gd name="connsiteY166" fmla="*/ 1984172 h 3008922"/>
              <a:gd name="connsiteX167" fmla="*/ 1 w 2574870"/>
              <a:gd name="connsiteY167" fmla="*/ 1981144 h 3008922"/>
              <a:gd name="connsiteX168" fmla="*/ 1 w 2574870"/>
              <a:gd name="connsiteY168" fmla="*/ 1917640 h 3008922"/>
              <a:gd name="connsiteX169" fmla="*/ 0 w 2574870"/>
              <a:gd name="connsiteY169" fmla="*/ 1917640 h 3008922"/>
              <a:gd name="connsiteX170" fmla="*/ 0 w 2574870"/>
              <a:gd name="connsiteY170" fmla="*/ 1828667 h 3008922"/>
              <a:gd name="connsiteX171" fmla="*/ 0 w 2574870"/>
              <a:gd name="connsiteY171" fmla="*/ 1786614 h 3008922"/>
              <a:gd name="connsiteX172" fmla="*/ 0 w 2574870"/>
              <a:gd name="connsiteY172" fmla="*/ 1681852 h 3008922"/>
              <a:gd name="connsiteX173" fmla="*/ 0 w 2574870"/>
              <a:gd name="connsiteY173" fmla="*/ 1678824 h 3008922"/>
              <a:gd name="connsiteX174" fmla="*/ 0 w 2574870"/>
              <a:gd name="connsiteY174" fmla="*/ 1615320 h 3008922"/>
              <a:gd name="connsiteX175" fmla="*/ 0 w 2574870"/>
              <a:gd name="connsiteY175" fmla="*/ 1526347 h 3008922"/>
              <a:gd name="connsiteX176" fmla="*/ 0 w 2574870"/>
              <a:gd name="connsiteY176" fmla="*/ 1484294 h 3008922"/>
              <a:gd name="connsiteX177" fmla="*/ 0 w 2574870"/>
              <a:gd name="connsiteY177" fmla="*/ 1379532 h 3008922"/>
              <a:gd name="connsiteX178" fmla="*/ 0 w 2574870"/>
              <a:gd name="connsiteY178" fmla="*/ 1376504 h 3008922"/>
              <a:gd name="connsiteX179" fmla="*/ 0 w 2574870"/>
              <a:gd name="connsiteY179" fmla="*/ 1313000 h 3008922"/>
              <a:gd name="connsiteX180" fmla="*/ 0 w 2574870"/>
              <a:gd name="connsiteY180" fmla="*/ 1244540 h 3008922"/>
              <a:gd name="connsiteX181" fmla="*/ 0 w 2574870"/>
              <a:gd name="connsiteY181" fmla="*/ 1224027 h 3008922"/>
              <a:gd name="connsiteX182" fmla="*/ 0 w 2574870"/>
              <a:gd name="connsiteY182" fmla="*/ 1181974 h 3008922"/>
              <a:gd name="connsiteX183" fmla="*/ 0 w 2574870"/>
              <a:gd name="connsiteY183" fmla="*/ 1155567 h 3008922"/>
              <a:gd name="connsiteX184" fmla="*/ 0 w 2574870"/>
              <a:gd name="connsiteY184" fmla="*/ 1113514 h 3008922"/>
              <a:gd name="connsiteX185" fmla="*/ 0 w 2574870"/>
              <a:gd name="connsiteY185" fmla="*/ 1077212 h 3008922"/>
              <a:gd name="connsiteX186" fmla="*/ 0 w 2574870"/>
              <a:gd name="connsiteY186" fmla="*/ 1074184 h 3008922"/>
              <a:gd name="connsiteX187" fmla="*/ 0 w 2574870"/>
              <a:gd name="connsiteY187" fmla="*/ 1008752 h 3008922"/>
              <a:gd name="connsiteX188" fmla="*/ 0 w 2574870"/>
              <a:gd name="connsiteY188" fmla="*/ 1005724 h 3008922"/>
              <a:gd name="connsiteX189" fmla="*/ 0 w 2574870"/>
              <a:gd name="connsiteY189" fmla="*/ 961164 h 3008922"/>
              <a:gd name="connsiteX190" fmla="*/ 0 w 2574870"/>
              <a:gd name="connsiteY190" fmla="*/ 942220 h 3008922"/>
              <a:gd name="connsiteX191" fmla="*/ 0 w 2574870"/>
              <a:gd name="connsiteY191" fmla="*/ 927369 h 3008922"/>
              <a:gd name="connsiteX192" fmla="*/ 0 w 2574870"/>
              <a:gd name="connsiteY192" fmla="*/ 853247 h 3008922"/>
              <a:gd name="connsiteX193" fmla="*/ 0 w 2574870"/>
              <a:gd name="connsiteY193" fmla="*/ 838397 h 3008922"/>
              <a:gd name="connsiteX194" fmla="*/ 0 w 2574870"/>
              <a:gd name="connsiteY194" fmla="*/ 811194 h 3008922"/>
              <a:gd name="connsiteX195" fmla="*/ 0 w 2574870"/>
              <a:gd name="connsiteY195" fmla="*/ 706432 h 3008922"/>
              <a:gd name="connsiteX196" fmla="*/ 0 w 2574870"/>
              <a:gd name="connsiteY196" fmla="*/ 703404 h 3008922"/>
              <a:gd name="connsiteX197" fmla="*/ 0 w 2574870"/>
              <a:gd name="connsiteY197" fmla="*/ 639900 h 3008922"/>
              <a:gd name="connsiteX198" fmla="*/ 0 w 2574870"/>
              <a:gd name="connsiteY198" fmla="*/ 550927 h 3008922"/>
              <a:gd name="connsiteX199" fmla="*/ 0 w 2574870"/>
              <a:gd name="connsiteY199" fmla="*/ 508874 h 3008922"/>
              <a:gd name="connsiteX200" fmla="*/ 0 w 2574870"/>
              <a:gd name="connsiteY200" fmla="*/ 404112 h 3008922"/>
              <a:gd name="connsiteX201" fmla="*/ 0 w 2574870"/>
              <a:gd name="connsiteY201" fmla="*/ 401084 h 3008922"/>
              <a:gd name="connsiteX202" fmla="*/ 0 w 2574870"/>
              <a:gd name="connsiteY202" fmla="*/ 288064 h 3008922"/>
              <a:gd name="connsiteX203" fmla="*/ 0 w 2574870"/>
              <a:gd name="connsiteY203" fmla="*/ 254269 h 3008922"/>
              <a:gd name="connsiteX204" fmla="*/ 0 w 2574870"/>
              <a:gd name="connsiteY204" fmla="*/ 165297 h 3008922"/>
              <a:gd name="connsiteX205" fmla="*/ 1 w 2574870"/>
              <a:gd name="connsiteY205" fmla="*/ 165297 h 3008922"/>
              <a:gd name="connsiteX206" fmla="*/ 189838 w 2574870"/>
              <a:gd name="connsiteY206" fmla="*/ 10575 h 3008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2574870" h="3008922">
                <a:moveTo>
                  <a:pt x="190904" y="0"/>
                </a:moveTo>
                <a:lnTo>
                  <a:pt x="197272" y="0"/>
                </a:lnTo>
                <a:lnTo>
                  <a:pt x="470823" y="0"/>
                </a:lnTo>
                <a:lnTo>
                  <a:pt x="577867" y="0"/>
                </a:lnTo>
                <a:lnTo>
                  <a:pt x="665032" y="0"/>
                </a:lnTo>
                <a:lnTo>
                  <a:pt x="673983" y="0"/>
                </a:lnTo>
                <a:lnTo>
                  <a:pt x="680351" y="0"/>
                </a:lnTo>
                <a:lnTo>
                  <a:pt x="899981" y="0"/>
                </a:lnTo>
                <a:lnTo>
                  <a:pt x="1148111" y="0"/>
                </a:lnTo>
                <a:lnTo>
                  <a:pt x="1191811" y="0"/>
                </a:lnTo>
                <a:lnTo>
                  <a:pt x="1383060" y="0"/>
                </a:lnTo>
                <a:lnTo>
                  <a:pt x="1462806" y="0"/>
                </a:lnTo>
                <a:lnTo>
                  <a:pt x="1569850" y="0"/>
                </a:lnTo>
                <a:lnTo>
                  <a:pt x="1674890" y="0"/>
                </a:lnTo>
                <a:lnTo>
                  <a:pt x="1900887" y="0"/>
                </a:lnTo>
                <a:lnTo>
                  <a:pt x="1945885" y="0"/>
                </a:lnTo>
                <a:lnTo>
                  <a:pt x="2052929" y="0"/>
                </a:lnTo>
                <a:lnTo>
                  <a:pt x="2140094" y="0"/>
                </a:lnTo>
                <a:lnTo>
                  <a:pt x="2383966" y="0"/>
                </a:lnTo>
                <a:lnTo>
                  <a:pt x="2385032" y="10575"/>
                </a:lnTo>
                <a:cubicBezTo>
                  <a:pt x="2403101" y="98875"/>
                  <a:pt x="2481228" y="165297"/>
                  <a:pt x="2574869" y="165297"/>
                </a:cubicBezTo>
                <a:lnTo>
                  <a:pt x="2574870" y="165297"/>
                </a:lnTo>
                <a:lnTo>
                  <a:pt x="2574870" y="254269"/>
                </a:lnTo>
                <a:lnTo>
                  <a:pt x="2574870" y="288064"/>
                </a:lnTo>
                <a:lnTo>
                  <a:pt x="2574870" y="401084"/>
                </a:lnTo>
                <a:lnTo>
                  <a:pt x="2574870" y="404112"/>
                </a:lnTo>
                <a:lnTo>
                  <a:pt x="2574870" y="467617"/>
                </a:lnTo>
                <a:lnTo>
                  <a:pt x="2574870" y="508874"/>
                </a:lnTo>
                <a:lnTo>
                  <a:pt x="2574870" y="550927"/>
                </a:lnTo>
                <a:lnTo>
                  <a:pt x="2574870" y="556589"/>
                </a:lnTo>
                <a:lnTo>
                  <a:pt x="2574870" y="590384"/>
                </a:lnTo>
                <a:lnTo>
                  <a:pt x="2574870" y="639900"/>
                </a:lnTo>
                <a:lnTo>
                  <a:pt x="2574870" y="703404"/>
                </a:lnTo>
                <a:lnTo>
                  <a:pt x="2574870" y="706432"/>
                </a:lnTo>
                <a:lnTo>
                  <a:pt x="2574870" y="769937"/>
                </a:lnTo>
                <a:lnTo>
                  <a:pt x="2574870" y="811194"/>
                </a:lnTo>
                <a:lnTo>
                  <a:pt x="2574870" y="838397"/>
                </a:lnTo>
                <a:lnTo>
                  <a:pt x="2574870" y="853247"/>
                </a:lnTo>
                <a:lnTo>
                  <a:pt x="2574870" y="858909"/>
                </a:lnTo>
                <a:lnTo>
                  <a:pt x="2574870" y="892704"/>
                </a:lnTo>
                <a:lnTo>
                  <a:pt x="2574870" y="927369"/>
                </a:lnTo>
                <a:lnTo>
                  <a:pt x="2574870" y="942220"/>
                </a:lnTo>
                <a:lnTo>
                  <a:pt x="2574870" y="961164"/>
                </a:lnTo>
                <a:lnTo>
                  <a:pt x="2574870" y="1005724"/>
                </a:lnTo>
                <a:lnTo>
                  <a:pt x="2574870" y="1008752"/>
                </a:lnTo>
                <a:lnTo>
                  <a:pt x="2574870" y="1072257"/>
                </a:lnTo>
                <a:lnTo>
                  <a:pt x="2574870" y="1074184"/>
                </a:lnTo>
                <a:lnTo>
                  <a:pt x="2574870" y="1077212"/>
                </a:lnTo>
                <a:lnTo>
                  <a:pt x="2574870" y="1113514"/>
                </a:lnTo>
                <a:lnTo>
                  <a:pt x="2574870" y="1140717"/>
                </a:lnTo>
                <a:lnTo>
                  <a:pt x="2574870" y="1155567"/>
                </a:lnTo>
                <a:lnTo>
                  <a:pt x="2574870" y="1161229"/>
                </a:lnTo>
                <a:lnTo>
                  <a:pt x="2574870" y="1181974"/>
                </a:lnTo>
                <a:lnTo>
                  <a:pt x="2574870" y="1195024"/>
                </a:lnTo>
                <a:lnTo>
                  <a:pt x="2574870" y="1224027"/>
                </a:lnTo>
                <a:lnTo>
                  <a:pt x="2574870" y="1229689"/>
                </a:lnTo>
                <a:lnTo>
                  <a:pt x="2574870" y="1244540"/>
                </a:lnTo>
                <a:lnTo>
                  <a:pt x="2574870" y="1263484"/>
                </a:lnTo>
                <a:lnTo>
                  <a:pt x="2574870" y="1308044"/>
                </a:lnTo>
                <a:lnTo>
                  <a:pt x="2574870" y="1311072"/>
                </a:lnTo>
                <a:lnTo>
                  <a:pt x="2574870" y="1313000"/>
                </a:lnTo>
                <a:lnTo>
                  <a:pt x="2574870" y="1374577"/>
                </a:lnTo>
                <a:lnTo>
                  <a:pt x="2574870" y="1376504"/>
                </a:lnTo>
                <a:lnTo>
                  <a:pt x="2574870" y="1379532"/>
                </a:lnTo>
                <a:lnTo>
                  <a:pt x="2574870" y="1415834"/>
                </a:lnTo>
                <a:lnTo>
                  <a:pt x="2574870" y="1443037"/>
                </a:lnTo>
                <a:lnTo>
                  <a:pt x="2574870" y="1457887"/>
                </a:lnTo>
                <a:lnTo>
                  <a:pt x="2574870" y="1463549"/>
                </a:lnTo>
                <a:lnTo>
                  <a:pt x="2574870" y="1484294"/>
                </a:lnTo>
                <a:lnTo>
                  <a:pt x="2574870" y="1497344"/>
                </a:lnTo>
                <a:lnTo>
                  <a:pt x="2574870" y="1526347"/>
                </a:lnTo>
                <a:lnTo>
                  <a:pt x="2574870" y="1532009"/>
                </a:lnTo>
                <a:lnTo>
                  <a:pt x="2574870" y="1546860"/>
                </a:lnTo>
                <a:lnTo>
                  <a:pt x="2574870" y="1565804"/>
                </a:lnTo>
                <a:lnTo>
                  <a:pt x="2574870" y="1610364"/>
                </a:lnTo>
                <a:lnTo>
                  <a:pt x="2574870" y="1613392"/>
                </a:lnTo>
                <a:lnTo>
                  <a:pt x="2574870" y="1615320"/>
                </a:lnTo>
                <a:lnTo>
                  <a:pt x="2574870" y="1676897"/>
                </a:lnTo>
                <a:lnTo>
                  <a:pt x="2574870" y="1678824"/>
                </a:lnTo>
                <a:lnTo>
                  <a:pt x="2574870" y="1681852"/>
                </a:lnTo>
                <a:lnTo>
                  <a:pt x="2574870" y="1718154"/>
                </a:lnTo>
                <a:lnTo>
                  <a:pt x="2574870" y="1745357"/>
                </a:lnTo>
                <a:lnTo>
                  <a:pt x="2574870" y="1760207"/>
                </a:lnTo>
                <a:lnTo>
                  <a:pt x="2574870" y="1765869"/>
                </a:lnTo>
                <a:lnTo>
                  <a:pt x="2574870" y="1786614"/>
                </a:lnTo>
                <a:lnTo>
                  <a:pt x="2574870" y="1799664"/>
                </a:lnTo>
                <a:lnTo>
                  <a:pt x="2574870" y="1828667"/>
                </a:lnTo>
                <a:lnTo>
                  <a:pt x="2574870" y="1834329"/>
                </a:lnTo>
                <a:lnTo>
                  <a:pt x="2574870" y="1849180"/>
                </a:lnTo>
                <a:lnTo>
                  <a:pt x="2574870" y="1868124"/>
                </a:lnTo>
                <a:lnTo>
                  <a:pt x="2574870" y="1912684"/>
                </a:lnTo>
                <a:lnTo>
                  <a:pt x="2574870" y="1915712"/>
                </a:lnTo>
                <a:lnTo>
                  <a:pt x="2574870" y="1917640"/>
                </a:lnTo>
                <a:lnTo>
                  <a:pt x="2574870" y="1981144"/>
                </a:lnTo>
                <a:lnTo>
                  <a:pt x="2574870" y="1984172"/>
                </a:lnTo>
                <a:lnTo>
                  <a:pt x="2574870" y="2020474"/>
                </a:lnTo>
                <a:lnTo>
                  <a:pt x="2574870" y="2047677"/>
                </a:lnTo>
                <a:lnTo>
                  <a:pt x="2574870" y="2062527"/>
                </a:lnTo>
                <a:lnTo>
                  <a:pt x="2574870" y="2088934"/>
                </a:lnTo>
                <a:lnTo>
                  <a:pt x="2574870" y="2130987"/>
                </a:lnTo>
                <a:lnTo>
                  <a:pt x="2574870" y="2136649"/>
                </a:lnTo>
                <a:lnTo>
                  <a:pt x="2574870" y="2151500"/>
                </a:lnTo>
                <a:lnTo>
                  <a:pt x="2574870" y="2170444"/>
                </a:lnTo>
                <a:lnTo>
                  <a:pt x="2574870" y="2219960"/>
                </a:lnTo>
                <a:lnTo>
                  <a:pt x="2574870" y="2283464"/>
                </a:lnTo>
                <a:lnTo>
                  <a:pt x="2574870" y="2286492"/>
                </a:lnTo>
                <a:lnTo>
                  <a:pt x="2574870" y="2349997"/>
                </a:lnTo>
                <a:lnTo>
                  <a:pt x="2574870" y="2391254"/>
                </a:lnTo>
                <a:lnTo>
                  <a:pt x="2574870" y="2433307"/>
                </a:lnTo>
                <a:lnTo>
                  <a:pt x="2574870" y="2438969"/>
                </a:lnTo>
                <a:lnTo>
                  <a:pt x="2574870" y="2472764"/>
                </a:lnTo>
                <a:lnTo>
                  <a:pt x="2574870" y="2522280"/>
                </a:lnTo>
                <a:lnTo>
                  <a:pt x="2574870" y="2585784"/>
                </a:lnTo>
                <a:lnTo>
                  <a:pt x="2574870" y="2588812"/>
                </a:lnTo>
                <a:lnTo>
                  <a:pt x="2574870" y="2693574"/>
                </a:lnTo>
                <a:lnTo>
                  <a:pt x="2574870" y="2735627"/>
                </a:lnTo>
                <a:lnTo>
                  <a:pt x="2574870" y="2824600"/>
                </a:lnTo>
                <a:lnTo>
                  <a:pt x="2574869" y="2824600"/>
                </a:lnTo>
                <a:cubicBezTo>
                  <a:pt x="2481228" y="2824600"/>
                  <a:pt x="2403101" y="2891022"/>
                  <a:pt x="2385032" y="2979321"/>
                </a:cubicBezTo>
                <a:lnTo>
                  <a:pt x="2382048" y="3008922"/>
                </a:lnTo>
                <a:lnTo>
                  <a:pt x="2169966" y="3008922"/>
                </a:lnTo>
                <a:lnTo>
                  <a:pt x="2140095" y="3008922"/>
                </a:lnTo>
                <a:lnTo>
                  <a:pt x="2051011" y="3008922"/>
                </a:lnTo>
                <a:lnTo>
                  <a:pt x="1945885" y="3008922"/>
                </a:lnTo>
                <a:lnTo>
                  <a:pt x="1898969" y="3008922"/>
                </a:lnTo>
                <a:lnTo>
                  <a:pt x="1855269" y="3008922"/>
                </a:lnTo>
                <a:lnTo>
                  <a:pt x="1674890" y="3008922"/>
                </a:lnTo>
                <a:lnTo>
                  <a:pt x="1567932" y="3008922"/>
                </a:lnTo>
                <a:lnTo>
                  <a:pt x="1462806" y="3008922"/>
                </a:lnTo>
                <a:lnTo>
                  <a:pt x="1383060" y="3008922"/>
                </a:lnTo>
                <a:lnTo>
                  <a:pt x="1372190" y="3008922"/>
                </a:lnTo>
                <a:lnTo>
                  <a:pt x="1343854" y="3008922"/>
                </a:lnTo>
                <a:lnTo>
                  <a:pt x="1191811" y="3008922"/>
                </a:lnTo>
                <a:lnTo>
                  <a:pt x="1177982" y="3008922"/>
                </a:lnTo>
                <a:lnTo>
                  <a:pt x="1148111" y="3008922"/>
                </a:lnTo>
                <a:lnTo>
                  <a:pt x="899982" y="3008922"/>
                </a:lnTo>
                <a:lnTo>
                  <a:pt x="860775" y="3008922"/>
                </a:lnTo>
                <a:lnTo>
                  <a:pt x="694903" y="3008922"/>
                </a:lnTo>
                <a:lnTo>
                  <a:pt x="678433" y="3008922"/>
                </a:lnTo>
                <a:lnTo>
                  <a:pt x="675902" y="3008922"/>
                </a:lnTo>
                <a:lnTo>
                  <a:pt x="665032" y="3008922"/>
                </a:lnTo>
                <a:lnTo>
                  <a:pt x="575949" y="3008922"/>
                </a:lnTo>
                <a:lnTo>
                  <a:pt x="470823" y="3008922"/>
                </a:lnTo>
                <a:lnTo>
                  <a:pt x="195354" y="3008922"/>
                </a:lnTo>
                <a:lnTo>
                  <a:pt x="192823" y="3008922"/>
                </a:lnTo>
                <a:lnTo>
                  <a:pt x="189839" y="2979321"/>
                </a:lnTo>
                <a:cubicBezTo>
                  <a:pt x="171770" y="2891022"/>
                  <a:pt x="93643" y="2824600"/>
                  <a:pt x="2" y="2824600"/>
                </a:cubicBezTo>
                <a:lnTo>
                  <a:pt x="1" y="2824600"/>
                </a:lnTo>
                <a:lnTo>
                  <a:pt x="1" y="2735627"/>
                </a:lnTo>
                <a:lnTo>
                  <a:pt x="1" y="2693574"/>
                </a:lnTo>
                <a:lnTo>
                  <a:pt x="1" y="2588812"/>
                </a:lnTo>
                <a:lnTo>
                  <a:pt x="1" y="2585784"/>
                </a:lnTo>
                <a:lnTo>
                  <a:pt x="1" y="2522280"/>
                </a:lnTo>
                <a:lnTo>
                  <a:pt x="1" y="2472764"/>
                </a:lnTo>
                <a:lnTo>
                  <a:pt x="1" y="2438969"/>
                </a:lnTo>
                <a:lnTo>
                  <a:pt x="1" y="2433307"/>
                </a:lnTo>
                <a:lnTo>
                  <a:pt x="1" y="2391254"/>
                </a:lnTo>
                <a:lnTo>
                  <a:pt x="1" y="2349997"/>
                </a:lnTo>
                <a:lnTo>
                  <a:pt x="1" y="2286492"/>
                </a:lnTo>
                <a:lnTo>
                  <a:pt x="1" y="2283464"/>
                </a:lnTo>
                <a:lnTo>
                  <a:pt x="1" y="2219960"/>
                </a:lnTo>
                <a:lnTo>
                  <a:pt x="1" y="2151500"/>
                </a:lnTo>
                <a:lnTo>
                  <a:pt x="1" y="2130987"/>
                </a:lnTo>
                <a:lnTo>
                  <a:pt x="1" y="2088934"/>
                </a:lnTo>
                <a:lnTo>
                  <a:pt x="1" y="2062527"/>
                </a:lnTo>
                <a:lnTo>
                  <a:pt x="1" y="2020474"/>
                </a:lnTo>
                <a:lnTo>
                  <a:pt x="1" y="1984172"/>
                </a:lnTo>
                <a:lnTo>
                  <a:pt x="1" y="1981144"/>
                </a:lnTo>
                <a:lnTo>
                  <a:pt x="1" y="1917640"/>
                </a:lnTo>
                <a:lnTo>
                  <a:pt x="0" y="1917640"/>
                </a:lnTo>
                <a:lnTo>
                  <a:pt x="0" y="1828667"/>
                </a:lnTo>
                <a:lnTo>
                  <a:pt x="0" y="1786614"/>
                </a:lnTo>
                <a:lnTo>
                  <a:pt x="0" y="1681852"/>
                </a:lnTo>
                <a:lnTo>
                  <a:pt x="0" y="1678824"/>
                </a:lnTo>
                <a:lnTo>
                  <a:pt x="0" y="1615320"/>
                </a:lnTo>
                <a:lnTo>
                  <a:pt x="0" y="1526347"/>
                </a:lnTo>
                <a:lnTo>
                  <a:pt x="0" y="1484294"/>
                </a:lnTo>
                <a:lnTo>
                  <a:pt x="0" y="1379532"/>
                </a:lnTo>
                <a:lnTo>
                  <a:pt x="0" y="1376504"/>
                </a:lnTo>
                <a:lnTo>
                  <a:pt x="0" y="1313000"/>
                </a:lnTo>
                <a:lnTo>
                  <a:pt x="0" y="1244540"/>
                </a:lnTo>
                <a:lnTo>
                  <a:pt x="0" y="1224027"/>
                </a:lnTo>
                <a:lnTo>
                  <a:pt x="0" y="1181974"/>
                </a:lnTo>
                <a:lnTo>
                  <a:pt x="0" y="1155567"/>
                </a:lnTo>
                <a:lnTo>
                  <a:pt x="0" y="1113514"/>
                </a:lnTo>
                <a:lnTo>
                  <a:pt x="0" y="1077212"/>
                </a:lnTo>
                <a:lnTo>
                  <a:pt x="0" y="1074184"/>
                </a:lnTo>
                <a:lnTo>
                  <a:pt x="0" y="1008752"/>
                </a:lnTo>
                <a:lnTo>
                  <a:pt x="0" y="1005724"/>
                </a:lnTo>
                <a:lnTo>
                  <a:pt x="0" y="961164"/>
                </a:lnTo>
                <a:lnTo>
                  <a:pt x="0" y="942220"/>
                </a:lnTo>
                <a:lnTo>
                  <a:pt x="0" y="927369"/>
                </a:lnTo>
                <a:lnTo>
                  <a:pt x="0" y="853247"/>
                </a:lnTo>
                <a:lnTo>
                  <a:pt x="0" y="838397"/>
                </a:lnTo>
                <a:lnTo>
                  <a:pt x="0" y="811194"/>
                </a:lnTo>
                <a:lnTo>
                  <a:pt x="0" y="706432"/>
                </a:lnTo>
                <a:lnTo>
                  <a:pt x="0" y="703404"/>
                </a:lnTo>
                <a:lnTo>
                  <a:pt x="0" y="639900"/>
                </a:lnTo>
                <a:lnTo>
                  <a:pt x="0" y="550927"/>
                </a:lnTo>
                <a:lnTo>
                  <a:pt x="0" y="508874"/>
                </a:lnTo>
                <a:lnTo>
                  <a:pt x="0" y="404112"/>
                </a:lnTo>
                <a:lnTo>
                  <a:pt x="0" y="401084"/>
                </a:lnTo>
                <a:lnTo>
                  <a:pt x="0" y="288064"/>
                </a:lnTo>
                <a:lnTo>
                  <a:pt x="0" y="254269"/>
                </a:lnTo>
                <a:lnTo>
                  <a:pt x="0" y="165297"/>
                </a:lnTo>
                <a:lnTo>
                  <a:pt x="1" y="165297"/>
                </a:lnTo>
                <a:cubicBezTo>
                  <a:pt x="93642" y="165297"/>
                  <a:pt x="171769" y="98875"/>
                  <a:pt x="189838" y="10575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 w="25400">
            <a:solidFill>
              <a:srgbClr val="FF01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9831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A59B9811-C667-EF47-1FCE-E3956C2B5EDD}"/>
              </a:ext>
            </a:extLst>
          </p:cNvPr>
          <p:cNvSpPr/>
          <p:nvPr/>
        </p:nvSpPr>
        <p:spPr>
          <a:xfrm>
            <a:off x="5385812" y="1886471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“门神”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0EFEB4F0-ADA4-6E31-465A-0F4FBF33A22C}"/>
              </a:ext>
            </a:extLst>
          </p:cNvPr>
          <p:cNvSpPr/>
          <p:nvPr/>
        </p:nvSpPr>
        <p:spPr>
          <a:xfrm>
            <a:off x="5385811" y="2460412"/>
            <a:ext cx="5713989" cy="18946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春节挂贴年画在城乡也很普遍，浓黑重彩的年画给千家万户平添了许多兴旺欢乐的喜庆气氛。</a:t>
            </a:r>
            <a:endParaRPr lang="en-US" altLang="zh-CN" sz="1600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年画是中国的一种古老的民间艺术，反映了人民朴素的风俗和信仰，寄托着他们对未来的希望。年画，也和春联一样，起源于“门神”。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7554393-9755-D585-8647-BE756DCF3AA0}"/>
              </a:ext>
            </a:extLst>
          </p:cNvPr>
          <p:cNvSpPr txBox="1"/>
          <p:nvPr/>
        </p:nvSpPr>
        <p:spPr>
          <a:xfrm>
            <a:off x="4567376" y="322235"/>
            <a:ext cx="30572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贴年画</a:t>
            </a: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F5BF6B83-6807-602C-402F-29ABEF5C50F8}"/>
              </a:ext>
            </a:extLst>
          </p:cNvPr>
          <p:cNvSpPr/>
          <p:nvPr/>
        </p:nvSpPr>
        <p:spPr>
          <a:xfrm>
            <a:off x="2234189" y="1814701"/>
            <a:ext cx="2574870" cy="3008922"/>
          </a:xfrm>
          <a:custGeom>
            <a:avLst/>
            <a:gdLst>
              <a:gd name="connsiteX0" fmla="*/ 190904 w 2574870"/>
              <a:gd name="connsiteY0" fmla="*/ 0 h 3008922"/>
              <a:gd name="connsiteX1" fmla="*/ 197272 w 2574870"/>
              <a:gd name="connsiteY1" fmla="*/ 0 h 3008922"/>
              <a:gd name="connsiteX2" fmla="*/ 470823 w 2574870"/>
              <a:gd name="connsiteY2" fmla="*/ 0 h 3008922"/>
              <a:gd name="connsiteX3" fmla="*/ 577867 w 2574870"/>
              <a:gd name="connsiteY3" fmla="*/ 0 h 3008922"/>
              <a:gd name="connsiteX4" fmla="*/ 665032 w 2574870"/>
              <a:gd name="connsiteY4" fmla="*/ 0 h 3008922"/>
              <a:gd name="connsiteX5" fmla="*/ 673983 w 2574870"/>
              <a:gd name="connsiteY5" fmla="*/ 0 h 3008922"/>
              <a:gd name="connsiteX6" fmla="*/ 680351 w 2574870"/>
              <a:gd name="connsiteY6" fmla="*/ 0 h 3008922"/>
              <a:gd name="connsiteX7" fmla="*/ 899981 w 2574870"/>
              <a:gd name="connsiteY7" fmla="*/ 0 h 3008922"/>
              <a:gd name="connsiteX8" fmla="*/ 1148111 w 2574870"/>
              <a:gd name="connsiteY8" fmla="*/ 0 h 3008922"/>
              <a:gd name="connsiteX9" fmla="*/ 1191811 w 2574870"/>
              <a:gd name="connsiteY9" fmla="*/ 0 h 3008922"/>
              <a:gd name="connsiteX10" fmla="*/ 1383060 w 2574870"/>
              <a:gd name="connsiteY10" fmla="*/ 0 h 3008922"/>
              <a:gd name="connsiteX11" fmla="*/ 1462806 w 2574870"/>
              <a:gd name="connsiteY11" fmla="*/ 0 h 3008922"/>
              <a:gd name="connsiteX12" fmla="*/ 1569850 w 2574870"/>
              <a:gd name="connsiteY12" fmla="*/ 0 h 3008922"/>
              <a:gd name="connsiteX13" fmla="*/ 1674890 w 2574870"/>
              <a:gd name="connsiteY13" fmla="*/ 0 h 3008922"/>
              <a:gd name="connsiteX14" fmla="*/ 1900887 w 2574870"/>
              <a:gd name="connsiteY14" fmla="*/ 0 h 3008922"/>
              <a:gd name="connsiteX15" fmla="*/ 1945885 w 2574870"/>
              <a:gd name="connsiteY15" fmla="*/ 0 h 3008922"/>
              <a:gd name="connsiteX16" fmla="*/ 2052929 w 2574870"/>
              <a:gd name="connsiteY16" fmla="*/ 0 h 3008922"/>
              <a:gd name="connsiteX17" fmla="*/ 2140094 w 2574870"/>
              <a:gd name="connsiteY17" fmla="*/ 0 h 3008922"/>
              <a:gd name="connsiteX18" fmla="*/ 2383966 w 2574870"/>
              <a:gd name="connsiteY18" fmla="*/ 0 h 3008922"/>
              <a:gd name="connsiteX19" fmla="*/ 2385032 w 2574870"/>
              <a:gd name="connsiteY19" fmla="*/ 10575 h 3008922"/>
              <a:gd name="connsiteX20" fmla="*/ 2574869 w 2574870"/>
              <a:gd name="connsiteY20" fmla="*/ 165297 h 3008922"/>
              <a:gd name="connsiteX21" fmla="*/ 2574870 w 2574870"/>
              <a:gd name="connsiteY21" fmla="*/ 165297 h 3008922"/>
              <a:gd name="connsiteX22" fmla="*/ 2574870 w 2574870"/>
              <a:gd name="connsiteY22" fmla="*/ 254269 h 3008922"/>
              <a:gd name="connsiteX23" fmla="*/ 2574870 w 2574870"/>
              <a:gd name="connsiteY23" fmla="*/ 288064 h 3008922"/>
              <a:gd name="connsiteX24" fmla="*/ 2574870 w 2574870"/>
              <a:gd name="connsiteY24" fmla="*/ 401084 h 3008922"/>
              <a:gd name="connsiteX25" fmla="*/ 2574870 w 2574870"/>
              <a:gd name="connsiteY25" fmla="*/ 404112 h 3008922"/>
              <a:gd name="connsiteX26" fmla="*/ 2574870 w 2574870"/>
              <a:gd name="connsiteY26" fmla="*/ 467617 h 3008922"/>
              <a:gd name="connsiteX27" fmla="*/ 2574870 w 2574870"/>
              <a:gd name="connsiteY27" fmla="*/ 508874 h 3008922"/>
              <a:gd name="connsiteX28" fmla="*/ 2574870 w 2574870"/>
              <a:gd name="connsiteY28" fmla="*/ 550927 h 3008922"/>
              <a:gd name="connsiteX29" fmla="*/ 2574870 w 2574870"/>
              <a:gd name="connsiteY29" fmla="*/ 556589 h 3008922"/>
              <a:gd name="connsiteX30" fmla="*/ 2574870 w 2574870"/>
              <a:gd name="connsiteY30" fmla="*/ 590384 h 3008922"/>
              <a:gd name="connsiteX31" fmla="*/ 2574870 w 2574870"/>
              <a:gd name="connsiteY31" fmla="*/ 639900 h 3008922"/>
              <a:gd name="connsiteX32" fmla="*/ 2574870 w 2574870"/>
              <a:gd name="connsiteY32" fmla="*/ 703404 h 3008922"/>
              <a:gd name="connsiteX33" fmla="*/ 2574870 w 2574870"/>
              <a:gd name="connsiteY33" fmla="*/ 706432 h 3008922"/>
              <a:gd name="connsiteX34" fmla="*/ 2574870 w 2574870"/>
              <a:gd name="connsiteY34" fmla="*/ 769937 h 3008922"/>
              <a:gd name="connsiteX35" fmla="*/ 2574870 w 2574870"/>
              <a:gd name="connsiteY35" fmla="*/ 811194 h 3008922"/>
              <a:gd name="connsiteX36" fmla="*/ 2574870 w 2574870"/>
              <a:gd name="connsiteY36" fmla="*/ 838397 h 3008922"/>
              <a:gd name="connsiteX37" fmla="*/ 2574870 w 2574870"/>
              <a:gd name="connsiteY37" fmla="*/ 853247 h 3008922"/>
              <a:gd name="connsiteX38" fmla="*/ 2574870 w 2574870"/>
              <a:gd name="connsiteY38" fmla="*/ 858909 h 3008922"/>
              <a:gd name="connsiteX39" fmla="*/ 2574870 w 2574870"/>
              <a:gd name="connsiteY39" fmla="*/ 892704 h 3008922"/>
              <a:gd name="connsiteX40" fmla="*/ 2574870 w 2574870"/>
              <a:gd name="connsiteY40" fmla="*/ 927369 h 3008922"/>
              <a:gd name="connsiteX41" fmla="*/ 2574870 w 2574870"/>
              <a:gd name="connsiteY41" fmla="*/ 942220 h 3008922"/>
              <a:gd name="connsiteX42" fmla="*/ 2574870 w 2574870"/>
              <a:gd name="connsiteY42" fmla="*/ 961164 h 3008922"/>
              <a:gd name="connsiteX43" fmla="*/ 2574870 w 2574870"/>
              <a:gd name="connsiteY43" fmla="*/ 1005724 h 3008922"/>
              <a:gd name="connsiteX44" fmla="*/ 2574870 w 2574870"/>
              <a:gd name="connsiteY44" fmla="*/ 1008752 h 3008922"/>
              <a:gd name="connsiteX45" fmla="*/ 2574870 w 2574870"/>
              <a:gd name="connsiteY45" fmla="*/ 1072257 h 3008922"/>
              <a:gd name="connsiteX46" fmla="*/ 2574870 w 2574870"/>
              <a:gd name="connsiteY46" fmla="*/ 1074184 h 3008922"/>
              <a:gd name="connsiteX47" fmla="*/ 2574870 w 2574870"/>
              <a:gd name="connsiteY47" fmla="*/ 1077212 h 3008922"/>
              <a:gd name="connsiteX48" fmla="*/ 2574870 w 2574870"/>
              <a:gd name="connsiteY48" fmla="*/ 1113514 h 3008922"/>
              <a:gd name="connsiteX49" fmla="*/ 2574870 w 2574870"/>
              <a:gd name="connsiteY49" fmla="*/ 1140717 h 3008922"/>
              <a:gd name="connsiteX50" fmla="*/ 2574870 w 2574870"/>
              <a:gd name="connsiteY50" fmla="*/ 1155567 h 3008922"/>
              <a:gd name="connsiteX51" fmla="*/ 2574870 w 2574870"/>
              <a:gd name="connsiteY51" fmla="*/ 1161229 h 3008922"/>
              <a:gd name="connsiteX52" fmla="*/ 2574870 w 2574870"/>
              <a:gd name="connsiteY52" fmla="*/ 1181974 h 3008922"/>
              <a:gd name="connsiteX53" fmla="*/ 2574870 w 2574870"/>
              <a:gd name="connsiteY53" fmla="*/ 1195024 h 3008922"/>
              <a:gd name="connsiteX54" fmla="*/ 2574870 w 2574870"/>
              <a:gd name="connsiteY54" fmla="*/ 1224027 h 3008922"/>
              <a:gd name="connsiteX55" fmla="*/ 2574870 w 2574870"/>
              <a:gd name="connsiteY55" fmla="*/ 1229689 h 3008922"/>
              <a:gd name="connsiteX56" fmla="*/ 2574870 w 2574870"/>
              <a:gd name="connsiteY56" fmla="*/ 1244540 h 3008922"/>
              <a:gd name="connsiteX57" fmla="*/ 2574870 w 2574870"/>
              <a:gd name="connsiteY57" fmla="*/ 1263484 h 3008922"/>
              <a:gd name="connsiteX58" fmla="*/ 2574870 w 2574870"/>
              <a:gd name="connsiteY58" fmla="*/ 1308044 h 3008922"/>
              <a:gd name="connsiteX59" fmla="*/ 2574870 w 2574870"/>
              <a:gd name="connsiteY59" fmla="*/ 1311072 h 3008922"/>
              <a:gd name="connsiteX60" fmla="*/ 2574870 w 2574870"/>
              <a:gd name="connsiteY60" fmla="*/ 1313000 h 3008922"/>
              <a:gd name="connsiteX61" fmla="*/ 2574870 w 2574870"/>
              <a:gd name="connsiteY61" fmla="*/ 1374577 h 3008922"/>
              <a:gd name="connsiteX62" fmla="*/ 2574870 w 2574870"/>
              <a:gd name="connsiteY62" fmla="*/ 1376504 h 3008922"/>
              <a:gd name="connsiteX63" fmla="*/ 2574870 w 2574870"/>
              <a:gd name="connsiteY63" fmla="*/ 1379532 h 3008922"/>
              <a:gd name="connsiteX64" fmla="*/ 2574870 w 2574870"/>
              <a:gd name="connsiteY64" fmla="*/ 1415834 h 3008922"/>
              <a:gd name="connsiteX65" fmla="*/ 2574870 w 2574870"/>
              <a:gd name="connsiteY65" fmla="*/ 1443037 h 3008922"/>
              <a:gd name="connsiteX66" fmla="*/ 2574870 w 2574870"/>
              <a:gd name="connsiteY66" fmla="*/ 1457887 h 3008922"/>
              <a:gd name="connsiteX67" fmla="*/ 2574870 w 2574870"/>
              <a:gd name="connsiteY67" fmla="*/ 1463549 h 3008922"/>
              <a:gd name="connsiteX68" fmla="*/ 2574870 w 2574870"/>
              <a:gd name="connsiteY68" fmla="*/ 1484294 h 3008922"/>
              <a:gd name="connsiteX69" fmla="*/ 2574870 w 2574870"/>
              <a:gd name="connsiteY69" fmla="*/ 1497344 h 3008922"/>
              <a:gd name="connsiteX70" fmla="*/ 2574870 w 2574870"/>
              <a:gd name="connsiteY70" fmla="*/ 1526347 h 3008922"/>
              <a:gd name="connsiteX71" fmla="*/ 2574870 w 2574870"/>
              <a:gd name="connsiteY71" fmla="*/ 1532009 h 3008922"/>
              <a:gd name="connsiteX72" fmla="*/ 2574870 w 2574870"/>
              <a:gd name="connsiteY72" fmla="*/ 1546860 h 3008922"/>
              <a:gd name="connsiteX73" fmla="*/ 2574870 w 2574870"/>
              <a:gd name="connsiteY73" fmla="*/ 1565804 h 3008922"/>
              <a:gd name="connsiteX74" fmla="*/ 2574870 w 2574870"/>
              <a:gd name="connsiteY74" fmla="*/ 1610364 h 3008922"/>
              <a:gd name="connsiteX75" fmla="*/ 2574870 w 2574870"/>
              <a:gd name="connsiteY75" fmla="*/ 1613392 h 3008922"/>
              <a:gd name="connsiteX76" fmla="*/ 2574870 w 2574870"/>
              <a:gd name="connsiteY76" fmla="*/ 1615320 h 3008922"/>
              <a:gd name="connsiteX77" fmla="*/ 2574870 w 2574870"/>
              <a:gd name="connsiteY77" fmla="*/ 1676897 h 3008922"/>
              <a:gd name="connsiteX78" fmla="*/ 2574870 w 2574870"/>
              <a:gd name="connsiteY78" fmla="*/ 1678824 h 3008922"/>
              <a:gd name="connsiteX79" fmla="*/ 2574870 w 2574870"/>
              <a:gd name="connsiteY79" fmla="*/ 1681852 h 3008922"/>
              <a:gd name="connsiteX80" fmla="*/ 2574870 w 2574870"/>
              <a:gd name="connsiteY80" fmla="*/ 1718154 h 3008922"/>
              <a:gd name="connsiteX81" fmla="*/ 2574870 w 2574870"/>
              <a:gd name="connsiteY81" fmla="*/ 1745357 h 3008922"/>
              <a:gd name="connsiteX82" fmla="*/ 2574870 w 2574870"/>
              <a:gd name="connsiteY82" fmla="*/ 1760207 h 3008922"/>
              <a:gd name="connsiteX83" fmla="*/ 2574870 w 2574870"/>
              <a:gd name="connsiteY83" fmla="*/ 1765869 h 3008922"/>
              <a:gd name="connsiteX84" fmla="*/ 2574870 w 2574870"/>
              <a:gd name="connsiteY84" fmla="*/ 1786614 h 3008922"/>
              <a:gd name="connsiteX85" fmla="*/ 2574870 w 2574870"/>
              <a:gd name="connsiteY85" fmla="*/ 1799664 h 3008922"/>
              <a:gd name="connsiteX86" fmla="*/ 2574870 w 2574870"/>
              <a:gd name="connsiteY86" fmla="*/ 1828667 h 3008922"/>
              <a:gd name="connsiteX87" fmla="*/ 2574870 w 2574870"/>
              <a:gd name="connsiteY87" fmla="*/ 1834329 h 3008922"/>
              <a:gd name="connsiteX88" fmla="*/ 2574870 w 2574870"/>
              <a:gd name="connsiteY88" fmla="*/ 1849180 h 3008922"/>
              <a:gd name="connsiteX89" fmla="*/ 2574870 w 2574870"/>
              <a:gd name="connsiteY89" fmla="*/ 1868124 h 3008922"/>
              <a:gd name="connsiteX90" fmla="*/ 2574870 w 2574870"/>
              <a:gd name="connsiteY90" fmla="*/ 1912684 h 3008922"/>
              <a:gd name="connsiteX91" fmla="*/ 2574870 w 2574870"/>
              <a:gd name="connsiteY91" fmla="*/ 1915712 h 3008922"/>
              <a:gd name="connsiteX92" fmla="*/ 2574870 w 2574870"/>
              <a:gd name="connsiteY92" fmla="*/ 1917640 h 3008922"/>
              <a:gd name="connsiteX93" fmla="*/ 2574870 w 2574870"/>
              <a:gd name="connsiteY93" fmla="*/ 1981144 h 3008922"/>
              <a:gd name="connsiteX94" fmla="*/ 2574870 w 2574870"/>
              <a:gd name="connsiteY94" fmla="*/ 1984172 h 3008922"/>
              <a:gd name="connsiteX95" fmla="*/ 2574870 w 2574870"/>
              <a:gd name="connsiteY95" fmla="*/ 2020474 h 3008922"/>
              <a:gd name="connsiteX96" fmla="*/ 2574870 w 2574870"/>
              <a:gd name="connsiteY96" fmla="*/ 2047677 h 3008922"/>
              <a:gd name="connsiteX97" fmla="*/ 2574870 w 2574870"/>
              <a:gd name="connsiteY97" fmla="*/ 2062527 h 3008922"/>
              <a:gd name="connsiteX98" fmla="*/ 2574870 w 2574870"/>
              <a:gd name="connsiteY98" fmla="*/ 2088934 h 3008922"/>
              <a:gd name="connsiteX99" fmla="*/ 2574870 w 2574870"/>
              <a:gd name="connsiteY99" fmla="*/ 2130987 h 3008922"/>
              <a:gd name="connsiteX100" fmla="*/ 2574870 w 2574870"/>
              <a:gd name="connsiteY100" fmla="*/ 2136649 h 3008922"/>
              <a:gd name="connsiteX101" fmla="*/ 2574870 w 2574870"/>
              <a:gd name="connsiteY101" fmla="*/ 2151500 h 3008922"/>
              <a:gd name="connsiteX102" fmla="*/ 2574870 w 2574870"/>
              <a:gd name="connsiteY102" fmla="*/ 2170444 h 3008922"/>
              <a:gd name="connsiteX103" fmla="*/ 2574870 w 2574870"/>
              <a:gd name="connsiteY103" fmla="*/ 2219960 h 3008922"/>
              <a:gd name="connsiteX104" fmla="*/ 2574870 w 2574870"/>
              <a:gd name="connsiteY104" fmla="*/ 2283464 h 3008922"/>
              <a:gd name="connsiteX105" fmla="*/ 2574870 w 2574870"/>
              <a:gd name="connsiteY105" fmla="*/ 2286492 h 3008922"/>
              <a:gd name="connsiteX106" fmla="*/ 2574870 w 2574870"/>
              <a:gd name="connsiteY106" fmla="*/ 2349997 h 3008922"/>
              <a:gd name="connsiteX107" fmla="*/ 2574870 w 2574870"/>
              <a:gd name="connsiteY107" fmla="*/ 2391254 h 3008922"/>
              <a:gd name="connsiteX108" fmla="*/ 2574870 w 2574870"/>
              <a:gd name="connsiteY108" fmla="*/ 2433307 h 3008922"/>
              <a:gd name="connsiteX109" fmla="*/ 2574870 w 2574870"/>
              <a:gd name="connsiteY109" fmla="*/ 2438969 h 3008922"/>
              <a:gd name="connsiteX110" fmla="*/ 2574870 w 2574870"/>
              <a:gd name="connsiteY110" fmla="*/ 2472764 h 3008922"/>
              <a:gd name="connsiteX111" fmla="*/ 2574870 w 2574870"/>
              <a:gd name="connsiteY111" fmla="*/ 2522280 h 3008922"/>
              <a:gd name="connsiteX112" fmla="*/ 2574870 w 2574870"/>
              <a:gd name="connsiteY112" fmla="*/ 2585784 h 3008922"/>
              <a:gd name="connsiteX113" fmla="*/ 2574870 w 2574870"/>
              <a:gd name="connsiteY113" fmla="*/ 2588812 h 3008922"/>
              <a:gd name="connsiteX114" fmla="*/ 2574870 w 2574870"/>
              <a:gd name="connsiteY114" fmla="*/ 2693574 h 3008922"/>
              <a:gd name="connsiteX115" fmla="*/ 2574870 w 2574870"/>
              <a:gd name="connsiteY115" fmla="*/ 2735627 h 3008922"/>
              <a:gd name="connsiteX116" fmla="*/ 2574870 w 2574870"/>
              <a:gd name="connsiteY116" fmla="*/ 2824600 h 3008922"/>
              <a:gd name="connsiteX117" fmla="*/ 2574869 w 2574870"/>
              <a:gd name="connsiteY117" fmla="*/ 2824600 h 3008922"/>
              <a:gd name="connsiteX118" fmla="*/ 2385032 w 2574870"/>
              <a:gd name="connsiteY118" fmla="*/ 2979321 h 3008922"/>
              <a:gd name="connsiteX119" fmla="*/ 2382048 w 2574870"/>
              <a:gd name="connsiteY119" fmla="*/ 3008922 h 3008922"/>
              <a:gd name="connsiteX120" fmla="*/ 2169966 w 2574870"/>
              <a:gd name="connsiteY120" fmla="*/ 3008922 h 3008922"/>
              <a:gd name="connsiteX121" fmla="*/ 2140095 w 2574870"/>
              <a:gd name="connsiteY121" fmla="*/ 3008922 h 3008922"/>
              <a:gd name="connsiteX122" fmla="*/ 2051011 w 2574870"/>
              <a:gd name="connsiteY122" fmla="*/ 3008922 h 3008922"/>
              <a:gd name="connsiteX123" fmla="*/ 1945885 w 2574870"/>
              <a:gd name="connsiteY123" fmla="*/ 3008922 h 3008922"/>
              <a:gd name="connsiteX124" fmla="*/ 1898969 w 2574870"/>
              <a:gd name="connsiteY124" fmla="*/ 3008922 h 3008922"/>
              <a:gd name="connsiteX125" fmla="*/ 1855269 w 2574870"/>
              <a:gd name="connsiteY125" fmla="*/ 3008922 h 3008922"/>
              <a:gd name="connsiteX126" fmla="*/ 1674890 w 2574870"/>
              <a:gd name="connsiteY126" fmla="*/ 3008922 h 3008922"/>
              <a:gd name="connsiteX127" fmla="*/ 1567932 w 2574870"/>
              <a:gd name="connsiteY127" fmla="*/ 3008922 h 3008922"/>
              <a:gd name="connsiteX128" fmla="*/ 1462806 w 2574870"/>
              <a:gd name="connsiteY128" fmla="*/ 3008922 h 3008922"/>
              <a:gd name="connsiteX129" fmla="*/ 1383060 w 2574870"/>
              <a:gd name="connsiteY129" fmla="*/ 3008922 h 3008922"/>
              <a:gd name="connsiteX130" fmla="*/ 1372190 w 2574870"/>
              <a:gd name="connsiteY130" fmla="*/ 3008922 h 3008922"/>
              <a:gd name="connsiteX131" fmla="*/ 1343854 w 2574870"/>
              <a:gd name="connsiteY131" fmla="*/ 3008922 h 3008922"/>
              <a:gd name="connsiteX132" fmla="*/ 1191811 w 2574870"/>
              <a:gd name="connsiteY132" fmla="*/ 3008922 h 3008922"/>
              <a:gd name="connsiteX133" fmla="*/ 1177982 w 2574870"/>
              <a:gd name="connsiteY133" fmla="*/ 3008922 h 3008922"/>
              <a:gd name="connsiteX134" fmla="*/ 1148111 w 2574870"/>
              <a:gd name="connsiteY134" fmla="*/ 3008922 h 3008922"/>
              <a:gd name="connsiteX135" fmla="*/ 899982 w 2574870"/>
              <a:gd name="connsiteY135" fmla="*/ 3008922 h 3008922"/>
              <a:gd name="connsiteX136" fmla="*/ 860775 w 2574870"/>
              <a:gd name="connsiteY136" fmla="*/ 3008922 h 3008922"/>
              <a:gd name="connsiteX137" fmla="*/ 694903 w 2574870"/>
              <a:gd name="connsiteY137" fmla="*/ 3008922 h 3008922"/>
              <a:gd name="connsiteX138" fmla="*/ 678433 w 2574870"/>
              <a:gd name="connsiteY138" fmla="*/ 3008922 h 3008922"/>
              <a:gd name="connsiteX139" fmla="*/ 675902 w 2574870"/>
              <a:gd name="connsiteY139" fmla="*/ 3008922 h 3008922"/>
              <a:gd name="connsiteX140" fmla="*/ 665032 w 2574870"/>
              <a:gd name="connsiteY140" fmla="*/ 3008922 h 3008922"/>
              <a:gd name="connsiteX141" fmla="*/ 575949 w 2574870"/>
              <a:gd name="connsiteY141" fmla="*/ 3008922 h 3008922"/>
              <a:gd name="connsiteX142" fmla="*/ 470823 w 2574870"/>
              <a:gd name="connsiteY142" fmla="*/ 3008922 h 3008922"/>
              <a:gd name="connsiteX143" fmla="*/ 195354 w 2574870"/>
              <a:gd name="connsiteY143" fmla="*/ 3008922 h 3008922"/>
              <a:gd name="connsiteX144" fmla="*/ 192823 w 2574870"/>
              <a:gd name="connsiteY144" fmla="*/ 3008922 h 3008922"/>
              <a:gd name="connsiteX145" fmla="*/ 189839 w 2574870"/>
              <a:gd name="connsiteY145" fmla="*/ 2979321 h 3008922"/>
              <a:gd name="connsiteX146" fmla="*/ 2 w 2574870"/>
              <a:gd name="connsiteY146" fmla="*/ 2824600 h 3008922"/>
              <a:gd name="connsiteX147" fmla="*/ 1 w 2574870"/>
              <a:gd name="connsiteY147" fmla="*/ 2824600 h 3008922"/>
              <a:gd name="connsiteX148" fmla="*/ 1 w 2574870"/>
              <a:gd name="connsiteY148" fmla="*/ 2735627 h 3008922"/>
              <a:gd name="connsiteX149" fmla="*/ 1 w 2574870"/>
              <a:gd name="connsiteY149" fmla="*/ 2693574 h 3008922"/>
              <a:gd name="connsiteX150" fmla="*/ 1 w 2574870"/>
              <a:gd name="connsiteY150" fmla="*/ 2588812 h 3008922"/>
              <a:gd name="connsiteX151" fmla="*/ 1 w 2574870"/>
              <a:gd name="connsiteY151" fmla="*/ 2585784 h 3008922"/>
              <a:gd name="connsiteX152" fmla="*/ 1 w 2574870"/>
              <a:gd name="connsiteY152" fmla="*/ 2522280 h 3008922"/>
              <a:gd name="connsiteX153" fmla="*/ 1 w 2574870"/>
              <a:gd name="connsiteY153" fmla="*/ 2472764 h 3008922"/>
              <a:gd name="connsiteX154" fmla="*/ 1 w 2574870"/>
              <a:gd name="connsiteY154" fmla="*/ 2438969 h 3008922"/>
              <a:gd name="connsiteX155" fmla="*/ 1 w 2574870"/>
              <a:gd name="connsiteY155" fmla="*/ 2433307 h 3008922"/>
              <a:gd name="connsiteX156" fmla="*/ 1 w 2574870"/>
              <a:gd name="connsiteY156" fmla="*/ 2391254 h 3008922"/>
              <a:gd name="connsiteX157" fmla="*/ 1 w 2574870"/>
              <a:gd name="connsiteY157" fmla="*/ 2349997 h 3008922"/>
              <a:gd name="connsiteX158" fmla="*/ 1 w 2574870"/>
              <a:gd name="connsiteY158" fmla="*/ 2286492 h 3008922"/>
              <a:gd name="connsiteX159" fmla="*/ 1 w 2574870"/>
              <a:gd name="connsiteY159" fmla="*/ 2283464 h 3008922"/>
              <a:gd name="connsiteX160" fmla="*/ 1 w 2574870"/>
              <a:gd name="connsiteY160" fmla="*/ 2219960 h 3008922"/>
              <a:gd name="connsiteX161" fmla="*/ 1 w 2574870"/>
              <a:gd name="connsiteY161" fmla="*/ 2151500 h 3008922"/>
              <a:gd name="connsiteX162" fmla="*/ 1 w 2574870"/>
              <a:gd name="connsiteY162" fmla="*/ 2130987 h 3008922"/>
              <a:gd name="connsiteX163" fmla="*/ 1 w 2574870"/>
              <a:gd name="connsiteY163" fmla="*/ 2088934 h 3008922"/>
              <a:gd name="connsiteX164" fmla="*/ 1 w 2574870"/>
              <a:gd name="connsiteY164" fmla="*/ 2062527 h 3008922"/>
              <a:gd name="connsiteX165" fmla="*/ 1 w 2574870"/>
              <a:gd name="connsiteY165" fmla="*/ 2020474 h 3008922"/>
              <a:gd name="connsiteX166" fmla="*/ 1 w 2574870"/>
              <a:gd name="connsiteY166" fmla="*/ 1984172 h 3008922"/>
              <a:gd name="connsiteX167" fmla="*/ 1 w 2574870"/>
              <a:gd name="connsiteY167" fmla="*/ 1981144 h 3008922"/>
              <a:gd name="connsiteX168" fmla="*/ 1 w 2574870"/>
              <a:gd name="connsiteY168" fmla="*/ 1917640 h 3008922"/>
              <a:gd name="connsiteX169" fmla="*/ 0 w 2574870"/>
              <a:gd name="connsiteY169" fmla="*/ 1917640 h 3008922"/>
              <a:gd name="connsiteX170" fmla="*/ 0 w 2574870"/>
              <a:gd name="connsiteY170" fmla="*/ 1828667 h 3008922"/>
              <a:gd name="connsiteX171" fmla="*/ 0 w 2574870"/>
              <a:gd name="connsiteY171" fmla="*/ 1786614 h 3008922"/>
              <a:gd name="connsiteX172" fmla="*/ 0 w 2574870"/>
              <a:gd name="connsiteY172" fmla="*/ 1681852 h 3008922"/>
              <a:gd name="connsiteX173" fmla="*/ 0 w 2574870"/>
              <a:gd name="connsiteY173" fmla="*/ 1678824 h 3008922"/>
              <a:gd name="connsiteX174" fmla="*/ 0 w 2574870"/>
              <a:gd name="connsiteY174" fmla="*/ 1615320 h 3008922"/>
              <a:gd name="connsiteX175" fmla="*/ 0 w 2574870"/>
              <a:gd name="connsiteY175" fmla="*/ 1526347 h 3008922"/>
              <a:gd name="connsiteX176" fmla="*/ 0 w 2574870"/>
              <a:gd name="connsiteY176" fmla="*/ 1484294 h 3008922"/>
              <a:gd name="connsiteX177" fmla="*/ 0 w 2574870"/>
              <a:gd name="connsiteY177" fmla="*/ 1379532 h 3008922"/>
              <a:gd name="connsiteX178" fmla="*/ 0 w 2574870"/>
              <a:gd name="connsiteY178" fmla="*/ 1376504 h 3008922"/>
              <a:gd name="connsiteX179" fmla="*/ 0 w 2574870"/>
              <a:gd name="connsiteY179" fmla="*/ 1313000 h 3008922"/>
              <a:gd name="connsiteX180" fmla="*/ 0 w 2574870"/>
              <a:gd name="connsiteY180" fmla="*/ 1244540 h 3008922"/>
              <a:gd name="connsiteX181" fmla="*/ 0 w 2574870"/>
              <a:gd name="connsiteY181" fmla="*/ 1224027 h 3008922"/>
              <a:gd name="connsiteX182" fmla="*/ 0 w 2574870"/>
              <a:gd name="connsiteY182" fmla="*/ 1181974 h 3008922"/>
              <a:gd name="connsiteX183" fmla="*/ 0 w 2574870"/>
              <a:gd name="connsiteY183" fmla="*/ 1155567 h 3008922"/>
              <a:gd name="connsiteX184" fmla="*/ 0 w 2574870"/>
              <a:gd name="connsiteY184" fmla="*/ 1113514 h 3008922"/>
              <a:gd name="connsiteX185" fmla="*/ 0 w 2574870"/>
              <a:gd name="connsiteY185" fmla="*/ 1077212 h 3008922"/>
              <a:gd name="connsiteX186" fmla="*/ 0 w 2574870"/>
              <a:gd name="connsiteY186" fmla="*/ 1074184 h 3008922"/>
              <a:gd name="connsiteX187" fmla="*/ 0 w 2574870"/>
              <a:gd name="connsiteY187" fmla="*/ 1008752 h 3008922"/>
              <a:gd name="connsiteX188" fmla="*/ 0 w 2574870"/>
              <a:gd name="connsiteY188" fmla="*/ 1005724 h 3008922"/>
              <a:gd name="connsiteX189" fmla="*/ 0 w 2574870"/>
              <a:gd name="connsiteY189" fmla="*/ 961164 h 3008922"/>
              <a:gd name="connsiteX190" fmla="*/ 0 w 2574870"/>
              <a:gd name="connsiteY190" fmla="*/ 942220 h 3008922"/>
              <a:gd name="connsiteX191" fmla="*/ 0 w 2574870"/>
              <a:gd name="connsiteY191" fmla="*/ 927369 h 3008922"/>
              <a:gd name="connsiteX192" fmla="*/ 0 w 2574870"/>
              <a:gd name="connsiteY192" fmla="*/ 853247 h 3008922"/>
              <a:gd name="connsiteX193" fmla="*/ 0 w 2574870"/>
              <a:gd name="connsiteY193" fmla="*/ 838397 h 3008922"/>
              <a:gd name="connsiteX194" fmla="*/ 0 w 2574870"/>
              <a:gd name="connsiteY194" fmla="*/ 811194 h 3008922"/>
              <a:gd name="connsiteX195" fmla="*/ 0 w 2574870"/>
              <a:gd name="connsiteY195" fmla="*/ 706432 h 3008922"/>
              <a:gd name="connsiteX196" fmla="*/ 0 w 2574870"/>
              <a:gd name="connsiteY196" fmla="*/ 703404 h 3008922"/>
              <a:gd name="connsiteX197" fmla="*/ 0 w 2574870"/>
              <a:gd name="connsiteY197" fmla="*/ 639900 h 3008922"/>
              <a:gd name="connsiteX198" fmla="*/ 0 w 2574870"/>
              <a:gd name="connsiteY198" fmla="*/ 550927 h 3008922"/>
              <a:gd name="connsiteX199" fmla="*/ 0 w 2574870"/>
              <a:gd name="connsiteY199" fmla="*/ 508874 h 3008922"/>
              <a:gd name="connsiteX200" fmla="*/ 0 w 2574870"/>
              <a:gd name="connsiteY200" fmla="*/ 404112 h 3008922"/>
              <a:gd name="connsiteX201" fmla="*/ 0 w 2574870"/>
              <a:gd name="connsiteY201" fmla="*/ 401084 h 3008922"/>
              <a:gd name="connsiteX202" fmla="*/ 0 w 2574870"/>
              <a:gd name="connsiteY202" fmla="*/ 288064 h 3008922"/>
              <a:gd name="connsiteX203" fmla="*/ 0 w 2574870"/>
              <a:gd name="connsiteY203" fmla="*/ 254269 h 3008922"/>
              <a:gd name="connsiteX204" fmla="*/ 0 w 2574870"/>
              <a:gd name="connsiteY204" fmla="*/ 165297 h 3008922"/>
              <a:gd name="connsiteX205" fmla="*/ 1 w 2574870"/>
              <a:gd name="connsiteY205" fmla="*/ 165297 h 3008922"/>
              <a:gd name="connsiteX206" fmla="*/ 189838 w 2574870"/>
              <a:gd name="connsiteY206" fmla="*/ 10575 h 3008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2574870" h="3008922">
                <a:moveTo>
                  <a:pt x="190904" y="0"/>
                </a:moveTo>
                <a:lnTo>
                  <a:pt x="197272" y="0"/>
                </a:lnTo>
                <a:lnTo>
                  <a:pt x="470823" y="0"/>
                </a:lnTo>
                <a:lnTo>
                  <a:pt x="577867" y="0"/>
                </a:lnTo>
                <a:lnTo>
                  <a:pt x="665032" y="0"/>
                </a:lnTo>
                <a:lnTo>
                  <a:pt x="673983" y="0"/>
                </a:lnTo>
                <a:lnTo>
                  <a:pt x="680351" y="0"/>
                </a:lnTo>
                <a:lnTo>
                  <a:pt x="899981" y="0"/>
                </a:lnTo>
                <a:lnTo>
                  <a:pt x="1148111" y="0"/>
                </a:lnTo>
                <a:lnTo>
                  <a:pt x="1191811" y="0"/>
                </a:lnTo>
                <a:lnTo>
                  <a:pt x="1383060" y="0"/>
                </a:lnTo>
                <a:lnTo>
                  <a:pt x="1462806" y="0"/>
                </a:lnTo>
                <a:lnTo>
                  <a:pt x="1569850" y="0"/>
                </a:lnTo>
                <a:lnTo>
                  <a:pt x="1674890" y="0"/>
                </a:lnTo>
                <a:lnTo>
                  <a:pt x="1900887" y="0"/>
                </a:lnTo>
                <a:lnTo>
                  <a:pt x="1945885" y="0"/>
                </a:lnTo>
                <a:lnTo>
                  <a:pt x="2052929" y="0"/>
                </a:lnTo>
                <a:lnTo>
                  <a:pt x="2140094" y="0"/>
                </a:lnTo>
                <a:lnTo>
                  <a:pt x="2383966" y="0"/>
                </a:lnTo>
                <a:lnTo>
                  <a:pt x="2385032" y="10575"/>
                </a:lnTo>
                <a:cubicBezTo>
                  <a:pt x="2403101" y="98875"/>
                  <a:pt x="2481228" y="165297"/>
                  <a:pt x="2574869" y="165297"/>
                </a:cubicBezTo>
                <a:lnTo>
                  <a:pt x="2574870" y="165297"/>
                </a:lnTo>
                <a:lnTo>
                  <a:pt x="2574870" y="254269"/>
                </a:lnTo>
                <a:lnTo>
                  <a:pt x="2574870" y="288064"/>
                </a:lnTo>
                <a:lnTo>
                  <a:pt x="2574870" y="401084"/>
                </a:lnTo>
                <a:lnTo>
                  <a:pt x="2574870" y="404112"/>
                </a:lnTo>
                <a:lnTo>
                  <a:pt x="2574870" y="467617"/>
                </a:lnTo>
                <a:lnTo>
                  <a:pt x="2574870" y="508874"/>
                </a:lnTo>
                <a:lnTo>
                  <a:pt x="2574870" y="550927"/>
                </a:lnTo>
                <a:lnTo>
                  <a:pt x="2574870" y="556589"/>
                </a:lnTo>
                <a:lnTo>
                  <a:pt x="2574870" y="590384"/>
                </a:lnTo>
                <a:lnTo>
                  <a:pt x="2574870" y="639900"/>
                </a:lnTo>
                <a:lnTo>
                  <a:pt x="2574870" y="703404"/>
                </a:lnTo>
                <a:lnTo>
                  <a:pt x="2574870" y="706432"/>
                </a:lnTo>
                <a:lnTo>
                  <a:pt x="2574870" y="769937"/>
                </a:lnTo>
                <a:lnTo>
                  <a:pt x="2574870" y="811194"/>
                </a:lnTo>
                <a:lnTo>
                  <a:pt x="2574870" y="838397"/>
                </a:lnTo>
                <a:lnTo>
                  <a:pt x="2574870" y="853247"/>
                </a:lnTo>
                <a:lnTo>
                  <a:pt x="2574870" y="858909"/>
                </a:lnTo>
                <a:lnTo>
                  <a:pt x="2574870" y="892704"/>
                </a:lnTo>
                <a:lnTo>
                  <a:pt x="2574870" y="927369"/>
                </a:lnTo>
                <a:lnTo>
                  <a:pt x="2574870" y="942220"/>
                </a:lnTo>
                <a:lnTo>
                  <a:pt x="2574870" y="961164"/>
                </a:lnTo>
                <a:lnTo>
                  <a:pt x="2574870" y="1005724"/>
                </a:lnTo>
                <a:lnTo>
                  <a:pt x="2574870" y="1008752"/>
                </a:lnTo>
                <a:lnTo>
                  <a:pt x="2574870" y="1072257"/>
                </a:lnTo>
                <a:lnTo>
                  <a:pt x="2574870" y="1074184"/>
                </a:lnTo>
                <a:lnTo>
                  <a:pt x="2574870" y="1077212"/>
                </a:lnTo>
                <a:lnTo>
                  <a:pt x="2574870" y="1113514"/>
                </a:lnTo>
                <a:lnTo>
                  <a:pt x="2574870" y="1140717"/>
                </a:lnTo>
                <a:lnTo>
                  <a:pt x="2574870" y="1155567"/>
                </a:lnTo>
                <a:lnTo>
                  <a:pt x="2574870" y="1161229"/>
                </a:lnTo>
                <a:lnTo>
                  <a:pt x="2574870" y="1181974"/>
                </a:lnTo>
                <a:lnTo>
                  <a:pt x="2574870" y="1195024"/>
                </a:lnTo>
                <a:lnTo>
                  <a:pt x="2574870" y="1224027"/>
                </a:lnTo>
                <a:lnTo>
                  <a:pt x="2574870" y="1229689"/>
                </a:lnTo>
                <a:lnTo>
                  <a:pt x="2574870" y="1244540"/>
                </a:lnTo>
                <a:lnTo>
                  <a:pt x="2574870" y="1263484"/>
                </a:lnTo>
                <a:lnTo>
                  <a:pt x="2574870" y="1308044"/>
                </a:lnTo>
                <a:lnTo>
                  <a:pt x="2574870" y="1311072"/>
                </a:lnTo>
                <a:lnTo>
                  <a:pt x="2574870" y="1313000"/>
                </a:lnTo>
                <a:lnTo>
                  <a:pt x="2574870" y="1374577"/>
                </a:lnTo>
                <a:lnTo>
                  <a:pt x="2574870" y="1376504"/>
                </a:lnTo>
                <a:lnTo>
                  <a:pt x="2574870" y="1379532"/>
                </a:lnTo>
                <a:lnTo>
                  <a:pt x="2574870" y="1415834"/>
                </a:lnTo>
                <a:lnTo>
                  <a:pt x="2574870" y="1443037"/>
                </a:lnTo>
                <a:lnTo>
                  <a:pt x="2574870" y="1457887"/>
                </a:lnTo>
                <a:lnTo>
                  <a:pt x="2574870" y="1463549"/>
                </a:lnTo>
                <a:lnTo>
                  <a:pt x="2574870" y="1484294"/>
                </a:lnTo>
                <a:lnTo>
                  <a:pt x="2574870" y="1497344"/>
                </a:lnTo>
                <a:lnTo>
                  <a:pt x="2574870" y="1526347"/>
                </a:lnTo>
                <a:lnTo>
                  <a:pt x="2574870" y="1532009"/>
                </a:lnTo>
                <a:lnTo>
                  <a:pt x="2574870" y="1546860"/>
                </a:lnTo>
                <a:lnTo>
                  <a:pt x="2574870" y="1565804"/>
                </a:lnTo>
                <a:lnTo>
                  <a:pt x="2574870" y="1610364"/>
                </a:lnTo>
                <a:lnTo>
                  <a:pt x="2574870" y="1613392"/>
                </a:lnTo>
                <a:lnTo>
                  <a:pt x="2574870" y="1615320"/>
                </a:lnTo>
                <a:lnTo>
                  <a:pt x="2574870" y="1676897"/>
                </a:lnTo>
                <a:lnTo>
                  <a:pt x="2574870" y="1678824"/>
                </a:lnTo>
                <a:lnTo>
                  <a:pt x="2574870" y="1681852"/>
                </a:lnTo>
                <a:lnTo>
                  <a:pt x="2574870" y="1718154"/>
                </a:lnTo>
                <a:lnTo>
                  <a:pt x="2574870" y="1745357"/>
                </a:lnTo>
                <a:lnTo>
                  <a:pt x="2574870" y="1760207"/>
                </a:lnTo>
                <a:lnTo>
                  <a:pt x="2574870" y="1765869"/>
                </a:lnTo>
                <a:lnTo>
                  <a:pt x="2574870" y="1786614"/>
                </a:lnTo>
                <a:lnTo>
                  <a:pt x="2574870" y="1799664"/>
                </a:lnTo>
                <a:lnTo>
                  <a:pt x="2574870" y="1828667"/>
                </a:lnTo>
                <a:lnTo>
                  <a:pt x="2574870" y="1834329"/>
                </a:lnTo>
                <a:lnTo>
                  <a:pt x="2574870" y="1849180"/>
                </a:lnTo>
                <a:lnTo>
                  <a:pt x="2574870" y="1868124"/>
                </a:lnTo>
                <a:lnTo>
                  <a:pt x="2574870" y="1912684"/>
                </a:lnTo>
                <a:lnTo>
                  <a:pt x="2574870" y="1915712"/>
                </a:lnTo>
                <a:lnTo>
                  <a:pt x="2574870" y="1917640"/>
                </a:lnTo>
                <a:lnTo>
                  <a:pt x="2574870" y="1981144"/>
                </a:lnTo>
                <a:lnTo>
                  <a:pt x="2574870" y="1984172"/>
                </a:lnTo>
                <a:lnTo>
                  <a:pt x="2574870" y="2020474"/>
                </a:lnTo>
                <a:lnTo>
                  <a:pt x="2574870" y="2047677"/>
                </a:lnTo>
                <a:lnTo>
                  <a:pt x="2574870" y="2062527"/>
                </a:lnTo>
                <a:lnTo>
                  <a:pt x="2574870" y="2088934"/>
                </a:lnTo>
                <a:lnTo>
                  <a:pt x="2574870" y="2130987"/>
                </a:lnTo>
                <a:lnTo>
                  <a:pt x="2574870" y="2136649"/>
                </a:lnTo>
                <a:lnTo>
                  <a:pt x="2574870" y="2151500"/>
                </a:lnTo>
                <a:lnTo>
                  <a:pt x="2574870" y="2170444"/>
                </a:lnTo>
                <a:lnTo>
                  <a:pt x="2574870" y="2219960"/>
                </a:lnTo>
                <a:lnTo>
                  <a:pt x="2574870" y="2283464"/>
                </a:lnTo>
                <a:lnTo>
                  <a:pt x="2574870" y="2286492"/>
                </a:lnTo>
                <a:lnTo>
                  <a:pt x="2574870" y="2349997"/>
                </a:lnTo>
                <a:lnTo>
                  <a:pt x="2574870" y="2391254"/>
                </a:lnTo>
                <a:lnTo>
                  <a:pt x="2574870" y="2433307"/>
                </a:lnTo>
                <a:lnTo>
                  <a:pt x="2574870" y="2438969"/>
                </a:lnTo>
                <a:lnTo>
                  <a:pt x="2574870" y="2472764"/>
                </a:lnTo>
                <a:lnTo>
                  <a:pt x="2574870" y="2522280"/>
                </a:lnTo>
                <a:lnTo>
                  <a:pt x="2574870" y="2585784"/>
                </a:lnTo>
                <a:lnTo>
                  <a:pt x="2574870" y="2588812"/>
                </a:lnTo>
                <a:lnTo>
                  <a:pt x="2574870" y="2693574"/>
                </a:lnTo>
                <a:lnTo>
                  <a:pt x="2574870" y="2735627"/>
                </a:lnTo>
                <a:lnTo>
                  <a:pt x="2574870" y="2824600"/>
                </a:lnTo>
                <a:lnTo>
                  <a:pt x="2574869" y="2824600"/>
                </a:lnTo>
                <a:cubicBezTo>
                  <a:pt x="2481228" y="2824600"/>
                  <a:pt x="2403101" y="2891022"/>
                  <a:pt x="2385032" y="2979321"/>
                </a:cubicBezTo>
                <a:lnTo>
                  <a:pt x="2382048" y="3008922"/>
                </a:lnTo>
                <a:lnTo>
                  <a:pt x="2169966" y="3008922"/>
                </a:lnTo>
                <a:lnTo>
                  <a:pt x="2140095" y="3008922"/>
                </a:lnTo>
                <a:lnTo>
                  <a:pt x="2051011" y="3008922"/>
                </a:lnTo>
                <a:lnTo>
                  <a:pt x="1945885" y="3008922"/>
                </a:lnTo>
                <a:lnTo>
                  <a:pt x="1898969" y="3008922"/>
                </a:lnTo>
                <a:lnTo>
                  <a:pt x="1855269" y="3008922"/>
                </a:lnTo>
                <a:lnTo>
                  <a:pt x="1674890" y="3008922"/>
                </a:lnTo>
                <a:lnTo>
                  <a:pt x="1567932" y="3008922"/>
                </a:lnTo>
                <a:lnTo>
                  <a:pt x="1462806" y="3008922"/>
                </a:lnTo>
                <a:lnTo>
                  <a:pt x="1383060" y="3008922"/>
                </a:lnTo>
                <a:lnTo>
                  <a:pt x="1372190" y="3008922"/>
                </a:lnTo>
                <a:lnTo>
                  <a:pt x="1343854" y="3008922"/>
                </a:lnTo>
                <a:lnTo>
                  <a:pt x="1191811" y="3008922"/>
                </a:lnTo>
                <a:lnTo>
                  <a:pt x="1177982" y="3008922"/>
                </a:lnTo>
                <a:lnTo>
                  <a:pt x="1148111" y="3008922"/>
                </a:lnTo>
                <a:lnTo>
                  <a:pt x="899982" y="3008922"/>
                </a:lnTo>
                <a:lnTo>
                  <a:pt x="860775" y="3008922"/>
                </a:lnTo>
                <a:lnTo>
                  <a:pt x="694903" y="3008922"/>
                </a:lnTo>
                <a:lnTo>
                  <a:pt x="678433" y="3008922"/>
                </a:lnTo>
                <a:lnTo>
                  <a:pt x="675902" y="3008922"/>
                </a:lnTo>
                <a:lnTo>
                  <a:pt x="665032" y="3008922"/>
                </a:lnTo>
                <a:lnTo>
                  <a:pt x="575949" y="3008922"/>
                </a:lnTo>
                <a:lnTo>
                  <a:pt x="470823" y="3008922"/>
                </a:lnTo>
                <a:lnTo>
                  <a:pt x="195354" y="3008922"/>
                </a:lnTo>
                <a:lnTo>
                  <a:pt x="192823" y="3008922"/>
                </a:lnTo>
                <a:lnTo>
                  <a:pt x="189839" y="2979321"/>
                </a:lnTo>
                <a:cubicBezTo>
                  <a:pt x="171770" y="2891022"/>
                  <a:pt x="93643" y="2824600"/>
                  <a:pt x="2" y="2824600"/>
                </a:cubicBezTo>
                <a:lnTo>
                  <a:pt x="1" y="2824600"/>
                </a:lnTo>
                <a:lnTo>
                  <a:pt x="1" y="2735627"/>
                </a:lnTo>
                <a:lnTo>
                  <a:pt x="1" y="2693574"/>
                </a:lnTo>
                <a:lnTo>
                  <a:pt x="1" y="2588812"/>
                </a:lnTo>
                <a:lnTo>
                  <a:pt x="1" y="2585784"/>
                </a:lnTo>
                <a:lnTo>
                  <a:pt x="1" y="2522280"/>
                </a:lnTo>
                <a:lnTo>
                  <a:pt x="1" y="2472764"/>
                </a:lnTo>
                <a:lnTo>
                  <a:pt x="1" y="2438969"/>
                </a:lnTo>
                <a:lnTo>
                  <a:pt x="1" y="2433307"/>
                </a:lnTo>
                <a:lnTo>
                  <a:pt x="1" y="2391254"/>
                </a:lnTo>
                <a:lnTo>
                  <a:pt x="1" y="2349997"/>
                </a:lnTo>
                <a:lnTo>
                  <a:pt x="1" y="2286492"/>
                </a:lnTo>
                <a:lnTo>
                  <a:pt x="1" y="2283464"/>
                </a:lnTo>
                <a:lnTo>
                  <a:pt x="1" y="2219960"/>
                </a:lnTo>
                <a:lnTo>
                  <a:pt x="1" y="2151500"/>
                </a:lnTo>
                <a:lnTo>
                  <a:pt x="1" y="2130987"/>
                </a:lnTo>
                <a:lnTo>
                  <a:pt x="1" y="2088934"/>
                </a:lnTo>
                <a:lnTo>
                  <a:pt x="1" y="2062527"/>
                </a:lnTo>
                <a:lnTo>
                  <a:pt x="1" y="2020474"/>
                </a:lnTo>
                <a:lnTo>
                  <a:pt x="1" y="1984172"/>
                </a:lnTo>
                <a:lnTo>
                  <a:pt x="1" y="1981144"/>
                </a:lnTo>
                <a:lnTo>
                  <a:pt x="1" y="1917640"/>
                </a:lnTo>
                <a:lnTo>
                  <a:pt x="0" y="1917640"/>
                </a:lnTo>
                <a:lnTo>
                  <a:pt x="0" y="1828667"/>
                </a:lnTo>
                <a:lnTo>
                  <a:pt x="0" y="1786614"/>
                </a:lnTo>
                <a:lnTo>
                  <a:pt x="0" y="1681852"/>
                </a:lnTo>
                <a:lnTo>
                  <a:pt x="0" y="1678824"/>
                </a:lnTo>
                <a:lnTo>
                  <a:pt x="0" y="1615320"/>
                </a:lnTo>
                <a:lnTo>
                  <a:pt x="0" y="1526347"/>
                </a:lnTo>
                <a:lnTo>
                  <a:pt x="0" y="1484294"/>
                </a:lnTo>
                <a:lnTo>
                  <a:pt x="0" y="1379532"/>
                </a:lnTo>
                <a:lnTo>
                  <a:pt x="0" y="1376504"/>
                </a:lnTo>
                <a:lnTo>
                  <a:pt x="0" y="1313000"/>
                </a:lnTo>
                <a:lnTo>
                  <a:pt x="0" y="1244540"/>
                </a:lnTo>
                <a:lnTo>
                  <a:pt x="0" y="1224027"/>
                </a:lnTo>
                <a:lnTo>
                  <a:pt x="0" y="1181974"/>
                </a:lnTo>
                <a:lnTo>
                  <a:pt x="0" y="1155567"/>
                </a:lnTo>
                <a:lnTo>
                  <a:pt x="0" y="1113514"/>
                </a:lnTo>
                <a:lnTo>
                  <a:pt x="0" y="1077212"/>
                </a:lnTo>
                <a:lnTo>
                  <a:pt x="0" y="1074184"/>
                </a:lnTo>
                <a:lnTo>
                  <a:pt x="0" y="1008752"/>
                </a:lnTo>
                <a:lnTo>
                  <a:pt x="0" y="1005724"/>
                </a:lnTo>
                <a:lnTo>
                  <a:pt x="0" y="961164"/>
                </a:lnTo>
                <a:lnTo>
                  <a:pt x="0" y="942220"/>
                </a:lnTo>
                <a:lnTo>
                  <a:pt x="0" y="927369"/>
                </a:lnTo>
                <a:lnTo>
                  <a:pt x="0" y="853247"/>
                </a:lnTo>
                <a:lnTo>
                  <a:pt x="0" y="838397"/>
                </a:lnTo>
                <a:lnTo>
                  <a:pt x="0" y="811194"/>
                </a:lnTo>
                <a:lnTo>
                  <a:pt x="0" y="706432"/>
                </a:lnTo>
                <a:lnTo>
                  <a:pt x="0" y="703404"/>
                </a:lnTo>
                <a:lnTo>
                  <a:pt x="0" y="639900"/>
                </a:lnTo>
                <a:lnTo>
                  <a:pt x="0" y="550927"/>
                </a:lnTo>
                <a:lnTo>
                  <a:pt x="0" y="508874"/>
                </a:lnTo>
                <a:lnTo>
                  <a:pt x="0" y="404112"/>
                </a:lnTo>
                <a:lnTo>
                  <a:pt x="0" y="401084"/>
                </a:lnTo>
                <a:lnTo>
                  <a:pt x="0" y="288064"/>
                </a:lnTo>
                <a:lnTo>
                  <a:pt x="0" y="254269"/>
                </a:lnTo>
                <a:lnTo>
                  <a:pt x="0" y="165297"/>
                </a:lnTo>
                <a:lnTo>
                  <a:pt x="1" y="165297"/>
                </a:lnTo>
                <a:cubicBezTo>
                  <a:pt x="93642" y="165297"/>
                  <a:pt x="171769" y="98875"/>
                  <a:pt x="189838" y="10575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 w="25400">
            <a:solidFill>
              <a:srgbClr val="FF01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13682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7554393-9755-D585-8647-BE756DCF3AA0}"/>
              </a:ext>
            </a:extLst>
          </p:cNvPr>
          <p:cNvSpPr txBox="1"/>
          <p:nvPr/>
        </p:nvSpPr>
        <p:spPr>
          <a:xfrm>
            <a:off x="4387840" y="322235"/>
            <a:ext cx="34163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窗花福字</a:t>
            </a:r>
          </a:p>
        </p:txBody>
      </p:sp>
      <p:grpSp>
        <p:nvGrpSpPr>
          <p:cNvPr id="6" name="图形 35">
            <a:extLst>
              <a:ext uri="{FF2B5EF4-FFF2-40B4-BE49-F238E27FC236}">
                <a16:creationId xmlns:a16="http://schemas.microsoft.com/office/drawing/2014/main" id="{520FA5AD-84AD-A4CE-E280-6751B3243093}"/>
              </a:ext>
            </a:extLst>
          </p:cNvPr>
          <p:cNvGrpSpPr/>
          <p:nvPr/>
        </p:nvGrpSpPr>
        <p:grpSpPr>
          <a:xfrm>
            <a:off x="2223036" y="2199814"/>
            <a:ext cx="2577564" cy="2458372"/>
            <a:chOff x="785668" y="3292627"/>
            <a:chExt cx="3392302" cy="3235434"/>
          </a:xfrm>
          <a:solidFill>
            <a:srgbClr val="E50012"/>
          </a:solidFill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414C83E9-9049-41C7-A566-A7AAB2DB5639}"/>
                </a:ext>
              </a:extLst>
            </p:cNvPr>
            <p:cNvSpPr/>
            <p:nvPr/>
          </p:nvSpPr>
          <p:spPr>
            <a:xfrm>
              <a:off x="785668" y="3292627"/>
              <a:ext cx="3392302" cy="3235434"/>
            </a:xfrm>
            <a:custGeom>
              <a:avLst/>
              <a:gdLst>
                <a:gd name="connsiteX0" fmla="*/ 2491194 w 3392302"/>
                <a:gd name="connsiteY0" fmla="*/ 2985243 h 3235434"/>
                <a:gd name="connsiteX1" fmla="*/ 2383230 w 3392302"/>
                <a:gd name="connsiteY1" fmla="*/ 3038225 h 3235434"/>
                <a:gd name="connsiteX2" fmla="*/ 2015966 w 3392302"/>
                <a:gd name="connsiteY2" fmla="*/ 3153134 h 3235434"/>
                <a:gd name="connsiteX3" fmla="*/ 1886186 w 3392302"/>
                <a:gd name="connsiteY3" fmla="*/ 3173264 h 3235434"/>
                <a:gd name="connsiteX4" fmla="*/ 1500885 w 3392302"/>
                <a:gd name="connsiteY4" fmla="*/ 3171431 h 3235434"/>
                <a:gd name="connsiteX5" fmla="*/ 1374550 w 3392302"/>
                <a:gd name="connsiteY5" fmla="*/ 3152245 h 3235434"/>
                <a:gd name="connsiteX6" fmla="*/ 1002045 w 3392302"/>
                <a:gd name="connsiteY6" fmla="*/ 3032244 h 3235434"/>
                <a:gd name="connsiteX7" fmla="*/ 904025 w 3392302"/>
                <a:gd name="connsiteY7" fmla="*/ 2983280 h 3235434"/>
                <a:gd name="connsiteX8" fmla="*/ 574891 w 3392302"/>
                <a:gd name="connsiteY8" fmla="*/ 2751518 h 3235434"/>
                <a:gd name="connsiteX9" fmla="*/ 495408 w 3392302"/>
                <a:gd name="connsiteY9" fmla="*/ 2681795 h 3235434"/>
                <a:gd name="connsiteX10" fmla="*/ 279757 w 3392302"/>
                <a:gd name="connsiteY10" fmla="*/ 2485015 h 3235434"/>
                <a:gd name="connsiteX11" fmla="*/ 261498 w 3392302"/>
                <a:gd name="connsiteY11" fmla="*/ 2368661 h 3235434"/>
                <a:gd name="connsiteX12" fmla="*/ 213367 w 3392302"/>
                <a:gd name="connsiteY12" fmla="*/ 2279289 h 3235434"/>
                <a:gd name="connsiteX13" fmla="*/ 89847 w 3392302"/>
                <a:gd name="connsiteY13" fmla="*/ 1907359 h 3235434"/>
                <a:gd name="connsiteX14" fmla="*/ 74143 w 3392302"/>
                <a:gd name="connsiteY14" fmla="*/ 1814302 h 3235434"/>
                <a:gd name="connsiteX15" fmla="*/ 76866 w 3392302"/>
                <a:gd name="connsiteY15" fmla="*/ 1416185 h 3235434"/>
                <a:gd name="connsiteX16" fmla="*/ 88458 w 3392302"/>
                <a:gd name="connsiteY16" fmla="*/ 1322666 h 3235434"/>
                <a:gd name="connsiteX17" fmla="*/ 211830 w 3392302"/>
                <a:gd name="connsiteY17" fmla="*/ 957013 h 3235434"/>
                <a:gd name="connsiteX18" fmla="*/ 263257 w 3392302"/>
                <a:gd name="connsiteY18" fmla="*/ 860789 h 3235434"/>
                <a:gd name="connsiteX19" fmla="*/ 490019 w 3392302"/>
                <a:gd name="connsiteY19" fmla="*/ 554841 h 3235434"/>
                <a:gd name="connsiteX20" fmla="*/ 580817 w 3392302"/>
                <a:gd name="connsiteY20" fmla="*/ 470858 h 3235434"/>
                <a:gd name="connsiteX21" fmla="*/ 898340 w 3392302"/>
                <a:gd name="connsiteY21" fmla="*/ 250540 h 3235434"/>
                <a:gd name="connsiteX22" fmla="*/ 1006508 w 3392302"/>
                <a:gd name="connsiteY22" fmla="*/ 198688 h 3235434"/>
                <a:gd name="connsiteX23" fmla="*/ 1384291 w 3392302"/>
                <a:gd name="connsiteY23" fmla="*/ 85427 h 3235434"/>
                <a:gd name="connsiteX24" fmla="*/ 1493310 w 3392302"/>
                <a:gd name="connsiteY24" fmla="*/ 69964 h 3235434"/>
                <a:gd name="connsiteX25" fmla="*/ 1901390 w 3392302"/>
                <a:gd name="connsiteY25" fmla="*/ 71779 h 3235434"/>
                <a:gd name="connsiteX26" fmla="*/ 2010799 w 3392302"/>
                <a:gd name="connsiteY26" fmla="*/ 84853 h 3235434"/>
                <a:gd name="connsiteX27" fmla="*/ 2389952 w 3392302"/>
                <a:gd name="connsiteY27" fmla="*/ 204614 h 3235434"/>
                <a:gd name="connsiteX28" fmla="*/ 2484879 w 3392302"/>
                <a:gd name="connsiteY28" fmla="*/ 252244 h 3235434"/>
                <a:gd name="connsiteX29" fmla="*/ 2815421 w 3392302"/>
                <a:gd name="connsiteY29" fmla="*/ 482229 h 3235434"/>
                <a:gd name="connsiteX30" fmla="*/ 2893644 w 3392302"/>
                <a:gd name="connsiteY30" fmla="*/ 553192 h 3235434"/>
                <a:gd name="connsiteX31" fmla="*/ 3112036 w 3392302"/>
                <a:gd name="connsiteY31" fmla="*/ 752547 h 3235434"/>
                <a:gd name="connsiteX32" fmla="*/ 3129221 w 3392302"/>
                <a:gd name="connsiteY32" fmla="*/ 861159 h 3235434"/>
                <a:gd name="connsiteX33" fmla="*/ 3182278 w 3392302"/>
                <a:gd name="connsiteY33" fmla="*/ 959920 h 3235434"/>
                <a:gd name="connsiteX34" fmla="*/ 3303020 w 3392302"/>
                <a:gd name="connsiteY34" fmla="*/ 1322740 h 3235434"/>
                <a:gd name="connsiteX35" fmla="*/ 3320039 w 3392302"/>
                <a:gd name="connsiteY35" fmla="*/ 1426426 h 3235434"/>
                <a:gd name="connsiteX36" fmla="*/ 3316909 w 3392302"/>
                <a:gd name="connsiteY36" fmla="*/ 1814413 h 3235434"/>
                <a:gd name="connsiteX37" fmla="*/ 3301501 w 3392302"/>
                <a:gd name="connsiteY37" fmla="*/ 1911340 h 3235434"/>
                <a:gd name="connsiteX38" fmla="*/ 3177185 w 3392302"/>
                <a:gd name="connsiteY38" fmla="*/ 2279512 h 3235434"/>
                <a:gd name="connsiteX39" fmla="*/ 3127592 w 3392302"/>
                <a:gd name="connsiteY39" fmla="*/ 2372605 h 3235434"/>
                <a:gd name="connsiteX40" fmla="*/ 2898996 w 3392302"/>
                <a:gd name="connsiteY40" fmla="*/ 2681054 h 3235434"/>
                <a:gd name="connsiteX41" fmla="*/ 2809698 w 3392302"/>
                <a:gd name="connsiteY41" fmla="*/ 2766296 h 3235434"/>
                <a:gd name="connsiteX42" fmla="*/ 2491194 w 3392302"/>
                <a:gd name="connsiteY42" fmla="*/ 2985243 h 3235434"/>
                <a:gd name="connsiteX43" fmla="*/ 1509255 w 3392302"/>
                <a:gd name="connsiteY43" fmla="*/ 2567886 h 3235434"/>
                <a:gd name="connsiteX44" fmla="*/ 1519533 w 3392302"/>
                <a:gd name="connsiteY44" fmla="*/ 2514737 h 3235434"/>
                <a:gd name="connsiteX45" fmla="*/ 1493125 w 3392302"/>
                <a:gd name="connsiteY45" fmla="*/ 2492940 h 3235434"/>
                <a:gd name="connsiteX46" fmla="*/ 1473958 w 3392302"/>
                <a:gd name="connsiteY46" fmla="*/ 2522107 h 3235434"/>
                <a:gd name="connsiteX47" fmla="*/ 1486718 w 3392302"/>
                <a:gd name="connsiteY47" fmla="*/ 2555330 h 3235434"/>
                <a:gd name="connsiteX48" fmla="*/ 1509200 w 3392302"/>
                <a:gd name="connsiteY48" fmla="*/ 2567830 h 3235434"/>
                <a:gd name="connsiteX49" fmla="*/ 1535978 w 3392302"/>
                <a:gd name="connsiteY49" fmla="*/ 2571682 h 3235434"/>
                <a:gd name="connsiteX50" fmla="*/ 1518052 w 3392302"/>
                <a:gd name="connsiteY50" fmla="*/ 2592127 h 3235434"/>
                <a:gd name="connsiteX51" fmla="*/ 1506977 w 3392302"/>
                <a:gd name="connsiteY51" fmla="*/ 2610997 h 3235434"/>
                <a:gd name="connsiteX52" fmla="*/ 1522070 w 3392302"/>
                <a:gd name="connsiteY52" fmla="*/ 2656165 h 3235434"/>
                <a:gd name="connsiteX53" fmla="*/ 1556200 w 3392302"/>
                <a:gd name="connsiteY53" fmla="*/ 2653443 h 3235434"/>
                <a:gd name="connsiteX54" fmla="*/ 1543570 w 3392302"/>
                <a:gd name="connsiteY54" fmla="*/ 2613127 h 3235434"/>
                <a:gd name="connsiteX55" fmla="*/ 1517329 w 3392302"/>
                <a:gd name="connsiteY55" fmla="*/ 2591738 h 3235434"/>
                <a:gd name="connsiteX56" fmla="*/ 1563441 w 3392302"/>
                <a:gd name="connsiteY56" fmla="*/ 2587553 h 3235434"/>
                <a:gd name="connsiteX57" fmla="*/ 1585015 w 3392302"/>
                <a:gd name="connsiteY57" fmla="*/ 2556886 h 3235434"/>
                <a:gd name="connsiteX58" fmla="*/ 1545793 w 3392302"/>
                <a:gd name="connsiteY58" fmla="*/ 2545904 h 3235434"/>
                <a:gd name="connsiteX59" fmla="*/ 1509255 w 3392302"/>
                <a:gd name="connsiteY59" fmla="*/ 2567886 h 3235434"/>
                <a:gd name="connsiteX60" fmla="*/ 1470403 w 3392302"/>
                <a:gd name="connsiteY60" fmla="*/ 2588460 h 3235434"/>
                <a:gd name="connsiteX61" fmla="*/ 1439754 w 3392302"/>
                <a:gd name="connsiteY61" fmla="*/ 2617498 h 3235434"/>
                <a:gd name="connsiteX62" fmla="*/ 1437236 w 3392302"/>
                <a:gd name="connsiteY62" fmla="*/ 2654017 h 3235434"/>
                <a:gd name="connsiteX63" fmla="*/ 1474495 w 3392302"/>
                <a:gd name="connsiteY63" fmla="*/ 2647498 h 3235434"/>
                <a:gd name="connsiteX64" fmla="*/ 1491477 w 3392302"/>
                <a:gd name="connsiteY64" fmla="*/ 2614961 h 3235434"/>
                <a:gd name="connsiteX65" fmla="*/ 1478033 w 3392302"/>
                <a:gd name="connsiteY65" fmla="*/ 2615646 h 3235434"/>
                <a:gd name="connsiteX66" fmla="*/ 1470292 w 3392302"/>
                <a:gd name="connsiteY66" fmla="*/ 2588460 h 3235434"/>
                <a:gd name="connsiteX67" fmla="*/ 1447199 w 3392302"/>
                <a:gd name="connsiteY67" fmla="*/ 2534867 h 3235434"/>
                <a:gd name="connsiteX68" fmla="*/ 1452236 w 3392302"/>
                <a:gd name="connsiteY68" fmla="*/ 2511441 h 3235434"/>
                <a:gd name="connsiteX69" fmla="*/ 1466106 w 3392302"/>
                <a:gd name="connsiteY69" fmla="*/ 2478737 h 3235434"/>
                <a:gd name="connsiteX70" fmla="*/ 1504551 w 3392302"/>
                <a:gd name="connsiteY70" fmla="*/ 2473625 h 3235434"/>
                <a:gd name="connsiteX71" fmla="*/ 1537441 w 3392302"/>
                <a:gd name="connsiteY71" fmla="*/ 2526682 h 3235434"/>
                <a:gd name="connsiteX72" fmla="*/ 1588441 w 3392302"/>
                <a:gd name="connsiteY72" fmla="*/ 2525256 h 3235434"/>
                <a:gd name="connsiteX73" fmla="*/ 1607645 w 3392302"/>
                <a:gd name="connsiteY73" fmla="*/ 2579775 h 3235434"/>
                <a:gd name="connsiteX74" fmla="*/ 1568886 w 3392302"/>
                <a:gd name="connsiteY74" fmla="*/ 2608424 h 3235434"/>
                <a:gd name="connsiteX75" fmla="*/ 1581867 w 3392302"/>
                <a:gd name="connsiteY75" fmla="*/ 2651850 h 3235434"/>
                <a:gd name="connsiteX76" fmla="*/ 1534756 w 3392302"/>
                <a:gd name="connsiteY76" fmla="*/ 2684739 h 3235434"/>
                <a:gd name="connsiteX77" fmla="*/ 1492996 w 3392302"/>
                <a:gd name="connsiteY77" fmla="*/ 2659350 h 3235434"/>
                <a:gd name="connsiteX78" fmla="*/ 1426365 w 3392302"/>
                <a:gd name="connsiteY78" fmla="*/ 2706017 h 3235434"/>
                <a:gd name="connsiteX79" fmla="*/ 1428921 w 3392302"/>
                <a:gd name="connsiteY79" fmla="*/ 2712462 h 3235434"/>
                <a:gd name="connsiteX80" fmla="*/ 1522404 w 3392302"/>
                <a:gd name="connsiteY80" fmla="*/ 2708221 h 3235434"/>
                <a:gd name="connsiteX81" fmla="*/ 1522070 w 3392302"/>
                <a:gd name="connsiteY81" fmla="*/ 2715943 h 3235434"/>
                <a:gd name="connsiteX82" fmla="*/ 1464051 w 3392302"/>
                <a:gd name="connsiteY82" fmla="*/ 2750037 h 3235434"/>
                <a:gd name="connsiteX83" fmla="*/ 1473829 w 3392302"/>
                <a:gd name="connsiteY83" fmla="*/ 2831926 h 3235434"/>
                <a:gd name="connsiteX84" fmla="*/ 1580701 w 3392302"/>
                <a:gd name="connsiteY84" fmla="*/ 2909631 h 3235434"/>
                <a:gd name="connsiteX85" fmla="*/ 1631090 w 3392302"/>
                <a:gd name="connsiteY85" fmla="*/ 2927094 h 3235434"/>
                <a:gd name="connsiteX86" fmla="*/ 1634405 w 3392302"/>
                <a:gd name="connsiteY86" fmla="*/ 2826723 h 3235434"/>
                <a:gd name="connsiteX87" fmla="*/ 1721147 w 3392302"/>
                <a:gd name="connsiteY87" fmla="*/ 2780426 h 3235434"/>
                <a:gd name="connsiteX88" fmla="*/ 1617534 w 3392302"/>
                <a:gd name="connsiteY88" fmla="*/ 2718518 h 3235434"/>
                <a:gd name="connsiteX89" fmla="*/ 1699202 w 3392302"/>
                <a:gd name="connsiteY89" fmla="*/ 2596942 h 3235434"/>
                <a:gd name="connsiteX90" fmla="*/ 1809037 w 3392302"/>
                <a:gd name="connsiteY90" fmla="*/ 2668517 h 3235434"/>
                <a:gd name="connsiteX91" fmla="*/ 1840852 w 3392302"/>
                <a:gd name="connsiteY91" fmla="*/ 2549275 h 3235434"/>
                <a:gd name="connsiteX92" fmla="*/ 1986724 w 3392302"/>
                <a:gd name="connsiteY92" fmla="*/ 2585645 h 3235434"/>
                <a:gd name="connsiteX93" fmla="*/ 1959687 w 3392302"/>
                <a:gd name="connsiteY93" fmla="*/ 2703351 h 3235434"/>
                <a:gd name="connsiteX94" fmla="*/ 2079170 w 3392302"/>
                <a:gd name="connsiteY94" fmla="*/ 2701888 h 3235434"/>
                <a:gd name="connsiteX95" fmla="*/ 2085170 w 3392302"/>
                <a:gd name="connsiteY95" fmla="*/ 2846204 h 3235434"/>
                <a:gd name="connsiteX96" fmla="*/ 1955002 w 3392302"/>
                <a:gd name="connsiteY96" fmla="*/ 2850575 h 3235434"/>
                <a:gd name="connsiteX97" fmla="*/ 2120060 w 3392302"/>
                <a:gd name="connsiteY97" fmla="*/ 2886612 h 3235434"/>
                <a:gd name="connsiteX98" fmla="*/ 2180042 w 3392302"/>
                <a:gd name="connsiteY98" fmla="*/ 2857112 h 3235434"/>
                <a:gd name="connsiteX99" fmla="*/ 2127801 w 3392302"/>
                <a:gd name="connsiteY99" fmla="*/ 2793648 h 3235434"/>
                <a:gd name="connsiteX100" fmla="*/ 2169097 w 3392302"/>
                <a:gd name="connsiteY100" fmla="*/ 2761889 h 3235434"/>
                <a:gd name="connsiteX101" fmla="*/ 2210505 w 3392302"/>
                <a:gd name="connsiteY101" fmla="*/ 2818315 h 3235434"/>
                <a:gd name="connsiteX102" fmla="*/ 2254617 w 3392302"/>
                <a:gd name="connsiteY102" fmla="*/ 2780370 h 3235434"/>
                <a:gd name="connsiteX103" fmla="*/ 2190968 w 3392302"/>
                <a:gd name="connsiteY103" fmla="*/ 2695554 h 3235434"/>
                <a:gd name="connsiteX104" fmla="*/ 2234691 w 3392302"/>
                <a:gd name="connsiteY104" fmla="*/ 2631831 h 3235434"/>
                <a:gd name="connsiteX105" fmla="*/ 2310266 w 3392302"/>
                <a:gd name="connsiteY105" fmla="*/ 2640387 h 3235434"/>
                <a:gd name="connsiteX106" fmla="*/ 2275191 w 3392302"/>
                <a:gd name="connsiteY106" fmla="*/ 2556626 h 3235434"/>
                <a:gd name="connsiteX107" fmla="*/ 2386156 w 3392302"/>
                <a:gd name="connsiteY107" fmla="*/ 2514645 h 3235434"/>
                <a:gd name="connsiteX108" fmla="*/ 2424897 w 3392302"/>
                <a:gd name="connsiteY108" fmla="*/ 2606164 h 3235434"/>
                <a:gd name="connsiteX109" fmla="*/ 2503731 w 3392302"/>
                <a:gd name="connsiteY109" fmla="*/ 2546867 h 3235434"/>
                <a:gd name="connsiteX110" fmla="*/ 2583103 w 3392302"/>
                <a:gd name="connsiteY110" fmla="*/ 2657739 h 3235434"/>
                <a:gd name="connsiteX111" fmla="*/ 2606622 w 3392302"/>
                <a:gd name="connsiteY111" fmla="*/ 2628183 h 3235434"/>
                <a:gd name="connsiteX112" fmla="*/ 2595511 w 3392302"/>
                <a:gd name="connsiteY112" fmla="*/ 2630239 h 3235434"/>
                <a:gd name="connsiteX113" fmla="*/ 2551621 w 3392302"/>
                <a:gd name="connsiteY113" fmla="*/ 2502348 h 3235434"/>
                <a:gd name="connsiteX114" fmla="*/ 2563473 w 3392302"/>
                <a:gd name="connsiteY114" fmla="*/ 2493755 h 3235434"/>
                <a:gd name="connsiteX115" fmla="*/ 2639622 w 3392302"/>
                <a:gd name="connsiteY115" fmla="*/ 2573516 h 3235434"/>
                <a:gd name="connsiteX116" fmla="*/ 2627604 w 3392302"/>
                <a:gd name="connsiteY116" fmla="*/ 2518959 h 3235434"/>
                <a:gd name="connsiteX117" fmla="*/ 2634233 w 3392302"/>
                <a:gd name="connsiteY117" fmla="*/ 2516385 h 3235434"/>
                <a:gd name="connsiteX118" fmla="*/ 2658474 w 3392302"/>
                <a:gd name="connsiteY118" fmla="*/ 2566330 h 3235434"/>
                <a:gd name="connsiteX119" fmla="*/ 2667548 w 3392302"/>
                <a:gd name="connsiteY119" fmla="*/ 2495459 h 3235434"/>
                <a:gd name="connsiteX120" fmla="*/ 2710253 w 3392302"/>
                <a:gd name="connsiteY120" fmla="*/ 2420403 h 3235434"/>
                <a:gd name="connsiteX121" fmla="*/ 2788013 w 3392302"/>
                <a:gd name="connsiteY121" fmla="*/ 2461607 h 3235434"/>
                <a:gd name="connsiteX122" fmla="*/ 2741309 w 3392302"/>
                <a:gd name="connsiteY122" fmla="*/ 2535015 h 3235434"/>
                <a:gd name="connsiteX123" fmla="*/ 2657863 w 3392302"/>
                <a:gd name="connsiteY123" fmla="*/ 2598108 h 3235434"/>
                <a:gd name="connsiteX124" fmla="*/ 2742605 w 3392302"/>
                <a:gd name="connsiteY124" fmla="*/ 2608405 h 3235434"/>
                <a:gd name="connsiteX125" fmla="*/ 2770717 w 3392302"/>
                <a:gd name="connsiteY125" fmla="*/ 2601831 h 3235434"/>
                <a:gd name="connsiteX126" fmla="*/ 2860718 w 3392302"/>
                <a:gd name="connsiteY126" fmla="*/ 2562404 h 3235434"/>
                <a:gd name="connsiteX127" fmla="*/ 2988757 w 3392302"/>
                <a:gd name="connsiteY127" fmla="*/ 2341994 h 3235434"/>
                <a:gd name="connsiteX128" fmla="*/ 2958812 w 3392302"/>
                <a:gd name="connsiteY128" fmla="*/ 2437180 h 3235434"/>
                <a:gd name="connsiteX129" fmla="*/ 2907737 w 3392302"/>
                <a:gd name="connsiteY129" fmla="*/ 2324938 h 3235434"/>
                <a:gd name="connsiteX130" fmla="*/ 2828514 w 3392302"/>
                <a:gd name="connsiteY130" fmla="*/ 2374865 h 3235434"/>
                <a:gd name="connsiteX131" fmla="*/ 2844995 w 3392302"/>
                <a:gd name="connsiteY131" fmla="*/ 2300234 h 3235434"/>
                <a:gd name="connsiteX132" fmla="*/ 2773420 w 3392302"/>
                <a:gd name="connsiteY132" fmla="*/ 2272382 h 3235434"/>
                <a:gd name="connsiteX133" fmla="*/ 2797698 w 3392302"/>
                <a:gd name="connsiteY133" fmla="*/ 2225826 h 3235434"/>
                <a:gd name="connsiteX134" fmla="*/ 2864810 w 3392302"/>
                <a:gd name="connsiteY134" fmla="*/ 2276623 h 3235434"/>
                <a:gd name="connsiteX135" fmla="*/ 2940737 w 3392302"/>
                <a:gd name="connsiteY135" fmla="*/ 2188177 h 3235434"/>
                <a:gd name="connsiteX136" fmla="*/ 2874977 w 3392302"/>
                <a:gd name="connsiteY136" fmla="*/ 2205974 h 3235434"/>
                <a:gd name="connsiteX137" fmla="*/ 2837440 w 3392302"/>
                <a:gd name="connsiteY137" fmla="*/ 2138362 h 3235434"/>
                <a:gd name="connsiteX138" fmla="*/ 2880940 w 3392302"/>
                <a:gd name="connsiteY138" fmla="*/ 2093157 h 3235434"/>
                <a:gd name="connsiteX139" fmla="*/ 2849551 w 3392302"/>
                <a:gd name="connsiteY139" fmla="*/ 2042990 h 3235434"/>
                <a:gd name="connsiteX140" fmla="*/ 2909422 w 3392302"/>
                <a:gd name="connsiteY140" fmla="*/ 1986341 h 3235434"/>
                <a:gd name="connsiteX141" fmla="*/ 2966978 w 3392302"/>
                <a:gd name="connsiteY141" fmla="*/ 2023397 h 3235434"/>
                <a:gd name="connsiteX142" fmla="*/ 2996146 w 3392302"/>
                <a:gd name="connsiteY142" fmla="*/ 1955526 h 3235434"/>
                <a:gd name="connsiteX143" fmla="*/ 2972386 w 3392302"/>
                <a:gd name="connsiteY143" fmla="*/ 1924322 h 3235434"/>
                <a:gd name="connsiteX144" fmla="*/ 2978497 w 3392302"/>
                <a:gd name="connsiteY144" fmla="*/ 1916340 h 3235434"/>
                <a:gd name="connsiteX145" fmla="*/ 3072813 w 3392302"/>
                <a:gd name="connsiteY145" fmla="*/ 1967952 h 3235434"/>
                <a:gd name="connsiteX146" fmla="*/ 3064517 w 3392302"/>
                <a:gd name="connsiteY146" fmla="*/ 1913211 h 3235434"/>
                <a:gd name="connsiteX147" fmla="*/ 2983534 w 3392302"/>
                <a:gd name="connsiteY147" fmla="*/ 1897673 h 3235434"/>
                <a:gd name="connsiteX148" fmla="*/ 2996775 w 3392302"/>
                <a:gd name="connsiteY148" fmla="*/ 1840950 h 3235434"/>
                <a:gd name="connsiteX149" fmla="*/ 2952237 w 3392302"/>
                <a:gd name="connsiteY149" fmla="*/ 1800468 h 3235434"/>
                <a:gd name="connsiteX150" fmla="*/ 2981812 w 3392302"/>
                <a:gd name="connsiteY150" fmla="*/ 1742523 h 3235434"/>
                <a:gd name="connsiteX151" fmla="*/ 3028016 w 3392302"/>
                <a:gd name="connsiteY151" fmla="*/ 1768579 h 3235434"/>
                <a:gd name="connsiteX152" fmla="*/ 2978812 w 3392302"/>
                <a:gd name="connsiteY152" fmla="*/ 1784524 h 3235434"/>
                <a:gd name="connsiteX153" fmla="*/ 3011720 w 3392302"/>
                <a:gd name="connsiteY153" fmla="*/ 1819598 h 3235434"/>
                <a:gd name="connsiteX154" fmla="*/ 3037535 w 3392302"/>
                <a:gd name="connsiteY154" fmla="*/ 1814006 h 3235434"/>
                <a:gd name="connsiteX155" fmla="*/ 3026535 w 3392302"/>
                <a:gd name="connsiteY155" fmla="*/ 1767079 h 3235434"/>
                <a:gd name="connsiteX156" fmla="*/ 3029979 w 3392302"/>
                <a:gd name="connsiteY156" fmla="*/ 1744690 h 3235434"/>
                <a:gd name="connsiteX157" fmla="*/ 3062739 w 3392302"/>
                <a:gd name="connsiteY157" fmla="*/ 1694356 h 3235434"/>
                <a:gd name="connsiteX158" fmla="*/ 3122258 w 3392302"/>
                <a:gd name="connsiteY158" fmla="*/ 1751282 h 3235434"/>
                <a:gd name="connsiteX159" fmla="*/ 3199519 w 3392302"/>
                <a:gd name="connsiteY159" fmla="*/ 1751282 h 3235434"/>
                <a:gd name="connsiteX160" fmla="*/ 3209111 w 3392302"/>
                <a:gd name="connsiteY160" fmla="*/ 1494723 h 3235434"/>
                <a:gd name="connsiteX161" fmla="*/ 3189518 w 3392302"/>
                <a:gd name="connsiteY161" fmla="*/ 1465093 h 3235434"/>
                <a:gd name="connsiteX162" fmla="*/ 3181796 w 3392302"/>
                <a:gd name="connsiteY162" fmla="*/ 1274980 h 3235434"/>
                <a:gd name="connsiteX163" fmla="*/ 3102239 w 3392302"/>
                <a:gd name="connsiteY163" fmla="*/ 1060496 h 3235434"/>
                <a:gd name="connsiteX164" fmla="*/ 2995942 w 3392302"/>
                <a:gd name="connsiteY164" fmla="*/ 852345 h 3235434"/>
                <a:gd name="connsiteX165" fmla="*/ 2827754 w 3392302"/>
                <a:gd name="connsiteY165" fmla="*/ 669990 h 3235434"/>
                <a:gd name="connsiteX166" fmla="*/ 2808754 w 3392302"/>
                <a:gd name="connsiteY166" fmla="*/ 724639 h 3235434"/>
                <a:gd name="connsiteX167" fmla="*/ 2866959 w 3392302"/>
                <a:gd name="connsiteY167" fmla="*/ 736269 h 3235434"/>
                <a:gd name="connsiteX168" fmla="*/ 2871811 w 3392302"/>
                <a:gd name="connsiteY168" fmla="*/ 799640 h 3235434"/>
                <a:gd name="connsiteX169" fmla="*/ 2813069 w 3392302"/>
                <a:gd name="connsiteY169" fmla="*/ 828622 h 3235434"/>
                <a:gd name="connsiteX170" fmla="*/ 2853181 w 3392302"/>
                <a:gd name="connsiteY170" fmla="*/ 850308 h 3235434"/>
                <a:gd name="connsiteX171" fmla="*/ 2904107 w 3392302"/>
                <a:gd name="connsiteY171" fmla="*/ 877567 h 3235434"/>
                <a:gd name="connsiteX172" fmla="*/ 2889237 w 3392302"/>
                <a:gd name="connsiteY172" fmla="*/ 925364 h 3235434"/>
                <a:gd name="connsiteX173" fmla="*/ 2831384 w 3392302"/>
                <a:gd name="connsiteY173" fmla="*/ 890234 h 3235434"/>
                <a:gd name="connsiteX174" fmla="*/ 2852792 w 3392302"/>
                <a:gd name="connsiteY174" fmla="*/ 910771 h 3235434"/>
                <a:gd name="connsiteX175" fmla="*/ 2895589 w 3392302"/>
                <a:gd name="connsiteY175" fmla="*/ 911790 h 3235434"/>
                <a:gd name="connsiteX176" fmla="*/ 2890959 w 3392302"/>
                <a:gd name="connsiteY176" fmla="*/ 877660 h 3235434"/>
                <a:gd name="connsiteX177" fmla="*/ 2856384 w 3392302"/>
                <a:gd name="connsiteY177" fmla="*/ 884419 h 3235434"/>
                <a:gd name="connsiteX178" fmla="*/ 2831384 w 3392302"/>
                <a:gd name="connsiteY178" fmla="*/ 890308 h 3235434"/>
                <a:gd name="connsiteX179" fmla="*/ 2801013 w 3392302"/>
                <a:gd name="connsiteY179" fmla="*/ 891252 h 3235434"/>
                <a:gd name="connsiteX180" fmla="*/ 2738753 w 3392302"/>
                <a:gd name="connsiteY180" fmla="*/ 892956 h 3235434"/>
                <a:gd name="connsiteX181" fmla="*/ 2715827 w 3392302"/>
                <a:gd name="connsiteY181" fmla="*/ 842696 h 3235434"/>
                <a:gd name="connsiteX182" fmla="*/ 2636881 w 3392302"/>
                <a:gd name="connsiteY182" fmla="*/ 860715 h 3235434"/>
                <a:gd name="connsiteX183" fmla="*/ 2612900 w 3392302"/>
                <a:gd name="connsiteY183" fmla="*/ 865937 h 3235434"/>
                <a:gd name="connsiteX184" fmla="*/ 2473842 w 3392302"/>
                <a:gd name="connsiteY184" fmla="*/ 885141 h 3235434"/>
                <a:gd name="connsiteX185" fmla="*/ 2553954 w 3392302"/>
                <a:gd name="connsiteY185" fmla="*/ 835715 h 3235434"/>
                <a:gd name="connsiteX186" fmla="*/ 2481009 w 3392302"/>
                <a:gd name="connsiteY186" fmla="*/ 769251 h 3235434"/>
                <a:gd name="connsiteX187" fmla="*/ 2596585 w 3392302"/>
                <a:gd name="connsiteY187" fmla="*/ 776677 h 3235434"/>
                <a:gd name="connsiteX188" fmla="*/ 2663326 w 3392302"/>
                <a:gd name="connsiteY188" fmla="*/ 783584 h 3235434"/>
                <a:gd name="connsiteX189" fmla="*/ 2664067 w 3392302"/>
                <a:gd name="connsiteY189" fmla="*/ 771714 h 3235434"/>
                <a:gd name="connsiteX190" fmla="*/ 2630104 w 3392302"/>
                <a:gd name="connsiteY190" fmla="*/ 691805 h 3235434"/>
                <a:gd name="connsiteX191" fmla="*/ 2633437 w 3392302"/>
                <a:gd name="connsiteY191" fmla="*/ 664435 h 3235434"/>
                <a:gd name="connsiteX192" fmla="*/ 2586751 w 3392302"/>
                <a:gd name="connsiteY192" fmla="*/ 592545 h 3235434"/>
                <a:gd name="connsiteX193" fmla="*/ 2577288 w 3392302"/>
                <a:gd name="connsiteY193" fmla="*/ 673453 h 3235434"/>
                <a:gd name="connsiteX194" fmla="*/ 2488768 w 3392302"/>
                <a:gd name="connsiteY194" fmla="*/ 680990 h 3235434"/>
                <a:gd name="connsiteX195" fmla="*/ 2469638 w 3392302"/>
                <a:gd name="connsiteY195" fmla="*/ 621619 h 3235434"/>
                <a:gd name="connsiteX196" fmla="*/ 2401619 w 3392302"/>
                <a:gd name="connsiteY196" fmla="*/ 631694 h 3235434"/>
                <a:gd name="connsiteX197" fmla="*/ 2365526 w 3392302"/>
                <a:gd name="connsiteY197" fmla="*/ 557841 h 3235434"/>
                <a:gd name="connsiteX198" fmla="*/ 2424619 w 3392302"/>
                <a:gd name="connsiteY198" fmla="*/ 511766 h 3235434"/>
                <a:gd name="connsiteX199" fmla="*/ 2389156 w 3392302"/>
                <a:gd name="connsiteY199" fmla="*/ 443339 h 3235434"/>
                <a:gd name="connsiteX200" fmla="*/ 2342100 w 3392302"/>
                <a:gd name="connsiteY200" fmla="*/ 452932 h 3235434"/>
                <a:gd name="connsiteX201" fmla="*/ 2278710 w 3392302"/>
                <a:gd name="connsiteY201" fmla="*/ 604489 h 3235434"/>
                <a:gd name="connsiteX202" fmla="*/ 2321951 w 3392302"/>
                <a:gd name="connsiteY202" fmla="*/ 704176 h 3235434"/>
                <a:gd name="connsiteX203" fmla="*/ 2246376 w 3392302"/>
                <a:gd name="connsiteY203" fmla="*/ 721973 h 3235434"/>
                <a:gd name="connsiteX204" fmla="*/ 2218320 w 3392302"/>
                <a:gd name="connsiteY204" fmla="*/ 687194 h 3235434"/>
                <a:gd name="connsiteX205" fmla="*/ 2231598 w 3392302"/>
                <a:gd name="connsiteY205" fmla="*/ 618490 h 3235434"/>
                <a:gd name="connsiteX206" fmla="*/ 2161782 w 3392302"/>
                <a:gd name="connsiteY206" fmla="*/ 539007 h 3235434"/>
                <a:gd name="connsiteX207" fmla="*/ 2129152 w 3392302"/>
                <a:gd name="connsiteY207" fmla="*/ 649564 h 3235434"/>
                <a:gd name="connsiteX208" fmla="*/ 1984465 w 3392302"/>
                <a:gd name="connsiteY208" fmla="*/ 609138 h 3235434"/>
                <a:gd name="connsiteX209" fmla="*/ 2025133 w 3392302"/>
                <a:gd name="connsiteY209" fmla="*/ 490581 h 3235434"/>
                <a:gd name="connsiteX210" fmla="*/ 1875834 w 3392302"/>
                <a:gd name="connsiteY210" fmla="*/ 451061 h 3235434"/>
                <a:gd name="connsiteX211" fmla="*/ 1705850 w 3392302"/>
                <a:gd name="connsiteY211" fmla="*/ 537989 h 3235434"/>
                <a:gd name="connsiteX212" fmla="*/ 1812944 w 3392302"/>
                <a:gd name="connsiteY212" fmla="*/ 390876 h 3235434"/>
                <a:gd name="connsiteX213" fmla="*/ 1666109 w 3392302"/>
                <a:gd name="connsiteY213" fmla="*/ 288152 h 3235434"/>
                <a:gd name="connsiteX214" fmla="*/ 1826408 w 3392302"/>
                <a:gd name="connsiteY214" fmla="*/ 288152 h 3235434"/>
                <a:gd name="connsiteX215" fmla="*/ 1793092 w 3392302"/>
                <a:gd name="connsiteY215" fmla="*/ 196891 h 3235434"/>
                <a:gd name="connsiteX216" fmla="*/ 1722628 w 3392302"/>
                <a:gd name="connsiteY216" fmla="*/ 130539 h 3235434"/>
                <a:gd name="connsiteX217" fmla="*/ 1593867 w 3392302"/>
                <a:gd name="connsiteY217" fmla="*/ 157428 h 3235434"/>
                <a:gd name="connsiteX218" fmla="*/ 1504496 w 3392302"/>
                <a:gd name="connsiteY218" fmla="*/ 206947 h 3235434"/>
                <a:gd name="connsiteX219" fmla="*/ 1489310 w 3392302"/>
                <a:gd name="connsiteY219" fmla="*/ 230022 h 3235434"/>
                <a:gd name="connsiteX220" fmla="*/ 1484625 w 3392302"/>
                <a:gd name="connsiteY220" fmla="*/ 299152 h 3235434"/>
                <a:gd name="connsiteX221" fmla="*/ 1609831 w 3392302"/>
                <a:gd name="connsiteY221" fmla="*/ 257281 h 3235434"/>
                <a:gd name="connsiteX222" fmla="*/ 1497329 w 3392302"/>
                <a:gd name="connsiteY222" fmla="*/ 383820 h 3235434"/>
                <a:gd name="connsiteX223" fmla="*/ 1432217 w 3392302"/>
                <a:gd name="connsiteY223" fmla="*/ 432617 h 3235434"/>
                <a:gd name="connsiteX224" fmla="*/ 1397087 w 3392302"/>
                <a:gd name="connsiteY224" fmla="*/ 451802 h 3235434"/>
                <a:gd name="connsiteX225" fmla="*/ 1359790 w 3392302"/>
                <a:gd name="connsiteY225" fmla="*/ 452524 h 3235434"/>
                <a:gd name="connsiteX226" fmla="*/ 1397939 w 3392302"/>
                <a:gd name="connsiteY226" fmla="*/ 500710 h 3235434"/>
                <a:gd name="connsiteX227" fmla="*/ 1383716 w 3392302"/>
                <a:gd name="connsiteY227" fmla="*/ 560118 h 3235434"/>
                <a:gd name="connsiteX228" fmla="*/ 1424476 w 3392302"/>
                <a:gd name="connsiteY228" fmla="*/ 569878 h 3235434"/>
                <a:gd name="connsiteX229" fmla="*/ 1423384 w 3392302"/>
                <a:gd name="connsiteY229" fmla="*/ 575841 h 3235434"/>
                <a:gd name="connsiteX230" fmla="*/ 1396383 w 3392302"/>
                <a:gd name="connsiteY230" fmla="*/ 581230 h 3235434"/>
                <a:gd name="connsiteX231" fmla="*/ 1408587 w 3392302"/>
                <a:gd name="connsiteY231" fmla="*/ 582008 h 3235434"/>
                <a:gd name="connsiteX232" fmla="*/ 1417643 w 3392302"/>
                <a:gd name="connsiteY232" fmla="*/ 648990 h 3235434"/>
                <a:gd name="connsiteX233" fmla="*/ 1379087 w 3392302"/>
                <a:gd name="connsiteY233" fmla="*/ 681453 h 3235434"/>
                <a:gd name="connsiteX234" fmla="*/ 1317993 w 3392302"/>
                <a:gd name="connsiteY234" fmla="*/ 606767 h 3235434"/>
                <a:gd name="connsiteX235" fmla="*/ 1293178 w 3392302"/>
                <a:gd name="connsiteY235" fmla="*/ 616582 h 3235434"/>
                <a:gd name="connsiteX236" fmla="*/ 1301363 w 3392302"/>
                <a:gd name="connsiteY236" fmla="*/ 600675 h 3235434"/>
                <a:gd name="connsiteX237" fmla="*/ 1250918 w 3392302"/>
                <a:gd name="connsiteY237" fmla="*/ 518044 h 3235434"/>
                <a:gd name="connsiteX238" fmla="*/ 1187862 w 3392302"/>
                <a:gd name="connsiteY238" fmla="*/ 578748 h 3235434"/>
                <a:gd name="connsiteX239" fmla="*/ 1110231 w 3392302"/>
                <a:gd name="connsiteY239" fmla="*/ 515766 h 3235434"/>
                <a:gd name="connsiteX240" fmla="*/ 1172528 w 3392302"/>
                <a:gd name="connsiteY240" fmla="*/ 441561 h 3235434"/>
                <a:gd name="connsiteX241" fmla="*/ 983952 w 3392302"/>
                <a:gd name="connsiteY241" fmla="*/ 432654 h 3235434"/>
                <a:gd name="connsiteX242" fmla="*/ 1064379 w 3392302"/>
                <a:gd name="connsiteY242" fmla="*/ 529637 h 3235434"/>
                <a:gd name="connsiteX243" fmla="*/ 976044 w 3392302"/>
                <a:gd name="connsiteY243" fmla="*/ 607397 h 3235434"/>
                <a:gd name="connsiteX244" fmla="*/ 1070101 w 3392302"/>
                <a:gd name="connsiteY244" fmla="*/ 670861 h 3235434"/>
                <a:gd name="connsiteX245" fmla="*/ 1217214 w 3392302"/>
                <a:gd name="connsiteY245" fmla="*/ 686509 h 3235434"/>
                <a:gd name="connsiteX246" fmla="*/ 1218696 w 3392302"/>
                <a:gd name="connsiteY246" fmla="*/ 696380 h 3235434"/>
                <a:gd name="connsiteX247" fmla="*/ 1156250 w 3392302"/>
                <a:gd name="connsiteY247" fmla="*/ 725584 h 3235434"/>
                <a:gd name="connsiteX248" fmla="*/ 1086527 w 3392302"/>
                <a:gd name="connsiteY248" fmla="*/ 726676 h 3235434"/>
                <a:gd name="connsiteX249" fmla="*/ 1157713 w 3392302"/>
                <a:gd name="connsiteY249" fmla="*/ 778566 h 3235434"/>
                <a:gd name="connsiteX250" fmla="*/ 1218714 w 3392302"/>
                <a:gd name="connsiteY250" fmla="*/ 858178 h 3235434"/>
                <a:gd name="connsiteX251" fmla="*/ 1140676 w 3392302"/>
                <a:gd name="connsiteY251" fmla="*/ 911123 h 3235434"/>
                <a:gd name="connsiteX252" fmla="*/ 1082601 w 3392302"/>
                <a:gd name="connsiteY252" fmla="*/ 829437 h 3235434"/>
                <a:gd name="connsiteX253" fmla="*/ 1089490 w 3392302"/>
                <a:gd name="connsiteY253" fmla="*/ 769714 h 3235434"/>
                <a:gd name="connsiteX254" fmla="*/ 1077416 w 3392302"/>
                <a:gd name="connsiteY254" fmla="*/ 767992 h 3235434"/>
                <a:gd name="connsiteX255" fmla="*/ 1008026 w 3392302"/>
                <a:gd name="connsiteY255" fmla="*/ 874160 h 3235434"/>
                <a:gd name="connsiteX256" fmla="*/ 1002952 w 3392302"/>
                <a:gd name="connsiteY256" fmla="*/ 770140 h 3235434"/>
                <a:gd name="connsiteX257" fmla="*/ 898488 w 3392302"/>
                <a:gd name="connsiteY257" fmla="*/ 708065 h 3235434"/>
                <a:gd name="connsiteX258" fmla="*/ 867172 w 3392302"/>
                <a:gd name="connsiteY258" fmla="*/ 811900 h 3235434"/>
                <a:gd name="connsiteX259" fmla="*/ 738874 w 3392302"/>
                <a:gd name="connsiteY259" fmla="*/ 774177 h 3235434"/>
                <a:gd name="connsiteX260" fmla="*/ 781042 w 3392302"/>
                <a:gd name="connsiteY260" fmla="*/ 661712 h 3235434"/>
                <a:gd name="connsiteX261" fmla="*/ 741171 w 3392302"/>
                <a:gd name="connsiteY261" fmla="*/ 688935 h 3235434"/>
                <a:gd name="connsiteX262" fmla="*/ 540909 w 3392302"/>
                <a:gd name="connsiteY262" fmla="*/ 697917 h 3235434"/>
                <a:gd name="connsiteX263" fmla="*/ 468371 w 3392302"/>
                <a:gd name="connsiteY263" fmla="*/ 704491 h 3235434"/>
                <a:gd name="connsiteX264" fmla="*/ 549076 w 3392302"/>
                <a:gd name="connsiteY264" fmla="*/ 721250 h 3235434"/>
                <a:gd name="connsiteX265" fmla="*/ 571576 w 3392302"/>
                <a:gd name="connsiteY265" fmla="*/ 798159 h 3235434"/>
                <a:gd name="connsiteX266" fmla="*/ 648688 w 3392302"/>
                <a:gd name="connsiteY266" fmla="*/ 775066 h 3235434"/>
                <a:gd name="connsiteX267" fmla="*/ 687707 w 3392302"/>
                <a:gd name="connsiteY267" fmla="*/ 829437 h 3235434"/>
                <a:gd name="connsiteX268" fmla="*/ 684189 w 3392302"/>
                <a:gd name="connsiteY268" fmla="*/ 906716 h 3235434"/>
                <a:gd name="connsiteX269" fmla="*/ 852783 w 3392302"/>
                <a:gd name="connsiteY269" fmla="*/ 864771 h 3235434"/>
                <a:gd name="connsiteX270" fmla="*/ 858061 w 3392302"/>
                <a:gd name="connsiteY270" fmla="*/ 871660 h 3235434"/>
                <a:gd name="connsiteX271" fmla="*/ 760282 w 3392302"/>
                <a:gd name="connsiteY271" fmla="*/ 935142 h 3235434"/>
                <a:gd name="connsiteX272" fmla="*/ 795486 w 3392302"/>
                <a:gd name="connsiteY272" fmla="*/ 956790 h 3235434"/>
                <a:gd name="connsiteX273" fmla="*/ 829616 w 3392302"/>
                <a:gd name="connsiteY273" fmla="*/ 966513 h 3235434"/>
                <a:gd name="connsiteX274" fmla="*/ 906877 w 3392302"/>
                <a:gd name="connsiteY274" fmla="*/ 979568 h 3235434"/>
                <a:gd name="connsiteX275" fmla="*/ 926655 w 3392302"/>
                <a:gd name="connsiteY275" fmla="*/ 917716 h 3235434"/>
                <a:gd name="connsiteX276" fmla="*/ 1008156 w 3392302"/>
                <a:gd name="connsiteY276" fmla="*/ 925253 h 3235434"/>
                <a:gd name="connsiteX277" fmla="*/ 1018249 w 3392302"/>
                <a:gd name="connsiteY277" fmla="*/ 988291 h 3235434"/>
                <a:gd name="connsiteX278" fmla="*/ 1078286 w 3392302"/>
                <a:gd name="connsiteY278" fmla="*/ 990198 h 3235434"/>
                <a:gd name="connsiteX279" fmla="*/ 1092453 w 3392302"/>
                <a:gd name="connsiteY279" fmla="*/ 1066736 h 3235434"/>
                <a:gd name="connsiteX280" fmla="*/ 1033045 w 3392302"/>
                <a:gd name="connsiteY280" fmla="*/ 1089755 h 3235434"/>
                <a:gd name="connsiteX281" fmla="*/ 1051656 w 3392302"/>
                <a:gd name="connsiteY281" fmla="*/ 1146460 h 3235434"/>
                <a:gd name="connsiteX282" fmla="*/ 979304 w 3392302"/>
                <a:gd name="connsiteY282" fmla="*/ 1183960 h 3235434"/>
                <a:gd name="connsiteX283" fmla="*/ 937599 w 3392302"/>
                <a:gd name="connsiteY283" fmla="*/ 1140422 h 3235434"/>
                <a:gd name="connsiteX284" fmla="*/ 882062 w 3392302"/>
                <a:gd name="connsiteY284" fmla="*/ 1171312 h 3235434"/>
                <a:gd name="connsiteX285" fmla="*/ 825598 w 3392302"/>
                <a:gd name="connsiteY285" fmla="*/ 1116737 h 3235434"/>
                <a:gd name="connsiteX286" fmla="*/ 859709 w 3392302"/>
                <a:gd name="connsiteY286" fmla="*/ 1063218 h 3235434"/>
                <a:gd name="connsiteX287" fmla="*/ 807912 w 3392302"/>
                <a:gd name="connsiteY287" fmla="*/ 986402 h 3235434"/>
                <a:gd name="connsiteX288" fmla="*/ 776412 w 3392302"/>
                <a:gd name="connsiteY288" fmla="*/ 968624 h 3235434"/>
                <a:gd name="connsiteX289" fmla="*/ 780097 w 3392302"/>
                <a:gd name="connsiteY289" fmla="*/ 1044977 h 3235434"/>
                <a:gd name="connsiteX290" fmla="*/ 617336 w 3392302"/>
                <a:gd name="connsiteY290" fmla="*/ 904697 h 3235434"/>
                <a:gd name="connsiteX291" fmla="*/ 663985 w 3392302"/>
                <a:gd name="connsiteY291" fmla="*/ 966439 h 3235434"/>
                <a:gd name="connsiteX292" fmla="*/ 596521 w 3392302"/>
                <a:gd name="connsiteY292" fmla="*/ 1037514 h 3235434"/>
                <a:gd name="connsiteX293" fmla="*/ 519538 w 3392302"/>
                <a:gd name="connsiteY293" fmla="*/ 970161 h 3235434"/>
                <a:gd name="connsiteX294" fmla="*/ 409092 w 3392302"/>
                <a:gd name="connsiteY294" fmla="*/ 1042792 h 3235434"/>
                <a:gd name="connsiteX295" fmla="*/ 463445 w 3392302"/>
                <a:gd name="connsiteY295" fmla="*/ 1151163 h 3235434"/>
                <a:gd name="connsiteX296" fmla="*/ 604058 w 3392302"/>
                <a:gd name="connsiteY296" fmla="*/ 1149423 h 3235434"/>
                <a:gd name="connsiteX297" fmla="*/ 639799 w 3392302"/>
                <a:gd name="connsiteY297" fmla="*/ 1073773 h 3235434"/>
                <a:gd name="connsiteX298" fmla="*/ 748838 w 3392302"/>
                <a:gd name="connsiteY298" fmla="*/ 1102311 h 3235434"/>
                <a:gd name="connsiteX299" fmla="*/ 717800 w 3392302"/>
                <a:gd name="connsiteY299" fmla="*/ 1200386 h 3235434"/>
                <a:gd name="connsiteX300" fmla="*/ 818894 w 3392302"/>
                <a:gd name="connsiteY300" fmla="*/ 1199553 h 3235434"/>
                <a:gd name="connsiteX301" fmla="*/ 818931 w 3392302"/>
                <a:gd name="connsiteY301" fmla="*/ 1310147 h 3235434"/>
                <a:gd name="connsiteX302" fmla="*/ 712707 w 3392302"/>
                <a:gd name="connsiteY302" fmla="*/ 1310277 h 3235434"/>
                <a:gd name="connsiteX303" fmla="*/ 745226 w 3392302"/>
                <a:gd name="connsiteY303" fmla="*/ 1399463 h 3235434"/>
                <a:gd name="connsiteX304" fmla="*/ 632725 w 3392302"/>
                <a:gd name="connsiteY304" fmla="*/ 1434223 h 3235434"/>
                <a:gd name="connsiteX305" fmla="*/ 602669 w 3392302"/>
                <a:gd name="connsiteY305" fmla="*/ 1352110 h 3235434"/>
                <a:gd name="connsiteX306" fmla="*/ 526853 w 3392302"/>
                <a:gd name="connsiteY306" fmla="*/ 1393907 h 3235434"/>
                <a:gd name="connsiteX307" fmla="*/ 450334 w 3392302"/>
                <a:gd name="connsiteY307" fmla="*/ 1347092 h 3235434"/>
                <a:gd name="connsiteX308" fmla="*/ 276887 w 3392302"/>
                <a:gd name="connsiteY308" fmla="*/ 1378370 h 3235434"/>
                <a:gd name="connsiteX309" fmla="*/ 355758 w 3392302"/>
                <a:gd name="connsiteY309" fmla="*/ 1310147 h 3235434"/>
                <a:gd name="connsiteX310" fmla="*/ 427815 w 3392302"/>
                <a:gd name="connsiteY310" fmla="*/ 1272554 h 3235434"/>
                <a:gd name="connsiteX311" fmla="*/ 525909 w 3392302"/>
                <a:gd name="connsiteY311" fmla="*/ 1252794 h 3235434"/>
                <a:gd name="connsiteX312" fmla="*/ 398018 w 3392302"/>
                <a:gd name="connsiteY312" fmla="*/ 1154626 h 3235434"/>
                <a:gd name="connsiteX313" fmla="*/ 401370 w 3392302"/>
                <a:gd name="connsiteY313" fmla="*/ 1197757 h 3235434"/>
                <a:gd name="connsiteX314" fmla="*/ 351351 w 3392302"/>
                <a:gd name="connsiteY314" fmla="*/ 1244942 h 3235434"/>
                <a:gd name="connsiteX315" fmla="*/ 294480 w 3392302"/>
                <a:gd name="connsiteY315" fmla="*/ 1209368 h 3235434"/>
                <a:gd name="connsiteX316" fmla="*/ 318795 w 3392302"/>
                <a:gd name="connsiteY316" fmla="*/ 1149071 h 3235434"/>
                <a:gd name="connsiteX317" fmla="*/ 367332 w 3392302"/>
                <a:gd name="connsiteY317" fmla="*/ 1139034 h 3235434"/>
                <a:gd name="connsiteX318" fmla="*/ 377536 w 3392302"/>
                <a:gd name="connsiteY318" fmla="*/ 1132997 h 3235434"/>
                <a:gd name="connsiteX319" fmla="*/ 359129 w 3392302"/>
                <a:gd name="connsiteY319" fmla="*/ 1108829 h 3235434"/>
                <a:gd name="connsiteX320" fmla="*/ 239608 w 3392302"/>
                <a:gd name="connsiteY320" fmla="*/ 1139237 h 3235434"/>
                <a:gd name="connsiteX321" fmla="*/ 290757 w 3392302"/>
                <a:gd name="connsiteY321" fmla="*/ 1067366 h 3235434"/>
                <a:gd name="connsiteX322" fmla="*/ 210978 w 3392302"/>
                <a:gd name="connsiteY322" fmla="*/ 1274387 h 3235434"/>
                <a:gd name="connsiteX323" fmla="*/ 178311 w 3392302"/>
                <a:gd name="connsiteY323" fmla="*/ 1497853 h 3235434"/>
                <a:gd name="connsiteX324" fmla="*/ 176682 w 3392302"/>
                <a:gd name="connsiteY324" fmla="*/ 1736819 h 3235434"/>
                <a:gd name="connsiteX325" fmla="*/ 220219 w 3392302"/>
                <a:gd name="connsiteY325" fmla="*/ 1828024 h 3235434"/>
                <a:gd name="connsiteX326" fmla="*/ 270368 w 3392302"/>
                <a:gd name="connsiteY326" fmla="*/ 1875080 h 3235434"/>
                <a:gd name="connsiteX327" fmla="*/ 313369 w 3392302"/>
                <a:gd name="connsiteY327" fmla="*/ 1793042 h 3235434"/>
                <a:gd name="connsiteX328" fmla="*/ 244109 w 3392302"/>
                <a:gd name="connsiteY328" fmla="*/ 1741042 h 3235434"/>
                <a:gd name="connsiteX329" fmla="*/ 222627 w 3392302"/>
                <a:gd name="connsiteY329" fmla="*/ 1678411 h 3235434"/>
                <a:gd name="connsiteX330" fmla="*/ 206201 w 3392302"/>
                <a:gd name="connsiteY330" fmla="*/ 1643114 h 3235434"/>
                <a:gd name="connsiteX331" fmla="*/ 185478 w 3392302"/>
                <a:gd name="connsiteY331" fmla="*/ 1537298 h 3235434"/>
                <a:gd name="connsiteX332" fmla="*/ 239757 w 3392302"/>
                <a:gd name="connsiteY332" fmla="*/ 1565391 h 3235434"/>
                <a:gd name="connsiteX333" fmla="*/ 287979 w 3392302"/>
                <a:gd name="connsiteY333" fmla="*/ 1504816 h 3235434"/>
                <a:gd name="connsiteX334" fmla="*/ 330110 w 3392302"/>
                <a:gd name="connsiteY334" fmla="*/ 1528131 h 3235434"/>
                <a:gd name="connsiteX335" fmla="*/ 269979 w 3392302"/>
                <a:gd name="connsiteY335" fmla="*/ 1598855 h 3235434"/>
                <a:gd name="connsiteX336" fmla="*/ 344721 w 3392302"/>
                <a:gd name="connsiteY336" fmla="*/ 1702004 h 3235434"/>
                <a:gd name="connsiteX337" fmla="*/ 362980 w 3392302"/>
                <a:gd name="connsiteY337" fmla="*/ 1643133 h 3235434"/>
                <a:gd name="connsiteX338" fmla="*/ 447204 w 3392302"/>
                <a:gd name="connsiteY338" fmla="*/ 1644040 h 3235434"/>
                <a:gd name="connsiteX339" fmla="*/ 454056 w 3392302"/>
                <a:gd name="connsiteY339" fmla="*/ 1710911 h 3235434"/>
                <a:gd name="connsiteX340" fmla="*/ 521612 w 3392302"/>
                <a:gd name="connsiteY340" fmla="*/ 1712745 h 3235434"/>
                <a:gd name="connsiteX341" fmla="*/ 544742 w 3392302"/>
                <a:gd name="connsiteY341" fmla="*/ 1788598 h 3235434"/>
                <a:gd name="connsiteX342" fmla="*/ 482538 w 3392302"/>
                <a:gd name="connsiteY342" fmla="*/ 1816005 h 3235434"/>
                <a:gd name="connsiteX343" fmla="*/ 497723 w 3392302"/>
                <a:gd name="connsiteY343" fmla="*/ 1878377 h 3235434"/>
                <a:gd name="connsiteX344" fmla="*/ 421741 w 3392302"/>
                <a:gd name="connsiteY344" fmla="*/ 1918081 h 3235434"/>
                <a:gd name="connsiteX345" fmla="*/ 374684 w 3392302"/>
                <a:gd name="connsiteY345" fmla="*/ 1870784 h 3235434"/>
                <a:gd name="connsiteX346" fmla="*/ 305832 w 3392302"/>
                <a:gd name="connsiteY346" fmla="*/ 1904081 h 3235434"/>
                <a:gd name="connsiteX347" fmla="*/ 350036 w 3392302"/>
                <a:gd name="connsiteY347" fmla="*/ 1988952 h 3235434"/>
                <a:gd name="connsiteX348" fmla="*/ 445871 w 3392302"/>
                <a:gd name="connsiteY348" fmla="*/ 1962859 h 3235434"/>
                <a:gd name="connsiteX349" fmla="*/ 508575 w 3392302"/>
                <a:gd name="connsiteY349" fmla="*/ 2038768 h 3235434"/>
                <a:gd name="connsiteX350" fmla="*/ 542057 w 3392302"/>
                <a:gd name="connsiteY350" fmla="*/ 1947415 h 3235434"/>
                <a:gd name="connsiteX351" fmla="*/ 555539 w 3392302"/>
                <a:gd name="connsiteY351" fmla="*/ 1950896 h 3235434"/>
                <a:gd name="connsiteX352" fmla="*/ 558983 w 3392302"/>
                <a:gd name="connsiteY352" fmla="*/ 1925340 h 3235434"/>
                <a:gd name="connsiteX353" fmla="*/ 545501 w 3392302"/>
                <a:gd name="connsiteY353" fmla="*/ 1892581 h 3235434"/>
                <a:gd name="connsiteX354" fmla="*/ 583650 w 3392302"/>
                <a:gd name="connsiteY354" fmla="*/ 1828709 h 3235434"/>
                <a:gd name="connsiteX355" fmla="*/ 654429 w 3392302"/>
                <a:gd name="connsiteY355" fmla="*/ 1852913 h 3235434"/>
                <a:gd name="connsiteX356" fmla="*/ 635614 w 3392302"/>
                <a:gd name="connsiteY356" fmla="*/ 1926266 h 3235434"/>
                <a:gd name="connsiteX357" fmla="*/ 587187 w 3392302"/>
                <a:gd name="connsiteY357" fmla="*/ 1943229 h 3235434"/>
                <a:gd name="connsiteX358" fmla="*/ 567705 w 3392302"/>
                <a:gd name="connsiteY358" fmla="*/ 1959581 h 3235434"/>
                <a:gd name="connsiteX359" fmla="*/ 693207 w 3392302"/>
                <a:gd name="connsiteY359" fmla="*/ 1963674 h 3235434"/>
                <a:gd name="connsiteX360" fmla="*/ 590576 w 3392302"/>
                <a:gd name="connsiteY360" fmla="*/ 1976137 h 3235434"/>
                <a:gd name="connsiteX361" fmla="*/ 648373 w 3392302"/>
                <a:gd name="connsiteY361" fmla="*/ 2057323 h 3235434"/>
                <a:gd name="connsiteX362" fmla="*/ 585002 w 3392302"/>
                <a:gd name="connsiteY362" fmla="*/ 2133732 h 3235434"/>
                <a:gd name="connsiteX363" fmla="*/ 705244 w 3392302"/>
                <a:gd name="connsiteY363" fmla="*/ 2147954 h 3235434"/>
                <a:gd name="connsiteX364" fmla="*/ 744912 w 3392302"/>
                <a:gd name="connsiteY364" fmla="*/ 2184621 h 3235434"/>
                <a:gd name="connsiteX365" fmla="*/ 703411 w 3392302"/>
                <a:gd name="connsiteY365" fmla="*/ 2221844 h 3235434"/>
                <a:gd name="connsiteX366" fmla="*/ 666614 w 3392302"/>
                <a:gd name="connsiteY366" fmla="*/ 2213992 h 3235434"/>
                <a:gd name="connsiteX367" fmla="*/ 672855 w 3392302"/>
                <a:gd name="connsiteY367" fmla="*/ 2224233 h 3235434"/>
                <a:gd name="connsiteX368" fmla="*/ 603780 w 3392302"/>
                <a:gd name="connsiteY368" fmla="*/ 2277993 h 3235434"/>
                <a:gd name="connsiteX369" fmla="*/ 523612 w 3392302"/>
                <a:gd name="connsiteY369" fmla="*/ 2242419 h 3235434"/>
                <a:gd name="connsiteX370" fmla="*/ 581483 w 3392302"/>
                <a:gd name="connsiteY370" fmla="*/ 2315790 h 3235434"/>
                <a:gd name="connsiteX371" fmla="*/ 672966 w 3392302"/>
                <a:gd name="connsiteY371" fmla="*/ 2464014 h 3235434"/>
                <a:gd name="connsiteX372" fmla="*/ 531761 w 3392302"/>
                <a:gd name="connsiteY372" fmla="*/ 2392143 h 3235434"/>
                <a:gd name="connsiteX373" fmla="*/ 490723 w 3392302"/>
                <a:gd name="connsiteY373" fmla="*/ 2544923 h 3235434"/>
                <a:gd name="connsiteX374" fmla="*/ 595335 w 3392302"/>
                <a:gd name="connsiteY374" fmla="*/ 2587645 h 3235434"/>
                <a:gd name="connsiteX375" fmla="*/ 690726 w 3392302"/>
                <a:gd name="connsiteY375" fmla="*/ 2667998 h 3235434"/>
                <a:gd name="connsiteX376" fmla="*/ 741189 w 3392302"/>
                <a:gd name="connsiteY376" fmla="*/ 2653239 h 3235434"/>
                <a:gd name="connsiteX377" fmla="*/ 855580 w 3392302"/>
                <a:gd name="connsiteY377" fmla="*/ 2683850 h 3235434"/>
                <a:gd name="connsiteX378" fmla="*/ 726837 w 3392302"/>
                <a:gd name="connsiteY378" fmla="*/ 2674387 h 3235434"/>
                <a:gd name="connsiteX379" fmla="*/ 859246 w 3392302"/>
                <a:gd name="connsiteY379" fmla="*/ 2687424 h 3235434"/>
                <a:gd name="connsiteX380" fmla="*/ 916655 w 3392302"/>
                <a:gd name="connsiteY380" fmla="*/ 2697295 h 3235434"/>
                <a:gd name="connsiteX381" fmla="*/ 836950 w 3392302"/>
                <a:gd name="connsiteY381" fmla="*/ 2622701 h 3235434"/>
                <a:gd name="connsiteX382" fmla="*/ 909710 w 3392302"/>
                <a:gd name="connsiteY382" fmla="*/ 2534052 h 3235434"/>
                <a:gd name="connsiteX383" fmla="*/ 987952 w 3392302"/>
                <a:gd name="connsiteY383" fmla="*/ 2586831 h 3235434"/>
                <a:gd name="connsiteX384" fmla="*/ 1024619 w 3392302"/>
                <a:gd name="connsiteY384" fmla="*/ 2508052 h 3235434"/>
                <a:gd name="connsiteX385" fmla="*/ 1149010 w 3392302"/>
                <a:gd name="connsiteY385" fmla="*/ 2543608 h 3235434"/>
                <a:gd name="connsiteX386" fmla="*/ 1118917 w 3392302"/>
                <a:gd name="connsiteY386" fmla="*/ 2625961 h 3235434"/>
                <a:gd name="connsiteX387" fmla="*/ 1215177 w 3392302"/>
                <a:gd name="connsiteY387" fmla="*/ 2636961 h 3235434"/>
                <a:gd name="connsiteX388" fmla="*/ 1218603 w 3392302"/>
                <a:gd name="connsiteY388" fmla="*/ 2751296 h 3235434"/>
                <a:gd name="connsiteX389" fmla="*/ 1116361 w 3392302"/>
                <a:gd name="connsiteY389" fmla="*/ 2761666 h 3235434"/>
                <a:gd name="connsiteX390" fmla="*/ 1145935 w 3392302"/>
                <a:gd name="connsiteY390" fmla="*/ 2815222 h 3235434"/>
                <a:gd name="connsiteX391" fmla="*/ 1252270 w 3392302"/>
                <a:gd name="connsiteY391" fmla="*/ 2883575 h 3235434"/>
                <a:gd name="connsiteX392" fmla="*/ 1297808 w 3392302"/>
                <a:gd name="connsiteY392" fmla="*/ 2809908 h 3235434"/>
                <a:gd name="connsiteX393" fmla="*/ 1370661 w 3392302"/>
                <a:gd name="connsiteY393" fmla="*/ 2816426 h 3235434"/>
                <a:gd name="connsiteX394" fmla="*/ 1364883 w 3392302"/>
                <a:gd name="connsiteY394" fmla="*/ 2752777 h 3235434"/>
                <a:gd name="connsiteX395" fmla="*/ 1308252 w 3392302"/>
                <a:gd name="connsiteY395" fmla="*/ 2629813 h 3235434"/>
                <a:gd name="connsiteX396" fmla="*/ 1318290 w 3392302"/>
                <a:gd name="connsiteY396" fmla="*/ 2621850 h 3235434"/>
                <a:gd name="connsiteX397" fmla="*/ 1403513 w 3392302"/>
                <a:gd name="connsiteY397" fmla="*/ 2707980 h 3235434"/>
                <a:gd name="connsiteX398" fmla="*/ 1412495 w 3392302"/>
                <a:gd name="connsiteY398" fmla="*/ 2668628 h 3235434"/>
                <a:gd name="connsiteX399" fmla="*/ 1419791 w 3392302"/>
                <a:gd name="connsiteY399" fmla="*/ 2610461 h 3235434"/>
                <a:gd name="connsiteX400" fmla="*/ 1380920 w 3392302"/>
                <a:gd name="connsiteY400" fmla="*/ 2570793 h 3235434"/>
                <a:gd name="connsiteX401" fmla="*/ 1407902 w 3392302"/>
                <a:gd name="connsiteY401" fmla="*/ 2519737 h 3235434"/>
                <a:gd name="connsiteX402" fmla="*/ 1448051 w 3392302"/>
                <a:gd name="connsiteY402" fmla="*/ 2536367 h 3235434"/>
                <a:gd name="connsiteX403" fmla="*/ 1404069 w 3392302"/>
                <a:gd name="connsiteY403" fmla="*/ 2564330 h 3235434"/>
                <a:gd name="connsiteX404" fmla="*/ 1455032 w 3392302"/>
                <a:gd name="connsiteY404" fmla="*/ 2590071 h 3235434"/>
                <a:gd name="connsiteX405" fmla="*/ 1470403 w 3392302"/>
                <a:gd name="connsiteY405" fmla="*/ 2588460 h 3235434"/>
                <a:gd name="connsiteX406" fmla="*/ 3087221 w 3392302"/>
                <a:gd name="connsiteY406" fmla="*/ 1798302 h 3235434"/>
                <a:gd name="connsiteX407" fmla="*/ 3099721 w 3392302"/>
                <a:gd name="connsiteY407" fmla="*/ 1757542 h 3235434"/>
                <a:gd name="connsiteX408" fmla="*/ 3077498 w 3392302"/>
                <a:gd name="connsiteY408" fmla="*/ 1718800 h 3235434"/>
                <a:gd name="connsiteX409" fmla="*/ 3052183 w 3392302"/>
                <a:gd name="connsiteY409" fmla="*/ 1742134 h 3235434"/>
                <a:gd name="connsiteX410" fmla="*/ 3074758 w 3392302"/>
                <a:gd name="connsiteY410" fmla="*/ 1778024 h 3235434"/>
                <a:gd name="connsiteX411" fmla="*/ 3087202 w 3392302"/>
                <a:gd name="connsiteY411" fmla="*/ 1798209 h 3235434"/>
                <a:gd name="connsiteX412" fmla="*/ 3114629 w 3392302"/>
                <a:gd name="connsiteY412" fmla="*/ 1805524 h 3235434"/>
                <a:gd name="connsiteX413" fmla="*/ 3148629 w 3392302"/>
                <a:gd name="connsiteY413" fmla="*/ 1818394 h 3235434"/>
                <a:gd name="connsiteX414" fmla="*/ 3171500 w 3392302"/>
                <a:gd name="connsiteY414" fmla="*/ 1787894 h 3235434"/>
                <a:gd name="connsiteX415" fmla="*/ 3133833 w 3392302"/>
                <a:gd name="connsiteY415" fmla="*/ 1771727 h 3235434"/>
                <a:gd name="connsiteX416" fmla="*/ 3087221 w 3392302"/>
                <a:gd name="connsiteY416" fmla="*/ 1798302 h 3235434"/>
                <a:gd name="connsiteX417" fmla="*/ 1284141 w 3392302"/>
                <a:gd name="connsiteY417" fmla="*/ 433820 h 3235434"/>
                <a:gd name="connsiteX418" fmla="*/ 1282826 w 3392302"/>
                <a:gd name="connsiteY418" fmla="*/ 418802 h 3235434"/>
                <a:gd name="connsiteX419" fmla="*/ 1251141 w 3392302"/>
                <a:gd name="connsiteY419" fmla="*/ 399135 h 3235434"/>
                <a:gd name="connsiteX420" fmla="*/ 1235789 w 3392302"/>
                <a:gd name="connsiteY420" fmla="*/ 430080 h 3235434"/>
                <a:gd name="connsiteX421" fmla="*/ 1272252 w 3392302"/>
                <a:gd name="connsiteY421" fmla="*/ 439950 h 3235434"/>
                <a:gd name="connsiteX422" fmla="*/ 1285456 w 3392302"/>
                <a:gd name="connsiteY422" fmla="*/ 432432 h 3235434"/>
                <a:gd name="connsiteX423" fmla="*/ 1302086 w 3392302"/>
                <a:gd name="connsiteY423" fmla="*/ 474136 h 3235434"/>
                <a:gd name="connsiteX424" fmla="*/ 1258400 w 3392302"/>
                <a:gd name="connsiteY424" fmla="*/ 460710 h 3235434"/>
                <a:gd name="connsiteX425" fmla="*/ 1293178 w 3392302"/>
                <a:gd name="connsiteY425" fmla="*/ 530322 h 3235434"/>
                <a:gd name="connsiteX426" fmla="*/ 1343679 w 3392302"/>
                <a:gd name="connsiteY426" fmla="*/ 534155 h 3235434"/>
                <a:gd name="connsiteX427" fmla="*/ 1347920 w 3392302"/>
                <a:gd name="connsiteY427" fmla="*/ 484395 h 3235434"/>
                <a:gd name="connsiteX428" fmla="*/ 1284141 w 3392302"/>
                <a:gd name="connsiteY428" fmla="*/ 433820 h 3235434"/>
                <a:gd name="connsiteX429" fmla="*/ 1117009 w 3392302"/>
                <a:gd name="connsiteY429" fmla="*/ 2958558 h 3235434"/>
                <a:gd name="connsiteX430" fmla="*/ 1171677 w 3392302"/>
                <a:gd name="connsiteY430" fmla="*/ 2897076 h 3235434"/>
                <a:gd name="connsiteX431" fmla="*/ 1112768 w 3392302"/>
                <a:gd name="connsiteY431" fmla="*/ 2873575 h 3235434"/>
                <a:gd name="connsiteX432" fmla="*/ 1045842 w 3392302"/>
                <a:gd name="connsiteY432" fmla="*/ 2895872 h 3235434"/>
                <a:gd name="connsiteX433" fmla="*/ 1118268 w 3392302"/>
                <a:gd name="connsiteY433" fmla="*/ 2957650 h 3235434"/>
                <a:gd name="connsiteX434" fmla="*/ 1119880 w 3392302"/>
                <a:gd name="connsiteY434" fmla="*/ 2971725 h 3235434"/>
                <a:gd name="connsiteX435" fmla="*/ 1331012 w 3392302"/>
                <a:gd name="connsiteY435" fmla="*/ 3031188 h 3235434"/>
                <a:gd name="connsiteX436" fmla="*/ 1298234 w 3392302"/>
                <a:gd name="connsiteY436" fmla="*/ 2991095 h 3235434"/>
                <a:gd name="connsiteX437" fmla="*/ 1277141 w 3392302"/>
                <a:gd name="connsiteY437" fmla="*/ 2970428 h 3235434"/>
                <a:gd name="connsiteX438" fmla="*/ 1117009 w 3392302"/>
                <a:gd name="connsiteY438" fmla="*/ 2958558 h 3235434"/>
                <a:gd name="connsiteX439" fmla="*/ 686540 w 3392302"/>
                <a:gd name="connsiteY439" fmla="*/ 2825741 h 3235434"/>
                <a:gd name="connsiteX440" fmla="*/ 696152 w 3392302"/>
                <a:gd name="connsiteY440" fmla="*/ 2788889 h 3235434"/>
                <a:gd name="connsiteX441" fmla="*/ 620799 w 3392302"/>
                <a:gd name="connsiteY441" fmla="*/ 2649128 h 3235434"/>
                <a:gd name="connsiteX442" fmla="*/ 469482 w 3392302"/>
                <a:gd name="connsiteY442" fmla="*/ 2570015 h 3235434"/>
                <a:gd name="connsiteX443" fmla="*/ 427185 w 3392302"/>
                <a:gd name="connsiteY443" fmla="*/ 2590108 h 3235434"/>
                <a:gd name="connsiteX444" fmla="*/ 507945 w 3392302"/>
                <a:gd name="connsiteY444" fmla="*/ 2622961 h 3235434"/>
                <a:gd name="connsiteX445" fmla="*/ 642447 w 3392302"/>
                <a:gd name="connsiteY445" fmla="*/ 2753666 h 3235434"/>
                <a:gd name="connsiteX446" fmla="*/ 687707 w 3392302"/>
                <a:gd name="connsiteY446" fmla="*/ 2824575 h 3235434"/>
                <a:gd name="connsiteX447" fmla="*/ 709781 w 3392302"/>
                <a:gd name="connsiteY447" fmla="*/ 2855890 h 3235434"/>
                <a:gd name="connsiteX448" fmla="*/ 901803 w 3392302"/>
                <a:gd name="connsiteY448" fmla="*/ 2925446 h 3235434"/>
                <a:gd name="connsiteX449" fmla="*/ 1057082 w 3392302"/>
                <a:gd name="connsiteY449" fmla="*/ 3002410 h 3235434"/>
                <a:gd name="connsiteX450" fmla="*/ 1356679 w 3392302"/>
                <a:gd name="connsiteY450" fmla="*/ 3095652 h 3235434"/>
                <a:gd name="connsiteX451" fmla="*/ 1536663 w 3392302"/>
                <a:gd name="connsiteY451" fmla="*/ 3121652 h 3235434"/>
                <a:gd name="connsiteX452" fmla="*/ 1854093 w 3392302"/>
                <a:gd name="connsiteY452" fmla="*/ 3121838 h 3235434"/>
                <a:gd name="connsiteX453" fmla="*/ 2033762 w 3392302"/>
                <a:gd name="connsiteY453" fmla="*/ 3096597 h 3235434"/>
                <a:gd name="connsiteX454" fmla="*/ 2322840 w 3392302"/>
                <a:gd name="connsiteY454" fmla="*/ 3014170 h 3235434"/>
                <a:gd name="connsiteX455" fmla="*/ 2512565 w 3392302"/>
                <a:gd name="connsiteY455" fmla="*/ 2923465 h 3235434"/>
                <a:gd name="connsiteX456" fmla="*/ 2737827 w 3392302"/>
                <a:gd name="connsiteY456" fmla="*/ 2781833 h 3235434"/>
                <a:gd name="connsiteX457" fmla="*/ 2690215 w 3392302"/>
                <a:gd name="connsiteY457" fmla="*/ 2788555 h 3235434"/>
                <a:gd name="connsiteX458" fmla="*/ 2491268 w 3392302"/>
                <a:gd name="connsiteY458" fmla="*/ 2888390 h 3235434"/>
                <a:gd name="connsiteX459" fmla="*/ 2304414 w 3392302"/>
                <a:gd name="connsiteY459" fmla="*/ 2979576 h 3235434"/>
                <a:gd name="connsiteX460" fmla="*/ 2040577 w 3392302"/>
                <a:gd name="connsiteY460" fmla="*/ 3060967 h 3235434"/>
                <a:gd name="connsiteX461" fmla="*/ 1834685 w 3392302"/>
                <a:gd name="connsiteY461" fmla="*/ 3091541 h 3235434"/>
                <a:gd name="connsiteX462" fmla="*/ 1555200 w 3392302"/>
                <a:gd name="connsiteY462" fmla="*/ 3091708 h 3235434"/>
                <a:gd name="connsiteX463" fmla="*/ 1345679 w 3392302"/>
                <a:gd name="connsiteY463" fmla="*/ 3061855 h 3235434"/>
                <a:gd name="connsiteX464" fmla="*/ 1088379 w 3392302"/>
                <a:gd name="connsiteY464" fmla="*/ 2982651 h 3235434"/>
                <a:gd name="connsiteX465" fmla="*/ 891117 w 3392302"/>
                <a:gd name="connsiteY465" fmla="*/ 2887298 h 3235434"/>
                <a:gd name="connsiteX466" fmla="*/ 745115 w 3392302"/>
                <a:gd name="connsiteY466" fmla="*/ 2837371 h 3235434"/>
                <a:gd name="connsiteX467" fmla="*/ 686540 w 3392302"/>
                <a:gd name="connsiteY467" fmla="*/ 2825741 h 3235434"/>
                <a:gd name="connsiteX468" fmla="*/ 3239297 w 3392302"/>
                <a:gd name="connsiteY468" fmla="*/ 1926192 h 3235434"/>
                <a:gd name="connsiteX469" fmla="*/ 3262594 w 3392302"/>
                <a:gd name="connsiteY469" fmla="*/ 1784783 h 3235434"/>
                <a:gd name="connsiteX470" fmla="*/ 3264816 w 3392302"/>
                <a:gd name="connsiteY470" fmla="*/ 1453667 h 3235434"/>
                <a:gd name="connsiteX471" fmla="*/ 3241112 w 3392302"/>
                <a:gd name="connsiteY471" fmla="*/ 1312091 h 3235434"/>
                <a:gd name="connsiteX472" fmla="*/ 3139666 w 3392302"/>
                <a:gd name="connsiteY472" fmla="*/ 1003476 h 3235434"/>
                <a:gd name="connsiteX473" fmla="*/ 3066017 w 3392302"/>
                <a:gd name="connsiteY473" fmla="*/ 863289 h 3235434"/>
                <a:gd name="connsiteX474" fmla="*/ 2886496 w 3392302"/>
                <a:gd name="connsiteY474" fmla="*/ 613564 h 3235434"/>
                <a:gd name="connsiteX475" fmla="*/ 2746975 w 3392302"/>
                <a:gd name="connsiteY475" fmla="*/ 477766 h 3235434"/>
                <a:gd name="connsiteX476" fmla="*/ 2552936 w 3392302"/>
                <a:gd name="connsiteY476" fmla="*/ 316356 h 3235434"/>
                <a:gd name="connsiteX477" fmla="*/ 2510306 w 3392302"/>
                <a:gd name="connsiteY477" fmla="*/ 345949 h 3235434"/>
                <a:gd name="connsiteX478" fmla="*/ 2714012 w 3392302"/>
                <a:gd name="connsiteY478" fmla="*/ 496155 h 3235434"/>
                <a:gd name="connsiteX479" fmla="*/ 2875570 w 3392302"/>
                <a:gd name="connsiteY479" fmla="*/ 648249 h 3235434"/>
                <a:gd name="connsiteX480" fmla="*/ 3027072 w 3392302"/>
                <a:gd name="connsiteY480" fmla="*/ 842659 h 3235434"/>
                <a:gd name="connsiteX481" fmla="*/ 3133833 w 3392302"/>
                <a:gd name="connsiteY481" fmla="*/ 1044495 h 3235434"/>
                <a:gd name="connsiteX482" fmla="*/ 3210056 w 3392302"/>
                <a:gd name="connsiteY482" fmla="*/ 1285184 h 3235434"/>
                <a:gd name="connsiteX483" fmla="*/ 3243871 w 3392302"/>
                <a:gd name="connsiteY483" fmla="*/ 1488483 h 3235434"/>
                <a:gd name="connsiteX484" fmla="*/ 3278983 w 3392302"/>
                <a:gd name="connsiteY484" fmla="*/ 1685096 h 3235434"/>
                <a:gd name="connsiteX485" fmla="*/ 3230371 w 3392302"/>
                <a:gd name="connsiteY485" fmla="*/ 1765783 h 3235434"/>
                <a:gd name="connsiteX486" fmla="*/ 3196018 w 3392302"/>
                <a:gd name="connsiteY486" fmla="*/ 1900340 h 3235434"/>
                <a:gd name="connsiteX487" fmla="*/ 3239297 w 3392302"/>
                <a:gd name="connsiteY487" fmla="*/ 1926192 h 3235434"/>
                <a:gd name="connsiteX488" fmla="*/ 324073 w 3392302"/>
                <a:gd name="connsiteY488" fmla="*/ 895808 h 3235434"/>
                <a:gd name="connsiteX489" fmla="*/ 226071 w 3392302"/>
                <a:gd name="connsiteY489" fmla="*/ 1021865 h 3235434"/>
                <a:gd name="connsiteX490" fmla="*/ 144070 w 3392302"/>
                <a:gd name="connsiteY490" fmla="*/ 1292943 h 3235434"/>
                <a:gd name="connsiteX491" fmla="*/ 116533 w 3392302"/>
                <a:gd name="connsiteY491" fmla="*/ 1466464 h 3235434"/>
                <a:gd name="connsiteX492" fmla="*/ 72365 w 3392302"/>
                <a:gd name="connsiteY492" fmla="*/ 1681393 h 3235434"/>
                <a:gd name="connsiteX493" fmla="*/ 156200 w 3392302"/>
                <a:gd name="connsiteY493" fmla="*/ 1836617 h 3235434"/>
                <a:gd name="connsiteX494" fmla="*/ 189293 w 3392302"/>
                <a:gd name="connsiteY494" fmla="*/ 1850025 h 3235434"/>
                <a:gd name="connsiteX495" fmla="*/ 197775 w 3392302"/>
                <a:gd name="connsiteY495" fmla="*/ 1841895 h 3235434"/>
                <a:gd name="connsiteX496" fmla="*/ 156274 w 3392302"/>
                <a:gd name="connsiteY496" fmla="*/ 1760005 h 3235434"/>
                <a:gd name="connsiteX497" fmla="*/ 157311 w 3392302"/>
                <a:gd name="connsiteY497" fmla="*/ 1472445 h 3235434"/>
                <a:gd name="connsiteX498" fmla="*/ 184015 w 3392302"/>
                <a:gd name="connsiteY498" fmla="*/ 1293036 h 3235434"/>
                <a:gd name="connsiteX499" fmla="*/ 268387 w 3392302"/>
                <a:gd name="connsiteY499" fmla="*/ 1033865 h 3235434"/>
                <a:gd name="connsiteX500" fmla="*/ 337406 w 3392302"/>
                <a:gd name="connsiteY500" fmla="*/ 964346 h 3235434"/>
                <a:gd name="connsiteX501" fmla="*/ 324073 w 3392302"/>
                <a:gd name="connsiteY501" fmla="*/ 895808 h 3235434"/>
                <a:gd name="connsiteX502" fmla="*/ 2745642 w 3392302"/>
                <a:gd name="connsiteY502" fmla="*/ 2764426 h 3235434"/>
                <a:gd name="connsiteX503" fmla="*/ 2890626 w 3392302"/>
                <a:gd name="connsiteY503" fmla="*/ 2620775 h 3235434"/>
                <a:gd name="connsiteX504" fmla="*/ 3065943 w 3392302"/>
                <a:gd name="connsiteY504" fmla="*/ 2376031 h 3235434"/>
                <a:gd name="connsiteX505" fmla="*/ 3146796 w 3392302"/>
                <a:gd name="connsiteY505" fmla="*/ 2227918 h 3235434"/>
                <a:gd name="connsiteX506" fmla="*/ 3245704 w 3392302"/>
                <a:gd name="connsiteY506" fmla="*/ 2107695 h 3235434"/>
                <a:gd name="connsiteX507" fmla="*/ 3234926 w 3392302"/>
                <a:gd name="connsiteY507" fmla="*/ 1942896 h 3235434"/>
                <a:gd name="connsiteX508" fmla="*/ 3220186 w 3392302"/>
                <a:gd name="connsiteY508" fmla="*/ 1987434 h 3235434"/>
                <a:gd name="connsiteX509" fmla="*/ 3113092 w 3392302"/>
                <a:gd name="connsiteY509" fmla="*/ 2207696 h 3235434"/>
                <a:gd name="connsiteX510" fmla="*/ 3026998 w 3392302"/>
                <a:gd name="connsiteY510" fmla="*/ 2368124 h 3235434"/>
                <a:gd name="connsiteX511" fmla="*/ 2857959 w 3392302"/>
                <a:gd name="connsiteY511" fmla="*/ 2593312 h 3235434"/>
                <a:gd name="connsiteX512" fmla="*/ 2727827 w 3392302"/>
                <a:gd name="connsiteY512" fmla="*/ 2701036 h 3235434"/>
                <a:gd name="connsiteX513" fmla="*/ 2745642 w 3392302"/>
                <a:gd name="connsiteY513" fmla="*/ 2764426 h 3235434"/>
                <a:gd name="connsiteX514" fmla="*/ 1815833 w 3392302"/>
                <a:gd name="connsiteY514" fmla="*/ 2899464 h 3235434"/>
                <a:gd name="connsiteX515" fmla="*/ 1749925 w 3392302"/>
                <a:gd name="connsiteY515" fmla="*/ 2966799 h 3235434"/>
                <a:gd name="connsiteX516" fmla="*/ 1669294 w 3392302"/>
                <a:gd name="connsiteY516" fmla="*/ 2955502 h 3235434"/>
                <a:gd name="connsiteX517" fmla="*/ 1727165 w 3392302"/>
                <a:gd name="connsiteY517" fmla="*/ 3037522 h 3235434"/>
                <a:gd name="connsiteX518" fmla="*/ 1540219 w 3392302"/>
                <a:gd name="connsiteY518" fmla="*/ 2996614 h 3235434"/>
                <a:gd name="connsiteX519" fmla="*/ 1513811 w 3392302"/>
                <a:gd name="connsiteY519" fmla="*/ 3028614 h 3235434"/>
                <a:gd name="connsiteX520" fmla="*/ 1589441 w 3392302"/>
                <a:gd name="connsiteY520" fmla="*/ 3077430 h 3235434"/>
                <a:gd name="connsiteX521" fmla="*/ 1781425 w 3392302"/>
                <a:gd name="connsiteY521" fmla="*/ 3087208 h 3235434"/>
                <a:gd name="connsiteX522" fmla="*/ 1901297 w 3392302"/>
                <a:gd name="connsiteY522" fmla="*/ 3019503 h 3235434"/>
                <a:gd name="connsiteX523" fmla="*/ 1815833 w 3392302"/>
                <a:gd name="connsiteY523" fmla="*/ 2899464 h 3235434"/>
                <a:gd name="connsiteX524" fmla="*/ 327017 w 3392302"/>
                <a:gd name="connsiteY524" fmla="*/ 838493 h 3235434"/>
                <a:gd name="connsiteX525" fmla="*/ 374944 w 3392302"/>
                <a:gd name="connsiteY525" fmla="*/ 775936 h 3235434"/>
                <a:gd name="connsiteX526" fmla="*/ 538335 w 3392302"/>
                <a:gd name="connsiteY526" fmla="*/ 639990 h 3235434"/>
                <a:gd name="connsiteX527" fmla="*/ 668336 w 3392302"/>
                <a:gd name="connsiteY527" fmla="*/ 517488 h 3235434"/>
                <a:gd name="connsiteX528" fmla="*/ 912784 w 3392302"/>
                <a:gd name="connsiteY528" fmla="*/ 347153 h 3235434"/>
                <a:gd name="connsiteX529" fmla="*/ 965489 w 3392302"/>
                <a:gd name="connsiteY529" fmla="*/ 310615 h 3235434"/>
                <a:gd name="connsiteX530" fmla="*/ 882543 w 3392302"/>
                <a:gd name="connsiteY530" fmla="*/ 310634 h 3235434"/>
                <a:gd name="connsiteX531" fmla="*/ 641762 w 3392302"/>
                <a:gd name="connsiteY531" fmla="*/ 483858 h 3235434"/>
                <a:gd name="connsiteX532" fmla="*/ 509223 w 3392302"/>
                <a:gd name="connsiteY532" fmla="*/ 610990 h 3235434"/>
                <a:gd name="connsiteX533" fmla="*/ 327017 w 3392302"/>
                <a:gd name="connsiteY533" fmla="*/ 838493 h 3235434"/>
                <a:gd name="connsiteX534" fmla="*/ 1791426 w 3392302"/>
                <a:gd name="connsiteY534" fmla="*/ 101612 h 3235434"/>
                <a:gd name="connsiteX535" fmla="*/ 1764536 w 3392302"/>
                <a:gd name="connsiteY535" fmla="*/ 69316 h 3235434"/>
                <a:gd name="connsiteX536" fmla="*/ 1542219 w 3392302"/>
                <a:gd name="connsiteY536" fmla="*/ 110242 h 3235434"/>
                <a:gd name="connsiteX537" fmla="*/ 1352679 w 3392302"/>
                <a:gd name="connsiteY537" fmla="*/ 137854 h 3235434"/>
                <a:gd name="connsiteX538" fmla="*/ 1061268 w 3392302"/>
                <a:gd name="connsiteY538" fmla="*/ 226744 h 3235434"/>
                <a:gd name="connsiteX539" fmla="*/ 1004730 w 3392302"/>
                <a:gd name="connsiteY539" fmla="*/ 286522 h 3235434"/>
                <a:gd name="connsiteX540" fmla="*/ 988933 w 3392302"/>
                <a:gd name="connsiteY540" fmla="*/ 322301 h 3235434"/>
                <a:gd name="connsiteX541" fmla="*/ 1005026 w 3392302"/>
                <a:gd name="connsiteY541" fmla="*/ 332375 h 3235434"/>
                <a:gd name="connsiteX542" fmla="*/ 1078416 w 3392302"/>
                <a:gd name="connsiteY542" fmla="*/ 265207 h 3235434"/>
                <a:gd name="connsiteX543" fmla="*/ 1123176 w 3392302"/>
                <a:gd name="connsiteY543" fmla="*/ 215558 h 3235434"/>
                <a:gd name="connsiteX544" fmla="*/ 1353179 w 3392302"/>
                <a:gd name="connsiteY544" fmla="*/ 175132 h 3235434"/>
                <a:gd name="connsiteX545" fmla="*/ 1469255 w 3392302"/>
                <a:gd name="connsiteY545" fmla="*/ 162113 h 3235434"/>
                <a:gd name="connsiteX546" fmla="*/ 1531329 w 3392302"/>
                <a:gd name="connsiteY546" fmla="*/ 160817 h 3235434"/>
                <a:gd name="connsiteX547" fmla="*/ 1655146 w 3392302"/>
                <a:gd name="connsiteY547" fmla="*/ 103724 h 3235434"/>
                <a:gd name="connsiteX548" fmla="*/ 1791426 w 3392302"/>
                <a:gd name="connsiteY548" fmla="*/ 101612 h 3235434"/>
                <a:gd name="connsiteX549" fmla="*/ 162756 w 3392302"/>
                <a:gd name="connsiteY549" fmla="*/ 1860376 h 3235434"/>
                <a:gd name="connsiteX550" fmla="*/ 147607 w 3392302"/>
                <a:gd name="connsiteY550" fmla="*/ 1929414 h 3235434"/>
                <a:gd name="connsiteX551" fmla="*/ 237534 w 3392302"/>
                <a:gd name="connsiteY551" fmla="*/ 2221159 h 3235434"/>
                <a:gd name="connsiteX552" fmla="*/ 325887 w 3392302"/>
                <a:gd name="connsiteY552" fmla="*/ 2394032 h 3235434"/>
                <a:gd name="connsiteX553" fmla="*/ 429648 w 3392302"/>
                <a:gd name="connsiteY553" fmla="*/ 2576830 h 3235434"/>
                <a:gd name="connsiteX554" fmla="*/ 416759 w 3392302"/>
                <a:gd name="connsiteY554" fmla="*/ 2527237 h 3235434"/>
                <a:gd name="connsiteX555" fmla="*/ 363129 w 3392302"/>
                <a:gd name="connsiteY555" fmla="*/ 2382828 h 3235434"/>
                <a:gd name="connsiteX556" fmla="*/ 264868 w 3392302"/>
                <a:gd name="connsiteY556" fmla="*/ 2196992 h 3235434"/>
                <a:gd name="connsiteX557" fmla="*/ 183960 w 3392302"/>
                <a:gd name="connsiteY557" fmla="*/ 1941285 h 3235434"/>
                <a:gd name="connsiteX558" fmla="*/ 162756 w 3392302"/>
                <a:gd name="connsiteY558" fmla="*/ 1860376 h 3235434"/>
                <a:gd name="connsiteX559" fmla="*/ 1314790 w 3392302"/>
                <a:gd name="connsiteY559" fmla="*/ 350319 h 3235434"/>
                <a:gd name="connsiteX560" fmla="*/ 1422421 w 3392302"/>
                <a:gd name="connsiteY560" fmla="*/ 223262 h 3235434"/>
                <a:gd name="connsiteX561" fmla="*/ 1302493 w 3392302"/>
                <a:gd name="connsiteY561" fmla="*/ 194373 h 3235434"/>
                <a:gd name="connsiteX562" fmla="*/ 1136139 w 3392302"/>
                <a:gd name="connsiteY562" fmla="*/ 246577 h 3235434"/>
                <a:gd name="connsiteX563" fmla="*/ 1006896 w 3392302"/>
                <a:gd name="connsiteY563" fmla="*/ 359949 h 3235434"/>
                <a:gd name="connsiteX564" fmla="*/ 998896 w 3392302"/>
                <a:gd name="connsiteY564" fmla="*/ 379320 h 3235434"/>
                <a:gd name="connsiteX565" fmla="*/ 1019045 w 3392302"/>
                <a:gd name="connsiteY565" fmla="*/ 385301 h 3235434"/>
                <a:gd name="connsiteX566" fmla="*/ 1061897 w 3392302"/>
                <a:gd name="connsiteY566" fmla="*/ 385598 h 3235434"/>
                <a:gd name="connsiteX567" fmla="*/ 1121657 w 3392302"/>
                <a:gd name="connsiteY567" fmla="*/ 315430 h 3235434"/>
                <a:gd name="connsiteX568" fmla="*/ 1192603 w 3392302"/>
                <a:gd name="connsiteY568" fmla="*/ 327875 h 3235434"/>
                <a:gd name="connsiteX569" fmla="*/ 1211436 w 3392302"/>
                <a:gd name="connsiteY569" fmla="*/ 257503 h 3235434"/>
                <a:gd name="connsiteX570" fmla="*/ 1320456 w 3392302"/>
                <a:gd name="connsiteY570" fmla="*/ 261022 h 3235434"/>
                <a:gd name="connsiteX571" fmla="*/ 1314790 w 3392302"/>
                <a:gd name="connsiteY571" fmla="*/ 350319 h 3235434"/>
                <a:gd name="connsiteX572" fmla="*/ 2504787 w 3392302"/>
                <a:gd name="connsiteY572" fmla="*/ 312782 h 3235434"/>
                <a:gd name="connsiteX573" fmla="*/ 2320414 w 3392302"/>
                <a:gd name="connsiteY573" fmla="*/ 218281 h 3235434"/>
                <a:gd name="connsiteX574" fmla="*/ 2030503 w 3392302"/>
                <a:gd name="connsiteY574" fmla="*/ 140668 h 3235434"/>
                <a:gd name="connsiteX575" fmla="*/ 1858112 w 3392302"/>
                <a:gd name="connsiteY575" fmla="*/ 116057 h 3235434"/>
                <a:gd name="connsiteX576" fmla="*/ 1806963 w 3392302"/>
                <a:gd name="connsiteY576" fmla="*/ 82594 h 3235434"/>
                <a:gd name="connsiteX577" fmla="*/ 2023688 w 3392302"/>
                <a:gd name="connsiteY577" fmla="*/ 181447 h 3235434"/>
                <a:gd name="connsiteX578" fmla="*/ 2336896 w 3392302"/>
                <a:gd name="connsiteY578" fmla="*/ 281096 h 3235434"/>
                <a:gd name="connsiteX579" fmla="*/ 2504787 w 3392302"/>
                <a:gd name="connsiteY579" fmla="*/ 312782 h 3235434"/>
                <a:gd name="connsiteX580" fmla="*/ 2229580 w 3392302"/>
                <a:gd name="connsiteY580" fmla="*/ 2977428 h 3235434"/>
                <a:gd name="connsiteX581" fmla="*/ 2106578 w 3392302"/>
                <a:gd name="connsiteY581" fmla="*/ 2977428 h 3235434"/>
                <a:gd name="connsiteX582" fmla="*/ 2128449 w 3392302"/>
                <a:gd name="connsiteY582" fmla="*/ 3042114 h 3235434"/>
                <a:gd name="connsiteX583" fmla="*/ 2339803 w 3392302"/>
                <a:gd name="connsiteY583" fmla="*/ 2897427 h 3235434"/>
                <a:gd name="connsiteX584" fmla="*/ 2262080 w 3392302"/>
                <a:gd name="connsiteY584" fmla="*/ 2818760 h 3235434"/>
                <a:gd name="connsiteX585" fmla="*/ 2161357 w 3392302"/>
                <a:gd name="connsiteY585" fmla="*/ 2914131 h 3235434"/>
                <a:gd name="connsiteX586" fmla="*/ 2229580 w 3392302"/>
                <a:gd name="connsiteY586" fmla="*/ 2977428 h 3235434"/>
                <a:gd name="connsiteX587" fmla="*/ 387999 w 3392302"/>
                <a:gd name="connsiteY587" fmla="*/ 2099194 h 3235434"/>
                <a:gd name="connsiteX588" fmla="*/ 332887 w 3392302"/>
                <a:gd name="connsiteY588" fmla="*/ 2038638 h 3235434"/>
                <a:gd name="connsiteX589" fmla="*/ 215849 w 3392302"/>
                <a:gd name="connsiteY589" fmla="*/ 1957100 h 3235434"/>
                <a:gd name="connsiteX590" fmla="*/ 272294 w 3392302"/>
                <a:gd name="connsiteY590" fmla="*/ 2160195 h 3235434"/>
                <a:gd name="connsiteX591" fmla="*/ 387999 w 3392302"/>
                <a:gd name="connsiteY591" fmla="*/ 2099194 h 3235434"/>
                <a:gd name="connsiteX592" fmla="*/ 2609344 w 3392302"/>
                <a:gd name="connsiteY592" fmla="*/ 498340 h 3235434"/>
                <a:gd name="connsiteX593" fmla="*/ 2671030 w 3392302"/>
                <a:gd name="connsiteY593" fmla="*/ 522896 h 3235434"/>
                <a:gd name="connsiteX594" fmla="*/ 2665863 w 3392302"/>
                <a:gd name="connsiteY594" fmla="*/ 598730 h 3235434"/>
                <a:gd name="connsiteX595" fmla="*/ 2662048 w 3392302"/>
                <a:gd name="connsiteY595" fmla="*/ 631027 h 3235434"/>
                <a:gd name="connsiteX596" fmla="*/ 2711493 w 3392302"/>
                <a:gd name="connsiteY596" fmla="*/ 702491 h 3235434"/>
                <a:gd name="connsiteX597" fmla="*/ 2721179 w 3392302"/>
                <a:gd name="connsiteY597" fmla="*/ 699676 h 3235434"/>
                <a:gd name="connsiteX598" fmla="*/ 2779939 w 3392302"/>
                <a:gd name="connsiteY598" fmla="*/ 639342 h 3235434"/>
                <a:gd name="connsiteX599" fmla="*/ 2649752 w 3392302"/>
                <a:gd name="connsiteY599" fmla="*/ 442710 h 3235434"/>
                <a:gd name="connsiteX600" fmla="*/ 2609344 w 3392302"/>
                <a:gd name="connsiteY600" fmla="*/ 498340 h 3235434"/>
                <a:gd name="connsiteX601" fmla="*/ 1819463 w 3392302"/>
                <a:gd name="connsiteY601" fmla="*/ 2731481 h 3235434"/>
                <a:gd name="connsiteX602" fmla="*/ 1744647 w 3392302"/>
                <a:gd name="connsiteY602" fmla="*/ 2651202 h 3235434"/>
                <a:gd name="connsiteX603" fmla="*/ 1683220 w 3392302"/>
                <a:gd name="connsiteY603" fmla="*/ 2677832 h 3235434"/>
                <a:gd name="connsiteX604" fmla="*/ 1697221 w 3392302"/>
                <a:gd name="connsiteY604" fmla="*/ 2734944 h 3235434"/>
                <a:gd name="connsiteX605" fmla="*/ 1788129 w 3392302"/>
                <a:gd name="connsiteY605" fmla="*/ 2766833 h 3235434"/>
                <a:gd name="connsiteX606" fmla="*/ 1797907 w 3392302"/>
                <a:gd name="connsiteY606" fmla="*/ 2759870 h 3235434"/>
                <a:gd name="connsiteX607" fmla="*/ 1768907 w 3392302"/>
                <a:gd name="connsiteY607" fmla="*/ 2741203 h 3235434"/>
                <a:gd name="connsiteX608" fmla="*/ 1770296 w 3392302"/>
                <a:gd name="connsiteY608" fmla="*/ 2731499 h 3235434"/>
                <a:gd name="connsiteX609" fmla="*/ 1819463 w 3392302"/>
                <a:gd name="connsiteY609" fmla="*/ 2731481 h 3235434"/>
                <a:gd name="connsiteX610" fmla="*/ 2087318 w 3392302"/>
                <a:gd name="connsiteY610" fmla="*/ 388709 h 3235434"/>
                <a:gd name="connsiteX611" fmla="*/ 2097874 w 3392302"/>
                <a:gd name="connsiteY611" fmla="*/ 379949 h 3235434"/>
                <a:gd name="connsiteX612" fmla="*/ 2086467 w 3392302"/>
                <a:gd name="connsiteY612" fmla="*/ 349931 h 3235434"/>
                <a:gd name="connsiteX613" fmla="*/ 2095615 w 3392302"/>
                <a:gd name="connsiteY613" fmla="*/ 342467 h 3235434"/>
                <a:gd name="connsiteX614" fmla="*/ 2128338 w 3392302"/>
                <a:gd name="connsiteY614" fmla="*/ 370227 h 3235434"/>
                <a:gd name="connsiteX615" fmla="*/ 2122374 w 3392302"/>
                <a:gd name="connsiteY615" fmla="*/ 263503 h 3235434"/>
                <a:gd name="connsiteX616" fmla="*/ 2056133 w 3392302"/>
                <a:gd name="connsiteY616" fmla="*/ 247614 h 3235434"/>
                <a:gd name="connsiteX617" fmla="*/ 2032429 w 3392302"/>
                <a:gd name="connsiteY617" fmla="*/ 307004 h 3235434"/>
                <a:gd name="connsiteX618" fmla="*/ 2087318 w 3392302"/>
                <a:gd name="connsiteY618" fmla="*/ 388709 h 3235434"/>
                <a:gd name="connsiteX619" fmla="*/ 1840852 w 3392302"/>
                <a:gd name="connsiteY619" fmla="*/ 2824371 h 3235434"/>
                <a:gd name="connsiteX620" fmla="*/ 1852593 w 3392302"/>
                <a:gd name="connsiteY620" fmla="*/ 2928687 h 3235434"/>
                <a:gd name="connsiteX621" fmla="*/ 1919390 w 3392302"/>
                <a:gd name="connsiteY621" fmla="*/ 2959132 h 3235434"/>
                <a:gd name="connsiteX622" fmla="*/ 1947743 w 3392302"/>
                <a:gd name="connsiteY622" fmla="*/ 2892335 h 3235434"/>
                <a:gd name="connsiteX623" fmla="*/ 1887019 w 3392302"/>
                <a:gd name="connsiteY623" fmla="*/ 2809685 h 3235434"/>
                <a:gd name="connsiteX624" fmla="*/ 1882501 w 3392302"/>
                <a:gd name="connsiteY624" fmla="*/ 2867760 h 3235434"/>
                <a:gd name="connsiteX625" fmla="*/ 1840852 w 3392302"/>
                <a:gd name="connsiteY625" fmla="*/ 2824371 h 3235434"/>
                <a:gd name="connsiteX626" fmla="*/ 1799259 w 3392302"/>
                <a:gd name="connsiteY626" fmla="*/ 2794593 h 3235434"/>
                <a:gd name="connsiteX627" fmla="*/ 1796185 w 3392302"/>
                <a:gd name="connsiteY627" fmla="*/ 2786130 h 3235434"/>
                <a:gd name="connsiteX628" fmla="*/ 1702313 w 3392302"/>
                <a:gd name="connsiteY628" fmla="*/ 2827519 h 3235434"/>
                <a:gd name="connsiteX629" fmla="*/ 1688683 w 3392302"/>
                <a:gd name="connsiteY629" fmla="*/ 2891427 h 3235434"/>
                <a:gd name="connsiteX630" fmla="*/ 1758388 w 3392302"/>
                <a:gd name="connsiteY630" fmla="*/ 2907465 h 3235434"/>
                <a:gd name="connsiteX631" fmla="*/ 1821389 w 3392302"/>
                <a:gd name="connsiteY631" fmla="*/ 2820945 h 3235434"/>
                <a:gd name="connsiteX632" fmla="*/ 1774240 w 3392302"/>
                <a:gd name="connsiteY632" fmla="*/ 2840389 h 3235434"/>
                <a:gd name="connsiteX633" fmla="*/ 1770203 w 3392302"/>
                <a:gd name="connsiteY633" fmla="*/ 2833778 h 3235434"/>
                <a:gd name="connsiteX634" fmla="*/ 1799259 w 3392302"/>
                <a:gd name="connsiteY634" fmla="*/ 2794593 h 3235434"/>
                <a:gd name="connsiteX635" fmla="*/ 1904557 w 3392302"/>
                <a:gd name="connsiteY635" fmla="*/ 2793981 h 3235434"/>
                <a:gd name="connsiteX636" fmla="*/ 1902557 w 3392302"/>
                <a:gd name="connsiteY636" fmla="*/ 2804315 h 3235434"/>
                <a:gd name="connsiteX637" fmla="*/ 2002577 w 3392302"/>
                <a:gd name="connsiteY637" fmla="*/ 2824260 h 3235434"/>
                <a:gd name="connsiteX638" fmla="*/ 2051948 w 3392302"/>
                <a:gd name="connsiteY638" fmla="*/ 2779111 h 3235434"/>
                <a:gd name="connsiteX639" fmla="*/ 2004762 w 3392302"/>
                <a:gd name="connsiteY639" fmla="*/ 2727221 h 3235434"/>
                <a:gd name="connsiteX640" fmla="*/ 1903798 w 3392302"/>
                <a:gd name="connsiteY640" fmla="*/ 2760518 h 3235434"/>
                <a:gd name="connsiteX641" fmla="*/ 1947076 w 3392302"/>
                <a:gd name="connsiteY641" fmla="*/ 2774926 h 3235434"/>
                <a:gd name="connsiteX642" fmla="*/ 1944261 w 3392302"/>
                <a:gd name="connsiteY642" fmla="*/ 2787574 h 3235434"/>
                <a:gd name="connsiteX643" fmla="*/ 1904557 w 3392302"/>
                <a:gd name="connsiteY643" fmla="*/ 2793981 h 3235434"/>
                <a:gd name="connsiteX644" fmla="*/ 2090578 w 3392302"/>
                <a:gd name="connsiteY644" fmla="*/ 465895 h 3235434"/>
                <a:gd name="connsiteX645" fmla="*/ 2032595 w 3392302"/>
                <a:gd name="connsiteY645" fmla="*/ 580582 h 3235434"/>
                <a:gd name="connsiteX646" fmla="*/ 2100597 w 3392302"/>
                <a:gd name="connsiteY646" fmla="*/ 601693 h 3235434"/>
                <a:gd name="connsiteX647" fmla="*/ 2123541 w 3392302"/>
                <a:gd name="connsiteY647" fmla="*/ 474673 h 3235434"/>
                <a:gd name="connsiteX648" fmla="*/ 2099393 w 3392302"/>
                <a:gd name="connsiteY648" fmla="*/ 512877 h 3235434"/>
                <a:gd name="connsiteX649" fmla="*/ 2090578 w 3392302"/>
                <a:gd name="connsiteY649" fmla="*/ 510488 h 3235434"/>
                <a:gd name="connsiteX650" fmla="*/ 2090578 w 3392302"/>
                <a:gd name="connsiteY650" fmla="*/ 465895 h 3235434"/>
                <a:gd name="connsiteX651" fmla="*/ 2180227 w 3392302"/>
                <a:gd name="connsiteY651" fmla="*/ 418876 h 3235434"/>
                <a:gd name="connsiteX652" fmla="*/ 2274673 w 3392302"/>
                <a:gd name="connsiteY652" fmla="*/ 381116 h 3235434"/>
                <a:gd name="connsiteX653" fmla="*/ 2290932 w 3392302"/>
                <a:gd name="connsiteY653" fmla="*/ 320763 h 3235434"/>
                <a:gd name="connsiteX654" fmla="*/ 2223765 w 3392302"/>
                <a:gd name="connsiteY654" fmla="*/ 298597 h 3235434"/>
                <a:gd name="connsiteX655" fmla="*/ 2155745 w 3392302"/>
                <a:gd name="connsiteY655" fmla="*/ 380931 h 3235434"/>
                <a:gd name="connsiteX656" fmla="*/ 2195801 w 3392302"/>
                <a:gd name="connsiteY656" fmla="*/ 373597 h 3235434"/>
                <a:gd name="connsiteX657" fmla="*/ 2180227 w 3392302"/>
                <a:gd name="connsiteY657" fmla="*/ 418876 h 3235434"/>
                <a:gd name="connsiteX658" fmla="*/ 2161857 w 3392302"/>
                <a:gd name="connsiteY658" fmla="*/ 467302 h 3235434"/>
                <a:gd name="connsiteX659" fmla="*/ 2222746 w 3392302"/>
                <a:gd name="connsiteY659" fmla="*/ 551785 h 3235434"/>
                <a:gd name="connsiteX660" fmla="*/ 2290340 w 3392302"/>
                <a:gd name="connsiteY660" fmla="*/ 528285 h 3235434"/>
                <a:gd name="connsiteX661" fmla="*/ 2274803 w 3392302"/>
                <a:gd name="connsiteY661" fmla="*/ 470210 h 3235434"/>
                <a:gd name="connsiteX662" fmla="*/ 2181542 w 3392302"/>
                <a:gd name="connsiteY662" fmla="*/ 436487 h 3235434"/>
                <a:gd name="connsiteX663" fmla="*/ 2197116 w 3392302"/>
                <a:gd name="connsiteY663" fmla="*/ 485766 h 3235434"/>
                <a:gd name="connsiteX664" fmla="*/ 2187672 w 3392302"/>
                <a:gd name="connsiteY664" fmla="*/ 489766 h 3235434"/>
                <a:gd name="connsiteX665" fmla="*/ 2161857 w 3392302"/>
                <a:gd name="connsiteY665" fmla="*/ 467302 h 3235434"/>
                <a:gd name="connsiteX666" fmla="*/ 1880390 w 3392302"/>
                <a:gd name="connsiteY666" fmla="*/ 2732129 h 3235434"/>
                <a:gd name="connsiteX667" fmla="*/ 1891316 w 3392302"/>
                <a:gd name="connsiteY667" fmla="*/ 2739147 h 3235434"/>
                <a:gd name="connsiteX668" fmla="*/ 1942409 w 3392302"/>
                <a:gd name="connsiteY668" fmla="*/ 2662887 h 3235434"/>
                <a:gd name="connsiteX669" fmla="*/ 1912131 w 3392302"/>
                <a:gd name="connsiteY669" fmla="*/ 2596127 h 3235434"/>
                <a:gd name="connsiteX670" fmla="*/ 1846926 w 3392302"/>
                <a:gd name="connsiteY670" fmla="*/ 2624109 h 3235434"/>
                <a:gd name="connsiteX671" fmla="*/ 1852297 w 3392302"/>
                <a:gd name="connsiteY671" fmla="*/ 2736833 h 3235434"/>
                <a:gd name="connsiteX672" fmla="*/ 1864815 w 3392302"/>
                <a:gd name="connsiteY672" fmla="*/ 2675665 h 3235434"/>
                <a:gd name="connsiteX673" fmla="*/ 1890149 w 3392302"/>
                <a:gd name="connsiteY673" fmla="*/ 2705406 h 3235434"/>
                <a:gd name="connsiteX674" fmla="*/ 1880390 w 3392302"/>
                <a:gd name="connsiteY674" fmla="*/ 2732129 h 3235434"/>
                <a:gd name="connsiteX675" fmla="*/ 2010799 w 3392302"/>
                <a:gd name="connsiteY675" fmla="*/ 424394 h 3235434"/>
                <a:gd name="connsiteX676" fmla="*/ 2070596 w 3392302"/>
                <a:gd name="connsiteY676" fmla="*/ 406135 h 3235434"/>
                <a:gd name="connsiteX677" fmla="*/ 2072466 w 3392302"/>
                <a:gd name="connsiteY677" fmla="*/ 393820 h 3235434"/>
                <a:gd name="connsiteX678" fmla="*/ 1968317 w 3392302"/>
                <a:gd name="connsiteY678" fmla="*/ 375857 h 3235434"/>
                <a:gd name="connsiteX679" fmla="*/ 1926409 w 3392302"/>
                <a:gd name="connsiteY679" fmla="*/ 427932 h 3235434"/>
                <a:gd name="connsiteX680" fmla="*/ 1974502 w 3392302"/>
                <a:gd name="connsiteY680" fmla="*/ 470469 h 3235434"/>
                <a:gd name="connsiteX681" fmla="*/ 2073411 w 3392302"/>
                <a:gd name="connsiteY681" fmla="*/ 439672 h 3235434"/>
                <a:gd name="connsiteX682" fmla="*/ 2010799 w 3392302"/>
                <a:gd name="connsiteY682" fmla="*/ 424394 h 3235434"/>
                <a:gd name="connsiteX683" fmla="*/ 812468 w 3392302"/>
                <a:gd name="connsiteY683" fmla="*/ 594897 h 3235434"/>
                <a:gd name="connsiteX684" fmla="*/ 816672 w 3392302"/>
                <a:gd name="connsiteY684" fmla="*/ 584878 h 3235434"/>
                <a:gd name="connsiteX685" fmla="*/ 735689 w 3392302"/>
                <a:gd name="connsiteY685" fmla="*/ 566785 h 3235434"/>
                <a:gd name="connsiteX686" fmla="*/ 687874 w 3392302"/>
                <a:gd name="connsiteY686" fmla="*/ 611934 h 3235434"/>
                <a:gd name="connsiteX687" fmla="*/ 743078 w 3392302"/>
                <a:gd name="connsiteY687" fmla="*/ 654823 h 3235434"/>
                <a:gd name="connsiteX688" fmla="*/ 820727 w 3392302"/>
                <a:gd name="connsiteY688" fmla="*/ 629156 h 3235434"/>
                <a:gd name="connsiteX689" fmla="*/ 788912 w 3392302"/>
                <a:gd name="connsiteY689" fmla="*/ 605934 h 3235434"/>
                <a:gd name="connsiteX690" fmla="*/ 812468 w 3392302"/>
                <a:gd name="connsiteY690" fmla="*/ 594897 h 3235434"/>
                <a:gd name="connsiteX691" fmla="*/ 2579436 w 3392302"/>
                <a:gd name="connsiteY691" fmla="*/ 2759462 h 3235434"/>
                <a:gd name="connsiteX692" fmla="*/ 2514621 w 3392302"/>
                <a:gd name="connsiteY692" fmla="*/ 2843889 h 3235434"/>
                <a:gd name="connsiteX693" fmla="*/ 2427101 w 3392302"/>
                <a:gd name="connsiteY693" fmla="*/ 2787111 h 3235434"/>
                <a:gd name="connsiteX694" fmla="*/ 2431527 w 3392302"/>
                <a:gd name="connsiteY694" fmla="*/ 2857093 h 3235434"/>
                <a:gd name="connsiteX695" fmla="*/ 2666752 w 3392302"/>
                <a:gd name="connsiteY695" fmla="*/ 2765648 h 3235434"/>
                <a:gd name="connsiteX696" fmla="*/ 2579436 w 3392302"/>
                <a:gd name="connsiteY696" fmla="*/ 2759462 h 3235434"/>
                <a:gd name="connsiteX697" fmla="*/ 834931 w 3392302"/>
                <a:gd name="connsiteY697" fmla="*/ 646009 h 3235434"/>
                <a:gd name="connsiteX698" fmla="*/ 787875 w 3392302"/>
                <a:gd name="connsiteY698" fmla="*/ 750102 h 3235434"/>
                <a:gd name="connsiteX699" fmla="*/ 849228 w 3392302"/>
                <a:gd name="connsiteY699" fmla="*/ 764103 h 3235434"/>
                <a:gd name="connsiteX700" fmla="*/ 864932 w 3392302"/>
                <a:gd name="connsiteY700" fmla="*/ 656898 h 3235434"/>
                <a:gd name="connsiteX701" fmla="*/ 838005 w 3392302"/>
                <a:gd name="connsiteY701" fmla="*/ 675472 h 3235434"/>
                <a:gd name="connsiteX702" fmla="*/ 834931 w 3392302"/>
                <a:gd name="connsiteY702" fmla="*/ 646009 h 3235434"/>
                <a:gd name="connsiteX703" fmla="*/ 910562 w 3392302"/>
                <a:gd name="connsiteY703" fmla="*/ 603323 h 3235434"/>
                <a:gd name="connsiteX704" fmla="*/ 988600 w 3392302"/>
                <a:gd name="connsiteY704" fmla="*/ 574378 h 3235434"/>
                <a:gd name="connsiteX705" fmla="*/ 1008952 w 3392302"/>
                <a:gd name="connsiteY705" fmla="*/ 513025 h 3235434"/>
                <a:gd name="connsiteX706" fmla="*/ 941118 w 3392302"/>
                <a:gd name="connsiteY706" fmla="*/ 500914 h 3235434"/>
                <a:gd name="connsiteX707" fmla="*/ 883043 w 3392302"/>
                <a:gd name="connsiteY707" fmla="*/ 569045 h 3235434"/>
                <a:gd name="connsiteX708" fmla="*/ 892580 w 3392302"/>
                <a:gd name="connsiteY708" fmla="*/ 577397 h 3235434"/>
                <a:gd name="connsiteX709" fmla="*/ 922099 w 3392302"/>
                <a:gd name="connsiteY709" fmla="*/ 550081 h 3235434"/>
                <a:gd name="connsiteX710" fmla="*/ 930321 w 3392302"/>
                <a:gd name="connsiteY710" fmla="*/ 553081 h 3235434"/>
                <a:gd name="connsiteX711" fmla="*/ 910562 w 3392302"/>
                <a:gd name="connsiteY711" fmla="*/ 603323 h 3235434"/>
                <a:gd name="connsiteX712" fmla="*/ 895895 w 3392302"/>
                <a:gd name="connsiteY712" fmla="*/ 645897 h 3235434"/>
                <a:gd name="connsiteX713" fmla="*/ 887506 w 3392302"/>
                <a:gd name="connsiteY713" fmla="*/ 654435 h 3235434"/>
                <a:gd name="connsiteX714" fmla="*/ 946729 w 3392302"/>
                <a:gd name="connsiteY714" fmla="*/ 716546 h 3235434"/>
                <a:gd name="connsiteX715" fmla="*/ 1011693 w 3392302"/>
                <a:gd name="connsiteY715" fmla="*/ 702583 h 3235434"/>
                <a:gd name="connsiteX716" fmla="*/ 995508 w 3392302"/>
                <a:gd name="connsiteY716" fmla="*/ 645657 h 3235434"/>
                <a:gd name="connsiteX717" fmla="*/ 909321 w 3392302"/>
                <a:gd name="connsiteY717" fmla="*/ 611990 h 3235434"/>
                <a:gd name="connsiteX718" fmla="*/ 927766 w 3392302"/>
                <a:gd name="connsiteY718" fmla="*/ 656286 h 3235434"/>
                <a:gd name="connsiteX719" fmla="*/ 919877 w 3392302"/>
                <a:gd name="connsiteY719" fmla="*/ 660620 h 3235434"/>
                <a:gd name="connsiteX720" fmla="*/ 895895 w 3392302"/>
                <a:gd name="connsiteY720" fmla="*/ 645897 h 3235434"/>
                <a:gd name="connsiteX721" fmla="*/ 830431 w 3392302"/>
                <a:gd name="connsiteY721" fmla="*/ 543859 h 3235434"/>
                <a:gd name="connsiteX722" fmla="*/ 840413 w 3392302"/>
                <a:gd name="connsiteY722" fmla="*/ 536340 h 3235434"/>
                <a:gd name="connsiteX723" fmla="*/ 864302 w 3392302"/>
                <a:gd name="connsiteY723" fmla="*/ 562248 h 3235434"/>
                <a:gd name="connsiteX724" fmla="*/ 846635 w 3392302"/>
                <a:gd name="connsiteY724" fmla="*/ 453987 h 3235434"/>
                <a:gd name="connsiteX725" fmla="*/ 787153 w 3392302"/>
                <a:gd name="connsiteY725" fmla="*/ 465080 h 3235434"/>
                <a:gd name="connsiteX726" fmla="*/ 798875 w 3392302"/>
                <a:gd name="connsiteY726" fmla="*/ 541952 h 3235434"/>
                <a:gd name="connsiteX727" fmla="*/ 833598 w 3392302"/>
                <a:gd name="connsiteY727" fmla="*/ 575619 h 3235434"/>
                <a:gd name="connsiteX728" fmla="*/ 839042 w 3392302"/>
                <a:gd name="connsiteY728" fmla="*/ 571174 h 3235434"/>
                <a:gd name="connsiteX729" fmla="*/ 830431 w 3392302"/>
                <a:gd name="connsiteY729" fmla="*/ 543859 h 3235434"/>
                <a:gd name="connsiteX730" fmla="*/ 980526 w 3392302"/>
                <a:gd name="connsiteY730" fmla="*/ 2691425 h 3235434"/>
                <a:gd name="connsiteX731" fmla="*/ 904562 w 3392302"/>
                <a:gd name="connsiteY731" fmla="*/ 2719740 h 3235434"/>
                <a:gd name="connsiteX732" fmla="*/ 884173 w 3392302"/>
                <a:gd name="connsiteY732" fmla="*/ 2775129 h 3235434"/>
                <a:gd name="connsiteX733" fmla="*/ 947877 w 3392302"/>
                <a:gd name="connsiteY733" fmla="*/ 2789870 h 3235434"/>
                <a:gd name="connsiteX734" fmla="*/ 1003174 w 3392302"/>
                <a:gd name="connsiteY734" fmla="*/ 2733277 h 3235434"/>
                <a:gd name="connsiteX735" fmla="*/ 996841 w 3392302"/>
                <a:gd name="connsiteY735" fmla="*/ 2726703 h 3235434"/>
                <a:gd name="connsiteX736" fmla="*/ 957063 w 3392302"/>
                <a:gd name="connsiteY736" fmla="*/ 2740703 h 3235434"/>
                <a:gd name="connsiteX737" fmla="*/ 980526 w 3392302"/>
                <a:gd name="connsiteY737" fmla="*/ 2691425 h 3235434"/>
                <a:gd name="connsiteX738" fmla="*/ 761801 w 3392302"/>
                <a:gd name="connsiteY738" fmla="*/ 2810204 h 3235434"/>
                <a:gd name="connsiteX739" fmla="*/ 985915 w 3392302"/>
                <a:gd name="connsiteY739" fmla="*/ 2866705 h 3235434"/>
                <a:gd name="connsiteX740" fmla="*/ 985915 w 3392302"/>
                <a:gd name="connsiteY740" fmla="*/ 2795241 h 3235434"/>
                <a:gd name="connsiteX741" fmla="*/ 833431 w 3392302"/>
                <a:gd name="connsiteY741" fmla="*/ 2783537 h 3235434"/>
                <a:gd name="connsiteX742" fmla="*/ 761801 w 3392302"/>
                <a:gd name="connsiteY742" fmla="*/ 2810204 h 3235434"/>
                <a:gd name="connsiteX743" fmla="*/ 1021434 w 3392302"/>
                <a:gd name="connsiteY743" fmla="*/ 2739166 h 3235434"/>
                <a:gd name="connsiteX744" fmla="*/ 1040471 w 3392302"/>
                <a:gd name="connsiteY744" fmla="*/ 2840093 h 3235434"/>
                <a:gd name="connsiteX745" fmla="*/ 1094972 w 3392302"/>
                <a:gd name="connsiteY745" fmla="*/ 2825038 h 3235434"/>
                <a:gd name="connsiteX746" fmla="*/ 1048675 w 3392302"/>
                <a:gd name="connsiteY746" fmla="*/ 2723240 h 3235434"/>
                <a:gd name="connsiteX747" fmla="*/ 1051879 w 3392302"/>
                <a:gd name="connsiteY747" fmla="*/ 2762037 h 3235434"/>
                <a:gd name="connsiteX748" fmla="*/ 1021434 w 3392302"/>
                <a:gd name="connsiteY748" fmla="*/ 2739166 h 3235434"/>
                <a:gd name="connsiteX749" fmla="*/ 996952 w 3392302"/>
                <a:gd name="connsiteY749" fmla="*/ 2657498 h 3235434"/>
                <a:gd name="connsiteX750" fmla="*/ 1008045 w 3392302"/>
                <a:gd name="connsiteY750" fmla="*/ 2649072 h 3235434"/>
                <a:gd name="connsiteX751" fmla="*/ 949914 w 3392302"/>
                <a:gd name="connsiteY751" fmla="*/ 2585220 h 3235434"/>
                <a:gd name="connsiteX752" fmla="*/ 892025 w 3392302"/>
                <a:gd name="connsiteY752" fmla="*/ 2597053 h 3235434"/>
                <a:gd name="connsiteX753" fmla="*/ 902932 w 3392302"/>
                <a:gd name="connsiteY753" fmla="*/ 2651424 h 3235434"/>
                <a:gd name="connsiteX754" fmla="*/ 981396 w 3392302"/>
                <a:gd name="connsiteY754" fmla="*/ 2686073 h 3235434"/>
                <a:gd name="connsiteX755" fmla="*/ 968303 w 3392302"/>
                <a:gd name="connsiteY755" fmla="*/ 2642868 h 3235434"/>
                <a:gd name="connsiteX756" fmla="*/ 977304 w 3392302"/>
                <a:gd name="connsiteY756" fmla="*/ 2639720 h 3235434"/>
                <a:gd name="connsiteX757" fmla="*/ 996952 w 3392302"/>
                <a:gd name="connsiteY757" fmla="*/ 2657498 h 3235434"/>
                <a:gd name="connsiteX758" fmla="*/ 1056564 w 3392302"/>
                <a:gd name="connsiteY758" fmla="*/ 2654628 h 3235434"/>
                <a:gd name="connsiteX759" fmla="*/ 1103842 w 3392302"/>
                <a:gd name="connsiteY759" fmla="*/ 2561145 h 3235434"/>
                <a:gd name="connsiteX760" fmla="*/ 1050119 w 3392302"/>
                <a:gd name="connsiteY760" fmla="*/ 2544719 h 3235434"/>
                <a:gd name="connsiteX761" fmla="*/ 1026619 w 3392302"/>
                <a:gd name="connsiteY761" fmla="*/ 2646405 h 3235434"/>
                <a:gd name="connsiteX762" fmla="*/ 1050749 w 3392302"/>
                <a:gd name="connsiteY762" fmla="*/ 2627757 h 3235434"/>
                <a:gd name="connsiteX763" fmla="*/ 1056564 w 3392302"/>
                <a:gd name="connsiteY763" fmla="*/ 2654628 h 3235434"/>
                <a:gd name="connsiteX764" fmla="*/ 2356192 w 3392302"/>
                <a:gd name="connsiteY764" fmla="*/ 2679906 h 3235434"/>
                <a:gd name="connsiteX765" fmla="*/ 2290173 w 3392302"/>
                <a:gd name="connsiteY765" fmla="*/ 2660035 h 3235434"/>
                <a:gd name="connsiteX766" fmla="*/ 2239746 w 3392302"/>
                <a:gd name="connsiteY766" fmla="*/ 2682758 h 3235434"/>
                <a:gd name="connsiteX767" fmla="*/ 2239506 w 3392302"/>
                <a:gd name="connsiteY767" fmla="*/ 2717906 h 3235434"/>
                <a:gd name="connsiteX768" fmla="*/ 2290043 w 3392302"/>
                <a:gd name="connsiteY768" fmla="*/ 2739351 h 3235434"/>
                <a:gd name="connsiteX769" fmla="*/ 2357785 w 3392302"/>
                <a:gd name="connsiteY769" fmla="*/ 2716703 h 3235434"/>
                <a:gd name="connsiteX770" fmla="*/ 2329229 w 3392302"/>
                <a:gd name="connsiteY770" fmla="*/ 2696369 h 3235434"/>
                <a:gd name="connsiteX771" fmla="*/ 2356192 w 3392302"/>
                <a:gd name="connsiteY771" fmla="*/ 2679906 h 3235434"/>
                <a:gd name="connsiteX772" fmla="*/ 1108491 w 3392302"/>
                <a:gd name="connsiteY772" fmla="*/ 2688499 h 3235434"/>
                <a:gd name="connsiteX773" fmla="*/ 1108879 w 3392302"/>
                <a:gd name="connsiteY773" fmla="*/ 2697147 h 3235434"/>
                <a:gd name="connsiteX774" fmla="*/ 1074120 w 3392302"/>
                <a:gd name="connsiteY774" fmla="*/ 2708554 h 3235434"/>
                <a:gd name="connsiteX775" fmla="*/ 1072786 w 3392302"/>
                <a:gd name="connsiteY775" fmla="*/ 2719295 h 3235434"/>
                <a:gd name="connsiteX776" fmla="*/ 1153491 w 3392302"/>
                <a:gd name="connsiteY776" fmla="*/ 2734258 h 3235434"/>
                <a:gd name="connsiteX777" fmla="*/ 1190806 w 3392302"/>
                <a:gd name="connsiteY777" fmla="*/ 2695202 h 3235434"/>
                <a:gd name="connsiteX778" fmla="*/ 1153213 w 3392302"/>
                <a:gd name="connsiteY778" fmla="*/ 2656554 h 3235434"/>
                <a:gd name="connsiteX779" fmla="*/ 1068749 w 3392302"/>
                <a:gd name="connsiteY779" fmla="*/ 2669609 h 3235434"/>
                <a:gd name="connsiteX780" fmla="*/ 1070471 w 3392302"/>
                <a:gd name="connsiteY780" fmla="*/ 2679091 h 3235434"/>
                <a:gd name="connsiteX781" fmla="*/ 1108491 w 3392302"/>
                <a:gd name="connsiteY781" fmla="*/ 2688499 h 3235434"/>
                <a:gd name="connsiteX782" fmla="*/ 2365119 w 3392302"/>
                <a:gd name="connsiteY782" fmla="*/ 2725388 h 3235434"/>
                <a:gd name="connsiteX783" fmla="*/ 2325340 w 3392302"/>
                <a:gd name="connsiteY783" fmla="*/ 2783333 h 3235434"/>
                <a:gd name="connsiteX784" fmla="*/ 2345822 w 3392302"/>
                <a:gd name="connsiteY784" fmla="*/ 2842038 h 3235434"/>
                <a:gd name="connsiteX785" fmla="*/ 2400841 w 3392302"/>
                <a:gd name="connsiteY785" fmla="*/ 2813519 h 3235434"/>
                <a:gd name="connsiteX786" fmla="*/ 2400767 w 3392302"/>
                <a:gd name="connsiteY786" fmla="*/ 2744666 h 3235434"/>
                <a:gd name="connsiteX787" fmla="*/ 2394063 w 3392302"/>
                <a:gd name="connsiteY787" fmla="*/ 2736833 h 3235434"/>
                <a:gd name="connsiteX788" fmla="*/ 2381211 w 3392302"/>
                <a:gd name="connsiteY788" fmla="*/ 2763981 h 3235434"/>
                <a:gd name="connsiteX789" fmla="*/ 2372452 w 3392302"/>
                <a:gd name="connsiteY789" fmla="*/ 2763426 h 3235434"/>
                <a:gd name="connsiteX790" fmla="*/ 2365119 w 3392302"/>
                <a:gd name="connsiteY790" fmla="*/ 2725388 h 3235434"/>
                <a:gd name="connsiteX791" fmla="*/ 589909 w 3392302"/>
                <a:gd name="connsiteY791" fmla="*/ 1261109 h 3235434"/>
                <a:gd name="connsiteX792" fmla="*/ 501279 w 3392302"/>
                <a:gd name="connsiteY792" fmla="*/ 1307943 h 3235434"/>
                <a:gd name="connsiteX793" fmla="*/ 531686 w 3392302"/>
                <a:gd name="connsiteY793" fmla="*/ 1351351 h 3235434"/>
                <a:gd name="connsiteX794" fmla="*/ 612410 w 3392302"/>
                <a:gd name="connsiteY794" fmla="*/ 1283387 h 3235434"/>
                <a:gd name="connsiteX795" fmla="*/ 582835 w 3392302"/>
                <a:gd name="connsiteY795" fmla="*/ 1288832 h 3235434"/>
                <a:gd name="connsiteX796" fmla="*/ 589909 w 3392302"/>
                <a:gd name="connsiteY796" fmla="*/ 1261109 h 3235434"/>
                <a:gd name="connsiteX797" fmla="*/ 2423360 w 3392302"/>
                <a:gd name="connsiteY797" fmla="*/ 2729721 h 3235434"/>
                <a:gd name="connsiteX798" fmla="*/ 2416027 w 3392302"/>
                <a:gd name="connsiteY798" fmla="*/ 2739777 h 3235434"/>
                <a:gd name="connsiteX799" fmla="*/ 2470990 w 3392302"/>
                <a:gd name="connsiteY799" fmla="*/ 2793370 h 3235434"/>
                <a:gd name="connsiteX800" fmla="*/ 2528806 w 3392302"/>
                <a:gd name="connsiteY800" fmla="*/ 2780055 h 3235434"/>
                <a:gd name="connsiteX801" fmla="*/ 2515139 w 3392302"/>
                <a:gd name="connsiteY801" fmla="*/ 2730388 h 3235434"/>
                <a:gd name="connsiteX802" fmla="*/ 2443305 w 3392302"/>
                <a:gd name="connsiteY802" fmla="*/ 2700388 h 3235434"/>
                <a:gd name="connsiteX803" fmla="*/ 2439990 w 3392302"/>
                <a:gd name="connsiteY803" fmla="*/ 2709147 h 3235434"/>
                <a:gd name="connsiteX804" fmla="*/ 2454935 w 3392302"/>
                <a:gd name="connsiteY804" fmla="*/ 2737370 h 3235434"/>
                <a:gd name="connsiteX805" fmla="*/ 2448434 w 3392302"/>
                <a:gd name="connsiteY805" fmla="*/ 2742425 h 3235434"/>
                <a:gd name="connsiteX806" fmla="*/ 2423360 w 3392302"/>
                <a:gd name="connsiteY806" fmla="*/ 2729721 h 3235434"/>
                <a:gd name="connsiteX807" fmla="*/ 509316 w 3392302"/>
                <a:gd name="connsiteY807" fmla="*/ 2175214 h 3235434"/>
                <a:gd name="connsiteX808" fmla="*/ 501242 w 3392302"/>
                <a:gd name="connsiteY808" fmla="*/ 2182677 h 3235434"/>
                <a:gd name="connsiteX809" fmla="*/ 571706 w 3392302"/>
                <a:gd name="connsiteY809" fmla="*/ 2231918 h 3235434"/>
                <a:gd name="connsiteX810" fmla="*/ 618039 w 3392302"/>
                <a:gd name="connsiteY810" fmla="*/ 2210252 h 3235434"/>
                <a:gd name="connsiteX811" fmla="*/ 602854 w 3392302"/>
                <a:gd name="connsiteY811" fmla="*/ 2165936 h 3235434"/>
                <a:gd name="connsiteX812" fmla="*/ 527242 w 3392302"/>
                <a:gd name="connsiteY812" fmla="*/ 2141936 h 3235434"/>
                <a:gd name="connsiteX813" fmla="*/ 536538 w 3392302"/>
                <a:gd name="connsiteY813" fmla="*/ 2175214 h 3235434"/>
                <a:gd name="connsiteX814" fmla="*/ 509316 w 3392302"/>
                <a:gd name="connsiteY814" fmla="*/ 2175214 h 3235434"/>
                <a:gd name="connsiteX815" fmla="*/ 679855 w 3392302"/>
                <a:gd name="connsiteY815" fmla="*/ 1228794 h 3235434"/>
                <a:gd name="connsiteX816" fmla="*/ 680411 w 3392302"/>
                <a:gd name="connsiteY816" fmla="*/ 1242683 h 3235434"/>
                <a:gd name="connsiteX817" fmla="*/ 711911 w 3392302"/>
                <a:gd name="connsiteY817" fmla="*/ 1248424 h 3235434"/>
                <a:gd name="connsiteX818" fmla="*/ 671688 w 3392302"/>
                <a:gd name="connsiteY818" fmla="*/ 1274239 h 3235434"/>
                <a:gd name="connsiteX819" fmla="*/ 756912 w 3392302"/>
                <a:gd name="connsiteY819" fmla="*/ 1293091 h 3235434"/>
                <a:gd name="connsiteX820" fmla="*/ 794468 w 3392302"/>
                <a:gd name="connsiteY820" fmla="*/ 1258072 h 3235434"/>
                <a:gd name="connsiteX821" fmla="*/ 765227 w 3392302"/>
                <a:gd name="connsiteY821" fmla="*/ 1220905 h 3235434"/>
                <a:gd name="connsiteX822" fmla="*/ 679855 w 3392302"/>
                <a:gd name="connsiteY822" fmla="*/ 1228794 h 3235434"/>
                <a:gd name="connsiteX823" fmla="*/ 1172528 w 3392302"/>
                <a:gd name="connsiteY823" fmla="*/ 891364 h 3235434"/>
                <a:gd name="connsiteX824" fmla="*/ 1199362 w 3392302"/>
                <a:gd name="connsiteY824" fmla="*/ 849511 h 3235434"/>
                <a:gd name="connsiteX825" fmla="*/ 1151324 w 3392302"/>
                <a:gd name="connsiteY825" fmla="*/ 800899 h 3235434"/>
                <a:gd name="connsiteX826" fmla="*/ 1103694 w 3392302"/>
                <a:gd name="connsiteY826" fmla="*/ 843844 h 3235434"/>
                <a:gd name="connsiteX827" fmla="*/ 1172528 w 3392302"/>
                <a:gd name="connsiteY827" fmla="*/ 891364 h 3235434"/>
                <a:gd name="connsiteX828" fmla="*/ 524260 w 3392302"/>
                <a:gd name="connsiteY828" fmla="*/ 2124417 h 3235434"/>
                <a:gd name="connsiteX829" fmla="*/ 604410 w 3392302"/>
                <a:gd name="connsiteY829" fmla="*/ 2061879 h 3235434"/>
                <a:gd name="connsiteX830" fmla="*/ 563928 w 3392302"/>
                <a:gd name="connsiteY830" fmla="*/ 2027305 h 3235434"/>
                <a:gd name="connsiteX831" fmla="*/ 501056 w 3392302"/>
                <a:gd name="connsiteY831" fmla="*/ 2103361 h 3235434"/>
                <a:gd name="connsiteX832" fmla="*/ 525390 w 3392302"/>
                <a:gd name="connsiteY832" fmla="*/ 2098583 h 3235434"/>
                <a:gd name="connsiteX833" fmla="*/ 524260 w 3392302"/>
                <a:gd name="connsiteY833" fmla="*/ 2124417 h 3235434"/>
                <a:gd name="connsiteX834" fmla="*/ 454834 w 3392302"/>
                <a:gd name="connsiteY834" fmla="*/ 2177862 h 3235434"/>
                <a:gd name="connsiteX835" fmla="*/ 426444 w 3392302"/>
                <a:gd name="connsiteY835" fmla="*/ 2277938 h 3235434"/>
                <a:gd name="connsiteX836" fmla="*/ 478538 w 3392302"/>
                <a:gd name="connsiteY836" fmla="*/ 2284956 h 3235434"/>
                <a:gd name="connsiteX837" fmla="*/ 488538 w 3392302"/>
                <a:gd name="connsiteY837" fmla="*/ 2190659 h 3235434"/>
                <a:gd name="connsiteX838" fmla="*/ 467371 w 3392302"/>
                <a:gd name="connsiteY838" fmla="*/ 2207844 h 3235434"/>
                <a:gd name="connsiteX839" fmla="*/ 454834 w 3392302"/>
                <a:gd name="connsiteY839" fmla="*/ 2177862 h 3235434"/>
                <a:gd name="connsiteX840" fmla="*/ 2394100 w 3392302"/>
                <a:gd name="connsiteY840" fmla="*/ 2654998 h 3235434"/>
                <a:gd name="connsiteX841" fmla="*/ 2368841 w 3392302"/>
                <a:gd name="connsiteY841" fmla="*/ 2555034 h 3235434"/>
                <a:gd name="connsiteX842" fmla="*/ 2317266 w 3392302"/>
                <a:gd name="connsiteY842" fmla="*/ 2576682 h 3235434"/>
                <a:gd name="connsiteX843" fmla="*/ 2365378 w 3392302"/>
                <a:gd name="connsiteY843" fmla="*/ 2660998 h 3235434"/>
                <a:gd name="connsiteX844" fmla="*/ 2370396 w 3392302"/>
                <a:gd name="connsiteY844" fmla="*/ 2621238 h 3235434"/>
                <a:gd name="connsiteX845" fmla="*/ 2394100 w 3392302"/>
                <a:gd name="connsiteY845" fmla="*/ 2654998 h 3235434"/>
                <a:gd name="connsiteX846" fmla="*/ 2448194 w 3392302"/>
                <a:gd name="connsiteY846" fmla="*/ 2648183 h 3235434"/>
                <a:gd name="connsiteX847" fmla="*/ 2455675 w 3392302"/>
                <a:gd name="connsiteY847" fmla="*/ 2655109 h 3235434"/>
                <a:gd name="connsiteX848" fmla="*/ 2430897 w 3392302"/>
                <a:gd name="connsiteY848" fmla="*/ 2694795 h 3235434"/>
                <a:gd name="connsiteX849" fmla="*/ 2512861 w 3392302"/>
                <a:gd name="connsiteY849" fmla="*/ 2659980 h 3235434"/>
                <a:gd name="connsiteX850" fmla="*/ 2522935 w 3392302"/>
                <a:gd name="connsiteY850" fmla="*/ 2606220 h 3235434"/>
                <a:gd name="connsiteX851" fmla="*/ 2463601 w 3392302"/>
                <a:gd name="connsiteY851" fmla="*/ 2597794 h 3235434"/>
                <a:gd name="connsiteX852" fmla="*/ 2413897 w 3392302"/>
                <a:gd name="connsiteY852" fmla="*/ 2655369 h 3235434"/>
                <a:gd name="connsiteX853" fmla="*/ 2420879 w 3392302"/>
                <a:gd name="connsiteY853" fmla="*/ 2662295 h 3235434"/>
                <a:gd name="connsiteX854" fmla="*/ 2448194 w 3392302"/>
                <a:gd name="connsiteY854" fmla="*/ 2648183 h 3235434"/>
                <a:gd name="connsiteX855" fmla="*/ 434074 w 3392302"/>
                <a:gd name="connsiteY855" fmla="*/ 2137936 h 3235434"/>
                <a:gd name="connsiteX856" fmla="*/ 435148 w 3392302"/>
                <a:gd name="connsiteY856" fmla="*/ 2128084 h 3235434"/>
                <a:gd name="connsiteX857" fmla="*/ 364832 w 3392302"/>
                <a:gd name="connsiteY857" fmla="*/ 2117750 h 3235434"/>
                <a:gd name="connsiteX858" fmla="*/ 321887 w 3392302"/>
                <a:gd name="connsiteY858" fmla="*/ 2162232 h 3235434"/>
                <a:gd name="connsiteX859" fmla="*/ 377666 w 3392302"/>
                <a:gd name="connsiteY859" fmla="*/ 2195437 h 3235434"/>
                <a:gd name="connsiteX860" fmla="*/ 445056 w 3392302"/>
                <a:gd name="connsiteY860" fmla="*/ 2165269 h 3235434"/>
                <a:gd name="connsiteX861" fmla="*/ 401407 w 3392302"/>
                <a:gd name="connsiteY861" fmla="*/ 2154788 h 3235434"/>
                <a:gd name="connsiteX862" fmla="*/ 402907 w 3392302"/>
                <a:gd name="connsiteY862" fmla="*/ 2144992 h 3235434"/>
                <a:gd name="connsiteX863" fmla="*/ 434074 w 3392302"/>
                <a:gd name="connsiteY863" fmla="*/ 2137936 h 3235434"/>
                <a:gd name="connsiteX864" fmla="*/ 633984 w 3392302"/>
                <a:gd name="connsiteY864" fmla="*/ 1298295 h 3235434"/>
                <a:gd name="connsiteX865" fmla="*/ 649799 w 3392302"/>
                <a:gd name="connsiteY865" fmla="*/ 1392815 h 3235434"/>
                <a:gd name="connsiteX866" fmla="*/ 707393 w 3392302"/>
                <a:gd name="connsiteY866" fmla="*/ 1375333 h 3235434"/>
                <a:gd name="connsiteX867" fmla="*/ 663503 w 3392302"/>
                <a:gd name="connsiteY867" fmla="*/ 1287499 h 3235434"/>
                <a:gd name="connsiteX868" fmla="*/ 656336 w 3392302"/>
                <a:gd name="connsiteY868" fmla="*/ 1313351 h 3235434"/>
                <a:gd name="connsiteX869" fmla="*/ 633984 w 3392302"/>
                <a:gd name="connsiteY869" fmla="*/ 1298295 h 3235434"/>
                <a:gd name="connsiteX870" fmla="*/ 474075 w 3392302"/>
                <a:gd name="connsiteY870" fmla="*/ 2101213 h 3235434"/>
                <a:gd name="connsiteX871" fmla="*/ 446945 w 3392302"/>
                <a:gd name="connsiteY871" fmla="*/ 2008564 h 3235434"/>
                <a:gd name="connsiteX872" fmla="*/ 398333 w 3392302"/>
                <a:gd name="connsiteY872" fmla="*/ 2017564 h 3235434"/>
                <a:gd name="connsiteX873" fmla="*/ 397833 w 3392302"/>
                <a:gd name="connsiteY873" fmla="*/ 2070398 h 3235434"/>
                <a:gd name="connsiteX874" fmla="*/ 451648 w 3392302"/>
                <a:gd name="connsiteY874" fmla="*/ 2123380 h 3235434"/>
                <a:gd name="connsiteX875" fmla="*/ 441185 w 3392302"/>
                <a:gd name="connsiteY875" fmla="*/ 2085861 h 3235434"/>
                <a:gd name="connsiteX876" fmla="*/ 448278 w 3392302"/>
                <a:gd name="connsiteY876" fmla="*/ 2080565 h 3235434"/>
                <a:gd name="connsiteX877" fmla="*/ 474075 w 3392302"/>
                <a:gd name="connsiteY877" fmla="*/ 2101213 h 3235434"/>
                <a:gd name="connsiteX878" fmla="*/ 666559 w 3392302"/>
                <a:gd name="connsiteY878" fmla="*/ 1222072 h 3235434"/>
                <a:gd name="connsiteX879" fmla="*/ 713985 w 3392302"/>
                <a:gd name="connsiteY879" fmla="*/ 1129719 h 3235434"/>
                <a:gd name="connsiteX880" fmla="*/ 664725 w 3392302"/>
                <a:gd name="connsiteY880" fmla="*/ 1112552 h 3235434"/>
                <a:gd name="connsiteX881" fmla="*/ 638947 w 3392302"/>
                <a:gd name="connsiteY881" fmla="*/ 1210738 h 3235434"/>
                <a:gd name="connsiteX882" fmla="*/ 666559 w 3392302"/>
                <a:gd name="connsiteY882" fmla="*/ 1185071 h 3235434"/>
                <a:gd name="connsiteX883" fmla="*/ 666559 w 3392302"/>
                <a:gd name="connsiteY883" fmla="*/ 1222072 h 3235434"/>
                <a:gd name="connsiteX884" fmla="*/ 619225 w 3392302"/>
                <a:gd name="connsiteY884" fmla="*/ 1221201 h 3235434"/>
                <a:gd name="connsiteX885" fmla="*/ 529631 w 3392302"/>
                <a:gd name="connsiteY885" fmla="*/ 1147311 h 3235434"/>
                <a:gd name="connsiteX886" fmla="*/ 509834 w 3392302"/>
                <a:gd name="connsiteY886" fmla="*/ 1198868 h 3235434"/>
                <a:gd name="connsiteX887" fmla="*/ 590909 w 3392302"/>
                <a:gd name="connsiteY887" fmla="*/ 1236053 h 3235434"/>
                <a:gd name="connsiteX888" fmla="*/ 583132 w 3392302"/>
                <a:gd name="connsiteY888" fmla="*/ 1200590 h 3235434"/>
                <a:gd name="connsiteX889" fmla="*/ 619225 w 3392302"/>
                <a:gd name="connsiteY889" fmla="*/ 1221201 h 3235434"/>
                <a:gd name="connsiteX890" fmla="*/ 3192074 w 3392302"/>
                <a:gd name="connsiteY890" fmla="*/ 2029138 h 3235434"/>
                <a:gd name="connsiteX891" fmla="*/ 3051591 w 3392302"/>
                <a:gd name="connsiteY891" fmla="*/ 2066175 h 3235434"/>
                <a:gd name="connsiteX892" fmla="*/ 3126184 w 3392302"/>
                <a:gd name="connsiteY892" fmla="*/ 2156455 h 3235434"/>
                <a:gd name="connsiteX893" fmla="*/ 3192074 w 3392302"/>
                <a:gd name="connsiteY893" fmla="*/ 2029138 h 3235434"/>
                <a:gd name="connsiteX894" fmla="*/ 1274030 w 3392302"/>
                <a:gd name="connsiteY894" fmla="*/ 384061 h 3235434"/>
                <a:gd name="connsiteX895" fmla="*/ 1287771 w 3392302"/>
                <a:gd name="connsiteY895" fmla="*/ 288633 h 3235434"/>
                <a:gd name="connsiteX896" fmla="*/ 1230733 w 3392302"/>
                <a:gd name="connsiteY896" fmla="*/ 298448 h 3235434"/>
                <a:gd name="connsiteX897" fmla="*/ 1248918 w 3392302"/>
                <a:gd name="connsiteY897" fmla="*/ 384487 h 3235434"/>
                <a:gd name="connsiteX898" fmla="*/ 1255585 w 3392302"/>
                <a:gd name="connsiteY898" fmla="*/ 350079 h 3235434"/>
                <a:gd name="connsiteX899" fmla="*/ 1274030 w 3392302"/>
                <a:gd name="connsiteY899" fmla="*/ 384061 h 3235434"/>
                <a:gd name="connsiteX900" fmla="*/ 1232066 w 3392302"/>
                <a:gd name="connsiteY900" fmla="*/ 391338 h 3235434"/>
                <a:gd name="connsiteX901" fmla="*/ 1175399 w 3392302"/>
                <a:gd name="connsiteY901" fmla="*/ 353875 h 3235434"/>
                <a:gd name="connsiteX902" fmla="*/ 1120417 w 3392302"/>
                <a:gd name="connsiteY902" fmla="*/ 378542 h 3235434"/>
                <a:gd name="connsiteX903" fmla="*/ 1153528 w 3392302"/>
                <a:gd name="connsiteY903" fmla="*/ 421746 h 3235434"/>
                <a:gd name="connsiteX904" fmla="*/ 1220085 w 3392302"/>
                <a:gd name="connsiteY904" fmla="*/ 427320 h 3235434"/>
                <a:gd name="connsiteX905" fmla="*/ 1201455 w 3392302"/>
                <a:gd name="connsiteY905" fmla="*/ 402894 h 3235434"/>
                <a:gd name="connsiteX906" fmla="*/ 1232066 w 3392302"/>
                <a:gd name="connsiteY906" fmla="*/ 391338 h 3235434"/>
                <a:gd name="connsiteX907" fmla="*/ 476741 w 3392302"/>
                <a:gd name="connsiteY907" fmla="*/ 862752 h 3235434"/>
                <a:gd name="connsiteX908" fmla="*/ 479464 w 3392302"/>
                <a:gd name="connsiteY908" fmla="*/ 854122 h 3235434"/>
                <a:gd name="connsiteX909" fmla="*/ 404851 w 3392302"/>
                <a:gd name="connsiteY909" fmla="*/ 828307 h 3235434"/>
                <a:gd name="connsiteX910" fmla="*/ 371518 w 3392302"/>
                <a:gd name="connsiteY910" fmla="*/ 852530 h 3235434"/>
                <a:gd name="connsiteX911" fmla="*/ 390888 w 3392302"/>
                <a:gd name="connsiteY911" fmla="*/ 892975 h 3235434"/>
                <a:gd name="connsiteX912" fmla="*/ 472223 w 3392302"/>
                <a:gd name="connsiteY912" fmla="*/ 899271 h 3235434"/>
                <a:gd name="connsiteX913" fmla="*/ 473852 w 3392302"/>
                <a:gd name="connsiteY913" fmla="*/ 886456 h 3235434"/>
                <a:gd name="connsiteX914" fmla="*/ 444185 w 3392302"/>
                <a:gd name="connsiteY914" fmla="*/ 873419 h 3235434"/>
                <a:gd name="connsiteX915" fmla="*/ 476741 w 3392302"/>
                <a:gd name="connsiteY915" fmla="*/ 862752 h 3235434"/>
                <a:gd name="connsiteX916" fmla="*/ 552205 w 3392302"/>
                <a:gd name="connsiteY916" fmla="*/ 886734 h 3235434"/>
                <a:gd name="connsiteX917" fmla="*/ 649281 w 3392302"/>
                <a:gd name="connsiteY917" fmla="*/ 850789 h 3235434"/>
                <a:gd name="connsiteX918" fmla="*/ 631706 w 3392302"/>
                <a:gd name="connsiteY918" fmla="*/ 812714 h 3235434"/>
                <a:gd name="connsiteX919" fmla="*/ 542372 w 3392302"/>
                <a:gd name="connsiteY919" fmla="*/ 859493 h 3235434"/>
                <a:gd name="connsiteX920" fmla="*/ 575724 w 3392302"/>
                <a:gd name="connsiteY920" fmla="*/ 857104 h 3235434"/>
                <a:gd name="connsiteX921" fmla="*/ 552205 w 3392302"/>
                <a:gd name="connsiteY921" fmla="*/ 886734 h 3235434"/>
                <a:gd name="connsiteX922" fmla="*/ 493482 w 3392302"/>
                <a:gd name="connsiteY922" fmla="*/ 849974 h 3235434"/>
                <a:gd name="connsiteX923" fmla="*/ 508742 w 3392302"/>
                <a:gd name="connsiteY923" fmla="*/ 819900 h 3235434"/>
                <a:gd name="connsiteX924" fmla="*/ 524890 w 3392302"/>
                <a:gd name="connsiteY924" fmla="*/ 843456 h 3235434"/>
                <a:gd name="connsiteX925" fmla="*/ 525075 w 3392302"/>
                <a:gd name="connsiteY925" fmla="*/ 752751 h 3235434"/>
                <a:gd name="connsiteX926" fmla="*/ 476464 w 3392302"/>
                <a:gd name="connsiteY926" fmla="*/ 757288 h 3235434"/>
                <a:gd name="connsiteX927" fmla="*/ 493482 w 3392302"/>
                <a:gd name="connsiteY927" fmla="*/ 849974 h 3235434"/>
                <a:gd name="connsiteX928" fmla="*/ 1223177 w 3392302"/>
                <a:gd name="connsiteY928" fmla="*/ 471858 h 3235434"/>
                <a:gd name="connsiteX929" fmla="*/ 1216603 w 3392302"/>
                <a:gd name="connsiteY929" fmla="*/ 466339 h 3235434"/>
                <a:gd name="connsiteX930" fmla="*/ 1224733 w 3392302"/>
                <a:gd name="connsiteY930" fmla="*/ 433895 h 3235434"/>
                <a:gd name="connsiteX931" fmla="*/ 1166288 w 3392302"/>
                <a:gd name="connsiteY931" fmla="*/ 475617 h 3235434"/>
                <a:gd name="connsiteX932" fmla="*/ 1166528 w 3392302"/>
                <a:gd name="connsiteY932" fmla="*/ 529192 h 3235434"/>
                <a:gd name="connsiteX933" fmla="*/ 1220825 w 3392302"/>
                <a:gd name="connsiteY933" fmla="*/ 523859 h 3235434"/>
                <a:gd name="connsiteX934" fmla="*/ 1248918 w 3392302"/>
                <a:gd name="connsiteY934" fmla="*/ 465173 h 3235434"/>
                <a:gd name="connsiteX935" fmla="*/ 1247381 w 3392302"/>
                <a:gd name="connsiteY935" fmla="*/ 453599 h 3235434"/>
                <a:gd name="connsiteX936" fmla="*/ 1223177 w 3392302"/>
                <a:gd name="connsiteY936" fmla="*/ 471858 h 3235434"/>
                <a:gd name="connsiteX937" fmla="*/ 476149 w 3392302"/>
                <a:gd name="connsiteY937" fmla="*/ 912475 h 3235434"/>
                <a:gd name="connsiteX938" fmla="*/ 422018 w 3392302"/>
                <a:gd name="connsiteY938" fmla="*/ 986143 h 3235434"/>
                <a:gd name="connsiteX939" fmla="*/ 469834 w 3392302"/>
                <a:gd name="connsiteY939" fmla="*/ 1008235 h 3235434"/>
                <a:gd name="connsiteX940" fmla="*/ 502501 w 3392302"/>
                <a:gd name="connsiteY940" fmla="*/ 925197 h 3235434"/>
                <a:gd name="connsiteX941" fmla="*/ 480982 w 3392302"/>
                <a:gd name="connsiteY941" fmla="*/ 937235 h 3235434"/>
                <a:gd name="connsiteX942" fmla="*/ 476149 w 3392302"/>
                <a:gd name="connsiteY942" fmla="*/ 912475 h 3235434"/>
                <a:gd name="connsiteX943" fmla="*/ 1305086 w 3392302"/>
                <a:gd name="connsiteY943" fmla="*/ 424154 h 3235434"/>
                <a:gd name="connsiteX944" fmla="*/ 1398550 w 3392302"/>
                <a:gd name="connsiteY944" fmla="*/ 406209 h 3235434"/>
                <a:gd name="connsiteX945" fmla="*/ 1384309 w 3392302"/>
                <a:gd name="connsiteY945" fmla="*/ 363338 h 3235434"/>
                <a:gd name="connsiteX946" fmla="*/ 1295289 w 3392302"/>
                <a:gd name="connsiteY946" fmla="*/ 398820 h 3235434"/>
                <a:gd name="connsiteX947" fmla="*/ 1333734 w 3392302"/>
                <a:gd name="connsiteY947" fmla="*/ 402450 h 3235434"/>
                <a:gd name="connsiteX948" fmla="*/ 1305086 w 3392302"/>
                <a:gd name="connsiteY948" fmla="*/ 424154 h 3235434"/>
                <a:gd name="connsiteX949" fmla="*/ 524483 w 3392302"/>
                <a:gd name="connsiteY949" fmla="*/ 921716 h 3235434"/>
                <a:gd name="connsiteX950" fmla="*/ 583502 w 3392302"/>
                <a:gd name="connsiteY950" fmla="*/ 997032 h 3235434"/>
                <a:gd name="connsiteX951" fmla="*/ 623169 w 3392302"/>
                <a:gd name="connsiteY951" fmla="*/ 973235 h 3235434"/>
                <a:gd name="connsiteX952" fmla="*/ 584706 w 3392302"/>
                <a:gd name="connsiteY952" fmla="*/ 915401 h 3235434"/>
                <a:gd name="connsiteX953" fmla="*/ 543631 w 3392302"/>
                <a:gd name="connsiteY953" fmla="*/ 900216 h 3235434"/>
                <a:gd name="connsiteX954" fmla="*/ 564742 w 3392302"/>
                <a:gd name="connsiteY954" fmla="*/ 928438 h 3235434"/>
                <a:gd name="connsiteX955" fmla="*/ 560761 w 3392302"/>
                <a:gd name="connsiteY955" fmla="*/ 935549 h 3235434"/>
                <a:gd name="connsiteX956" fmla="*/ 524483 w 3392302"/>
                <a:gd name="connsiteY956" fmla="*/ 921716 h 3235434"/>
                <a:gd name="connsiteX957" fmla="*/ 2787587 w 3392302"/>
                <a:gd name="connsiteY957" fmla="*/ 2474070 h 3235434"/>
                <a:gd name="connsiteX958" fmla="*/ 2731827 w 3392302"/>
                <a:gd name="connsiteY958" fmla="*/ 2436162 h 3235434"/>
                <a:gd name="connsiteX959" fmla="*/ 2683512 w 3392302"/>
                <a:gd name="connsiteY959" fmla="*/ 2479922 h 3235434"/>
                <a:gd name="connsiteX960" fmla="*/ 2730049 w 3392302"/>
                <a:gd name="connsiteY960" fmla="*/ 2517052 h 3235434"/>
                <a:gd name="connsiteX961" fmla="*/ 2787587 w 3392302"/>
                <a:gd name="connsiteY961" fmla="*/ 2474070 h 3235434"/>
                <a:gd name="connsiteX962" fmla="*/ 2689178 w 3392302"/>
                <a:gd name="connsiteY962" fmla="*/ 2702517 h 3235434"/>
                <a:gd name="connsiteX963" fmla="*/ 2738846 w 3392302"/>
                <a:gd name="connsiteY963" fmla="*/ 2625942 h 3235434"/>
                <a:gd name="connsiteX964" fmla="*/ 2735253 w 3392302"/>
                <a:gd name="connsiteY964" fmla="*/ 2615627 h 3235434"/>
                <a:gd name="connsiteX965" fmla="*/ 2599048 w 3392302"/>
                <a:gd name="connsiteY965" fmla="*/ 2653831 h 3235434"/>
                <a:gd name="connsiteX966" fmla="*/ 2602585 w 3392302"/>
                <a:gd name="connsiteY966" fmla="*/ 2663646 h 3235434"/>
                <a:gd name="connsiteX967" fmla="*/ 2689178 w 3392302"/>
                <a:gd name="connsiteY967" fmla="*/ 2702517 h 3235434"/>
                <a:gd name="connsiteX968" fmla="*/ 2033151 w 3392302"/>
                <a:gd name="connsiteY968" fmla="*/ 355912 h 3235434"/>
                <a:gd name="connsiteX969" fmla="*/ 1998002 w 3392302"/>
                <a:gd name="connsiteY969" fmla="*/ 219429 h 3235434"/>
                <a:gd name="connsiteX970" fmla="*/ 1934742 w 3392302"/>
                <a:gd name="connsiteY970" fmla="*/ 219429 h 3235434"/>
                <a:gd name="connsiteX971" fmla="*/ 1947909 w 3392302"/>
                <a:gd name="connsiteY971" fmla="*/ 324708 h 3235434"/>
                <a:gd name="connsiteX972" fmla="*/ 2033151 w 3392302"/>
                <a:gd name="connsiteY972" fmla="*/ 355912 h 3235434"/>
                <a:gd name="connsiteX973" fmla="*/ 655633 w 3392302"/>
                <a:gd name="connsiteY973" fmla="*/ 1873821 h 3235434"/>
                <a:gd name="connsiteX974" fmla="*/ 605724 w 3392302"/>
                <a:gd name="connsiteY974" fmla="*/ 1841506 h 3235434"/>
                <a:gd name="connsiteX975" fmla="*/ 565150 w 3392302"/>
                <a:gd name="connsiteY975" fmla="*/ 1884451 h 3235434"/>
                <a:gd name="connsiteX976" fmla="*/ 611910 w 3392302"/>
                <a:gd name="connsiteY976" fmla="*/ 1918025 h 3235434"/>
                <a:gd name="connsiteX977" fmla="*/ 655633 w 3392302"/>
                <a:gd name="connsiteY977" fmla="*/ 1873821 h 3235434"/>
                <a:gd name="connsiteX978" fmla="*/ 2561084 w 3392302"/>
                <a:gd name="connsiteY978" fmla="*/ 567026 h 3235434"/>
                <a:gd name="connsiteX979" fmla="*/ 2635548 w 3392302"/>
                <a:gd name="connsiteY979" fmla="*/ 580897 h 3235434"/>
                <a:gd name="connsiteX980" fmla="*/ 2644326 w 3392302"/>
                <a:gd name="connsiteY980" fmla="*/ 544378 h 3235434"/>
                <a:gd name="connsiteX981" fmla="*/ 2571214 w 3392302"/>
                <a:gd name="connsiteY981" fmla="*/ 527766 h 3235434"/>
                <a:gd name="connsiteX982" fmla="*/ 2561084 w 3392302"/>
                <a:gd name="connsiteY982" fmla="*/ 567026 h 3235434"/>
                <a:gd name="connsiteX983" fmla="*/ 1393439 w 3392302"/>
                <a:gd name="connsiteY983" fmla="*/ 2870334 h 3235434"/>
                <a:gd name="connsiteX984" fmla="*/ 1308252 w 3392302"/>
                <a:gd name="connsiteY984" fmla="*/ 2842575 h 3235434"/>
                <a:gd name="connsiteX985" fmla="*/ 1313271 w 3392302"/>
                <a:gd name="connsiteY985" fmla="*/ 2888168 h 3235434"/>
                <a:gd name="connsiteX986" fmla="*/ 1380828 w 3392302"/>
                <a:gd name="connsiteY986" fmla="*/ 2902242 h 3235434"/>
                <a:gd name="connsiteX987" fmla="*/ 1382679 w 3392302"/>
                <a:gd name="connsiteY987" fmla="*/ 2892798 h 3235434"/>
                <a:gd name="connsiteX988" fmla="*/ 1362012 w 3392302"/>
                <a:gd name="connsiteY988" fmla="*/ 2876816 h 3235434"/>
                <a:gd name="connsiteX989" fmla="*/ 1393439 w 3392302"/>
                <a:gd name="connsiteY989" fmla="*/ 2870334 h 3235434"/>
                <a:gd name="connsiteX990" fmla="*/ 2480102 w 3392302"/>
                <a:gd name="connsiteY990" fmla="*/ 536229 h 3235434"/>
                <a:gd name="connsiteX991" fmla="*/ 2403101 w 3392302"/>
                <a:gd name="connsiteY991" fmla="*/ 566193 h 3235434"/>
                <a:gd name="connsiteX992" fmla="*/ 2423101 w 3392302"/>
                <a:gd name="connsiteY992" fmla="*/ 601378 h 3235434"/>
                <a:gd name="connsiteX993" fmla="*/ 2497879 w 3392302"/>
                <a:gd name="connsiteY993" fmla="*/ 557859 h 3235434"/>
                <a:gd name="connsiteX994" fmla="*/ 2480102 w 3392302"/>
                <a:gd name="connsiteY994" fmla="*/ 536229 h 3235434"/>
                <a:gd name="connsiteX995" fmla="*/ 1422458 w 3392302"/>
                <a:gd name="connsiteY995" fmla="*/ 2934261 h 3235434"/>
                <a:gd name="connsiteX996" fmla="*/ 1473384 w 3392302"/>
                <a:gd name="connsiteY996" fmla="*/ 3002262 h 3235434"/>
                <a:gd name="connsiteX997" fmla="*/ 1505737 w 3392302"/>
                <a:gd name="connsiteY997" fmla="*/ 2976614 h 3235434"/>
                <a:gd name="connsiteX998" fmla="*/ 1446551 w 3392302"/>
                <a:gd name="connsiteY998" fmla="*/ 2911242 h 3235434"/>
                <a:gd name="connsiteX999" fmla="*/ 1452884 w 3392302"/>
                <a:gd name="connsiteY999" fmla="*/ 2937465 h 3235434"/>
                <a:gd name="connsiteX1000" fmla="*/ 1422458 w 3392302"/>
                <a:gd name="connsiteY1000" fmla="*/ 2934261 h 3235434"/>
                <a:gd name="connsiteX1001" fmla="*/ 2489954 w 3392302"/>
                <a:gd name="connsiteY1001" fmla="*/ 524266 h 3235434"/>
                <a:gd name="connsiteX1002" fmla="*/ 2483509 w 3392302"/>
                <a:gd name="connsiteY1002" fmla="*/ 494210 h 3235434"/>
                <a:gd name="connsiteX1003" fmla="*/ 2512454 w 3392302"/>
                <a:gd name="connsiteY1003" fmla="*/ 504747 h 3235434"/>
                <a:gd name="connsiteX1004" fmla="*/ 2459675 w 3392302"/>
                <a:gd name="connsiteY1004" fmla="*/ 438432 h 3235434"/>
                <a:gd name="connsiteX1005" fmla="*/ 2426656 w 3392302"/>
                <a:gd name="connsiteY1005" fmla="*/ 464432 h 3235434"/>
                <a:gd name="connsiteX1006" fmla="*/ 2489954 w 3392302"/>
                <a:gd name="connsiteY1006" fmla="*/ 524266 h 3235434"/>
                <a:gd name="connsiteX1007" fmla="*/ 2554066 w 3392302"/>
                <a:gd name="connsiteY1007" fmla="*/ 486229 h 3235434"/>
                <a:gd name="connsiteX1008" fmla="*/ 2549695 w 3392302"/>
                <a:gd name="connsiteY1008" fmla="*/ 520470 h 3235434"/>
                <a:gd name="connsiteX1009" fmla="*/ 2598418 w 3392302"/>
                <a:gd name="connsiteY1009" fmla="*/ 445191 h 3235434"/>
                <a:gd name="connsiteX1010" fmla="*/ 2550121 w 3392302"/>
                <a:gd name="connsiteY1010" fmla="*/ 437765 h 3235434"/>
                <a:gd name="connsiteX1011" fmla="*/ 2522047 w 3392302"/>
                <a:gd name="connsiteY1011" fmla="*/ 496118 h 3235434"/>
                <a:gd name="connsiteX1012" fmla="*/ 2531287 w 3392302"/>
                <a:gd name="connsiteY1012" fmla="*/ 501099 h 3235434"/>
                <a:gd name="connsiteX1013" fmla="*/ 2554066 w 3392302"/>
                <a:gd name="connsiteY1013" fmla="*/ 486229 h 3235434"/>
                <a:gd name="connsiteX1014" fmla="*/ 1434754 w 3392302"/>
                <a:gd name="connsiteY1014" fmla="*/ 2860353 h 3235434"/>
                <a:gd name="connsiteX1015" fmla="*/ 1448847 w 3392302"/>
                <a:gd name="connsiteY1015" fmla="*/ 2860242 h 3235434"/>
                <a:gd name="connsiteX1016" fmla="*/ 1451403 w 3392302"/>
                <a:gd name="connsiteY1016" fmla="*/ 2786963 h 3235434"/>
                <a:gd name="connsiteX1017" fmla="*/ 1414661 w 3392302"/>
                <a:gd name="connsiteY1017" fmla="*/ 2777778 h 3235434"/>
                <a:gd name="connsiteX1018" fmla="*/ 1393661 w 3392302"/>
                <a:gd name="connsiteY1018" fmla="*/ 2818112 h 3235434"/>
                <a:gd name="connsiteX1019" fmla="*/ 1405828 w 3392302"/>
                <a:gd name="connsiteY1019" fmla="*/ 2863760 h 3235434"/>
                <a:gd name="connsiteX1020" fmla="*/ 1428643 w 3392302"/>
                <a:gd name="connsiteY1020" fmla="*/ 2838649 h 3235434"/>
                <a:gd name="connsiteX1021" fmla="*/ 1434754 w 3392302"/>
                <a:gd name="connsiteY1021" fmla="*/ 2860353 h 3235434"/>
                <a:gd name="connsiteX1022" fmla="*/ 1479032 w 3392302"/>
                <a:gd name="connsiteY1022" fmla="*/ 2902761 h 3235434"/>
                <a:gd name="connsiteX1023" fmla="*/ 1544552 w 3392302"/>
                <a:gd name="connsiteY1023" fmla="*/ 2878316 h 3235434"/>
                <a:gd name="connsiteX1024" fmla="*/ 1531422 w 3392302"/>
                <a:gd name="connsiteY1024" fmla="*/ 2846371 h 3235434"/>
                <a:gd name="connsiteX1025" fmla="*/ 1455051 w 3392302"/>
                <a:gd name="connsiteY1025" fmla="*/ 2868853 h 3235434"/>
                <a:gd name="connsiteX1026" fmla="*/ 1479032 w 3392302"/>
                <a:gd name="connsiteY1026" fmla="*/ 2902761 h 3235434"/>
                <a:gd name="connsiteX1027" fmla="*/ 2507695 w 3392302"/>
                <a:gd name="connsiteY1027" fmla="*/ 571452 h 3235434"/>
                <a:gd name="connsiteX1028" fmla="*/ 2512806 w 3392302"/>
                <a:gd name="connsiteY1028" fmla="*/ 655138 h 3235434"/>
                <a:gd name="connsiteX1029" fmla="*/ 2553658 w 3392302"/>
                <a:gd name="connsiteY1029" fmla="*/ 647860 h 3235434"/>
                <a:gd name="connsiteX1030" fmla="*/ 2535584 w 3392302"/>
                <a:gd name="connsiteY1030" fmla="*/ 566767 h 3235434"/>
                <a:gd name="connsiteX1031" fmla="*/ 2532602 w 3392302"/>
                <a:gd name="connsiteY1031" fmla="*/ 598693 h 3235434"/>
                <a:gd name="connsiteX1032" fmla="*/ 2507695 w 3392302"/>
                <a:gd name="connsiteY1032" fmla="*/ 571452 h 3235434"/>
                <a:gd name="connsiteX1033" fmla="*/ 1394717 w 3392302"/>
                <a:gd name="connsiteY1033" fmla="*/ 2906668 h 3235434"/>
                <a:gd name="connsiteX1034" fmla="*/ 1333179 w 3392302"/>
                <a:gd name="connsiteY1034" fmla="*/ 2978725 h 3235434"/>
                <a:gd name="connsiteX1035" fmla="*/ 1376513 w 3392302"/>
                <a:gd name="connsiteY1035" fmla="*/ 2991762 h 3235434"/>
                <a:gd name="connsiteX1036" fmla="*/ 1416272 w 3392302"/>
                <a:gd name="connsiteY1036" fmla="*/ 2936817 h 3235434"/>
                <a:gd name="connsiteX1037" fmla="*/ 1408069 w 3392302"/>
                <a:gd name="connsiteY1037" fmla="*/ 2931039 h 3235434"/>
                <a:gd name="connsiteX1038" fmla="*/ 1380809 w 3392302"/>
                <a:gd name="connsiteY1038" fmla="*/ 2940798 h 3235434"/>
                <a:gd name="connsiteX1039" fmla="*/ 1394717 w 3392302"/>
                <a:gd name="connsiteY1039" fmla="*/ 2906668 h 3235434"/>
                <a:gd name="connsiteX1040" fmla="*/ 379888 w 3392302"/>
                <a:gd name="connsiteY1040" fmla="*/ 1741856 h 3235434"/>
                <a:gd name="connsiteX1041" fmla="*/ 410629 w 3392302"/>
                <a:gd name="connsiteY1041" fmla="*/ 1752838 h 3235434"/>
                <a:gd name="connsiteX1042" fmla="*/ 425870 w 3392302"/>
                <a:gd name="connsiteY1042" fmla="*/ 1672170 h 3235434"/>
                <a:gd name="connsiteX1043" fmla="*/ 388259 w 3392302"/>
                <a:gd name="connsiteY1043" fmla="*/ 1666541 h 3235434"/>
                <a:gd name="connsiteX1044" fmla="*/ 379888 w 3392302"/>
                <a:gd name="connsiteY1044" fmla="*/ 1741856 h 3235434"/>
                <a:gd name="connsiteX1045" fmla="*/ 3011368 w 3392302"/>
                <a:gd name="connsiteY1045" fmla="*/ 2128824 h 3235434"/>
                <a:gd name="connsiteX1046" fmla="*/ 3088832 w 3392302"/>
                <a:gd name="connsiteY1046" fmla="*/ 2142491 h 3235434"/>
                <a:gd name="connsiteX1047" fmla="*/ 3094369 w 3392302"/>
                <a:gd name="connsiteY1047" fmla="*/ 2108065 h 3235434"/>
                <a:gd name="connsiteX1048" fmla="*/ 3028516 w 3392302"/>
                <a:gd name="connsiteY1048" fmla="*/ 2092805 h 3235434"/>
                <a:gd name="connsiteX1049" fmla="*/ 3011368 w 3392302"/>
                <a:gd name="connsiteY1049" fmla="*/ 2128824 h 3235434"/>
                <a:gd name="connsiteX1050" fmla="*/ 370536 w 3392302"/>
                <a:gd name="connsiteY1050" fmla="*/ 1756986 h 3235434"/>
                <a:gd name="connsiteX1051" fmla="*/ 291905 w 3392302"/>
                <a:gd name="connsiteY1051" fmla="*/ 1716726 h 3235434"/>
                <a:gd name="connsiteX1052" fmla="*/ 277294 w 3392302"/>
                <a:gd name="connsiteY1052" fmla="*/ 1744819 h 3235434"/>
                <a:gd name="connsiteX1053" fmla="*/ 344740 w 3392302"/>
                <a:gd name="connsiteY1053" fmla="*/ 1781653 h 3235434"/>
                <a:gd name="connsiteX1054" fmla="*/ 370536 w 3392302"/>
                <a:gd name="connsiteY1054" fmla="*/ 1756986 h 3235434"/>
                <a:gd name="connsiteX1055" fmla="*/ 395462 w 3392302"/>
                <a:gd name="connsiteY1055" fmla="*/ 1812802 h 3235434"/>
                <a:gd name="connsiteX1056" fmla="*/ 425129 w 3392302"/>
                <a:gd name="connsiteY1056" fmla="*/ 1884136 h 3235434"/>
                <a:gd name="connsiteX1057" fmla="*/ 458260 w 3392302"/>
                <a:gd name="connsiteY1057" fmla="*/ 1874599 h 3235434"/>
                <a:gd name="connsiteX1058" fmla="*/ 454297 w 3392302"/>
                <a:gd name="connsiteY1058" fmla="*/ 1828506 h 3235434"/>
                <a:gd name="connsiteX1059" fmla="*/ 416277 w 3392302"/>
                <a:gd name="connsiteY1059" fmla="*/ 1795505 h 3235434"/>
                <a:gd name="connsiteX1060" fmla="*/ 423407 w 3392302"/>
                <a:gd name="connsiteY1060" fmla="*/ 1833209 h 3235434"/>
                <a:gd name="connsiteX1061" fmla="*/ 395462 w 3392302"/>
                <a:gd name="connsiteY1061" fmla="*/ 1812802 h 3235434"/>
                <a:gd name="connsiteX1062" fmla="*/ 2235080 w 3392302"/>
                <a:gd name="connsiteY1062" fmla="*/ 224892 h 3235434"/>
                <a:gd name="connsiteX1063" fmla="*/ 2156449 w 3392302"/>
                <a:gd name="connsiteY1063" fmla="*/ 192040 h 3235434"/>
                <a:gd name="connsiteX1064" fmla="*/ 2169153 w 3392302"/>
                <a:gd name="connsiteY1064" fmla="*/ 303189 h 3235434"/>
                <a:gd name="connsiteX1065" fmla="*/ 2235080 w 3392302"/>
                <a:gd name="connsiteY1065" fmla="*/ 224892 h 3235434"/>
                <a:gd name="connsiteX1066" fmla="*/ 1375587 w 3392302"/>
                <a:gd name="connsiteY1066" fmla="*/ 685361 h 3235434"/>
                <a:gd name="connsiteX1067" fmla="*/ 1405865 w 3392302"/>
                <a:gd name="connsiteY1067" fmla="*/ 629619 h 3235434"/>
                <a:gd name="connsiteX1068" fmla="*/ 1375587 w 3392302"/>
                <a:gd name="connsiteY1068" fmla="*/ 594674 h 3235434"/>
                <a:gd name="connsiteX1069" fmla="*/ 1332697 w 3392302"/>
                <a:gd name="connsiteY1069" fmla="*/ 630990 h 3235434"/>
                <a:gd name="connsiteX1070" fmla="*/ 1375587 w 3392302"/>
                <a:gd name="connsiteY1070" fmla="*/ 685361 h 3235434"/>
                <a:gd name="connsiteX1071" fmla="*/ 983878 w 3392302"/>
                <a:gd name="connsiteY1071" fmla="*/ 1057329 h 3235434"/>
                <a:gd name="connsiteX1072" fmla="*/ 1065231 w 3392302"/>
                <a:gd name="connsiteY1072" fmla="*/ 1051125 h 3235434"/>
                <a:gd name="connsiteX1073" fmla="*/ 1057916 w 3392302"/>
                <a:gd name="connsiteY1073" fmla="*/ 1013921 h 3235434"/>
                <a:gd name="connsiteX1074" fmla="*/ 977841 w 3392302"/>
                <a:gd name="connsiteY1074" fmla="*/ 1034847 h 3235434"/>
                <a:gd name="connsiteX1075" fmla="*/ 1006063 w 3392302"/>
                <a:gd name="connsiteY1075" fmla="*/ 1039810 h 3235434"/>
                <a:gd name="connsiteX1076" fmla="*/ 983878 w 3392302"/>
                <a:gd name="connsiteY1076" fmla="*/ 1057329 h 3235434"/>
                <a:gd name="connsiteX1077" fmla="*/ 357740 w 3392302"/>
                <a:gd name="connsiteY1077" fmla="*/ 1794357 h 3235434"/>
                <a:gd name="connsiteX1078" fmla="*/ 298776 w 3392302"/>
                <a:gd name="connsiteY1078" fmla="*/ 1852284 h 3235434"/>
                <a:gd name="connsiteX1079" fmla="*/ 340962 w 3392302"/>
                <a:gd name="connsiteY1079" fmla="*/ 1868265 h 3235434"/>
                <a:gd name="connsiteX1080" fmla="*/ 383277 w 3392302"/>
                <a:gd name="connsiteY1080" fmla="*/ 1818802 h 3235434"/>
                <a:gd name="connsiteX1081" fmla="*/ 375814 w 3392302"/>
                <a:gd name="connsiteY1081" fmla="*/ 1812617 h 3235434"/>
                <a:gd name="connsiteX1082" fmla="*/ 351925 w 3392302"/>
                <a:gd name="connsiteY1082" fmla="*/ 1818135 h 3235434"/>
                <a:gd name="connsiteX1083" fmla="*/ 357740 w 3392302"/>
                <a:gd name="connsiteY1083" fmla="*/ 1794357 h 3235434"/>
                <a:gd name="connsiteX1084" fmla="*/ 2975886 w 3392302"/>
                <a:gd name="connsiteY1084" fmla="*/ 2139362 h 3235434"/>
                <a:gd name="connsiteX1085" fmla="*/ 2958589 w 3392302"/>
                <a:gd name="connsiteY1085" fmla="*/ 2147492 h 3235434"/>
                <a:gd name="connsiteX1086" fmla="*/ 2973219 w 3392302"/>
                <a:gd name="connsiteY1086" fmla="*/ 2213233 h 3235434"/>
                <a:gd name="connsiteX1087" fmla="*/ 3010035 w 3392302"/>
                <a:gd name="connsiteY1087" fmla="*/ 2215363 h 3235434"/>
                <a:gd name="connsiteX1088" fmla="*/ 3019849 w 3392302"/>
                <a:gd name="connsiteY1088" fmla="*/ 2170658 h 3235434"/>
                <a:gd name="connsiteX1089" fmla="*/ 2994405 w 3392302"/>
                <a:gd name="connsiteY1089" fmla="*/ 2131843 h 3235434"/>
                <a:gd name="connsiteX1090" fmla="*/ 2992349 w 3392302"/>
                <a:gd name="connsiteY1090" fmla="*/ 2159529 h 3235434"/>
                <a:gd name="connsiteX1091" fmla="*/ 2982775 w 3392302"/>
                <a:gd name="connsiteY1091" fmla="*/ 2166177 h 3235434"/>
                <a:gd name="connsiteX1092" fmla="*/ 2975886 w 3392302"/>
                <a:gd name="connsiteY1092" fmla="*/ 2139362 h 3235434"/>
                <a:gd name="connsiteX1093" fmla="*/ 2970071 w 3392302"/>
                <a:gd name="connsiteY1093" fmla="*/ 2080565 h 3235434"/>
                <a:gd name="connsiteX1094" fmla="*/ 2907237 w 3392302"/>
                <a:gd name="connsiteY1094" fmla="*/ 2019934 h 3235434"/>
                <a:gd name="connsiteX1095" fmla="*/ 2882274 w 3392302"/>
                <a:gd name="connsiteY1095" fmla="*/ 2044860 h 3235434"/>
                <a:gd name="connsiteX1096" fmla="*/ 2945682 w 3392302"/>
                <a:gd name="connsiteY1096" fmla="*/ 2095435 h 3235434"/>
                <a:gd name="connsiteX1097" fmla="*/ 2937348 w 3392302"/>
                <a:gd name="connsiteY1097" fmla="*/ 2069046 h 3235434"/>
                <a:gd name="connsiteX1098" fmla="*/ 2970071 w 3392302"/>
                <a:gd name="connsiteY1098" fmla="*/ 2080565 h 3235434"/>
                <a:gd name="connsiteX1099" fmla="*/ 903543 w 3392302"/>
                <a:gd name="connsiteY1099" fmla="*/ 1060273 h 3235434"/>
                <a:gd name="connsiteX1100" fmla="*/ 859246 w 3392302"/>
                <a:gd name="connsiteY1100" fmla="*/ 1115496 h 3235434"/>
                <a:gd name="connsiteX1101" fmla="*/ 887969 w 3392302"/>
                <a:gd name="connsiteY1101" fmla="*/ 1139756 h 3235434"/>
                <a:gd name="connsiteX1102" fmla="*/ 936544 w 3392302"/>
                <a:gd name="connsiteY1102" fmla="*/ 1093163 h 3235434"/>
                <a:gd name="connsiteX1103" fmla="*/ 903543 w 3392302"/>
                <a:gd name="connsiteY1103" fmla="*/ 1060273 h 3235434"/>
                <a:gd name="connsiteX1104" fmla="*/ 429574 w 3392302"/>
                <a:gd name="connsiteY1104" fmla="*/ 1781801 h 3235434"/>
                <a:gd name="connsiteX1105" fmla="*/ 510816 w 3392302"/>
                <a:gd name="connsiteY1105" fmla="*/ 1770672 h 3235434"/>
                <a:gd name="connsiteX1106" fmla="*/ 491575 w 3392302"/>
                <a:gd name="connsiteY1106" fmla="*/ 1736727 h 3235434"/>
                <a:gd name="connsiteX1107" fmla="*/ 423370 w 3392302"/>
                <a:gd name="connsiteY1107" fmla="*/ 1750616 h 3235434"/>
                <a:gd name="connsiteX1108" fmla="*/ 425185 w 3392302"/>
                <a:gd name="connsiteY1108" fmla="*/ 1759431 h 3235434"/>
                <a:gd name="connsiteX1109" fmla="*/ 454704 w 3392302"/>
                <a:gd name="connsiteY1109" fmla="*/ 1769486 h 3235434"/>
                <a:gd name="connsiteX1110" fmla="*/ 429574 w 3392302"/>
                <a:gd name="connsiteY1110" fmla="*/ 1781801 h 3235434"/>
                <a:gd name="connsiteX1111" fmla="*/ 971452 w 3392302"/>
                <a:gd name="connsiteY1111" fmla="*/ 1028051 h 3235434"/>
                <a:gd name="connsiteX1112" fmla="*/ 982878 w 3392302"/>
                <a:gd name="connsiteY1112" fmla="*/ 945420 h 3235434"/>
                <a:gd name="connsiteX1113" fmla="*/ 938581 w 3392302"/>
                <a:gd name="connsiteY1113" fmla="*/ 954476 h 3235434"/>
                <a:gd name="connsiteX1114" fmla="*/ 936414 w 3392302"/>
                <a:gd name="connsiteY1114" fmla="*/ 1015828 h 3235434"/>
                <a:gd name="connsiteX1115" fmla="*/ 945322 w 3392302"/>
                <a:gd name="connsiteY1115" fmla="*/ 1016384 h 3235434"/>
                <a:gd name="connsiteX1116" fmla="*/ 957174 w 3392302"/>
                <a:gd name="connsiteY1116" fmla="*/ 992624 h 3235434"/>
                <a:gd name="connsiteX1117" fmla="*/ 971452 w 3392302"/>
                <a:gd name="connsiteY1117" fmla="*/ 1028051 h 3235434"/>
                <a:gd name="connsiteX1118" fmla="*/ 3001497 w 3392302"/>
                <a:gd name="connsiteY1118" fmla="*/ 2083287 h 3235434"/>
                <a:gd name="connsiteX1119" fmla="*/ 3046183 w 3392302"/>
                <a:gd name="connsiteY1119" fmla="*/ 2020027 h 3235434"/>
                <a:gd name="connsiteX1120" fmla="*/ 3012812 w 3392302"/>
                <a:gd name="connsiteY1120" fmla="*/ 2002601 h 3235434"/>
                <a:gd name="connsiteX1121" fmla="*/ 2981590 w 3392302"/>
                <a:gd name="connsiteY1121" fmla="*/ 2071398 h 3235434"/>
                <a:gd name="connsiteX1122" fmla="*/ 3009812 w 3392302"/>
                <a:gd name="connsiteY1122" fmla="*/ 2060250 h 3235434"/>
                <a:gd name="connsiteX1123" fmla="*/ 3001497 w 3392302"/>
                <a:gd name="connsiteY1123" fmla="*/ 2083287 h 3235434"/>
                <a:gd name="connsiteX1124" fmla="*/ 956044 w 3392302"/>
                <a:gd name="connsiteY1124" fmla="*/ 1083718 h 3235434"/>
                <a:gd name="connsiteX1125" fmla="*/ 988470 w 3392302"/>
                <a:gd name="connsiteY1125" fmla="*/ 1153386 h 3235434"/>
                <a:gd name="connsiteX1126" fmla="*/ 1019452 w 3392302"/>
                <a:gd name="connsiteY1126" fmla="*/ 1138052 h 3235434"/>
                <a:gd name="connsiteX1127" fmla="*/ 975952 w 3392302"/>
                <a:gd name="connsiteY1127" fmla="*/ 1066292 h 3235434"/>
                <a:gd name="connsiteX1128" fmla="*/ 982137 w 3392302"/>
                <a:gd name="connsiteY1128" fmla="*/ 1101366 h 3235434"/>
                <a:gd name="connsiteX1129" fmla="*/ 956044 w 3392302"/>
                <a:gd name="connsiteY1129" fmla="*/ 1083718 h 3235434"/>
                <a:gd name="connsiteX1130" fmla="*/ 2928274 w 3392302"/>
                <a:gd name="connsiteY1130" fmla="*/ 2136732 h 3235434"/>
                <a:gd name="connsiteX1131" fmla="*/ 2940367 w 3392302"/>
                <a:gd name="connsiteY1131" fmla="*/ 2112361 h 3235434"/>
                <a:gd name="connsiteX1132" fmla="*/ 2931441 w 3392302"/>
                <a:gd name="connsiteY1132" fmla="*/ 2101472 h 3235434"/>
                <a:gd name="connsiteX1133" fmla="*/ 2867718 w 3392302"/>
                <a:gd name="connsiteY1133" fmla="*/ 2142343 h 3235434"/>
                <a:gd name="connsiteX1134" fmla="*/ 2886218 w 3392302"/>
                <a:gd name="connsiteY1134" fmla="*/ 2174047 h 3235434"/>
                <a:gd name="connsiteX1135" fmla="*/ 2958497 w 3392302"/>
                <a:gd name="connsiteY1135" fmla="*/ 2132602 h 3235434"/>
                <a:gd name="connsiteX1136" fmla="*/ 2928274 w 3392302"/>
                <a:gd name="connsiteY1136" fmla="*/ 2136732 h 3235434"/>
                <a:gd name="connsiteX1137" fmla="*/ 908525 w 3392302"/>
                <a:gd name="connsiteY1137" fmla="*/ 1060625 h 3235434"/>
                <a:gd name="connsiteX1138" fmla="*/ 910766 w 3392302"/>
                <a:gd name="connsiteY1138" fmla="*/ 1046181 h 3235434"/>
                <a:gd name="connsiteX1139" fmla="*/ 923395 w 3392302"/>
                <a:gd name="connsiteY1139" fmla="*/ 1006976 h 3235434"/>
                <a:gd name="connsiteX1140" fmla="*/ 858432 w 3392302"/>
                <a:gd name="connsiteY1140" fmla="*/ 988569 h 3235434"/>
                <a:gd name="connsiteX1141" fmla="*/ 841357 w 3392302"/>
                <a:gd name="connsiteY1141" fmla="*/ 1017217 h 3235434"/>
                <a:gd name="connsiteX1142" fmla="*/ 908525 w 3392302"/>
                <a:gd name="connsiteY1142" fmla="*/ 1060625 h 3235434"/>
                <a:gd name="connsiteX1143" fmla="*/ 2762309 w 3392302"/>
                <a:gd name="connsiteY1143" fmla="*/ 795640 h 3235434"/>
                <a:gd name="connsiteX1144" fmla="*/ 2758846 w 3392302"/>
                <a:gd name="connsiteY1144" fmla="*/ 820603 h 3235434"/>
                <a:gd name="connsiteX1145" fmla="*/ 2738901 w 3392302"/>
                <a:gd name="connsiteY1145" fmla="*/ 799103 h 3235434"/>
                <a:gd name="connsiteX1146" fmla="*/ 2758679 w 3392302"/>
                <a:gd name="connsiteY1146" fmla="*/ 872845 h 3235434"/>
                <a:gd name="connsiteX1147" fmla="*/ 2791291 w 3392302"/>
                <a:gd name="connsiteY1147" fmla="*/ 861271 h 3235434"/>
                <a:gd name="connsiteX1148" fmla="*/ 2762309 w 3392302"/>
                <a:gd name="connsiteY1148" fmla="*/ 795640 h 3235434"/>
                <a:gd name="connsiteX1149" fmla="*/ 2769735 w 3392302"/>
                <a:gd name="connsiteY1149" fmla="*/ 783621 h 3235434"/>
                <a:gd name="connsiteX1150" fmla="*/ 2849866 w 3392302"/>
                <a:gd name="connsiteY1150" fmla="*/ 784973 h 3235434"/>
                <a:gd name="connsiteX1151" fmla="*/ 2836199 w 3392302"/>
                <a:gd name="connsiteY1151" fmla="*/ 751788 h 3235434"/>
                <a:gd name="connsiteX1152" fmla="*/ 2774420 w 3392302"/>
                <a:gd name="connsiteY1152" fmla="*/ 754714 h 3235434"/>
                <a:gd name="connsiteX1153" fmla="*/ 2774698 w 3392302"/>
                <a:gd name="connsiteY1153" fmla="*/ 763788 h 3235434"/>
                <a:gd name="connsiteX1154" fmla="*/ 2794958 w 3392302"/>
                <a:gd name="connsiteY1154" fmla="*/ 775047 h 3235434"/>
                <a:gd name="connsiteX1155" fmla="*/ 2769735 w 3392302"/>
                <a:gd name="connsiteY1155" fmla="*/ 783621 h 3235434"/>
                <a:gd name="connsiteX1156" fmla="*/ 389685 w 3392302"/>
                <a:gd name="connsiteY1156" fmla="*/ 2310605 h 3235434"/>
                <a:gd name="connsiteX1157" fmla="*/ 402833 w 3392302"/>
                <a:gd name="connsiteY1157" fmla="*/ 2459792 h 3235434"/>
                <a:gd name="connsiteX1158" fmla="*/ 408277 w 3392302"/>
                <a:gd name="connsiteY1158" fmla="*/ 2457681 h 3235434"/>
                <a:gd name="connsiteX1159" fmla="*/ 431463 w 3392302"/>
                <a:gd name="connsiteY1159" fmla="*/ 2333272 h 3235434"/>
                <a:gd name="connsiteX1160" fmla="*/ 389685 w 3392302"/>
                <a:gd name="connsiteY1160" fmla="*/ 2310605 h 3235434"/>
                <a:gd name="connsiteX1161" fmla="*/ 1901668 w 3392302"/>
                <a:gd name="connsiteY1161" fmla="*/ 2778444 h 3235434"/>
                <a:gd name="connsiteX1162" fmla="*/ 1851852 w 3392302"/>
                <a:gd name="connsiteY1162" fmla="*/ 2749536 h 3235434"/>
                <a:gd name="connsiteX1163" fmla="*/ 1816704 w 3392302"/>
                <a:gd name="connsiteY1163" fmla="*/ 2778629 h 3235434"/>
                <a:gd name="connsiteX1164" fmla="*/ 1851075 w 3392302"/>
                <a:gd name="connsiteY1164" fmla="*/ 2807352 h 3235434"/>
                <a:gd name="connsiteX1165" fmla="*/ 1901668 w 3392302"/>
                <a:gd name="connsiteY1165" fmla="*/ 2778444 h 3235434"/>
                <a:gd name="connsiteX1166" fmla="*/ 2733901 w 3392302"/>
                <a:gd name="connsiteY1166" fmla="*/ 814789 h 3235434"/>
                <a:gd name="connsiteX1167" fmla="*/ 2693993 w 3392302"/>
                <a:gd name="connsiteY1167" fmla="*/ 784547 h 3235434"/>
                <a:gd name="connsiteX1168" fmla="*/ 2667623 w 3392302"/>
                <a:gd name="connsiteY1168" fmla="*/ 842437 h 3235434"/>
                <a:gd name="connsiteX1169" fmla="*/ 2733901 w 3392302"/>
                <a:gd name="connsiteY1169" fmla="*/ 814789 h 3235434"/>
                <a:gd name="connsiteX1170" fmla="*/ 2723160 w 3392302"/>
                <a:gd name="connsiteY1170" fmla="*/ 750158 h 3235434"/>
                <a:gd name="connsiteX1171" fmla="*/ 2731068 w 3392302"/>
                <a:gd name="connsiteY1171" fmla="*/ 738639 h 3235434"/>
                <a:gd name="connsiteX1172" fmla="*/ 2669493 w 3392302"/>
                <a:gd name="connsiteY1172" fmla="*/ 704269 h 3235434"/>
                <a:gd name="connsiteX1173" fmla="*/ 2648770 w 3392302"/>
                <a:gd name="connsiteY1173" fmla="*/ 729695 h 3235434"/>
                <a:gd name="connsiteX1174" fmla="*/ 2702290 w 3392302"/>
                <a:gd name="connsiteY1174" fmla="*/ 776195 h 3235434"/>
                <a:gd name="connsiteX1175" fmla="*/ 2711753 w 3392302"/>
                <a:gd name="connsiteY1175" fmla="*/ 765658 h 3235434"/>
                <a:gd name="connsiteX1176" fmla="*/ 2697530 w 3392302"/>
                <a:gd name="connsiteY1176" fmla="*/ 741825 h 3235434"/>
                <a:gd name="connsiteX1177" fmla="*/ 2723160 w 3392302"/>
                <a:gd name="connsiteY1177" fmla="*/ 750158 h 3235434"/>
                <a:gd name="connsiteX1178" fmla="*/ 2762309 w 3392302"/>
                <a:gd name="connsiteY1178" fmla="*/ 746325 h 3235434"/>
                <a:gd name="connsiteX1179" fmla="*/ 2774476 w 3392302"/>
                <a:gd name="connsiteY1179" fmla="*/ 749325 h 3235434"/>
                <a:gd name="connsiteX1180" fmla="*/ 2792735 w 3392302"/>
                <a:gd name="connsiteY1180" fmla="*/ 691657 h 3235434"/>
                <a:gd name="connsiteX1181" fmla="*/ 2763920 w 3392302"/>
                <a:gd name="connsiteY1181" fmla="*/ 674546 h 3235434"/>
                <a:gd name="connsiteX1182" fmla="*/ 2735512 w 3392302"/>
                <a:gd name="connsiteY1182" fmla="*/ 715732 h 3235434"/>
                <a:gd name="connsiteX1183" fmla="*/ 2739920 w 3392302"/>
                <a:gd name="connsiteY1183" fmla="*/ 748269 h 3235434"/>
                <a:gd name="connsiteX1184" fmla="*/ 2757957 w 3392302"/>
                <a:gd name="connsiteY1184" fmla="*/ 724880 h 3235434"/>
                <a:gd name="connsiteX1185" fmla="*/ 2762309 w 3392302"/>
                <a:gd name="connsiteY1185" fmla="*/ 746325 h 3235434"/>
                <a:gd name="connsiteX1186" fmla="*/ 489779 w 3392302"/>
                <a:gd name="connsiteY1186" fmla="*/ 2339938 h 3235434"/>
                <a:gd name="connsiteX1187" fmla="*/ 465630 w 3392302"/>
                <a:gd name="connsiteY1187" fmla="*/ 2525959 h 3235434"/>
                <a:gd name="connsiteX1188" fmla="*/ 489779 w 3392302"/>
                <a:gd name="connsiteY1188" fmla="*/ 2339938 h 3235434"/>
                <a:gd name="connsiteX1189" fmla="*/ 2553306 w 3392302"/>
                <a:gd name="connsiteY1189" fmla="*/ 385487 h 3235434"/>
                <a:gd name="connsiteX1190" fmla="*/ 2470213 w 3392302"/>
                <a:gd name="connsiteY1190" fmla="*/ 393635 h 3235434"/>
                <a:gd name="connsiteX1191" fmla="*/ 2510232 w 3392302"/>
                <a:gd name="connsiteY1191" fmla="*/ 445413 h 3235434"/>
                <a:gd name="connsiteX1192" fmla="*/ 2553306 w 3392302"/>
                <a:gd name="connsiteY1192" fmla="*/ 385487 h 3235434"/>
                <a:gd name="connsiteX1193" fmla="*/ 2128097 w 3392302"/>
                <a:gd name="connsiteY1193" fmla="*/ 379672 h 3235434"/>
                <a:gd name="connsiteX1194" fmla="*/ 2093689 w 3392302"/>
                <a:gd name="connsiteY1194" fmla="*/ 423931 h 3235434"/>
                <a:gd name="connsiteX1195" fmla="*/ 2120078 w 3392302"/>
                <a:gd name="connsiteY1195" fmla="*/ 453024 h 3235434"/>
                <a:gd name="connsiteX1196" fmla="*/ 2155023 w 3392302"/>
                <a:gd name="connsiteY1196" fmla="*/ 427154 h 3235434"/>
                <a:gd name="connsiteX1197" fmla="*/ 2128097 w 3392302"/>
                <a:gd name="connsiteY1197" fmla="*/ 379672 h 3235434"/>
                <a:gd name="connsiteX1198" fmla="*/ 3092017 w 3392302"/>
                <a:gd name="connsiteY1198" fmla="*/ 1931729 h 3235434"/>
                <a:gd name="connsiteX1199" fmla="*/ 3099073 w 3392302"/>
                <a:gd name="connsiteY1199" fmla="*/ 1982174 h 3235434"/>
                <a:gd name="connsiteX1200" fmla="*/ 3149888 w 3392302"/>
                <a:gd name="connsiteY1200" fmla="*/ 1951007 h 3235434"/>
                <a:gd name="connsiteX1201" fmla="*/ 3161333 w 3392302"/>
                <a:gd name="connsiteY1201" fmla="*/ 1910284 h 3235434"/>
                <a:gd name="connsiteX1202" fmla="*/ 3092017 w 3392302"/>
                <a:gd name="connsiteY1202" fmla="*/ 1931729 h 3235434"/>
                <a:gd name="connsiteX1203" fmla="*/ 1898353 w 3392302"/>
                <a:gd name="connsiteY1203" fmla="*/ 316504 h 3235434"/>
                <a:gd name="connsiteX1204" fmla="*/ 1806204 w 3392302"/>
                <a:gd name="connsiteY1204" fmla="*/ 144891 h 3235434"/>
                <a:gd name="connsiteX1205" fmla="*/ 1898353 w 3392302"/>
                <a:gd name="connsiteY1205" fmla="*/ 316504 h 3235434"/>
                <a:gd name="connsiteX1206" fmla="*/ 2463398 w 3392302"/>
                <a:gd name="connsiteY1206" fmla="*/ 364634 h 3235434"/>
                <a:gd name="connsiteX1207" fmla="*/ 2309210 w 3392302"/>
                <a:gd name="connsiteY1207" fmla="*/ 432728 h 3235434"/>
                <a:gd name="connsiteX1208" fmla="*/ 2463398 w 3392302"/>
                <a:gd name="connsiteY1208" fmla="*/ 364634 h 3235434"/>
                <a:gd name="connsiteX1209" fmla="*/ 1988113 w 3392302"/>
                <a:gd name="connsiteY1209" fmla="*/ 2977650 h 3235434"/>
                <a:gd name="connsiteX1210" fmla="*/ 1945650 w 3392302"/>
                <a:gd name="connsiteY1210" fmla="*/ 3010244 h 3235434"/>
                <a:gd name="connsiteX1211" fmla="*/ 2076022 w 3392302"/>
                <a:gd name="connsiteY1211" fmla="*/ 3036800 h 3235434"/>
                <a:gd name="connsiteX1212" fmla="*/ 1988113 w 3392302"/>
                <a:gd name="connsiteY1212" fmla="*/ 2977650 h 3235434"/>
                <a:gd name="connsiteX1213" fmla="*/ 338573 w 3392302"/>
                <a:gd name="connsiteY1213" fmla="*/ 2008619 h 3235434"/>
                <a:gd name="connsiteX1214" fmla="*/ 214164 w 3392302"/>
                <a:gd name="connsiteY1214" fmla="*/ 1875080 h 3235434"/>
                <a:gd name="connsiteX1215" fmla="*/ 338573 w 3392302"/>
                <a:gd name="connsiteY1215" fmla="*/ 2008619 h 3235434"/>
                <a:gd name="connsiteX1216" fmla="*/ 3043813 w 3392302"/>
                <a:gd name="connsiteY1216" fmla="*/ 1853710 h 3235434"/>
                <a:gd name="connsiteX1217" fmla="*/ 3047776 w 3392302"/>
                <a:gd name="connsiteY1217" fmla="*/ 1823876 h 3235434"/>
                <a:gd name="connsiteX1218" fmla="*/ 3008220 w 3392302"/>
                <a:gd name="connsiteY1218" fmla="*/ 1882136 h 3235434"/>
                <a:gd name="connsiteX1219" fmla="*/ 3043276 w 3392302"/>
                <a:gd name="connsiteY1219" fmla="*/ 1891025 h 3235434"/>
                <a:gd name="connsiteX1220" fmla="*/ 3071202 w 3392302"/>
                <a:gd name="connsiteY1220" fmla="*/ 1849395 h 3235434"/>
                <a:gd name="connsiteX1221" fmla="*/ 3064369 w 3392302"/>
                <a:gd name="connsiteY1221" fmla="*/ 1843987 h 3235434"/>
                <a:gd name="connsiteX1222" fmla="*/ 3043813 w 3392302"/>
                <a:gd name="connsiteY1222" fmla="*/ 1853710 h 3235434"/>
                <a:gd name="connsiteX1223" fmla="*/ 3118221 w 3392302"/>
                <a:gd name="connsiteY1223" fmla="*/ 1835265 h 3235434"/>
                <a:gd name="connsiteX1224" fmla="*/ 3071239 w 3392302"/>
                <a:gd name="connsiteY1224" fmla="*/ 1851284 h 3235434"/>
                <a:gd name="connsiteX1225" fmla="*/ 3118203 w 3392302"/>
                <a:gd name="connsiteY1225" fmla="*/ 1896840 h 3235434"/>
                <a:gd name="connsiteX1226" fmla="*/ 3143073 w 3392302"/>
                <a:gd name="connsiteY1226" fmla="*/ 1879025 h 3235434"/>
                <a:gd name="connsiteX1227" fmla="*/ 3118221 w 3392302"/>
                <a:gd name="connsiteY1227" fmla="*/ 1835265 h 3235434"/>
                <a:gd name="connsiteX1228" fmla="*/ 774708 w 3392302"/>
                <a:gd name="connsiteY1228" fmla="*/ 2722518 h 3235434"/>
                <a:gd name="connsiteX1229" fmla="*/ 689781 w 3392302"/>
                <a:gd name="connsiteY1229" fmla="*/ 2684351 h 3235434"/>
                <a:gd name="connsiteX1230" fmla="*/ 718633 w 3392302"/>
                <a:gd name="connsiteY1230" fmla="*/ 2760074 h 3235434"/>
                <a:gd name="connsiteX1231" fmla="*/ 774708 w 3392302"/>
                <a:gd name="connsiteY1231" fmla="*/ 2722518 h 3235434"/>
                <a:gd name="connsiteX1232" fmla="*/ 862561 w 3392302"/>
                <a:gd name="connsiteY1232" fmla="*/ 569711 h 3235434"/>
                <a:gd name="connsiteX1233" fmla="*/ 838172 w 3392302"/>
                <a:gd name="connsiteY1233" fmla="*/ 608249 h 3235434"/>
                <a:gd name="connsiteX1234" fmla="*/ 868543 w 3392302"/>
                <a:gd name="connsiteY1234" fmla="*/ 632768 h 3235434"/>
                <a:gd name="connsiteX1235" fmla="*/ 891617 w 3392302"/>
                <a:gd name="connsiteY1235" fmla="*/ 606286 h 3235434"/>
                <a:gd name="connsiteX1236" fmla="*/ 862561 w 3392302"/>
                <a:gd name="connsiteY1236" fmla="*/ 569711 h 3235434"/>
                <a:gd name="connsiteX1237" fmla="*/ 299276 w 3392302"/>
                <a:gd name="connsiteY1237" fmla="*/ 1580391 h 3235434"/>
                <a:gd name="connsiteX1238" fmla="*/ 320739 w 3392302"/>
                <a:gd name="connsiteY1238" fmla="*/ 1539965 h 3235434"/>
                <a:gd name="connsiteX1239" fmla="*/ 295146 w 3392302"/>
                <a:gd name="connsiteY1239" fmla="*/ 1516798 h 3235434"/>
                <a:gd name="connsiteX1240" fmla="*/ 268535 w 3392302"/>
                <a:gd name="connsiteY1240" fmla="*/ 1541131 h 3235434"/>
                <a:gd name="connsiteX1241" fmla="*/ 299276 w 3392302"/>
                <a:gd name="connsiteY1241" fmla="*/ 1580391 h 3235434"/>
                <a:gd name="connsiteX1242" fmla="*/ 979729 w 3392302"/>
                <a:gd name="connsiteY1242" fmla="*/ 346949 h 3235434"/>
                <a:gd name="connsiteX1243" fmla="*/ 917914 w 3392302"/>
                <a:gd name="connsiteY1243" fmla="*/ 501599 h 3235434"/>
                <a:gd name="connsiteX1244" fmla="*/ 979729 w 3392302"/>
                <a:gd name="connsiteY1244" fmla="*/ 346949 h 3235434"/>
                <a:gd name="connsiteX1245" fmla="*/ 1884390 w 3392302"/>
                <a:gd name="connsiteY1245" fmla="*/ 371283 h 3235434"/>
                <a:gd name="connsiteX1246" fmla="*/ 1727202 w 3392302"/>
                <a:gd name="connsiteY1246" fmla="*/ 323560 h 3235434"/>
                <a:gd name="connsiteX1247" fmla="*/ 1884390 w 3392302"/>
                <a:gd name="connsiteY1247" fmla="*/ 371283 h 3235434"/>
                <a:gd name="connsiteX1248" fmla="*/ 2558825 w 3392302"/>
                <a:gd name="connsiteY1248" fmla="*/ 2672739 h 3235434"/>
                <a:gd name="connsiteX1249" fmla="*/ 2553843 w 3392302"/>
                <a:gd name="connsiteY1249" fmla="*/ 2686961 h 3235434"/>
                <a:gd name="connsiteX1250" fmla="*/ 2688808 w 3392302"/>
                <a:gd name="connsiteY1250" fmla="*/ 2734981 h 3235434"/>
                <a:gd name="connsiteX1251" fmla="*/ 2693271 w 3392302"/>
                <a:gd name="connsiteY1251" fmla="*/ 2722962 h 3235434"/>
                <a:gd name="connsiteX1252" fmla="*/ 2558825 w 3392302"/>
                <a:gd name="connsiteY1252" fmla="*/ 2672739 h 3235434"/>
                <a:gd name="connsiteX1253" fmla="*/ 1064194 w 3392302"/>
                <a:gd name="connsiteY1253" fmla="*/ 2690276 h 3235434"/>
                <a:gd name="connsiteX1254" fmla="*/ 1023675 w 3392302"/>
                <a:gd name="connsiteY1254" fmla="*/ 2667257 h 3235434"/>
                <a:gd name="connsiteX1255" fmla="*/ 999415 w 3392302"/>
                <a:gd name="connsiteY1255" fmla="*/ 2689554 h 3235434"/>
                <a:gd name="connsiteX1256" fmla="*/ 1024582 w 3392302"/>
                <a:gd name="connsiteY1256" fmla="*/ 2717444 h 3235434"/>
                <a:gd name="connsiteX1257" fmla="*/ 1064194 w 3392302"/>
                <a:gd name="connsiteY1257" fmla="*/ 2690276 h 3235434"/>
                <a:gd name="connsiteX1258" fmla="*/ 649521 w 3392302"/>
                <a:gd name="connsiteY1258" fmla="*/ 2421254 h 3235434"/>
                <a:gd name="connsiteX1259" fmla="*/ 529964 w 3392302"/>
                <a:gd name="connsiteY1259" fmla="*/ 2311271 h 3235434"/>
                <a:gd name="connsiteX1260" fmla="*/ 649521 w 3392302"/>
                <a:gd name="connsiteY1260" fmla="*/ 2421254 h 3235434"/>
                <a:gd name="connsiteX1261" fmla="*/ 914432 w 3392302"/>
                <a:gd name="connsiteY1261" fmla="*/ 374338 h 3235434"/>
                <a:gd name="connsiteX1262" fmla="*/ 809338 w 3392302"/>
                <a:gd name="connsiteY1262" fmla="*/ 390098 h 3235434"/>
                <a:gd name="connsiteX1263" fmla="*/ 810561 w 3392302"/>
                <a:gd name="connsiteY1263" fmla="*/ 400765 h 3235434"/>
                <a:gd name="connsiteX1264" fmla="*/ 891728 w 3392302"/>
                <a:gd name="connsiteY1264" fmla="*/ 410913 h 3235434"/>
                <a:gd name="connsiteX1265" fmla="*/ 914432 w 3392302"/>
                <a:gd name="connsiteY1265" fmla="*/ 374338 h 3235434"/>
                <a:gd name="connsiteX1266" fmla="*/ 2394712 w 3392302"/>
                <a:gd name="connsiteY1266" fmla="*/ 2731110 h 3235434"/>
                <a:gd name="connsiteX1267" fmla="*/ 2421304 w 3392302"/>
                <a:gd name="connsiteY1267" fmla="*/ 2695832 h 3235434"/>
                <a:gd name="connsiteX1268" fmla="*/ 2396304 w 3392302"/>
                <a:gd name="connsiteY1268" fmla="*/ 2674369 h 3235434"/>
                <a:gd name="connsiteX1269" fmla="*/ 2370156 w 3392302"/>
                <a:gd name="connsiteY1269" fmla="*/ 2698388 h 3235434"/>
                <a:gd name="connsiteX1270" fmla="*/ 2394712 w 3392302"/>
                <a:gd name="connsiteY1270" fmla="*/ 2731110 h 3235434"/>
                <a:gd name="connsiteX1271" fmla="*/ 636651 w 3392302"/>
                <a:gd name="connsiteY1271" fmla="*/ 1218775 h 3235434"/>
                <a:gd name="connsiteX1272" fmla="*/ 613225 w 3392302"/>
                <a:gd name="connsiteY1272" fmla="*/ 1251424 h 3235434"/>
                <a:gd name="connsiteX1273" fmla="*/ 637003 w 3392302"/>
                <a:gd name="connsiteY1273" fmla="*/ 1275109 h 3235434"/>
                <a:gd name="connsiteX1274" fmla="*/ 663151 w 3392302"/>
                <a:gd name="connsiteY1274" fmla="*/ 1249535 h 3235434"/>
                <a:gd name="connsiteX1275" fmla="*/ 636651 w 3392302"/>
                <a:gd name="connsiteY1275" fmla="*/ 1218775 h 3235434"/>
                <a:gd name="connsiteX1276" fmla="*/ 1671609 w 3392302"/>
                <a:gd name="connsiteY1276" fmla="*/ 2993280 h 3235434"/>
                <a:gd name="connsiteX1277" fmla="*/ 1554589 w 3392302"/>
                <a:gd name="connsiteY1277" fmla="*/ 2930909 h 3235434"/>
                <a:gd name="connsiteX1278" fmla="*/ 1671609 w 3392302"/>
                <a:gd name="connsiteY1278" fmla="*/ 2993280 h 3235434"/>
                <a:gd name="connsiteX1279" fmla="*/ 480408 w 3392302"/>
                <a:gd name="connsiteY1279" fmla="*/ 2176455 h 3235434"/>
                <a:gd name="connsiteX1280" fmla="*/ 503723 w 3392302"/>
                <a:gd name="connsiteY1280" fmla="*/ 2143510 h 3235434"/>
                <a:gd name="connsiteX1281" fmla="*/ 474612 w 3392302"/>
                <a:gd name="connsiteY1281" fmla="*/ 2120065 h 3235434"/>
                <a:gd name="connsiteX1282" fmla="*/ 452982 w 3392302"/>
                <a:gd name="connsiteY1282" fmla="*/ 2145917 h 3235434"/>
                <a:gd name="connsiteX1283" fmla="*/ 480408 w 3392302"/>
                <a:gd name="connsiteY1283" fmla="*/ 2176455 h 3235434"/>
                <a:gd name="connsiteX1284" fmla="*/ 1580663 w 3392302"/>
                <a:gd name="connsiteY1284" fmla="*/ 294004 h 3235434"/>
                <a:gd name="connsiteX1285" fmla="*/ 1454162 w 3392302"/>
                <a:gd name="connsiteY1285" fmla="*/ 381820 h 3235434"/>
                <a:gd name="connsiteX1286" fmla="*/ 1580663 w 3392302"/>
                <a:gd name="connsiteY1286" fmla="*/ 294004 h 3235434"/>
                <a:gd name="connsiteX1287" fmla="*/ 1429421 w 3392302"/>
                <a:gd name="connsiteY1287" fmla="*/ 338616 h 3235434"/>
                <a:gd name="connsiteX1288" fmla="*/ 1469366 w 3392302"/>
                <a:gd name="connsiteY1288" fmla="*/ 209466 h 3235434"/>
                <a:gd name="connsiteX1289" fmla="*/ 1429421 w 3392302"/>
                <a:gd name="connsiteY1289" fmla="*/ 338616 h 3235434"/>
                <a:gd name="connsiteX1290" fmla="*/ 773079 w 3392302"/>
                <a:gd name="connsiteY1290" fmla="*/ 546655 h 3235434"/>
                <a:gd name="connsiteX1291" fmla="*/ 716189 w 3392302"/>
                <a:gd name="connsiteY1291" fmla="*/ 474636 h 3235434"/>
                <a:gd name="connsiteX1292" fmla="*/ 702615 w 3392302"/>
                <a:gd name="connsiteY1292" fmla="*/ 524692 h 3235434"/>
                <a:gd name="connsiteX1293" fmla="*/ 773079 w 3392302"/>
                <a:gd name="connsiteY1293" fmla="*/ 546655 h 3235434"/>
                <a:gd name="connsiteX1294" fmla="*/ 454408 w 3392302"/>
                <a:gd name="connsiteY1294" fmla="*/ 1329129 h 3235434"/>
                <a:gd name="connsiteX1295" fmla="*/ 448667 w 3392302"/>
                <a:gd name="connsiteY1295" fmla="*/ 1316962 h 3235434"/>
                <a:gd name="connsiteX1296" fmla="*/ 339054 w 3392302"/>
                <a:gd name="connsiteY1296" fmla="*/ 1367463 h 3235434"/>
                <a:gd name="connsiteX1297" fmla="*/ 344943 w 3392302"/>
                <a:gd name="connsiteY1297" fmla="*/ 1380000 h 3235434"/>
                <a:gd name="connsiteX1298" fmla="*/ 454408 w 3392302"/>
                <a:gd name="connsiteY1298" fmla="*/ 1329129 h 3235434"/>
                <a:gd name="connsiteX1299" fmla="*/ 1872908 w 3392302"/>
                <a:gd name="connsiteY1299" fmla="*/ 436784 h 3235434"/>
                <a:gd name="connsiteX1300" fmla="*/ 1862964 w 3392302"/>
                <a:gd name="connsiteY1300" fmla="*/ 427024 h 3235434"/>
                <a:gd name="connsiteX1301" fmla="*/ 1764351 w 3392302"/>
                <a:gd name="connsiteY1301" fmla="*/ 510544 h 3235434"/>
                <a:gd name="connsiteX1302" fmla="*/ 1772370 w 3392302"/>
                <a:gd name="connsiteY1302" fmla="*/ 520118 h 3235434"/>
                <a:gd name="connsiteX1303" fmla="*/ 1872908 w 3392302"/>
                <a:gd name="connsiteY1303" fmla="*/ 436784 h 3235434"/>
                <a:gd name="connsiteX1304" fmla="*/ 566446 w 3392302"/>
                <a:gd name="connsiteY1304" fmla="*/ 698083 h 3235434"/>
                <a:gd name="connsiteX1305" fmla="*/ 714522 w 3392302"/>
                <a:gd name="connsiteY1305" fmla="*/ 691046 h 3235434"/>
                <a:gd name="connsiteX1306" fmla="*/ 566446 w 3392302"/>
                <a:gd name="connsiteY1306" fmla="*/ 698083 h 3235434"/>
                <a:gd name="connsiteX1307" fmla="*/ 2951497 w 3392302"/>
                <a:gd name="connsiteY1307" fmla="*/ 2380717 h 3235434"/>
                <a:gd name="connsiteX1308" fmla="*/ 2951497 w 3392302"/>
                <a:gd name="connsiteY1308" fmla="*/ 2251808 h 3235434"/>
                <a:gd name="connsiteX1309" fmla="*/ 2951497 w 3392302"/>
                <a:gd name="connsiteY1309" fmla="*/ 2380717 h 3235434"/>
                <a:gd name="connsiteX1310" fmla="*/ 1282585 w 3392302"/>
                <a:gd name="connsiteY1310" fmla="*/ 2914335 h 3235434"/>
                <a:gd name="connsiteX1311" fmla="*/ 1172695 w 3392302"/>
                <a:gd name="connsiteY1311" fmla="*/ 2933187 h 3235434"/>
                <a:gd name="connsiteX1312" fmla="*/ 1282585 w 3392302"/>
                <a:gd name="connsiteY1312" fmla="*/ 2914335 h 3235434"/>
                <a:gd name="connsiteX1313" fmla="*/ 2106985 w 3392302"/>
                <a:gd name="connsiteY1313" fmla="*/ 3012929 h 3235434"/>
                <a:gd name="connsiteX1314" fmla="*/ 2111300 w 3392302"/>
                <a:gd name="connsiteY1314" fmla="*/ 3008540 h 3235434"/>
                <a:gd name="connsiteX1315" fmla="*/ 2025244 w 3392302"/>
                <a:gd name="connsiteY1315" fmla="*/ 2925057 h 3235434"/>
                <a:gd name="connsiteX1316" fmla="*/ 2017984 w 3392302"/>
                <a:gd name="connsiteY1316" fmla="*/ 2932502 h 3235434"/>
                <a:gd name="connsiteX1317" fmla="*/ 2106985 w 3392302"/>
                <a:gd name="connsiteY1317" fmla="*/ 3012929 h 3235434"/>
                <a:gd name="connsiteX1318" fmla="*/ 397962 w 3392302"/>
                <a:gd name="connsiteY1318" fmla="*/ 1044236 h 3235434"/>
                <a:gd name="connsiteX1319" fmla="*/ 389759 w 3392302"/>
                <a:gd name="connsiteY1319" fmla="*/ 1036329 h 3235434"/>
                <a:gd name="connsiteX1320" fmla="*/ 294424 w 3392302"/>
                <a:gd name="connsiteY1320" fmla="*/ 1109663 h 3235434"/>
                <a:gd name="connsiteX1321" fmla="*/ 302794 w 3392302"/>
                <a:gd name="connsiteY1321" fmla="*/ 1120015 h 3235434"/>
                <a:gd name="connsiteX1322" fmla="*/ 397962 w 3392302"/>
                <a:gd name="connsiteY1322" fmla="*/ 1044236 h 3235434"/>
                <a:gd name="connsiteX1323" fmla="*/ 512834 w 3392302"/>
                <a:gd name="connsiteY1323" fmla="*/ 853252 h 3235434"/>
                <a:gd name="connsiteX1324" fmla="*/ 490612 w 3392302"/>
                <a:gd name="connsiteY1324" fmla="*/ 883086 h 3235434"/>
                <a:gd name="connsiteX1325" fmla="*/ 514631 w 3392302"/>
                <a:gd name="connsiteY1325" fmla="*/ 906012 h 3235434"/>
                <a:gd name="connsiteX1326" fmla="*/ 535983 w 3392302"/>
                <a:gd name="connsiteY1326" fmla="*/ 885845 h 3235434"/>
                <a:gd name="connsiteX1327" fmla="*/ 512834 w 3392302"/>
                <a:gd name="connsiteY1327" fmla="*/ 853252 h 3235434"/>
                <a:gd name="connsiteX1328" fmla="*/ 232071 w 3392302"/>
                <a:gd name="connsiteY1328" fmla="*/ 1571521 h 3235434"/>
                <a:gd name="connsiteX1329" fmla="*/ 221553 w 3392302"/>
                <a:gd name="connsiteY1329" fmla="*/ 1578595 h 3235434"/>
                <a:gd name="connsiteX1330" fmla="*/ 275887 w 3392302"/>
                <a:gd name="connsiteY1330" fmla="*/ 1679374 h 3235434"/>
                <a:gd name="connsiteX1331" fmla="*/ 286739 w 3392302"/>
                <a:gd name="connsiteY1331" fmla="*/ 1673411 h 3235434"/>
                <a:gd name="connsiteX1332" fmla="*/ 232071 w 3392302"/>
                <a:gd name="connsiteY1332" fmla="*/ 1571521 h 3235434"/>
                <a:gd name="connsiteX1333" fmla="*/ 3196296 w 3392302"/>
                <a:gd name="connsiteY1333" fmla="*/ 1954489 h 3235434"/>
                <a:gd name="connsiteX1334" fmla="*/ 3190296 w 3392302"/>
                <a:gd name="connsiteY1334" fmla="*/ 1943229 h 3235434"/>
                <a:gd name="connsiteX1335" fmla="*/ 3088813 w 3392302"/>
                <a:gd name="connsiteY1335" fmla="*/ 2015638 h 3235434"/>
                <a:gd name="connsiteX1336" fmla="*/ 3095425 w 3392302"/>
                <a:gd name="connsiteY1336" fmla="*/ 2024953 h 3235434"/>
                <a:gd name="connsiteX1337" fmla="*/ 3196296 w 3392302"/>
                <a:gd name="connsiteY1337" fmla="*/ 1954489 h 3235434"/>
                <a:gd name="connsiteX1338" fmla="*/ 558724 w 3392302"/>
                <a:gd name="connsiteY1338" fmla="*/ 672657 h 3235434"/>
                <a:gd name="connsiteX1339" fmla="*/ 646947 w 3392302"/>
                <a:gd name="connsiteY1339" fmla="*/ 647990 h 3235434"/>
                <a:gd name="connsiteX1340" fmla="*/ 641262 w 3392302"/>
                <a:gd name="connsiteY1340" fmla="*/ 627768 h 3235434"/>
                <a:gd name="connsiteX1341" fmla="*/ 558724 w 3392302"/>
                <a:gd name="connsiteY1341" fmla="*/ 672657 h 3235434"/>
                <a:gd name="connsiteX1342" fmla="*/ 821283 w 3392302"/>
                <a:gd name="connsiteY1342" fmla="*/ 2734351 h 3235434"/>
                <a:gd name="connsiteX1343" fmla="*/ 814209 w 3392302"/>
                <a:gd name="connsiteY1343" fmla="*/ 2723221 h 3235434"/>
                <a:gd name="connsiteX1344" fmla="*/ 720708 w 3392302"/>
                <a:gd name="connsiteY1344" fmla="*/ 2777889 h 3235434"/>
                <a:gd name="connsiteX1345" fmla="*/ 726263 w 3392302"/>
                <a:gd name="connsiteY1345" fmla="*/ 2787315 h 3235434"/>
                <a:gd name="connsiteX1346" fmla="*/ 821283 w 3392302"/>
                <a:gd name="connsiteY1346" fmla="*/ 2734351 h 3235434"/>
                <a:gd name="connsiteX1347" fmla="*/ 2082874 w 3392302"/>
                <a:gd name="connsiteY1347" fmla="*/ 2913279 h 3235434"/>
                <a:gd name="connsiteX1348" fmla="*/ 2080503 w 3392302"/>
                <a:gd name="connsiteY1348" fmla="*/ 2924502 h 3235434"/>
                <a:gd name="connsiteX1349" fmla="*/ 2180672 w 3392302"/>
                <a:gd name="connsiteY1349" fmla="*/ 2952484 h 3235434"/>
                <a:gd name="connsiteX1350" fmla="*/ 2183764 w 3392302"/>
                <a:gd name="connsiteY1350" fmla="*/ 2941076 h 3235434"/>
                <a:gd name="connsiteX1351" fmla="*/ 2082874 w 3392302"/>
                <a:gd name="connsiteY1351" fmla="*/ 2913279 h 323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</a:cxnLst>
              <a:rect l="l" t="t" r="r" b="b"/>
              <a:pathLst>
                <a:path w="3392302" h="3235434">
                  <a:moveTo>
                    <a:pt x="2491194" y="2985243"/>
                  </a:moveTo>
                  <a:cubicBezTo>
                    <a:pt x="2445657" y="2978021"/>
                    <a:pt x="2412008" y="3000540"/>
                    <a:pt x="2383230" y="3038225"/>
                  </a:cubicBezTo>
                  <a:cubicBezTo>
                    <a:pt x="2294803" y="3154042"/>
                    <a:pt x="2155930" y="3198172"/>
                    <a:pt x="2015966" y="3153134"/>
                  </a:cubicBezTo>
                  <a:cubicBezTo>
                    <a:pt x="1967317" y="3137486"/>
                    <a:pt x="1928001" y="3144486"/>
                    <a:pt x="1886186" y="3173264"/>
                  </a:cubicBezTo>
                  <a:cubicBezTo>
                    <a:pt x="1764907" y="3256747"/>
                    <a:pt x="1620812" y="3256173"/>
                    <a:pt x="1500885" y="3171431"/>
                  </a:cubicBezTo>
                  <a:cubicBezTo>
                    <a:pt x="1459995" y="3142542"/>
                    <a:pt x="1420773" y="3137893"/>
                    <a:pt x="1374550" y="3152245"/>
                  </a:cubicBezTo>
                  <a:cubicBezTo>
                    <a:pt x="1229381" y="3197320"/>
                    <a:pt x="1091398" y="3152708"/>
                    <a:pt x="1002045" y="3032244"/>
                  </a:cubicBezTo>
                  <a:cubicBezTo>
                    <a:pt x="977081" y="2998595"/>
                    <a:pt x="945451" y="2981077"/>
                    <a:pt x="904025" y="2983280"/>
                  </a:cubicBezTo>
                  <a:cubicBezTo>
                    <a:pt x="756004" y="2991206"/>
                    <a:pt x="612132" y="2897335"/>
                    <a:pt x="574891" y="2751518"/>
                  </a:cubicBezTo>
                  <a:cubicBezTo>
                    <a:pt x="565076" y="2713110"/>
                    <a:pt x="533612" y="2692869"/>
                    <a:pt x="495408" y="2681795"/>
                  </a:cubicBezTo>
                  <a:cubicBezTo>
                    <a:pt x="391536" y="2651683"/>
                    <a:pt x="314609" y="2589516"/>
                    <a:pt x="279757" y="2485015"/>
                  </a:cubicBezTo>
                  <a:cubicBezTo>
                    <a:pt x="267479" y="2448181"/>
                    <a:pt x="262664" y="2407699"/>
                    <a:pt x="261498" y="2368661"/>
                  </a:cubicBezTo>
                  <a:cubicBezTo>
                    <a:pt x="260312" y="2328809"/>
                    <a:pt x="246072" y="2299364"/>
                    <a:pt x="213367" y="2279289"/>
                  </a:cubicBezTo>
                  <a:cubicBezTo>
                    <a:pt x="89681" y="2203400"/>
                    <a:pt x="31143" y="2049712"/>
                    <a:pt x="89847" y="1907359"/>
                  </a:cubicBezTo>
                  <a:cubicBezTo>
                    <a:pt x="103107" y="1875210"/>
                    <a:pt x="98199" y="1841413"/>
                    <a:pt x="74143" y="1814302"/>
                  </a:cubicBezTo>
                  <a:cubicBezTo>
                    <a:pt x="-25154" y="1702467"/>
                    <a:pt x="-25173" y="1529817"/>
                    <a:pt x="76866" y="1416185"/>
                  </a:cubicBezTo>
                  <a:cubicBezTo>
                    <a:pt x="101570" y="1388685"/>
                    <a:pt x="99236" y="1355148"/>
                    <a:pt x="88458" y="1322666"/>
                  </a:cubicBezTo>
                  <a:cubicBezTo>
                    <a:pt x="38624" y="1172386"/>
                    <a:pt x="80588" y="1045903"/>
                    <a:pt x="211830" y="957013"/>
                  </a:cubicBezTo>
                  <a:cubicBezTo>
                    <a:pt x="246609" y="933457"/>
                    <a:pt x="263905" y="902771"/>
                    <a:pt x="263257" y="860789"/>
                  </a:cubicBezTo>
                  <a:cubicBezTo>
                    <a:pt x="260979" y="713750"/>
                    <a:pt x="346758" y="595971"/>
                    <a:pt x="490019" y="554841"/>
                  </a:cubicBezTo>
                  <a:cubicBezTo>
                    <a:pt x="536668" y="541452"/>
                    <a:pt x="564594" y="515470"/>
                    <a:pt x="580817" y="470858"/>
                  </a:cubicBezTo>
                  <a:cubicBezTo>
                    <a:pt x="632540" y="328615"/>
                    <a:pt x="747875" y="247540"/>
                    <a:pt x="898340" y="250540"/>
                  </a:cubicBezTo>
                  <a:cubicBezTo>
                    <a:pt x="945636" y="251485"/>
                    <a:pt x="978229" y="235059"/>
                    <a:pt x="1006508" y="198688"/>
                  </a:cubicBezTo>
                  <a:cubicBezTo>
                    <a:pt x="1100879" y="77353"/>
                    <a:pt x="1236029" y="37463"/>
                    <a:pt x="1384291" y="85427"/>
                  </a:cubicBezTo>
                  <a:cubicBezTo>
                    <a:pt x="1423476" y="98112"/>
                    <a:pt x="1458866" y="92853"/>
                    <a:pt x="1493310" y="69964"/>
                  </a:cubicBezTo>
                  <a:cubicBezTo>
                    <a:pt x="1634331" y="-23778"/>
                    <a:pt x="1760388" y="-23463"/>
                    <a:pt x="1901390" y="71779"/>
                  </a:cubicBezTo>
                  <a:cubicBezTo>
                    <a:pt x="1936650" y="95594"/>
                    <a:pt x="1972761" y="96631"/>
                    <a:pt x="2010799" y="84853"/>
                  </a:cubicBezTo>
                  <a:cubicBezTo>
                    <a:pt x="2161616" y="38204"/>
                    <a:pt x="2296599" y="80427"/>
                    <a:pt x="2389952" y="204614"/>
                  </a:cubicBezTo>
                  <a:cubicBezTo>
                    <a:pt x="2413953" y="236540"/>
                    <a:pt x="2445064" y="254392"/>
                    <a:pt x="2484879" y="252244"/>
                  </a:cubicBezTo>
                  <a:cubicBezTo>
                    <a:pt x="2643548" y="243688"/>
                    <a:pt x="2780235" y="345579"/>
                    <a:pt x="2815421" y="482229"/>
                  </a:cubicBezTo>
                  <a:cubicBezTo>
                    <a:pt x="2825402" y="520988"/>
                    <a:pt x="2855236" y="542137"/>
                    <a:pt x="2893644" y="553192"/>
                  </a:cubicBezTo>
                  <a:cubicBezTo>
                    <a:pt x="2999034" y="583563"/>
                    <a:pt x="3076628" y="646546"/>
                    <a:pt x="3112036" y="752547"/>
                  </a:cubicBezTo>
                  <a:cubicBezTo>
                    <a:pt x="3123518" y="786955"/>
                    <a:pt x="3129296" y="824881"/>
                    <a:pt x="3129221" y="861159"/>
                  </a:cubicBezTo>
                  <a:cubicBezTo>
                    <a:pt x="3129129" y="905882"/>
                    <a:pt x="3146185" y="935716"/>
                    <a:pt x="3182278" y="959920"/>
                  </a:cubicBezTo>
                  <a:cubicBezTo>
                    <a:pt x="3309502" y="1045236"/>
                    <a:pt x="3353354" y="1177664"/>
                    <a:pt x="3303020" y="1322740"/>
                  </a:cubicBezTo>
                  <a:cubicBezTo>
                    <a:pt x="3289687" y="1361148"/>
                    <a:pt x="3295724" y="1393870"/>
                    <a:pt x="3320039" y="1426426"/>
                  </a:cubicBezTo>
                  <a:cubicBezTo>
                    <a:pt x="3417429" y="1556872"/>
                    <a:pt x="3416373" y="1682985"/>
                    <a:pt x="3316909" y="1814413"/>
                  </a:cubicBezTo>
                  <a:cubicBezTo>
                    <a:pt x="3293835" y="1844913"/>
                    <a:pt x="3290131" y="1876840"/>
                    <a:pt x="3301501" y="1911340"/>
                  </a:cubicBezTo>
                  <a:cubicBezTo>
                    <a:pt x="3352354" y="2065509"/>
                    <a:pt x="3311668" y="2187603"/>
                    <a:pt x="3177185" y="2279512"/>
                  </a:cubicBezTo>
                  <a:cubicBezTo>
                    <a:pt x="3143833" y="2302308"/>
                    <a:pt x="3127332" y="2332383"/>
                    <a:pt x="3127592" y="2372605"/>
                  </a:cubicBezTo>
                  <a:cubicBezTo>
                    <a:pt x="3128573" y="2524700"/>
                    <a:pt x="3046072" y="2637591"/>
                    <a:pt x="2898996" y="2681054"/>
                  </a:cubicBezTo>
                  <a:cubicBezTo>
                    <a:pt x="2852829" y="2694702"/>
                    <a:pt x="2825421" y="2720869"/>
                    <a:pt x="2809698" y="2766296"/>
                  </a:cubicBezTo>
                  <a:cubicBezTo>
                    <a:pt x="2761828" y="2904427"/>
                    <a:pt x="2641548" y="2986762"/>
                    <a:pt x="2491194" y="2985243"/>
                  </a:cubicBezTo>
                  <a:close/>
                  <a:moveTo>
                    <a:pt x="1509255" y="2567886"/>
                  </a:moveTo>
                  <a:cubicBezTo>
                    <a:pt x="1513181" y="2550145"/>
                    <a:pt x="1520366" y="2532256"/>
                    <a:pt x="1519533" y="2514737"/>
                  </a:cubicBezTo>
                  <a:cubicBezTo>
                    <a:pt x="1519163" y="2507070"/>
                    <a:pt x="1502422" y="2500181"/>
                    <a:pt x="1493125" y="2492940"/>
                  </a:cubicBezTo>
                  <a:cubicBezTo>
                    <a:pt x="1486310" y="2502626"/>
                    <a:pt x="1474940" y="2511867"/>
                    <a:pt x="1473958" y="2522107"/>
                  </a:cubicBezTo>
                  <a:cubicBezTo>
                    <a:pt x="1472940" y="2532682"/>
                    <a:pt x="1482033" y="2544219"/>
                    <a:pt x="1486718" y="2555330"/>
                  </a:cubicBezTo>
                  <a:cubicBezTo>
                    <a:pt x="1507755" y="2535145"/>
                    <a:pt x="1504274" y="2559034"/>
                    <a:pt x="1509200" y="2567830"/>
                  </a:cubicBezTo>
                  <a:cubicBezTo>
                    <a:pt x="1517811" y="2569071"/>
                    <a:pt x="1526422" y="2570312"/>
                    <a:pt x="1535978" y="2571682"/>
                  </a:cubicBezTo>
                  <a:cubicBezTo>
                    <a:pt x="1529348" y="2579257"/>
                    <a:pt x="1523700" y="2585701"/>
                    <a:pt x="1518052" y="2592127"/>
                  </a:cubicBezTo>
                  <a:cubicBezTo>
                    <a:pt x="1514107" y="2598460"/>
                    <a:pt x="1506051" y="2605479"/>
                    <a:pt x="1506977" y="2610997"/>
                  </a:cubicBezTo>
                  <a:cubicBezTo>
                    <a:pt x="1509588" y="2626702"/>
                    <a:pt x="1513144" y="2643757"/>
                    <a:pt x="1522070" y="2656165"/>
                  </a:cubicBezTo>
                  <a:cubicBezTo>
                    <a:pt x="1525515" y="2660961"/>
                    <a:pt x="1544367" y="2654665"/>
                    <a:pt x="1556200" y="2653443"/>
                  </a:cubicBezTo>
                  <a:cubicBezTo>
                    <a:pt x="1552237" y="2639868"/>
                    <a:pt x="1550534" y="2624942"/>
                    <a:pt x="1543570" y="2613127"/>
                  </a:cubicBezTo>
                  <a:cubicBezTo>
                    <a:pt x="1538163" y="2603960"/>
                    <a:pt x="1526181" y="2598664"/>
                    <a:pt x="1517329" y="2591738"/>
                  </a:cubicBezTo>
                  <a:cubicBezTo>
                    <a:pt x="1532885" y="2590757"/>
                    <a:pt x="1550071" y="2593479"/>
                    <a:pt x="1563441" y="2587553"/>
                  </a:cubicBezTo>
                  <a:cubicBezTo>
                    <a:pt x="1573237" y="2583219"/>
                    <a:pt x="1578015" y="2567515"/>
                    <a:pt x="1585015" y="2556886"/>
                  </a:cubicBezTo>
                  <a:cubicBezTo>
                    <a:pt x="1571867" y="2552793"/>
                    <a:pt x="1557978" y="2543960"/>
                    <a:pt x="1545793" y="2545904"/>
                  </a:cubicBezTo>
                  <a:cubicBezTo>
                    <a:pt x="1532755" y="2547960"/>
                    <a:pt x="1521366" y="2560201"/>
                    <a:pt x="1509255" y="2567886"/>
                  </a:cubicBezTo>
                  <a:close/>
                  <a:moveTo>
                    <a:pt x="1470403" y="2588460"/>
                  </a:moveTo>
                  <a:cubicBezTo>
                    <a:pt x="1459866" y="2597960"/>
                    <a:pt x="1446162" y="2605738"/>
                    <a:pt x="1439754" y="2617498"/>
                  </a:cubicBezTo>
                  <a:cubicBezTo>
                    <a:pt x="1434439" y="2627238"/>
                    <a:pt x="1437736" y="2641665"/>
                    <a:pt x="1437236" y="2654017"/>
                  </a:cubicBezTo>
                  <a:cubicBezTo>
                    <a:pt x="1449903" y="2652202"/>
                    <a:pt x="1465180" y="2654072"/>
                    <a:pt x="1474495" y="2647498"/>
                  </a:cubicBezTo>
                  <a:cubicBezTo>
                    <a:pt x="1483384" y="2641239"/>
                    <a:pt x="1486070" y="2626164"/>
                    <a:pt x="1491477" y="2614961"/>
                  </a:cubicBezTo>
                  <a:cubicBezTo>
                    <a:pt x="1486996" y="2615183"/>
                    <a:pt x="1482514" y="2615423"/>
                    <a:pt x="1478033" y="2615646"/>
                  </a:cubicBezTo>
                  <a:cubicBezTo>
                    <a:pt x="1475440" y="2606590"/>
                    <a:pt x="1472866" y="2597535"/>
                    <a:pt x="1470292" y="2588460"/>
                  </a:cubicBezTo>
                  <a:cubicBezTo>
                    <a:pt x="1462588" y="2570590"/>
                    <a:pt x="1454903" y="2552738"/>
                    <a:pt x="1447199" y="2534867"/>
                  </a:cubicBezTo>
                  <a:cubicBezTo>
                    <a:pt x="1448828" y="2527033"/>
                    <a:pt x="1449754" y="2518978"/>
                    <a:pt x="1452236" y="2511441"/>
                  </a:cubicBezTo>
                  <a:cubicBezTo>
                    <a:pt x="1456032" y="2499959"/>
                    <a:pt x="1457847" y="2484292"/>
                    <a:pt x="1466106" y="2478737"/>
                  </a:cubicBezTo>
                  <a:cubicBezTo>
                    <a:pt x="1475921" y="2472125"/>
                    <a:pt x="1493292" y="2469718"/>
                    <a:pt x="1504551" y="2473625"/>
                  </a:cubicBezTo>
                  <a:cubicBezTo>
                    <a:pt x="1532015" y="2483144"/>
                    <a:pt x="1552422" y="2500218"/>
                    <a:pt x="1537441" y="2526682"/>
                  </a:cubicBezTo>
                  <a:cubicBezTo>
                    <a:pt x="1554645" y="2525626"/>
                    <a:pt x="1579126" y="2516941"/>
                    <a:pt x="1588441" y="2525256"/>
                  </a:cubicBezTo>
                  <a:cubicBezTo>
                    <a:pt x="1601553" y="2536941"/>
                    <a:pt x="1610331" y="2562312"/>
                    <a:pt x="1607645" y="2579775"/>
                  </a:cubicBezTo>
                  <a:cubicBezTo>
                    <a:pt x="1605812" y="2591645"/>
                    <a:pt x="1581145" y="2599997"/>
                    <a:pt x="1568886" y="2608424"/>
                  </a:cubicBezTo>
                  <a:cubicBezTo>
                    <a:pt x="1572830" y="2620016"/>
                    <a:pt x="1587386" y="2641109"/>
                    <a:pt x="1581867" y="2651850"/>
                  </a:cubicBezTo>
                  <a:cubicBezTo>
                    <a:pt x="1573812" y="2667498"/>
                    <a:pt x="1551922" y="2683313"/>
                    <a:pt x="1534756" y="2684739"/>
                  </a:cubicBezTo>
                  <a:cubicBezTo>
                    <a:pt x="1520311" y="2685943"/>
                    <a:pt x="1504144" y="2666721"/>
                    <a:pt x="1492996" y="2659350"/>
                  </a:cubicBezTo>
                  <a:cubicBezTo>
                    <a:pt x="1472903" y="2673424"/>
                    <a:pt x="1449643" y="2689721"/>
                    <a:pt x="1426365" y="2706017"/>
                  </a:cubicBezTo>
                  <a:cubicBezTo>
                    <a:pt x="1427217" y="2708166"/>
                    <a:pt x="1428069" y="2710314"/>
                    <a:pt x="1428921" y="2712462"/>
                  </a:cubicBezTo>
                  <a:cubicBezTo>
                    <a:pt x="1460088" y="2711054"/>
                    <a:pt x="1491255" y="2709628"/>
                    <a:pt x="1522404" y="2708221"/>
                  </a:cubicBezTo>
                  <a:cubicBezTo>
                    <a:pt x="1522292" y="2710795"/>
                    <a:pt x="1522181" y="2713369"/>
                    <a:pt x="1522070" y="2715943"/>
                  </a:cubicBezTo>
                  <a:cubicBezTo>
                    <a:pt x="1504274" y="2726407"/>
                    <a:pt x="1486477" y="2736851"/>
                    <a:pt x="1464051" y="2750037"/>
                  </a:cubicBezTo>
                  <a:cubicBezTo>
                    <a:pt x="1507903" y="2774333"/>
                    <a:pt x="1481329" y="2803370"/>
                    <a:pt x="1473829" y="2831926"/>
                  </a:cubicBezTo>
                  <a:cubicBezTo>
                    <a:pt x="1552608" y="2790130"/>
                    <a:pt x="1569978" y="2803019"/>
                    <a:pt x="1580701" y="2909631"/>
                  </a:cubicBezTo>
                  <a:cubicBezTo>
                    <a:pt x="1598553" y="2915817"/>
                    <a:pt x="1616701" y="2922094"/>
                    <a:pt x="1631090" y="2927094"/>
                  </a:cubicBezTo>
                  <a:cubicBezTo>
                    <a:pt x="1631090" y="2891983"/>
                    <a:pt x="1619164" y="2850742"/>
                    <a:pt x="1634405" y="2826723"/>
                  </a:cubicBezTo>
                  <a:cubicBezTo>
                    <a:pt x="1649961" y="2802222"/>
                    <a:pt x="1692184" y="2794630"/>
                    <a:pt x="1721147" y="2780426"/>
                  </a:cubicBezTo>
                  <a:cubicBezTo>
                    <a:pt x="1684257" y="2767296"/>
                    <a:pt x="1628294" y="2776815"/>
                    <a:pt x="1617534" y="2718518"/>
                  </a:cubicBezTo>
                  <a:cubicBezTo>
                    <a:pt x="1609534" y="2675202"/>
                    <a:pt x="1653572" y="2611720"/>
                    <a:pt x="1699202" y="2596942"/>
                  </a:cubicBezTo>
                  <a:cubicBezTo>
                    <a:pt x="1760666" y="2577034"/>
                    <a:pt x="1779722" y="2629961"/>
                    <a:pt x="1809037" y="2668517"/>
                  </a:cubicBezTo>
                  <a:cubicBezTo>
                    <a:pt x="1804833" y="2585108"/>
                    <a:pt x="1811611" y="2560664"/>
                    <a:pt x="1840852" y="2549275"/>
                  </a:cubicBezTo>
                  <a:cubicBezTo>
                    <a:pt x="1878242" y="2534700"/>
                    <a:pt x="1958280" y="2553367"/>
                    <a:pt x="1986724" y="2585645"/>
                  </a:cubicBezTo>
                  <a:cubicBezTo>
                    <a:pt x="2029818" y="2634554"/>
                    <a:pt x="1975761" y="2664350"/>
                    <a:pt x="1959687" y="2703351"/>
                  </a:cubicBezTo>
                  <a:cubicBezTo>
                    <a:pt x="2001132" y="2693054"/>
                    <a:pt x="2042022" y="2663943"/>
                    <a:pt x="2079170" y="2701888"/>
                  </a:cubicBezTo>
                  <a:cubicBezTo>
                    <a:pt x="2112430" y="2735851"/>
                    <a:pt x="2115708" y="2803000"/>
                    <a:pt x="2085170" y="2846204"/>
                  </a:cubicBezTo>
                  <a:cubicBezTo>
                    <a:pt x="2046466" y="2900964"/>
                    <a:pt x="1998706" y="2854371"/>
                    <a:pt x="1955002" y="2850575"/>
                  </a:cubicBezTo>
                  <a:cubicBezTo>
                    <a:pt x="1995336" y="2931057"/>
                    <a:pt x="2064133" y="2882261"/>
                    <a:pt x="2120060" y="2886612"/>
                  </a:cubicBezTo>
                  <a:cubicBezTo>
                    <a:pt x="2139171" y="2888094"/>
                    <a:pt x="2160005" y="2867575"/>
                    <a:pt x="2180042" y="2857112"/>
                  </a:cubicBezTo>
                  <a:cubicBezTo>
                    <a:pt x="2148005" y="2839445"/>
                    <a:pt x="2117856" y="2829334"/>
                    <a:pt x="2127801" y="2793648"/>
                  </a:cubicBezTo>
                  <a:cubicBezTo>
                    <a:pt x="2131708" y="2779648"/>
                    <a:pt x="2155079" y="2761462"/>
                    <a:pt x="2169097" y="2761889"/>
                  </a:cubicBezTo>
                  <a:cubicBezTo>
                    <a:pt x="2200653" y="2762815"/>
                    <a:pt x="2216394" y="2785518"/>
                    <a:pt x="2210505" y="2818315"/>
                  </a:cubicBezTo>
                  <a:cubicBezTo>
                    <a:pt x="2225172" y="2805704"/>
                    <a:pt x="2239154" y="2793667"/>
                    <a:pt x="2254617" y="2780370"/>
                  </a:cubicBezTo>
                  <a:cubicBezTo>
                    <a:pt x="2215394" y="2769407"/>
                    <a:pt x="2180153" y="2724370"/>
                    <a:pt x="2190968" y="2695554"/>
                  </a:cubicBezTo>
                  <a:cubicBezTo>
                    <a:pt x="2200005" y="2671461"/>
                    <a:pt x="2214339" y="2641239"/>
                    <a:pt x="2234691" y="2631831"/>
                  </a:cubicBezTo>
                  <a:cubicBezTo>
                    <a:pt x="2254432" y="2622701"/>
                    <a:pt x="2284840" y="2636628"/>
                    <a:pt x="2310266" y="2640387"/>
                  </a:cubicBezTo>
                  <a:cubicBezTo>
                    <a:pt x="2290488" y="2615868"/>
                    <a:pt x="2257654" y="2595146"/>
                    <a:pt x="2275191" y="2556626"/>
                  </a:cubicBezTo>
                  <a:cubicBezTo>
                    <a:pt x="2289210" y="2525848"/>
                    <a:pt x="2343340" y="2506218"/>
                    <a:pt x="2386156" y="2514645"/>
                  </a:cubicBezTo>
                  <a:cubicBezTo>
                    <a:pt x="2438101" y="2524848"/>
                    <a:pt x="2419601" y="2570034"/>
                    <a:pt x="2424897" y="2606164"/>
                  </a:cubicBezTo>
                  <a:cubicBezTo>
                    <a:pt x="2446546" y="2575071"/>
                    <a:pt x="2460101" y="2536960"/>
                    <a:pt x="2503731" y="2546867"/>
                  </a:cubicBezTo>
                  <a:cubicBezTo>
                    <a:pt x="2555510" y="2558608"/>
                    <a:pt x="2573214" y="2600775"/>
                    <a:pt x="2583103" y="2657739"/>
                  </a:cubicBezTo>
                  <a:cubicBezTo>
                    <a:pt x="2594085" y="2643942"/>
                    <a:pt x="2600344" y="2636072"/>
                    <a:pt x="2606622" y="2628183"/>
                  </a:cubicBezTo>
                  <a:cubicBezTo>
                    <a:pt x="2602918" y="2628868"/>
                    <a:pt x="2599214" y="2629553"/>
                    <a:pt x="2595511" y="2630239"/>
                  </a:cubicBezTo>
                  <a:cubicBezTo>
                    <a:pt x="2580881" y="2587608"/>
                    <a:pt x="2566251" y="2544978"/>
                    <a:pt x="2551621" y="2502348"/>
                  </a:cubicBezTo>
                  <a:cubicBezTo>
                    <a:pt x="2555565" y="2499478"/>
                    <a:pt x="2559529" y="2496626"/>
                    <a:pt x="2563473" y="2493755"/>
                  </a:cubicBezTo>
                  <a:cubicBezTo>
                    <a:pt x="2589010" y="2520496"/>
                    <a:pt x="2614529" y="2547238"/>
                    <a:pt x="2639622" y="2573516"/>
                  </a:cubicBezTo>
                  <a:cubicBezTo>
                    <a:pt x="2636048" y="2557275"/>
                    <a:pt x="2631826" y="2538126"/>
                    <a:pt x="2627604" y="2518959"/>
                  </a:cubicBezTo>
                  <a:cubicBezTo>
                    <a:pt x="2629807" y="2518108"/>
                    <a:pt x="2632030" y="2517237"/>
                    <a:pt x="2634233" y="2516385"/>
                  </a:cubicBezTo>
                  <a:cubicBezTo>
                    <a:pt x="2642456" y="2533348"/>
                    <a:pt x="2650696" y="2550293"/>
                    <a:pt x="2658474" y="2566330"/>
                  </a:cubicBezTo>
                  <a:cubicBezTo>
                    <a:pt x="2687530" y="2545441"/>
                    <a:pt x="2674493" y="2520348"/>
                    <a:pt x="2667548" y="2495459"/>
                  </a:cubicBezTo>
                  <a:cubicBezTo>
                    <a:pt x="2657196" y="2458366"/>
                    <a:pt x="2673419" y="2430421"/>
                    <a:pt x="2710253" y="2420403"/>
                  </a:cubicBezTo>
                  <a:cubicBezTo>
                    <a:pt x="2747142" y="2410365"/>
                    <a:pt x="2779661" y="2427588"/>
                    <a:pt x="2788013" y="2461607"/>
                  </a:cubicBezTo>
                  <a:cubicBezTo>
                    <a:pt x="2796569" y="2496478"/>
                    <a:pt x="2778143" y="2532145"/>
                    <a:pt x="2741309" y="2535015"/>
                  </a:cubicBezTo>
                  <a:cubicBezTo>
                    <a:pt x="2693956" y="2538700"/>
                    <a:pt x="2674271" y="2568516"/>
                    <a:pt x="2657863" y="2598108"/>
                  </a:cubicBezTo>
                  <a:cubicBezTo>
                    <a:pt x="2685567" y="2601627"/>
                    <a:pt x="2714012" y="2606072"/>
                    <a:pt x="2742605" y="2608405"/>
                  </a:cubicBezTo>
                  <a:cubicBezTo>
                    <a:pt x="2751772" y="2609146"/>
                    <a:pt x="2761920" y="2605572"/>
                    <a:pt x="2770717" y="2601831"/>
                  </a:cubicBezTo>
                  <a:cubicBezTo>
                    <a:pt x="2800884" y="2589034"/>
                    <a:pt x="2829754" y="2572553"/>
                    <a:pt x="2860718" y="2562404"/>
                  </a:cubicBezTo>
                  <a:cubicBezTo>
                    <a:pt x="2958423" y="2530404"/>
                    <a:pt x="3013127" y="2443570"/>
                    <a:pt x="2988757" y="2341994"/>
                  </a:cubicBezTo>
                  <a:cubicBezTo>
                    <a:pt x="2978016" y="2376143"/>
                    <a:pt x="2969756" y="2402365"/>
                    <a:pt x="2958812" y="2437180"/>
                  </a:cubicBezTo>
                  <a:cubicBezTo>
                    <a:pt x="2940256" y="2396402"/>
                    <a:pt x="2924737" y="2362291"/>
                    <a:pt x="2907737" y="2324938"/>
                  </a:cubicBezTo>
                  <a:cubicBezTo>
                    <a:pt x="2883848" y="2339994"/>
                    <a:pt x="2857866" y="2356364"/>
                    <a:pt x="2828514" y="2374865"/>
                  </a:cubicBezTo>
                  <a:cubicBezTo>
                    <a:pt x="2834143" y="2349365"/>
                    <a:pt x="2839106" y="2326883"/>
                    <a:pt x="2844995" y="2300234"/>
                  </a:cubicBezTo>
                  <a:cubicBezTo>
                    <a:pt x="2813180" y="2307586"/>
                    <a:pt x="2782643" y="2310753"/>
                    <a:pt x="2773420" y="2272382"/>
                  </a:cubicBezTo>
                  <a:cubicBezTo>
                    <a:pt x="2768476" y="2251845"/>
                    <a:pt x="2772346" y="2233289"/>
                    <a:pt x="2797698" y="2225826"/>
                  </a:cubicBezTo>
                  <a:cubicBezTo>
                    <a:pt x="2843069" y="2212474"/>
                    <a:pt x="2852125" y="2247659"/>
                    <a:pt x="2864810" y="2276623"/>
                  </a:cubicBezTo>
                  <a:cubicBezTo>
                    <a:pt x="2936033" y="2245048"/>
                    <a:pt x="2936033" y="2245048"/>
                    <a:pt x="2940737" y="2188177"/>
                  </a:cubicBezTo>
                  <a:cubicBezTo>
                    <a:pt x="2920737" y="2194251"/>
                    <a:pt x="2895200" y="2210937"/>
                    <a:pt x="2874977" y="2205974"/>
                  </a:cubicBezTo>
                  <a:cubicBezTo>
                    <a:pt x="2846458" y="2198955"/>
                    <a:pt x="2826421" y="2169084"/>
                    <a:pt x="2837440" y="2138362"/>
                  </a:cubicBezTo>
                  <a:cubicBezTo>
                    <a:pt x="2844384" y="2118991"/>
                    <a:pt x="2868236" y="2105676"/>
                    <a:pt x="2880940" y="2093157"/>
                  </a:cubicBezTo>
                  <a:cubicBezTo>
                    <a:pt x="2872366" y="2080379"/>
                    <a:pt x="2849366" y="2061564"/>
                    <a:pt x="2849551" y="2042990"/>
                  </a:cubicBezTo>
                  <a:cubicBezTo>
                    <a:pt x="2849884" y="2010378"/>
                    <a:pt x="2879311" y="1985767"/>
                    <a:pt x="2909422" y="1986341"/>
                  </a:cubicBezTo>
                  <a:cubicBezTo>
                    <a:pt x="2930163" y="1986748"/>
                    <a:pt x="2950441" y="2011971"/>
                    <a:pt x="2966978" y="2023397"/>
                  </a:cubicBezTo>
                  <a:cubicBezTo>
                    <a:pt x="2973849" y="2007378"/>
                    <a:pt x="2983868" y="1984063"/>
                    <a:pt x="2996146" y="1955526"/>
                  </a:cubicBezTo>
                  <a:cubicBezTo>
                    <a:pt x="2991590" y="1949544"/>
                    <a:pt x="2981997" y="1936933"/>
                    <a:pt x="2972386" y="1924322"/>
                  </a:cubicBezTo>
                  <a:cubicBezTo>
                    <a:pt x="2974423" y="1921655"/>
                    <a:pt x="2976460" y="1918988"/>
                    <a:pt x="2978497" y="1916340"/>
                  </a:cubicBezTo>
                  <a:cubicBezTo>
                    <a:pt x="3008609" y="1932822"/>
                    <a:pt x="3038739" y="1949304"/>
                    <a:pt x="3072813" y="1967952"/>
                  </a:cubicBezTo>
                  <a:cubicBezTo>
                    <a:pt x="3069572" y="1946563"/>
                    <a:pt x="3067146" y="1930581"/>
                    <a:pt x="3064517" y="1913211"/>
                  </a:cubicBezTo>
                  <a:cubicBezTo>
                    <a:pt x="3030831" y="1932766"/>
                    <a:pt x="3006257" y="1923877"/>
                    <a:pt x="2983534" y="1897673"/>
                  </a:cubicBezTo>
                  <a:cubicBezTo>
                    <a:pt x="2955367" y="1865173"/>
                    <a:pt x="2988701" y="1853136"/>
                    <a:pt x="2996775" y="1840950"/>
                  </a:cubicBezTo>
                  <a:cubicBezTo>
                    <a:pt x="2979701" y="1828395"/>
                    <a:pt x="2953071" y="1815172"/>
                    <a:pt x="2952237" y="1800468"/>
                  </a:cubicBezTo>
                  <a:cubicBezTo>
                    <a:pt x="2951163" y="1781783"/>
                    <a:pt x="2970997" y="1761894"/>
                    <a:pt x="2981812" y="1742523"/>
                  </a:cubicBezTo>
                  <a:cubicBezTo>
                    <a:pt x="2997201" y="1751190"/>
                    <a:pt x="3012590" y="1759875"/>
                    <a:pt x="3028016" y="1768579"/>
                  </a:cubicBezTo>
                  <a:cubicBezTo>
                    <a:pt x="3011609" y="1773894"/>
                    <a:pt x="2995220" y="1779209"/>
                    <a:pt x="2978812" y="1784524"/>
                  </a:cubicBezTo>
                  <a:cubicBezTo>
                    <a:pt x="2989553" y="1796524"/>
                    <a:pt x="2998923" y="1810468"/>
                    <a:pt x="3011720" y="1819598"/>
                  </a:cubicBezTo>
                  <a:cubicBezTo>
                    <a:pt x="3016849" y="1823265"/>
                    <a:pt x="3036294" y="1818357"/>
                    <a:pt x="3037535" y="1814006"/>
                  </a:cubicBezTo>
                  <a:cubicBezTo>
                    <a:pt x="3042220" y="1797635"/>
                    <a:pt x="3044405" y="1779283"/>
                    <a:pt x="3026535" y="1767079"/>
                  </a:cubicBezTo>
                  <a:cubicBezTo>
                    <a:pt x="3027850" y="1759560"/>
                    <a:pt x="3032091" y="1751079"/>
                    <a:pt x="3029979" y="1744690"/>
                  </a:cubicBezTo>
                  <a:cubicBezTo>
                    <a:pt x="3019572" y="1713300"/>
                    <a:pt x="3035813" y="1700763"/>
                    <a:pt x="3062739" y="1694356"/>
                  </a:cubicBezTo>
                  <a:cubicBezTo>
                    <a:pt x="3101999" y="1684985"/>
                    <a:pt x="3123184" y="1707263"/>
                    <a:pt x="3122258" y="1751282"/>
                  </a:cubicBezTo>
                  <a:cubicBezTo>
                    <a:pt x="3145518" y="1751282"/>
                    <a:pt x="3168944" y="1751282"/>
                    <a:pt x="3199519" y="1751282"/>
                  </a:cubicBezTo>
                  <a:cubicBezTo>
                    <a:pt x="3277168" y="1669078"/>
                    <a:pt x="3282038" y="1590336"/>
                    <a:pt x="3209111" y="1494723"/>
                  </a:cubicBezTo>
                  <a:cubicBezTo>
                    <a:pt x="3201945" y="1485334"/>
                    <a:pt x="3195889" y="1475075"/>
                    <a:pt x="3189518" y="1465093"/>
                  </a:cubicBezTo>
                  <a:cubicBezTo>
                    <a:pt x="3150055" y="1403185"/>
                    <a:pt x="3163666" y="1339999"/>
                    <a:pt x="3181796" y="1274980"/>
                  </a:cubicBezTo>
                  <a:cubicBezTo>
                    <a:pt x="3208352" y="1179682"/>
                    <a:pt x="3183370" y="1115348"/>
                    <a:pt x="3102239" y="1060496"/>
                  </a:cubicBezTo>
                  <a:cubicBezTo>
                    <a:pt x="3028238" y="1010476"/>
                    <a:pt x="2994682" y="941198"/>
                    <a:pt x="2995942" y="852345"/>
                  </a:cubicBezTo>
                  <a:cubicBezTo>
                    <a:pt x="2997368" y="752343"/>
                    <a:pt x="2924552" y="676527"/>
                    <a:pt x="2827754" y="669990"/>
                  </a:cubicBezTo>
                  <a:cubicBezTo>
                    <a:pt x="2820439" y="691028"/>
                    <a:pt x="2813513" y="710972"/>
                    <a:pt x="2808754" y="724639"/>
                  </a:cubicBezTo>
                  <a:cubicBezTo>
                    <a:pt x="2826477" y="727584"/>
                    <a:pt x="2853162" y="724417"/>
                    <a:pt x="2866959" y="736269"/>
                  </a:cubicBezTo>
                  <a:cubicBezTo>
                    <a:pt x="2883440" y="750436"/>
                    <a:pt x="2893163" y="780158"/>
                    <a:pt x="2871811" y="799640"/>
                  </a:cubicBezTo>
                  <a:cubicBezTo>
                    <a:pt x="2856199" y="813881"/>
                    <a:pt x="2832643" y="819418"/>
                    <a:pt x="2813069" y="828622"/>
                  </a:cubicBezTo>
                  <a:cubicBezTo>
                    <a:pt x="2818551" y="837789"/>
                    <a:pt x="2821754" y="858400"/>
                    <a:pt x="2853181" y="850308"/>
                  </a:cubicBezTo>
                  <a:cubicBezTo>
                    <a:pt x="2867681" y="846567"/>
                    <a:pt x="2894163" y="862845"/>
                    <a:pt x="2904107" y="877567"/>
                  </a:cubicBezTo>
                  <a:cubicBezTo>
                    <a:pt x="2910274" y="886697"/>
                    <a:pt x="2900737" y="916623"/>
                    <a:pt x="2889237" y="925364"/>
                  </a:cubicBezTo>
                  <a:cubicBezTo>
                    <a:pt x="2867459" y="941920"/>
                    <a:pt x="2843292" y="925012"/>
                    <a:pt x="2831384" y="890234"/>
                  </a:cubicBezTo>
                  <a:cubicBezTo>
                    <a:pt x="2838440" y="897382"/>
                    <a:pt x="2844440" y="908605"/>
                    <a:pt x="2852792" y="910771"/>
                  </a:cubicBezTo>
                  <a:cubicBezTo>
                    <a:pt x="2866236" y="914253"/>
                    <a:pt x="2881236" y="911771"/>
                    <a:pt x="2895589" y="911790"/>
                  </a:cubicBezTo>
                  <a:cubicBezTo>
                    <a:pt x="2894366" y="900104"/>
                    <a:pt x="2897366" y="884456"/>
                    <a:pt x="2890959" y="877660"/>
                  </a:cubicBezTo>
                  <a:cubicBezTo>
                    <a:pt x="2880792" y="866845"/>
                    <a:pt x="2862903" y="852400"/>
                    <a:pt x="2856384" y="884419"/>
                  </a:cubicBezTo>
                  <a:cubicBezTo>
                    <a:pt x="2855662" y="887938"/>
                    <a:pt x="2840069" y="888419"/>
                    <a:pt x="2831384" y="890308"/>
                  </a:cubicBezTo>
                  <a:cubicBezTo>
                    <a:pt x="2821254" y="890604"/>
                    <a:pt x="2811124" y="890678"/>
                    <a:pt x="2801013" y="891252"/>
                  </a:cubicBezTo>
                  <a:cubicBezTo>
                    <a:pt x="2779883" y="892438"/>
                    <a:pt x="2755290" y="901012"/>
                    <a:pt x="2738753" y="892956"/>
                  </a:cubicBezTo>
                  <a:cubicBezTo>
                    <a:pt x="2725845" y="886660"/>
                    <a:pt x="2722938" y="859845"/>
                    <a:pt x="2715827" y="842696"/>
                  </a:cubicBezTo>
                  <a:cubicBezTo>
                    <a:pt x="2699882" y="876160"/>
                    <a:pt x="2674104" y="888549"/>
                    <a:pt x="2636881" y="860715"/>
                  </a:cubicBezTo>
                  <a:cubicBezTo>
                    <a:pt x="2632400" y="857363"/>
                    <a:pt x="2617326" y="860771"/>
                    <a:pt x="2612900" y="865937"/>
                  </a:cubicBezTo>
                  <a:cubicBezTo>
                    <a:pt x="2573658" y="911882"/>
                    <a:pt x="2527472" y="896104"/>
                    <a:pt x="2473842" y="885141"/>
                  </a:cubicBezTo>
                  <a:cubicBezTo>
                    <a:pt x="2505268" y="865752"/>
                    <a:pt x="2530380" y="850252"/>
                    <a:pt x="2553954" y="835715"/>
                  </a:cubicBezTo>
                  <a:cubicBezTo>
                    <a:pt x="2527954" y="812029"/>
                    <a:pt x="2504491" y="790640"/>
                    <a:pt x="2481009" y="769251"/>
                  </a:cubicBezTo>
                  <a:cubicBezTo>
                    <a:pt x="2523824" y="766732"/>
                    <a:pt x="2560158" y="772029"/>
                    <a:pt x="2596585" y="776677"/>
                  </a:cubicBezTo>
                  <a:cubicBezTo>
                    <a:pt x="2618770" y="779510"/>
                    <a:pt x="2641067" y="781307"/>
                    <a:pt x="2663326" y="783584"/>
                  </a:cubicBezTo>
                  <a:cubicBezTo>
                    <a:pt x="2663567" y="779621"/>
                    <a:pt x="2663826" y="775677"/>
                    <a:pt x="2664067" y="771714"/>
                  </a:cubicBezTo>
                  <a:cubicBezTo>
                    <a:pt x="2610455" y="753399"/>
                    <a:pt x="2605511" y="740917"/>
                    <a:pt x="2630104" y="691805"/>
                  </a:cubicBezTo>
                  <a:cubicBezTo>
                    <a:pt x="2634085" y="683861"/>
                    <a:pt x="2637122" y="671009"/>
                    <a:pt x="2633437" y="664435"/>
                  </a:cubicBezTo>
                  <a:cubicBezTo>
                    <a:pt x="2619770" y="639990"/>
                    <a:pt x="2603122" y="617230"/>
                    <a:pt x="2586751" y="592545"/>
                  </a:cubicBezTo>
                  <a:cubicBezTo>
                    <a:pt x="2583751" y="625490"/>
                    <a:pt x="2590251" y="657268"/>
                    <a:pt x="2577288" y="673453"/>
                  </a:cubicBezTo>
                  <a:cubicBezTo>
                    <a:pt x="2555362" y="700824"/>
                    <a:pt x="2514954" y="701917"/>
                    <a:pt x="2488768" y="680990"/>
                  </a:cubicBezTo>
                  <a:cubicBezTo>
                    <a:pt x="2473213" y="668546"/>
                    <a:pt x="2473731" y="635990"/>
                    <a:pt x="2469638" y="621619"/>
                  </a:cubicBezTo>
                  <a:cubicBezTo>
                    <a:pt x="2450397" y="625027"/>
                    <a:pt x="2423045" y="638157"/>
                    <a:pt x="2401619" y="631694"/>
                  </a:cubicBezTo>
                  <a:cubicBezTo>
                    <a:pt x="2370156" y="622193"/>
                    <a:pt x="2355081" y="586008"/>
                    <a:pt x="2365526" y="557841"/>
                  </a:cubicBezTo>
                  <a:cubicBezTo>
                    <a:pt x="2373008" y="537674"/>
                    <a:pt x="2404563" y="526433"/>
                    <a:pt x="2424619" y="511766"/>
                  </a:cubicBezTo>
                  <a:cubicBezTo>
                    <a:pt x="2401212" y="501081"/>
                    <a:pt x="2375008" y="484654"/>
                    <a:pt x="2389156" y="443339"/>
                  </a:cubicBezTo>
                  <a:cubicBezTo>
                    <a:pt x="2369970" y="447247"/>
                    <a:pt x="2354859" y="450321"/>
                    <a:pt x="2342100" y="452932"/>
                  </a:cubicBezTo>
                  <a:cubicBezTo>
                    <a:pt x="2368637" y="524377"/>
                    <a:pt x="2340118" y="571563"/>
                    <a:pt x="2278710" y="604489"/>
                  </a:cubicBezTo>
                  <a:cubicBezTo>
                    <a:pt x="2332840" y="646694"/>
                    <a:pt x="2342878" y="671805"/>
                    <a:pt x="2321951" y="704176"/>
                  </a:cubicBezTo>
                  <a:cubicBezTo>
                    <a:pt x="2304414" y="731306"/>
                    <a:pt x="2274080" y="739862"/>
                    <a:pt x="2246376" y="721973"/>
                  </a:cubicBezTo>
                  <a:cubicBezTo>
                    <a:pt x="2234098" y="714046"/>
                    <a:pt x="2218505" y="699139"/>
                    <a:pt x="2218320" y="687194"/>
                  </a:cubicBezTo>
                  <a:cubicBezTo>
                    <a:pt x="2217968" y="663138"/>
                    <a:pt x="2227154" y="638934"/>
                    <a:pt x="2231598" y="618490"/>
                  </a:cubicBezTo>
                  <a:cubicBezTo>
                    <a:pt x="2208727" y="592452"/>
                    <a:pt x="2185209" y="565674"/>
                    <a:pt x="2161782" y="539007"/>
                  </a:cubicBezTo>
                  <a:cubicBezTo>
                    <a:pt x="2162301" y="578711"/>
                    <a:pt x="2178764" y="625897"/>
                    <a:pt x="2129152" y="649564"/>
                  </a:cubicBezTo>
                  <a:cubicBezTo>
                    <a:pt x="2084781" y="670731"/>
                    <a:pt x="2015095" y="651879"/>
                    <a:pt x="1984465" y="609138"/>
                  </a:cubicBezTo>
                  <a:cubicBezTo>
                    <a:pt x="1947539" y="557581"/>
                    <a:pt x="1998743" y="528488"/>
                    <a:pt x="2025133" y="490581"/>
                  </a:cubicBezTo>
                  <a:cubicBezTo>
                    <a:pt x="1922761" y="527007"/>
                    <a:pt x="1909557" y="523562"/>
                    <a:pt x="1875834" y="451061"/>
                  </a:cubicBezTo>
                  <a:cubicBezTo>
                    <a:pt x="1836889" y="514488"/>
                    <a:pt x="1776537" y="532655"/>
                    <a:pt x="1705850" y="537989"/>
                  </a:cubicBezTo>
                  <a:cubicBezTo>
                    <a:pt x="1743129" y="486784"/>
                    <a:pt x="1778037" y="438821"/>
                    <a:pt x="1812944" y="390876"/>
                  </a:cubicBezTo>
                  <a:cubicBezTo>
                    <a:pt x="1749907" y="379579"/>
                    <a:pt x="1704295" y="338653"/>
                    <a:pt x="1666109" y="288152"/>
                  </a:cubicBezTo>
                  <a:cubicBezTo>
                    <a:pt x="1721925" y="288152"/>
                    <a:pt x="1774833" y="288152"/>
                    <a:pt x="1826408" y="288152"/>
                  </a:cubicBezTo>
                  <a:cubicBezTo>
                    <a:pt x="1814944" y="257652"/>
                    <a:pt x="1799574" y="228188"/>
                    <a:pt x="1793092" y="196891"/>
                  </a:cubicBezTo>
                  <a:cubicBezTo>
                    <a:pt x="1782388" y="145187"/>
                    <a:pt x="1774462" y="129316"/>
                    <a:pt x="1722628" y="130539"/>
                  </a:cubicBezTo>
                  <a:cubicBezTo>
                    <a:pt x="1679406" y="131557"/>
                    <a:pt x="1635257" y="143446"/>
                    <a:pt x="1593867" y="157428"/>
                  </a:cubicBezTo>
                  <a:cubicBezTo>
                    <a:pt x="1562089" y="168169"/>
                    <a:pt x="1533496" y="189002"/>
                    <a:pt x="1504496" y="206947"/>
                  </a:cubicBezTo>
                  <a:cubicBezTo>
                    <a:pt x="1497255" y="211429"/>
                    <a:pt x="1490570" y="221614"/>
                    <a:pt x="1489310" y="230022"/>
                  </a:cubicBezTo>
                  <a:cubicBezTo>
                    <a:pt x="1486107" y="251577"/>
                    <a:pt x="1486125" y="273615"/>
                    <a:pt x="1484625" y="299152"/>
                  </a:cubicBezTo>
                  <a:cubicBezTo>
                    <a:pt x="1527255" y="284893"/>
                    <a:pt x="1567052" y="271596"/>
                    <a:pt x="1609831" y="257281"/>
                  </a:cubicBezTo>
                  <a:cubicBezTo>
                    <a:pt x="1590275" y="319041"/>
                    <a:pt x="1559330" y="366709"/>
                    <a:pt x="1497329" y="383820"/>
                  </a:cubicBezTo>
                  <a:cubicBezTo>
                    <a:pt x="1468032" y="391913"/>
                    <a:pt x="1434884" y="387875"/>
                    <a:pt x="1432217" y="432617"/>
                  </a:cubicBezTo>
                  <a:cubicBezTo>
                    <a:pt x="1431773" y="439913"/>
                    <a:pt x="1410124" y="448450"/>
                    <a:pt x="1397087" y="451802"/>
                  </a:cubicBezTo>
                  <a:cubicBezTo>
                    <a:pt x="1384328" y="455099"/>
                    <a:pt x="1370050" y="452524"/>
                    <a:pt x="1359790" y="452524"/>
                  </a:cubicBezTo>
                  <a:cubicBezTo>
                    <a:pt x="1373272" y="468525"/>
                    <a:pt x="1393939" y="482747"/>
                    <a:pt x="1397939" y="500710"/>
                  </a:cubicBezTo>
                  <a:cubicBezTo>
                    <a:pt x="1401920" y="518562"/>
                    <a:pt x="1389161" y="540137"/>
                    <a:pt x="1383716" y="560118"/>
                  </a:cubicBezTo>
                  <a:cubicBezTo>
                    <a:pt x="1396568" y="563193"/>
                    <a:pt x="1410532" y="566544"/>
                    <a:pt x="1424476" y="569878"/>
                  </a:cubicBezTo>
                  <a:cubicBezTo>
                    <a:pt x="1424106" y="571859"/>
                    <a:pt x="1423754" y="573859"/>
                    <a:pt x="1423384" y="575841"/>
                  </a:cubicBezTo>
                  <a:cubicBezTo>
                    <a:pt x="1414384" y="577637"/>
                    <a:pt x="1405383" y="579434"/>
                    <a:pt x="1396383" y="581230"/>
                  </a:cubicBezTo>
                  <a:cubicBezTo>
                    <a:pt x="1400457" y="581489"/>
                    <a:pt x="1404513" y="581748"/>
                    <a:pt x="1408587" y="582008"/>
                  </a:cubicBezTo>
                  <a:cubicBezTo>
                    <a:pt x="1412291" y="604471"/>
                    <a:pt x="1421643" y="627990"/>
                    <a:pt x="1417643" y="648990"/>
                  </a:cubicBezTo>
                  <a:cubicBezTo>
                    <a:pt x="1415106" y="662287"/>
                    <a:pt x="1393235" y="680565"/>
                    <a:pt x="1379087" y="681453"/>
                  </a:cubicBezTo>
                  <a:cubicBezTo>
                    <a:pt x="1328456" y="684639"/>
                    <a:pt x="1309901" y="655175"/>
                    <a:pt x="1317993" y="606767"/>
                  </a:cubicBezTo>
                  <a:cubicBezTo>
                    <a:pt x="1310271" y="609823"/>
                    <a:pt x="1302771" y="612786"/>
                    <a:pt x="1293178" y="616582"/>
                  </a:cubicBezTo>
                  <a:cubicBezTo>
                    <a:pt x="1298937" y="605415"/>
                    <a:pt x="1302863" y="597786"/>
                    <a:pt x="1301363" y="600675"/>
                  </a:cubicBezTo>
                  <a:cubicBezTo>
                    <a:pt x="1281530" y="568193"/>
                    <a:pt x="1266067" y="542840"/>
                    <a:pt x="1250918" y="518044"/>
                  </a:cubicBezTo>
                  <a:cubicBezTo>
                    <a:pt x="1238289" y="542915"/>
                    <a:pt x="1237381" y="585008"/>
                    <a:pt x="1187862" y="578748"/>
                  </a:cubicBezTo>
                  <a:cubicBezTo>
                    <a:pt x="1148047" y="573730"/>
                    <a:pt x="1120843" y="551581"/>
                    <a:pt x="1110231" y="515766"/>
                  </a:cubicBezTo>
                  <a:cubicBezTo>
                    <a:pt x="1097472" y="472710"/>
                    <a:pt x="1140917" y="465321"/>
                    <a:pt x="1172528" y="441561"/>
                  </a:cubicBezTo>
                  <a:cubicBezTo>
                    <a:pt x="1104731" y="457247"/>
                    <a:pt x="1051805" y="390709"/>
                    <a:pt x="983952" y="432654"/>
                  </a:cubicBezTo>
                  <a:cubicBezTo>
                    <a:pt x="1018193" y="461654"/>
                    <a:pt x="1058953" y="479469"/>
                    <a:pt x="1064379" y="529637"/>
                  </a:cubicBezTo>
                  <a:cubicBezTo>
                    <a:pt x="1068749" y="570007"/>
                    <a:pt x="1064157" y="578304"/>
                    <a:pt x="976044" y="607397"/>
                  </a:cubicBezTo>
                  <a:cubicBezTo>
                    <a:pt x="1016415" y="621175"/>
                    <a:pt x="1067545" y="619434"/>
                    <a:pt x="1070101" y="670861"/>
                  </a:cubicBezTo>
                  <a:cubicBezTo>
                    <a:pt x="1121120" y="676287"/>
                    <a:pt x="1169158" y="681398"/>
                    <a:pt x="1217214" y="686509"/>
                  </a:cubicBezTo>
                  <a:cubicBezTo>
                    <a:pt x="1217714" y="689805"/>
                    <a:pt x="1218196" y="693083"/>
                    <a:pt x="1218696" y="696380"/>
                  </a:cubicBezTo>
                  <a:cubicBezTo>
                    <a:pt x="1197973" y="706472"/>
                    <a:pt x="1178140" y="720472"/>
                    <a:pt x="1156250" y="725584"/>
                  </a:cubicBezTo>
                  <a:cubicBezTo>
                    <a:pt x="1134658" y="730621"/>
                    <a:pt x="1110972" y="726676"/>
                    <a:pt x="1086527" y="726676"/>
                  </a:cubicBezTo>
                  <a:cubicBezTo>
                    <a:pt x="1101305" y="759362"/>
                    <a:pt x="1119417" y="777955"/>
                    <a:pt x="1157713" y="778566"/>
                  </a:cubicBezTo>
                  <a:cubicBezTo>
                    <a:pt x="1202047" y="779251"/>
                    <a:pt x="1223918" y="812622"/>
                    <a:pt x="1218714" y="858178"/>
                  </a:cubicBezTo>
                  <a:cubicBezTo>
                    <a:pt x="1214381" y="896197"/>
                    <a:pt x="1183991" y="916808"/>
                    <a:pt x="1140676" y="911123"/>
                  </a:cubicBezTo>
                  <a:cubicBezTo>
                    <a:pt x="1098768" y="905623"/>
                    <a:pt x="1075527" y="872363"/>
                    <a:pt x="1082601" y="829437"/>
                  </a:cubicBezTo>
                  <a:cubicBezTo>
                    <a:pt x="1085861" y="809677"/>
                    <a:pt x="1087249" y="789622"/>
                    <a:pt x="1089490" y="769714"/>
                  </a:cubicBezTo>
                  <a:cubicBezTo>
                    <a:pt x="1085472" y="769140"/>
                    <a:pt x="1081435" y="768566"/>
                    <a:pt x="1077416" y="767992"/>
                  </a:cubicBezTo>
                  <a:cubicBezTo>
                    <a:pt x="1069323" y="812826"/>
                    <a:pt x="1051008" y="850511"/>
                    <a:pt x="1008026" y="874160"/>
                  </a:cubicBezTo>
                  <a:cubicBezTo>
                    <a:pt x="1006248" y="837715"/>
                    <a:pt x="1004656" y="805233"/>
                    <a:pt x="1002952" y="770140"/>
                  </a:cubicBezTo>
                  <a:cubicBezTo>
                    <a:pt x="944044" y="791010"/>
                    <a:pt x="925858" y="744102"/>
                    <a:pt x="898488" y="708065"/>
                  </a:cubicBezTo>
                  <a:cubicBezTo>
                    <a:pt x="900377" y="782047"/>
                    <a:pt x="893821" y="802788"/>
                    <a:pt x="867172" y="811900"/>
                  </a:cubicBezTo>
                  <a:cubicBezTo>
                    <a:pt x="825931" y="825992"/>
                    <a:pt x="764264" y="810270"/>
                    <a:pt x="738874" y="774177"/>
                  </a:cubicBezTo>
                  <a:cubicBezTo>
                    <a:pt x="705226" y="726343"/>
                    <a:pt x="758152" y="703917"/>
                    <a:pt x="781042" y="661712"/>
                  </a:cubicBezTo>
                  <a:cubicBezTo>
                    <a:pt x="761708" y="674935"/>
                    <a:pt x="751560" y="682120"/>
                    <a:pt x="741171" y="688935"/>
                  </a:cubicBezTo>
                  <a:cubicBezTo>
                    <a:pt x="676188" y="731621"/>
                    <a:pt x="607910" y="741288"/>
                    <a:pt x="540909" y="697917"/>
                  </a:cubicBezTo>
                  <a:cubicBezTo>
                    <a:pt x="506205" y="675435"/>
                    <a:pt x="486464" y="689731"/>
                    <a:pt x="468371" y="704491"/>
                  </a:cubicBezTo>
                  <a:cubicBezTo>
                    <a:pt x="494742" y="709009"/>
                    <a:pt x="530983" y="705028"/>
                    <a:pt x="549076" y="721250"/>
                  </a:cubicBezTo>
                  <a:cubicBezTo>
                    <a:pt x="566539" y="736917"/>
                    <a:pt x="565280" y="773436"/>
                    <a:pt x="571576" y="798159"/>
                  </a:cubicBezTo>
                  <a:cubicBezTo>
                    <a:pt x="588650" y="780899"/>
                    <a:pt x="612854" y="751325"/>
                    <a:pt x="648688" y="775066"/>
                  </a:cubicBezTo>
                  <a:cubicBezTo>
                    <a:pt x="666373" y="786788"/>
                    <a:pt x="681651" y="808955"/>
                    <a:pt x="687707" y="829437"/>
                  </a:cubicBezTo>
                  <a:cubicBezTo>
                    <a:pt x="693615" y="849419"/>
                    <a:pt x="686392" y="873289"/>
                    <a:pt x="684189" y="906716"/>
                  </a:cubicBezTo>
                  <a:cubicBezTo>
                    <a:pt x="741856" y="892364"/>
                    <a:pt x="797320" y="878567"/>
                    <a:pt x="852783" y="864771"/>
                  </a:cubicBezTo>
                  <a:cubicBezTo>
                    <a:pt x="854543" y="867067"/>
                    <a:pt x="856302" y="869363"/>
                    <a:pt x="858061" y="871660"/>
                  </a:cubicBezTo>
                  <a:cubicBezTo>
                    <a:pt x="825265" y="892956"/>
                    <a:pt x="792449" y="914253"/>
                    <a:pt x="760282" y="935142"/>
                  </a:cubicBezTo>
                  <a:cubicBezTo>
                    <a:pt x="768838" y="940512"/>
                    <a:pt x="781523" y="949976"/>
                    <a:pt x="795486" y="956790"/>
                  </a:cubicBezTo>
                  <a:cubicBezTo>
                    <a:pt x="806357" y="962087"/>
                    <a:pt x="824894" y="970791"/>
                    <a:pt x="829616" y="966513"/>
                  </a:cubicBezTo>
                  <a:cubicBezTo>
                    <a:pt x="866395" y="933160"/>
                    <a:pt x="888747" y="960846"/>
                    <a:pt x="906877" y="979568"/>
                  </a:cubicBezTo>
                  <a:cubicBezTo>
                    <a:pt x="912747" y="959105"/>
                    <a:pt x="912284" y="928920"/>
                    <a:pt x="926655" y="917716"/>
                  </a:cubicBezTo>
                  <a:cubicBezTo>
                    <a:pt x="950840" y="898845"/>
                    <a:pt x="987915" y="898345"/>
                    <a:pt x="1008156" y="925253"/>
                  </a:cubicBezTo>
                  <a:cubicBezTo>
                    <a:pt x="1020230" y="941309"/>
                    <a:pt x="1015823" y="969772"/>
                    <a:pt x="1018249" y="988291"/>
                  </a:cubicBezTo>
                  <a:cubicBezTo>
                    <a:pt x="1033786" y="988291"/>
                    <a:pt x="1061768" y="979976"/>
                    <a:pt x="1078286" y="990198"/>
                  </a:cubicBezTo>
                  <a:cubicBezTo>
                    <a:pt x="1104750" y="1006569"/>
                    <a:pt x="1112231" y="1042643"/>
                    <a:pt x="1092453" y="1066736"/>
                  </a:cubicBezTo>
                  <a:cubicBezTo>
                    <a:pt x="1079286" y="1082774"/>
                    <a:pt x="1048490" y="1084329"/>
                    <a:pt x="1033045" y="1089755"/>
                  </a:cubicBezTo>
                  <a:cubicBezTo>
                    <a:pt x="1038415" y="1104570"/>
                    <a:pt x="1055916" y="1128015"/>
                    <a:pt x="1051656" y="1146460"/>
                  </a:cubicBezTo>
                  <a:cubicBezTo>
                    <a:pt x="1043916" y="1179979"/>
                    <a:pt x="1008915" y="1192553"/>
                    <a:pt x="979304" y="1183960"/>
                  </a:cubicBezTo>
                  <a:cubicBezTo>
                    <a:pt x="960414" y="1178479"/>
                    <a:pt x="947711" y="1151682"/>
                    <a:pt x="937599" y="1140422"/>
                  </a:cubicBezTo>
                  <a:cubicBezTo>
                    <a:pt x="923025" y="1149108"/>
                    <a:pt x="903062" y="1170182"/>
                    <a:pt x="882062" y="1171312"/>
                  </a:cubicBezTo>
                  <a:cubicBezTo>
                    <a:pt x="850913" y="1172978"/>
                    <a:pt x="825820" y="1146700"/>
                    <a:pt x="825598" y="1116737"/>
                  </a:cubicBezTo>
                  <a:cubicBezTo>
                    <a:pt x="825450" y="1098218"/>
                    <a:pt x="848617" y="1079514"/>
                    <a:pt x="859709" y="1063218"/>
                  </a:cubicBezTo>
                  <a:cubicBezTo>
                    <a:pt x="808746" y="1050773"/>
                    <a:pt x="808746" y="1050773"/>
                    <a:pt x="807912" y="986402"/>
                  </a:cubicBezTo>
                  <a:cubicBezTo>
                    <a:pt x="795153" y="979198"/>
                    <a:pt x="782042" y="971809"/>
                    <a:pt x="776412" y="968624"/>
                  </a:cubicBezTo>
                  <a:cubicBezTo>
                    <a:pt x="777579" y="992846"/>
                    <a:pt x="778838" y="1018902"/>
                    <a:pt x="780097" y="1044977"/>
                  </a:cubicBezTo>
                  <a:cubicBezTo>
                    <a:pt x="752338" y="946012"/>
                    <a:pt x="698837" y="900993"/>
                    <a:pt x="617336" y="904697"/>
                  </a:cubicBezTo>
                  <a:cubicBezTo>
                    <a:pt x="630651" y="921160"/>
                    <a:pt x="662762" y="942994"/>
                    <a:pt x="663985" y="966439"/>
                  </a:cubicBezTo>
                  <a:cubicBezTo>
                    <a:pt x="665873" y="1002735"/>
                    <a:pt x="635040" y="1027643"/>
                    <a:pt x="596521" y="1037514"/>
                  </a:cubicBezTo>
                  <a:cubicBezTo>
                    <a:pt x="542427" y="1051384"/>
                    <a:pt x="538761" y="1003791"/>
                    <a:pt x="519538" y="970161"/>
                  </a:cubicBezTo>
                  <a:cubicBezTo>
                    <a:pt x="506538" y="1051607"/>
                    <a:pt x="505168" y="1052458"/>
                    <a:pt x="409092" y="1042792"/>
                  </a:cubicBezTo>
                  <a:cubicBezTo>
                    <a:pt x="386666" y="1098237"/>
                    <a:pt x="399222" y="1123237"/>
                    <a:pt x="463445" y="1151163"/>
                  </a:cubicBezTo>
                  <a:cubicBezTo>
                    <a:pt x="510260" y="1082774"/>
                    <a:pt x="551150" y="1084737"/>
                    <a:pt x="604058" y="1149423"/>
                  </a:cubicBezTo>
                  <a:cubicBezTo>
                    <a:pt x="614076" y="1126552"/>
                    <a:pt x="619280" y="1091107"/>
                    <a:pt x="639799" y="1073773"/>
                  </a:cubicBezTo>
                  <a:cubicBezTo>
                    <a:pt x="665151" y="1052366"/>
                    <a:pt x="724152" y="1073014"/>
                    <a:pt x="748838" y="1102311"/>
                  </a:cubicBezTo>
                  <a:cubicBezTo>
                    <a:pt x="785116" y="1145386"/>
                    <a:pt x="739819" y="1168182"/>
                    <a:pt x="717800" y="1200386"/>
                  </a:cubicBezTo>
                  <a:cubicBezTo>
                    <a:pt x="780468" y="1178904"/>
                    <a:pt x="803283" y="1179201"/>
                    <a:pt x="818894" y="1199553"/>
                  </a:cubicBezTo>
                  <a:cubicBezTo>
                    <a:pt x="841672" y="1229238"/>
                    <a:pt x="843339" y="1276184"/>
                    <a:pt x="818931" y="1310147"/>
                  </a:cubicBezTo>
                  <a:cubicBezTo>
                    <a:pt x="787116" y="1354407"/>
                    <a:pt x="750208" y="1317906"/>
                    <a:pt x="712707" y="1310277"/>
                  </a:cubicBezTo>
                  <a:cubicBezTo>
                    <a:pt x="754393" y="1361759"/>
                    <a:pt x="760134" y="1378315"/>
                    <a:pt x="745226" y="1399463"/>
                  </a:cubicBezTo>
                  <a:cubicBezTo>
                    <a:pt x="724522" y="1428815"/>
                    <a:pt x="674614" y="1445908"/>
                    <a:pt x="632725" y="1434223"/>
                  </a:cubicBezTo>
                  <a:cubicBezTo>
                    <a:pt x="582021" y="1420074"/>
                    <a:pt x="606187" y="1375537"/>
                    <a:pt x="602669" y="1352110"/>
                  </a:cubicBezTo>
                  <a:cubicBezTo>
                    <a:pt x="578039" y="1366796"/>
                    <a:pt x="552039" y="1394611"/>
                    <a:pt x="526853" y="1393907"/>
                  </a:cubicBezTo>
                  <a:cubicBezTo>
                    <a:pt x="501279" y="1393185"/>
                    <a:pt x="476501" y="1364314"/>
                    <a:pt x="450334" y="1347092"/>
                  </a:cubicBezTo>
                  <a:cubicBezTo>
                    <a:pt x="401962" y="1388315"/>
                    <a:pt x="332702" y="1401000"/>
                    <a:pt x="276887" y="1378370"/>
                  </a:cubicBezTo>
                  <a:cubicBezTo>
                    <a:pt x="302424" y="1355944"/>
                    <a:pt x="327424" y="1330758"/>
                    <a:pt x="355758" y="1310147"/>
                  </a:cubicBezTo>
                  <a:cubicBezTo>
                    <a:pt x="377499" y="1294313"/>
                    <a:pt x="402296" y="1280573"/>
                    <a:pt x="427815" y="1272554"/>
                  </a:cubicBezTo>
                  <a:cubicBezTo>
                    <a:pt x="460593" y="1262257"/>
                    <a:pt x="495464" y="1258628"/>
                    <a:pt x="525909" y="1252794"/>
                  </a:cubicBezTo>
                  <a:cubicBezTo>
                    <a:pt x="484241" y="1220812"/>
                    <a:pt x="443704" y="1189701"/>
                    <a:pt x="398018" y="1154626"/>
                  </a:cubicBezTo>
                  <a:cubicBezTo>
                    <a:pt x="399722" y="1174516"/>
                    <a:pt x="402555" y="1186349"/>
                    <a:pt x="401370" y="1197757"/>
                  </a:cubicBezTo>
                  <a:cubicBezTo>
                    <a:pt x="398314" y="1227109"/>
                    <a:pt x="378758" y="1241146"/>
                    <a:pt x="351351" y="1244942"/>
                  </a:cubicBezTo>
                  <a:cubicBezTo>
                    <a:pt x="322758" y="1248905"/>
                    <a:pt x="297017" y="1237628"/>
                    <a:pt x="294480" y="1209368"/>
                  </a:cubicBezTo>
                  <a:cubicBezTo>
                    <a:pt x="292720" y="1189682"/>
                    <a:pt x="304980" y="1164756"/>
                    <a:pt x="318795" y="1149071"/>
                  </a:cubicBezTo>
                  <a:cubicBezTo>
                    <a:pt x="327517" y="1139182"/>
                    <a:pt x="350721" y="1142237"/>
                    <a:pt x="367332" y="1139034"/>
                  </a:cubicBezTo>
                  <a:cubicBezTo>
                    <a:pt x="370462" y="1138423"/>
                    <a:pt x="373166" y="1135663"/>
                    <a:pt x="377536" y="1132997"/>
                  </a:cubicBezTo>
                  <a:cubicBezTo>
                    <a:pt x="369758" y="1122774"/>
                    <a:pt x="362925" y="1113792"/>
                    <a:pt x="359129" y="1108829"/>
                  </a:cubicBezTo>
                  <a:cubicBezTo>
                    <a:pt x="318795" y="1119089"/>
                    <a:pt x="282720" y="1128274"/>
                    <a:pt x="239608" y="1139237"/>
                  </a:cubicBezTo>
                  <a:cubicBezTo>
                    <a:pt x="260516" y="1109866"/>
                    <a:pt x="275627" y="1088607"/>
                    <a:pt x="290757" y="1067366"/>
                  </a:cubicBezTo>
                  <a:cubicBezTo>
                    <a:pt x="208386" y="1111829"/>
                    <a:pt x="179348" y="1190664"/>
                    <a:pt x="210978" y="1274387"/>
                  </a:cubicBezTo>
                  <a:cubicBezTo>
                    <a:pt x="241683" y="1355629"/>
                    <a:pt x="230682" y="1429408"/>
                    <a:pt x="178311" y="1497853"/>
                  </a:cubicBezTo>
                  <a:cubicBezTo>
                    <a:pt x="114644" y="1581076"/>
                    <a:pt x="115718" y="1652040"/>
                    <a:pt x="176682" y="1736819"/>
                  </a:cubicBezTo>
                  <a:cubicBezTo>
                    <a:pt x="196089" y="1763801"/>
                    <a:pt x="209386" y="1796265"/>
                    <a:pt x="220219" y="1828024"/>
                  </a:cubicBezTo>
                  <a:cubicBezTo>
                    <a:pt x="232479" y="1863969"/>
                    <a:pt x="230553" y="1865451"/>
                    <a:pt x="270368" y="1875080"/>
                  </a:cubicBezTo>
                  <a:cubicBezTo>
                    <a:pt x="250923" y="1830228"/>
                    <a:pt x="252775" y="1826469"/>
                    <a:pt x="313369" y="1793042"/>
                  </a:cubicBezTo>
                  <a:cubicBezTo>
                    <a:pt x="279757" y="1787024"/>
                    <a:pt x="235497" y="1793839"/>
                    <a:pt x="244109" y="1741042"/>
                  </a:cubicBezTo>
                  <a:cubicBezTo>
                    <a:pt x="248479" y="1714300"/>
                    <a:pt x="244683" y="1695633"/>
                    <a:pt x="222627" y="1678411"/>
                  </a:cubicBezTo>
                  <a:cubicBezTo>
                    <a:pt x="213441" y="1671244"/>
                    <a:pt x="209071" y="1655689"/>
                    <a:pt x="206201" y="1643114"/>
                  </a:cubicBezTo>
                  <a:cubicBezTo>
                    <a:pt x="198423" y="1609077"/>
                    <a:pt x="192626" y="1574576"/>
                    <a:pt x="185478" y="1537298"/>
                  </a:cubicBezTo>
                  <a:cubicBezTo>
                    <a:pt x="204423" y="1547095"/>
                    <a:pt x="221238" y="1555817"/>
                    <a:pt x="239757" y="1565391"/>
                  </a:cubicBezTo>
                  <a:cubicBezTo>
                    <a:pt x="236923" y="1538780"/>
                    <a:pt x="262275" y="1504668"/>
                    <a:pt x="287979" y="1504816"/>
                  </a:cubicBezTo>
                  <a:cubicBezTo>
                    <a:pt x="302535" y="1504890"/>
                    <a:pt x="324128" y="1515927"/>
                    <a:pt x="330110" y="1528131"/>
                  </a:cubicBezTo>
                  <a:cubicBezTo>
                    <a:pt x="343777" y="1555965"/>
                    <a:pt x="321054" y="1580243"/>
                    <a:pt x="269979" y="1598855"/>
                  </a:cubicBezTo>
                  <a:cubicBezTo>
                    <a:pt x="307795" y="1678689"/>
                    <a:pt x="307795" y="1678689"/>
                    <a:pt x="344721" y="1702004"/>
                  </a:cubicBezTo>
                  <a:cubicBezTo>
                    <a:pt x="349943" y="1683226"/>
                    <a:pt x="349277" y="1654615"/>
                    <a:pt x="362980" y="1643133"/>
                  </a:cubicBezTo>
                  <a:cubicBezTo>
                    <a:pt x="386833" y="1623170"/>
                    <a:pt x="417889" y="1626244"/>
                    <a:pt x="447204" y="1644040"/>
                  </a:cubicBezTo>
                  <a:cubicBezTo>
                    <a:pt x="484093" y="1666429"/>
                    <a:pt x="455760" y="1693782"/>
                    <a:pt x="454056" y="1710911"/>
                  </a:cubicBezTo>
                  <a:cubicBezTo>
                    <a:pt x="478612" y="1710911"/>
                    <a:pt x="505445" y="1702986"/>
                    <a:pt x="521612" y="1712745"/>
                  </a:cubicBezTo>
                  <a:cubicBezTo>
                    <a:pt x="546650" y="1727856"/>
                    <a:pt x="553502" y="1757042"/>
                    <a:pt x="544742" y="1788598"/>
                  </a:cubicBezTo>
                  <a:cubicBezTo>
                    <a:pt x="533835" y="1827858"/>
                    <a:pt x="500130" y="1810376"/>
                    <a:pt x="482538" y="1816005"/>
                  </a:cubicBezTo>
                  <a:cubicBezTo>
                    <a:pt x="488575" y="1838135"/>
                    <a:pt x="503593" y="1862006"/>
                    <a:pt x="497723" y="1878377"/>
                  </a:cubicBezTo>
                  <a:cubicBezTo>
                    <a:pt x="486427" y="1909821"/>
                    <a:pt x="455482" y="1929340"/>
                    <a:pt x="421741" y="1918081"/>
                  </a:cubicBezTo>
                  <a:cubicBezTo>
                    <a:pt x="403129" y="1911859"/>
                    <a:pt x="390555" y="1887543"/>
                    <a:pt x="374684" y="1870784"/>
                  </a:cubicBezTo>
                  <a:cubicBezTo>
                    <a:pt x="361888" y="1894081"/>
                    <a:pt x="345721" y="1926859"/>
                    <a:pt x="305832" y="1904081"/>
                  </a:cubicBezTo>
                  <a:cubicBezTo>
                    <a:pt x="322165" y="1935433"/>
                    <a:pt x="338554" y="1966915"/>
                    <a:pt x="350036" y="1988952"/>
                  </a:cubicBezTo>
                  <a:cubicBezTo>
                    <a:pt x="383629" y="1979322"/>
                    <a:pt x="414370" y="1964674"/>
                    <a:pt x="445871" y="1962859"/>
                  </a:cubicBezTo>
                  <a:cubicBezTo>
                    <a:pt x="494612" y="1960044"/>
                    <a:pt x="488019" y="2007971"/>
                    <a:pt x="508575" y="2038768"/>
                  </a:cubicBezTo>
                  <a:cubicBezTo>
                    <a:pt x="519723" y="2008341"/>
                    <a:pt x="530872" y="1977915"/>
                    <a:pt x="542057" y="1947415"/>
                  </a:cubicBezTo>
                  <a:cubicBezTo>
                    <a:pt x="539538" y="1946767"/>
                    <a:pt x="547539" y="1948841"/>
                    <a:pt x="555539" y="1950896"/>
                  </a:cubicBezTo>
                  <a:cubicBezTo>
                    <a:pt x="556891" y="1942341"/>
                    <a:pt x="560705" y="1933248"/>
                    <a:pt x="558983" y="1925340"/>
                  </a:cubicBezTo>
                  <a:cubicBezTo>
                    <a:pt x="556539" y="1913988"/>
                    <a:pt x="549002" y="1903821"/>
                    <a:pt x="545501" y="1892581"/>
                  </a:cubicBezTo>
                  <a:cubicBezTo>
                    <a:pt x="534631" y="1857636"/>
                    <a:pt x="557909" y="1840821"/>
                    <a:pt x="583650" y="1828709"/>
                  </a:cubicBezTo>
                  <a:cubicBezTo>
                    <a:pt x="613373" y="1814709"/>
                    <a:pt x="638373" y="1825654"/>
                    <a:pt x="654429" y="1852913"/>
                  </a:cubicBezTo>
                  <a:cubicBezTo>
                    <a:pt x="668485" y="1876747"/>
                    <a:pt x="658318" y="1915248"/>
                    <a:pt x="635614" y="1926266"/>
                  </a:cubicBezTo>
                  <a:cubicBezTo>
                    <a:pt x="620336" y="1933674"/>
                    <a:pt x="602873" y="1936489"/>
                    <a:pt x="587187" y="1943229"/>
                  </a:cubicBezTo>
                  <a:cubicBezTo>
                    <a:pt x="579724" y="1946433"/>
                    <a:pt x="574150" y="1953989"/>
                    <a:pt x="567705" y="1959581"/>
                  </a:cubicBezTo>
                  <a:cubicBezTo>
                    <a:pt x="610947" y="1951378"/>
                    <a:pt x="649651" y="1941396"/>
                    <a:pt x="693207" y="1963674"/>
                  </a:cubicBezTo>
                  <a:cubicBezTo>
                    <a:pt x="653429" y="1968508"/>
                    <a:pt x="619225" y="1972656"/>
                    <a:pt x="590576" y="1976137"/>
                  </a:cubicBezTo>
                  <a:cubicBezTo>
                    <a:pt x="611799" y="2005064"/>
                    <a:pt x="636855" y="2028490"/>
                    <a:pt x="648373" y="2057323"/>
                  </a:cubicBezTo>
                  <a:cubicBezTo>
                    <a:pt x="667540" y="2105306"/>
                    <a:pt x="617484" y="2110658"/>
                    <a:pt x="585002" y="2133732"/>
                  </a:cubicBezTo>
                  <a:cubicBezTo>
                    <a:pt x="630540" y="2133713"/>
                    <a:pt x="661929" y="2166103"/>
                    <a:pt x="705244" y="2147954"/>
                  </a:cubicBezTo>
                  <a:cubicBezTo>
                    <a:pt x="725189" y="2139602"/>
                    <a:pt x="746041" y="2157769"/>
                    <a:pt x="744912" y="2184621"/>
                  </a:cubicBezTo>
                  <a:cubicBezTo>
                    <a:pt x="743837" y="2209937"/>
                    <a:pt x="728652" y="2223178"/>
                    <a:pt x="703411" y="2221844"/>
                  </a:cubicBezTo>
                  <a:cubicBezTo>
                    <a:pt x="691040" y="2221196"/>
                    <a:pt x="678874" y="2216733"/>
                    <a:pt x="666614" y="2213992"/>
                  </a:cubicBezTo>
                  <a:cubicBezTo>
                    <a:pt x="668688" y="2217400"/>
                    <a:pt x="670781" y="2220826"/>
                    <a:pt x="672855" y="2224233"/>
                  </a:cubicBezTo>
                  <a:cubicBezTo>
                    <a:pt x="649929" y="2243363"/>
                    <a:pt x="628114" y="2276012"/>
                    <a:pt x="603780" y="2277993"/>
                  </a:cubicBezTo>
                  <a:cubicBezTo>
                    <a:pt x="576965" y="2280178"/>
                    <a:pt x="547853" y="2254234"/>
                    <a:pt x="523612" y="2242419"/>
                  </a:cubicBezTo>
                  <a:cubicBezTo>
                    <a:pt x="533909" y="2291512"/>
                    <a:pt x="534409" y="2290549"/>
                    <a:pt x="581483" y="2315790"/>
                  </a:cubicBezTo>
                  <a:cubicBezTo>
                    <a:pt x="639910" y="2347105"/>
                    <a:pt x="663836" y="2400106"/>
                    <a:pt x="672966" y="2464014"/>
                  </a:cubicBezTo>
                  <a:cubicBezTo>
                    <a:pt x="621540" y="2437829"/>
                    <a:pt x="573187" y="2413217"/>
                    <a:pt x="531761" y="2392143"/>
                  </a:cubicBezTo>
                  <a:cubicBezTo>
                    <a:pt x="518001" y="2443366"/>
                    <a:pt x="504705" y="2492885"/>
                    <a:pt x="490723" y="2544923"/>
                  </a:cubicBezTo>
                  <a:cubicBezTo>
                    <a:pt x="522964" y="2557608"/>
                    <a:pt x="562298" y="2567478"/>
                    <a:pt x="595335" y="2587645"/>
                  </a:cubicBezTo>
                  <a:cubicBezTo>
                    <a:pt x="629429" y="2608442"/>
                    <a:pt x="657410" y="2639276"/>
                    <a:pt x="690726" y="2667998"/>
                  </a:cubicBezTo>
                  <a:cubicBezTo>
                    <a:pt x="703763" y="2664128"/>
                    <a:pt x="722208" y="2657498"/>
                    <a:pt x="741189" y="2653239"/>
                  </a:cubicBezTo>
                  <a:cubicBezTo>
                    <a:pt x="784375" y="2643554"/>
                    <a:pt x="824672" y="2646720"/>
                    <a:pt x="855580" y="2683850"/>
                  </a:cubicBezTo>
                  <a:cubicBezTo>
                    <a:pt x="817061" y="2671739"/>
                    <a:pt x="779338" y="2651424"/>
                    <a:pt x="726837" y="2674387"/>
                  </a:cubicBezTo>
                  <a:cubicBezTo>
                    <a:pt x="777875" y="2679424"/>
                    <a:pt x="818561" y="2683425"/>
                    <a:pt x="859246" y="2687424"/>
                  </a:cubicBezTo>
                  <a:cubicBezTo>
                    <a:pt x="878376" y="2690721"/>
                    <a:pt x="897525" y="2693999"/>
                    <a:pt x="916655" y="2697295"/>
                  </a:cubicBezTo>
                  <a:cubicBezTo>
                    <a:pt x="886358" y="2672887"/>
                    <a:pt x="834746" y="2678758"/>
                    <a:pt x="836950" y="2622701"/>
                  </a:cubicBezTo>
                  <a:cubicBezTo>
                    <a:pt x="838524" y="2582738"/>
                    <a:pt x="869635" y="2544497"/>
                    <a:pt x="909710" y="2534052"/>
                  </a:cubicBezTo>
                  <a:cubicBezTo>
                    <a:pt x="959396" y="2521126"/>
                    <a:pt x="971526" y="2566016"/>
                    <a:pt x="987952" y="2586831"/>
                  </a:cubicBezTo>
                  <a:cubicBezTo>
                    <a:pt x="998859" y="2561404"/>
                    <a:pt x="1003471" y="2523145"/>
                    <a:pt x="1024619" y="2508052"/>
                  </a:cubicBezTo>
                  <a:cubicBezTo>
                    <a:pt x="1053027" y="2487774"/>
                    <a:pt x="1132472" y="2515441"/>
                    <a:pt x="1149010" y="2543608"/>
                  </a:cubicBezTo>
                  <a:cubicBezTo>
                    <a:pt x="1173714" y="2585664"/>
                    <a:pt x="1131991" y="2607275"/>
                    <a:pt x="1118917" y="2625961"/>
                  </a:cubicBezTo>
                  <a:cubicBezTo>
                    <a:pt x="1150121" y="2628683"/>
                    <a:pt x="1187992" y="2622664"/>
                    <a:pt x="1215177" y="2636961"/>
                  </a:cubicBezTo>
                  <a:cubicBezTo>
                    <a:pt x="1243622" y="2651924"/>
                    <a:pt x="1240807" y="2712240"/>
                    <a:pt x="1218603" y="2751296"/>
                  </a:cubicBezTo>
                  <a:cubicBezTo>
                    <a:pt x="1190973" y="2799889"/>
                    <a:pt x="1151732" y="2763074"/>
                    <a:pt x="1116361" y="2761666"/>
                  </a:cubicBezTo>
                  <a:cubicBezTo>
                    <a:pt x="1127213" y="2780889"/>
                    <a:pt x="1140028" y="2796944"/>
                    <a:pt x="1145935" y="2815222"/>
                  </a:cubicBezTo>
                  <a:cubicBezTo>
                    <a:pt x="1166565" y="2879131"/>
                    <a:pt x="1202918" y="2899668"/>
                    <a:pt x="1252270" y="2883575"/>
                  </a:cubicBezTo>
                  <a:cubicBezTo>
                    <a:pt x="1270437" y="2852075"/>
                    <a:pt x="1278437" y="2819408"/>
                    <a:pt x="1297808" y="2809908"/>
                  </a:cubicBezTo>
                  <a:cubicBezTo>
                    <a:pt x="1317401" y="2800296"/>
                    <a:pt x="1348253" y="2813593"/>
                    <a:pt x="1370661" y="2816426"/>
                  </a:cubicBezTo>
                  <a:cubicBezTo>
                    <a:pt x="1369346" y="2801833"/>
                    <a:pt x="1367290" y="2779259"/>
                    <a:pt x="1364883" y="2752777"/>
                  </a:cubicBezTo>
                  <a:cubicBezTo>
                    <a:pt x="1313345" y="2730258"/>
                    <a:pt x="1329327" y="2671684"/>
                    <a:pt x="1308252" y="2629813"/>
                  </a:cubicBezTo>
                  <a:cubicBezTo>
                    <a:pt x="1311604" y="2627165"/>
                    <a:pt x="1314956" y="2624498"/>
                    <a:pt x="1318290" y="2621850"/>
                  </a:cubicBezTo>
                  <a:cubicBezTo>
                    <a:pt x="1346179" y="2650035"/>
                    <a:pt x="1374068" y="2678221"/>
                    <a:pt x="1403513" y="2707980"/>
                  </a:cubicBezTo>
                  <a:cubicBezTo>
                    <a:pt x="1406161" y="2697740"/>
                    <a:pt x="1418347" y="2676110"/>
                    <a:pt x="1412495" y="2668628"/>
                  </a:cubicBezTo>
                  <a:cubicBezTo>
                    <a:pt x="1389605" y="2639387"/>
                    <a:pt x="1405254" y="2621961"/>
                    <a:pt x="1419791" y="2610461"/>
                  </a:cubicBezTo>
                  <a:cubicBezTo>
                    <a:pt x="1405198" y="2596534"/>
                    <a:pt x="1381939" y="2584479"/>
                    <a:pt x="1380920" y="2570793"/>
                  </a:cubicBezTo>
                  <a:cubicBezTo>
                    <a:pt x="1379679" y="2553997"/>
                    <a:pt x="1394642" y="2533534"/>
                    <a:pt x="1407902" y="2519737"/>
                  </a:cubicBezTo>
                  <a:cubicBezTo>
                    <a:pt x="1411569" y="2515922"/>
                    <a:pt x="1434069" y="2530219"/>
                    <a:pt x="1448051" y="2536367"/>
                  </a:cubicBezTo>
                  <a:cubicBezTo>
                    <a:pt x="1433384" y="2545682"/>
                    <a:pt x="1418717" y="2555015"/>
                    <a:pt x="1404069" y="2564330"/>
                  </a:cubicBezTo>
                  <a:cubicBezTo>
                    <a:pt x="1420995" y="2573034"/>
                    <a:pt x="1437717" y="2582219"/>
                    <a:pt x="1455032" y="2590071"/>
                  </a:cubicBezTo>
                  <a:cubicBezTo>
                    <a:pt x="1459292" y="2591738"/>
                    <a:pt x="1465384" y="2588997"/>
                    <a:pt x="1470403" y="2588460"/>
                  </a:cubicBezTo>
                  <a:close/>
                  <a:moveTo>
                    <a:pt x="3087221" y="1798302"/>
                  </a:moveTo>
                  <a:cubicBezTo>
                    <a:pt x="3091832" y="1784653"/>
                    <a:pt x="3101443" y="1770338"/>
                    <a:pt x="3099721" y="1757542"/>
                  </a:cubicBezTo>
                  <a:cubicBezTo>
                    <a:pt x="3097888" y="1743875"/>
                    <a:pt x="3085350" y="1731653"/>
                    <a:pt x="3077498" y="1718800"/>
                  </a:cubicBezTo>
                  <a:cubicBezTo>
                    <a:pt x="3068554" y="1726541"/>
                    <a:pt x="3052831" y="1733764"/>
                    <a:pt x="3052183" y="1742134"/>
                  </a:cubicBezTo>
                  <a:cubicBezTo>
                    <a:pt x="3051146" y="1755616"/>
                    <a:pt x="3040979" y="1782264"/>
                    <a:pt x="3074758" y="1778024"/>
                  </a:cubicBezTo>
                  <a:cubicBezTo>
                    <a:pt x="3078017" y="1777616"/>
                    <a:pt x="3083017" y="1791135"/>
                    <a:pt x="3087202" y="1798209"/>
                  </a:cubicBezTo>
                  <a:cubicBezTo>
                    <a:pt x="3096758" y="1800653"/>
                    <a:pt x="3114666" y="1803209"/>
                    <a:pt x="3114629" y="1805524"/>
                  </a:cubicBezTo>
                  <a:cubicBezTo>
                    <a:pt x="3114184" y="1841173"/>
                    <a:pt x="3141221" y="1821320"/>
                    <a:pt x="3148629" y="1818394"/>
                  </a:cubicBezTo>
                  <a:cubicBezTo>
                    <a:pt x="3158703" y="1814413"/>
                    <a:pt x="3164092" y="1798616"/>
                    <a:pt x="3171500" y="1787894"/>
                  </a:cubicBezTo>
                  <a:cubicBezTo>
                    <a:pt x="3158833" y="1781987"/>
                    <a:pt x="3144740" y="1769394"/>
                    <a:pt x="3133833" y="1771727"/>
                  </a:cubicBezTo>
                  <a:cubicBezTo>
                    <a:pt x="3117091" y="1775264"/>
                    <a:pt x="3102554" y="1789098"/>
                    <a:pt x="3087221" y="1798302"/>
                  </a:cubicBezTo>
                  <a:close/>
                  <a:moveTo>
                    <a:pt x="1284141" y="433820"/>
                  </a:moveTo>
                  <a:cubicBezTo>
                    <a:pt x="1283826" y="428654"/>
                    <a:pt x="1285530" y="420913"/>
                    <a:pt x="1282826" y="418802"/>
                  </a:cubicBezTo>
                  <a:cubicBezTo>
                    <a:pt x="1273067" y="411209"/>
                    <a:pt x="1261826" y="405524"/>
                    <a:pt x="1251141" y="399135"/>
                  </a:cubicBezTo>
                  <a:cubicBezTo>
                    <a:pt x="1246029" y="409450"/>
                    <a:pt x="1240918" y="419765"/>
                    <a:pt x="1235789" y="430080"/>
                  </a:cubicBezTo>
                  <a:cubicBezTo>
                    <a:pt x="1247918" y="433543"/>
                    <a:pt x="1259900" y="437876"/>
                    <a:pt x="1272252" y="439950"/>
                  </a:cubicBezTo>
                  <a:cubicBezTo>
                    <a:pt x="1276122" y="440598"/>
                    <a:pt x="1281030" y="435098"/>
                    <a:pt x="1285456" y="432432"/>
                  </a:cubicBezTo>
                  <a:cubicBezTo>
                    <a:pt x="1290252" y="444450"/>
                    <a:pt x="1295049" y="456487"/>
                    <a:pt x="1302086" y="474136"/>
                  </a:cubicBezTo>
                  <a:cubicBezTo>
                    <a:pt x="1288048" y="469821"/>
                    <a:pt x="1278456" y="466876"/>
                    <a:pt x="1258400" y="460710"/>
                  </a:cubicBezTo>
                  <a:cubicBezTo>
                    <a:pt x="1271493" y="488729"/>
                    <a:pt x="1277548" y="514173"/>
                    <a:pt x="1293178" y="530322"/>
                  </a:cubicBezTo>
                  <a:cubicBezTo>
                    <a:pt x="1302289" y="539729"/>
                    <a:pt x="1329493" y="540470"/>
                    <a:pt x="1343679" y="534155"/>
                  </a:cubicBezTo>
                  <a:cubicBezTo>
                    <a:pt x="1367290" y="523637"/>
                    <a:pt x="1362901" y="499710"/>
                    <a:pt x="1347920" y="484395"/>
                  </a:cubicBezTo>
                  <a:cubicBezTo>
                    <a:pt x="1329105" y="465136"/>
                    <a:pt x="1305697" y="450358"/>
                    <a:pt x="1284141" y="433820"/>
                  </a:cubicBezTo>
                  <a:close/>
                  <a:moveTo>
                    <a:pt x="1117009" y="2958558"/>
                  </a:moveTo>
                  <a:cubicBezTo>
                    <a:pt x="1133621" y="2939872"/>
                    <a:pt x="1150250" y="2921168"/>
                    <a:pt x="1171677" y="2897076"/>
                  </a:cubicBezTo>
                  <a:cubicBezTo>
                    <a:pt x="1154139" y="2889520"/>
                    <a:pt x="1133565" y="2873871"/>
                    <a:pt x="1112768" y="2873575"/>
                  </a:cubicBezTo>
                  <a:cubicBezTo>
                    <a:pt x="1090842" y="2873260"/>
                    <a:pt x="1068694" y="2887631"/>
                    <a:pt x="1045842" y="2895872"/>
                  </a:cubicBezTo>
                  <a:cubicBezTo>
                    <a:pt x="1067749" y="2914557"/>
                    <a:pt x="1093009" y="2936113"/>
                    <a:pt x="1118268" y="2957650"/>
                  </a:cubicBezTo>
                  <a:cubicBezTo>
                    <a:pt x="1118713" y="2962410"/>
                    <a:pt x="1117472" y="2968391"/>
                    <a:pt x="1119880" y="2971725"/>
                  </a:cubicBezTo>
                  <a:cubicBezTo>
                    <a:pt x="1165973" y="3035411"/>
                    <a:pt x="1268752" y="3064800"/>
                    <a:pt x="1331012" y="3031188"/>
                  </a:cubicBezTo>
                  <a:cubicBezTo>
                    <a:pt x="1320216" y="3017910"/>
                    <a:pt x="1309512" y="3004262"/>
                    <a:pt x="1298234" y="2991095"/>
                  </a:cubicBezTo>
                  <a:cubicBezTo>
                    <a:pt x="1291715" y="2983502"/>
                    <a:pt x="1284826" y="2971206"/>
                    <a:pt x="1277141" y="2970428"/>
                  </a:cubicBezTo>
                  <a:cubicBezTo>
                    <a:pt x="1223936" y="2965095"/>
                    <a:pt x="1170454" y="2962206"/>
                    <a:pt x="1117009" y="2958558"/>
                  </a:cubicBezTo>
                  <a:close/>
                  <a:moveTo>
                    <a:pt x="686540" y="2825741"/>
                  </a:moveTo>
                  <a:cubicBezTo>
                    <a:pt x="690115" y="2813296"/>
                    <a:pt x="700263" y="2797796"/>
                    <a:pt x="696152" y="2788889"/>
                  </a:cubicBezTo>
                  <a:cubicBezTo>
                    <a:pt x="673818" y="2740499"/>
                    <a:pt x="657410" y="2683776"/>
                    <a:pt x="620799" y="2649128"/>
                  </a:cubicBezTo>
                  <a:cubicBezTo>
                    <a:pt x="580909" y="2611405"/>
                    <a:pt x="521575" y="2593701"/>
                    <a:pt x="469482" y="2570015"/>
                  </a:cubicBezTo>
                  <a:cubicBezTo>
                    <a:pt x="462463" y="2566830"/>
                    <a:pt x="448167" y="2579682"/>
                    <a:pt x="427185" y="2590108"/>
                  </a:cubicBezTo>
                  <a:cubicBezTo>
                    <a:pt x="462056" y="2604553"/>
                    <a:pt x="484204" y="2616849"/>
                    <a:pt x="507945" y="2622961"/>
                  </a:cubicBezTo>
                  <a:cubicBezTo>
                    <a:pt x="578317" y="2641109"/>
                    <a:pt x="620688" y="2684443"/>
                    <a:pt x="642447" y="2753666"/>
                  </a:cubicBezTo>
                  <a:cubicBezTo>
                    <a:pt x="650558" y="2779500"/>
                    <a:pt x="672225" y="2801056"/>
                    <a:pt x="687707" y="2824575"/>
                  </a:cubicBezTo>
                  <a:cubicBezTo>
                    <a:pt x="694985" y="2835093"/>
                    <a:pt x="700707" y="2847260"/>
                    <a:pt x="709781" y="2855890"/>
                  </a:cubicBezTo>
                  <a:cubicBezTo>
                    <a:pt x="763467" y="2906927"/>
                    <a:pt x="829913" y="2927057"/>
                    <a:pt x="901803" y="2925446"/>
                  </a:cubicBezTo>
                  <a:cubicBezTo>
                    <a:pt x="968600" y="2923946"/>
                    <a:pt x="1017971" y="2948928"/>
                    <a:pt x="1057082" y="3002410"/>
                  </a:cubicBezTo>
                  <a:cubicBezTo>
                    <a:pt x="1126769" y="3097708"/>
                    <a:pt x="1244400" y="3133967"/>
                    <a:pt x="1356679" y="3095652"/>
                  </a:cubicBezTo>
                  <a:cubicBezTo>
                    <a:pt x="1421810" y="3073430"/>
                    <a:pt x="1480329" y="3082374"/>
                    <a:pt x="1536663" y="3121652"/>
                  </a:cubicBezTo>
                  <a:cubicBezTo>
                    <a:pt x="1639775" y="3193542"/>
                    <a:pt x="1751462" y="3194005"/>
                    <a:pt x="1854093" y="3121838"/>
                  </a:cubicBezTo>
                  <a:cubicBezTo>
                    <a:pt x="1910724" y="3082022"/>
                    <a:pt x="1968539" y="3074744"/>
                    <a:pt x="2033762" y="3096597"/>
                  </a:cubicBezTo>
                  <a:cubicBezTo>
                    <a:pt x="2141301" y="3132616"/>
                    <a:pt x="2257284" y="3102430"/>
                    <a:pt x="2322840" y="3014170"/>
                  </a:cubicBezTo>
                  <a:cubicBezTo>
                    <a:pt x="2372193" y="2947724"/>
                    <a:pt x="2431971" y="2923835"/>
                    <a:pt x="2512565" y="2923465"/>
                  </a:cubicBezTo>
                  <a:cubicBezTo>
                    <a:pt x="2613918" y="2923020"/>
                    <a:pt x="2689178" y="2871279"/>
                    <a:pt x="2737827" y="2781833"/>
                  </a:cubicBezTo>
                  <a:cubicBezTo>
                    <a:pt x="2716086" y="2758666"/>
                    <a:pt x="2703605" y="2768352"/>
                    <a:pt x="2690215" y="2788555"/>
                  </a:cubicBezTo>
                  <a:cubicBezTo>
                    <a:pt x="2643178" y="2859538"/>
                    <a:pt x="2574973" y="2890816"/>
                    <a:pt x="2491268" y="2888390"/>
                  </a:cubicBezTo>
                  <a:cubicBezTo>
                    <a:pt x="2412489" y="2886112"/>
                    <a:pt x="2351192" y="2916613"/>
                    <a:pt x="2304414" y="2979576"/>
                  </a:cubicBezTo>
                  <a:cubicBezTo>
                    <a:pt x="2240709" y="3065318"/>
                    <a:pt x="2143134" y="3095541"/>
                    <a:pt x="2040577" y="3060967"/>
                  </a:cubicBezTo>
                  <a:cubicBezTo>
                    <a:pt x="1966280" y="3035929"/>
                    <a:pt x="1898390" y="3045707"/>
                    <a:pt x="1834685" y="3091541"/>
                  </a:cubicBezTo>
                  <a:cubicBezTo>
                    <a:pt x="1745962" y="3155375"/>
                    <a:pt x="1644146" y="3156338"/>
                    <a:pt x="1555200" y="3091708"/>
                  </a:cubicBezTo>
                  <a:cubicBezTo>
                    <a:pt x="1489662" y="3044096"/>
                    <a:pt x="1420773" y="3036596"/>
                    <a:pt x="1345679" y="3061855"/>
                  </a:cubicBezTo>
                  <a:cubicBezTo>
                    <a:pt x="1249066" y="3094337"/>
                    <a:pt x="1149287" y="3064818"/>
                    <a:pt x="1088379" y="2982651"/>
                  </a:cubicBezTo>
                  <a:cubicBezTo>
                    <a:pt x="1038601" y="2915502"/>
                    <a:pt x="974211" y="2884168"/>
                    <a:pt x="891117" y="2887298"/>
                  </a:cubicBezTo>
                  <a:cubicBezTo>
                    <a:pt x="836524" y="2889353"/>
                    <a:pt x="785431" y="2875038"/>
                    <a:pt x="745115" y="2837371"/>
                  </a:cubicBezTo>
                  <a:cubicBezTo>
                    <a:pt x="725708" y="2819241"/>
                    <a:pt x="708856" y="2815408"/>
                    <a:pt x="686540" y="2825741"/>
                  </a:cubicBezTo>
                  <a:close/>
                  <a:moveTo>
                    <a:pt x="3239297" y="1926192"/>
                  </a:moveTo>
                  <a:cubicBezTo>
                    <a:pt x="3226723" y="1876229"/>
                    <a:pt x="3227278" y="1825135"/>
                    <a:pt x="3262594" y="1784783"/>
                  </a:cubicBezTo>
                  <a:cubicBezTo>
                    <a:pt x="3352576" y="1681985"/>
                    <a:pt x="3348150" y="1552409"/>
                    <a:pt x="3264816" y="1453667"/>
                  </a:cubicBezTo>
                  <a:cubicBezTo>
                    <a:pt x="3230426" y="1412926"/>
                    <a:pt x="3220797" y="1362462"/>
                    <a:pt x="3241112" y="1312091"/>
                  </a:cubicBezTo>
                  <a:cubicBezTo>
                    <a:pt x="3292724" y="1184127"/>
                    <a:pt x="3240519" y="1068403"/>
                    <a:pt x="3139666" y="1003476"/>
                  </a:cubicBezTo>
                  <a:cubicBezTo>
                    <a:pt x="3089832" y="971383"/>
                    <a:pt x="3061294" y="923901"/>
                    <a:pt x="3066017" y="863289"/>
                  </a:cubicBezTo>
                  <a:cubicBezTo>
                    <a:pt x="3074128" y="759343"/>
                    <a:pt x="3008683" y="649712"/>
                    <a:pt x="2886496" y="613564"/>
                  </a:cubicBezTo>
                  <a:cubicBezTo>
                    <a:pt x="2813476" y="591952"/>
                    <a:pt x="2771716" y="549415"/>
                    <a:pt x="2746975" y="477766"/>
                  </a:cubicBezTo>
                  <a:cubicBezTo>
                    <a:pt x="2715901" y="387764"/>
                    <a:pt x="2647715" y="334560"/>
                    <a:pt x="2552936" y="316356"/>
                  </a:cubicBezTo>
                  <a:cubicBezTo>
                    <a:pt x="2526713" y="311319"/>
                    <a:pt x="2513435" y="318837"/>
                    <a:pt x="2510306" y="345949"/>
                  </a:cubicBezTo>
                  <a:cubicBezTo>
                    <a:pt x="2608437" y="356319"/>
                    <a:pt x="2682901" y="399320"/>
                    <a:pt x="2714012" y="496155"/>
                  </a:cubicBezTo>
                  <a:cubicBezTo>
                    <a:pt x="2740309" y="578008"/>
                    <a:pt x="2794495" y="624675"/>
                    <a:pt x="2875570" y="648249"/>
                  </a:cubicBezTo>
                  <a:cubicBezTo>
                    <a:pt x="2968219" y="675194"/>
                    <a:pt x="3029961" y="751510"/>
                    <a:pt x="3027072" y="842659"/>
                  </a:cubicBezTo>
                  <a:cubicBezTo>
                    <a:pt x="3024202" y="933031"/>
                    <a:pt x="3061628" y="994754"/>
                    <a:pt x="3133833" y="1044495"/>
                  </a:cubicBezTo>
                  <a:cubicBezTo>
                    <a:pt x="3216019" y="1101107"/>
                    <a:pt x="3243612" y="1190905"/>
                    <a:pt x="3210056" y="1285184"/>
                  </a:cubicBezTo>
                  <a:cubicBezTo>
                    <a:pt x="3183241" y="1360555"/>
                    <a:pt x="3193852" y="1426019"/>
                    <a:pt x="3243871" y="1488483"/>
                  </a:cubicBezTo>
                  <a:cubicBezTo>
                    <a:pt x="3290409" y="1546613"/>
                    <a:pt x="3306779" y="1613670"/>
                    <a:pt x="3278983" y="1685096"/>
                  </a:cubicBezTo>
                  <a:cubicBezTo>
                    <a:pt x="3267742" y="1713986"/>
                    <a:pt x="3249019" y="1740597"/>
                    <a:pt x="3230371" y="1765783"/>
                  </a:cubicBezTo>
                  <a:cubicBezTo>
                    <a:pt x="3200241" y="1806487"/>
                    <a:pt x="3191259" y="1851450"/>
                    <a:pt x="3196018" y="1900340"/>
                  </a:cubicBezTo>
                  <a:cubicBezTo>
                    <a:pt x="3198537" y="1925896"/>
                    <a:pt x="3208963" y="1940507"/>
                    <a:pt x="3239297" y="1926192"/>
                  </a:cubicBezTo>
                  <a:close/>
                  <a:moveTo>
                    <a:pt x="324073" y="895808"/>
                  </a:moveTo>
                  <a:cubicBezTo>
                    <a:pt x="312480" y="956179"/>
                    <a:pt x="270609" y="989180"/>
                    <a:pt x="226071" y="1021865"/>
                  </a:cubicBezTo>
                  <a:cubicBezTo>
                    <a:pt x="139922" y="1085088"/>
                    <a:pt x="106736" y="1194145"/>
                    <a:pt x="144070" y="1292943"/>
                  </a:cubicBezTo>
                  <a:cubicBezTo>
                    <a:pt x="168422" y="1357407"/>
                    <a:pt x="159348" y="1412667"/>
                    <a:pt x="116533" y="1466464"/>
                  </a:cubicBezTo>
                  <a:cubicBezTo>
                    <a:pt x="66106" y="1529817"/>
                    <a:pt x="43384" y="1603669"/>
                    <a:pt x="72365" y="1681393"/>
                  </a:cubicBezTo>
                  <a:cubicBezTo>
                    <a:pt x="92718" y="1736023"/>
                    <a:pt x="126237" y="1785950"/>
                    <a:pt x="156200" y="1836617"/>
                  </a:cubicBezTo>
                  <a:cubicBezTo>
                    <a:pt x="161015" y="1844765"/>
                    <a:pt x="177959" y="1845747"/>
                    <a:pt x="189293" y="1850025"/>
                  </a:cubicBezTo>
                  <a:cubicBezTo>
                    <a:pt x="192126" y="1847321"/>
                    <a:pt x="194960" y="1844598"/>
                    <a:pt x="197775" y="1841895"/>
                  </a:cubicBezTo>
                  <a:cubicBezTo>
                    <a:pt x="184200" y="1814376"/>
                    <a:pt x="175311" y="1782968"/>
                    <a:pt x="156274" y="1760005"/>
                  </a:cubicBezTo>
                  <a:cubicBezTo>
                    <a:pt x="75995" y="1663152"/>
                    <a:pt x="85069" y="1560076"/>
                    <a:pt x="157311" y="1472445"/>
                  </a:cubicBezTo>
                  <a:cubicBezTo>
                    <a:pt x="201664" y="1418648"/>
                    <a:pt x="205386" y="1356833"/>
                    <a:pt x="184015" y="1293036"/>
                  </a:cubicBezTo>
                  <a:cubicBezTo>
                    <a:pt x="148052" y="1185664"/>
                    <a:pt x="176256" y="1101181"/>
                    <a:pt x="268387" y="1033865"/>
                  </a:cubicBezTo>
                  <a:cubicBezTo>
                    <a:pt x="294443" y="1014810"/>
                    <a:pt x="316017" y="988995"/>
                    <a:pt x="337406" y="964346"/>
                  </a:cubicBezTo>
                  <a:cubicBezTo>
                    <a:pt x="357758" y="940883"/>
                    <a:pt x="357758" y="917253"/>
                    <a:pt x="324073" y="895808"/>
                  </a:cubicBezTo>
                  <a:close/>
                  <a:moveTo>
                    <a:pt x="2745642" y="2764426"/>
                  </a:moveTo>
                  <a:cubicBezTo>
                    <a:pt x="2765828" y="2685165"/>
                    <a:pt x="2814754" y="2643554"/>
                    <a:pt x="2890626" y="2620775"/>
                  </a:cubicBezTo>
                  <a:cubicBezTo>
                    <a:pt x="3004183" y="2586664"/>
                    <a:pt x="3066758" y="2494978"/>
                    <a:pt x="3065943" y="2376031"/>
                  </a:cubicBezTo>
                  <a:cubicBezTo>
                    <a:pt x="3065480" y="2310031"/>
                    <a:pt x="3091610" y="2262252"/>
                    <a:pt x="3146796" y="2227918"/>
                  </a:cubicBezTo>
                  <a:cubicBezTo>
                    <a:pt x="3193074" y="2199122"/>
                    <a:pt x="3224649" y="2157603"/>
                    <a:pt x="3245704" y="2107695"/>
                  </a:cubicBezTo>
                  <a:cubicBezTo>
                    <a:pt x="3269575" y="2051157"/>
                    <a:pt x="3267112" y="1982119"/>
                    <a:pt x="3234926" y="1942896"/>
                  </a:cubicBezTo>
                  <a:cubicBezTo>
                    <a:pt x="3228834" y="1960359"/>
                    <a:pt x="3218667" y="1974582"/>
                    <a:pt x="3220186" y="1987434"/>
                  </a:cubicBezTo>
                  <a:cubicBezTo>
                    <a:pt x="3231612" y="2084379"/>
                    <a:pt x="3194352" y="2154751"/>
                    <a:pt x="3113092" y="2207696"/>
                  </a:cubicBezTo>
                  <a:cubicBezTo>
                    <a:pt x="3057035" y="2244215"/>
                    <a:pt x="3027405" y="2299030"/>
                    <a:pt x="3026998" y="2368124"/>
                  </a:cubicBezTo>
                  <a:cubicBezTo>
                    <a:pt x="3026257" y="2491811"/>
                    <a:pt x="2975867" y="2558497"/>
                    <a:pt x="2857959" y="2593312"/>
                  </a:cubicBezTo>
                  <a:cubicBezTo>
                    <a:pt x="2799124" y="2610683"/>
                    <a:pt x="2756179" y="2647054"/>
                    <a:pt x="2727827" y="2701036"/>
                  </a:cubicBezTo>
                  <a:cubicBezTo>
                    <a:pt x="2715438" y="2724629"/>
                    <a:pt x="2714920" y="2745999"/>
                    <a:pt x="2745642" y="2764426"/>
                  </a:cubicBezTo>
                  <a:close/>
                  <a:moveTo>
                    <a:pt x="1815833" y="2899464"/>
                  </a:moveTo>
                  <a:cubicBezTo>
                    <a:pt x="1794444" y="2922705"/>
                    <a:pt x="1776685" y="2956669"/>
                    <a:pt x="1749925" y="2966799"/>
                  </a:cubicBezTo>
                  <a:cubicBezTo>
                    <a:pt x="1725536" y="2976021"/>
                    <a:pt x="1691369" y="2959372"/>
                    <a:pt x="1669294" y="2955502"/>
                  </a:cubicBezTo>
                  <a:cubicBezTo>
                    <a:pt x="1683146" y="2975113"/>
                    <a:pt x="1702647" y="3002781"/>
                    <a:pt x="1727165" y="3037522"/>
                  </a:cubicBezTo>
                  <a:cubicBezTo>
                    <a:pt x="1658202" y="3022429"/>
                    <a:pt x="1600942" y="3009910"/>
                    <a:pt x="1540219" y="2996614"/>
                  </a:cubicBezTo>
                  <a:cubicBezTo>
                    <a:pt x="1533070" y="3005262"/>
                    <a:pt x="1523533" y="3016836"/>
                    <a:pt x="1513811" y="3028614"/>
                  </a:cubicBezTo>
                  <a:cubicBezTo>
                    <a:pt x="1541145" y="3046318"/>
                    <a:pt x="1564886" y="3062559"/>
                    <a:pt x="1589441" y="3077430"/>
                  </a:cubicBezTo>
                  <a:cubicBezTo>
                    <a:pt x="1651535" y="3115023"/>
                    <a:pt x="1716276" y="3120041"/>
                    <a:pt x="1781425" y="3087208"/>
                  </a:cubicBezTo>
                  <a:cubicBezTo>
                    <a:pt x="1822871" y="3066337"/>
                    <a:pt x="1862389" y="3041633"/>
                    <a:pt x="1901297" y="3019503"/>
                  </a:cubicBezTo>
                  <a:cubicBezTo>
                    <a:pt x="1815667" y="3005151"/>
                    <a:pt x="1807593" y="2993891"/>
                    <a:pt x="1815833" y="2899464"/>
                  </a:cubicBezTo>
                  <a:close/>
                  <a:moveTo>
                    <a:pt x="327017" y="838493"/>
                  </a:moveTo>
                  <a:cubicBezTo>
                    <a:pt x="346999" y="813029"/>
                    <a:pt x="366295" y="796714"/>
                    <a:pt x="374944" y="775936"/>
                  </a:cubicBezTo>
                  <a:cubicBezTo>
                    <a:pt x="406037" y="701194"/>
                    <a:pt x="462334" y="661305"/>
                    <a:pt x="538335" y="639990"/>
                  </a:cubicBezTo>
                  <a:cubicBezTo>
                    <a:pt x="601261" y="622323"/>
                    <a:pt x="650410" y="581230"/>
                    <a:pt x="668336" y="517488"/>
                  </a:cubicBezTo>
                  <a:cubicBezTo>
                    <a:pt x="698966" y="408616"/>
                    <a:pt x="794579" y="337597"/>
                    <a:pt x="912784" y="347153"/>
                  </a:cubicBezTo>
                  <a:cubicBezTo>
                    <a:pt x="937896" y="349190"/>
                    <a:pt x="959211" y="341153"/>
                    <a:pt x="965489" y="310615"/>
                  </a:cubicBezTo>
                  <a:cubicBezTo>
                    <a:pt x="936803" y="310615"/>
                    <a:pt x="909673" y="310504"/>
                    <a:pt x="882543" y="310634"/>
                  </a:cubicBezTo>
                  <a:cubicBezTo>
                    <a:pt x="774023" y="311171"/>
                    <a:pt x="675670" y="380412"/>
                    <a:pt x="641762" y="483858"/>
                  </a:cubicBezTo>
                  <a:cubicBezTo>
                    <a:pt x="619780" y="550915"/>
                    <a:pt x="579057" y="592786"/>
                    <a:pt x="509223" y="610990"/>
                  </a:cubicBezTo>
                  <a:cubicBezTo>
                    <a:pt x="405481" y="638027"/>
                    <a:pt x="333962" y="727510"/>
                    <a:pt x="327017" y="838493"/>
                  </a:cubicBezTo>
                  <a:close/>
                  <a:moveTo>
                    <a:pt x="1791426" y="101612"/>
                  </a:moveTo>
                  <a:cubicBezTo>
                    <a:pt x="1801018" y="84112"/>
                    <a:pt x="1788629" y="74112"/>
                    <a:pt x="1764536" y="69316"/>
                  </a:cubicBezTo>
                  <a:cubicBezTo>
                    <a:pt x="1684906" y="53464"/>
                    <a:pt x="1608979" y="59704"/>
                    <a:pt x="1542219" y="110242"/>
                  </a:cubicBezTo>
                  <a:cubicBezTo>
                    <a:pt x="1483496" y="154706"/>
                    <a:pt x="1422217" y="162076"/>
                    <a:pt x="1352679" y="137854"/>
                  </a:cubicBezTo>
                  <a:cubicBezTo>
                    <a:pt x="1247455" y="101223"/>
                    <a:pt x="1130139" y="139576"/>
                    <a:pt x="1061268" y="226744"/>
                  </a:cubicBezTo>
                  <a:cubicBezTo>
                    <a:pt x="1044341" y="248170"/>
                    <a:pt x="1022249" y="265485"/>
                    <a:pt x="1004730" y="286522"/>
                  </a:cubicBezTo>
                  <a:cubicBezTo>
                    <a:pt x="996711" y="296152"/>
                    <a:pt x="994026" y="310245"/>
                    <a:pt x="988933" y="322301"/>
                  </a:cubicBezTo>
                  <a:cubicBezTo>
                    <a:pt x="994304" y="325652"/>
                    <a:pt x="999674" y="329023"/>
                    <a:pt x="1005026" y="332375"/>
                  </a:cubicBezTo>
                  <a:cubicBezTo>
                    <a:pt x="1029564" y="310060"/>
                    <a:pt x="1054731" y="288393"/>
                    <a:pt x="1078416" y="265207"/>
                  </a:cubicBezTo>
                  <a:cubicBezTo>
                    <a:pt x="1094324" y="249633"/>
                    <a:pt x="1106268" y="229725"/>
                    <a:pt x="1123176" y="215558"/>
                  </a:cubicBezTo>
                  <a:cubicBezTo>
                    <a:pt x="1191677" y="158113"/>
                    <a:pt x="1268919" y="149391"/>
                    <a:pt x="1353179" y="175132"/>
                  </a:cubicBezTo>
                  <a:cubicBezTo>
                    <a:pt x="1392494" y="187151"/>
                    <a:pt x="1435347" y="208114"/>
                    <a:pt x="1469255" y="162113"/>
                  </a:cubicBezTo>
                  <a:cubicBezTo>
                    <a:pt x="1486866" y="182799"/>
                    <a:pt x="1491792" y="181484"/>
                    <a:pt x="1531329" y="160817"/>
                  </a:cubicBezTo>
                  <a:cubicBezTo>
                    <a:pt x="1571719" y="139705"/>
                    <a:pt x="1611775" y="113890"/>
                    <a:pt x="1655146" y="103724"/>
                  </a:cubicBezTo>
                  <a:cubicBezTo>
                    <a:pt x="1696813" y="93964"/>
                    <a:pt x="1742555" y="101612"/>
                    <a:pt x="1791426" y="101612"/>
                  </a:cubicBezTo>
                  <a:close/>
                  <a:moveTo>
                    <a:pt x="162756" y="1860376"/>
                  </a:moveTo>
                  <a:cubicBezTo>
                    <a:pt x="157237" y="1886229"/>
                    <a:pt x="154774" y="1908636"/>
                    <a:pt x="147607" y="1929414"/>
                  </a:cubicBezTo>
                  <a:cubicBezTo>
                    <a:pt x="106681" y="2048064"/>
                    <a:pt x="134996" y="2150214"/>
                    <a:pt x="237534" y="2221159"/>
                  </a:cubicBezTo>
                  <a:cubicBezTo>
                    <a:pt x="300220" y="2264530"/>
                    <a:pt x="327980" y="2318142"/>
                    <a:pt x="325887" y="2394032"/>
                  </a:cubicBezTo>
                  <a:cubicBezTo>
                    <a:pt x="323721" y="2472422"/>
                    <a:pt x="362036" y="2533126"/>
                    <a:pt x="429648" y="2576830"/>
                  </a:cubicBezTo>
                  <a:cubicBezTo>
                    <a:pt x="429815" y="2558460"/>
                    <a:pt x="427352" y="2539256"/>
                    <a:pt x="416759" y="2527237"/>
                  </a:cubicBezTo>
                  <a:cubicBezTo>
                    <a:pt x="379944" y="2485477"/>
                    <a:pt x="360166" y="2437792"/>
                    <a:pt x="363129" y="2382828"/>
                  </a:cubicBezTo>
                  <a:cubicBezTo>
                    <a:pt x="367573" y="2300345"/>
                    <a:pt x="330517" y="2241734"/>
                    <a:pt x="264868" y="2196992"/>
                  </a:cubicBezTo>
                  <a:cubicBezTo>
                    <a:pt x="175867" y="2136362"/>
                    <a:pt x="144996" y="2042008"/>
                    <a:pt x="183960" y="1941285"/>
                  </a:cubicBezTo>
                  <a:cubicBezTo>
                    <a:pt x="196849" y="1907914"/>
                    <a:pt x="192071" y="1883747"/>
                    <a:pt x="162756" y="1860376"/>
                  </a:cubicBezTo>
                  <a:close/>
                  <a:moveTo>
                    <a:pt x="1314790" y="350319"/>
                  </a:moveTo>
                  <a:cubicBezTo>
                    <a:pt x="1378735" y="331671"/>
                    <a:pt x="1397254" y="275392"/>
                    <a:pt x="1422421" y="223262"/>
                  </a:cubicBezTo>
                  <a:cubicBezTo>
                    <a:pt x="1381679" y="213281"/>
                    <a:pt x="1342494" y="201521"/>
                    <a:pt x="1302493" y="194373"/>
                  </a:cubicBezTo>
                  <a:cubicBezTo>
                    <a:pt x="1238696" y="182965"/>
                    <a:pt x="1180306" y="198836"/>
                    <a:pt x="1136139" y="246577"/>
                  </a:cubicBezTo>
                  <a:cubicBezTo>
                    <a:pt x="1096787" y="289115"/>
                    <a:pt x="1063823" y="337523"/>
                    <a:pt x="1006896" y="359949"/>
                  </a:cubicBezTo>
                  <a:cubicBezTo>
                    <a:pt x="1002396" y="361727"/>
                    <a:pt x="1001489" y="372653"/>
                    <a:pt x="998896" y="379320"/>
                  </a:cubicBezTo>
                  <a:cubicBezTo>
                    <a:pt x="1005600" y="381412"/>
                    <a:pt x="1012248" y="384987"/>
                    <a:pt x="1019045" y="385301"/>
                  </a:cubicBezTo>
                  <a:cubicBezTo>
                    <a:pt x="1037064" y="386153"/>
                    <a:pt x="1055157" y="385598"/>
                    <a:pt x="1061897" y="385598"/>
                  </a:cubicBezTo>
                  <a:cubicBezTo>
                    <a:pt x="1084861" y="356912"/>
                    <a:pt x="1098713" y="323986"/>
                    <a:pt x="1121657" y="315430"/>
                  </a:cubicBezTo>
                  <a:cubicBezTo>
                    <a:pt x="1143750" y="307189"/>
                    <a:pt x="1175232" y="324152"/>
                    <a:pt x="1192603" y="327875"/>
                  </a:cubicBezTo>
                  <a:cubicBezTo>
                    <a:pt x="1197455" y="307486"/>
                    <a:pt x="1196362" y="275855"/>
                    <a:pt x="1211436" y="257503"/>
                  </a:cubicBezTo>
                  <a:cubicBezTo>
                    <a:pt x="1231770" y="232725"/>
                    <a:pt x="1294623" y="238873"/>
                    <a:pt x="1320456" y="261022"/>
                  </a:cubicBezTo>
                  <a:cubicBezTo>
                    <a:pt x="1357290" y="292596"/>
                    <a:pt x="1321456" y="322041"/>
                    <a:pt x="1314790" y="350319"/>
                  </a:cubicBezTo>
                  <a:close/>
                  <a:moveTo>
                    <a:pt x="2504787" y="312782"/>
                  </a:moveTo>
                  <a:cubicBezTo>
                    <a:pt x="2422490" y="319763"/>
                    <a:pt x="2368600" y="279504"/>
                    <a:pt x="2320414" y="218281"/>
                  </a:cubicBezTo>
                  <a:cubicBezTo>
                    <a:pt x="2251876" y="131205"/>
                    <a:pt x="2137153" y="103705"/>
                    <a:pt x="2030503" y="140668"/>
                  </a:cubicBezTo>
                  <a:cubicBezTo>
                    <a:pt x="1968632" y="162113"/>
                    <a:pt x="1911335" y="154798"/>
                    <a:pt x="1858112" y="116057"/>
                  </a:cubicBezTo>
                  <a:cubicBezTo>
                    <a:pt x="1844000" y="105779"/>
                    <a:pt x="1828889" y="96872"/>
                    <a:pt x="1806963" y="82594"/>
                  </a:cubicBezTo>
                  <a:cubicBezTo>
                    <a:pt x="1850815" y="172465"/>
                    <a:pt x="1932168" y="206780"/>
                    <a:pt x="2023688" y="181447"/>
                  </a:cubicBezTo>
                  <a:cubicBezTo>
                    <a:pt x="2162579" y="143002"/>
                    <a:pt x="2248987" y="170502"/>
                    <a:pt x="2336896" y="281096"/>
                  </a:cubicBezTo>
                  <a:cubicBezTo>
                    <a:pt x="2386156" y="343079"/>
                    <a:pt x="2429268" y="352431"/>
                    <a:pt x="2504787" y="312782"/>
                  </a:cubicBezTo>
                  <a:close/>
                  <a:moveTo>
                    <a:pt x="2229580" y="2977428"/>
                  </a:moveTo>
                  <a:cubicBezTo>
                    <a:pt x="2185097" y="2977428"/>
                    <a:pt x="2147042" y="2977428"/>
                    <a:pt x="2106578" y="2977428"/>
                  </a:cubicBezTo>
                  <a:cubicBezTo>
                    <a:pt x="2114745" y="3001577"/>
                    <a:pt x="2121745" y="3022281"/>
                    <a:pt x="2128449" y="3042114"/>
                  </a:cubicBezTo>
                  <a:cubicBezTo>
                    <a:pt x="2239432" y="3045559"/>
                    <a:pt x="2276543" y="2946965"/>
                    <a:pt x="2339803" y="2897427"/>
                  </a:cubicBezTo>
                  <a:cubicBezTo>
                    <a:pt x="2314118" y="2871427"/>
                    <a:pt x="2289210" y="2846204"/>
                    <a:pt x="2262080" y="2818760"/>
                  </a:cubicBezTo>
                  <a:cubicBezTo>
                    <a:pt x="2232857" y="2846427"/>
                    <a:pt x="2196801" y="2880575"/>
                    <a:pt x="2161357" y="2914131"/>
                  </a:cubicBezTo>
                  <a:cubicBezTo>
                    <a:pt x="2183394" y="2934557"/>
                    <a:pt x="2205098" y="2954687"/>
                    <a:pt x="2229580" y="2977428"/>
                  </a:cubicBezTo>
                  <a:close/>
                  <a:moveTo>
                    <a:pt x="387999" y="2099194"/>
                  </a:moveTo>
                  <a:cubicBezTo>
                    <a:pt x="368018" y="2076064"/>
                    <a:pt x="351740" y="2040046"/>
                    <a:pt x="332887" y="2038638"/>
                  </a:cubicBezTo>
                  <a:cubicBezTo>
                    <a:pt x="275924" y="2034397"/>
                    <a:pt x="242497" y="2003730"/>
                    <a:pt x="215849" y="1957100"/>
                  </a:cubicBezTo>
                  <a:cubicBezTo>
                    <a:pt x="175385" y="2026730"/>
                    <a:pt x="215090" y="2132491"/>
                    <a:pt x="272294" y="2160195"/>
                  </a:cubicBezTo>
                  <a:cubicBezTo>
                    <a:pt x="309517" y="2081861"/>
                    <a:pt x="311109" y="2080991"/>
                    <a:pt x="387999" y="2099194"/>
                  </a:cubicBezTo>
                  <a:close/>
                  <a:moveTo>
                    <a:pt x="2609344" y="498340"/>
                  </a:moveTo>
                  <a:cubicBezTo>
                    <a:pt x="2629566" y="505673"/>
                    <a:pt x="2659011" y="507488"/>
                    <a:pt x="2671030" y="522896"/>
                  </a:cubicBezTo>
                  <a:cubicBezTo>
                    <a:pt x="2687178" y="543581"/>
                    <a:pt x="2688271" y="573730"/>
                    <a:pt x="2665863" y="598730"/>
                  </a:cubicBezTo>
                  <a:cubicBezTo>
                    <a:pt x="2659734" y="605582"/>
                    <a:pt x="2657567" y="623193"/>
                    <a:pt x="2662048" y="631027"/>
                  </a:cubicBezTo>
                  <a:cubicBezTo>
                    <a:pt x="2676382" y="656064"/>
                    <a:pt x="2694716" y="678842"/>
                    <a:pt x="2711493" y="702491"/>
                  </a:cubicBezTo>
                  <a:cubicBezTo>
                    <a:pt x="2714716" y="701546"/>
                    <a:pt x="2717957" y="700620"/>
                    <a:pt x="2721179" y="699676"/>
                  </a:cubicBezTo>
                  <a:cubicBezTo>
                    <a:pt x="2714216" y="654212"/>
                    <a:pt x="2740920" y="641823"/>
                    <a:pt x="2779939" y="639342"/>
                  </a:cubicBezTo>
                  <a:cubicBezTo>
                    <a:pt x="2695178" y="596897"/>
                    <a:pt x="2698641" y="498358"/>
                    <a:pt x="2649752" y="442710"/>
                  </a:cubicBezTo>
                  <a:cubicBezTo>
                    <a:pt x="2633789" y="464673"/>
                    <a:pt x="2619270" y="484673"/>
                    <a:pt x="2609344" y="498340"/>
                  </a:cubicBezTo>
                  <a:close/>
                  <a:moveTo>
                    <a:pt x="1819463" y="2731481"/>
                  </a:moveTo>
                  <a:cubicBezTo>
                    <a:pt x="1805167" y="2697740"/>
                    <a:pt x="1784555" y="2665943"/>
                    <a:pt x="1744647" y="2651202"/>
                  </a:cubicBezTo>
                  <a:cubicBezTo>
                    <a:pt x="1715814" y="2640535"/>
                    <a:pt x="1691147" y="2652720"/>
                    <a:pt x="1683220" y="2677832"/>
                  </a:cubicBezTo>
                  <a:cubicBezTo>
                    <a:pt x="1677943" y="2694554"/>
                    <a:pt x="1684720" y="2726999"/>
                    <a:pt x="1697221" y="2734944"/>
                  </a:cubicBezTo>
                  <a:cubicBezTo>
                    <a:pt x="1723628" y="2751740"/>
                    <a:pt x="1757277" y="2757259"/>
                    <a:pt x="1788129" y="2766833"/>
                  </a:cubicBezTo>
                  <a:cubicBezTo>
                    <a:pt x="1790074" y="2767426"/>
                    <a:pt x="1793537" y="2763092"/>
                    <a:pt x="1797907" y="2759870"/>
                  </a:cubicBezTo>
                  <a:cubicBezTo>
                    <a:pt x="1787148" y="2752944"/>
                    <a:pt x="1778037" y="2747074"/>
                    <a:pt x="1768907" y="2741203"/>
                  </a:cubicBezTo>
                  <a:cubicBezTo>
                    <a:pt x="1769370" y="2737962"/>
                    <a:pt x="1769833" y="2734721"/>
                    <a:pt x="1770296" y="2731499"/>
                  </a:cubicBezTo>
                  <a:cubicBezTo>
                    <a:pt x="1786370" y="2731481"/>
                    <a:pt x="1802444" y="2731481"/>
                    <a:pt x="1819463" y="2731481"/>
                  </a:cubicBezTo>
                  <a:close/>
                  <a:moveTo>
                    <a:pt x="2087318" y="388709"/>
                  </a:moveTo>
                  <a:cubicBezTo>
                    <a:pt x="2090837" y="385783"/>
                    <a:pt x="2094355" y="382875"/>
                    <a:pt x="2097874" y="379949"/>
                  </a:cubicBezTo>
                  <a:cubicBezTo>
                    <a:pt x="2094078" y="369949"/>
                    <a:pt x="2090263" y="359931"/>
                    <a:pt x="2086467" y="349931"/>
                  </a:cubicBezTo>
                  <a:cubicBezTo>
                    <a:pt x="2089522" y="347449"/>
                    <a:pt x="2092559" y="344967"/>
                    <a:pt x="2095615" y="342467"/>
                  </a:cubicBezTo>
                  <a:cubicBezTo>
                    <a:pt x="2106022" y="351282"/>
                    <a:pt x="2116411" y="360116"/>
                    <a:pt x="2128338" y="370227"/>
                  </a:cubicBezTo>
                  <a:cubicBezTo>
                    <a:pt x="2142412" y="334004"/>
                    <a:pt x="2146153" y="298245"/>
                    <a:pt x="2122374" y="263503"/>
                  </a:cubicBezTo>
                  <a:cubicBezTo>
                    <a:pt x="2105263" y="238503"/>
                    <a:pt x="2080893" y="235596"/>
                    <a:pt x="2056133" y="247614"/>
                  </a:cubicBezTo>
                  <a:cubicBezTo>
                    <a:pt x="2031984" y="259337"/>
                    <a:pt x="2019966" y="282541"/>
                    <a:pt x="2032429" y="307004"/>
                  </a:cubicBezTo>
                  <a:cubicBezTo>
                    <a:pt x="2047207" y="336041"/>
                    <a:pt x="2068707" y="361634"/>
                    <a:pt x="2087318" y="388709"/>
                  </a:cubicBezTo>
                  <a:close/>
                  <a:moveTo>
                    <a:pt x="1840852" y="2824371"/>
                  </a:moveTo>
                  <a:cubicBezTo>
                    <a:pt x="1844963" y="2865538"/>
                    <a:pt x="1843593" y="2898650"/>
                    <a:pt x="1852593" y="2928687"/>
                  </a:cubicBezTo>
                  <a:cubicBezTo>
                    <a:pt x="1861501" y="2958447"/>
                    <a:pt x="1887964" y="2970169"/>
                    <a:pt x="1919390" y="2959132"/>
                  </a:cubicBezTo>
                  <a:cubicBezTo>
                    <a:pt x="1952594" y="2947484"/>
                    <a:pt x="1960298" y="2918890"/>
                    <a:pt x="1947743" y="2892335"/>
                  </a:cubicBezTo>
                  <a:cubicBezTo>
                    <a:pt x="1934150" y="2863593"/>
                    <a:pt x="1909872" y="2839871"/>
                    <a:pt x="1887019" y="2809685"/>
                  </a:cubicBezTo>
                  <a:cubicBezTo>
                    <a:pt x="1884945" y="2836297"/>
                    <a:pt x="1883723" y="2852038"/>
                    <a:pt x="1882501" y="2867760"/>
                  </a:cubicBezTo>
                  <a:cubicBezTo>
                    <a:pt x="1872149" y="2856964"/>
                    <a:pt x="1861778" y="2846167"/>
                    <a:pt x="1840852" y="2824371"/>
                  </a:cubicBezTo>
                  <a:close/>
                  <a:moveTo>
                    <a:pt x="1799259" y="2794593"/>
                  </a:moveTo>
                  <a:cubicBezTo>
                    <a:pt x="1798240" y="2791778"/>
                    <a:pt x="1797203" y="2788944"/>
                    <a:pt x="1796185" y="2786130"/>
                  </a:cubicBezTo>
                  <a:cubicBezTo>
                    <a:pt x="1764740" y="2799648"/>
                    <a:pt x="1731740" y="2810500"/>
                    <a:pt x="1702313" y="2827519"/>
                  </a:cubicBezTo>
                  <a:cubicBezTo>
                    <a:pt x="1678165" y="2841482"/>
                    <a:pt x="1669943" y="2865575"/>
                    <a:pt x="1688683" y="2891427"/>
                  </a:cubicBezTo>
                  <a:cubicBezTo>
                    <a:pt x="1706961" y="2916631"/>
                    <a:pt x="1732166" y="2921650"/>
                    <a:pt x="1758388" y="2907465"/>
                  </a:cubicBezTo>
                  <a:cubicBezTo>
                    <a:pt x="1793129" y="2888649"/>
                    <a:pt x="1813981" y="2858445"/>
                    <a:pt x="1821389" y="2820945"/>
                  </a:cubicBezTo>
                  <a:cubicBezTo>
                    <a:pt x="1805000" y="2827704"/>
                    <a:pt x="1789629" y="2834038"/>
                    <a:pt x="1774240" y="2840389"/>
                  </a:cubicBezTo>
                  <a:cubicBezTo>
                    <a:pt x="1772888" y="2838186"/>
                    <a:pt x="1771555" y="2835982"/>
                    <a:pt x="1770203" y="2833778"/>
                  </a:cubicBezTo>
                  <a:cubicBezTo>
                    <a:pt x="1779907" y="2820722"/>
                    <a:pt x="1789574" y="2807648"/>
                    <a:pt x="1799259" y="2794593"/>
                  </a:cubicBezTo>
                  <a:close/>
                  <a:moveTo>
                    <a:pt x="1904557" y="2793981"/>
                  </a:moveTo>
                  <a:cubicBezTo>
                    <a:pt x="1903890" y="2797426"/>
                    <a:pt x="1903223" y="2800870"/>
                    <a:pt x="1902557" y="2804315"/>
                  </a:cubicBezTo>
                  <a:cubicBezTo>
                    <a:pt x="1935872" y="2811352"/>
                    <a:pt x="1968946" y="2822000"/>
                    <a:pt x="2002577" y="2824260"/>
                  </a:cubicBezTo>
                  <a:cubicBezTo>
                    <a:pt x="2029521" y="2826074"/>
                    <a:pt x="2050170" y="2809741"/>
                    <a:pt x="2051948" y="2779111"/>
                  </a:cubicBezTo>
                  <a:cubicBezTo>
                    <a:pt x="2053837" y="2746277"/>
                    <a:pt x="2034169" y="2730370"/>
                    <a:pt x="2004762" y="2727221"/>
                  </a:cubicBezTo>
                  <a:cubicBezTo>
                    <a:pt x="1966224" y="2723092"/>
                    <a:pt x="1932002" y="2734629"/>
                    <a:pt x="1903798" y="2760518"/>
                  </a:cubicBezTo>
                  <a:cubicBezTo>
                    <a:pt x="1919427" y="2765722"/>
                    <a:pt x="1933261" y="2770333"/>
                    <a:pt x="1947076" y="2774926"/>
                  </a:cubicBezTo>
                  <a:cubicBezTo>
                    <a:pt x="1946131" y="2779148"/>
                    <a:pt x="1945205" y="2783352"/>
                    <a:pt x="1944261" y="2787574"/>
                  </a:cubicBezTo>
                  <a:cubicBezTo>
                    <a:pt x="1931020" y="2789704"/>
                    <a:pt x="1917779" y="2791833"/>
                    <a:pt x="1904557" y="2793981"/>
                  </a:cubicBezTo>
                  <a:close/>
                  <a:moveTo>
                    <a:pt x="2090578" y="465895"/>
                  </a:moveTo>
                  <a:cubicBezTo>
                    <a:pt x="2037577" y="502025"/>
                    <a:pt x="2011892" y="551692"/>
                    <a:pt x="2032595" y="580582"/>
                  </a:cubicBezTo>
                  <a:cubicBezTo>
                    <a:pt x="2048485" y="602749"/>
                    <a:pt x="2071077" y="617156"/>
                    <a:pt x="2100597" y="601693"/>
                  </a:cubicBezTo>
                  <a:cubicBezTo>
                    <a:pt x="2137449" y="582397"/>
                    <a:pt x="2147245" y="526062"/>
                    <a:pt x="2123541" y="474673"/>
                  </a:cubicBezTo>
                  <a:cubicBezTo>
                    <a:pt x="2115782" y="486951"/>
                    <a:pt x="2107596" y="499914"/>
                    <a:pt x="2099393" y="512877"/>
                  </a:cubicBezTo>
                  <a:cubicBezTo>
                    <a:pt x="2096448" y="512081"/>
                    <a:pt x="2093522" y="511284"/>
                    <a:pt x="2090578" y="510488"/>
                  </a:cubicBezTo>
                  <a:cubicBezTo>
                    <a:pt x="2090578" y="496877"/>
                    <a:pt x="2090578" y="483266"/>
                    <a:pt x="2090578" y="465895"/>
                  </a:cubicBezTo>
                  <a:close/>
                  <a:moveTo>
                    <a:pt x="2180227" y="418876"/>
                  </a:moveTo>
                  <a:cubicBezTo>
                    <a:pt x="2214005" y="405765"/>
                    <a:pt x="2246173" y="396783"/>
                    <a:pt x="2274673" y="381116"/>
                  </a:cubicBezTo>
                  <a:cubicBezTo>
                    <a:pt x="2296747" y="368986"/>
                    <a:pt x="2307433" y="346505"/>
                    <a:pt x="2290932" y="320763"/>
                  </a:cubicBezTo>
                  <a:cubicBezTo>
                    <a:pt x="2274710" y="295448"/>
                    <a:pt x="2253524" y="285393"/>
                    <a:pt x="2223765" y="298597"/>
                  </a:cubicBezTo>
                  <a:cubicBezTo>
                    <a:pt x="2185949" y="315374"/>
                    <a:pt x="2167523" y="346467"/>
                    <a:pt x="2155745" y="380931"/>
                  </a:cubicBezTo>
                  <a:cubicBezTo>
                    <a:pt x="2169616" y="378394"/>
                    <a:pt x="2182709" y="376005"/>
                    <a:pt x="2195801" y="373597"/>
                  </a:cubicBezTo>
                  <a:cubicBezTo>
                    <a:pt x="2191635" y="385690"/>
                    <a:pt x="2187468" y="397783"/>
                    <a:pt x="2180227" y="418876"/>
                  </a:cubicBezTo>
                  <a:close/>
                  <a:moveTo>
                    <a:pt x="2161857" y="467302"/>
                  </a:moveTo>
                  <a:cubicBezTo>
                    <a:pt x="2170116" y="504562"/>
                    <a:pt x="2186098" y="536970"/>
                    <a:pt x="2222746" y="551785"/>
                  </a:cubicBezTo>
                  <a:cubicBezTo>
                    <a:pt x="2251098" y="563248"/>
                    <a:pt x="2273821" y="554526"/>
                    <a:pt x="2290340" y="528285"/>
                  </a:cubicBezTo>
                  <a:cubicBezTo>
                    <a:pt x="2306395" y="502803"/>
                    <a:pt x="2291469" y="486377"/>
                    <a:pt x="2274803" y="470210"/>
                  </a:cubicBezTo>
                  <a:cubicBezTo>
                    <a:pt x="2247617" y="443858"/>
                    <a:pt x="2213376" y="440432"/>
                    <a:pt x="2181542" y="436487"/>
                  </a:cubicBezTo>
                  <a:cubicBezTo>
                    <a:pt x="2187283" y="454673"/>
                    <a:pt x="2192209" y="470210"/>
                    <a:pt x="2197116" y="485766"/>
                  </a:cubicBezTo>
                  <a:cubicBezTo>
                    <a:pt x="2193968" y="487099"/>
                    <a:pt x="2190820" y="488432"/>
                    <a:pt x="2187672" y="489766"/>
                  </a:cubicBezTo>
                  <a:cubicBezTo>
                    <a:pt x="2179061" y="482284"/>
                    <a:pt x="2170449" y="474803"/>
                    <a:pt x="2161857" y="467302"/>
                  </a:cubicBezTo>
                  <a:close/>
                  <a:moveTo>
                    <a:pt x="1880390" y="2732129"/>
                  </a:moveTo>
                  <a:cubicBezTo>
                    <a:pt x="1884038" y="2734462"/>
                    <a:pt x="1887686" y="2736814"/>
                    <a:pt x="1891316" y="2739147"/>
                  </a:cubicBezTo>
                  <a:cubicBezTo>
                    <a:pt x="1908705" y="2713888"/>
                    <a:pt x="1930094" y="2690424"/>
                    <a:pt x="1942409" y="2662887"/>
                  </a:cubicBezTo>
                  <a:cubicBezTo>
                    <a:pt x="1955335" y="2634016"/>
                    <a:pt x="1943094" y="2607331"/>
                    <a:pt x="1912131" y="2596127"/>
                  </a:cubicBezTo>
                  <a:cubicBezTo>
                    <a:pt x="1883668" y="2585831"/>
                    <a:pt x="1859667" y="2595646"/>
                    <a:pt x="1846926" y="2624109"/>
                  </a:cubicBezTo>
                  <a:cubicBezTo>
                    <a:pt x="1831333" y="2658924"/>
                    <a:pt x="1832500" y="2693795"/>
                    <a:pt x="1852297" y="2736833"/>
                  </a:cubicBezTo>
                  <a:cubicBezTo>
                    <a:pt x="1858093" y="2708517"/>
                    <a:pt x="1862093" y="2688925"/>
                    <a:pt x="1864815" y="2675665"/>
                  </a:cubicBezTo>
                  <a:cubicBezTo>
                    <a:pt x="1871482" y="2683498"/>
                    <a:pt x="1880482" y="2694054"/>
                    <a:pt x="1890149" y="2705406"/>
                  </a:cubicBezTo>
                  <a:cubicBezTo>
                    <a:pt x="1887316" y="2713240"/>
                    <a:pt x="1883853" y="2722684"/>
                    <a:pt x="1880390" y="2732129"/>
                  </a:cubicBezTo>
                  <a:close/>
                  <a:moveTo>
                    <a:pt x="2010799" y="424394"/>
                  </a:moveTo>
                  <a:cubicBezTo>
                    <a:pt x="2030725" y="418302"/>
                    <a:pt x="2050670" y="412209"/>
                    <a:pt x="2070596" y="406135"/>
                  </a:cubicBezTo>
                  <a:cubicBezTo>
                    <a:pt x="2071226" y="402024"/>
                    <a:pt x="2071855" y="397931"/>
                    <a:pt x="2072466" y="393820"/>
                  </a:cubicBezTo>
                  <a:cubicBezTo>
                    <a:pt x="2037744" y="387283"/>
                    <a:pt x="2003021" y="375746"/>
                    <a:pt x="1968317" y="375857"/>
                  </a:cubicBezTo>
                  <a:cubicBezTo>
                    <a:pt x="1942002" y="375931"/>
                    <a:pt x="1923335" y="397320"/>
                    <a:pt x="1926409" y="427932"/>
                  </a:cubicBezTo>
                  <a:cubicBezTo>
                    <a:pt x="1929242" y="456284"/>
                    <a:pt x="1947909" y="468154"/>
                    <a:pt x="1974502" y="470469"/>
                  </a:cubicBezTo>
                  <a:cubicBezTo>
                    <a:pt x="2011114" y="473673"/>
                    <a:pt x="2043855" y="465228"/>
                    <a:pt x="2073411" y="439672"/>
                  </a:cubicBezTo>
                  <a:cubicBezTo>
                    <a:pt x="2050725" y="434117"/>
                    <a:pt x="2030781" y="429246"/>
                    <a:pt x="2010799" y="424394"/>
                  </a:cubicBezTo>
                  <a:close/>
                  <a:moveTo>
                    <a:pt x="812468" y="594897"/>
                  </a:moveTo>
                  <a:cubicBezTo>
                    <a:pt x="813875" y="591563"/>
                    <a:pt x="815264" y="588211"/>
                    <a:pt x="816672" y="584878"/>
                  </a:cubicBezTo>
                  <a:cubicBezTo>
                    <a:pt x="789690" y="578471"/>
                    <a:pt x="762912" y="568007"/>
                    <a:pt x="735689" y="566785"/>
                  </a:cubicBezTo>
                  <a:cubicBezTo>
                    <a:pt x="708911" y="565582"/>
                    <a:pt x="686244" y="579211"/>
                    <a:pt x="687874" y="611934"/>
                  </a:cubicBezTo>
                  <a:cubicBezTo>
                    <a:pt x="689596" y="646638"/>
                    <a:pt x="717541" y="656842"/>
                    <a:pt x="743078" y="654823"/>
                  </a:cubicBezTo>
                  <a:cubicBezTo>
                    <a:pt x="769801" y="652712"/>
                    <a:pt x="795505" y="638008"/>
                    <a:pt x="820727" y="629156"/>
                  </a:cubicBezTo>
                  <a:cubicBezTo>
                    <a:pt x="806894" y="619064"/>
                    <a:pt x="797894" y="612508"/>
                    <a:pt x="788912" y="605934"/>
                  </a:cubicBezTo>
                  <a:cubicBezTo>
                    <a:pt x="796764" y="602249"/>
                    <a:pt x="804616" y="598582"/>
                    <a:pt x="812468" y="594897"/>
                  </a:cubicBezTo>
                  <a:close/>
                  <a:moveTo>
                    <a:pt x="2579436" y="2759462"/>
                  </a:moveTo>
                  <a:cubicBezTo>
                    <a:pt x="2576362" y="2805482"/>
                    <a:pt x="2550140" y="2830371"/>
                    <a:pt x="2514621" y="2843889"/>
                  </a:cubicBezTo>
                  <a:cubicBezTo>
                    <a:pt x="2466879" y="2862075"/>
                    <a:pt x="2453583" y="2815389"/>
                    <a:pt x="2427101" y="2787111"/>
                  </a:cubicBezTo>
                  <a:cubicBezTo>
                    <a:pt x="2428897" y="2815593"/>
                    <a:pt x="2430323" y="2838204"/>
                    <a:pt x="2431527" y="2857093"/>
                  </a:cubicBezTo>
                  <a:cubicBezTo>
                    <a:pt x="2524454" y="2862482"/>
                    <a:pt x="2610955" y="2858019"/>
                    <a:pt x="2666752" y="2765648"/>
                  </a:cubicBezTo>
                  <a:cubicBezTo>
                    <a:pt x="2636085" y="2763481"/>
                    <a:pt x="2610326" y="2761648"/>
                    <a:pt x="2579436" y="2759462"/>
                  </a:cubicBezTo>
                  <a:close/>
                  <a:moveTo>
                    <a:pt x="834931" y="646009"/>
                  </a:moveTo>
                  <a:cubicBezTo>
                    <a:pt x="781819" y="689583"/>
                    <a:pt x="763078" y="726584"/>
                    <a:pt x="787875" y="750102"/>
                  </a:cubicBezTo>
                  <a:cubicBezTo>
                    <a:pt x="801412" y="762936"/>
                    <a:pt x="831709" y="769973"/>
                    <a:pt x="849228" y="764103"/>
                  </a:cubicBezTo>
                  <a:cubicBezTo>
                    <a:pt x="880691" y="753566"/>
                    <a:pt x="885154" y="698528"/>
                    <a:pt x="864932" y="656898"/>
                  </a:cubicBezTo>
                  <a:cubicBezTo>
                    <a:pt x="856191" y="662916"/>
                    <a:pt x="847098" y="669194"/>
                    <a:pt x="838005" y="675472"/>
                  </a:cubicBezTo>
                  <a:cubicBezTo>
                    <a:pt x="837005" y="665657"/>
                    <a:pt x="836005" y="655823"/>
                    <a:pt x="834931" y="646009"/>
                  </a:cubicBezTo>
                  <a:close/>
                  <a:moveTo>
                    <a:pt x="910562" y="603323"/>
                  </a:moveTo>
                  <a:cubicBezTo>
                    <a:pt x="938710" y="593211"/>
                    <a:pt x="965285" y="586823"/>
                    <a:pt x="988600" y="574378"/>
                  </a:cubicBezTo>
                  <a:cubicBezTo>
                    <a:pt x="1012045" y="561878"/>
                    <a:pt x="1027249" y="541470"/>
                    <a:pt x="1008952" y="513025"/>
                  </a:cubicBezTo>
                  <a:cubicBezTo>
                    <a:pt x="990859" y="484877"/>
                    <a:pt x="963377" y="483192"/>
                    <a:pt x="941118" y="500914"/>
                  </a:cubicBezTo>
                  <a:cubicBezTo>
                    <a:pt x="918192" y="519155"/>
                    <a:pt x="902117" y="545970"/>
                    <a:pt x="883043" y="569045"/>
                  </a:cubicBezTo>
                  <a:cubicBezTo>
                    <a:pt x="886228" y="571822"/>
                    <a:pt x="889395" y="574619"/>
                    <a:pt x="892580" y="577397"/>
                  </a:cubicBezTo>
                  <a:cubicBezTo>
                    <a:pt x="902414" y="568285"/>
                    <a:pt x="912266" y="559193"/>
                    <a:pt x="922099" y="550081"/>
                  </a:cubicBezTo>
                  <a:cubicBezTo>
                    <a:pt x="924840" y="551081"/>
                    <a:pt x="927581" y="552081"/>
                    <a:pt x="930321" y="553081"/>
                  </a:cubicBezTo>
                  <a:cubicBezTo>
                    <a:pt x="924840" y="567063"/>
                    <a:pt x="919340" y="581008"/>
                    <a:pt x="910562" y="603323"/>
                  </a:cubicBezTo>
                  <a:close/>
                  <a:moveTo>
                    <a:pt x="895895" y="645897"/>
                  </a:moveTo>
                  <a:cubicBezTo>
                    <a:pt x="893099" y="648749"/>
                    <a:pt x="890302" y="651583"/>
                    <a:pt x="887506" y="654435"/>
                  </a:cubicBezTo>
                  <a:cubicBezTo>
                    <a:pt x="907025" y="675453"/>
                    <a:pt x="924081" y="699768"/>
                    <a:pt x="946729" y="716546"/>
                  </a:cubicBezTo>
                  <a:cubicBezTo>
                    <a:pt x="969507" y="733436"/>
                    <a:pt x="995378" y="727195"/>
                    <a:pt x="1011693" y="702583"/>
                  </a:cubicBezTo>
                  <a:cubicBezTo>
                    <a:pt x="1027397" y="678898"/>
                    <a:pt x="1016008" y="657157"/>
                    <a:pt x="995508" y="645657"/>
                  </a:cubicBezTo>
                  <a:cubicBezTo>
                    <a:pt x="970729" y="631749"/>
                    <a:pt x="942248" y="624434"/>
                    <a:pt x="909321" y="611990"/>
                  </a:cubicBezTo>
                  <a:cubicBezTo>
                    <a:pt x="918266" y="633453"/>
                    <a:pt x="923007" y="644879"/>
                    <a:pt x="927766" y="656286"/>
                  </a:cubicBezTo>
                  <a:cubicBezTo>
                    <a:pt x="925136" y="657731"/>
                    <a:pt x="922507" y="659175"/>
                    <a:pt x="919877" y="660620"/>
                  </a:cubicBezTo>
                  <a:cubicBezTo>
                    <a:pt x="911858" y="655712"/>
                    <a:pt x="903877" y="650805"/>
                    <a:pt x="895895" y="645897"/>
                  </a:cubicBezTo>
                  <a:close/>
                  <a:moveTo>
                    <a:pt x="830431" y="543859"/>
                  </a:moveTo>
                  <a:cubicBezTo>
                    <a:pt x="833765" y="541359"/>
                    <a:pt x="837079" y="538840"/>
                    <a:pt x="840413" y="536340"/>
                  </a:cubicBezTo>
                  <a:cubicBezTo>
                    <a:pt x="848394" y="544989"/>
                    <a:pt x="856376" y="553655"/>
                    <a:pt x="864302" y="562248"/>
                  </a:cubicBezTo>
                  <a:cubicBezTo>
                    <a:pt x="881302" y="513007"/>
                    <a:pt x="875450" y="462488"/>
                    <a:pt x="846635" y="453987"/>
                  </a:cubicBezTo>
                  <a:cubicBezTo>
                    <a:pt x="828839" y="448747"/>
                    <a:pt x="799486" y="453006"/>
                    <a:pt x="787153" y="465080"/>
                  </a:cubicBezTo>
                  <a:cubicBezTo>
                    <a:pt x="760819" y="490858"/>
                    <a:pt x="781245" y="518711"/>
                    <a:pt x="798875" y="541952"/>
                  </a:cubicBezTo>
                  <a:cubicBezTo>
                    <a:pt x="808505" y="554655"/>
                    <a:pt x="821894" y="564489"/>
                    <a:pt x="833598" y="575619"/>
                  </a:cubicBezTo>
                  <a:cubicBezTo>
                    <a:pt x="835413" y="574137"/>
                    <a:pt x="837228" y="572656"/>
                    <a:pt x="839042" y="571174"/>
                  </a:cubicBezTo>
                  <a:cubicBezTo>
                    <a:pt x="836153" y="562063"/>
                    <a:pt x="833302" y="552970"/>
                    <a:pt x="830431" y="543859"/>
                  </a:cubicBezTo>
                  <a:close/>
                  <a:moveTo>
                    <a:pt x="980526" y="2691425"/>
                  </a:moveTo>
                  <a:cubicBezTo>
                    <a:pt x="947692" y="2703369"/>
                    <a:pt x="924858" y="2709110"/>
                    <a:pt x="904562" y="2719740"/>
                  </a:cubicBezTo>
                  <a:cubicBezTo>
                    <a:pt x="883062" y="2730999"/>
                    <a:pt x="869765" y="2750092"/>
                    <a:pt x="884173" y="2775129"/>
                  </a:cubicBezTo>
                  <a:cubicBezTo>
                    <a:pt x="899414" y="2801611"/>
                    <a:pt x="924266" y="2807260"/>
                    <a:pt x="947877" y="2789870"/>
                  </a:cubicBezTo>
                  <a:cubicBezTo>
                    <a:pt x="968840" y="2774426"/>
                    <a:pt x="984933" y="2752407"/>
                    <a:pt x="1003174" y="2733277"/>
                  </a:cubicBezTo>
                  <a:cubicBezTo>
                    <a:pt x="1001063" y="2731092"/>
                    <a:pt x="998952" y="2728907"/>
                    <a:pt x="996841" y="2726703"/>
                  </a:cubicBezTo>
                  <a:cubicBezTo>
                    <a:pt x="986619" y="2730295"/>
                    <a:pt x="976415" y="2733888"/>
                    <a:pt x="957063" y="2740703"/>
                  </a:cubicBezTo>
                  <a:cubicBezTo>
                    <a:pt x="965896" y="2722184"/>
                    <a:pt x="970285" y="2712943"/>
                    <a:pt x="980526" y="2691425"/>
                  </a:cubicBezTo>
                  <a:close/>
                  <a:moveTo>
                    <a:pt x="761801" y="2810204"/>
                  </a:moveTo>
                  <a:cubicBezTo>
                    <a:pt x="826709" y="2874445"/>
                    <a:pt x="911006" y="2850871"/>
                    <a:pt x="985915" y="2866705"/>
                  </a:cubicBezTo>
                  <a:cubicBezTo>
                    <a:pt x="985915" y="2842778"/>
                    <a:pt x="985915" y="2820371"/>
                    <a:pt x="985915" y="2795241"/>
                  </a:cubicBezTo>
                  <a:cubicBezTo>
                    <a:pt x="921432" y="2864982"/>
                    <a:pt x="876876" y="2860612"/>
                    <a:pt x="833431" y="2783537"/>
                  </a:cubicBezTo>
                  <a:cubicBezTo>
                    <a:pt x="810246" y="2792167"/>
                    <a:pt x="787060" y="2800796"/>
                    <a:pt x="761801" y="2810204"/>
                  </a:cubicBezTo>
                  <a:close/>
                  <a:moveTo>
                    <a:pt x="1021434" y="2739166"/>
                  </a:moveTo>
                  <a:cubicBezTo>
                    <a:pt x="1003489" y="2786407"/>
                    <a:pt x="1009711" y="2831297"/>
                    <a:pt x="1040471" y="2840093"/>
                  </a:cubicBezTo>
                  <a:cubicBezTo>
                    <a:pt x="1056434" y="2844649"/>
                    <a:pt x="1083231" y="2837056"/>
                    <a:pt x="1094972" y="2825038"/>
                  </a:cubicBezTo>
                  <a:cubicBezTo>
                    <a:pt x="1116861" y="2802648"/>
                    <a:pt x="1097935" y="2764666"/>
                    <a:pt x="1048675" y="2723240"/>
                  </a:cubicBezTo>
                  <a:cubicBezTo>
                    <a:pt x="1049582" y="2734277"/>
                    <a:pt x="1050397" y="2744203"/>
                    <a:pt x="1051879" y="2762037"/>
                  </a:cubicBezTo>
                  <a:cubicBezTo>
                    <a:pt x="1037508" y="2751222"/>
                    <a:pt x="1029489" y="2745203"/>
                    <a:pt x="1021434" y="2739166"/>
                  </a:cubicBezTo>
                  <a:close/>
                  <a:moveTo>
                    <a:pt x="996952" y="2657498"/>
                  </a:moveTo>
                  <a:cubicBezTo>
                    <a:pt x="1000656" y="2654683"/>
                    <a:pt x="1004359" y="2651887"/>
                    <a:pt x="1008045" y="2649072"/>
                  </a:cubicBezTo>
                  <a:cubicBezTo>
                    <a:pt x="988859" y="2627553"/>
                    <a:pt x="971729" y="2603609"/>
                    <a:pt x="949914" y="2585220"/>
                  </a:cubicBezTo>
                  <a:cubicBezTo>
                    <a:pt x="929229" y="2567775"/>
                    <a:pt x="906969" y="2576238"/>
                    <a:pt x="892025" y="2597053"/>
                  </a:cubicBezTo>
                  <a:cubicBezTo>
                    <a:pt x="877061" y="2617868"/>
                    <a:pt x="882339" y="2639239"/>
                    <a:pt x="902932" y="2651424"/>
                  </a:cubicBezTo>
                  <a:cubicBezTo>
                    <a:pt x="926173" y="2665183"/>
                    <a:pt x="952544" y="2673647"/>
                    <a:pt x="981396" y="2686073"/>
                  </a:cubicBezTo>
                  <a:cubicBezTo>
                    <a:pt x="975118" y="2665332"/>
                    <a:pt x="971711" y="2654091"/>
                    <a:pt x="968303" y="2642868"/>
                  </a:cubicBezTo>
                  <a:cubicBezTo>
                    <a:pt x="971303" y="2641813"/>
                    <a:pt x="974304" y="2640776"/>
                    <a:pt x="977304" y="2639720"/>
                  </a:cubicBezTo>
                  <a:cubicBezTo>
                    <a:pt x="983859" y="2645646"/>
                    <a:pt x="990415" y="2651572"/>
                    <a:pt x="996952" y="2657498"/>
                  </a:cubicBezTo>
                  <a:close/>
                  <a:moveTo>
                    <a:pt x="1056564" y="2654628"/>
                  </a:moveTo>
                  <a:cubicBezTo>
                    <a:pt x="1103602" y="2622442"/>
                    <a:pt x="1124528" y="2585516"/>
                    <a:pt x="1103842" y="2561145"/>
                  </a:cubicBezTo>
                  <a:cubicBezTo>
                    <a:pt x="1093287" y="2548719"/>
                    <a:pt x="1066101" y="2540589"/>
                    <a:pt x="1050119" y="2544719"/>
                  </a:cubicBezTo>
                  <a:cubicBezTo>
                    <a:pt x="1018915" y="2552775"/>
                    <a:pt x="1010156" y="2601220"/>
                    <a:pt x="1026619" y="2646405"/>
                  </a:cubicBezTo>
                  <a:cubicBezTo>
                    <a:pt x="1034638" y="2640202"/>
                    <a:pt x="1042693" y="2633979"/>
                    <a:pt x="1050749" y="2627757"/>
                  </a:cubicBezTo>
                  <a:cubicBezTo>
                    <a:pt x="1052694" y="2636739"/>
                    <a:pt x="1054638" y="2645720"/>
                    <a:pt x="1056564" y="2654628"/>
                  </a:cubicBezTo>
                  <a:close/>
                  <a:moveTo>
                    <a:pt x="2356192" y="2679906"/>
                  </a:moveTo>
                  <a:cubicBezTo>
                    <a:pt x="2329303" y="2671183"/>
                    <a:pt x="2309636" y="2659665"/>
                    <a:pt x="2290173" y="2660035"/>
                  </a:cubicBezTo>
                  <a:cubicBezTo>
                    <a:pt x="2272895" y="2660350"/>
                    <a:pt x="2253543" y="2671110"/>
                    <a:pt x="2239746" y="2682758"/>
                  </a:cubicBezTo>
                  <a:cubicBezTo>
                    <a:pt x="2233506" y="2688017"/>
                    <a:pt x="2233413" y="2712962"/>
                    <a:pt x="2239506" y="2717906"/>
                  </a:cubicBezTo>
                  <a:cubicBezTo>
                    <a:pt x="2253432" y="2729221"/>
                    <a:pt x="2273210" y="2740166"/>
                    <a:pt x="2290043" y="2739351"/>
                  </a:cubicBezTo>
                  <a:cubicBezTo>
                    <a:pt x="2311747" y="2738295"/>
                    <a:pt x="2332896" y="2725629"/>
                    <a:pt x="2357785" y="2716703"/>
                  </a:cubicBezTo>
                  <a:cubicBezTo>
                    <a:pt x="2344507" y="2707240"/>
                    <a:pt x="2336877" y="2701814"/>
                    <a:pt x="2329229" y="2696369"/>
                  </a:cubicBezTo>
                  <a:cubicBezTo>
                    <a:pt x="2335989" y="2692239"/>
                    <a:pt x="2342729" y="2688128"/>
                    <a:pt x="2356192" y="2679906"/>
                  </a:cubicBezTo>
                  <a:close/>
                  <a:moveTo>
                    <a:pt x="1108491" y="2688499"/>
                  </a:moveTo>
                  <a:cubicBezTo>
                    <a:pt x="1108620" y="2691388"/>
                    <a:pt x="1108750" y="2694277"/>
                    <a:pt x="1108879" y="2697147"/>
                  </a:cubicBezTo>
                  <a:cubicBezTo>
                    <a:pt x="1097287" y="2700943"/>
                    <a:pt x="1085694" y="2704758"/>
                    <a:pt x="1074120" y="2708554"/>
                  </a:cubicBezTo>
                  <a:cubicBezTo>
                    <a:pt x="1073675" y="2712129"/>
                    <a:pt x="1073231" y="2715721"/>
                    <a:pt x="1072786" y="2719295"/>
                  </a:cubicBezTo>
                  <a:cubicBezTo>
                    <a:pt x="1099750" y="2725036"/>
                    <a:pt x="1127176" y="2736425"/>
                    <a:pt x="1153491" y="2734258"/>
                  </a:cubicBezTo>
                  <a:cubicBezTo>
                    <a:pt x="1167880" y="2733073"/>
                    <a:pt x="1190751" y="2709017"/>
                    <a:pt x="1190806" y="2695202"/>
                  </a:cubicBezTo>
                  <a:cubicBezTo>
                    <a:pt x="1190862" y="2681647"/>
                    <a:pt x="1167769" y="2657850"/>
                    <a:pt x="1153213" y="2656554"/>
                  </a:cubicBezTo>
                  <a:cubicBezTo>
                    <a:pt x="1125657" y="2654109"/>
                    <a:pt x="1096972" y="2664535"/>
                    <a:pt x="1068749" y="2669609"/>
                  </a:cubicBezTo>
                  <a:cubicBezTo>
                    <a:pt x="1069323" y="2672776"/>
                    <a:pt x="1069897" y="2675943"/>
                    <a:pt x="1070471" y="2679091"/>
                  </a:cubicBezTo>
                  <a:cubicBezTo>
                    <a:pt x="1083138" y="2682239"/>
                    <a:pt x="1095805" y="2685369"/>
                    <a:pt x="1108491" y="2688499"/>
                  </a:cubicBezTo>
                  <a:close/>
                  <a:moveTo>
                    <a:pt x="2365119" y="2725388"/>
                  </a:moveTo>
                  <a:cubicBezTo>
                    <a:pt x="2349692" y="2747185"/>
                    <a:pt x="2333507" y="2763592"/>
                    <a:pt x="2325340" y="2783333"/>
                  </a:cubicBezTo>
                  <a:cubicBezTo>
                    <a:pt x="2316025" y="2805871"/>
                    <a:pt x="2315581" y="2830908"/>
                    <a:pt x="2345822" y="2842038"/>
                  </a:cubicBezTo>
                  <a:cubicBezTo>
                    <a:pt x="2374359" y="2852556"/>
                    <a:pt x="2394489" y="2838704"/>
                    <a:pt x="2400841" y="2813519"/>
                  </a:cubicBezTo>
                  <a:cubicBezTo>
                    <a:pt x="2406286" y="2791926"/>
                    <a:pt x="2401563" y="2767703"/>
                    <a:pt x="2400767" y="2744666"/>
                  </a:cubicBezTo>
                  <a:cubicBezTo>
                    <a:pt x="2400675" y="2742185"/>
                    <a:pt x="2396730" y="2739833"/>
                    <a:pt x="2394063" y="2736833"/>
                  </a:cubicBezTo>
                  <a:cubicBezTo>
                    <a:pt x="2389211" y="2747074"/>
                    <a:pt x="2385211" y="2755537"/>
                    <a:pt x="2381211" y="2763981"/>
                  </a:cubicBezTo>
                  <a:cubicBezTo>
                    <a:pt x="2378285" y="2763796"/>
                    <a:pt x="2375378" y="2763611"/>
                    <a:pt x="2372452" y="2763426"/>
                  </a:cubicBezTo>
                  <a:cubicBezTo>
                    <a:pt x="2370433" y="2752944"/>
                    <a:pt x="2368415" y="2742444"/>
                    <a:pt x="2365119" y="2725388"/>
                  </a:cubicBezTo>
                  <a:close/>
                  <a:moveTo>
                    <a:pt x="589909" y="1261109"/>
                  </a:moveTo>
                  <a:cubicBezTo>
                    <a:pt x="540613" y="1261202"/>
                    <a:pt x="499501" y="1280647"/>
                    <a:pt x="501279" y="1307943"/>
                  </a:cubicBezTo>
                  <a:cubicBezTo>
                    <a:pt x="502279" y="1323443"/>
                    <a:pt x="517353" y="1343833"/>
                    <a:pt x="531686" y="1351351"/>
                  </a:cubicBezTo>
                  <a:cubicBezTo>
                    <a:pt x="556076" y="1364148"/>
                    <a:pt x="592521" y="1330925"/>
                    <a:pt x="612410" y="1283387"/>
                  </a:cubicBezTo>
                  <a:cubicBezTo>
                    <a:pt x="602910" y="1285128"/>
                    <a:pt x="592872" y="1286980"/>
                    <a:pt x="582835" y="1288832"/>
                  </a:cubicBezTo>
                  <a:cubicBezTo>
                    <a:pt x="585002" y="1280369"/>
                    <a:pt x="587150" y="1271906"/>
                    <a:pt x="589909" y="1261109"/>
                  </a:cubicBezTo>
                  <a:close/>
                  <a:moveTo>
                    <a:pt x="2423360" y="2729721"/>
                  </a:moveTo>
                  <a:cubicBezTo>
                    <a:pt x="2420916" y="2733073"/>
                    <a:pt x="2418471" y="2736425"/>
                    <a:pt x="2416027" y="2739777"/>
                  </a:cubicBezTo>
                  <a:cubicBezTo>
                    <a:pt x="2434175" y="2757888"/>
                    <a:pt x="2450471" y="2778537"/>
                    <a:pt x="2470990" y="2793370"/>
                  </a:cubicBezTo>
                  <a:cubicBezTo>
                    <a:pt x="2492176" y="2808704"/>
                    <a:pt x="2513306" y="2802130"/>
                    <a:pt x="2528806" y="2780055"/>
                  </a:cubicBezTo>
                  <a:cubicBezTo>
                    <a:pt x="2544473" y="2757703"/>
                    <a:pt x="2532769" y="2740555"/>
                    <a:pt x="2515139" y="2730388"/>
                  </a:cubicBezTo>
                  <a:cubicBezTo>
                    <a:pt x="2492842" y="2717536"/>
                    <a:pt x="2467398" y="2710128"/>
                    <a:pt x="2443305" y="2700388"/>
                  </a:cubicBezTo>
                  <a:cubicBezTo>
                    <a:pt x="2442194" y="2703314"/>
                    <a:pt x="2441101" y="2706221"/>
                    <a:pt x="2439990" y="2709147"/>
                  </a:cubicBezTo>
                  <a:cubicBezTo>
                    <a:pt x="2444971" y="2718555"/>
                    <a:pt x="2449953" y="2727962"/>
                    <a:pt x="2454935" y="2737370"/>
                  </a:cubicBezTo>
                  <a:cubicBezTo>
                    <a:pt x="2452768" y="2739055"/>
                    <a:pt x="2450601" y="2740740"/>
                    <a:pt x="2448434" y="2742425"/>
                  </a:cubicBezTo>
                  <a:cubicBezTo>
                    <a:pt x="2440082" y="2738184"/>
                    <a:pt x="2431731" y="2733944"/>
                    <a:pt x="2423360" y="2729721"/>
                  </a:cubicBezTo>
                  <a:close/>
                  <a:moveTo>
                    <a:pt x="509316" y="2175214"/>
                  </a:moveTo>
                  <a:cubicBezTo>
                    <a:pt x="506631" y="2177695"/>
                    <a:pt x="503945" y="2180195"/>
                    <a:pt x="501242" y="2182677"/>
                  </a:cubicBezTo>
                  <a:cubicBezTo>
                    <a:pt x="524446" y="2199770"/>
                    <a:pt x="545835" y="2221344"/>
                    <a:pt x="571706" y="2231918"/>
                  </a:cubicBezTo>
                  <a:cubicBezTo>
                    <a:pt x="583169" y="2236604"/>
                    <a:pt x="609706" y="2222993"/>
                    <a:pt x="618039" y="2210252"/>
                  </a:cubicBezTo>
                  <a:cubicBezTo>
                    <a:pt x="623632" y="2201696"/>
                    <a:pt x="613836" y="2172640"/>
                    <a:pt x="602854" y="2165936"/>
                  </a:cubicBezTo>
                  <a:cubicBezTo>
                    <a:pt x="582206" y="2153325"/>
                    <a:pt x="555724" y="2150251"/>
                    <a:pt x="527242" y="2141936"/>
                  </a:cubicBezTo>
                  <a:cubicBezTo>
                    <a:pt x="531909" y="2158677"/>
                    <a:pt x="534224" y="2166955"/>
                    <a:pt x="536538" y="2175214"/>
                  </a:cubicBezTo>
                  <a:cubicBezTo>
                    <a:pt x="527483" y="2175214"/>
                    <a:pt x="518390" y="2175214"/>
                    <a:pt x="509316" y="2175214"/>
                  </a:cubicBezTo>
                  <a:close/>
                  <a:moveTo>
                    <a:pt x="679855" y="1228794"/>
                  </a:moveTo>
                  <a:cubicBezTo>
                    <a:pt x="680040" y="1233424"/>
                    <a:pt x="680226" y="1238053"/>
                    <a:pt x="680411" y="1242683"/>
                  </a:cubicBezTo>
                  <a:cubicBezTo>
                    <a:pt x="688652" y="1244183"/>
                    <a:pt x="696911" y="1245683"/>
                    <a:pt x="711911" y="1248424"/>
                  </a:cubicBezTo>
                  <a:cubicBezTo>
                    <a:pt x="697911" y="1257406"/>
                    <a:pt x="689374" y="1262887"/>
                    <a:pt x="671688" y="1274239"/>
                  </a:cubicBezTo>
                  <a:cubicBezTo>
                    <a:pt x="705430" y="1282517"/>
                    <a:pt x="731393" y="1293999"/>
                    <a:pt x="756912" y="1293091"/>
                  </a:cubicBezTo>
                  <a:cubicBezTo>
                    <a:pt x="770653" y="1292591"/>
                    <a:pt x="790894" y="1272628"/>
                    <a:pt x="794468" y="1258072"/>
                  </a:cubicBezTo>
                  <a:cubicBezTo>
                    <a:pt x="796931" y="1247998"/>
                    <a:pt x="777005" y="1222146"/>
                    <a:pt x="765227" y="1220905"/>
                  </a:cubicBezTo>
                  <a:cubicBezTo>
                    <a:pt x="737356" y="1217961"/>
                    <a:pt x="708374" y="1225498"/>
                    <a:pt x="679855" y="1228794"/>
                  </a:cubicBezTo>
                  <a:close/>
                  <a:moveTo>
                    <a:pt x="1172528" y="891364"/>
                  </a:moveTo>
                  <a:cubicBezTo>
                    <a:pt x="1178880" y="882030"/>
                    <a:pt x="1195788" y="867123"/>
                    <a:pt x="1199362" y="849511"/>
                  </a:cubicBezTo>
                  <a:cubicBezTo>
                    <a:pt x="1204621" y="823715"/>
                    <a:pt x="1173584" y="792547"/>
                    <a:pt x="1151324" y="800899"/>
                  </a:cubicBezTo>
                  <a:cubicBezTo>
                    <a:pt x="1132157" y="808103"/>
                    <a:pt x="1109565" y="825826"/>
                    <a:pt x="1103694" y="843844"/>
                  </a:cubicBezTo>
                  <a:cubicBezTo>
                    <a:pt x="1095805" y="868086"/>
                    <a:pt x="1127880" y="892178"/>
                    <a:pt x="1172528" y="891364"/>
                  </a:cubicBezTo>
                  <a:close/>
                  <a:moveTo>
                    <a:pt x="524260" y="2124417"/>
                  </a:moveTo>
                  <a:cubicBezTo>
                    <a:pt x="574076" y="2116936"/>
                    <a:pt x="612947" y="2089009"/>
                    <a:pt x="604410" y="2061879"/>
                  </a:cubicBezTo>
                  <a:cubicBezTo>
                    <a:pt x="599743" y="2047064"/>
                    <a:pt x="579576" y="2030305"/>
                    <a:pt x="563928" y="2027305"/>
                  </a:cubicBezTo>
                  <a:cubicBezTo>
                    <a:pt x="536168" y="2021971"/>
                    <a:pt x="506464" y="2062009"/>
                    <a:pt x="501056" y="2103361"/>
                  </a:cubicBezTo>
                  <a:cubicBezTo>
                    <a:pt x="508945" y="2101806"/>
                    <a:pt x="517168" y="2100195"/>
                    <a:pt x="525390" y="2098583"/>
                  </a:cubicBezTo>
                  <a:cubicBezTo>
                    <a:pt x="525020" y="2107213"/>
                    <a:pt x="524649" y="2115861"/>
                    <a:pt x="524260" y="2124417"/>
                  </a:cubicBezTo>
                  <a:close/>
                  <a:moveTo>
                    <a:pt x="454834" y="2177862"/>
                  </a:moveTo>
                  <a:cubicBezTo>
                    <a:pt x="416018" y="2222196"/>
                    <a:pt x="403685" y="2260308"/>
                    <a:pt x="426444" y="2277938"/>
                  </a:cubicBezTo>
                  <a:cubicBezTo>
                    <a:pt x="438796" y="2287493"/>
                    <a:pt x="463926" y="2290771"/>
                    <a:pt x="478538" y="2284956"/>
                  </a:cubicBezTo>
                  <a:cubicBezTo>
                    <a:pt x="504890" y="2274437"/>
                    <a:pt x="506945" y="2232974"/>
                    <a:pt x="488538" y="2190659"/>
                  </a:cubicBezTo>
                  <a:cubicBezTo>
                    <a:pt x="481593" y="2196307"/>
                    <a:pt x="474482" y="2202066"/>
                    <a:pt x="467371" y="2207844"/>
                  </a:cubicBezTo>
                  <a:cubicBezTo>
                    <a:pt x="463445" y="2198418"/>
                    <a:pt x="459500" y="2189010"/>
                    <a:pt x="454834" y="2177862"/>
                  </a:cubicBezTo>
                  <a:close/>
                  <a:moveTo>
                    <a:pt x="2394100" y="2654998"/>
                  </a:moveTo>
                  <a:cubicBezTo>
                    <a:pt x="2408934" y="2599942"/>
                    <a:pt x="2399897" y="2559275"/>
                    <a:pt x="2368841" y="2555034"/>
                  </a:cubicBezTo>
                  <a:cubicBezTo>
                    <a:pt x="2352415" y="2552793"/>
                    <a:pt x="2327007" y="2563386"/>
                    <a:pt x="2317266" y="2576682"/>
                  </a:cubicBezTo>
                  <a:cubicBezTo>
                    <a:pt x="2300766" y="2599238"/>
                    <a:pt x="2324414" y="2635702"/>
                    <a:pt x="2365378" y="2660998"/>
                  </a:cubicBezTo>
                  <a:cubicBezTo>
                    <a:pt x="2366637" y="2651054"/>
                    <a:pt x="2367970" y="2640498"/>
                    <a:pt x="2370396" y="2621238"/>
                  </a:cubicBezTo>
                  <a:cubicBezTo>
                    <a:pt x="2381934" y="2637665"/>
                    <a:pt x="2387397" y="2645443"/>
                    <a:pt x="2394100" y="2654998"/>
                  </a:cubicBezTo>
                  <a:close/>
                  <a:moveTo>
                    <a:pt x="2448194" y="2648183"/>
                  </a:moveTo>
                  <a:cubicBezTo>
                    <a:pt x="2450694" y="2650498"/>
                    <a:pt x="2453175" y="2652794"/>
                    <a:pt x="2455675" y="2655109"/>
                  </a:cubicBezTo>
                  <a:cubicBezTo>
                    <a:pt x="2449527" y="2664961"/>
                    <a:pt x="2443379" y="2674813"/>
                    <a:pt x="2430897" y="2694795"/>
                  </a:cubicBezTo>
                  <a:cubicBezTo>
                    <a:pt x="2464250" y="2681073"/>
                    <a:pt x="2490583" y="2673795"/>
                    <a:pt x="2512861" y="2659980"/>
                  </a:cubicBezTo>
                  <a:cubicBezTo>
                    <a:pt x="2531750" y="2648257"/>
                    <a:pt x="2541325" y="2627664"/>
                    <a:pt x="2522935" y="2606220"/>
                  </a:cubicBezTo>
                  <a:cubicBezTo>
                    <a:pt x="2505991" y="2586442"/>
                    <a:pt x="2483713" y="2580460"/>
                    <a:pt x="2463601" y="2597794"/>
                  </a:cubicBezTo>
                  <a:cubicBezTo>
                    <a:pt x="2444601" y="2614183"/>
                    <a:pt x="2430267" y="2635961"/>
                    <a:pt x="2413897" y="2655369"/>
                  </a:cubicBezTo>
                  <a:cubicBezTo>
                    <a:pt x="2416230" y="2657683"/>
                    <a:pt x="2418564" y="2659998"/>
                    <a:pt x="2420879" y="2662295"/>
                  </a:cubicBezTo>
                  <a:cubicBezTo>
                    <a:pt x="2430008" y="2657591"/>
                    <a:pt x="2439101" y="2652887"/>
                    <a:pt x="2448194" y="2648183"/>
                  </a:cubicBezTo>
                  <a:close/>
                  <a:moveTo>
                    <a:pt x="434074" y="2137936"/>
                  </a:moveTo>
                  <a:cubicBezTo>
                    <a:pt x="434426" y="2134658"/>
                    <a:pt x="434796" y="2131362"/>
                    <a:pt x="435148" y="2128084"/>
                  </a:cubicBezTo>
                  <a:cubicBezTo>
                    <a:pt x="411703" y="2124343"/>
                    <a:pt x="388185" y="2117213"/>
                    <a:pt x="364832" y="2117750"/>
                  </a:cubicBezTo>
                  <a:cubicBezTo>
                    <a:pt x="339239" y="2118362"/>
                    <a:pt x="317850" y="2131454"/>
                    <a:pt x="321887" y="2162232"/>
                  </a:cubicBezTo>
                  <a:cubicBezTo>
                    <a:pt x="326184" y="2194937"/>
                    <a:pt x="351166" y="2201863"/>
                    <a:pt x="377666" y="2195437"/>
                  </a:cubicBezTo>
                  <a:cubicBezTo>
                    <a:pt x="399018" y="2190270"/>
                    <a:pt x="418518" y="2177529"/>
                    <a:pt x="445056" y="2165269"/>
                  </a:cubicBezTo>
                  <a:cubicBezTo>
                    <a:pt x="424352" y="2160288"/>
                    <a:pt x="412889" y="2157547"/>
                    <a:pt x="401407" y="2154788"/>
                  </a:cubicBezTo>
                  <a:cubicBezTo>
                    <a:pt x="401907" y="2151528"/>
                    <a:pt x="402407" y="2148269"/>
                    <a:pt x="402907" y="2144992"/>
                  </a:cubicBezTo>
                  <a:cubicBezTo>
                    <a:pt x="413296" y="2142640"/>
                    <a:pt x="423685" y="2140288"/>
                    <a:pt x="434074" y="2137936"/>
                  </a:cubicBezTo>
                  <a:close/>
                  <a:moveTo>
                    <a:pt x="633984" y="1298295"/>
                  </a:moveTo>
                  <a:cubicBezTo>
                    <a:pt x="617928" y="1340962"/>
                    <a:pt x="623540" y="1381703"/>
                    <a:pt x="649799" y="1392815"/>
                  </a:cubicBezTo>
                  <a:cubicBezTo>
                    <a:pt x="672225" y="1402296"/>
                    <a:pt x="694226" y="1399519"/>
                    <a:pt x="707393" y="1375333"/>
                  </a:cubicBezTo>
                  <a:cubicBezTo>
                    <a:pt x="721337" y="1349684"/>
                    <a:pt x="702670" y="1313554"/>
                    <a:pt x="663503" y="1287499"/>
                  </a:cubicBezTo>
                  <a:cubicBezTo>
                    <a:pt x="661151" y="1295980"/>
                    <a:pt x="658744" y="1304665"/>
                    <a:pt x="656336" y="1313351"/>
                  </a:cubicBezTo>
                  <a:cubicBezTo>
                    <a:pt x="648818" y="1308295"/>
                    <a:pt x="641318" y="1303240"/>
                    <a:pt x="633984" y="1298295"/>
                  </a:cubicBezTo>
                  <a:close/>
                  <a:moveTo>
                    <a:pt x="474075" y="2101213"/>
                  </a:moveTo>
                  <a:cubicBezTo>
                    <a:pt x="480575" y="2051731"/>
                    <a:pt x="471926" y="2015582"/>
                    <a:pt x="446945" y="2008564"/>
                  </a:cubicBezTo>
                  <a:cubicBezTo>
                    <a:pt x="431944" y="2004360"/>
                    <a:pt x="405129" y="2007619"/>
                    <a:pt x="398333" y="2017564"/>
                  </a:cubicBezTo>
                  <a:cubicBezTo>
                    <a:pt x="389796" y="2030064"/>
                    <a:pt x="390333" y="2055953"/>
                    <a:pt x="397833" y="2070398"/>
                  </a:cubicBezTo>
                  <a:cubicBezTo>
                    <a:pt x="407222" y="2088454"/>
                    <a:pt x="427685" y="2100769"/>
                    <a:pt x="451648" y="2123380"/>
                  </a:cubicBezTo>
                  <a:cubicBezTo>
                    <a:pt x="445852" y="2102602"/>
                    <a:pt x="443519" y="2094231"/>
                    <a:pt x="441185" y="2085861"/>
                  </a:cubicBezTo>
                  <a:cubicBezTo>
                    <a:pt x="443556" y="2084102"/>
                    <a:pt x="445908" y="2082324"/>
                    <a:pt x="448278" y="2080565"/>
                  </a:cubicBezTo>
                  <a:cubicBezTo>
                    <a:pt x="456056" y="2086787"/>
                    <a:pt x="463815" y="2093009"/>
                    <a:pt x="474075" y="2101213"/>
                  </a:cubicBezTo>
                  <a:close/>
                  <a:moveTo>
                    <a:pt x="666559" y="1222072"/>
                  </a:moveTo>
                  <a:cubicBezTo>
                    <a:pt x="696818" y="1194590"/>
                    <a:pt x="732226" y="1172812"/>
                    <a:pt x="713985" y="1129719"/>
                  </a:cubicBezTo>
                  <a:cubicBezTo>
                    <a:pt x="709244" y="1118515"/>
                    <a:pt x="680374" y="1109866"/>
                    <a:pt x="664725" y="1112552"/>
                  </a:cubicBezTo>
                  <a:cubicBezTo>
                    <a:pt x="634966" y="1117663"/>
                    <a:pt x="625484" y="1159830"/>
                    <a:pt x="638947" y="1210738"/>
                  </a:cubicBezTo>
                  <a:cubicBezTo>
                    <a:pt x="646577" y="1203646"/>
                    <a:pt x="653855" y="1196886"/>
                    <a:pt x="666559" y="1185071"/>
                  </a:cubicBezTo>
                  <a:cubicBezTo>
                    <a:pt x="666559" y="1200942"/>
                    <a:pt x="666559" y="1209349"/>
                    <a:pt x="666559" y="1222072"/>
                  </a:cubicBezTo>
                  <a:close/>
                  <a:moveTo>
                    <a:pt x="619225" y="1221201"/>
                  </a:moveTo>
                  <a:cubicBezTo>
                    <a:pt x="592169" y="1157330"/>
                    <a:pt x="560224" y="1132219"/>
                    <a:pt x="529631" y="1147311"/>
                  </a:cubicBezTo>
                  <a:cubicBezTo>
                    <a:pt x="508427" y="1157775"/>
                    <a:pt x="497001" y="1174664"/>
                    <a:pt x="509834" y="1198868"/>
                  </a:cubicBezTo>
                  <a:cubicBezTo>
                    <a:pt x="521853" y="1221572"/>
                    <a:pt x="576465" y="1245887"/>
                    <a:pt x="590909" y="1236053"/>
                  </a:cubicBezTo>
                  <a:cubicBezTo>
                    <a:pt x="588854" y="1226720"/>
                    <a:pt x="586761" y="1217164"/>
                    <a:pt x="583132" y="1200590"/>
                  </a:cubicBezTo>
                  <a:cubicBezTo>
                    <a:pt x="598224" y="1209201"/>
                    <a:pt x="605613" y="1213405"/>
                    <a:pt x="619225" y="1221201"/>
                  </a:cubicBezTo>
                  <a:close/>
                  <a:moveTo>
                    <a:pt x="3192074" y="2029138"/>
                  </a:moveTo>
                  <a:cubicBezTo>
                    <a:pt x="3143166" y="2042027"/>
                    <a:pt x="3097369" y="2054101"/>
                    <a:pt x="3051591" y="2066175"/>
                  </a:cubicBezTo>
                  <a:cubicBezTo>
                    <a:pt x="3135814" y="2059194"/>
                    <a:pt x="3137092" y="2096917"/>
                    <a:pt x="3126184" y="2156455"/>
                  </a:cubicBezTo>
                  <a:cubicBezTo>
                    <a:pt x="3171500" y="2121547"/>
                    <a:pt x="3190426" y="2076731"/>
                    <a:pt x="3192074" y="2029138"/>
                  </a:cubicBezTo>
                  <a:close/>
                  <a:moveTo>
                    <a:pt x="1274030" y="384061"/>
                  </a:moveTo>
                  <a:cubicBezTo>
                    <a:pt x="1305364" y="347468"/>
                    <a:pt x="1311697" y="306652"/>
                    <a:pt x="1287771" y="288633"/>
                  </a:cubicBezTo>
                  <a:cubicBezTo>
                    <a:pt x="1265807" y="272078"/>
                    <a:pt x="1245974" y="276152"/>
                    <a:pt x="1230733" y="298448"/>
                  </a:cubicBezTo>
                  <a:cubicBezTo>
                    <a:pt x="1216585" y="319152"/>
                    <a:pt x="1227566" y="372727"/>
                    <a:pt x="1248918" y="384487"/>
                  </a:cubicBezTo>
                  <a:cubicBezTo>
                    <a:pt x="1250678" y="375449"/>
                    <a:pt x="1252307" y="366986"/>
                    <a:pt x="1255585" y="350079"/>
                  </a:cubicBezTo>
                  <a:cubicBezTo>
                    <a:pt x="1264104" y="365764"/>
                    <a:pt x="1269178" y="375116"/>
                    <a:pt x="1274030" y="384061"/>
                  </a:cubicBezTo>
                  <a:close/>
                  <a:moveTo>
                    <a:pt x="1232066" y="391338"/>
                  </a:moveTo>
                  <a:cubicBezTo>
                    <a:pt x="1211603" y="377505"/>
                    <a:pt x="1194844" y="362727"/>
                    <a:pt x="1175399" y="353875"/>
                  </a:cubicBezTo>
                  <a:cubicBezTo>
                    <a:pt x="1149898" y="342264"/>
                    <a:pt x="1123861" y="350208"/>
                    <a:pt x="1120417" y="378542"/>
                  </a:cubicBezTo>
                  <a:cubicBezTo>
                    <a:pt x="1118787" y="391968"/>
                    <a:pt x="1138287" y="414376"/>
                    <a:pt x="1153528" y="421746"/>
                  </a:cubicBezTo>
                  <a:cubicBezTo>
                    <a:pt x="1170547" y="429969"/>
                    <a:pt x="1193584" y="425765"/>
                    <a:pt x="1220085" y="427320"/>
                  </a:cubicBezTo>
                  <a:cubicBezTo>
                    <a:pt x="1210585" y="414857"/>
                    <a:pt x="1206029" y="408876"/>
                    <a:pt x="1201455" y="402894"/>
                  </a:cubicBezTo>
                  <a:cubicBezTo>
                    <a:pt x="1209640" y="399802"/>
                    <a:pt x="1217825" y="396709"/>
                    <a:pt x="1232066" y="391338"/>
                  </a:cubicBezTo>
                  <a:close/>
                  <a:moveTo>
                    <a:pt x="476741" y="862752"/>
                  </a:moveTo>
                  <a:cubicBezTo>
                    <a:pt x="477649" y="859882"/>
                    <a:pt x="478556" y="856993"/>
                    <a:pt x="479464" y="854122"/>
                  </a:cubicBezTo>
                  <a:cubicBezTo>
                    <a:pt x="454685" y="844956"/>
                    <a:pt x="430444" y="832363"/>
                    <a:pt x="404851" y="828307"/>
                  </a:cubicBezTo>
                  <a:cubicBezTo>
                    <a:pt x="394574" y="826678"/>
                    <a:pt x="372684" y="842715"/>
                    <a:pt x="371518" y="852530"/>
                  </a:cubicBezTo>
                  <a:cubicBezTo>
                    <a:pt x="369962" y="865715"/>
                    <a:pt x="380759" y="890178"/>
                    <a:pt x="390888" y="892975"/>
                  </a:cubicBezTo>
                  <a:cubicBezTo>
                    <a:pt x="416611" y="900067"/>
                    <a:pt x="444926" y="897790"/>
                    <a:pt x="472223" y="899271"/>
                  </a:cubicBezTo>
                  <a:cubicBezTo>
                    <a:pt x="472760" y="894993"/>
                    <a:pt x="473315" y="890734"/>
                    <a:pt x="473852" y="886456"/>
                  </a:cubicBezTo>
                  <a:cubicBezTo>
                    <a:pt x="465963" y="882993"/>
                    <a:pt x="458074" y="879512"/>
                    <a:pt x="444185" y="873419"/>
                  </a:cubicBezTo>
                  <a:cubicBezTo>
                    <a:pt x="459223" y="868474"/>
                    <a:pt x="467982" y="865623"/>
                    <a:pt x="476741" y="862752"/>
                  </a:cubicBezTo>
                  <a:close/>
                  <a:moveTo>
                    <a:pt x="552205" y="886734"/>
                  </a:moveTo>
                  <a:cubicBezTo>
                    <a:pt x="594243" y="885327"/>
                    <a:pt x="633521" y="893697"/>
                    <a:pt x="649281" y="850789"/>
                  </a:cubicBezTo>
                  <a:cubicBezTo>
                    <a:pt x="652836" y="841122"/>
                    <a:pt x="642021" y="819622"/>
                    <a:pt x="631706" y="812714"/>
                  </a:cubicBezTo>
                  <a:cubicBezTo>
                    <a:pt x="606465" y="795844"/>
                    <a:pt x="574020" y="813955"/>
                    <a:pt x="542372" y="859493"/>
                  </a:cubicBezTo>
                  <a:cubicBezTo>
                    <a:pt x="552224" y="858789"/>
                    <a:pt x="560446" y="858197"/>
                    <a:pt x="575724" y="857104"/>
                  </a:cubicBezTo>
                  <a:cubicBezTo>
                    <a:pt x="566242" y="869067"/>
                    <a:pt x="561409" y="875141"/>
                    <a:pt x="552205" y="886734"/>
                  </a:cubicBezTo>
                  <a:close/>
                  <a:moveTo>
                    <a:pt x="493482" y="849974"/>
                  </a:moveTo>
                  <a:cubicBezTo>
                    <a:pt x="499575" y="837955"/>
                    <a:pt x="504168" y="828918"/>
                    <a:pt x="508742" y="819900"/>
                  </a:cubicBezTo>
                  <a:cubicBezTo>
                    <a:pt x="514131" y="827752"/>
                    <a:pt x="519520" y="835604"/>
                    <a:pt x="524890" y="843456"/>
                  </a:cubicBezTo>
                  <a:cubicBezTo>
                    <a:pt x="549279" y="800918"/>
                    <a:pt x="551039" y="764455"/>
                    <a:pt x="525075" y="752751"/>
                  </a:cubicBezTo>
                  <a:cubicBezTo>
                    <a:pt x="511631" y="746695"/>
                    <a:pt x="483834" y="748084"/>
                    <a:pt x="476464" y="757288"/>
                  </a:cubicBezTo>
                  <a:cubicBezTo>
                    <a:pt x="449426" y="791010"/>
                    <a:pt x="471889" y="820622"/>
                    <a:pt x="493482" y="849974"/>
                  </a:cubicBezTo>
                  <a:close/>
                  <a:moveTo>
                    <a:pt x="1223177" y="471858"/>
                  </a:moveTo>
                  <a:cubicBezTo>
                    <a:pt x="1220992" y="470006"/>
                    <a:pt x="1218788" y="468173"/>
                    <a:pt x="1216603" y="466339"/>
                  </a:cubicBezTo>
                  <a:cubicBezTo>
                    <a:pt x="1218418" y="459117"/>
                    <a:pt x="1220233" y="451876"/>
                    <a:pt x="1224733" y="433895"/>
                  </a:cubicBezTo>
                  <a:cubicBezTo>
                    <a:pt x="1199399" y="451599"/>
                    <a:pt x="1180621" y="461376"/>
                    <a:pt x="1166288" y="475617"/>
                  </a:cubicBezTo>
                  <a:cubicBezTo>
                    <a:pt x="1149861" y="491932"/>
                    <a:pt x="1143213" y="516748"/>
                    <a:pt x="1166528" y="529192"/>
                  </a:cubicBezTo>
                  <a:cubicBezTo>
                    <a:pt x="1180492" y="536637"/>
                    <a:pt x="1209362" y="534026"/>
                    <a:pt x="1220825" y="523859"/>
                  </a:cubicBezTo>
                  <a:cubicBezTo>
                    <a:pt x="1235807" y="510581"/>
                    <a:pt x="1240363" y="485432"/>
                    <a:pt x="1248918" y="465173"/>
                  </a:cubicBezTo>
                  <a:cubicBezTo>
                    <a:pt x="1250011" y="462580"/>
                    <a:pt x="1248159" y="458747"/>
                    <a:pt x="1247381" y="453599"/>
                  </a:cubicBezTo>
                  <a:cubicBezTo>
                    <a:pt x="1238103" y="460580"/>
                    <a:pt x="1230640" y="466228"/>
                    <a:pt x="1223177" y="471858"/>
                  </a:cubicBezTo>
                  <a:close/>
                  <a:moveTo>
                    <a:pt x="476149" y="912475"/>
                  </a:moveTo>
                  <a:cubicBezTo>
                    <a:pt x="433296" y="934531"/>
                    <a:pt x="407777" y="966531"/>
                    <a:pt x="422018" y="986143"/>
                  </a:cubicBezTo>
                  <a:cubicBezTo>
                    <a:pt x="431315" y="998939"/>
                    <a:pt x="454389" y="1009921"/>
                    <a:pt x="469834" y="1008235"/>
                  </a:cubicBezTo>
                  <a:cubicBezTo>
                    <a:pt x="497464" y="1005235"/>
                    <a:pt x="510316" y="965587"/>
                    <a:pt x="502501" y="925197"/>
                  </a:cubicBezTo>
                  <a:cubicBezTo>
                    <a:pt x="495538" y="929086"/>
                    <a:pt x="488260" y="933160"/>
                    <a:pt x="480982" y="937235"/>
                  </a:cubicBezTo>
                  <a:cubicBezTo>
                    <a:pt x="479389" y="928975"/>
                    <a:pt x="477778" y="920716"/>
                    <a:pt x="476149" y="912475"/>
                  </a:cubicBezTo>
                  <a:close/>
                  <a:moveTo>
                    <a:pt x="1305086" y="424154"/>
                  </a:moveTo>
                  <a:cubicBezTo>
                    <a:pt x="1349271" y="439506"/>
                    <a:pt x="1391661" y="432635"/>
                    <a:pt x="1398550" y="406209"/>
                  </a:cubicBezTo>
                  <a:cubicBezTo>
                    <a:pt x="1401828" y="393598"/>
                    <a:pt x="1394383" y="372320"/>
                    <a:pt x="1384309" y="363338"/>
                  </a:cubicBezTo>
                  <a:cubicBezTo>
                    <a:pt x="1362661" y="343986"/>
                    <a:pt x="1327771" y="359745"/>
                    <a:pt x="1295289" y="398820"/>
                  </a:cubicBezTo>
                  <a:cubicBezTo>
                    <a:pt x="1305419" y="399764"/>
                    <a:pt x="1316290" y="400802"/>
                    <a:pt x="1333734" y="402450"/>
                  </a:cubicBezTo>
                  <a:cubicBezTo>
                    <a:pt x="1319827" y="412987"/>
                    <a:pt x="1312919" y="418209"/>
                    <a:pt x="1305086" y="424154"/>
                  </a:cubicBezTo>
                  <a:close/>
                  <a:moveTo>
                    <a:pt x="524483" y="921716"/>
                  </a:moveTo>
                  <a:cubicBezTo>
                    <a:pt x="537150" y="958124"/>
                    <a:pt x="541205" y="995143"/>
                    <a:pt x="583502" y="997032"/>
                  </a:cubicBezTo>
                  <a:cubicBezTo>
                    <a:pt x="596335" y="997606"/>
                    <a:pt x="609928" y="981624"/>
                    <a:pt x="623169" y="973235"/>
                  </a:cubicBezTo>
                  <a:cubicBezTo>
                    <a:pt x="610595" y="953735"/>
                    <a:pt x="599724" y="932772"/>
                    <a:pt x="584706" y="915401"/>
                  </a:cubicBezTo>
                  <a:cubicBezTo>
                    <a:pt x="577909" y="907549"/>
                    <a:pt x="562854" y="906882"/>
                    <a:pt x="543631" y="900216"/>
                  </a:cubicBezTo>
                  <a:cubicBezTo>
                    <a:pt x="554576" y="914845"/>
                    <a:pt x="559668" y="921642"/>
                    <a:pt x="564742" y="928438"/>
                  </a:cubicBezTo>
                  <a:cubicBezTo>
                    <a:pt x="563409" y="930809"/>
                    <a:pt x="562094" y="933179"/>
                    <a:pt x="560761" y="935549"/>
                  </a:cubicBezTo>
                  <a:cubicBezTo>
                    <a:pt x="550446" y="931605"/>
                    <a:pt x="540150" y="927679"/>
                    <a:pt x="524483" y="921716"/>
                  </a:cubicBezTo>
                  <a:close/>
                  <a:moveTo>
                    <a:pt x="2787587" y="2474070"/>
                  </a:moveTo>
                  <a:cubicBezTo>
                    <a:pt x="2762383" y="2456144"/>
                    <a:pt x="2748068" y="2438088"/>
                    <a:pt x="2731827" y="2436162"/>
                  </a:cubicBezTo>
                  <a:cubicBezTo>
                    <a:pt x="2704160" y="2432866"/>
                    <a:pt x="2680141" y="2453458"/>
                    <a:pt x="2683512" y="2479922"/>
                  </a:cubicBezTo>
                  <a:cubicBezTo>
                    <a:pt x="2685438" y="2494959"/>
                    <a:pt x="2713086" y="2516182"/>
                    <a:pt x="2730049" y="2517052"/>
                  </a:cubicBezTo>
                  <a:cubicBezTo>
                    <a:pt x="2745253" y="2517830"/>
                    <a:pt x="2761717" y="2494607"/>
                    <a:pt x="2787587" y="2474070"/>
                  </a:cubicBezTo>
                  <a:close/>
                  <a:moveTo>
                    <a:pt x="2689178" y="2702517"/>
                  </a:moveTo>
                  <a:cubicBezTo>
                    <a:pt x="2705660" y="2677091"/>
                    <a:pt x="2722253" y="2651517"/>
                    <a:pt x="2738846" y="2625942"/>
                  </a:cubicBezTo>
                  <a:cubicBezTo>
                    <a:pt x="2737642" y="2622498"/>
                    <a:pt x="2736457" y="2619072"/>
                    <a:pt x="2735253" y="2615627"/>
                  </a:cubicBezTo>
                  <a:cubicBezTo>
                    <a:pt x="2689845" y="2628368"/>
                    <a:pt x="2644437" y="2641090"/>
                    <a:pt x="2599048" y="2653831"/>
                  </a:cubicBezTo>
                  <a:cubicBezTo>
                    <a:pt x="2600233" y="2657109"/>
                    <a:pt x="2601399" y="2660369"/>
                    <a:pt x="2602585" y="2663646"/>
                  </a:cubicBezTo>
                  <a:cubicBezTo>
                    <a:pt x="2630604" y="2676221"/>
                    <a:pt x="2658622" y="2688795"/>
                    <a:pt x="2689178" y="2702517"/>
                  </a:cubicBezTo>
                  <a:close/>
                  <a:moveTo>
                    <a:pt x="2033151" y="355912"/>
                  </a:moveTo>
                  <a:cubicBezTo>
                    <a:pt x="1998021" y="312374"/>
                    <a:pt x="1944168" y="279596"/>
                    <a:pt x="1998002" y="219429"/>
                  </a:cubicBezTo>
                  <a:cubicBezTo>
                    <a:pt x="1972947" y="219429"/>
                    <a:pt x="1950983" y="219429"/>
                    <a:pt x="1934742" y="219429"/>
                  </a:cubicBezTo>
                  <a:cubicBezTo>
                    <a:pt x="1939261" y="255485"/>
                    <a:pt x="1943502" y="289430"/>
                    <a:pt x="1947909" y="324708"/>
                  </a:cubicBezTo>
                  <a:cubicBezTo>
                    <a:pt x="1971021" y="333171"/>
                    <a:pt x="1998002" y="343042"/>
                    <a:pt x="2033151" y="355912"/>
                  </a:cubicBezTo>
                  <a:close/>
                  <a:moveTo>
                    <a:pt x="655633" y="1873821"/>
                  </a:moveTo>
                  <a:cubicBezTo>
                    <a:pt x="632892" y="1858358"/>
                    <a:pt x="614188" y="1837913"/>
                    <a:pt x="605724" y="1841506"/>
                  </a:cubicBezTo>
                  <a:cubicBezTo>
                    <a:pt x="588669" y="1848765"/>
                    <a:pt x="568668" y="1867377"/>
                    <a:pt x="565150" y="1884451"/>
                  </a:cubicBezTo>
                  <a:cubicBezTo>
                    <a:pt x="557928" y="1919562"/>
                    <a:pt x="599280" y="1901655"/>
                    <a:pt x="611910" y="1918025"/>
                  </a:cubicBezTo>
                  <a:cubicBezTo>
                    <a:pt x="623521" y="1906285"/>
                    <a:pt x="635132" y="1894562"/>
                    <a:pt x="655633" y="1873821"/>
                  </a:cubicBezTo>
                  <a:close/>
                  <a:moveTo>
                    <a:pt x="2561084" y="567026"/>
                  </a:moveTo>
                  <a:cubicBezTo>
                    <a:pt x="2579140" y="582952"/>
                    <a:pt x="2604548" y="600860"/>
                    <a:pt x="2635548" y="580897"/>
                  </a:cubicBezTo>
                  <a:cubicBezTo>
                    <a:pt x="2643585" y="575730"/>
                    <a:pt x="2649400" y="551137"/>
                    <a:pt x="2644326" y="544378"/>
                  </a:cubicBezTo>
                  <a:cubicBezTo>
                    <a:pt x="2622992" y="515877"/>
                    <a:pt x="2593085" y="520211"/>
                    <a:pt x="2571214" y="527766"/>
                  </a:cubicBezTo>
                  <a:cubicBezTo>
                    <a:pt x="2567436" y="542433"/>
                    <a:pt x="2565158" y="551267"/>
                    <a:pt x="2561084" y="567026"/>
                  </a:cubicBezTo>
                  <a:close/>
                  <a:moveTo>
                    <a:pt x="1393439" y="2870334"/>
                  </a:moveTo>
                  <a:cubicBezTo>
                    <a:pt x="1353438" y="2829204"/>
                    <a:pt x="1328179" y="2821426"/>
                    <a:pt x="1308252" y="2842575"/>
                  </a:cubicBezTo>
                  <a:cubicBezTo>
                    <a:pt x="1292382" y="2859408"/>
                    <a:pt x="1293289" y="2879168"/>
                    <a:pt x="1313271" y="2888168"/>
                  </a:cubicBezTo>
                  <a:cubicBezTo>
                    <a:pt x="1333753" y="2897390"/>
                    <a:pt x="1358142" y="2897909"/>
                    <a:pt x="1380828" y="2902242"/>
                  </a:cubicBezTo>
                  <a:cubicBezTo>
                    <a:pt x="1381439" y="2899094"/>
                    <a:pt x="1382050" y="2895946"/>
                    <a:pt x="1382679" y="2892798"/>
                  </a:cubicBezTo>
                  <a:cubicBezTo>
                    <a:pt x="1377327" y="2888649"/>
                    <a:pt x="1371976" y="2884520"/>
                    <a:pt x="1362012" y="2876816"/>
                  </a:cubicBezTo>
                  <a:cubicBezTo>
                    <a:pt x="1375402" y="2874057"/>
                    <a:pt x="1383161" y="2872445"/>
                    <a:pt x="1393439" y="2870334"/>
                  </a:cubicBezTo>
                  <a:close/>
                  <a:moveTo>
                    <a:pt x="2480102" y="536229"/>
                  </a:moveTo>
                  <a:cubicBezTo>
                    <a:pt x="2449768" y="537433"/>
                    <a:pt x="2415841" y="528933"/>
                    <a:pt x="2403101" y="566193"/>
                  </a:cubicBezTo>
                  <a:cubicBezTo>
                    <a:pt x="2400045" y="575156"/>
                    <a:pt x="2413601" y="599045"/>
                    <a:pt x="2423101" y="601378"/>
                  </a:cubicBezTo>
                  <a:cubicBezTo>
                    <a:pt x="2456472" y="609545"/>
                    <a:pt x="2478861" y="590267"/>
                    <a:pt x="2497879" y="557859"/>
                  </a:cubicBezTo>
                  <a:cubicBezTo>
                    <a:pt x="2459897" y="571045"/>
                    <a:pt x="2472731" y="552618"/>
                    <a:pt x="2480102" y="536229"/>
                  </a:cubicBezTo>
                  <a:close/>
                  <a:moveTo>
                    <a:pt x="1422458" y="2934261"/>
                  </a:moveTo>
                  <a:cubicBezTo>
                    <a:pt x="1435513" y="2965502"/>
                    <a:pt x="1436717" y="2999169"/>
                    <a:pt x="1473384" y="3002262"/>
                  </a:cubicBezTo>
                  <a:cubicBezTo>
                    <a:pt x="1483921" y="3003151"/>
                    <a:pt x="1505292" y="2986151"/>
                    <a:pt x="1505737" y="2976614"/>
                  </a:cubicBezTo>
                  <a:cubicBezTo>
                    <a:pt x="1507459" y="2939020"/>
                    <a:pt x="1477162" y="2926131"/>
                    <a:pt x="1446551" y="2911242"/>
                  </a:cubicBezTo>
                  <a:cubicBezTo>
                    <a:pt x="1449291" y="2922576"/>
                    <a:pt x="1451088" y="2930020"/>
                    <a:pt x="1452884" y="2937465"/>
                  </a:cubicBezTo>
                  <a:cubicBezTo>
                    <a:pt x="1445125" y="2936650"/>
                    <a:pt x="1437384" y="2935835"/>
                    <a:pt x="1422458" y="2934261"/>
                  </a:cubicBezTo>
                  <a:close/>
                  <a:moveTo>
                    <a:pt x="2489954" y="524266"/>
                  </a:moveTo>
                  <a:cubicBezTo>
                    <a:pt x="2487379" y="512266"/>
                    <a:pt x="2485731" y="504544"/>
                    <a:pt x="2483509" y="494210"/>
                  </a:cubicBezTo>
                  <a:cubicBezTo>
                    <a:pt x="2493935" y="498007"/>
                    <a:pt x="2500287" y="500321"/>
                    <a:pt x="2512454" y="504747"/>
                  </a:cubicBezTo>
                  <a:cubicBezTo>
                    <a:pt x="2500176" y="472654"/>
                    <a:pt x="2496139" y="440191"/>
                    <a:pt x="2459675" y="438432"/>
                  </a:cubicBezTo>
                  <a:cubicBezTo>
                    <a:pt x="2448545" y="437895"/>
                    <a:pt x="2427027" y="454839"/>
                    <a:pt x="2426656" y="464432"/>
                  </a:cubicBezTo>
                  <a:cubicBezTo>
                    <a:pt x="2425138" y="502358"/>
                    <a:pt x="2458009" y="510599"/>
                    <a:pt x="2489954" y="524266"/>
                  </a:cubicBezTo>
                  <a:close/>
                  <a:moveTo>
                    <a:pt x="2554066" y="486229"/>
                  </a:moveTo>
                  <a:cubicBezTo>
                    <a:pt x="2552325" y="499895"/>
                    <a:pt x="2551380" y="507192"/>
                    <a:pt x="2549695" y="520470"/>
                  </a:cubicBezTo>
                  <a:cubicBezTo>
                    <a:pt x="2578825" y="497210"/>
                    <a:pt x="2615640" y="485136"/>
                    <a:pt x="2598418" y="445191"/>
                  </a:cubicBezTo>
                  <a:cubicBezTo>
                    <a:pt x="2594696" y="436543"/>
                    <a:pt x="2557880" y="430432"/>
                    <a:pt x="2550121" y="437765"/>
                  </a:cubicBezTo>
                  <a:cubicBezTo>
                    <a:pt x="2535473" y="451599"/>
                    <a:pt x="2530843" y="476062"/>
                    <a:pt x="2522047" y="496118"/>
                  </a:cubicBezTo>
                  <a:cubicBezTo>
                    <a:pt x="2525121" y="497784"/>
                    <a:pt x="2528213" y="499432"/>
                    <a:pt x="2531287" y="501099"/>
                  </a:cubicBezTo>
                  <a:cubicBezTo>
                    <a:pt x="2537250" y="497192"/>
                    <a:pt x="2543232" y="493284"/>
                    <a:pt x="2554066" y="486229"/>
                  </a:cubicBezTo>
                  <a:close/>
                  <a:moveTo>
                    <a:pt x="1434754" y="2860353"/>
                  </a:moveTo>
                  <a:cubicBezTo>
                    <a:pt x="1439458" y="2860316"/>
                    <a:pt x="1444143" y="2860279"/>
                    <a:pt x="1448847" y="2860242"/>
                  </a:cubicBezTo>
                  <a:cubicBezTo>
                    <a:pt x="1450310" y="2835741"/>
                    <a:pt x="1453995" y="2811019"/>
                    <a:pt x="1451403" y="2786963"/>
                  </a:cubicBezTo>
                  <a:cubicBezTo>
                    <a:pt x="1450866" y="2782055"/>
                    <a:pt x="1421939" y="2772722"/>
                    <a:pt x="1414661" y="2777778"/>
                  </a:cubicBezTo>
                  <a:cubicBezTo>
                    <a:pt x="1403383" y="2785592"/>
                    <a:pt x="1395346" y="2803556"/>
                    <a:pt x="1393661" y="2818112"/>
                  </a:cubicBezTo>
                  <a:cubicBezTo>
                    <a:pt x="1392105" y="2831575"/>
                    <a:pt x="1400698" y="2846204"/>
                    <a:pt x="1405828" y="2863760"/>
                  </a:cubicBezTo>
                  <a:cubicBezTo>
                    <a:pt x="1415921" y="2852649"/>
                    <a:pt x="1421402" y="2846630"/>
                    <a:pt x="1428643" y="2838649"/>
                  </a:cubicBezTo>
                  <a:cubicBezTo>
                    <a:pt x="1431458" y="2848593"/>
                    <a:pt x="1433106" y="2854482"/>
                    <a:pt x="1434754" y="2860353"/>
                  </a:cubicBezTo>
                  <a:close/>
                  <a:moveTo>
                    <a:pt x="1479032" y="2902761"/>
                  </a:moveTo>
                  <a:cubicBezTo>
                    <a:pt x="1498181" y="2902835"/>
                    <a:pt x="1530459" y="2914705"/>
                    <a:pt x="1544552" y="2878316"/>
                  </a:cubicBezTo>
                  <a:cubicBezTo>
                    <a:pt x="1547719" y="2870168"/>
                    <a:pt x="1539496" y="2850242"/>
                    <a:pt x="1531422" y="2846371"/>
                  </a:cubicBezTo>
                  <a:cubicBezTo>
                    <a:pt x="1497199" y="2829945"/>
                    <a:pt x="1473384" y="2850223"/>
                    <a:pt x="1455051" y="2868853"/>
                  </a:cubicBezTo>
                  <a:cubicBezTo>
                    <a:pt x="1462532" y="2879427"/>
                    <a:pt x="1467921" y="2887057"/>
                    <a:pt x="1479032" y="2902761"/>
                  </a:cubicBezTo>
                  <a:close/>
                  <a:moveTo>
                    <a:pt x="2507695" y="571452"/>
                  </a:moveTo>
                  <a:cubicBezTo>
                    <a:pt x="2497731" y="601989"/>
                    <a:pt x="2482824" y="631453"/>
                    <a:pt x="2512806" y="655138"/>
                  </a:cubicBezTo>
                  <a:cubicBezTo>
                    <a:pt x="2520417" y="661157"/>
                    <a:pt x="2547306" y="656379"/>
                    <a:pt x="2553658" y="647860"/>
                  </a:cubicBezTo>
                  <a:cubicBezTo>
                    <a:pt x="2574658" y="619730"/>
                    <a:pt x="2559566" y="594434"/>
                    <a:pt x="2535584" y="566767"/>
                  </a:cubicBezTo>
                  <a:cubicBezTo>
                    <a:pt x="2534380" y="579730"/>
                    <a:pt x="2533676" y="587193"/>
                    <a:pt x="2532602" y="598693"/>
                  </a:cubicBezTo>
                  <a:cubicBezTo>
                    <a:pt x="2523213" y="588434"/>
                    <a:pt x="2516750" y="581341"/>
                    <a:pt x="2507695" y="571452"/>
                  </a:cubicBezTo>
                  <a:close/>
                  <a:moveTo>
                    <a:pt x="1394717" y="2906668"/>
                  </a:moveTo>
                  <a:cubicBezTo>
                    <a:pt x="1360105" y="2927354"/>
                    <a:pt x="1321530" y="2935039"/>
                    <a:pt x="1333179" y="2978725"/>
                  </a:cubicBezTo>
                  <a:cubicBezTo>
                    <a:pt x="1335401" y="2987040"/>
                    <a:pt x="1369198" y="2997503"/>
                    <a:pt x="1376513" y="2991762"/>
                  </a:cubicBezTo>
                  <a:cubicBezTo>
                    <a:pt x="1393605" y="2978354"/>
                    <a:pt x="1403476" y="2955706"/>
                    <a:pt x="1416272" y="2936817"/>
                  </a:cubicBezTo>
                  <a:cubicBezTo>
                    <a:pt x="1413532" y="2934891"/>
                    <a:pt x="1410809" y="2932965"/>
                    <a:pt x="1408069" y="2931039"/>
                  </a:cubicBezTo>
                  <a:cubicBezTo>
                    <a:pt x="1400624" y="2933705"/>
                    <a:pt x="1393198" y="2936372"/>
                    <a:pt x="1380809" y="2940798"/>
                  </a:cubicBezTo>
                  <a:cubicBezTo>
                    <a:pt x="1385809" y="2928502"/>
                    <a:pt x="1388531" y="2921854"/>
                    <a:pt x="1394717" y="2906668"/>
                  </a:cubicBezTo>
                  <a:close/>
                  <a:moveTo>
                    <a:pt x="379888" y="1741856"/>
                  </a:moveTo>
                  <a:cubicBezTo>
                    <a:pt x="400129" y="1707523"/>
                    <a:pt x="401481" y="1739171"/>
                    <a:pt x="410629" y="1752838"/>
                  </a:cubicBezTo>
                  <a:cubicBezTo>
                    <a:pt x="425981" y="1724541"/>
                    <a:pt x="449908" y="1701578"/>
                    <a:pt x="425870" y="1672170"/>
                  </a:cubicBezTo>
                  <a:cubicBezTo>
                    <a:pt x="419648" y="1664559"/>
                    <a:pt x="396814" y="1661207"/>
                    <a:pt x="388259" y="1666541"/>
                  </a:cubicBezTo>
                  <a:cubicBezTo>
                    <a:pt x="358221" y="1685244"/>
                    <a:pt x="366888" y="1712449"/>
                    <a:pt x="379888" y="1741856"/>
                  </a:cubicBezTo>
                  <a:close/>
                  <a:moveTo>
                    <a:pt x="3011368" y="2128824"/>
                  </a:moveTo>
                  <a:cubicBezTo>
                    <a:pt x="3032535" y="2144195"/>
                    <a:pt x="3058146" y="2161658"/>
                    <a:pt x="3088832" y="2142491"/>
                  </a:cubicBezTo>
                  <a:cubicBezTo>
                    <a:pt x="3095665" y="2138214"/>
                    <a:pt x="3099425" y="2115213"/>
                    <a:pt x="3094369" y="2108065"/>
                  </a:cubicBezTo>
                  <a:cubicBezTo>
                    <a:pt x="3073924" y="2079120"/>
                    <a:pt x="3045665" y="2085194"/>
                    <a:pt x="3028516" y="2092805"/>
                  </a:cubicBezTo>
                  <a:cubicBezTo>
                    <a:pt x="3020387" y="2109861"/>
                    <a:pt x="3016386" y="2118269"/>
                    <a:pt x="3011368" y="2128824"/>
                  </a:cubicBezTo>
                  <a:close/>
                  <a:moveTo>
                    <a:pt x="370536" y="1756986"/>
                  </a:moveTo>
                  <a:cubicBezTo>
                    <a:pt x="345740" y="1729338"/>
                    <a:pt x="327813" y="1701615"/>
                    <a:pt x="291905" y="1716726"/>
                  </a:cubicBezTo>
                  <a:cubicBezTo>
                    <a:pt x="284109" y="1720004"/>
                    <a:pt x="275350" y="1736764"/>
                    <a:pt x="277294" y="1744819"/>
                  </a:cubicBezTo>
                  <a:cubicBezTo>
                    <a:pt x="286239" y="1781635"/>
                    <a:pt x="319165" y="1776042"/>
                    <a:pt x="344740" y="1781653"/>
                  </a:cubicBezTo>
                  <a:cubicBezTo>
                    <a:pt x="353869" y="1772597"/>
                    <a:pt x="326591" y="1740134"/>
                    <a:pt x="370536" y="1756986"/>
                  </a:cubicBezTo>
                  <a:close/>
                  <a:moveTo>
                    <a:pt x="395462" y="1812802"/>
                  </a:moveTo>
                  <a:cubicBezTo>
                    <a:pt x="394296" y="1854802"/>
                    <a:pt x="404407" y="1880414"/>
                    <a:pt x="425129" y="1884136"/>
                  </a:cubicBezTo>
                  <a:cubicBezTo>
                    <a:pt x="435852" y="1886062"/>
                    <a:pt x="456741" y="1880543"/>
                    <a:pt x="458260" y="1874599"/>
                  </a:cubicBezTo>
                  <a:cubicBezTo>
                    <a:pt x="461926" y="1860228"/>
                    <a:pt x="460889" y="1841654"/>
                    <a:pt x="454297" y="1828506"/>
                  </a:cubicBezTo>
                  <a:cubicBezTo>
                    <a:pt x="448167" y="1816265"/>
                    <a:pt x="432407" y="1808857"/>
                    <a:pt x="416277" y="1795505"/>
                  </a:cubicBezTo>
                  <a:cubicBezTo>
                    <a:pt x="419148" y="1810691"/>
                    <a:pt x="420611" y="1818394"/>
                    <a:pt x="423407" y="1833209"/>
                  </a:cubicBezTo>
                  <a:cubicBezTo>
                    <a:pt x="411277" y="1824339"/>
                    <a:pt x="405018" y="1819783"/>
                    <a:pt x="395462" y="1812802"/>
                  </a:cubicBezTo>
                  <a:close/>
                  <a:moveTo>
                    <a:pt x="2235080" y="224892"/>
                  </a:moveTo>
                  <a:cubicBezTo>
                    <a:pt x="2208691" y="213873"/>
                    <a:pt x="2181135" y="202354"/>
                    <a:pt x="2156449" y="192040"/>
                  </a:cubicBezTo>
                  <a:cubicBezTo>
                    <a:pt x="2161227" y="233892"/>
                    <a:pt x="2165542" y="271559"/>
                    <a:pt x="2169153" y="303189"/>
                  </a:cubicBezTo>
                  <a:cubicBezTo>
                    <a:pt x="2187301" y="281615"/>
                    <a:pt x="2209357" y="255429"/>
                    <a:pt x="2235080" y="224892"/>
                  </a:cubicBezTo>
                  <a:close/>
                  <a:moveTo>
                    <a:pt x="1375587" y="685361"/>
                  </a:moveTo>
                  <a:cubicBezTo>
                    <a:pt x="1389994" y="660620"/>
                    <a:pt x="1405495" y="645286"/>
                    <a:pt x="1405865" y="629619"/>
                  </a:cubicBezTo>
                  <a:cubicBezTo>
                    <a:pt x="1406124" y="618212"/>
                    <a:pt x="1386402" y="606341"/>
                    <a:pt x="1375587" y="594674"/>
                  </a:cubicBezTo>
                  <a:cubicBezTo>
                    <a:pt x="1366698" y="614027"/>
                    <a:pt x="1325160" y="599193"/>
                    <a:pt x="1332697" y="630990"/>
                  </a:cubicBezTo>
                  <a:cubicBezTo>
                    <a:pt x="1336734" y="648009"/>
                    <a:pt x="1355938" y="661435"/>
                    <a:pt x="1375587" y="685361"/>
                  </a:cubicBezTo>
                  <a:close/>
                  <a:moveTo>
                    <a:pt x="983878" y="1057329"/>
                  </a:moveTo>
                  <a:cubicBezTo>
                    <a:pt x="1014823" y="1069551"/>
                    <a:pt x="1043564" y="1078774"/>
                    <a:pt x="1065231" y="1051125"/>
                  </a:cubicBezTo>
                  <a:cubicBezTo>
                    <a:pt x="1070620" y="1044236"/>
                    <a:pt x="1065675" y="1018791"/>
                    <a:pt x="1057916" y="1013921"/>
                  </a:cubicBezTo>
                  <a:cubicBezTo>
                    <a:pt x="1028286" y="995272"/>
                    <a:pt x="1004526" y="1014162"/>
                    <a:pt x="977841" y="1034847"/>
                  </a:cubicBezTo>
                  <a:cubicBezTo>
                    <a:pt x="989026" y="1036810"/>
                    <a:pt x="995878" y="1038014"/>
                    <a:pt x="1006063" y="1039810"/>
                  </a:cubicBezTo>
                  <a:cubicBezTo>
                    <a:pt x="997804" y="1046329"/>
                    <a:pt x="991785" y="1051088"/>
                    <a:pt x="983878" y="1057329"/>
                  </a:cubicBezTo>
                  <a:close/>
                  <a:moveTo>
                    <a:pt x="357740" y="1794357"/>
                  </a:moveTo>
                  <a:cubicBezTo>
                    <a:pt x="311684" y="1807080"/>
                    <a:pt x="285905" y="1831098"/>
                    <a:pt x="298776" y="1852284"/>
                  </a:cubicBezTo>
                  <a:cubicBezTo>
                    <a:pt x="305313" y="1863043"/>
                    <a:pt x="332887" y="1873414"/>
                    <a:pt x="340962" y="1868265"/>
                  </a:cubicBezTo>
                  <a:cubicBezTo>
                    <a:pt x="358480" y="1857136"/>
                    <a:pt x="369555" y="1835895"/>
                    <a:pt x="383277" y="1818802"/>
                  </a:cubicBezTo>
                  <a:cubicBezTo>
                    <a:pt x="380796" y="1816746"/>
                    <a:pt x="378314" y="1814672"/>
                    <a:pt x="375814" y="1812617"/>
                  </a:cubicBezTo>
                  <a:cubicBezTo>
                    <a:pt x="368851" y="1814228"/>
                    <a:pt x="361888" y="1815839"/>
                    <a:pt x="351925" y="1818135"/>
                  </a:cubicBezTo>
                  <a:cubicBezTo>
                    <a:pt x="354314" y="1808394"/>
                    <a:pt x="355980" y="1801579"/>
                    <a:pt x="357740" y="1794357"/>
                  </a:cubicBezTo>
                  <a:close/>
                  <a:moveTo>
                    <a:pt x="2975886" y="2139362"/>
                  </a:moveTo>
                  <a:cubicBezTo>
                    <a:pt x="2970127" y="2142065"/>
                    <a:pt x="2964349" y="2144788"/>
                    <a:pt x="2958589" y="2147492"/>
                  </a:cubicBezTo>
                  <a:cubicBezTo>
                    <a:pt x="2962904" y="2169640"/>
                    <a:pt x="2964701" y="2192844"/>
                    <a:pt x="2973219" y="2213233"/>
                  </a:cubicBezTo>
                  <a:cubicBezTo>
                    <a:pt x="2975516" y="2218733"/>
                    <a:pt x="3005572" y="2221233"/>
                    <a:pt x="3010035" y="2215363"/>
                  </a:cubicBezTo>
                  <a:cubicBezTo>
                    <a:pt x="3018590" y="2204103"/>
                    <a:pt x="3021813" y="2185325"/>
                    <a:pt x="3019849" y="2170658"/>
                  </a:cubicBezTo>
                  <a:cubicBezTo>
                    <a:pt x="3018257" y="2158769"/>
                    <a:pt x="3005812" y="2148362"/>
                    <a:pt x="2994405" y="2131843"/>
                  </a:cubicBezTo>
                  <a:cubicBezTo>
                    <a:pt x="2993312" y="2146528"/>
                    <a:pt x="2992831" y="2153029"/>
                    <a:pt x="2992349" y="2159529"/>
                  </a:cubicBezTo>
                  <a:cubicBezTo>
                    <a:pt x="2989164" y="2161751"/>
                    <a:pt x="2985960" y="2163955"/>
                    <a:pt x="2982775" y="2166177"/>
                  </a:cubicBezTo>
                  <a:cubicBezTo>
                    <a:pt x="2980478" y="2157232"/>
                    <a:pt x="2978182" y="2148288"/>
                    <a:pt x="2975886" y="2139362"/>
                  </a:cubicBezTo>
                  <a:close/>
                  <a:moveTo>
                    <a:pt x="2970071" y="2080565"/>
                  </a:moveTo>
                  <a:cubicBezTo>
                    <a:pt x="2952497" y="2046934"/>
                    <a:pt x="2944237" y="2015805"/>
                    <a:pt x="2907237" y="2019934"/>
                  </a:cubicBezTo>
                  <a:cubicBezTo>
                    <a:pt x="2897626" y="2021008"/>
                    <a:pt x="2881348" y="2037286"/>
                    <a:pt x="2882274" y="2044860"/>
                  </a:cubicBezTo>
                  <a:cubicBezTo>
                    <a:pt x="2886403" y="2079009"/>
                    <a:pt x="2914367" y="2088342"/>
                    <a:pt x="2945682" y="2095435"/>
                  </a:cubicBezTo>
                  <a:cubicBezTo>
                    <a:pt x="2942830" y="2086398"/>
                    <a:pt x="2940626" y="2079416"/>
                    <a:pt x="2937348" y="2069046"/>
                  </a:cubicBezTo>
                  <a:cubicBezTo>
                    <a:pt x="2948404" y="2072935"/>
                    <a:pt x="2955145" y="2075305"/>
                    <a:pt x="2970071" y="2080565"/>
                  </a:cubicBezTo>
                  <a:close/>
                  <a:moveTo>
                    <a:pt x="903543" y="1060273"/>
                  </a:moveTo>
                  <a:cubicBezTo>
                    <a:pt x="889913" y="1076440"/>
                    <a:pt x="873210" y="1095033"/>
                    <a:pt x="859246" y="1115496"/>
                  </a:cubicBezTo>
                  <a:cubicBezTo>
                    <a:pt x="858302" y="1116867"/>
                    <a:pt x="878710" y="1140552"/>
                    <a:pt x="887969" y="1139756"/>
                  </a:cubicBezTo>
                  <a:cubicBezTo>
                    <a:pt x="920951" y="1136904"/>
                    <a:pt x="933099" y="1111626"/>
                    <a:pt x="936544" y="1093163"/>
                  </a:cubicBezTo>
                  <a:cubicBezTo>
                    <a:pt x="923618" y="1080292"/>
                    <a:pt x="917377" y="1074051"/>
                    <a:pt x="903543" y="1060273"/>
                  </a:cubicBezTo>
                  <a:close/>
                  <a:moveTo>
                    <a:pt x="429574" y="1781801"/>
                  </a:moveTo>
                  <a:cubicBezTo>
                    <a:pt x="460167" y="1793153"/>
                    <a:pt x="493204" y="1810635"/>
                    <a:pt x="510816" y="1770672"/>
                  </a:cubicBezTo>
                  <a:cubicBezTo>
                    <a:pt x="514186" y="1763042"/>
                    <a:pt x="498334" y="1736634"/>
                    <a:pt x="491575" y="1736727"/>
                  </a:cubicBezTo>
                  <a:cubicBezTo>
                    <a:pt x="468778" y="1737023"/>
                    <a:pt x="446093" y="1745356"/>
                    <a:pt x="423370" y="1750616"/>
                  </a:cubicBezTo>
                  <a:cubicBezTo>
                    <a:pt x="423981" y="1753560"/>
                    <a:pt x="424574" y="1756486"/>
                    <a:pt x="425185" y="1759431"/>
                  </a:cubicBezTo>
                  <a:cubicBezTo>
                    <a:pt x="433574" y="1762283"/>
                    <a:pt x="441963" y="1765153"/>
                    <a:pt x="454704" y="1769486"/>
                  </a:cubicBezTo>
                  <a:cubicBezTo>
                    <a:pt x="442722" y="1775375"/>
                    <a:pt x="436148" y="1778579"/>
                    <a:pt x="429574" y="1781801"/>
                  </a:cubicBezTo>
                  <a:close/>
                  <a:moveTo>
                    <a:pt x="971452" y="1028051"/>
                  </a:moveTo>
                  <a:cubicBezTo>
                    <a:pt x="985544" y="995809"/>
                    <a:pt x="1015323" y="972587"/>
                    <a:pt x="982878" y="945420"/>
                  </a:cubicBezTo>
                  <a:cubicBezTo>
                    <a:pt x="975118" y="938920"/>
                    <a:pt x="941692" y="946346"/>
                    <a:pt x="938581" y="954476"/>
                  </a:cubicBezTo>
                  <a:cubicBezTo>
                    <a:pt x="931655" y="972550"/>
                    <a:pt x="936414" y="995106"/>
                    <a:pt x="936414" y="1015828"/>
                  </a:cubicBezTo>
                  <a:cubicBezTo>
                    <a:pt x="939377" y="1016013"/>
                    <a:pt x="942340" y="1016199"/>
                    <a:pt x="945322" y="1016384"/>
                  </a:cubicBezTo>
                  <a:cubicBezTo>
                    <a:pt x="948544" y="1009921"/>
                    <a:pt x="951766" y="1003458"/>
                    <a:pt x="957174" y="992624"/>
                  </a:cubicBezTo>
                  <a:cubicBezTo>
                    <a:pt x="963489" y="1008347"/>
                    <a:pt x="965803" y="1014050"/>
                    <a:pt x="971452" y="1028051"/>
                  </a:cubicBezTo>
                  <a:close/>
                  <a:moveTo>
                    <a:pt x="3001497" y="2083287"/>
                  </a:moveTo>
                  <a:cubicBezTo>
                    <a:pt x="3025238" y="2067046"/>
                    <a:pt x="3059406" y="2056879"/>
                    <a:pt x="3046183" y="2020027"/>
                  </a:cubicBezTo>
                  <a:cubicBezTo>
                    <a:pt x="3042905" y="2010916"/>
                    <a:pt x="3021942" y="1999952"/>
                    <a:pt x="3012812" y="2002601"/>
                  </a:cubicBezTo>
                  <a:cubicBezTo>
                    <a:pt x="2979905" y="2012156"/>
                    <a:pt x="2976942" y="2039823"/>
                    <a:pt x="2981590" y="2071398"/>
                  </a:cubicBezTo>
                  <a:cubicBezTo>
                    <a:pt x="2990831" y="2067750"/>
                    <a:pt x="2999016" y="2064509"/>
                    <a:pt x="3009812" y="2060250"/>
                  </a:cubicBezTo>
                  <a:cubicBezTo>
                    <a:pt x="3006053" y="2070639"/>
                    <a:pt x="3003775" y="2076953"/>
                    <a:pt x="3001497" y="2083287"/>
                  </a:cubicBezTo>
                  <a:close/>
                  <a:moveTo>
                    <a:pt x="956044" y="1083718"/>
                  </a:moveTo>
                  <a:cubicBezTo>
                    <a:pt x="953118" y="1116330"/>
                    <a:pt x="955822" y="1143941"/>
                    <a:pt x="988470" y="1153386"/>
                  </a:cubicBezTo>
                  <a:cubicBezTo>
                    <a:pt x="997026" y="1155867"/>
                    <a:pt x="1016341" y="1146330"/>
                    <a:pt x="1019452" y="1138052"/>
                  </a:cubicBezTo>
                  <a:cubicBezTo>
                    <a:pt x="1032934" y="1102274"/>
                    <a:pt x="1003267" y="1088885"/>
                    <a:pt x="975952" y="1066292"/>
                  </a:cubicBezTo>
                  <a:cubicBezTo>
                    <a:pt x="978489" y="1080607"/>
                    <a:pt x="979767" y="1087848"/>
                    <a:pt x="982137" y="1101366"/>
                  </a:cubicBezTo>
                  <a:cubicBezTo>
                    <a:pt x="971174" y="1093959"/>
                    <a:pt x="965415" y="1090052"/>
                    <a:pt x="956044" y="1083718"/>
                  </a:cubicBezTo>
                  <a:close/>
                  <a:moveTo>
                    <a:pt x="2928274" y="2136732"/>
                  </a:moveTo>
                  <a:cubicBezTo>
                    <a:pt x="2933774" y="2125658"/>
                    <a:pt x="2937071" y="2119010"/>
                    <a:pt x="2940367" y="2112361"/>
                  </a:cubicBezTo>
                  <a:cubicBezTo>
                    <a:pt x="2937386" y="2108732"/>
                    <a:pt x="2934404" y="2105102"/>
                    <a:pt x="2931441" y="2101472"/>
                  </a:cubicBezTo>
                  <a:cubicBezTo>
                    <a:pt x="2909867" y="2114639"/>
                    <a:pt x="2887792" y="2127176"/>
                    <a:pt x="2867718" y="2142343"/>
                  </a:cubicBezTo>
                  <a:cubicBezTo>
                    <a:pt x="2866273" y="2143436"/>
                    <a:pt x="2876885" y="2170529"/>
                    <a:pt x="2886218" y="2174047"/>
                  </a:cubicBezTo>
                  <a:cubicBezTo>
                    <a:pt x="2921385" y="2187288"/>
                    <a:pt x="2935293" y="2156640"/>
                    <a:pt x="2958497" y="2132602"/>
                  </a:cubicBezTo>
                  <a:cubicBezTo>
                    <a:pt x="2946404" y="2134251"/>
                    <a:pt x="2939719" y="2135158"/>
                    <a:pt x="2928274" y="2136732"/>
                  </a:cubicBezTo>
                  <a:close/>
                  <a:moveTo>
                    <a:pt x="908525" y="1060625"/>
                  </a:moveTo>
                  <a:cubicBezTo>
                    <a:pt x="909266" y="1055810"/>
                    <a:pt x="910025" y="1050995"/>
                    <a:pt x="910766" y="1046181"/>
                  </a:cubicBezTo>
                  <a:cubicBezTo>
                    <a:pt x="913895" y="1036458"/>
                    <a:pt x="917025" y="1026736"/>
                    <a:pt x="923395" y="1006976"/>
                  </a:cubicBezTo>
                  <a:cubicBezTo>
                    <a:pt x="904247" y="1001050"/>
                    <a:pt x="881747" y="992235"/>
                    <a:pt x="858432" y="988569"/>
                  </a:cubicBezTo>
                  <a:cubicBezTo>
                    <a:pt x="854117" y="987883"/>
                    <a:pt x="840320" y="1016439"/>
                    <a:pt x="841357" y="1017217"/>
                  </a:cubicBezTo>
                  <a:cubicBezTo>
                    <a:pt x="862839" y="1032940"/>
                    <a:pt x="885839" y="1046588"/>
                    <a:pt x="908525" y="1060625"/>
                  </a:cubicBezTo>
                  <a:close/>
                  <a:moveTo>
                    <a:pt x="2762309" y="795640"/>
                  </a:moveTo>
                  <a:cubicBezTo>
                    <a:pt x="2760846" y="806214"/>
                    <a:pt x="2760050" y="811863"/>
                    <a:pt x="2758846" y="820603"/>
                  </a:cubicBezTo>
                  <a:cubicBezTo>
                    <a:pt x="2751587" y="812788"/>
                    <a:pt x="2747105" y="807955"/>
                    <a:pt x="2738901" y="799103"/>
                  </a:cubicBezTo>
                  <a:cubicBezTo>
                    <a:pt x="2732994" y="831344"/>
                    <a:pt x="2730031" y="858067"/>
                    <a:pt x="2758679" y="872845"/>
                  </a:cubicBezTo>
                  <a:cubicBezTo>
                    <a:pt x="2766050" y="876641"/>
                    <a:pt x="2786846" y="869215"/>
                    <a:pt x="2791291" y="861271"/>
                  </a:cubicBezTo>
                  <a:cubicBezTo>
                    <a:pt x="2807365" y="832492"/>
                    <a:pt x="2785291" y="816103"/>
                    <a:pt x="2762309" y="795640"/>
                  </a:cubicBezTo>
                  <a:close/>
                  <a:moveTo>
                    <a:pt x="2769735" y="783621"/>
                  </a:moveTo>
                  <a:cubicBezTo>
                    <a:pt x="2811365" y="805881"/>
                    <a:pt x="2844088" y="806251"/>
                    <a:pt x="2849866" y="784973"/>
                  </a:cubicBezTo>
                  <a:cubicBezTo>
                    <a:pt x="2852495" y="775288"/>
                    <a:pt x="2842754" y="752825"/>
                    <a:pt x="2836199" y="751788"/>
                  </a:cubicBezTo>
                  <a:cubicBezTo>
                    <a:pt x="2816254" y="748677"/>
                    <a:pt x="2795106" y="753177"/>
                    <a:pt x="2774420" y="754714"/>
                  </a:cubicBezTo>
                  <a:cubicBezTo>
                    <a:pt x="2774513" y="757732"/>
                    <a:pt x="2774606" y="760769"/>
                    <a:pt x="2774698" y="763788"/>
                  </a:cubicBezTo>
                  <a:cubicBezTo>
                    <a:pt x="2780606" y="767066"/>
                    <a:pt x="2786494" y="770344"/>
                    <a:pt x="2794958" y="775047"/>
                  </a:cubicBezTo>
                  <a:cubicBezTo>
                    <a:pt x="2785846" y="778158"/>
                    <a:pt x="2780124" y="780103"/>
                    <a:pt x="2769735" y="783621"/>
                  </a:cubicBezTo>
                  <a:close/>
                  <a:moveTo>
                    <a:pt x="389685" y="2310605"/>
                  </a:moveTo>
                  <a:cubicBezTo>
                    <a:pt x="394555" y="2365828"/>
                    <a:pt x="398703" y="2412810"/>
                    <a:pt x="402833" y="2459792"/>
                  </a:cubicBezTo>
                  <a:cubicBezTo>
                    <a:pt x="404648" y="2459088"/>
                    <a:pt x="406463" y="2458385"/>
                    <a:pt x="408277" y="2457681"/>
                  </a:cubicBezTo>
                  <a:cubicBezTo>
                    <a:pt x="415629" y="2418273"/>
                    <a:pt x="422963" y="2378865"/>
                    <a:pt x="431463" y="2333272"/>
                  </a:cubicBezTo>
                  <a:cubicBezTo>
                    <a:pt x="425407" y="2329975"/>
                    <a:pt x="411277" y="2322309"/>
                    <a:pt x="389685" y="2310605"/>
                  </a:cubicBezTo>
                  <a:close/>
                  <a:moveTo>
                    <a:pt x="1901668" y="2778444"/>
                  </a:moveTo>
                  <a:cubicBezTo>
                    <a:pt x="1877612" y="2763592"/>
                    <a:pt x="1863815" y="2748203"/>
                    <a:pt x="1851852" y="2749536"/>
                  </a:cubicBezTo>
                  <a:cubicBezTo>
                    <a:pt x="1839222" y="2750944"/>
                    <a:pt x="1828352" y="2768259"/>
                    <a:pt x="1816704" y="2778629"/>
                  </a:cubicBezTo>
                  <a:cubicBezTo>
                    <a:pt x="1828093" y="2788870"/>
                    <a:pt x="1838834" y="2806185"/>
                    <a:pt x="1851075" y="2807352"/>
                  </a:cubicBezTo>
                  <a:cubicBezTo>
                    <a:pt x="1863297" y="2808500"/>
                    <a:pt x="1877038" y="2793426"/>
                    <a:pt x="1901668" y="2778444"/>
                  </a:cubicBezTo>
                  <a:close/>
                  <a:moveTo>
                    <a:pt x="2733901" y="814789"/>
                  </a:moveTo>
                  <a:cubicBezTo>
                    <a:pt x="2712068" y="797696"/>
                    <a:pt x="2700049" y="782455"/>
                    <a:pt x="2693993" y="784547"/>
                  </a:cubicBezTo>
                  <a:cubicBezTo>
                    <a:pt x="2666234" y="794066"/>
                    <a:pt x="2621122" y="803066"/>
                    <a:pt x="2667623" y="842437"/>
                  </a:cubicBezTo>
                  <a:cubicBezTo>
                    <a:pt x="2675475" y="849085"/>
                    <a:pt x="2708642" y="825863"/>
                    <a:pt x="2733901" y="814789"/>
                  </a:cubicBezTo>
                  <a:close/>
                  <a:moveTo>
                    <a:pt x="2723160" y="750158"/>
                  </a:moveTo>
                  <a:cubicBezTo>
                    <a:pt x="2725790" y="746325"/>
                    <a:pt x="2728438" y="742491"/>
                    <a:pt x="2731068" y="738639"/>
                  </a:cubicBezTo>
                  <a:cubicBezTo>
                    <a:pt x="2710753" y="726695"/>
                    <a:pt x="2690975" y="713509"/>
                    <a:pt x="2669493" y="704269"/>
                  </a:cubicBezTo>
                  <a:cubicBezTo>
                    <a:pt x="2666567" y="703009"/>
                    <a:pt x="2647863" y="728806"/>
                    <a:pt x="2648770" y="729695"/>
                  </a:cubicBezTo>
                  <a:cubicBezTo>
                    <a:pt x="2665493" y="746325"/>
                    <a:pt x="2684086" y="761066"/>
                    <a:pt x="2702290" y="776195"/>
                  </a:cubicBezTo>
                  <a:cubicBezTo>
                    <a:pt x="2705438" y="772677"/>
                    <a:pt x="2708605" y="769177"/>
                    <a:pt x="2711753" y="765658"/>
                  </a:cubicBezTo>
                  <a:cubicBezTo>
                    <a:pt x="2707864" y="759140"/>
                    <a:pt x="2703975" y="752640"/>
                    <a:pt x="2697530" y="741825"/>
                  </a:cubicBezTo>
                  <a:cubicBezTo>
                    <a:pt x="2709438" y="745714"/>
                    <a:pt x="2716308" y="747936"/>
                    <a:pt x="2723160" y="750158"/>
                  </a:cubicBezTo>
                  <a:close/>
                  <a:moveTo>
                    <a:pt x="2762309" y="746325"/>
                  </a:moveTo>
                  <a:cubicBezTo>
                    <a:pt x="2766365" y="747325"/>
                    <a:pt x="2770420" y="748325"/>
                    <a:pt x="2774476" y="749325"/>
                  </a:cubicBezTo>
                  <a:cubicBezTo>
                    <a:pt x="2781106" y="730176"/>
                    <a:pt x="2789994" y="711343"/>
                    <a:pt x="2792735" y="691657"/>
                  </a:cubicBezTo>
                  <a:cubicBezTo>
                    <a:pt x="2793384" y="687009"/>
                    <a:pt x="2766420" y="672194"/>
                    <a:pt x="2763920" y="674546"/>
                  </a:cubicBezTo>
                  <a:cubicBezTo>
                    <a:pt x="2751957" y="685805"/>
                    <a:pt x="2742216" y="700546"/>
                    <a:pt x="2735512" y="715732"/>
                  </a:cubicBezTo>
                  <a:cubicBezTo>
                    <a:pt x="2732327" y="722972"/>
                    <a:pt x="2737660" y="733973"/>
                    <a:pt x="2739920" y="748269"/>
                  </a:cubicBezTo>
                  <a:cubicBezTo>
                    <a:pt x="2747901" y="737917"/>
                    <a:pt x="2751846" y="732806"/>
                    <a:pt x="2757957" y="724880"/>
                  </a:cubicBezTo>
                  <a:cubicBezTo>
                    <a:pt x="2759976" y="734806"/>
                    <a:pt x="2761142" y="740565"/>
                    <a:pt x="2762309" y="746325"/>
                  </a:cubicBezTo>
                  <a:close/>
                  <a:moveTo>
                    <a:pt x="489779" y="2339938"/>
                  </a:moveTo>
                  <a:cubicBezTo>
                    <a:pt x="481204" y="2405995"/>
                    <a:pt x="473501" y="2465255"/>
                    <a:pt x="465630" y="2525959"/>
                  </a:cubicBezTo>
                  <a:cubicBezTo>
                    <a:pt x="505797" y="2469866"/>
                    <a:pt x="512890" y="2410328"/>
                    <a:pt x="489779" y="2339938"/>
                  </a:cubicBezTo>
                  <a:close/>
                  <a:moveTo>
                    <a:pt x="2553306" y="385487"/>
                  </a:moveTo>
                  <a:cubicBezTo>
                    <a:pt x="2503694" y="372209"/>
                    <a:pt x="2488324" y="373894"/>
                    <a:pt x="2470213" y="393635"/>
                  </a:cubicBezTo>
                  <a:cubicBezTo>
                    <a:pt x="2484935" y="412672"/>
                    <a:pt x="2499120" y="431024"/>
                    <a:pt x="2510232" y="445413"/>
                  </a:cubicBezTo>
                  <a:cubicBezTo>
                    <a:pt x="2524028" y="426228"/>
                    <a:pt x="2538695" y="405839"/>
                    <a:pt x="2553306" y="385487"/>
                  </a:cubicBezTo>
                  <a:close/>
                  <a:moveTo>
                    <a:pt x="2128097" y="379672"/>
                  </a:moveTo>
                  <a:cubicBezTo>
                    <a:pt x="2110930" y="400394"/>
                    <a:pt x="2094930" y="411431"/>
                    <a:pt x="2093689" y="423931"/>
                  </a:cubicBezTo>
                  <a:cubicBezTo>
                    <a:pt x="2092744" y="433358"/>
                    <a:pt x="2111337" y="453654"/>
                    <a:pt x="2120078" y="453024"/>
                  </a:cubicBezTo>
                  <a:cubicBezTo>
                    <a:pt x="2132986" y="452099"/>
                    <a:pt x="2151856" y="438784"/>
                    <a:pt x="2155023" y="427154"/>
                  </a:cubicBezTo>
                  <a:cubicBezTo>
                    <a:pt x="2157708" y="417246"/>
                    <a:pt x="2141782" y="402302"/>
                    <a:pt x="2128097" y="379672"/>
                  </a:cubicBezTo>
                  <a:close/>
                  <a:moveTo>
                    <a:pt x="3092017" y="1931729"/>
                  </a:moveTo>
                  <a:cubicBezTo>
                    <a:pt x="3094369" y="1948563"/>
                    <a:pt x="3096776" y="1965711"/>
                    <a:pt x="3099073" y="1982174"/>
                  </a:cubicBezTo>
                  <a:cubicBezTo>
                    <a:pt x="3116851" y="1971008"/>
                    <a:pt x="3132184" y="1958007"/>
                    <a:pt x="3149888" y="1951007"/>
                  </a:cubicBezTo>
                  <a:cubicBezTo>
                    <a:pt x="3178092" y="1939859"/>
                    <a:pt x="3173703" y="1925674"/>
                    <a:pt x="3161333" y="1910284"/>
                  </a:cubicBezTo>
                  <a:cubicBezTo>
                    <a:pt x="3137333" y="1917710"/>
                    <a:pt x="3115277" y="1924525"/>
                    <a:pt x="3092017" y="1931729"/>
                  </a:cubicBezTo>
                  <a:close/>
                  <a:moveTo>
                    <a:pt x="1898353" y="316504"/>
                  </a:moveTo>
                  <a:cubicBezTo>
                    <a:pt x="1867093" y="258281"/>
                    <a:pt x="1838463" y="204966"/>
                    <a:pt x="1806204" y="144891"/>
                  </a:cubicBezTo>
                  <a:cubicBezTo>
                    <a:pt x="1811611" y="219929"/>
                    <a:pt x="1842130" y="272781"/>
                    <a:pt x="1898353" y="316504"/>
                  </a:cubicBezTo>
                  <a:close/>
                  <a:moveTo>
                    <a:pt x="2463398" y="364634"/>
                  </a:moveTo>
                  <a:cubicBezTo>
                    <a:pt x="2414675" y="386153"/>
                    <a:pt x="2363915" y="408561"/>
                    <a:pt x="2309210" y="432728"/>
                  </a:cubicBezTo>
                  <a:cubicBezTo>
                    <a:pt x="2371841" y="436043"/>
                    <a:pt x="2433267" y="407302"/>
                    <a:pt x="2463398" y="364634"/>
                  </a:cubicBezTo>
                  <a:close/>
                  <a:moveTo>
                    <a:pt x="1988113" y="2977650"/>
                  </a:moveTo>
                  <a:cubicBezTo>
                    <a:pt x="1975872" y="2987040"/>
                    <a:pt x="1961946" y="2997744"/>
                    <a:pt x="1945650" y="3010244"/>
                  </a:cubicBezTo>
                  <a:cubicBezTo>
                    <a:pt x="1991076" y="3019503"/>
                    <a:pt x="2032281" y="3027892"/>
                    <a:pt x="2076022" y="3036800"/>
                  </a:cubicBezTo>
                  <a:cubicBezTo>
                    <a:pt x="2046281" y="3016781"/>
                    <a:pt x="2019540" y="2998780"/>
                    <a:pt x="1988113" y="2977650"/>
                  </a:cubicBezTo>
                  <a:close/>
                  <a:moveTo>
                    <a:pt x="338573" y="2008619"/>
                  </a:moveTo>
                  <a:cubicBezTo>
                    <a:pt x="315332" y="1944100"/>
                    <a:pt x="278387" y="1901451"/>
                    <a:pt x="214164" y="1875080"/>
                  </a:cubicBezTo>
                  <a:cubicBezTo>
                    <a:pt x="257257" y="1921340"/>
                    <a:pt x="295683" y="1962600"/>
                    <a:pt x="338573" y="2008619"/>
                  </a:cubicBezTo>
                  <a:close/>
                  <a:moveTo>
                    <a:pt x="3043813" y="1853710"/>
                  </a:moveTo>
                  <a:cubicBezTo>
                    <a:pt x="3045109" y="1843932"/>
                    <a:pt x="3045905" y="1837950"/>
                    <a:pt x="3047776" y="1823876"/>
                  </a:cubicBezTo>
                  <a:cubicBezTo>
                    <a:pt x="3023812" y="1843617"/>
                    <a:pt x="2995553" y="1851191"/>
                    <a:pt x="3008220" y="1882136"/>
                  </a:cubicBezTo>
                  <a:cubicBezTo>
                    <a:pt x="3011146" y="1889303"/>
                    <a:pt x="3036887" y="1895877"/>
                    <a:pt x="3043276" y="1891025"/>
                  </a:cubicBezTo>
                  <a:cubicBezTo>
                    <a:pt x="3055869" y="1881469"/>
                    <a:pt x="3062239" y="1863747"/>
                    <a:pt x="3071202" y="1849395"/>
                  </a:cubicBezTo>
                  <a:cubicBezTo>
                    <a:pt x="3068924" y="1847598"/>
                    <a:pt x="3066646" y="1845784"/>
                    <a:pt x="3064369" y="1843987"/>
                  </a:cubicBezTo>
                  <a:cubicBezTo>
                    <a:pt x="3058720" y="1846654"/>
                    <a:pt x="3053091" y="1849321"/>
                    <a:pt x="3043813" y="1853710"/>
                  </a:cubicBezTo>
                  <a:close/>
                  <a:moveTo>
                    <a:pt x="3118221" y="1835265"/>
                  </a:moveTo>
                  <a:cubicBezTo>
                    <a:pt x="3099351" y="1841691"/>
                    <a:pt x="3090406" y="1844747"/>
                    <a:pt x="3071239" y="1851284"/>
                  </a:cubicBezTo>
                  <a:cubicBezTo>
                    <a:pt x="3087776" y="1868080"/>
                    <a:pt x="3101684" y="1884173"/>
                    <a:pt x="3118203" y="1896840"/>
                  </a:cubicBezTo>
                  <a:cubicBezTo>
                    <a:pt x="3120758" y="1898803"/>
                    <a:pt x="3144036" y="1881266"/>
                    <a:pt x="3143073" y="1879025"/>
                  </a:cubicBezTo>
                  <a:cubicBezTo>
                    <a:pt x="3135555" y="1861525"/>
                    <a:pt x="3124462" y="1845561"/>
                    <a:pt x="3118221" y="1835265"/>
                  </a:cubicBezTo>
                  <a:close/>
                  <a:moveTo>
                    <a:pt x="774708" y="2722518"/>
                  </a:moveTo>
                  <a:cubicBezTo>
                    <a:pt x="745652" y="2709462"/>
                    <a:pt x="722745" y="2699166"/>
                    <a:pt x="689781" y="2684351"/>
                  </a:cubicBezTo>
                  <a:cubicBezTo>
                    <a:pt x="701930" y="2716240"/>
                    <a:pt x="709856" y="2737036"/>
                    <a:pt x="718633" y="2760074"/>
                  </a:cubicBezTo>
                  <a:cubicBezTo>
                    <a:pt x="738634" y="2746666"/>
                    <a:pt x="753819" y="2736499"/>
                    <a:pt x="774708" y="2722518"/>
                  </a:cubicBezTo>
                  <a:close/>
                  <a:moveTo>
                    <a:pt x="862561" y="569711"/>
                  </a:moveTo>
                  <a:cubicBezTo>
                    <a:pt x="850857" y="587100"/>
                    <a:pt x="835931" y="600008"/>
                    <a:pt x="838172" y="608249"/>
                  </a:cubicBezTo>
                  <a:cubicBezTo>
                    <a:pt x="841098" y="618990"/>
                    <a:pt x="856895" y="631138"/>
                    <a:pt x="868543" y="632768"/>
                  </a:cubicBezTo>
                  <a:cubicBezTo>
                    <a:pt x="875469" y="633749"/>
                    <a:pt x="892136" y="615286"/>
                    <a:pt x="891617" y="606286"/>
                  </a:cubicBezTo>
                  <a:cubicBezTo>
                    <a:pt x="891043" y="595804"/>
                    <a:pt x="876469" y="586119"/>
                    <a:pt x="862561" y="569711"/>
                  </a:cubicBezTo>
                  <a:close/>
                  <a:moveTo>
                    <a:pt x="299276" y="1580391"/>
                  </a:moveTo>
                  <a:cubicBezTo>
                    <a:pt x="309850" y="1561873"/>
                    <a:pt x="321924" y="1550132"/>
                    <a:pt x="320739" y="1539965"/>
                  </a:cubicBezTo>
                  <a:cubicBezTo>
                    <a:pt x="319665" y="1530742"/>
                    <a:pt x="303276" y="1515872"/>
                    <a:pt x="295146" y="1516798"/>
                  </a:cubicBezTo>
                  <a:cubicBezTo>
                    <a:pt x="284831" y="1517964"/>
                    <a:pt x="267627" y="1533576"/>
                    <a:pt x="268535" y="1541131"/>
                  </a:cubicBezTo>
                  <a:cubicBezTo>
                    <a:pt x="269924" y="1552613"/>
                    <a:pt x="284313" y="1562539"/>
                    <a:pt x="299276" y="1580391"/>
                  </a:cubicBezTo>
                  <a:close/>
                  <a:moveTo>
                    <a:pt x="979729" y="346949"/>
                  </a:moveTo>
                  <a:cubicBezTo>
                    <a:pt x="957285" y="403116"/>
                    <a:pt x="939210" y="448339"/>
                    <a:pt x="917914" y="501599"/>
                  </a:cubicBezTo>
                  <a:cubicBezTo>
                    <a:pt x="959951" y="456784"/>
                    <a:pt x="985193" y="414191"/>
                    <a:pt x="979729" y="346949"/>
                  </a:cubicBezTo>
                  <a:close/>
                  <a:moveTo>
                    <a:pt x="1884390" y="371283"/>
                  </a:moveTo>
                  <a:cubicBezTo>
                    <a:pt x="1825259" y="353338"/>
                    <a:pt x="1776240" y="338449"/>
                    <a:pt x="1727202" y="323560"/>
                  </a:cubicBezTo>
                  <a:cubicBezTo>
                    <a:pt x="1769722" y="360449"/>
                    <a:pt x="1817519" y="379505"/>
                    <a:pt x="1884390" y="371283"/>
                  </a:cubicBezTo>
                  <a:close/>
                  <a:moveTo>
                    <a:pt x="2558825" y="2672739"/>
                  </a:moveTo>
                  <a:cubicBezTo>
                    <a:pt x="2557158" y="2677480"/>
                    <a:pt x="2555510" y="2682221"/>
                    <a:pt x="2553843" y="2686961"/>
                  </a:cubicBezTo>
                  <a:cubicBezTo>
                    <a:pt x="2598844" y="2702962"/>
                    <a:pt x="2643826" y="2718962"/>
                    <a:pt x="2688808" y="2734981"/>
                  </a:cubicBezTo>
                  <a:cubicBezTo>
                    <a:pt x="2690290" y="2730981"/>
                    <a:pt x="2691790" y="2726962"/>
                    <a:pt x="2693271" y="2722962"/>
                  </a:cubicBezTo>
                  <a:cubicBezTo>
                    <a:pt x="2648474" y="2706221"/>
                    <a:pt x="2603640" y="2689480"/>
                    <a:pt x="2558825" y="2672739"/>
                  </a:cubicBezTo>
                  <a:close/>
                  <a:moveTo>
                    <a:pt x="1064194" y="2690276"/>
                  </a:moveTo>
                  <a:cubicBezTo>
                    <a:pt x="1045175" y="2678739"/>
                    <a:pt x="1034230" y="2666943"/>
                    <a:pt x="1023675" y="2667257"/>
                  </a:cubicBezTo>
                  <a:cubicBezTo>
                    <a:pt x="1014785" y="2667535"/>
                    <a:pt x="997915" y="2684369"/>
                    <a:pt x="999415" y="2689554"/>
                  </a:cubicBezTo>
                  <a:cubicBezTo>
                    <a:pt x="1002730" y="2700925"/>
                    <a:pt x="1014545" y="2716055"/>
                    <a:pt x="1024582" y="2717444"/>
                  </a:cubicBezTo>
                  <a:cubicBezTo>
                    <a:pt x="1033841" y="2718721"/>
                    <a:pt x="1045286" y="2704054"/>
                    <a:pt x="1064194" y="2690276"/>
                  </a:cubicBezTo>
                  <a:close/>
                  <a:moveTo>
                    <a:pt x="649521" y="2421254"/>
                  </a:moveTo>
                  <a:cubicBezTo>
                    <a:pt x="622854" y="2362346"/>
                    <a:pt x="585909" y="2331938"/>
                    <a:pt x="529964" y="2311271"/>
                  </a:cubicBezTo>
                  <a:cubicBezTo>
                    <a:pt x="571187" y="2349179"/>
                    <a:pt x="606391" y="2381569"/>
                    <a:pt x="649521" y="2421254"/>
                  </a:cubicBezTo>
                  <a:close/>
                  <a:moveTo>
                    <a:pt x="914432" y="374338"/>
                  </a:moveTo>
                  <a:cubicBezTo>
                    <a:pt x="872747" y="380598"/>
                    <a:pt x="841042" y="385338"/>
                    <a:pt x="809338" y="390098"/>
                  </a:cubicBezTo>
                  <a:cubicBezTo>
                    <a:pt x="809746" y="393653"/>
                    <a:pt x="810153" y="397209"/>
                    <a:pt x="810561" y="400765"/>
                  </a:cubicBezTo>
                  <a:cubicBezTo>
                    <a:pt x="836635" y="404024"/>
                    <a:pt x="862709" y="407283"/>
                    <a:pt x="891728" y="410913"/>
                  </a:cubicBezTo>
                  <a:cubicBezTo>
                    <a:pt x="896247" y="403616"/>
                    <a:pt x="902099" y="394209"/>
                    <a:pt x="914432" y="374338"/>
                  </a:cubicBezTo>
                  <a:close/>
                  <a:moveTo>
                    <a:pt x="2394712" y="2731110"/>
                  </a:moveTo>
                  <a:cubicBezTo>
                    <a:pt x="2407341" y="2715499"/>
                    <a:pt x="2420527" y="2706128"/>
                    <a:pt x="2421304" y="2695832"/>
                  </a:cubicBezTo>
                  <a:cubicBezTo>
                    <a:pt x="2421842" y="2688758"/>
                    <a:pt x="2404360" y="2673480"/>
                    <a:pt x="2396304" y="2674369"/>
                  </a:cubicBezTo>
                  <a:cubicBezTo>
                    <a:pt x="2386285" y="2675480"/>
                    <a:pt x="2373304" y="2688110"/>
                    <a:pt x="2370156" y="2698388"/>
                  </a:cubicBezTo>
                  <a:cubicBezTo>
                    <a:pt x="2368267" y="2704591"/>
                    <a:pt x="2382619" y="2715777"/>
                    <a:pt x="2394712" y="2731110"/>
                  </a:cubicBezTo>
                  <a:close/>
                  <a:moveTo>
                    <a:pt x="636651" y="1218775"/>
                  </a:moveTo>
                  <a:cubicBezTo>
                    <a:pt x="625669" y="1233127"/>
                    <a:pt x="612095" y="1243294"/>
                    <a:pt x="613225" y="1251424"/>
                  </a:cubicBezTo>
                  <a:cubicBezTo>
                    <a:pt x="614539" y="1260869"/>
                    <a:pt x="630392" y="1276461"/>
                    <a:pt x="637003" y="1275109"/>
                  </a:cubicBezTo>
                  <a:cubicBezTo>
                    <a:pt x="647577" y="1272924"/>
                    <a:pt x="660244" y="1260220"/>
                    <a:pt x="663151" y="1249535"/>
                  </a:cubicBezTo>
                  <a:cubicBezTo>
                    <a:pt x="664836" y="1243387"/>
                    <a:pt x="649058" y="1232498"/>
                    <a:pt x="636651" y="1218775"/>
                  </a:cubicBezTo>
                  <a:close/>
                  <a:moveTo>
                    <a:pt x="1671609" y="2993280"/>
                  </a:moveTo>
                  <a:cubicBezTo>
                    <a:pt x="1643516" y="2952836"/>
                    <a:pt x="1605145" y="2929854"/>
                    <a:pt x="1554589" y="2930909"/>
                  </a:cubicBezTo>
                  <a:cubicBezTo>
                    <a:pt x="1593590" y="2951706"/>
                    <a:pt x="1632609" y="2972484"/>
                    <a:pt x="1671609" y="2993280"/>
                  </a:cubicBezTo>
                  <a:close/>
                  <a:moveTo>
                    <a:pt x="480408" y="2176455"/>
                  </a:moveTo>
                  <a:cubicBezTo>
                    <a:pt x="491427" y="2161566"/>
                    <a:pt x="506056" y="2148714"/>
                    <a:pt x="503723" y="2143510"/>
                  </a:cubicBezTo>
                  <a:cubicBezTo>
                    <a:pt x="498945" y="2132899"/>
                    <a:pt x="485667" y="2121547"/>
                    <a:pt x="474612" y="2120065"/>
                  </a:cubicBezTo>
                  <a:cubicBezTo>
                    <a:pt x="468093" y="2119195"/>
                    <a:pt x="453315" y="2136436"/>
                    <a:pt x="452982" y="2145917"/>
                  </a:cubicBezTo>
                  <a:cubicBezTo>
                    <a:pt x="452685" y="2154158"/>
                    <a:pt x="467482" y="2162918"/>
                    <a:pt x="480408" y="2176455"/>
                  </a:cubicBezTo>
                  <a:close/>
                  <a:moveTo>
                    <a:pt x="1580663" y="294004"/>
                  </a:moveTo>
                  <a:cubicBezTo>
                    <a:pt x="1537237" y="324152"/>
                    <a:pt x="1499774" y="350171"/>
                    <a:pt x="1454162" y="381820"/>
                  </a:cubicBezTo>
                  <a:cubicBezTo>
                    <a:pt x="1512033" y="367986"/>
                    <a:pt x="1550367" y="343079"/>
                    <a:pt x="1580663" y="294004"/>
                  </a:cubicBezTo>
                  <a:close/>
                  <a:moveTo>
                    <a:pt x="1429421" y="338616"/>
                  </a:moveTo>
                  <a:cubicBezTo>
                    <a:pt x="1460940" y="305837"/>
                    <a:pt x="1480995" y="267652"/>
                    <a:pt x="1469366" y="209466"/>
                  </a:cubicBezTo>
                  <a:cubicBezTo>
                    <a:pt x="1454180" y="258559"/>
                    <a:pt x="1441810" y="298578"/>
                    <a:pt x="1429421" y="338616"/>
                  </a:cubicBezTo>
                  <a:close/>
                  <a:moveTo>
                    <a:pt x="773079" y="546655"/>
                  </a:moveTo>
                  <a:cubicBezTo>
                    <a:pt x="753801" y="522266"/>
                    <a:pt x="737023" y="501025"/>
                    <a:pt x="716189" y="474636"/>
                  </a:cubicBezTo>
                  <a:cubicBezTo>
                    <a:pt x="710781" y="494562"/>
                    <a:pt x="706726" y="509544"/>
                    <a:pt x="702615" y="524692"/>
                  </a:cubicBezTo>
                  <a:cubicBezTo>
                    <a:pt x="728374" y="532711"/>
                    <a:pt x="749004" y="539155"/>
                    <a:pt x="773079" y="546655"/>
                  </a:cubicBezTo>
                  <a:close/>
                  <a:moveTo>
                    <a:pt x="454408" y="1329129"/>
                  </a:moveTo>
                  <a:cubicBezTo>
                    <a:pt x="452500" y="1325073"/>
                    <a:pt x="450574" y="1321017"/>
                    <a:pt x="448667" y="1316962"/>
                  </a:cubicBezTo>
                  <a:cubicBezTo>
                    <a:pt x="412129" y="1333795"/>
                    <a:pt x="375592" y="1350629"/>
                    <a:pt x="339054" y="1367463"/>
                  </a:cubicBezTo>
                  <a:cubicBezTo>
                    <a:pt x="341017" y="1371648"/>
                    <a:pt x="342980" y="1375815"/>
                    <a:pt x="344943" y="1380000"/>
                  </a:cubicBezTo>
                  <a:cubicBezTo>
                    <a:pt x="381425" y="1363037"/>
                    <a:pt x="417907" y="1346092"/>
                    <a:pt x="454408" y="1329129"/>
                  </a:cubicBezTo>
                  <a:close/>
                  <a:moveTo>
                    <a:pt x="1872908" y="436784"/>
                  </a:moveTo>
                  <a:cubicBezTo>
                    <a:pt x="1869593" y="433524"/>
                    <a:pt x="1866278" y="430283"/>
                    <a:pt x="1862964" y="427024"/>
                  </a:cubicBezTo>
                  <a:cubicBezTo>
                    <a:pt x="1830093" y="454858"/>
                    <a:pt x="1797222" y="482710"/>
                    <a:pt x="1764351" y="510544"/>
                  </a:cubicBezTo>
                  <a:cubicBezTo>
                    <a:pt x="1767018" y="513729"/>
                    <a:pt x="1769703" y="516933"/>
                    <a:pt x="1772370" y="520118"/>
                  </a:cubicBezTo>
                  <a:cubicBezTo>
                    <a:pt x="1805889" y="492340"/>
                    <a:pt x="1839389" y="464562"/>
                    <a:pt x="1872908" y="436784"/>
                  </a:cubicBezTo>
                  <a:close/>
                  <a:moveTo>
                    <a:pt x="566446" y="698083"/>
                  </a:moveTo>
                  <a:cubicBezTo>
                    <a:pt x="616188" y="720306"/>
                    <a:pt x="660151" y="715676"/>
                    <a:pt x="714522" y="691046"/>
                  </a:cubicBezTo>
                  <a:cubicBezTo>
                    <a:pt x="659725" y="693657"/>
                    <a:pt x="616114" y="695713"/>
                    <a:pt x="566446" y="698083"/>
                  </a:cubicBezTo>
                  <a:close/>
                  <a:moveTo>
                    <a:pt x="2951497" y="2380717"/>
                  </a:moveTo>
                  <a:cubicBezTo>
                    <a:pt x="2951497" y="2335272"/>
                    <a:pt x="2951497" y="2293938"/>
                    <a:pt x="2951497" y="2251808"/>
                  </a:cubicBezTo>
                  <a:cubicBezTo>
                    <a:pt x="2924589" y="2288160"/>
                    <a:pt x="2923811" y="2336327"/>
                    <a:pt x="2951497" y="2380717"/>
                  </a:cubicBezTo>
                  <a:close/>
                  <a:moveTo>
                    <a:pt x="1282585" y="2914335"/>
                  </a:moveTo>
                  <a:cubicBezTo>
                    <a:pt x="1246881" y="2897001"/>
                    <a:pt x="1202547" y="2905038"/>
                    <a:pt x="1172695" y="2933187"/>
                  </a:cubicBezTo>
                  <a:cubicBezTo>
                    <a:pt x="1209547" y="2926872"/>
                    <a:pt x="1244511" y="2920872"/>
                    <a:pt x="1282585" y="2914335"/>
                  </a:cubicBezTo>
                  <a:close/>
                  <a:moveTo>
                    <a:pt x="2106985" y="3012929"/>
                  </a:moveTo>
                  <a:cubicBezTo>
                    <a:pt x="2108430" y="3011466"/>
                    <a:pt x="2109856" y="3010003"/>
                    <a:pt x="2111300" y="3008540"/>
                  </a:cubicBezTo>
                  <a:cubicBezTo>
                    <a:pt x="2082615" y="2980706"/>
                    <a:pt x="2053929" y="2952891"/>
                    <a:pt x="2025244" y="2925057"/>
                  </a:cubicBezTo>
                  <a:cubicBezTo>
                    <a:pt x="2022818" y="2927539"/>
                    <a:pt x="2020392" y="2930020"/>
                    <a:pt x="2017984" y="2932502"/>
                  </a:cubicBezTo>
                  <a:cubicBezTo>
                    <a:pt x="2047651" y="2959317"/>
                    <a:pt x="2077318" y="2986132"/>
                    <a:pt x="2106985" y="3012929"/>
                  </a:cubicBezTo>
                  <a:close/>
                  <a:moveTo>
                    <a:pt x="397962" y="1044236"/>
                  </a:moveTo>
                  <a:cubicBezTo>
                    <a:pt x="395222" y="1041606"/>
                    <a:pt x="392499" y="1038958"/>
                    <a:pt x="389759" y="1036329"/>
                  </a:cubicBezTo>
                  <a:cubicBezTo>
                    <a:pt x="357980" y="1060773"/>
                    <a:pt x="326202" y="1085218"/>
                    <a:pt x="294424" y="1109663"/>
                  </a:cubicBezTo>
                  <a:cubicBezTo>
                    <a:pt x="297220" y="1113107"/>
                    <a:pt x="299998" y="1116570"/>
                    <a:pt x="302794" y="1120015"/>
                  </a:cubicBezTo>
                  <a:cubicBezTo>
                    <a:pt x="334517" y="1094755"/>
                    <a:pt x="366240" y="1069496"/>
                    <a:pt x="397962" y="1044236"/>
                  </a:cubicBezTo>
                  <a:close/>
                  <a:moveTo>
                    <a:pt x="512834" y="853252"/>
                  </a:moveTo>
                  <a:cubicBezTo>
                    <a:pt x="501908" y="867215"/>
                    <a:pt x="488853" y="877475"/>
                    <a:pt x="490612" y="883086"/>
                  </a:cubicBezTo>
                  <a:cubicBezTo>
                    <a:pt x="493649" y="892771"/>
                    <a:pt x="504908" y="903753"/>
                    <a:pt x="514631" y="906012"/>
                  </a:cubicBezTo>
                  <a:cubicBezTo>
                    <a:pt x="520409" y="907345"/>
                    <a:pt x="536261" y="892790"/>
                    <a:pt x="535983" y="885845"/>
                  </a:cubicBezTo>
                  <a:cubicBezTo>
                    <a:pt x="535612" y="876623"/>
                    <a:pt x="523927" y="867845"/>
                    <a:pt x="512834" y="853252"/>
                  </a:cubicBezTo>
                  <a:close/>
                  <a:moveTo>
                    <a:pt x="232071" y="1571521"/>
                  </a:moveTo>
                  <a:cubicBezTo>
                    <a:pt x="228571" y="1573873"/>
                    <a:pt x="225053" y="1576243"/>
                    <a:pt x="221553" y="1578595"/>
                  </a:cubicBezTo>
                  <a:cubicBezTo>
                    <a:pt x="239664" y="1612188"/>
                    <a:pt x="257775" y="1645781"/>
                    <a:pt x="275887" y="1679374"/>
                  </a:cubicBezTo>
                  <a:cubicBezTo>
                    <a:pt x="279498" y="1677393"/>
                    <a:pt x="283128" y="1675411"/>
                    <a:pt x="286739" y="1673411"/>
                  </a:cubicBezTo>
                  <a:cubicBezTo>
                    <a:pt x="268535" y="1639448"/>
                    <a:pt x="250312" y="1605484"/>
                    <a:pt x="232071" y="1571521"/>
                  </a:cubicBezTo>
                  <a:close/>
                  <a:moveTo>
                    <a:pt x="3196296" y="1954489"/>
                  </a:moveTo>
                  <a:cubicBezTo>
                    <a:pt x="3194296" y="1950730"/>
                    <a:pt x="3192296" y="1946989"/>
                    <a:pt x="3190296" y="1943229"/>
                  </a:cubicBezTo>
                  <a:cubicBezTo>
                    <a:pt x="3156462" y="1967359"/>
                    <a:pt x="3122647" y="1991508"/>
                    <a:pt x="3088813" y="2015638"/>
                  </a:cubicBezTo>
                  <a:cubicBezTo>
                    <a:pt x="3091017" y="2018749"/>
                    <a:pt x="3093221" y="2021842"/>
                    <a:pt x="3095425" y="2024953"/>
                  </a:cubicBezTo>
                  <a:cubicBezTo>
                    <a:pt x="3129073" y="2001471"/>
                    <a:pt x="3162685" y="1977989"/>
                    <a:pt x="3196296" y="1954489"/>
                  </a:cubicBezTo>
                  <a:close/>
                  <a:moveTo>
                    <a:pt x="558724" y="672657"/>
                  </a:moveTo>
                  <a:cubicBezTo>
                    <a:pt x="588132" y="664435"/>
                    <a:pt x="617539" y="656212"/>
                    <a:pt x="646947" y="647990"/>
                  </a:cubicBezTo>
                  <a:cubicBezTo>
                    <a:pt x="645058" y="641249"/>
                    <a:pt x="643151" y="634508"/>
                    <a:pt x="641262" y="627768"/>
                  </a:cubicBezTo>
                  <a:cubicBezTo>
                    <a:pt x="610817" y="632342"/>
                    <a:pt x="586613" y="659064"/>
                    <a:pt x="558724" y="672657"/>
                  </a:cubicBezTo>
                  <a:close/>
                  <a:moveTo>
                    <a:pt x="821283" y="2734351"/>
                  </a:moveTo>
                  <a:cubicBezTo>
                    <a:pt x="818931" y="2730647"/>
                    <a:pt x="816561" y="2726925"/>
                    <a:pt x="814209" y="2723221"/>
                  </a:cubicBezTo>
                  <a:cubicBezTo>
                    <a:pt x="783042" y="2741444"/>
                    <a:pt x="751875" y="2759666"/>
                    <a:pt x="720708" y="2777889"/>
                  </a:cubicBezTo>
                  <a:cubicBezTo>
                    <a:pt x="722559" y="2781037"/>
                    <a:pt x="724411" y="2784166"/>
                    <a:pt x="726263" y="2787315"/>
                  </a:cubicBezTo>
                  <a:cubicBezTo>
                    <a:pt x="757930" y="2769648"/>
                    <a:pt x="789616" y="2751999"/>
                    <a:pt x="821283" y="2734351"/>
                  </a:cubicBezTo>
                  <a:close/>
                  <a:moveTo>
                    <a:pt x="2082874" y="2913279"/>
                  </a:moveTo>
                  <a:cubicBezTo>
                    <a:pt x="2082078" y="2917020"/>
                    <a:pt x="2081300" y="2920761"/>
                    <a:pt x="2080503" y="2924502"/>
                  </a:cubicBezTo>
                  <a:cubicBezTo>
                    <a:pt x="2113893" y="2933835"/>
                    <a:pt x="2147282" y="2943150"/>
                    <a:pt x="2180672" y="2952484"/>
                  </a:cubicBezTo>
                  <a:cubicBezTo>
                    <a:pt x="2181709" y="2948687"/>
                    <a:pt x="2182727" y="2944872"/>
                    <a:pt x="2183764" y="2941076"/>
                  </a:cubicBezTo>
                  <a:cubicBezTo>
                    <a:pt x="2150134" y="2931817"/>
                    <a:pt x="2116504" y="2922539"/>
                    <a:pt x="2082874" y="2913279"/>
                  </a:cubicBezTo>
                  <a:close/>
                </a:path>
              </a:pathLst>
            </a:custGeom>
            <a:solidFill>
              <a:srgbClr val="E50012"/>
            </a:solidFill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grpSp>
          <p:nvGrpSpPr>
            <p:cNvPr id="8" name="图形 35">
              <a:extLst>
                <a:ext uri="{FF2B5EF4-FFF2-40B4-BE49-F238E27FC236}">
                  <a16:creationId xmlns:a16="http://schemas.microsoft.com/office/drawing/2014/main" id="{E11383F5-31F6-5BC4-3ED6-63F279C2790C}"/>
                </a:ext>
              </a:extLst>
            </p:cNvPr>
            <p:cNvGrpSpPr/>
            <p:nvPr/>
          </p:nvGrpSpPr>
          <p:grpSpPr>
            <a:xfrm>
              <a:off x="3504835" y="4237833"/>
              <a:ext cx="399148" cy="424595"/>
              <a:chOff x="3504835" y="4237833"/>
              <a:chExt cx="399148" cy="424595"/>
            </a:xfrm>
            <a:solidFill>
              <a:srgbClr val="E50012"/>
            </a:solidFill>
          </p:grpSpPr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17BC8AF7-3CDB-65A7-6205-341A545A88D1}"/>
                  </a:ext>
                </a:extLst>
              </p:cNvPr>
              <p:cNvSpPr/>
              <p:nvPr/>
            </p:nvSpPr>
            <p:spPr>
              <a:xfrm>
                <a:off x="3647400" y="4450546"/>
                <a:ext cx="256583" cy="211882"/>
              </a:xfrm>
              <a:custGeom>
                <a:avLst/>
                <a:gdLst>
                  <a:gd name="connsiteX0" fmla="*/ 34857 w 256583"/>
                  <a:gd name="connsiteY0" fmla="*/ 186951 h 211882"/>
                  <a:gd name="connsiteX1" fmla="*/ 92469 w 256583"/>
                  <a:gd name="connsiteY1" fmla="*/ 143802 h 211882"/>
                  <a:gd name="connsiteX2" fmla="*/ 31283 w 256583"/>
                  <a:gd name="connsiteY2" fmla="*/ 31467 h 211882"/>
                  <a:gd name="connsiteX3" fmla="*/ 131896 w 256583"/>
                  <a:gd name="connsiteY3" fmla="*/ 7560 h 211882"/>
                  <a:gd name="connsiteX4" fmla="*/ 154748 w 256583"/>
                  <a:gd name="connsiteY4" fmla="*/ 486 h 211882"/>
                  <a:gd name="connsiteX5" fmla="*/ 185600 w 256583"/>
                  <a:gd name="connsiteY5" fmla="*/ 25412 h 211882"/>
                  <a:gd name="connsiteX6" fmla="*/ 165711 w 256583"/>
                  <a:gd name="connsiteY6" fmla="*/ 53171 h 211882"/>
                  <a:gd name="connsiteX7" fmla="*/ 102377 w 256583"/>
                  <a:gd name="connsiteY7" fmla="*/ 62783 h 211882"/>
                  <a:gd name="connsiteX8" fmla="*/ 165674 w 256583"/>
                  <a:gd name="connsiteY8" fmla="*/ 72987 h 211882"/>
                  <a:gd name="connsiteX9" fmla="*/ 214156 w 256583"/>
                  <a:gd name="connsiteY9" fmla="*/ 64875 h 211882"/>
                  <a:gd name="connsiteX10" fmla="*/ 256323 w 256583"/>
                  <a:gd name="connsiteY10" fmla="*/ 97005 h 211882"/>
                  <a:gd name="connsiteX11" fmla="*/ 218471 w 256583"/>
                  <a:gd name="connsiteY11" fmla="*/ 127043 h 211882"/>
                  <a:gd name="connsiteX12" fmla="*/ 127840 w 256583"/>
                  <a:gd name="connsiteY12" fmla="*/ 91135 h 211882"/>
                  <a:gd name="connsiteX13" fmla="*/ 90228 w 256583"/>
                  <a:gd name="connsiteY13" fmla="*/ 200099 h 211882"/>
                  <a:gd name="connsiteX14" fmla="*/ 11227 w 256583"/>
                  <a:gd name="connsiteY14" fmla="*/ 193136 h 211882"/>
                  <a:gd name="connsiteX15" fmla="*/ 672 w 256583"/>
                  <a:gd name="connsiteY15" fmla="*/ 125487 h 211882"/>
                  <a:gd name="connsiteX16" fmla="*/ 29135 w 256583"/>
                  <a:gd name="connsiteY16" fmla="*/ 101357 h 211882"/>
                  <a:gd name="connsiteX17" fmla="*/ 58654 w 256583"/>
                  <a:gd name="connsiteY17" fmla="*/ 125117 h 211882"/>
                  <a:gd name="connsiteX18" fmla="*/ 55302 w 256583"/>
                  <a:gd name="connsiteY18" fmla="*/ 165710 h 211882"/>
                  <a:gd name="connsiteX19" fmla="*/ 34857 w 256583"/>
                  <a:gd name="connsiteY19" fmla="*/ 186951 h 21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6583" h="211882">
                    <a:moveTo>
                      <a:pt x="34857" y="186951"/>
                    </a:moveTo>
                    <a:cubicBezTo>
                      <a:pt x="72617" y="186970"/>
                      <a:pt x="86358" y="169766"/>
                      <a:pt x="92469" y="143802"/>
                    </a:cubicBezTo>
                    <a:cubicBezTo>
                      <a:pt x="104191" y="94154"/>
                      <a:pt x="81469" y="58190"/>
                      <a:pt x="31283" y="31467"/>
                    </a:cubicBezTo>
                    <a:cubicBezTo>
                      <a:pt x="57339" y="25301"/>
                      <a:pt x="94654" y="16634"/>
                      <a:pt x="131896" y="7560"/>
                    </a:cubicBezTo>
                    <a:cubicBezTo>
                      <a:pt x="139822" y="5634"/>
                      <a:pt x="149396" y="-1977"/>
                      <a:pt x="154748" y="486"/>
                    </a:cubicBezTo>
                    <a:cubicBezTo>
                      <a:pt x="166748" y="6041"/>
                      <a:pt x="180655" y="14467"/>
                      <a:pt x="185600" y="25412"/>
                    </a:cubicBezTo>
                    <a:cubicBezTo>
                      <a:pt x="188137" y="31023"/>
                      <a:pt x="174489" y="51357"/>
                      <a:pt x="165711" y="53171"/>
                    </a:cubicBezTo>
                    <a:cubicBezTo>
                      <a:pt x="146488" y="57153"/>
                      <a:pt x="125710" y="53560"/>
                      <a:pt x="102377" y="62783"/>
                    </a:cubicBezTo>
                    <a:cubicBezTo>
                      <a:pt x="123470" y="66412"/>
                      <a:pt x="144470" y="72172"/>
                      <a:pt x="165674" y="72987"/>
                    </a:cubicBezTo>
                    <a:cubicBezTo>
                      <a:pt x="181711" y="73598"/>
                      <a:pt x="198174" y="68635"/>
                      <a:pt x="214156" y="64875"/>
                    </a:cubicBezTo>
                    <a:cubicBezTo>
                      <a:pt x="241730" y="58394"/>
                      <a:pt x="253916" y="75468"/>
                      <a:pt x="256323" y="97005"/>
                    </a:cubicBezTo>
                    <a:cubicBezTo>
                      <a:pt x="259119" y="122098"/>
                      <a:pt x="238953" y="132728"/>
                      <a:pt x="218471" y="127043"/>
                    </a:cubicBezTo>
                    <a:cubicBezTo>
                      <a:pt x="187730" y="118524"/>
                      <a:pt x="158729" y="103728"/>
                      <a:pt x="127840" y="91135"/>
                    </a:cubicBezTo>
                    <a:cubicBezTo>
                      <a:pt x="140507" y="133617"/>
                      <a:pt x="134303" y="174080"/>
                      <a:pt x="90228" y="200099"/>
                    </a:cubicBezTo>
                    <a:cubicBezTo>
                      <a:pt x="62635" y="216377"/>
                      <a:pt x="30413" y="217340"/>
                      <a:pt x="11227" y="193136"/>
                    </a:cubicBezTo>
                    <a:cubicBezTo>
                      <a:pt x="-1328" y="177303"/>
                      <a:pt x="-625" y="148247"/>
                      <a:pt x="672" y="125487"/>
                    </a:cubicBezTo>
                    <a:cubicBezTo>
                      <a:pt x="1190" y="116320"/>
                      <a:pt x="19061" y="101450"/>
                      <a:pt x="29135" y="101357"/>
                    </a:cubicBezTo>
                    <a:cubicBezTo>
                      <a:pt x="39339" y="101265"/>
                      <a:pt x="54506" y="114376"/>
                      <a:pt x="58654" y="125117"/>
                    </a:cubicBezTo>
                    <a:cubicBezTo>
                      <a:pt x="63117" y="136617"/>
                      <a:pt x="58672" y="152469"/>
                      <a:pt x="55302" y="165710"/>
                    </a:cubicBezTo>
                    <a:cubicBezTo>
                      <a:pt x="53728" y="171858"/>
                      <a:pt x="45487" y="176321"/>
                      <a:pt x="34857" y="18695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93150C67-2984-5C8C-55EA-66C23670C48A}"/>
                  </a:ext>
                </a:extLst>
              </p:cNvPr>
              <p:cNvSpPr/>
              <p:nvPr/>
            </p:nvSpPr>
            <p:spPr>
              <a:xfrm>
                <a:off x="3573665" y="4237833"/>
                <a:ext cx="267906" cy="177512"/>
              </a:xfrm>
              <a:custGeom>
                <a:avLst/>
                <a:gdLst>
                  <a:gd name="connsiteX0" fmla="*/ 29461 w 267906"/>
                  <a:gd name="connsiteY0" fmla="*/ 37381 h 177512"/>
                  <a:gd name="connsiteX1" fmla="*/ 70350 w 267906"/>
                  <a:gd name="connsiteY1" fmla="*/ 101901 h 177512"/>
                  <a:gd name="connsiteX2" fmla="*/ 21886 w 267906"/>
                  <a:gd name="connsiteY2" fmla="*/ 105993 h 177512"/>
                  <a:gd name="connsiteX3" fmla="*/ 11034 w 267906"/>
                  <a:gd name="connsiteY3" fmla="*/ 24955 h 177512"/>
                  <a:gd name="connsiteX4" fmla="*/ 121110 w 267906"/>
                  <a:gd name="connsiteY4" fmla="*/ 21770 h 177512"/>
                  <a:gd name="connsiteX5" fmla="*/ 155277 w 267906"/>
                  <a:gd name="connsiteY5" fmla="*/ 79289 h 177512"/>
                  <a:gd name="connsiteX6" fmla="*/ 218630 w 267906"/>
                  <a:gd name="connsiteY6" fmla="*/ 14066 h 177512"/>
                  <a:gd name="connsiteX7" fmla="*/ 255945 w 267906"/>
                  <a:gd name="connsiteY7" fmla="*/ 11177 h 177512"/>
                  <a:gd name="connsiteX8" fmla="*/ 267038 w 267906"/>
                  <a:gd name="connsiteY8" fmla="*/ 42474 h 177512"/>
                  <a:gd name="connsiteX9" fmla="*/ 237297 w 267906"/>
                  <a:gd name="connsiteY9" fmla="*/ 70493 h 177512"/>
                  <a:gd name="connsiteX10" fmla="*/ 139147 w 267906"/>
                  <a:gd name="connsiteY10" fmla="*/ 112716 h 177512"/>
                  <a:gd name="connsiteX11" fmla="*/ 145444 w 267906"/>
                  <a:gd name="connsiteY11" fmla="*/ 126938 h 177512"/>
                  <a:gd name="connsiteX12" fmla="*/ 196648 w 267906"/>
                  <a:gd name="connsiteY12" fmla="*/ 103012 h 177512"/>
                  <a:gd name="connsiteX13" fmla="*/ 225074 w 267906"/>
                  <a:gd name="connsiteY13" fmla="*/ 108493 h 177512"/>
                  <a:gd name="connsiteX14" fmla="*/ 232260 w 267906"/>
                  <a:gd name="connsiteY14" fmla="*/ 137401 h 177512"/>
                  <a:gd name="connsiteX15" fmla="*/ 203630 w 267906"/>
                  <a:gd name="connsiteY15" fmla="*/ 154457 h 177512"/>
                  <a:gd name="connsiteX16" fmla="*/ 87869 w 267906"/>
                  <a:gd name="connsiteY16" fmla="*/ 177513 h 177512"/>
                  <a:gd name="connsiteX17" fmla="*/ 99462 w 267906"/>
                  <a:gd name="connsiteY17" fmla="*/ 50382 h 177512"/>
                  <a:gd name="connsiteX18" fmla="*/ 29461 w 267906"/>
                  <a:gd name="connsiteY18" fmla="*/ 37381 h 17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7906" h="177512">
                    <a:moveTo>
                      <a:pt x="29461" y="37381"/>
                    </a:moveTo>
                    <a:cubicBezTo>
                      <a:pt x="64609" y="50882"/>
                      <a:pt x="91573" y="63289"/>
                      <a:pt x="70350" y="101901"/>
                    </a:cubicBezTo>
                    <a:cubicBezTo>
                      <a:pt x="55813" y="128383"/>
                      <a:pt x="37516" y="115382"/>
                      <a:pt x="21886" y="105993"/>
                    </a:cubicBezTo>
                    <a:cubicBezTo>
                      <a:pt x="-2503" y="91327"/>
                      <a:pt x="-7077" y="49437"/>
                      <a:pt x="11034" y="24955"/>
                    </a:cubicBezTo>
                    <a:cubicBezTo>
                      <a:pt x="33813" y="-5860"/>
                      <a:pt x="91499" y="-9527"/>
                      <a:pt x="121110" y="21770"/>
                    </a:cubicBezTo>
                    <a:cubicBezTo>
                      <a:pt x="137110" y="38678"/>
                      <a:pt x="145703" y="62622"/>
                      <a:pt x="155277" y="79289"/>
                    </a:cubicBezTo>
                    <a:cubicBezTo>
                      <a:pt x="174333" y="59159"/>
                      <a:pt x="194704" y="34548"/>
                      <a:pt x="218630" y="14066"/>
                    </a:cubicBezTo>
                    <a:cubicBezTo>
                      <a:pt x="226667" y="7196"/>
                      <a:pt x="245890" y="6344"/>
                      <a:pt x="255945" y="11177"/>
                    </a:cubicBezTo>
                    <a:cubicBezTo>
                      <a:pt x="263482" y="14807"/>
                      <a:pt x="270390" y="34363"/>
                      <a:pt x="267038" y="42474"/>
                    </a:cubicBezTo>
                    <a:cubicBezTo>
                      <a:pt x="262260" y="54085"/>
                      <a:pt x="249278" y="64659"/>
                      <a:pt x="237297" y="70493"/>
                    </a:cubicBezTo>
                    <a:cubicBezTo>
                      <a:pt x="205296" y="86049"/>
                      <a:pt x="171963" y="98845"/>
                      <a:pt x="139147" y="112716"/>
                    </a:cubicBezTo>
                    <a:cubicBezTo>
                      <a:pt x="141240" y="117456"/>
                      <a:pt x="143333" y="122197"/>
                      <a:pt x="145444" y="126938"/>
                    </a:cubicBezTo>
                    <a:cubicBezTo>
                      <a:pt x="162425" y="118697"/>
                      <a:pt x="178851" y="108716"/>
                      <a:pt x="196648" y="103012"/>
                    </a:cubicBezTo>
                    <a:cubicBezTo>
                      <a:pt x="205056" y="100327"/>
                      <a:pt x="219315" y="102660"/>
                      <a:pt x="225074" y="108493"/>
                    </a:cubicBezTo>
                    <a:cubicBezTo>
                      <a:pt x="231389" y="114901"/>
                      <a:pt x="235982" y="130735"/>
                      <a:pt x="232260" y="137401"/>
                    </a:cubicBezTo>
                    <a:cubicBezTo>
                      <a:pt x="227500" y="145901"/>
                      <a:pt x="214278" y="152050"/>
                      <a:pt x="203630" y="154457"/>
                    </a:cubicBezTo>
                    <a:cubicBezTo>
                      <a:pt x="162444" y="163716"/>
                      <a:pt x="120832" y="171087"/>
                      <a:pt x="87869" y="177513"/>
                    </a:cubicBezTo>
                    <a:cubicBezTo>
                      <a:pt x="117314" y="146883"/>
                      <a:pt x="138184" y="102179"/>
                      <a:pt x="99462" y="50382"/>
                    </a:cubicBezTo>
                    <a:cubicBezTo>
                      <a:pt x="80184" y="24585"/>
                      <a:pt x="69683" y="22677"/>
                      <a:pt x="29461" y="3738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B9D6DDC2-A303-F498-3896-E71CC57A2981}"/>
                  </a:ext>
                </a:extLst>
              </p:cNvPr>
              <p:cNvSpPr/>
              <p:nvPr/>
            </p:nvSpPr>
            <p:spPr>
              <a:xfrm>
                <a:off x="3569274" y="4470698"/>
                <a:ext cx="71445" cy="54259"/>
              </a:xfrm>
              <a:custGeom>
                <a:avLst/>
                <a:gdLst>
                  <a:gd name="connsiteX0" fmla="*/ 3093 w 71445"/>
                  <a:gd name="connsiteY0" fmla="*/ 0 h 54259"/>
                  <a:gd name="connsiteX1" fmla="*/ 63556 w 71445"/>
                  <a:gd name="connsiteY1" fmla="*/ 20556 h 54259"/>
                  <a:gd name="connsiteX2" fmla="*/ 71445 w 71445"/>
                  <a:gd name="connsiteY2" fmla="*/ 54260 h 54259"/>
                  <a:gd name="connsiteX3" fmla="*/ 37315 w 71445"/>
                  <a:gd name="connsiteY3" fmla="*/ 49408 h 54259"/>
                  <a:gd name="connsiteX4" fmla="*/ 0 w 71445"/>
                  <a:gd name="connsiteY4" fmla="*/ 8130 h 54259"/>
                  <a:gd name="connsiteX5" fmla="*/ 3093 w 71445"/>
                  <a:gd name="connsiteY5" fmla="*/ 0 h 5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45" h="54259">
                    <a:moveTo>
                      <a:pt x="3093" y="0"/>
                    </a:moveTo>
                    <a:cubicBezTo>
                      <a:pt x="23482" y="6426"/>
                      <a:pt x="45241" y="10408"/>
                      <a:pt x="63556" y="20556"/>
                    </a:cubicBezTo>
                    <a:cubicBezTo>
                      <a:pt x="70334" y="24315"/>
                      <a:pt x="69038" y="42612"/>
                      <a:pt x="71445" y="54260"/>
                    </a:cubicBezTo>
                    <a:cubicBezTo>
                      <a:pt x="59853" y="52927"/>
                      <a:pt x="45297" y="55482"/>
                      <a:pt x="37315" y="49408"/>
                    </a:cubicBezTo>
                    <a:cubicBezTo>
                      <a:pt x="22815" y="38352"/>
                      <a:pt x="12222" y="22167"/>
                      <a:pt x="0" y="8130"/>
                    </a:cubicBezTo>
                    <a:cubicBezTo>
                      <a:pt x="1037" y="5426"/>
                      <a:pt x="2056" y="2704"/>
                      <a:pt x="3093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A2FC15E7-F1F7-052C-BC9F-4841999D1508}"/>
                  </a:ext>
                </a:extLst>
              </p:cNvPr>
              <p:cNvSpPr/>
              <p:nvPr/>
            </p:nvSpPr>
            <p:spPr>
              <a:xfrm>
                <a:off x="3565052" y="4392514"/>
                <a:ext cx="58510" cy="75092"/>
              </a:xfrm>
              <a:custGeom>
                <a:avLst/>
                <a:gdLst>
                  <a:gd name="connsiteX0" fmla="*/ 0 w 58510"/>
                  <a:gd name="connsiteY0" fmla="*/ 75092 h 75092"/>
                  <a:gd name="connsiteX1" fmla="*/ 17352 w 58510"/>
                  <a:gd name="connsiteY1" fmla="*/ 21702 h 75092"/>
                  <a:gd name="connsiteX2" fmla="*/ 36278 w 58510"/>
                  <a:gd name="connsiteY2" fmla="*/ 295 h 75092"/>
                  <a:gd name="connsiteX3" fmla="*/ 58149 w 58510"/>
                  <a:gd name="connsiteY3" fmla="*/ 11887 h 75092"/>
                  <a:gd name="connsiteX4" fmla="*/ 49464 w 58510"/>
                  <a:gd name="connsiteY4" fmla="*/ 40017 h 75092"/>
                  <a:gd name="connsiteX5" fmla="*/ 0 w 58510"/>
                  <a:gd name="connsiteY5" fmla="*/ 75092 h 75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0" h="75092">
                    <a:moveTo>
                      <a:pt x="0" y="75092"/>
                    </a:moveTo>
                    <a:cubicBezTo>
                      <a:pt x="7370" y="51721"/>
                      <a:pt x="10908" y="36073"/>
                      <a:pt x="17352" y="21702"/>
                    </a:cubicBezTo>
                    <a:cubicBezTo>
                      <a:pt x="21186" y="13128"/>
                      <a:pt x="28334" y="2961"/>
                      <a:pt x="36278" y="295"/>
                    </a:cubicBezTo>
                    <a:cubicBezTo>
                      <a:pt x="42056" y="-1650"/>
                      <a:pt x="57167" y="6462"/>
                      <a:pt x="58149" y="11887"/>
                    </a:cubicBezTo>
                    <a:cubicBezTo>
                      <a:pt x="59742" y="20684"/>
                      <a:pt x="55927" y="33869"/>
                      <a:pt x="49464" y="40017"/>
                    </a:cubicBezTo>
                    <a:cubicBezTo>
                      <a:pt x="36445" y="52351"/>
                      <a:pt x="20130" y="61221"/>
                      <a:pt x="0" y="7509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F2608A42-70DE-1CD3-0921-022E120A0994}"/>
                  </a:ext>
                </a:extLst>
              </p:cNvPr>
              <p:cNvSpPr/>
              <p:nvPr/>
            </p:nvSpPr>
            <p:spPr>
              <a:xfrm>
                <a:off x="3504835" y="4375444"/>
                <a:ext cx="54494" cy="44924"/>
              </a:xfrm>
              <a:custGeom>
                <a:avLst/>
                <a:gdLst>
                  <a:gd name="connsiteX0" fmla="*/ 54495 w 54494"/>
                  <a:gd name="connsiteY0" fmla="*/ 31735 h 44924"/>
                  <a:gd name="connsiteX1" fmla="*/ 12698 w 54494"/>
                  <a:gd name="connsiteY1" fmla="*/ 44902 h 44924"/>
                  <a:gd name="connsiteX2" fmla="*/ 457 w 54494"/>
                  <a:gd name="connsiteY2" fmla="*/ 20494 h 44924"/>
                  <a:gd name="connsiteX3" fmla="*/ 30457 w 54494"/>
                  <a:gd name="connsiteY3" fmla="*/ 31 h 44924"/>
                  <a:gd name="connsiteX4" fmla="*/ 54495 w 54494"/>
                  <a:gd name="connsiteY4" fmla="*/ 31735 h 44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4" h="44924">
                    <a:moveTo>
                      <a:pt x="54495" y="31735"/>
                    </a:moveTo>
                    <a:cubicBezTo>
                      <a:pt x="35772" y="38272"/>
                      <a:pt x="24068" y="45383"/>
                      <a:pt x="12698" y="44902"/>
                    </a:cubicBezTo>
                    <a:cubicBezTo>
                      <a:pt x="7864" y="44698"/>
                      <a:pt x="-2265" y="24401"/>
                      <a:pt x="457" y="20494"/>
                    </a:cubicBezTo>
                    <a:cubicBezTo>
                      <a:pt x="7124" y="10883"/>
                      <a:pt x="19253" y="1957"/>
                      <a:pt x="30457" y="31"/>
                    </a:cubicBezTo>
                    <a:cubicBezTo>
                      <a:pt x="35291" y="-821"/>
                      <a:pt x="43235" y="16272"/>
                      <a:pt x="54495" y="31735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D2EEA7DB-B1CC-05C3-CEB3-7EB47D50470C}"/>
                  </a:ext>
                </a:extLst>
              </p:cNvPr>
              <p:cNvSpPr/>
              <p:nvPr/>
            </p:nvSpPr>
            <p:spPr>
              <a:xfrm>
                <a:off x="3703573" y="4416278"/>
                <a:ext cx="53555" cy="42092"/>
              </a:xfrm>
              <a:custGeom>
                <a:avLst/>
                <a:gdLst>
                  <a:gd name="connsiteX0" fmla="*/ 53556 w 53555"/>
                  <a:gd name="connsiteY0" fmla="*/ 29420 h 42092"/>
                  <a:gd name="connsiteX1" fmla="*/ 12222 w 53555"/>
                  <a:gd name="connsiteY1" fmla="*/ 41698 h 42092"/>
                  <a:gd name="connsiteX2" fmla="*/ 610 w 53555"/>
                  <a:gd name="connsiteY2" fmla="*/ 14364 h 42092"/>
                  <a:gd name="connsiteX3" fmla="*/ 28407 w 53555"/>
                  <a:gd name="connsiteY3" fmla="*/ 68 h 42092"/>
                  <a:gd name="connsiteX4" fmla="*/ 53556 w 53555"/>
                  <a:gd name="connsiteY4" fmla="*/ 29420 h 42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55" h="42092">
                    <a:moveTo>
                      <a:pt x="53556" y="29420"/>
                    </a:moveTo>
                    <a:cubicBezTo>
                      <a:pt x="34000" y="35920"/>
                      <a:pt x="21888" y="43976"/>
                      <a:pt x="12222" y="41698"/>
                    </a:cubicBezTo>
                    <a:cubicBezTo>
                      <a:pt x="5999" y="40235"/>
                      <a:pt x="-2334" y="21049"/>
                      <a:pt x="610" y="14364"/>
                    </a:cubicBezTo>
                    <a:cubicBezTo>
                      <a:pt x="4055" y="6531"/>
                      <a:pt x="19148" y="-784"/>
                      <a:pt x="28407" y="68"/>
                    </a:cubicBezTo>
                    <a:cubicBezTo>
                      <a:pt x="35500" y="734"/>
                      <a:pt x="41389" y="14438"/>
                      <a:pt x="53556" y="2942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1379478C-A2F2-8DC0-1DCE-3326FB163EB9}"/>
                  </a:ext>
                </a:extLst>
              </p:cNvPr>
              <p:cNvSpPr/>
              <p:nvPr/>
            </p:nvSpPr>
            <p:spPr>
              <a:xfrm>
                <a:off x="3542385" y="4537236"/>
                <a:ext cx="52426" cy="41512"/>
              </a:xfrm>
              <a:custGeom>
                <a:avLst/>
                <a:gdLst>
                  <a:gd name="connsiteX0" fmla="*/ 52427 w 52426"/>
                  <a:gd name="connsiteY0" fmla="*/ 32482 h 41512"/>
                  <a:gd name="connsiteX1" fmla="*/ 9519 w 52426"/>
                  <a:gd name="connsiteY1" fmla="*/ 40816 h 41512"/>
                  <a:gd name="connsiteX2" fmla="*/ 870 w 52426"/>
                  <a:gd name="connsiteY2" fmla="*/ 12297 h 41512"/>
                  <a:gd name="connsiteX3" fmla="*/ 28112 w 52426"/>
                  <a:gd name="connsiteY3" fmla="*/ 463 h 41512"/>
                  <a:gd name="connsiteX4" fmla="*/ 52427 w 52426"/>
                  <a:gd name="connsiteY4" fmla="*/ 32482 h 4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26" h="41512">
                    <a:moveTo>
                      <a:pt x="52427" y="32482"/>
                    </a:moveTo>
                    <a:cubicBezTo>
                      <a:pt x="32371" y="37056"/>
                      <a:pt x="19593" y="43686"/>
                      <a:pt x="9519" y="40816"/>
                    </a:cubicBezTo>
                    <a:cubicBezTo>
                      <a:pt x="3852" y="39205"/>
                      <a:pt x="-2315" y="19834"/>
                      <a:pt x="870" y="12297"/>
                    </a:cubicBezTo>
                    <a:cubicBezTo>
                      <a:pt x="3852" y="5241"/>
                      <a:pt x="20445" y="-1907"/>
                      <a:pt x="28112" y="463"/>
                    </a:cubicBezTo>
                    <a:cubicBezTo>
                      <a:pt x="36334" y="3019"/>
                      <a:pt x="41112" y="16649"/>
                      <a:pt x="52427" y="3248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图形 35">
              <a:extLst>
                <a:ext uri="{FF2B5EF4-FFF2-40B4-BE49-F238E27FC236}">
                  <a16:creationId xmlns:a16="http://schemas.microsoft.com/office/drawing/2014/main" id="{A4A8D374-D021-A085-4426-48B90C3FADEA}"/>
                </a:ext>
              </a:extLst>
            </p:cNvPr>
            <p:cNvGrpSpPr/>
            <p:nvPr/>
          </p:nvGrpSpPr>
          <p:grpSpPr>
            <a:xfrm>
              <a:off x="3668629" y="4559813"/>
              <a:ext cx="365429" cy="430413"/>
              <a:chOff x="3668629" y="4559813"/>
              <a:chExt cx="365429" cy="430413"/>
            </a:xfrm>
            <a:solidFill>
              <a:srgbClr val="E50012"/>
            </a:solidFill>
          </p:grpSpPr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FD6D3DF8-7476-CA37-7450-B981EEED2EB5}"/>
                  </a:ext>
                </a:extLst>
              </p:cNvPr>
              <p:cNvSpPr/>
              <p:nvPr/>
            </p:nvSpPr>
            <p:spPr>
              <a:xfrm>
                <a:off x="3770436" y="4799091"/>
                <a:ext cx="263621" cy="191136"/>
              </a:xfrm>
              <a:custGeom>
                <a:avLst/>
                <a:gdLst>
                  <a:gd name="connsiteX0" fmla="*/ 29359 w 263621"/>
                  <a:gd name="connsiteY0" fmla="*/ 162688 h 191136"/>
                  <a:gd name="connsiteX1" fmla="*/ 93842 w 263621"/>
                  <a:gd name="connsiteY1" fmla="*/ 130706 h 191136"/>
                  <a:gd name="connsiteX2" fmla="*/ 54045 w 263621"/>
                  <a:gd name="connsiteY2" fmla="*/ 9131 h 191136"/>
                  <a:gd name="connsiteX3" fmla="*/ 157324 w 263621"/>
                  <a:gd name="connsiteY3" fmla="*/ 3871 h 191136"/>
                  <a:gd name="connsiteX4" fmla="*/ 181084 w 263621"/>
                  <a:gd name="connsiteY4" fmla="*/ 1075 h 191136"/>
                  <a:gd name="connsiteX5" fmla="*/ 206899 w 263621"/>
                  <a:gd name="connsiteY5" fmla="*/ 31186 h 191136"/>
                  <a:gd name="connsiteX6" fmla="*/ 182306 w 263621"/>
                  <a:gd name="connsiteY6" fmla="*/ 54872 h 191136"/>
                  <a:gd name="connsiteX7" fmla="*/ 118286 w 263621"/>
                  <a:gd name="connsiteY7" fmla="*/ 52835 h 191136"/>
                  <a:gd name="connsiteX8" fmla="*/ 178676 w 263621"/>
                  <a:gd name="connsiteY8" fmla="*/ 74354 h 191136"/>
                  <a:gd name="connsiteX9" fmla="*/ 227825 w 263621"/>
                  <a:gd name="connsiteY9" fmla="*/ 75169 h 191136"/>
                  <a:gd name="connsiteX10" fmla="*/ 263455 w 263621"/>
                  <a:gd name="connsiteY10" fmla="*/ 114410 h 191136"/>
                  <a:gd name="connsiteX11" fmla="*/ 220788 w 263621"/>
                  <a:gd name="connsiteY11" fmla="*/ 137095 h 191136"/>
                  <a:gd name="connsiteX12" fmla="*/ 138176 w 263621"/>
                  <a:gd name="connsiteY12" fmla="*/ 85335 h 191136"/>
                  <a:gd name="connsiteX13" fmla="*/ 81415 w 263621"/>
                  <a:gd name="connsiteY13" fmla="*/ 185670 h 191136"/>
                  <a:gd name="connsiteX14" fmla="*/ 4988 w 263621"/>
                  <a:gd name="connsiteY14" fmla="*/ 164485 h 191136"/>
                  <a:gd name="connsiteX15" fmla="*/ 6877 w 263621"/>
                  <a:gd name="connsiteY15" fmla="*/ 96039 h 191136"/>
                  <a:gd name="connsiteX16" fmla="*/ 39248 w 263621"/>
                  <a:gd name="connsiteY16" fmla="*/ 77465 h 191136"/>
                  <a:gd name="connsiteX17" fmla="*/ 63971 w 263621"/>
                  <a:gd name="connsiteY17" fmla="*/ 106187 h 191136"/>
                  <a:gd name="connsiteX18" fmla="*/ 53323 w 263621"/>
                  <a:gd name="connsiteY18" fmla="*/ 145503 h 191136"/>
                  <a:gd name="connsiteX19" fmla="*/ 29359 w 263621"/>
                  <a:gd name="connsiteY19" fmla="*/ 162688 h 19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3621" h="191136">
                    <a:moveTo>
                      <a:pt x="29359" y="162688"/>
                    </a:moveTo>
                    <a:cubicBezTo>
                      <a:pt x="66489" y="169559"/>
                      <a:pt x="83119" y="155133"/>
                      <a:pt x="93842" y="130706"/>
                    </a:cubicBezTo>
                    <a:cubicBezTo>
                      <a:pt x="114360" y="84002"/>
                      <a:pt x="98545" y="44501"/>
                      <a:pt x="54045" y="9131"/>
                    </a:cubicBezTo>
                    <a:cubicBezTo>
                      <a:pt x="80786" y="7797"/>
                      <a:pt x="119064" y="6038"/>
                      <a:pt x="157324" y="3871"/>
                    </a:cubicBezTo>
                    <a:cubicBezTo>
                      <a:pt x="165472" y="3408"/>
                      <a:pt x="176269" y="-2332"/>
                      <a:pt x="181084" y="1075"/>
                    </a:cubicBezTo>
                    <a:cubicBezTo>
                      <a:pt x="191880" y="8723"/>
                      <a:pt x="204028" y="19520"/>
                      <a:pt x="206899" y="31186"/>
                    </a:cubicBezTo>
                    <a:cubicBezTo>
                      <a:pt x="208380" y="37168"/>
                      <a:pt x="191269" y="54687"/>
                      <a:pt x="182306" y="54872"/>
                    </a:cubicBezTo>
                    <a:cubicBezTo>
                      <a:pt x="162694" y="55298"/>
                      <a:pt x="142898" y="48002"/>
                      <a:pt x="118286" y="52835"/>
                    </a:cubicBezTo>
                    <a:cubicBezTo>
                      <a:pt x="138361" y="60224"/>
                      <a:pt x="157990" y="69706"/>
                      <a:pt x="178676" y="74354"/>
                    </a:cubicBezTo>
                    <a:cubicBezTo>
                      <a:pt x="194343" y="77872"/>
                      <a:pt x="211436" y="75965"/>
                      <a:pt x="227825" y="75169"/>
                    </a:cubicBezTo>
                    <a:cubicBezTo>
                      <a:pt x="256122" y="73798"/>
                      <a:pt x="264992" y="92798"/>
                      <a:pt x="263455" y="114410"/>
                    </a:cubicBezTo>
                    <a:cubicBezTo>
                      <a:pt x="261659" y="139595"/>
                      <a:pt x="239899" y="146392"/>
                      <a:pt x="220788" y="137095"/>
                    </a:cubicBezTo>
                    <a:cubicBezTo>
                      <a:pt x="192102" y="123132"/>
                      <a:pt x="166269" y="103336"/>
                      <a:pt x="138176" y="85335"/>
                    </a:cubicBezTo>
                    <a:cubicBezTo>
                      <a:pt x="142916" y="129410"/>
                      <a:pt x="129472" y="168077"/>
                      <a:pt x="81415" y="185670"/>
                    </a:cubicBezTo>
                    <a:cubicBezTo>
                      <a:pt x="51322" y="196670"/>
                      <a:pt x="19470" y="191781"/>
                      <a:pt x="4988" y="164485"/>
                    </a:cubicBezTo>
                    <a:cubicBezTo>
                      <a:pt x="-4475" y="146632"/>
                      <a:pt x="1470" y="118188"/>
                      <a:pt x="6877" y="96039"/>
                    </a:cubicBezTo>
                    <a:cubicBezTo>
                      <a:pt x="9044" y="87113"/>
                      <a:pt x="29322" y="75724"/>
                      <a:pt x="39248" y="77465"/>
                    </a:cubicBezTo>
                    <a:cubicBezTo>
                      <a:pt x="49304" y="79224"/>
                      <a:pt x="61823" y="94873"/>
                      <a:pt x="63971" y="106187"/>
                    </a:cubicBezTo>
                    <a:cubicBezTo>
                      <a:pt x="66267" y="118317"/>
                      <a:pt x="59026" y="133095"/>
                      <a:pt x="53323" y="145503"/>
                    </a:cubicBezTo>
                    <a:cubicBezTo>
                      <a:pt x="50656" y="151262"/>
                      <a:pt x="41748" y="154151"/>
                      <a:pt x="29359" y="162688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C13C2C08-6EE8-E8BC-B89D-747DC9F7D37F}"/>
                  </a:ext>
                </a:extLst>
              </p:cNvPr>
              <p:cNvSpPr/>
              <p:nvPr/>
            </p:nvSpPr>
            <p:spPr>
              <a:xfrm>
                <a:off x="3753381" y="4559813"/>
                <a:ext cx="269288" cy="179740"/>
              </a:xfrm>
              <a:custGeom>
                <a:avLst/>
                <a:gdLst>
                  <a:gd name="connsiteX0" fmla="*/ 34322 w 269288"/>
                  <a:gd name="connsiteY0" fmla="*/ 31331 h 179740"/>
                  <a:gd name="connsiteX1" fmla="*/ 62841 w 269288"/>
                  <a:gd name="connsiteY1" fmla="*/ 102202 h 179740"/>
                  <a:gd name="connsiteX2" fmla="*/ 14433 w 269288"/>
                  <a:gd name="connsiteY2" fmla="*/ 97443 h 179740"/>
                  <a:gd name="connsiteX3" fmla="*/ 18451 w 269288"/>
                  <a:gd name="connsiteY3" fmla="*/ 15794 h 179740"/>
                  <a:gd name="connsiteX4" fmla="*/ 127268 w 269288"/>
                  <a:gd name="connsiteY4" fmla="*/ 32609 h 179740"/>
                  <a:gd name="connsiteX5" fmla="*/ 150435 w 269288"/>
                  <a:gd name="connsiteY5" fmla="*/ 95369 h 179740"/>
                  <a:gd name="connsiteX6" fmla="*/ 224565 w 269288"/>
                  <a:gd name="connsiteY6" fmla="*/ 42720 h 179740"/>
                  <a:gd name="connsiteX7" fmla="*/ 261788 w 269288"/>
                  <a:gd name="connsiteY7" fmla="*/ 46646 h 179740"/>
                  <a:gd name="connsiteX8" fmla="*/ 267029 w 269288"/>
                  <a:gd name="connsiteY8" fmla="*/ 79443 h 179740"/>
                  <a:gd name="connsiteX9" fmla="*/ 232695 w 269288"/>
                  <a:gd name="connsiteY9" fmla="*/ 101610 h 179740"/>
                  <a:gd name="connsiteX10" fmla="*/ 128508 w 269288"/>
                  <a:gd name="connsiteY10" fmla="*/ 125332 h 179740"/>
                  <a:gd name="connsiteX11" fmla="*/ 132120 w 269288"/>
                  <a:gd name="connsiteY11" fmla="*/ 140462 h 179740"/>
                  <a:gd name="connsiteX12" fmla="*/ 186824 w 269288"/>
                  <a:gd name="connsiteY12" fmla="*/ 126221 h 179740"/>
                  <a:gd name="connsiteX13" fmla="*/ 213787 w 269288"/>
                  <a:gd name="connsiteY13" fmla="*/ 136758 h 179740"/>
                  <a:gd name="connsiteX14" fmla="*/ 215621 w 269288"/>
                  <a:gd name="connsiteY14" fmla="*/ 166481 h 179740"/>
                  <a:gd name="connsiteX15" fmla="*/ 184379 w 269288"/>
                  <a:gd name="connsiteY15" fmla="*/ 178055 h 179740"/>
                  <a:gd name="connsiteX16" fmla="*/ 66359 w 269288"/>
                  <a:gd name="connsiteY16" fmla="*/ 179740 h 179740"/>
                  <a:gd name="connsiteX17" fmla="*/ 100823 w 269288"/>
                  <a:gd name="connsiteY17" fmla="*/ 56813 h 179740"/>
                  <a:gd name="connsiteX18" fmla="*/ 34322 w 269288"/>
                  <a:gd name="connsiteY18" fmla="*/ 31331 h 179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9288" h="179740">
                    <a:moveTo>
                      <a:pt x="34322" y="31331"/>
                    </a:moveTo>
                    <a:cubicBezTo>
                      <a:pt x="66434" y="50979"/>
                      <a:pt x="90712" y="68072"/>
                      <a:pt x="62841" y="102202"/>
                    </a:cubicBezTo>
                    <a:cubicBezTo>
                      <a:pt x="43748" y="125591"/>
                      <a:pt x="28100" y="109517"/>
                      <a:pt x="14433" y="97443"/>
                    </a:cubicBezTo>
                    <a:cubicBezTo>
                      <a:pt x="-6882" y="78609"/>
                      <a:pt x="-3790" y="36572"/>
                      <a:pt x="18451" y="15794"/>
                    </a:cubicBezTo>
                    <a:cubicBezTo>
                      <a:pt x="46452" y="-10373"/>
                      <a:pt x="103841" y="-3521"/>
                      <a:pt x="127268" y="32609"/>
                    </a:cubicBezTo>
                    <a:cubicBezTo>
                      <a:pt x="139934" y="52146"/>
                      <a:pt x="144046" y="77239"/>
                      <a:pt x="150435" y="95369"/>
                    </a:cubicBezTo>
                    <a:cubicBezTo>
                      <a:pt x="172824" y="79035"/>
                      <a:pt x="197324" y="58516"/>
                      <a:pt x="224565" y="42720"/>
                    </a:cubicBezTo>
                    <a:cubicBezTo>
                      <a:pt x="233714" y="37424"/>
                      <a:pt x="252769" y="40072"/>
                      <a:pt x="261788" y="46646"/>
                    </a:cubicBezTo>
                    <a:cubicBezTo>
                      <a:pt x="268547" y="51572"/>
                      <a:pt x="271788" y="72054"/>
                      <a:pt x="267029" y="79443"/>
                    </a:cubicBezTo>
                    <a:cubicBezTo>
                      <a:pt x="260232" y="89998"/>
                      <a:pt x="245547" y="98035"/>
                      <a:pt x="232695" y="101610"/>
                    </a:cubicBezTo>
                    <a:cubicBezTo>
                      <a:pt x="198417" y="111110"/>
                      <a:pt x="163305" y="117628"/>
                      <a:pt x="128508" y="125332"/>
                    </a:cubicBezTo>
                    <a:cubicBezTo>
                      <a:pt x="129712" y="130369"/>
                      <a:pt x="130916" y="135425"/>
                      <a:pt x="132120" y="140462"/>
                    </a:cubicBezTo>
                    <a:cubicBezTo>
                      <a:pt x="150323" y="135443"/>
                      <a:pt x="168287" y="128610"/>
                      <a:pt x="186824" y="126221"/>
                    </a:cubicBezTo>
                    <a:cubicBezTo>
                      <a:pt x="195583" y="125091"/>
                      <a:pt x="209176" y="129980"/>
                      <a:pt x="213787" y="136758"/>
                    </a:cubicBezTo>
                    <a:cubicBezTo>
                      <a:pt x="218843" y="144203"/>
                      <a:pt x="220491" y="160610"/>
                      <a:pt x="215621" y="166481"/>
                    </a:cubicBezTo>
                    <a:cubicBezTo>
                      <a:pt x="209398" y="173981"/>
                      <a:pt x="195287" y="177629"/>
                      <a:pt x="184379" y="178055"/>
                    </a:cubicBezTo>
                    <a:cubicBezTo>
                      <a:pt x="142194" y="179703"/>
                      <a:pt x="99934" y="179407"/>
                      <a:pt x="66359" y="179740"/>
                    </a:cubicBezTo>
                    <a:cubicBezTo>
                      <a:pt x="100860" y="154944"/>
                      <a:pt x="129508" y="114776"/>
                      <a:pt x="100823" y="56813"/>
                    </a:cubicBezTo>
                    <a:cubicBezTo>
                      <a:pt x="86508" y="27942"/>
                      <a:pt x="76526" y="24164"/>
                      <a:pt x="34322" y="3133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A481D00F-30CB-894E-374B-721109DF6919}"/>
                  </a:ext>
                </a:extLst>
              </p:cNvPr>
              <p:cNvSpPr/>
              <p:nvPr/>
            </p:nvSpPr>
            <p:spPr>
              <a:xfrm>
                <a:off x="3717480" y="4777813"/>
                <a:ext cx="63335" cy="65760"/>
              </a:xfrm>
              <a:custGeom>
                <a:avLst/>
                <a:gdLst>
                  <a:gd name="connsiteX0" fmla="*/ 4500 w 63335"/>
                  <a:gd name="connsiteY0" fmla="*/ 0 h 65760"/>
                  <a:gd name="connsiteX1" fmla="*/ 60241 w 63335"/>
                  <a:gd name="connsiteY1" fmla="*/ 31186 h 65760"/>
                  <a:gd name="connsiteX2" fmla="*/ 61871 w 63335"/>
                  <a:gd name="connsiteY2" fmla="*/ 65760 h 65760"/>
                  <a:gd name="connsiteX3" fmla="*/ 29204 w 63335"/>
                  <a:gd name="connsiteY3" fmla="*/ 54797 h 65760"/>
                  <a:gd name="connsiteX4" fmla="*/ 0 w 63335"/>
                  <a:gd name="connsiteY4" fmla="*/ 7426 h 65760"/>
                  <a:gd name="connsiteX5" fmla="*/ 4500 w 63335"/>
                  <a:gd name="connsiteY5" fmla="*/ 0 h 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35" h="65760">
                    <a:moveTo>
                      <a:pt x="4500" y="0"/>
                    </a:moveTo>
                    <a:cubicBezTo>
                      <a:pt x="23389" y="10019"/>
                      <a:pt x="44056" y="17871"/>
                      <a:pt x="60241" y="31186"/>
                    </a:cubicBezTo>
                    <a:cubicBezTo>
                      <a:pt x="66223" y="36112"/>
                      <a:pt x="61649" y="53871"/>
                      <a:pt x="61871" y="65760"/>
                    </a:cubicBezTo>
                    <a:cubicBezTo>
                      <a:pt x="50723" y="62353"/>
                      <a:pt x="35926" y="62223"/>
                      <a:pt x="29204" y="54797"/>
                    </a:cubicBezTo>
                    <a:cubicBezTo>
                      <a:pt x="16945" y="41297"/>
                      <a:pt x="9463" y="23463"/>
                      <a:pt x="0" y="7426"/>
                    </a:cubicBezTo>
                    <a:cubicBezTo>
                      <a:pt x="1500" y="4963"/>
                      <a:pt x="3000" y="2481"/>
                      <a:pt x="4500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66EAE486-61B4-EC0C-090E-F14CEBEF9D47}"/>
                  </a:ext>
                </a:extLst>
              </p:cNvPr>
              <p:cNvSpPr/>
              <p:nvPr/>
            </p:nvSpPr>
            <p:spPr>
              <a:xfrm>
                <a:off x="3715350" y="4706411"/>
                <a:ext cx="68648" cy="67032"/>
              </a:xfrm>
              <a:custGeom>
                <a:avLst/>
                <a:gdLst>
                  <a:gd name="connsiteX0" fmla="*/ 0 w 68648"/>
                  <a:gd name="connsiteY0" fmla="*/ 67032 h 67032"/>
                  <a:gd name="connsiteX1" fmla="*/ 26741 w 68648"/>
                  <a:gd name="connsiteY1" fmla="*/ 17680 h 67032"/>
                  <a:gd name="connsiteX2" fmla="*/ 49241 w 68648"/>
                  <a:gd name="connsiteY2" fmla="*/ 50 h 67032"/>
                  <a:gd name="connsiteX3" fmla="*/ 68649 w 68648"/>
                  <a:gd name="connsiteY3" fmla="*/ 15420 h 67032"/>
                  <a:gd name="connsiteX4" fmla="*/ 55001 w 68648"/>
                  <a:gd name="connsiteY4" fmla="*/ 41495 h 67032"/>
                  <a:gd name="connsiteX5" fmla="*/ 0 w 68648"/>
                  <a:gd name="connsiteY5" fmla="*/ 67032 h 6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48" h="67032">
                    <a:moveTo>
                      <a:pt x="0" y="67032"/>
                    </a:moveTo>
                    <a:cubicBezTo>
                      <a:pt x="11482" y="45384"/>
                      <a:pt x="17815" y="30643"/>
                      <a:pt x="26741" y="17680"/>
                    </a:cubicBezTo>
                    <a:cubicBezTo>
                      <a:pt x="32074" y="9939"/>
                      <a:pt x="40945" y="1235"/>
                      <a:pt x="49241" y="50"/>
                    </a:cubicBezTo>
                    <a:cubicBezTo>
                      <a:pt x="55278" y="-820"/>
                      <a:pt x="68668" y="9902"/>
                      <a:pt x="68649" y="15420"/>
                    </a:cubicBezTo>
                    <a:cubicBezTo>
                      <a:pt x="68630" y="24365"/>
                      <a:pt x="62464" y="36624"/>
                      <a:pt x="55001" y="41495"/>
                    </a:cubicBezTo>
                    <a:cubicBezTo>
                      <a:pt x="39963" y="51291"/>
                      <a:pt x="22315" y="57032"/>
                      <a:pt x="0" y="6703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AE3BCF46-7FED-E326-0A52-33267D80FFDF}"/>
                  </a:ext>
                </a:extLst>
              </p:cNvPr>
              <p:cNvSpPr/>
              <p:nvPr/>
            </p:nvSpPr>
            <p:spPr>
              <a:xfrm>
                <a:off x="3668629" y="4677440"/>
                <a:ext cx="52054" cy="41617"/>
              </a:xfrm>
              <a:custGeom>
                <a:avLst/>
                <a:gdLst>
                  <a:gd name="connsiteX0" fmla="*/ 52055 w 52054"/>
                  <a:gd name="connsiteY0" fmla="*/ 35539 h 41617"/>
                  <a:gd name="connsiteX1" fmla="*/ 8573 w 52054"/>
                  <a:gd name="connsiteY1" fmla="*/ 40910 h 41617"/>
                  <a:gd name="connsiteX2" fmla="*/ 962 w 52054"/>
                  <a:gd name="connsiteY2" fmla="*/ 14687 h 41617"/>
                  <a:gd name="connsiteX3" fmla="*/ 34166 w 52054"/>
                  <a:gd name="connsiteY3" fmla="*/ 2 h 41617"/>
                  <a:gd name="connsiteX4" fmla="*/ 52055 w 52054"/>
                  <a:gd name="connsiteY4" fmla="*/ 35539 h 4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54" h="41617">
                    <a:moveTo>
                      <a:pt x="52055" y="35539"/>
                    </a:moveTo>
                    <a:cubicBezTo>
                      <a:pt x="32443" y="38577"/>
                      <a:pt x="19665" y="43447"/>
                      <a:pt x="8573" y="40910"/>
                    </a:cubicBezTo>
                    <a:cubicBezTo>
                      <a:pt x="3869" y="39836"/>
                      <a:pt x="-2428" y="18039"/>
                      <a:pt x="962" y="14687"/>
                    </a:cubicBezTo>
                    <a:cubicBezTo>
                      <a:pt x="9258" y="6446"/>
                      <a:pt x="22814" y="-128"/>
                      <a:pt x="34166" y="2"/>
                    </a:cubicBezTo>
                    <a:cubicBezTo>
                      <a:pt x="39073" y="39"/>
                      <a:pt x="43777" y="18298"/>
                      <a:pt x="52055" y="35539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84AC726B-FC79-25D2-CA34-516AC1619742}"/>
                  </a:ext>
                </a:extLst>
              </p:cNvPr>
              <p:cNvSpPr/>
              <p:nvPr/>
            </p:nvSpPr>
            <p:spPr>
              <a:xfrm>
                <a:off x="3857319" y="4752604"/>
                <a:ext cx="50884" cy="40081"/>
              </a:xfrm>
              <a:custGeom>
                <a:avLst/>
                <a:gdLst>
                  <a:gd name="connsiteX0" fmla="*/ 50885 w 50884"/>
                  <a:gd name="connsiteY0" fmla="*/ 34136 h 40081"/>
                  <a:gd name="connsiteX1" fmla="*/ 8014 w 50884"/>
                  <a:gd name="connsiteY1" fmla="*/ 38710 h 40081"/>
                  <a:gd name="connsiteX2" fmla="*/ 1551 w 50884"/>
                  <a:gd name="connsiteY2" fmla="*/ 9728 h 40081"/>
                  <a:gd name="connsiteX3" fmla="*/ 31477 w 50884"/>
                  <a:gd name="connsiteY3" fmla="*/ 709 h 40081"/>
                  <a:gd name="connsiteX4" fmla="*/ 50885 w 50884"/>
                  <a:gd name="connsiteY4" fmla="*/ 34136 h 4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84" h="40081">
                    <a:moveTo>
                      <a:pt x="50885" y="34136"/>
                    </a:moveTo>
                    <a:cubicBezTo>
                      <a:pt x="30477" y="36969"/>
                      <a:pt x="17107" y="42710"/>
                      <a:pt x="8014" y="38710"/>
                    </a:cubicBezTo>
                    <a:cubicBezTo>
                      <a:pt x="2162" y="36136"/>
                      <a:pt x="-2560" y="15765"/>
                      <a:pt x="1551" y="9728"/>
                    </a:cubicBezTo>
                    <a:cubicBezTo>
                      <a:pt x="6366" y="2654"/>
                      <a:pt x="22533" y="-1809"/>
                      <a:pt x="31477" y="709"/>
                    </a:cubicBezTo>
                    <a:cubicBezTo>
                      <a:pt x="38348" y="2654"/>
                      <a:pt x="41644" y="17191"/>
                      <a:pt x="50885" y="34136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C2D5E64F-5DA0-3798-BA6E-3B7D89C929E0}"/>
                  </a:ext>
                </a:extLst>
              </p:cNvPr>
              <p:cNvSpPr/>
              <p:nvPr/>
            </p:nvSpPr>
            <p:spPr>
              <a:xfrm>
                <a:off x="3676742" y="4841945"/>
                <a:ext cx="49348" cy="39882"/>
              </a:xfrm>
              <a:custGeom>
                <a:avLst/>
                <a:gdLst>
                  <a:gd name="connsiteX0" fmla="*/ 49349 w 49348"/>
                  <a:gd name="connsiteY0" fmla="*/ 37315 h 39882"/>
                  <a:gd name="connsiteX1" fmla="*/ 5644 w 49348"/>
                  <a:gd name="connsiteY1" fmla="*/ 37741 h 39882"/>
                  <a:gd name="connsiteX2" fmla="*/ 2311 w 49348"/>
                  <a:gd name="connsiteY2" fmla="*/ 8129 h 39882"/>
                  <a:gd name="connsiteX3" fmla="*/ 31237 w 49348"/>
                  <a:gd name="connsiteY3" fmla="*/ 1425 h 39882"/>
                  <a:gd name="connsiteX4" fmla="*/ 49349 w 49348"/>
                  <a:gd name="connsiteY4" fmla="*/ 37315 h 39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48" h="39882">
                    <a:moveTo>
                      <a:pt x="49349" y="37315"/>
                    </a:moveTo>
                    <a:cubicBezTo>
                      <a:pt x="28793" y="38185"/>
                      <a:pt x="15033" y="42370"/>
                      <a:pt x="5644" y="37741"/>
                    </a:cubicBezTo>
                    <a:cubicBezTo>
                      <a:pt x="366" y="35129"/>
                      <a:pt x="-2171" y="14962"/>
                      <a:pt x="2311" y="8129"/>
                    </a:cubicBezTo>
                    <a:cubicBezTo>
                      <a:pt x="6515" y="1740"/>
                      <a:pt x="24144" y="-2297"/>
                      <a:pt x="31237" y="1425"/>
                    </a:cubicBezTo>
                    <a:cubicBezTo>
                      <a:pt x="38867" y="5425"/>
                      <a:pt x="41089" y="19685"/>
                      <a:pt x="49349" y="37315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" name="图形 35">
              <a:extLst>
                <a:ext uri="{FF2B5EF4-FFF2-40B4-BE49-F238E27FC236}">
                  <a16:creationId xmlns:a16="http://schemas.microsoft.com/office/drawing/2014/main" id="{9CD74051-A362-3A24-DFD2-0FA9F7BEB806}"/>
                </a:ext>
              </a:extLst>
            </p:cNvPr>
            <p:cNvGrpSpPr/>
            <p:nvPr/>
          </p:nvGrpSpPr>
          <p:grpSpPr>
            <a:xfrm>
              <a:off x="1402847" y="4842013"/>
              <a:ext cx="548904" cy="617735"/>
              <a:chOff x="1402847" y="4842013"/>
              <a:chExt cx="548904" cy="617735"/>
            </a:xfrm>
            <a:solidFill>
              <a:srgbClr val="E50012"/>
            </a:solidFill>
          </p:grpSpPr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4F204808-3B7B-5E39-9080-BA0B6E0B16A6}"/>
                  </a:ext>
                </a:extLst>
              </p:cNvPr>
              <p:cNvSpPr/>
              <p:nvPr/>
            </p:nvSpPr>
            <p:spPr>
              <a:xfrm>
                <a:off x="1479090" y="5082168"/>
                <a:ext cx="170674" cy="185599"/>
              </a:xfrm>
              <a:custGeom>
                <a:avLst/>
                <a:gdLst>
                  <a:gd name="connsiteX0" fmla="*/ 6415 w 170674"/>
                  <a:gd name="connsiteY0" fmla="*/ 32409 h 185599"/>
                  <a:gd name="connsiteX1" fmla="*/ 1137 w 170674"/>
                  <a:gd name="connsiteY1" fmla="*/ 49372 h 185599"/>
                  <a:gd name="connsiteX2" fmla="*/ 11471 w 170674"/>
                  <a:gd name="connsiteY2" fmla="*/ 68576 h 185599"/>
                  <a:gd name="connsiteX3" fmla="*/ 25952 w 170674"/>
                  <a:gd name="connsiteY3" fmla="*/ 100984 h 185599"/>
                  <a:gd name="connsiteX4" fmla="*/ 48804 w 170674"/>
                  <a:gd name="connsiteY4" fmla="*/ 126262 h 185599"/>
                  <a:gd name="connsiteX5" fmla="*/ 64805 w 170674"/>
                  <a:gd name="connsiteY5" fmla="*/ 145225 h 185599"/>
                  <a:gd name="connsiteX6" fmla="*/ 94694 w 170674"/>
                  <a:gd name="connsiteY6" fmla="*/ 176188 h 185599"/>
                  <a:gd name="connsiteX7" fmla="*/ 117416 w 170674"/>
                  <a:gd name="connsiteY7" fmla="*/ 182725 h 185599"/>
                  <a:gd name="connsiteX8" fmla="*/ 167065 w 170674"/>
                  <a:gd name="connsiteY8" fmla="*/ 162707 h 185599"/>
                  <a:gd name="connsiteX9" fmla="*/ 162991 w 170674"/>
                  <a:gd name="connsiteY9" fmla="*/ 122150 h 185599"/>
                  <a:gd name="connsiteX10" fmla="*/ 157121 w 170674"/>
                  <a:gd name="connsiteY10" fmla="*/ 150558 h 185599"/>
                  <a:gd name="connsiteX11" fmla="*/ 155084 w 170674"/>
                  <a:gd name="connsiteY11" fmla="*/ 150392 h 185599"/>
                  <a:gd name="connsiteX12" fmla="*/ 154102 w 170674"/>
                  <a:gd name="connsiteY12" fmla="*/ 135651 h 185599"/>
                  <a:gd name="connsiteX13" fmla="*/ 145046 w 170674"/>
                  <a:gd name="connsiteY13" fmla="*/ 156392 h 185599"/>
                  <a:gd name="connsiteX14" fmla="*/ 143139 w 170674"/>
                  <a:gd name="connsiteY14" fmla="*/ 155373 h 185599"/>
                  <a:gd name="connsiteX15" fmla="*/ 147658 w 170674"/>
                  <a:gd name="connsiteY15" fmla="*/ 135558 h 185599"/>
                  <a:gd name="connsiteX16" fmla="*/ 146009 w 170674"/>
                  <a:gd name="connsiteY16" fmla="*/ 135262 h 185599"/>
                  <a:gd name="connsiteX17" fmla="*/ 133694 w 170674"/>
                  <a:gd name="connsiteY17" fmla="*/ 160262 h 185599"/>
                  <a:gd name="connsiteX18" fmla="*/ 131824 w 170674"/>
                  <a:gd name="connsiteY18" fmla="*/ 159355 h 185599"/>
                  <a:gd name="connsiteX19" fmla="*/ 135676 w 170674"/>
                  <a:gd name="connsiteY19" fmla="*/ 143429 h 185599"/>
                  <a:gd name="connsiteX20" fmla="*/ 119879 w 170674"/>
                  <a:gd name="connsiteY20" fmla="*/ 157003 h 185599"/>
                  <a:gd name="connsiteX21" fmla="*/ 117046 w 170674"/>
                  <a:gd name="connsiteY21" fmla="*/ 154558 h 185599"/>
                  <a:gd name="connsiteX22" fmla="*/ 125657 w 170674"/>
                  <a:gd name="connsiteY22" fmla="*/ 135558 h 185599"/>
                  <a:gd name="connsiteX23" fmla="*/ 122916 w 170674"/>
                  <a:gd name="connsiteY23" fmla="*/ 134521 h 185599"/>
                  <a:gd name="connsiteX24" fmla="*/ 108416 w 170674"/>
                  <a:gd name="connsiteY24" fmla="*/ 152818 h 185599"/>
                  <a:gd name="connsiteX25" fmla="*/ 106768 w 170674"/>
                  <a:gd name="connsiteY25" fmla="*/ 151558 h 185599"/>
                  <a:gd name="connsiteX26" fmla="*/ 112379 w 170674"/>
                  <a:gd name="connsiteY26" fmla="*/ 137132 h 185599"/>
                  <a:gd name="connsiteX27" fmla="*/ 99138 w 170674"/>
                  <a:gd name="connsiteY27" fmla="*/ 149577 h 185599"/>
                  <a:gd name="connsiteX28" fmla="*/ 109101 w 170674"/>
                  <a:gd name="connsiteY28" fmla="*/ 130429 h 185599"/>
                  <a:gd name="connsiteX29" fmla="*/ 107601 w 170674"/>
                  <a:gd name="connsiteY29" fmla="*/ 129299 h 185599"/>
                  <a:gd name="connsiteX30" fmla="*/ 96842 w 170674"/>
                  <a:gd name="connsiteY30" fmla="*/ 138521 h 185599"/>
                  <a:gd name="connsiteX31" fmla="*/ 105064 w 170674"/>
                  <a:gd name="connsiteY31" fmla="*/ 123669 h 185599"/>
                  <a:gd name="connsiteX32" fmla="*/ 103212 w 170674"/>
                  <a:gd name="connsiteY32" fmla="*/ 122150 h 185599"/>
                  <a:gd name="connsiteX33" fmla="*/ 85157 w 170674"/>
                  <a:gd name="connsiteY33" fmla="*/ 138466 h 185599"/>
                  <a:gd name="connsiteX34" fmla="*/ 84064 w 170674"/>
                  <a:gd name="connsiteY34" fmla="*/ 137428 h 185599"/>
                  <a:gd name="connsiteX35" fmla="*/ 87416 w 170674"/>
                  <a:gd name="connsiteY35" fmla="*/ 128040 h 185599"/>
                  <a:gd name="connsiteX36" fmla="*/ 80527 w 170674"/>
                  <a:gd name="connsiteY36" fmla="*/ 129595 h 185599"/>
                  <a:gd name="connsiteX37" fmla="*/ 87064 w 170674"/>
                  <a:gd name="connsiteY37" fmla="*/ 120021 h 185599"/>
                  <a:gd name="connsiteX38" fmla="*/ 85972 w 170674"/>
                  <a:gd name="connsiteY38" fmla="*/ 119113 h 185599"/>
                  <a:gd name="connsiteX39" fmla="*/ 74545 w 170674"/>
                  <a:gd name="connsiteY39" fmla="*/ 126113 h 185599"/>
                  <a:gd name="connsiteX40" fmla="*/ 73545 w 170674"/>
                  <a:gd name="connsiteY40" fmla="*/ 124854 h 185599"/>
                  <a:gd name="connsiteX41" fmla="*/ 85157 w 170674"/>
                  <a:gd name="connsiteY41" fmla="*/ 111039 h 185599"/>
                  <a:gd name="connsiteX42" fmla="*/ 83786 w 170674"/>
                  <a:gd name="connsiteY42" fmla="*/ 109502 h 185599"/>
                  <a:gd name="connsiteX43" fmla="*/ 68675 w 170674"/>
                  <a:gd name="connsiteY43" fmla="*/ 117428 h 185599"/>
                  <a:gd name="connsiteX44" fmla="*/ 67916 w 170674"/>
                  <a:gd name="connsiteY44" fmla="*/ 116206 h 185599"/>
                  <a:gd name="connsiteX45" fmla="*/ 76434 w 170674"/>
                  <a:gd name="connsiteY45" fmla="*/ 105002 h 185599"/>
                  <a:gd name="connsiteX46" fmla="*/ 59879 w 170674"/>
                  <a:gd name="connsiteY46" fmla="*/ 112299 h 185599"/>
                  <a:gd name="connsiteX47" fmla="*/ 66082 w 170674"/>
                  <a:gd name="connsiteY47" fmla="*/ 104187 h 185599"/>
                  <a:gd name="connsiteX48" fmla="*/ 53619 w 170674"/>
                  <a:gd name="connsiteY48" fmla="*/ 108428 h 185599"/>
                  <a:gd name="connsiteX49" fmla="*/ 66379 w 170674"/>
                  <a:gd name="connsiteY49" fmla="*/ 95150 h 185599"/>
                  <a:gd name="connsiteX50" fmla="*/ 48675 w 170674"/>
                  <a:gd name="connsiteY50" fmla="*/ 101613 h 185599"/>
                  <a:gd name="connsiteX51" fmla="*/ 48212 w 170674"/>
                  <a:gd name="connsiteY51" fmla="*/ 100150 h 185599"/>
                  <a:gd name="connsiteX52" fmla="*/ 60416 w 170674"/>
                  <a:gd name="connsiteY52" fmla="*/ 90298 h 185599"/>
                  <a:gd name="connsiteX53" fmla="*/ 59693 w 170674"/>
                  <a:gd name="connsiteY53" fmla="*/ 89058 h 185599"/>
                  <a:gd name="connsiteX54" fmla="*/ 44601 w 170674"/>
                  <a:gd name="connsiteY54" fmla="*/ 92798 h 185599"/>
                  <a:gd name="connsiteX55" fmla="*/ 44119 w 170674"/>
                  <a:gd name="connsiteY55" fmla="*/ 91465 h 185599"/>
                  <a:gd name="connsiteX56" fmla="*/ 56008 w 170674"/>
                  <a:gd name="connsiteY56" fmla="*/ 81483 h 185599"/>
                  <a:gd name="connsiteX57" fmla="*/ 36471 w 170674"/>
                  <a:gd name="connsiteY57" fmla="*/ 87002 h 185599"/>
                  <a:gd name="connsiteX58" fmla="*/ 50045 w 170674"/>
                  <a:gd name="connsiteY58" fmla="*/ 76743 h 185599"/>
                  <a:gd name="connsiteX59" fmla="*/ 49101 w 170674"/>
                  <a:gd name="connsiteY59" fmla="*/ 75594 h 185599"/>
                  <a:gd name="connsiteX60" fmla="*/ 38545 w 170674"/>
                  <a:gd name="connsiteY60" fmla="*/ 78187 h 185599"/>
                  <a:gd name="connsiteX61" fmla="*/ 37952 w 170674"/>
                  <a:gd name="connsiteY61" fmla="*/ 76668 h 185599"/>
                  <a:gd name="connsiteX62" fmla="*/ 51360 w 170674"/>
                  <a:gd name="connsiteY62" fmla="*/ 68039 h 185599"/>
                  <a:gd name="connsiteX63" fmla="*/ 50619 w 170674"/>
                  <a:gd name="connsiteY63" fmla="*/ 66853 h 185599"/>
                  <a:gd name="connsiteX64" fmla="*/ 37804 w 170674"/>
                  <a:gd name="connsiteY64" fmla="*/ 68835 h 185599"/>
                  <a:gd name="connsiteX65" fmla="*/ 37378 w 170674"/>
                  <a:gd name="connsiteY65" fmla="*/ 67520 h 185599"/>
                  <a:gd name="connsiteX66" fmla="*/ 50230 w 170674"/>
                  <a:gd name="connsiteY66" fmla="*/ 60779 h 185599"/>
                  <a:gd name="connsiteX67" fmla="*/ 32693 w 170674"/>
                  <a:gd name="connsiteY67" fmla="*/ 62946 h 185599"/>
                  <a:gd name="connsiteX68" fmla="*/ 32341 w 170674"/>
                  <a:gd name="connsiteY68" fmla="*/ 61631 h 185599"/>
                  <a:gd name="connsiteX69" fmla="*/ 49730 w 170674"/>
                  <a:gd name="connsiteY69" fmla="*/ 53501 h 185599"/>
                  <a:gd name="connsiteX70" fmla="*/ 49212 w 170674"/>
                  <a:gd name="connsiteY70" fmla="*/ 51964 h 185599"/>
                  <a:gd name="connsiteX71" fmla="*/ 30600 w 170674"/>
                  <a:gd name="connsiteY71" fmla="*/ 52464 h 185599"/>
                  <a:gd name="connsiteX72" fmla="*/ 37712 w 170674"/>
                  <a:gd name="connsiteY72" fmla="*/ 47224 h 185599"/>
                  <a:gd name="connsiteX73" fmla="*/ 30489 w 170674"/>
                  <a:gd name="connsiteY73" fmla="*/ 44798 h 185599"/>
                  <a:gd name="connsiteX74" fmla="*/ 49323 w 170674"/>
                  <a:gd name="connsiteY74" fmla="*/ 38909 h 185599"/>
                  <a:gd name="connsiteX75" fmla="*/ 49175 w 170674"/>
                  <a:gd name="connsiteY75" fmla="*/ 37964 h 185599"/>
                  <a:gd name="connsiteX76" fmla="*/ 32897 w 170674"/>
                  <a:gd name="connsiteY76" fmla="*/ 38094 h 185599"/>
                  <a:gd name="connsiteX77" fmla="*/ 32712 w 170674"/>
                  <a:gd name="connsiteY77" fmla="*/ 36668 h 185599"/>
                  <a:gd name="connsiteX78" fmla="*/ 45138 w 170674"/>
                  <a:gd name="connsiteY78" fmla="*/ 32409 h 185599"/>
                  <a:gd name="connsiteX79" fmla="*/ 40638 w 170674"/>
                  <a:gd name="connsiteY79" fmla="*/ 28983 h 185599"/>
                  <a:gd name="connsiteX80" fmla="*/ 47601 w 170674"/>
                  <a:gd name="connsiteY80" fmla="*/ 23649 h 185599"/>
                  <a:gd name="connsiteX81" fmla="*/ 36638 w 170674"/>
                  <a:gd name="connsiteY81" fmla="*/ 23464 h 185599"/>
                  <a:gd name="connsiteX82" fmla="*/ 37101 w 170674"/>
                  <a:gd name="connsiteY82" fmla="*/ 20371 h 185599"/>
                  <a:gd name="connsiteX83" fmla="*/ 59934 w 170674"/>
                  <a:gd name="connsiteY83" fmla="*/ 17075 h 185599"/>
                  <a:gd name="connsiteX84" fmla="*/ 44175 w 170674"/>
                  <a:gd name="connsiteY84" fmla="*/ 12575 h 185599"/>
                  <a:gd name="connsiteX85" fmla="*/ 44397 w 170674"/>
                  <a:gd name="connsiteY85" fmla="*/ 10464 h 185599"/>
                  <a:gd name="connsiteX86" fmla="*/ 80342 w 170674"/>
                  <a:gd name="connsiteY86" fmla="*/ 9557 h 185599"/>
                  <a:gd name="connsiteX87" fmla="*/ 81323 w 170674"/>
                  <a:gd name="connsiteY87" fmla="*/ 7001 h 185599"/>
                  <a:gd name="connsiteX88" fmla="*/ 67601 w 170674"/>
                  <a:gd name="connsiteY88" fmla="*/ 464 h 185599"/>
                  <a:gd name="connsiteX89" fmla="*/ 37823 w 170674"/>
                  <a:gd name="connsiteY89" fmla="*/ 1149 h 185599"/>
                  <a:gd name="connsiteX90" fmla="*/ 16396 w 170674"/>
                  <a:gd name="connsiteY90" fmla="*/ 18649 h 185599"/>
                  <a:gd name="connsiteX91" fmla="*/ 6415 w 170674"/>
                  <a:gd name="connsiteY91" fmla="*/ 32409 h 18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170674" h="185599">
                    <a:moveTo>
                      <a:pt x="6415" y="32409"/>
                    </a:moveTo>
                    <a:cubicBezTo>
                      <a:pt x="693" y="37316"/>
                      <a:pt x="-1567" y="42742"/>
                      <a:pt x="1137" y="49372"/>
                    </a:cubicBezTo>
                    <a:cubicBezTo>
                      <a:pt x="3878" y="56131"/>
                      <a:pt x="6396" y="63909"/>
                      <a:pt x="11471" y="68576"/>
                    </a:cubicBezTo>
                    <a:cubicBezTo>
                      <a:pt x="21341" y="77631"/>
                      <a:pt x="24711" y="88391"/>
                      <a:pt x="25952" y="100984"/>
                    </a:cubicBezTo>
                    <a:cubicBezTo>
                      <a:pt x="27230" y="114132"/>
                      <a:pt x="35989" y="124317"/>
                      <a:pt x="48804" y="126262"/>
                    </a:cubicBezTo>
                    <a:cubicBezTo>
                      <a:pt x="60619" y="128040"/>
                      <a:pt x="63953" y="134651"/>
                      <a:pt x="64805" y="145225"/>
                    </a:cubicBezTo>
                    <a:cubicBezTo>
                      <a:pt x="66064" y="160744"/>
                      <a:pt x="79397" y="173559"/>
                      <a:pt x="94694" y="176188"/>
                    </a:cubicBezTo>
                    <a:cubicBezTo>
                      <a:pt x="102435" y="177522"/>
                      <a:pt x="110250" y="179596"/>
                      <a:pt x="117416" y="182725"/>
                    </a:cubicBezTo>
                    <a:cubicBezTo>
                      <a:pt x="135769" y="190725"/>
                      <a:pt x="160324" y="181374"/>
                      <a:pt x="167065" y="162707"/>
                    </a:cubicBezTo>
                    <a:cubicBezTo>
                      <a:pt x="171843" y="149466"/>
                      <a:pt x="173139" y="136188"/>
                      <a:pt x="162991" y="122150"/>
                    </a:cubicBezTo>
                    <a:cubicBezTo>
                      <a:pt x="160750" y="132947"/>
                      <a:pt x="158935" y="141743"/>
                      <a:pt x="157121" y="150558"/>
                    </a:cubicBezTo>
                    <a:cubicBezTo>
                      <a:pt x="156435" y="150503"/>
                      <a:pt x="155769" y="150447"/>
                      <a:pt x="155084" y="150392"/>
                    </a:cubicBezTo>
                    <a:cubicBezTo>
                      <a:pt x="154787" y="146003"/>
                      <a:pt x="154509" y="141632"/>
                      <a:pt x="154102" y="135651"/>
                    </a:cubicBezTo>
                    <a:cubicBezTo>
                      <a:pt x="150546" y="143818"/>
                      <a:pt x="147806" y="150095"/>
                      <a:pt x="145046" y="156392"/>
                    </a:cubicBezTo>
                    <a:cubicBezTo>
                      <a:pt x="144417" y="156058"/>
                      <a:pt x="143769" y="155725"/>
                      <a:pt x="143139" y="155373"/>
                    </a:cubicBezTo>
                    <a:cubicBezTo>
                      <a:pt x="144639" y="148762"/>
                      <a:pt x="146158" y="142151"/>
                      <a:pt x="147658" y="135558"/>
                    </a:cubicBezTo>
                    <a:cubicBezTo>
                      <a:pt x="147102" y="135466"/>
                      <a:pt x="146565" y="135354"/>
                      <a:pt x="146009" y="135262"/>
                    </a:cubicBezTo>
                    <a:cubicBezTo>
                      <a:pt x="141898" y="143595"/>
                      <a:pt x="137806" y="151929"/>
                      <a:pt x="133694" y="160262"/>
                    </a:cubicBezTo>
                    <a:cubicBezTo>
                      <a:pt x="133065" y="159966"/>
                      <a:pt x="132435" y="159651"/>
                      <a:pt x="131824" y="159355"/>
                    </a:cubicBezTo>
                    <a:cubicBezTo>
                      <a:pt x="133213" y="153577"/>
                      <a:pt x="134620" y="147781"/>
                      <a:pt x="135676" y="143429"/>
                    </a:cubicBezTo>
                    <a:cubicBezTo>
                      <a:pt x="130713" y="147688"/>
                      <a:pt x="125287" y="152355"/>
                      <a:pt x="119879" y="157003"/>
                    </a:cubicBezTo>
                    <a:cubicBezTo>
                      <a:pt x="118935" y="156188"/>
                      <a:pt x="117990" y="155373"/>
                      <a:pt x="117046" y="154558"/>
                    </a:cubicBezTo>
                    <a:cubicBezTo>
                      <a:pt x="119916" y="148225"/>
                      <a:pt x="122787" y="141892"/>
                      <a:pt x="125657" y="135558"/>
                    </a:cubicBezTo>
                    <a:cubicBezTo>
                      <a:pt x="124750" y="135206"/>
                      <a:pt x="123842" y="134854"/>
                      <a:pt x="122916" y="134521"/>
                    </a:cubicBezTo>
                    <a:cubicBezTo>
                      <a:pt x="118083" y="140614"/>
                      <a:pt x="113250" y="146725"/>
                      <a:pt x="108416" y="152818"/>
                    </a:cubicBezTo>
                    <a:cubicBezTo>
                      <a:pt x="107861" y="152392"/>
                      <a:pt x="107305" y="151984"/>
                      <a:pt x="106768" y="151558"/>
                    </a:cubicBezTo>
                    <a:cubicBezTo>
                      <a:pt x="108324" y="147540"/>
                      <a:pt x="109879" y="143540"/>
                      <a:pt x="112379" y="137132"/>
                    </a:cubicBezTo>
                    <a:cubicBezTo>
                      <a:pt x="107379" y="141836"/>
                      <a:pt x="104287" y="144743"/>
                      <a:pt x="99138" y="149577"/>
                    </a:cubicBezTo>
                    <a:cubicBezTo>
                      <a:pt x="103342" y="141484"/>
                      <a:pt x="106231" y="135947"/>
                      <a:pt x="109101" y="130429"/>
                    </a:cubicBezTo>
                    <a:cubicBezTo>
                      <a:pt x="108601" y="130058"/>
                      <a:pt x="108101" y="129688"/>
                      <a:pt x="107601" y="129299"/>
                    </a:cubicBezTo>
                    <a:cubicBezTo>
                      <a:pt x="104324" y="132114"/>
                      <a:pt x="101046" y="134928"/>
                      <a:pt x="96842" y="138521"/>
                    </a:cubicBezTo>
                    <a:cubicBezTo>
                      <a:pt x="99972" y="132854"/>
                      <a:pt x="102527" y="128262"/>
                      <a:pt x="105064" y="123669"/>
                    </a:cubicBezTo>
                    <a:cubicBezTo>
                      <a:pt x="104453" y="123169"/>
                      <a:pt x="103842" y="122650"/>
                      <a:pt x="103212" y="122150"/>
                    </a:cubicBezTo>
                    <a:cubicBezTo>
                      <a:pt x="97194" y="127595"/>
                      <a:pt x="91175" y="133021"/>
                      <a:pt x="85157" y="138466"/>
                    </a:cubicBezTo>
                    <a:cubicBezTo>
                      <a:pt x="84786" y="138114"/>
                      <a:pt x="84434" y="137780"/>
                      <a:pt x="84064" y="137428"/>
                    </a:cubicBezTo>
                    <a:cubicBezTo>
                      <a:pt x="85101" y="134521"/>
                      <a:pt x="86138" y="131632"/>
                      <a:pt x="87416" y="128040"/>
                    </a:cubicBezTo>
                    <a:cubicBezTo>
                      <a:pt x="84916" y="128595"/>
                      <a:pt x="82990" y="129040"/>
                      <a:pt x="80527" y="129595"/>
                    </a:cubicBezTo>
                    <a:cubicBezTo>
                      <a:pt x="82990" y="125984"/>
                      <a:pt x="85027" y="123002"/>
                      <a:pt x="87064" y="120021"/>
                    </a:cubicBezTo>
                    <a:cubicBezTo>
                      <a:pt x="86694" y="119725"/>
                      <a:pt x="86342" y="119410"/>
                      <a:pt x="85972" y="119113"/>
                    </a:cubicBezTo>
                    <a:cubicBezTo>
                      <a:pt x="82157" y="121447"/>
                      <a:pt x="78342" y="123780"/>
                      <a:pt x="74545" y="126113"/>
                    </a:cubicBezTo>
                    <a:cubicBezTo>
                      <a:pt x="74212" y="125688"/>
                      <a:pt x="73879" y="125280"/>
                      <a:pt x="73545" y="124854"/>
                    </a:cubicBezTo>
                    <a:cubicBezTo>
                      <a:pt x="77416" y="120243"/>
                      <a:pt x="81286" y="115650"/>
                      <a:pt x="85157" y="111039"/>
                    </a:cubicBezTo>
                    <a:cubicBezTo>
                      <a:pt x="84694" y="110521"/>
                      <a:pt x="84249" y="110021"/>
                      <a:pt x="83786" y="109502"/>
                    </a:cubicBezTo>
                    <a:cubicBezTo>
                      <a:pt x="78749" y="112151"/>
                      <a:pt x="73712" y="114780"/>
                      <a:pt x="68675" y="117428"/>
                    </a:cubicBezTo>
                    <a:cubicBezTo>
                      <a:pt x="68416" y="117021"/>
                      <a:pt x="68175" y="116613"/>
                      <a:pt x="67916" y="116206"/>
                    </a:cubicBezTo>
                    <a:cubicBezTo>
                      <a:pt x="70305" y="113058"/>
                      <a:pt x="72694" y="109928"/>
                      <a:pt x="76434" y="105002"/>
                    </a:cubicBezTo>
                    <a:cubicBezTo>
                      <a:pt x="69971" y="107854"/>
                      <a:pt x="65601" y="109780"/>
                      <a:pt x="59879" y="112299"/>
                    </a:cubicBezTo>
                    <a:cubicBezTo>
                      <a:pt x="62434" y="108965"/>
                      <a:pt x="63916" y="107021"/>
                      <a:pt x="66082" y="104187"/>
                    </a:cubicBezTo>
                    <a:cubicBezTo>
                      <a:pt x="61934" y="105595"/>
                      <a:pt x="58971" y="106613"/>
                      <a:pt x="53619" y="108428"/>
                    </a:cubicBezTo>
                    <a:cubicBezTo>
                      <a:pt x="58527" y="103317"/>
                      <a:pt x="61564" y="100150"/>
                      <a:pt x="66379" y="95150"/>
                    </a:cubicBezTo>
                    <a:cubicBezTo>
                      <a:pt x="58601" y="97984"/>
                      <a:pt x="53638" y="99798"/>
                      <a:pt x="48675" y="101613"/>
                    </a:cubicBezTo>
                    <a:cubicBezTo>
                      <a:pt x="48527" y="101132"/>
                      <a:pt x="48360" y="100650"/>
                      <a:pt x="48212" y="100150"/>
                    </a:cubicBezTo>
                    <a:cubicBezTo>
                      <a:pt x="52286" y="96872"/>
                      <a:pt x="56341" y="93576"/>
                      <a:pt x="60416" y="90298"/>
                    </a:cubicBezTo>
                    <a:cubicBezTo>
                      <a:pt x="60175" y="89891"/>
                      <a:pt x="59934" y="89483"/>
                      <a:pt x="59693" y="89058"/>
                    </a:cubicBezTo>
                    <a:cubicBezTo>
                      <a:pt x="54656" y="90298"/>
                      <a:pt x="49619" y="91558"/>
                      <a:pt x="44601" y="92798"/>
                    </a:cubicBezTo>
                    <a:cubicBezTo>
                      <a:pt x="44434" y="92354"/>
                      <a:pt x="44286" y="91909"/>
                      <a:pt x="44119" y="91465"/>
                    </a:cubicBezTo>
                    <a:cubicBezTo>
                      <a:pt x="47360" y="88743"/>
                      <a:pt x="50601" y="86020"/>
                      <a:pt x="56008" y="81483"/>
                    </a:cubicBezTo>
                    <a:cubicBezTo>
                      <a:pt x="48397" y="83632"/>
                      <a:pt x="43693" y="84965"/>
                      <a:pt x="36471" y="87002"/>
                    </a:cubicBezTo>
                    <a:cubicBezTo>
                      <a:pt x="42489" y="82446"/>
                      <a:pt x="46267" y="79594"/>
                      <a:pt x="50045" y="76743"/>
                    </a:cubicBezTo>
                    <a:cubicBezTo>
                      <a:pt x="49730" y="76354"/>
                      <a:pt x="49415" y="75983"/>
                      <a:pt x="49101" y="75594"/>
                    </a:cubicBezTo>
                    <a:cubicBezTo>
                      <a:pt x="45582" y="76465"/>
                      <a:pt x="42064" y="77317"/>
                      <a:pt x="38545" y="78187"/>
                    </a:cubicBezTo>
                    <a:cubicBezTo>
                      <a:pt x="38341" y="77687"/>
                      <a:pt x="38138" y="77168"/>
                      <a:pt x="37952" y="76668"/>
                    </a:cubicBezTo>
                    <a:cubicBezTo>
                      <a:pt x="42415" y="73798"/>
                      <a:pt x="46897" y="70909"/>
                      <a:pt x="51360" y="68039"/>
                    </a:cubicBezTo>
                    <a:cubicBezTo>
                      <a:pt x="51119" y="67650"/>
                      <a:pt x="50860" y="67261"/>
                      <a:pt x="50619" y="66853"/>
                    </a:cubicBezTo>
                    <a:cubicBezTo>
                      <a:pt x="46341" y="67520"/>
                      <a:pt x="42082" y="68168"/>
                      <a:pt x="37804" y="68835"/>
                    </a:cubicBezTo>
                    <a:cubicBezTo>
                      <a:pt x="37656" y="68391"/>
                      <a:pt x="37526" y="67946"/>
                      <a:pt x="37378" y="67520"/>
                    </a:cubicBezTo>
                    <a:cubicBezTo>
                      <a:pt x="40860" y="65705"/>
                      <a:pt x="44323" y="63872"/>
                      <a:pt x="50230" y="60779"/>
                    </a:cubicBezTo>
                    <a:cubicBezTo>
                      <a:pt x="42527" y="61724"/>
                      <a:pt x="37619" y="62335"/>
                      <a:pt x="32693" y="62946"/>
                    </a:cubicBezTo>
                    <a:cubicBezTo>
                      <a:pt x="32582" y="62502"/>
                      <a:pt x="32471" y="62076"/>
                      <a:pt x="32341" y="61631"/>
                    </a:cubicBezTo>
                    <a:cubicBezTo>
                      <a:pt x="38138" y="58927"/>
                      <a:pt x="43934" y="56205"/>
                      <a:pt x="49730" y="53501"/>
                    </a:cubicBezTo>
                    <a:cubicBezTo>
                      <a:pt x="49564" y="52983"/>
                      <a:pt x="49378" y="52483"/>
                      <a:pt x="49212" y="51964"/>
                    </a:cubicBezTo>
                    <a:cubicBezTo>
                      <a:pt x="43712" y="52113"/>
                      <a:pt x="38230" y="52261"/>
                      <a:pt x="30600" y="52464"/>
                    </a:cubicBezTo>
                    <a:cubicBezTo>
                      <a:pt x="34119" y="49872"/>
                      <a:pt x="35749" y="48668"/>
                      <a:pt x="37712" y="47224"/>
                    </a:cubicBezTo>
                    <a:cubicBezTo>
                      <a:pt x="35397" y="46446"/>
                      <a:pt x="33619" y="45853"/>
                      <a:pt x="30489" y="44798"/>
                    </a:cubicBezTo>
                    <a:cubicBezTo>
                      <a:pt x="37878" y="42483"/>
                      <a:pt x="43601" y="40705"/>
                      <a:pt x="49323" y="38909"/>
                    </a:cubicBezTo>
                    <a:cubicBezTo>
                      <a:pt x="49267" y="38594"/>
                      <a:pt x="49230" y="38279"/>
                      <a:pt x="49175" y="37964"/>
                    </a:cubicBezTo>
                    <a:cubicBezTo>
                      <a:pt x="43749" y="38001"/>
                      <a:pt x="38323" y="38057"/>
                      <a:pt x="32897" y="38094"/>
                    </a:cubicBezTo>
                    <a:cubicBezTo>
                      <a:pt x="32841" y="37612"/>
                      <a:pt x="32786" y="37131"/>
                      <a:pt x="32712" y="36668"/>
                    </a:cubicBezTo>
                    <a:cubicBezTo>
                      <a:pt x="36749" y="35298"/>
                      <a:pt x="40786" y="33909"/>
                      <a:pt x="45138" y="32409"/>
                    </a:cubicBezTo>
                    <a:cubicBezTo>
                      <a:pt x="43452" y="31112"/>
                      <a:pt x="42249" y="30205"/>
                      <a:pt x="40638" y="28983"/>
                    </a:cubicBezTo>
                    <a:cubicBezTo>
                      <a:pt x="42415" y="27612"/>
                      <a:pt x="43990" y="26409"/>
                      <a:pt x="47601" y="23649"/>
                    </a:cubicBezTo>
                    <a:cubicBezTo>
                      <a:pt x="42638" y="23557"/>
                      <a:pt x="39638" y="23520"/>
                      <a:pt x="36638" y="23464"/>
                    </a:cubicBezTo>
                    <a:cubicBezTo>
                      <a:pt x="36786" y="22427"/>
                      <a:pt x="36934" y="21408"/>
                      <a:pt x="37101" y="20371"/>
                    </a:cubicBezTo>
                    <a:cubicBezTo>
                      <a:pt x="43878" y="19390"/>
                      <a:pt x="50656" y="18408"/>
                      <a:pt x="59934" y="17075"/>
                    </a:cubicBezTo>
                    <a:cubicBezTo>
                      <a:pt x="53082" y="15112"/>
                      <a:pt x="48619" y="13853"/>
                      <a:pt x="44175" y="12575"/>
                    </a:cubicBezTo>
                    <a:cubicBezTo>
                      <a:pt x="44249" y="11871"/>
                      <a:pt x="44323" y="11168"/>
                      <a:pt x="44397" y="10464"/>
                    </a:cubicBezTo>
                    <a:cubicBezTo>
                      <a:pt x="56379" y="10168"/>
                      <a:pt x="68360" y="9853"/>
                      <a:pt x="80342" y="9557"/>
                    </a:cubicBezTo>
                    <a:cubicBezTo>
                      <a:pt x="80675" y="8705"/>
                      <a:pt x="81008" y="7853"/>
                      <a:pt x="81323" y="7001"/>
                    </a:cubicBezTo>
                    <a:cubicBezTo>
                      <a:pt x="76749" y="4704"/>
                      <a:pt x="72323" y="853"/>
                      <a:pt x="67601" y="464"/>
                    </a:cubicBezTo>
                    <a:cubicBezTo>
                      <a:pt x="57749" y="-351"/>
                      <a:pt x="47656" y="-73"/>
                      <a:pt x="37823" y="1149"/>
                    </a:cubicBezTo>
                    <a:cubicBezTo>
                      <a:pt x="27526" y="2445"/>
                      <a:pt x="20971" y="9353"/>
                      <a:pt x="16396" y="18649"/>
                    </a:cubicBezTo>
                    <a:cubicBezTo>
                      <a:pt x="13915" y="23760"/>
                      <a:pt x="10600" y="28834"/>
                      <a:pt x="6415" y="32409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5403176A-F715-7FCC-507D-62F72E2982D9}"/>
                  </a:ext>
                </a:extLst>
              </p:cNvPr>
              <p:cNvSpPr/>
              <p:nvPr/>
            </p:nvSpPr>
            <p:spPr>
              <a:xfrm>
                <a:off x="1613498" y="5222023"/>
                <a:ext cx="146193" cy="158365"/>
              </a:xfrm>
              <a:custGeom>
                <a:avLst/>
                <a:gdLst>
                  <a:gd name="connsiteX0" fmla="*/ 91547 w 146193"/>
                  <a:gd name="connsiteY0" fmla="*/ 152428 h 158365"/>
                  <a:gd name="connsiteX1" fmla="*/ 108936 w 146193"/>
                  <a:gd name="connsiteY1" fmla="*/ 145891 h 158365"/>
                  <a:gd name="connsiteX2" fmla="*/ 141047 w 146193"/>
                  <a:gd name="connsiteY2" fmla="*/ 125631 h 158365"/>
                  <a:gd name="connsiteX3" fmla="*/ 145418 w 146193"/>
                  <a:gd name="connsiteY3" fmla="*/ 101149 h 158365"/>
                  <a:gd name="connsiteX4" fmla="*/ 142510 w 146193"/>
                  <a:gd name="connsiteY4" fmla="*/ 63130 h 158365"/>
                  <a:gd name="connsiteX5" fmla="*/ 116269 w 146193"/>
                  <a:gd name="connsiteY5" fmla="*/ 4852 h 158365"/>
                  <a:gd name="connsiteX6" fmla="*/ 105973 w 146193"/>
                  <a:gd name="connsiteY6" fmla="*/ 0 h 158365"/>
                  <a:gd name="connsiteX7" fmla="*/ 104973 w 146193"/>
                  <a:gd name="connsiteY7" fmla="*/ 1815 h 158365"/>
                  <a:gd name="connsiteX8" fmla="*/ 125751 w 146193"/>
                  <a:gd name="connsiteY8" fmla="*/ 23389 h 158365"/>
                  <a:gd name="connsiteX9" fmla="*/ 124566 w 146193"/>
                  <a:gd name="connsiteY9" fmla="*/ 24797 h 158365"/>
                  <a:gd name="connsiteX10" fmla="*/ 107862 w 146193"/>
                  <a:gd name="connsiteY10" fmla="*/ 15278 h 158365"/>
                  <a:gd name="connsiteX11" fmla="*/ 106862 w 146193"/>
                  <a:gd name="connsiteY11" fmla="*/ 16722 h 158365"/>
                  <a:gd name="connsiteX12" fmla="*/ 126306 w 146193"/>
                  <a:gd name="connsiteY12" fmla="*/ 39963 h 158365"/>
                  <a:gd name="connsiteX13" fmla="*/ 125566 w 146193"/>
                  <a:gd name="connsiteY13" fmla="*/ 40797 h 158365"/>
                  <a:gd name="connsiteX14" fmla="*/ 112362 w 146193"/>
                  <a:gd name="connsiteY14" fmla="*/ 32260 h 158365"/>
                  <a:gd name="connsiteX15" fmla="*/ 111343 w 146193"/>
                  <a:gd name="connsiteY15" fmla="*/ 33426 h 158365"/>
                  <a:gd name="connsiteX16" fmla="*/ 128084 w 146193"/>
                  <a:gd name="connsiteY16" fmla="*/ 54353 h 158365"/>
                  <a:gd name="connsiteX17" fmla="*/ 126455 w 146193"/>
                  <a:gd name="connsiteY17" fmla="*/ 55834 h 158365"/>
                  <a:gd name="connsiteX18" fmla="*/ 119418 w 146193"/>
                  <a:gd name="connsiteY18" fmla="*/ 51186 h 158365"/>
                  <a:gd name="connsiteX19" fmla="*/ 129251 w 146193"/>
                  <a:gd name="connsiteY19" fmla="*/ 82705 h 158365"/>
                  <a:gd name="connsiteX20" fmla="*/ 121584 w 146193"/>
                  <a:gd name="connsiteY20" fmla="*/ 74371 h 158365"/>
                  <a:gd name="connsiteX21" fmla="*/ 120029 w 146193"/>
                  <a:gd name="connsiteY21" fmla="*/ 75464 h 158365"/>
                  <a:gd name="connsiteX22" fmla="*/ 129510 w 146193"/>
                  <a:gd name="connsiteY22" fmla="*/ 93557 h 158365"/>
                  <a:gd name="connsiteX23" fmla="*/ 127640 w 146193"/>
                  <a:gd name="connsiteY23" fmla="*/ 94835 h 158365"/>
                  <a:gd name="connsiteX24" fmla="*/ 118640 w 146193"/>
                  <a:gd name="connsiteY24" fmla="*/ 83186 h 158365"/>
                  <a:gd name="connsiteX25" fmla="*/ 117732 w 146193"/>
                  <a:gd name="connsiteY25" fmla="*/ 83760 h 158365"/>
                  <a:gd name="connsiteX26" fmla="*/ 125232 w 146193"/>
                  <a:gd name="connsiteY26" fmla="*/ 108335 h 158365"/>
                  <a:gd name="connsiteX27" fmla="*/ 123362 w 146193"/>
                  <a:gd name="connsiteY27" fmla="*/ 108872 h 158365"/>
                  <a:gd name="connsiteX28" fmla="*/ 114584 w 146193"/>
                  <a:gd name="connsiteY28" fmla="*/ 95075 h 158365"/>
                  <a:gd name="connsiteX29" fmla="*/ 113492 w 146193"/>
                  <a:gd name="connsiteY29" fmla="*/ 121150 h 158365"/>
                  <a:gd name="connsiteX30" fmla="*/ 111788 w 146193"/>
                  <a:gd name="connsiteY30" fmla="*/ 121187 h 158365"/>
                  <a:gd name="connsiteX31" fmla="*/ 107214 w 146193"/>
                  <a:gd name="connsiteY31" fmla="*/ 92409 h 158365"/>
                  <a:gd name="connsiteX32" fmla="*/ 104195 w 146193"/>
                  <a:gd name="connsiteY32" fmla="*/ 92557 h 158365"/>
                  <a:gd name="connsiteX33" fmla="*/ 103621 w 146193"/>
                  <a:gd name="connsiteY33" fmla="*/ 124076 h 158365"/>
                  <a:gd name="connsiteX34" fmla="*/ 101417 w 146193"/>
                  <a:gd name="connsiteY34" fmla="*/ 124316 h 158365"/>
                  <a:gd name="connsiteX35" fmla="*/ 93306 w 146193"/>
                  <a:gd name="connsiteY35" fmla="*/ 97464 h 158365"/>
                  <a:gd name="connsiteX36" fmla="*/ 87028 w 146193"/>
                  <a:gd name="connsiteY36" fmla="*/ 132706 h 158365"/>
                  <a:gd name="connsiteX37" fmla="*/ 85158 w 146193"/>
                  <a:gd name="connsiteY37" fmla="*/ 132391 h 158365"/>
                  <a:gd name="connsiteX38" fmla="*/ 84065 w 146193"/>
                  <a:gd name="connsiteY38" fmla="*/ 101538 h 158365"/>
                  <a:gd name="connsiteX39" fmla="*/ 81306 w 146193"/>
                  <a:gd name="connsiteY39" fmla="*/ 101260 h 158365"/>
                  <a:gd name="connsiteX40" fmla="*/ 72269 w 146193"/>
                  <a:gd name="connsiteY40" fmla="*/ 127835 h 158365"/>
                  <a:gd name="connsiteX41" fmla="*/ 70361 w 146193"/>
                  <a:gd name="connsiteY41" fmla="*/ 127557 h 158365"/>
                  <a:gd name="connsiteX42" fmla="*/ 71843 w 146193"/>
                  <a:gd name="connsiteY42" fmla="*/ 99816 h 158365"/>
                  <a:gd name="connsiteX43" fmla="*/ 70269 w 146193"/>
                  <a:gd name="connsiteY43" fmla="*/ 99557 h 158365"/>
                  <a:gd name="connsiteX44" fmla="*/ 60046 w 146193"/>
                  <a:gd name="connsiteY44" fmla="*/ 118742 h 158365"/>
                  <a:gd name="connsiteX45" fmla="*/ 58713 w 146193"/>
                  <a:gd name="connsiteY45" fmla="*/ 117964 h 158365"/>
                  <a:gd name="connsiteX46" fmla="*/ 61991 w 146193"/>
                  <a:gd name="connsiteY46" fmla="*/ 98149 h 158365"/>
                  <a:gd name="connsiteX47" fmla="*/ 60083 w 146193"/>
                  <a:gd name="connsiteY47" fmla="*/ 97835 h 158365"/>
                  <a:gd name="connsiteX48" fmla="*/ 47731 w 146193"/>
                  <a:gd name="connsiteY48" fmla="*/ 121205 h 158365"/>
                  <a:gd name="connsiteX49" fmla="*/ 46454 w 146193"/>
                  <a:gd name="connsiteY49" fmla="*/ 120668 h 158365"/>
                  <a:gd name="connsiteX50" fmla="*/ 51991 w 146193"/>
                  <a:gd name="connsiteY50" fmla="*/ 90353 h 158365"/>
                  <a:gd name="connsiteX51" fmla="*/ 49713 w 146193"/>
                  <a:gd name="connsiteY51" fmla="*/ 90075 h 158365"/>
                  <a:gd name="connsiteX52" fmla="*/ 37991 w 146193"/>
                  <a:gd name="connsiteY52" fmla="*/ 111446 h 158365"/>
                  <a:gd name="connsiteX53" fmla="*/ 35935 w 146193"/>
                  <a:gd name="connsiteY53" fmla="*/ 110279 h 158365"/>
                  <a:gd name="connsiteX54" fmla="*/ 42879 w 146193"/>
                  <a:gd name="connsiteY54" fmla="*/ 81816 h 158365"/>
                  <a:gd name="connsiteX55" fmla="*/ 40379 w 146193"/>
                  <a:gd name="connsiteY55" fmla="*/ 81223 h 158365"/>
                  <a:gd name="connsiteX56" fmla="*/ 29583 w 146193"/>
                  <a:gd name="connsiteY56" fmla="*/ 96538 h 158365"/>
                  <a:gd name="connsiteX57" fmla="*/ 26564 w 146193"/>
                  <a:gd name="connsiteY57" fmla="*/ 95297 h 158365"/>
                  <a:gd name="connsiteX58" fmla="*/ 34472 w 146193"/>
                  <a:gd name="connsiteY58" fmla="*/ 74742 h 158365"/>
                  <a:gd name="connsiteX59" fmla="*/ 33509 w 146193"/>
                  <a:gd name="connsiteY59" fmla="*/ 74408 h 158365"/>
                  <a:gd name="connsiteX60" fmla="*/ 22453 w 146193"/>
                  <a:gd name="connsiteY60" fmla="*/ 90705 h 158365"/>
                  <a:gd name="connsiteX61" fmla="*/ 21453 w 146193"/>
                  <a:gd name="connsiteY61" fmla="*/ 90186 h 158365"/>
                  <a:gd name="connsiteX62" fmla="*/ 30639 w 146193"/>
                  <a:gd name="connsiteY62" fmla="*/ 64649 h 158365"/>
                  <a:gd name="connsiteX63" fmla="*/ 29435 w 146193"/>
                  <a:gd name="connsiteY63" fmla="*/ 63982 h 158365"/>
                  <a:gd name="connsiteX64" fmla="*/ 18657 w 146193"/>
                  <a:gd name="connsiteY64" fmla="*/ 76945 h 158365"/>
                  <a:gd name="connsiteX65" fmla="*/ 17268 w 146193"/>
                  <a:gd name="connsiteY65" fmla="*/ 75945 h 158365"/>
                  <a:gd name="connsiteX66" fmla="*/ 29213 w 146193"/>
                  <a:gd name="connsiteY66" fmla="*/ 48001 h 158365"/>
                  <a:gd name="connsiteX67" fmla="*/ 26657 w 146193"/>
                  <a:gd name="connsiteY67" fmla="*/ 45908 h 158365"/>
                  <a:gd name="connsiteX68" fmla="*/ 8620 w 146193"/>
                  <a:gd name="connsiteY68" fmla="*/ 59908 h 158365"/>
                  <a:gd name="connsiteX69" fmla="*/ 6249 w 146193"/>
                  <a:gd name="connsiteY69" fmla="*/ 93872 h 158365"/>
                  <a:gd name="connsiteX70" fmla="*/ 15786 w 146193"/>
                  <a:gd name="connsiteY70" fmla="*/ 121131 h 158365"/>
                  <a:gd name="connsiteX71" fmla="*/ 39472 w 146193"/>
                  <a:gd name="connsiteY71" fmla="*/ 144150 h 158365"/>
                  <a:gd name="connsiteX72" fmla="*/ 57583 w 146193"/>
                  <a:gd name="connsiteY72" fmla="*/ 151057 h 158365"/>
                  <a:gd name="connsiteX73" fmla="*/ 91547 w 146193"/>
                  <a:gd name="connsiteY73" fmla="*/ 152428 h 15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46193" h="158365">
                    <a:moveTo>
                      <a:pt x="91547" y="152428"/>
                    </a:moveTo>
                    <a:cubicBezTo>
                      <a:pt x="96621" y="149076"/>
                      <a:pt x="102936" y="146595"/>
                      <a:pt x="108936" y="145891"/>
                    </a:cubicBezTo>
                    <a:cubicBezTo>
                      <a:pt x="123158" y="144224"/>
                      <a:pt x="134307" y="137280"/>
                      <a:pt x="141047" y="125631"/>
                    </a:cubicBezTo>
                    <a:cubicBezTo>
                      <a:pt x="145029" y="118742"/>
                      <a:pt x="147548" y="108390"/>
                      <a:pt x="145418" y="101149"/>
                    </a:cubicBezTo>
                    <a:cubicBezTo>
                      <a:pt x="141640" y="88316"/>
                      <a:pt x="140844" y="76001"/>
                      <a:pt x="142510" y="63130"/>
                    </a:cubicBezTo>
                    <a:cubicBezTo>
                      <a:pt x="145714" y="38334"/>
                      <a:pt x="136066" y="19241"/>
                      <a:pt x="116269" y="4852"/>
                    </a:cubicBezTo>
                    <a:cubicBezTo>
                      <a:pt x="113251" y="2667"/>
                      <a:pt x="109417" y="1593"/>
                      <a:pt x="105973" y="0"/>
                    </a:cubicBezTo>
                    <a:cubicBezTo>
                      <a:pt x="105640" y="611"/>
                      <a:pt x="105306" y="1204"/>
                      <a:pt x="104973" y="1815"/>
                    </a:cubicBezTo>
                    <a:cubicBezTo>
                      <a:pt x="111899" y="9000"/>
                      <a:pt x="118825" y="16185"/>
                      <a:pt x="125751" y="23389"/>
                    </a:cubicBezTo>
                    <a:cubicBezTo>
                      <a:pt x="125362" y="23852"/>
                      <a:pt x="124955" y="24315"/>
                      <a:pt x="124566" y="24797"/>
                    </a:cubicBezTo>
                    <a:cubicBezTo>
                      <a:pt x="118992" y="21630"/>
                      <a:pt x="113436" y="18445"/>
                      <a:pt x="107862" y="15278"/>
                    </a:cubicBezTo>
                    <a:cubicBezTo>
                      <a:pt x="107528" y="15759"/>
                      <a:pt x="107195" y="16241"/>
                      <a:pt x="106862" y="16722"/>
                    </a:cubicBezTo>
                    <a:cubicBezTo>
                      <a:pt x="113343" y="24463"/>
                      <a:pt x="119825" y="32223"/>
                      <a:pt x="126306" y="39963"/>
                    </a:cubicBezTo>
                    <a:cubicBezTo>
                      <a:pt x="126066" y="40241"/>
                      <a:pt x="125807" y="40519"/>
                      <a:pt x="125566" y="40797"/>
                    </a:cubicBezTo>
                    <a:cubicBezTo>
                      <a:pt x="121158" y="37945"/>
                      <a:pt x="116769" y="35112"/>
                      <a:pt x="112362" y="32260"/>
                    </a:cubicBezTo>
                    <a:cubicBezTo>
                      <a:pt x="112029" y="32649"/>
                      <a:pt x="111677" y="33037"/>
                      <a:pt x="111343" y="33426"/>
                    </a:cubicBezTo>
                    <a:cubicBezTo>
                      <a:pt x="116917" y="40408"/>
                      <a:pt x="122510" y="47371"/>
                      <a:pt x="128084" y="54353"/>
                    </a:cubicBezTo>
                    <a:cubicBezTo>
                      <a:pt x="127547" y="54853"/>
                      <a:pt x="127010" y="55353"/>
                      <a:pt x="126455" y="55834"/>
                    </a:cubicBezTo>
                    <a:cubicBezTo>
                      <a:pt x="124103" y="54278"/>
                      <a:pt x="121769" y="52741"/>
                      <a:pt x="119418" y="51186"/>
                    </a:cubicBezTo>
                    <a:cubicBezTo>
                      <a:pt x="130195" y="59297"/>
                      <a:pt x="125695" y="71927"/>
                      <a:pt x="129251" y="82705"/>
                    </a:cubicBezTo>
                    <a:cubicBezTo>
                      <a:pt x="126399" y="79612"/>
                      <a:pt x="123992" y="76982"/>
                      <a:pt x="121584" y="74371"/>
                    </a:cubicBezTo>
                    <a:cubicBezTo>
                      <a:pt x="121066" y="74742"/>
                      <a:pt x="120547" y="75093"/>
                      <a:pt x="120029" y="75464"/>
                    </a:cubicBezTo>
                    <a:cubicBezTo>
                      <a:pt x="123195" y="81501"/>
                      <a:pt x="126344" y="87520"/>
                      <a:pt x="129510" y="93557"/>
                    </a:cubicBezTo>
                    <a:cubicBezTo>
                      <a:pt x="128881" y="93983"/>
                      <a:pt x="128269" y="94409"/>
                      <a:pt x="127640" y="94835"/>
                    </a:cubicBezTo>
                    <a:cubicBezTo>
                      <a:pt x="124640" y="90946"/>
                      <a:pt x="121640" y="87057"/>
                      <a:pt x="118640" y="83186"/>
                    </a:cubicBezTo>
                    <a:cubicBezTo>
                      <a:pt x="118343" y="83372"/>
                      <a:pt x="118029" y="83575"/>
                      <a:pt x="117732" y="83760"/>
                    </a:cubicBezTo>
                    <a:cubicBezTo>
                      <a:pt x="120232" y="91946"/>
                      <a:pt x="122732" y="100131"/>
                      <a:pt x="125232" y="108335"/>
                    </a:cubicBezTo>
                    <a:cubicBezTo>
                      <a:pt x="124603" y="108520"/>
                      <a:pt x="123973" y="108687"/>
                      <a:pt x="123362" y="108872"/>
                    </a:cubicBezTo>
                    <a:cubicBezTo>
                      <a:pt x="120732" y="104742"/>
                      <a:pt x="118103" y="100612"/>
                      <a:pt x="114584" y="95075"/>
                    </a:cubicBezTo>
                    <a:cubicBezTo>
                      <a:pt x="114177" y="104964"/>
                      <a:pt x="113825" y="113057"/>
                      <a:pt x="113492" y="121150"/>
                    </a:cubicBezTo>
                    <a:cubicBezTo>
                      <a:pt x="112917" y="121168"/>
                      <a:pt x="112362" y="121168"/>
                      <a:pt x="111788" y="121187"/>
                    </a:cubicBezTo>
                    <a:cubicBezTo>
                      <a:pt x="110269" y="111594"/>
                      <a:pt x="108751" y="102001"/>
                      <a:pt x="107214" y="92409"/>
                    </a:cubicBezTo>
                    <a:cubicBezTo>
                      <a:pt x="106214" y="92464"/>
                      <a:pt x="105214" y="92501"/>
                      <a:pt x="104195" y="92557"/>
                    </a:cubicBezTo>
                    <a:cubicBezTo>
                      <a:pt x="104010" y="103057"/>
                      <a:pt x="103806" y="113557"/>
                      <a:pt x="103621" y="124076"/>
                    </a:cubicBezTo>
                    <a:cubicBezTo>
                      <a:pt x="102880" y="124150"/>
                      <a:pt x="102158" y="124242"/>
                      <a:pt x="101417" y="124316"/>
                    </a:cubicBezTo>
                    <a:cubicBezTo>
                      <a:pt x="98880" y="115890"/>
                      <a:pt x="96325" y="107446"/>
                      <a:pt x="93306" y="97464"/>
                    </a:cubicBezTo>
                    <a:cubicBezTo>
                      <a:pt x="90973" y="110594"/>
                      <a:pt x="88991" y="121650"/>
                      <a:pt x="87028" y="132706"/>
                    </a:cubicBezTo>
                    <a:cubicBezTo>
                      <a:pt x="86399" y="132594"/>
                      <a:pt x="85787" y="132502"/>
                      <a:pt x="85158" y="132391"/>
                    </a:cubicBezTo>
                    <a:cubicBezTo>
                      <a:pt x="84787" y="122113"/>
                      <a:pt x="84417" y="111816"/>
                      <a:pt x="84065" y="101538"/>
                    </a:cubicBezTo>
                    <a:cubicBezTo>
                      <a:pt x="83139" y="101446"/>
                      <a:pt x="82232" y="101353"/>
                      <a:pt x="81306" y="101260"/>
                    </a:cubicBezTo>
                    <a:cubicBezTo>
                      <a:pt x="78287" y="110112"/>
                      <a:pt x="75287" y="118983"/>
                      <a:pt x="72269" y="127835"/>
                    </a:cubicBezTo>
                    <a:cubicBezTo>
                      <a:pt x="71639" y="127742"/>
                      <a:pt x="71009" y="127650"/>
                      <a:pt x="70361" y="127557"/>
                    </a:cubicBezTo>
                    <a:cubicBezTo>
                      <a:pt x="70861" y="118316"/>
                      <a:pt x="71343" y="109057"/>
                      <a:pt x="71843" y="99816"/>
                    </a:cubicBezTo>
                    <a:cubicBezTo>
                      <a:pt x="71324" y="99724"/>
                      <a:pt x="70787" y="99649"/>
                      <a:pt x="70269" y="99557"/>
                    </a:cubicBezTo>
                    <a:cubicBezTo>
                      <a:pt x="66861" y="105946"/>
                      <a:pt x="63454" y="112353"/>
                      <a:pt x="60046" y="118742"/>
                    </a:cubicBezTo>
                    <a:cubicBezTo>
                      <a:pt x="59602" y="118483"/>
                      <a:pt x="59157" y="118224"/>
                      <a:pt x="58713" y="117964"/>
                    </a:cubicBezTo>
                    <a:cubicBezTo>
                      <a:pt x="59806" y="111353"/>
                      <a:pt x="60898" y="104761"/>
                      <a:pt x="61991" y="98149"/>
                    </a:cubicBezTo>
                    <a:cubicBezTo>
                      <a:pt x="61361" y="98038"/>
                      <a:pt x="60713" y="97946"/>
                      <a:pt x="60083" y="97835"/>
                    </a:cubicBezTo>
                    <a:cubicBezTo>
                      <a:pt x="55972" y="105631"/>
                      <a:pt x="51843" y="113427"/>
                      <a:pt x="47731" y="121205"/>
                    </a:cubicBezTo>
                    <a:cubicBezTo>
                      <a:pt x="47305" y="121039"/>
                      <a:pt x="46880" y="120853"/>
                      <a:pt x="46454" y="120668"/>
                    </a:cubicBezTo>
                    <a:cubicBezTo>
                      <a:pt x="48305" y="110557"/>
                      <a:pt x="50139" y="100464"/>
                      <a:pt x="51991" y="90353"/>
                    </a:cubicBezTo>
                    <a:cubicBezTo>
                      <a:pt x="51231" y="90260"/>
                      <a:pt x="50472" y="90168"/>
                      <a:pt x="49713" y="90075"/>
                    </a:cubicBezTo>
                    <a:cubicBezTo>
                      <a:pt x="45805" y="97205"/>
                      <a:pt x="41898" y="104316"/>
                      <a:pt x="37991" y="111446"/>
                    </a:cubicBezTo>
                    <a:cubicBezTo>
                      <a:pt x="37305" y="111057"/>
                      <a:pt x="36620" y="110668"/>
                      <a:pt x="35935" y="110279"/>
                    </a:cubicBezTo>
                    <a:cubicBezTo>
                      <a:pt x="38250" y="100798"/>
                      <a:pt x="40565" y="91297"/>
                      <a:pt x="42879" y="81816"/>
                    </a:cubicBezTo>
                    <a:cubicBezTo>
                      <a:pt x="42046" y="81612"/>
                      <a:pt x="41213" y="81408"/>
                      <a:pt x="40379" y="81223"/>
                    </a:cubicBezTo>
                    <a:cubicBezTo>
                      <a:pt x="36787" y="86334"/>
                      <a:pt x="33176" y="91427"/>
                      <a:pt x="29583" y="96538"/>
                    </a:cubicBezTo>
                    <a:cubicBezTo>
                      <a:pt x="28583" y="96131"/>
                      <a:pt x="27564" y="95705"/>
                      <a:pt x="26564" y="95297"/>
                    </a:cubicBezTo>
                    <a:cubicBezTo>
                      <a:pt x="29194" y="88446"/>
                      <a:pt x="31842" y="81594"/>
                      <a:pt x="34472" y="74742"/>
                    </a:cubicBezTo>
                    <a:cubicBezTo>
                      <a:pt x="34157" y="74630"/>
                      <a:pt x="33842" y="74519"/>
                      <a:pt x="33509" y="74408"/>
                    </a:cubicBezTo>
                    <a:cubicBezTo>
                      <a:pt x="29824" y="79834"/>
                      <a:pt x="26139" y="85260"/>
                      <a:pt x="22453" y="90705"/>
                    </a:cubicBezTo>
                    <a:cubicBezTo>
                      <a:pt x="22120" y="90538"/>
                      <a:pt x="21787" y="90353"/>
                      <a:pt x="21453" y="90186"/>
                    </a:cubicBezTo>
                    <a:cubicBezTo>
                      <a:pt x="24509" y="81668"/>
                      <a:pt x="27583" y="73168"/>
                      <a:pt x="30639" y="64649"/>
                    </a:cubicBezTo>
                    <a:cubicBezTo>
                      <a:pt x="30231" y="64427"/>
                      <a:pt x="29842" y="64205"/>
                      <a:pt x="29435" y="63982"/>
                    </a:cubicBezTo>
                    <a:cubicBezTo>
                      <a:pt x="25842" y="68297"/>
                      <a:pt x="22250" y="72631"/>
                      <a:pt x="18657" y="76945"/>
                    </a:cubicBezTo>
                    <a:cubicBezTo>
                      <a:pt x="18194" y="76612"/>
                      <a:pt x="17731" y="76279"/>
                      <a:pt x="17268" y="75945"/>
                    </a:cubicBezTo>
                    <a:cubicBezTo>
                      <a:pt x="21250" y="66630"/>
                      <a:pt x="25231" y="57315"/>
                      <a:pt x="29213" y="48001"/>
                    </a:cubicBezTo>
                    <a:cubicBezTo>
                      <a:pt x="28361" y="47297"/>
                      <a:pt x="27509" y="46612"/>
                      <a:pt x="26657" y="45908"/>
                    </a:cubicBezTo>
                    <a:cubicBezTo>
                      <a:pt x="20601" y="50538"/>
                      <a:pt x="13972" y="54575"/>
                      <a:pt x="8620" y="59908"/>
                    </a:cubicBezTo>
                    <a:cubicBezTo>
                      <a:pt x="-1603" y="70075"/>
                      <a:pt x="-3158" y="82946"/>
                      <a:pt x="6249" y="93872"/>
                    </a:cubicBezTo>
                    <a:cubicBezTo>
                      <a:pt x="13453" y="102242"/>
                      <a:pt x="15083" y="111057"/>
                      <a:pt x="15786" y="121131"/>
                    </a:cubicBezTo>
                    <a:cubicBezTo>
                      <a:pt x="16935" y="137224"/>
                      <a:pt x="23472" y="142576"/>
                      <a:pt x="39472" y="144150"/>
                    </a:cubicBezTo>
                    <a:cubicBezTo>
                      <a:pt x="45731" y="144761"/>
                      <a:pt x="52546" y="147317"/>
                      <a:pt x="57583" y="151057"/>
                    </a:cubicBezTo>
                    <a:cubicBezTo>
                      <a:pt x="70102" y="160298"/>
                      <a:pt x="78843" y="160798"/>
                      <a:pt x="91547" y="152428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7984AF66-8C48-3A22-B652-18C86918BCE8}"/>
                  </a:ext>
                </a:extLst>
              </p:cNvPr>
              <p:cNvSpPr/>
              <p:nvPr/>
            </p:nvSpPr>
            <p:spPr>
              <a:xfrm>
                <a:off x="1402847" y="4940931"/>
                <a:ext cx="136362" cy="168892"/>
              </a:xfrm>
              <a:custGeom>
                <a:avLst/>
                <a:gdLst>
                  <a:gd name="connsiteX0" fmla="*/ 5009 w 136362"/>
                  <a:gd name="connsiteY0" fmla="*/ 84848 h 168892"/>
                  <a:gd name="connsiteX1" fmla="*/ 8250 w 136362"/>
                  <a:gd name="connsiteY1" fmla="*/ 108552 h 168892"/>
                  <a:gd name="connsiteX2" fmla="*/ 17194 w 136362"/>
                  <a:gd name="connsiteY2" fmla="*/ 145831 h 168892"/>
                  <a:gd name="connsiteX3" fmla="*/ 48583 w 136362"/>
                  <a:gd name="connsiteY3" fmla="*/ 167479 h 168892"/>
                  <a:gd name="connsiteX4" fmla="*/ 86306 w 136362"/>
                  <a:gd name="connsiteY4" fmla="*/ 136905 h 168892"/>
                  <a:gd name="connsiteX5" fmla="*/ 57232 w 136362"/>
                  <a:gd name="connsiteY5" fmla="*/ 144720 h 168892"/>
                  <a:gd name="connsiteX6" fmla="*/ 56602 w 136362"/>
                  <a:gd name="connsiteY6" fmla="*/ 142664 h 168892"/>
                  <a:gd name="connsiteX7" fmla="*/ 74584 w 136362"/>
                  <a:gd name="connsiteY7" fmla="*/ 134720 h 168892"/>
                  <a:gd name="connsiteX8" fmla="*/ 74287 w 136362"/>
                  <a:gd name="connsiteY8" fmla="*/ 133257 h 168892"/>
                  <a:gd name="connsiteX9" fmla="*/ 45509 w 136362"/>
                  <a:gd name="connsiteY9" fmla="*/ 136720 h 168892"/>
                  <a:gd name="connsiteX10" fmla="*/ 44861 w 136362"/>
                  <a:gd name="connsiteY10" fmla="*/ 134664 h 168892"/>
                  <a:gd name="connsiteX11" fmla="*/ 70065 w 136362"/>
                  <a:gd name="connsiteY11" fmla="*/ 125442 h 168892"/>
                  <a:gd name="connsiteX12" fmla="*/ 70121 w 136362"/>
                  <a:gd name="connsiteY12" fmla="*/ 124256 h 168892"/>
                  <a:gd name="connsiteX13" fmla="*/ 48565 w 136362"/>
                  <a:gd name="connsiteY13" fmla="*/ 123812 h 168892"/>
                  <a:gd name="connsiteX14" fmla="*/ 48546 w 136362"/>
                  <a:gd name="connsiteY14" fmla="*/ 122719 h 168892"/>
                  <a:gd name="connsiteX15" fmla="*/ 62695 w 136362"/>
                  <a:gd name="connsiteY15" fmla="*/ 118016 h 168892"/>
                  <a:gd name="connsiteX16" fmla="*/ 32602 w 136362"/>
                  <a:gd name="connsiteY16" fmla="*/ 117738 h 168892"/>
                  <a:gd name="connsiteX17" fmla="*/ 32472 w 136362"/>
                  <a:gd name="connsiteY17" fmla="*/ 116219 h 168892"/>
                  <a:gd name="connsiteX18" fmla="*/ 42102 w 136362"/>
                  <a:gd name="connsiteY18" fmla="*/ 111164 h 168892"/>
                  <a:gd name="connsiteX19" fmla="*/ 27009 w 136362"/>
                  <a:gd name="connsiteY19" fmla="*/ 109645 h 168892"/>
                  <a:gd name="connsiteX20" fmla="*/ 27046 w 136362"/>
                  <a:gd name="connsiteY20" fmla="*/ 107164 h 168892"/>
                  <a:gd name="connsiteX21" fmla="*/ 51991 w 136362"/>
                  <a:gd name="connsiteY21" fmla="*/ 104015 h 168892"/>
                  <a:gd name="connsiteX22" fmla="*/ 51935 w 136362"/>
                  <a:gd name="connsiteY22" fmla="*/ 102330 h 168892"/>
                  <a:gd name="connsiteX23" fmla="*/ 25602 w 136362"/>
                  <a:gd name="connsiteY23" fmla="*/ 98552 h 168892"/>
                  <a:gd name="connsiteX24" fmla="*/ 25676 w 136362"/>
                  <a:gd name="connsiteY24" fmla="*/ 95960 h 168892"/>
                  <a:gd name="connsiteX25" fmla="*/ 48750 w 136362"/>
                  <a:gd name="connsiteY25" fmla="*/ 93812 h 168892"/>
                  <a:gd name="connsiteX26" fmla="*/ 48806 w 136362"/>
                  <a:gd name="connsiteY26" fmla="*/ 92793 h 168892"/>
                  <a:gd name="connsiteX27" fmla="*/ 26324 w 136362"/>
                  <a:gd name="connsiteY27" fmla="*/ 87626 h 168892"/>
                  <a:gd name="connsiteX28" fmla="*/ 26453 w 136362"/>
                  <a:gd name="connsiteY28" fmla="*/ 86312 h 168892"/>
                  <a:gd name="connsiteX29" fmla="*/ 49324 w 136362"/>
                  <a:gd name="connsiteY29" fmla="*/ 85256 h 168892"/>
                  <a:gd name="connsiteX30" fmla="*/ 49472 w 136362"/>
                  <a:gd name="connsiteY30" fmla="*/ 82960 h 168892"/>
                  <a:gd name="connsiteX31" fmla="*/ 23972 w 136362"/>
                  <a:gd name="connsiteY31" fmla="*/ 77293 h 168892"/>
                  <a:gd name="connsiteX32" fmla="*/ 35065 w 136362"/>
                  <a:gd name="connsiteY32" fmla="*/ 74385 h 168892"/>
                  <a:gd name="connsiteX33" fmla="*/ 24898 w 136362"/>
                  <a:gd name="connsiteY33" fmla="*/ 70682 h 168892"/>
                  <a:gd name="connsiteX34" fmla="*/ 25028 w 136362"/>
                  <a:gd name="connsiteY34" fmla="*/ 69108 h 168892"/>
                  <a:gd name="connsiteX35" fmla="*/ 41620 w 136362"/>
                  <a:gd name="connsiteY35" fmla="*/ 68034 h 168892"/>
                  <a:gd name="connsiteX36" fmla="*/ 25268 w 136362"/>
                  <a:gd name="connsiteY36" fmla="*/ 61163 h 168892"/>
                  <a:gd name="connsiteX37" fmla="*/ 25694 w 136362"/>
                  <a:gd name="connsiteY37" fmla="*/ 58515 h 168892"/>
                  <a:gd name="connsiteX38" fmla="*/ 54398 w 136362"/>
                  <a:gd name="connsiteY38" fmla="*/ 62163 h 168892"/>
                  <a:gd name="connsiteX39" fmla="*/ 54620 w 136362"/>
                  <a:gd name="connsiteY39" fmla="*/ 60756 h 168892"/>
                  <a:gd name="connsiteX40" fmla="*/ 29602 w 136362"/>
                  <a:gd name="connsiteY40" fmla="*/ 49385 h 168892"/>
                  <a:gd name="connsiteX41" fmla="*/ 30083 w 136362"/>
                  <a:gd name="connsiteY41" fmla="*/ 47404 h 168892"/>
                  <a:gd name="connsiteX42" fmla="*/ 57769 w 136362"/>
                  <a:gd name="connsiteY42" fmla="*/ 52663 h 168892"/>
                  <a:gd name="connsiteX43" fmla="*/ 57917 w 136362"/>
                  <a:gd name="connsiteY43" fmla="*/ 51496 h 168892"/>
                  <a:gd name="connsiteX44" fmla="*/ 40139 w 136362"/>
                  <a:gd name="connsiteY44" fmla="*/ 41404 h 168892"/>
                  <a:gd name="connsiteX45" fmla="*/ 41046 w 136362"/>
                  <a:gd name="connsiteY45" fmla="*/ 39496 h 168892"/>
                  <a:gd name="connsiteX46" fmla="*/ 62324 w 136362"/>
                  <a:gd name="connsiteY46" fmla="*/ 46904 h 168892"/>
                  <a:gd name="connsiteX47" fmla="*/ 63102 w 136362"/>
                  <a:gd name="connsiteY47" fmla="*/ 45737 h 168892"/>
                  <a:gd name="connsiteX48" fmla="*/ 43157 w 136362"/>
                  <a:gd name="connsiteY48" fmla="*/ 32811 h 168892"/>
                  <a:gd name="connsiteX49" fmla="*/ 44176 w 136362"/>
                  <a:gd name="connsiteY49" fmla="*/ 30977 h 168892"/>
                  <a:gd name="connsiteX50" fmla="*/ 69065 w 136362"/>
                  <a:gd name="connsiteY50" fmla="*/ 40089 h 168892"/>
                  <a:gd name="connsiteX51" fmla="*/ 69621 w 136362"/>
                  <a:gd name="connsiteY51" fmla="*/ 38570 h 168892"/>
                  <a:gd name="connsiteX52" fmla="*/ 51287 w 136362"/>
                  <a:gd name="connsiteY52" fmla="*/ 24607 h 168892"/>
                  <a:gd name="connsiteX53" fmla="*/ 52491 w 136362"/>
                  <a:gd name="connsiteY53" fmla="*/ 22774 h 168892"/>
                  <a:gd name="connsiteX54" fmla="*/ 76380 w 136362"/>
                  <a:gd name="connsiteY54" fmla="*/ 32977 h 168892"/>
                  <a:gd name="connsiteX55" fmla="*/ 65769 w 136362"/>
                  <a:gd name="connsiteY55" fmla="*/ 21107 h 168892"/>
                  <a:gd name="connsiteX56" fmla="*/ 66991 w 136362"/>
                  <a:gd name="connsiteY56" fmla="*/ 19699 h 168892"/>
                  <a:gd name="connsiteX57" fmla="*/ 89695 w 136362"/>
                  <a:gd name="connsiteY57" fmla="*/ 35848 h 168892"/>
                  <a:gd name="connsiteX58" fmla="*/ 81176 w 136362"/>
                  <a:gd name="connsiteY58" fmla="*/ 19588 h 168892"/>
                  <a:gd name="connsiteX59" fmla="*/ 82547 w 136362"/>
                  <a:gd name="connsiteY59" fmla="*/ 18292 h 168892"/>
                  <a:gd name="connsiteX60" fmla="*/ 101343 w 136362"/>
                  <a:gd name="connsiteY60" fmla="*/ 36107 h 168892"/>
                  <a:gd name="connsiteX61" fmla="*/ 102584 w 136362"/>
                  <a:gd name="connsiteY61" fmla="*/ 35163 h 168892"/>
                  <a:gd name="connsiteX62" fmla="*/ 94195 w 136362"/>
                  <a:gd name="connsiteY62" fmla="*/ 21607 h 168892"/>
                  <a:gd name="connsiteX63" fmla="*/ 95788 w 136362"/>
                  <a:gd name="connsiteY63" fmla="*/ 20274 h 168892"/>
                  <a:gd name="connsiteX64" fmla="*/ 116362 w 136362"/>
                  <a:gd name="connsiteY64" fmla="*/ 41829 h 168892"/>
                  <a:gd name="connsiteX65" fmla="*/ 112066 w 136362"/>
                  <a:gd name="connsiteY65" fmla="*/ 27088 h 168892"/>
                  <a:gd name="connsiteX66" fmla="*/ 113955 w 136362"/>
                  <a:gd name="connsiteY66" fmla="*/ 26477 h 168892"/>
                  <a:gd name="connsiteX67" fmla="*/ 123640 w 136362"/>
                  <a:gd name="connsiteY67" fmla="*/ 44978 h 168892"/>
                  <a:gd name="connsiteX68" fmla="*/ 124936 w 136362"/>
                  <a:gd name="connsiteY68" fmla="*/ 44385 h 168892"/>
                  <a:gd name="connsiteX69" fmla="*/ 120140 w 136362"/>
                  <a:gd name="connsiteY69" fmla="*/ 32848 h 168892"/>
                  <a:gd name="connsiteX70" fmla="*/ 122029 w 136362"/>
                  <a:gd name="connsiteY70" fmla="*/ 31589 h 168892"/>
                  <a:gd name="connsiteX71" fmla="*/ 136362 w 136362"/>
                  <a:gd name="connsiteY71" fmla="*/ 48274 h 168892"/>
                  <a:gd name="connsiteX72" fmla="*/ 130233 w 136362"/>
                  <a:gd name="connsiteY72" fmla="*/ 33403 h 168892"/>
                  <a:gd name="connsiteX73" fmla="*/ 63528 w 136362"/>
                  <a:gd name="connsiteY73" fmla="*/ 51 h 168892"/>
                  <a:gd name="connsiteX74" fmla="*/ 24102 w 136362"/>
                  <a:gd name="connsiteY74" fmla="*/ 25588 h 168892"/>
                  <a:gd name="connsiteX75" fmla="*/ 9435 w 136362"/>
                  <a:gd name="connsiteY75" fmla="*/ 47848 h 168892"/>
                  <a:gd name="connsiteX76" fmla="*/ 5009 w 136362"/>
                  <a:gd name="connsiteY76" fmla="*/ 84848 h 16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136362" h="168892">
                    <a:moveTo>
                      <a:pt x="5009" y="84848"/>
                    </a:moveTo>
                    <a:cubicBezTo>
                      <a:pt x="10120" y="92793"/>
                      <a:pt x="10490" y="100052"/>
                      <a:pt x="8250" y="108552"/>
                    </a:cubicBezTo>
                    <a:cubicBezTo>
                      <a:pt x="4583" y="122479"/>
                      <a:pt x="5546" y="136016"/>
                      <a:pt x="17194" y="145831"/>
                    </a:cubicBezTo>
                    <a:cubicBezTo>
                      <a:pt x="26898" y="153998"/>
                      <a:pt x="37213" y="162164"/>
                      <a:pt x="48583" y="167479"/>
                    </a:cubicBezTo>
                    <a:cubicBezTo>
                      <a:pt x="63565" y="174479"/>
                      <a:pt x="88177" y="154090"/>
                      <a:pt x="86306" y="136905"/>
                    </a:cubicBezTo>
                    <a:cubicBezTo>
                      <a:pt x="76565" y="139516"/>
                      <a:pt x="66898" y="142127"/>
                      <a:pt x="57232" y="144720"/>
                    </a:cubicBezTo>
                    <a:cubicBezTo>
                      <a:pt x="57028" y="144035"/>
                      <a:pt x="56824" y="143349"/>
                      <a:pt x="56602" y="142664"/>
                    </a:cubicBezTo>
                    <a:cubicBezTo>
                      <a:pt x="62602" y="140016"/>
                      <a:pt x="68584" y="137368"/>
                      <a:pt x="74584" y="134720"/>
                    </a:cubicBezTo>
                    <a:cubicBezTo>
                      <a:pt x="74491" y="134238"/>
                      <a:pt x="74380" y="133757"/>
                      <a:pt x="74287" y="133257"/>
                    </a:cubicBezTo>
                    <a:cubicBezTo>
                      <a:pt x="64695" y="134405"/>
                      <a:pt x="55102" y="135571"/>
                      <a:pt x="45509" y="136720"/>
                    </a:cubicBezTo>
                    <a:cubicBezTo>
                      <a:pt x="45287" y="136034"/>
                      <a:pt x="45083" y="135349"/>
                      <a:pt x="44861" y="134664"/>
                    </a:cubicBezTo>
                    <a:cubicBezTo>
                      <a:pt x="53269" y="131590"/>
                      <a:pt x="61658" y="128516"/>
                      <a:pt x="70065" y="125442"/>
                    </a:cubicBezTo>
                    <a:cubicBezTo>
                      <a:pt x="70084" y="125053"/>
                      <a:pt x="70102" y="124645"/>
                      <a:pt x="70121" y="124256"/>
                    </a:cubicBezTo>
                    <a:cubicBezTo>
                      <a:pt x="62935" y="124108"/>
                      <a:pt x="55750" y="123960"/>
                      <a:pt x="48565" y="123812"/>
                    </a:cubicBezTo>
                    <a:cubicBezTo>
                      <a:pt x="48565" y="123442"/>
                      <a:pt x="48546" y="123090"/>
                      <a:pt x="48546" y="122719"/>
                    </a:cubicBezTo>
                    <a:cubicBezTo>
                      <a:pt x="52472" y="121405"/>
                      <a:pt x="56417" y="120108"/>
                      <a:pt x="62695" y="118016"/>
                    </a:cubicBezTo>
                    <a:cubicBezTo>
                      <a:pt x="50898" y="117905"/>
                      <a:pt x="41750" y="117812"/>
                      <a:pt x="32602" y="117738"/>
                    </a:cubicBezTo>
                    <a:cubicBezTo>
                      <a:pt x="32565" y="117238"/>
                      <a:pt x="32509" y="116719"/>
                      <a:pt x="32472" y="116219"/>
                    </a:cubicBezTo>
                    <a:cubicBezTo>
                      <a:pt x="35491" y="114627"/>
                      <a:pt x="38509" y="113053"/>
                      <a:pt x="42102" y="111164"/>
                    </a:cubicBezTo>
                    <a:cubicBezTo>
                      <a:pt x="36435" y="110590"/>
                      <a:pt x="31731" y="110127"/>
                      <a:pt x="27009" y="109645"/>
                    </a:cubicBezTo>
                    <a:cubicBezTo>
                      <a:pt x="27028" y="108812"/>
                      <a:pt x="27028" y="107997"/>
                      <a:pt x="27046" y="107164"/>
                    </a:cubicBezTo>
                    <a:cubicBezTo>
                      <a:pt x="35361" y="106108"/>
                      <a:pt x="43676" y="105053"/>
                      <a:pt x="51991" y="104015"/>
                    </a:cubicBezTo>
                    <a:cubicBezTo>
                      <a:pt x="51972" y="103460"/>
                      <a:pt x="51954" y="102904"/>
                      <a:pt x="51935" y="102330"/>
                    </a:cubicBezTo>
                    <a:cubicBezTo>
                      <a:pt x="43157" y="101071"/>
                      <a:pt x="34379" y="99812"/>
                      <a:pt x="25602" y="98552"/>
                    </a:cubicBezTo>
                    <a:cubicBezTo>
                      <a:pt x="25620" y="97682"/>
                      <a:pt x="25639" y="96830"/>
                      <a:pt x="25676" y="95960"/>
                    </a:cubicBezTo>
                    <a:cubicBezTo>
                      <a:pt x="33361" y="95238"/>
                      <a:pt x="41065" y="94534"/>
                      <a:pt x="48750" y="93812"/>
                    </a:cubicBezTo>
                    <a:cubicBezTo>
                      <a:pt x="48769" y="93478"/>
                      <a:pt x="48787" y="93145"/>
                      <a:pt x="48806" y="92793"/>
                    </a:cubicBezTo>
                    <a:cubicBezTo>
                      <a:pt x="41305" y="91071"/>
                      <a:pt x="33824" y="89349"/>
                      <a:pt x="26324" y="87626"/>
                    </a:cubicBezTo>
                    <a:cubicBezTo>
                      <a:pt x="26361" y="87182"/>
                      <a:pt x="26416" y="86756"/>
                      <a:pt x="26453" y="86312"/>
                    </a:cubicBezTo>
                    <a:cubicBezTo>
                      <a:pt x="34083" y="85960"/>
                      <a:pt x="41694" y="85608"/>
                      <a:pt x="49324" y="85256"/>
                    </a:cubicBezTo>
                    <a:cubicBezTo>
                      <a:pt x="49380" y="84497"/>
                      <a:pt x="49417" y="83719"/>
                      <a:pt x="49472" y="82960"/>
                    </a:cubicBezTo>
                    <a:cubicBezTo>
                      <a:pt x="41694" y="81237"/>
                      <a:pt x="33935" y="79497"/>
                      <a:pt x="23972" y="77293"/>
                    </a:cubicBezTo>
                    <a:cubicBezTo>
                      <a:pt x="28750" y="76034"/>
                      <a:pt x="31194" y="75404"/>
                      <a:pt x="35065" y="74385"/>
                    </a:cubicBezTo>
                    <a:cubicBezTo>
                      <a:pt x="30639" y="72774"/>
                      <a:pt x="27768" y="71719"/>
                      <a:pt x="24898" y="70682"/>
                    </a:cubicBezTo>
                    <a:cubicBezTo>
                      <a:pt x="24935" y="70163"/>
                      <a:pt x="24990" y="69626"/>
                      <a:pt x="25028" y="69108"/>
                    </a:cubicBezTo>
                    <a:cubicBezTo>
                      <a:pt x="29916" y="68793"/>
                      <a:pt x="34805" y="68478"/>
                      <a:pt x="41620" y="68034"/>
                    </a:cubicBezTo>
                    <a:cubicBezTo>
                      <a:pt x="34935" y="65219"/>
                      <a:pt x="30102" y="63182"/>
                      <a:pt x="25268" y="61163"/>
                    </a:cubicBezTo>
                    <a:cubicBezTo>
                      <a:pt x="25416" y="60274"/>
                      <a:pt x="25565" y="59404"/>
                      <a:pt x="25694" y="58515"/>
                    </a:cubicBezTo>
                    <a:cubicBezTo>
                      <a:pt x="35268" y="59737"/>
                      <a:pt x="44824" y="60941"/>
                      <a:pt x="54398" y="62163"/>
                    </a:cubicBezTo>
                    <a:cubicBezTo>
                      <a:pt x="54472" y="61700"/>
                      <a:pt x="54546" y="61237"/>
                      <a:pt x="54620" y="60756"/>
                    </a:cubicBezTo>
                    <a:cubicBezTo>
                      <a:pt x="46287" y="56959"/>
                      <a:pt x="37935" y="53181"/>
                      <a:pt x="29602" y="49385"/>
                    </a:cubicBezTo>
                    <a:cubicBezTo>
                      <a:pt x="29768" y="48718"/>
                      <a:pt x="29916" y="48052"/>
                      <a:pt x="30083" y="47404"/>
                    </a:cubicBezTo>
                    <a:cubicBezTo>
                      <a:pt x="39305" y="49163"/>
                      <a:pt x="48546" y="50904"/>
                      <a:pt x="57769" y="52663"/>
                    </a:cubicBezTo>
                    <a:cubicBezTo>
                      <a:pt x="57824" y="52274"/>
                      <a:pt x="57880" y="51885"/>
                      <a:pt x="57917" y="51496"/>
                    </a:cubicBezTo>
                    <a:cubicBezTo>
                      <a:pt x="51991" y="48126"/>
                      <a:pt x="46065" y="44755"/>
                      <a:pt x="40139" y="41404"/>
                    </a:cubicBezTo>
                    <a:cubicBezTo>
                      <a:pt x="40435" y="40774"/>
                      <a:pt x="40750" y="40126"/>
                      <a:pt x="41046" y="39496"/>
                    </a:cubicBezTo>
                    <a:cubicBezTo>
                      <a:pt x="48139" y="41959"/>
                      <a:pt x="55232" y="44422"/>
                      <a:pt x="62324" y="46904"/>
                    </a:cubicBezTo>
                    <a:cubicBezTo>
                      <a:pt x="62584" y="46515"/>
                      <a:pt x="62843" y="46126"/>
                      <a:pt x="63102" y="45737"/>
                    </a:cubicBezTo>
                    <a:cubicBezTo>
                      <a:pt x="56454" y="41422"/>
                      <a:pt x="49806" y="37126"/>
                      <a:pt x="43157" y="32811"/>
                    </a:cubicBezTo>
                    <a:cubicBezTo>
                      <a:pt x="43491" y="32200"/>
                      <a:pt x="43824" y="31589"/>
                      <a:pt x="44176" y="30977"/>
                    </a:cubicBezTo>
                    <a:cubicBezTo>
                      <a:pt x="52472" y="34014"/>
                      <a:pt x="60769" y="37052"/>
                      <a:pt x="69065" y="40089"/>
                    </a:cubicBezTo>
                    <a:cubicBezTo>
                      <a:pt x="69250" y="39589"/>
                      <a:pt x="69435" y="39070"/>
                      <a:pt x="69621" y="38570"/>
                    </a:cubicBezTo>
                    <a:cubicBezTo>
                      <a:pt x="63510" y="33922"/>
                      <a:pt x="57398" y="29274"/>
                      <a:pt x="51287" y="24607"/>
                    </a:cubicBezTo>
                    <a:cubicBezTo>
                      <a:pt x="51695" y="23996"/>
                      <a:pt x="52083" y="23385"/>
                      <a:pt x="52491" y="22774"/>
                    </a:cubicBezTo>
                    <a:cubicBezTo>
                      <a:pt x="59787" y="25885"/>
                      <a:pt x="67084" y="28996"/>
                      <a:pt x="76380" y="32977"/>
                    </a:cubicBezTo>
                    <a:cubicBezTo>
                      <a:pt x="71824" y="27866"/>
                      <a:pt x="68806" y="24496"/>
                      <a:pt x="65769" y="21107"/>
                    </a:cubicBezTo>
                    <a:cubicBezTo>
                      <a:pt x="66176" y="20644"/>
                      <a:pt x="66584" y="20162"/>
                      <a:pt x="66991" y="19699"/>
                    </a:cubicBezTo>
                    <a:cubicBezTo>
                      <a:pt x="73713" y="24477"/>
                      <a:pt x="80436" y="29255"/>
                      <a:pt x="89695" y="35848"/>
                    </a:cubicBezTo>
                    <a:cubicBezTo>
                      <a:pt x="86010" y="28811"/>
                      <a:pt x="83584" y="24200"/>
                      <a:pt x="81176" y="19588"/>
                    </a:cubicBezTo>
                    <a:cubicBezTo>
                      <a:pt x="81639" y="19162"/>
                      <a:pt x="82084" y="18718"/>
                      <a:pt x="82547" y="18292"/>
                    </a:cubicBezTo>
                    <a:cubicBezTo>
                      <a:pt x="88806" y="24237"/>
                      <a:pt x="95084" y="30163"/>
                      <a:pt x="101343" y="36107"/>
                    </a:cubicBezTo>
                    <a:cubicBezTo>
                      <a:pt x="101751" y="35792"/>
                      <a:pt x="102177" y="35478"/>
                      <a:pt x="102584" y="35163"/>
                    </a:cubicBezTo>
                    <a:cubicBezTo>
                      <a:pt x="99788" y="30644"/>
                      <a:pt x="96991" y="26126"/>
                      <a:pt x="94195" y="21607"/>
                    </a:cubicBezTo>
                    <a:cubicBezTo>
                      <a:pt x="94732" y="21163"/>
                      <a:pt x="95251" y="20718"/>
                      <a:pt x="95788" y="20274"/>
                    </a:cubicBezTo>
                    <a:cubicBezTo>
                      <a:pt x="102010" y="26792"/>
                      <a:pt x="108251" y="33329"/>
                      <a:pt x="116362" y="41829"/>
                    </a:cubicBezTo>
                    <a:cubicBezTo>
                      <a:pt x="114381" y="35033"/>
                      <a:pt x="113232" y="31070"/>
                      <a:pt x="112066" y="27088"/>
                    </a:cubicBezTo>
                    <a:cubicBezTo>
                      <a:pt x="112695" y="26885"/>
                      <a:pt x="113325" y="26681"/>
                      <a:pt x="113955" y="26477"/>
                    </a:cubicBezTo>
                    <a:cubicBezTo>
                      <a:pt x="117177" y="32644"/>
                      <a:pt x="120418" y="38811"/>
                      <a:pt x="123640" y="44978"/>
                    </a:cubicBezTo>
                    <a:cubicBezTo>
                      <a:pt x="124066" y="44774"/>
                      <a:pt x="124492" y="44589"/>
                      <a:pt x="124936" y="44385"/>
                    </a:cubicBezTo>
                    <a:cubicBezTo>
                      <a:pt x="123344" y="40533"/>
                      <a:pt x="121733" y="36700"/>
                      <a:pt x="120140" y="32848"/>
                    </a:cubicBezTo>
                    <a:cubicBezTo>
                      <a:pt x="120769" y="32422"/>
                      <a:pt x="121399" y="32015"/>
                      <a:pt x="122029" y="31589"/>
                    </a:cubicBezTo>
                    <a:cubicBezTo>
                      <a:pt x="126807" y="37144"/>
                      <a:pt x="131584" y="42718"/>
                      <a:pt x="136362" y="48274"/>
                    </a:cubicBezTo>
                    <a:cubicBezTo>
                      <a:pt x="135251" y="42663"/>
                      <a:pt x="133436" y="37496"/>
                      <a:pt x="130233" y="33403"/>
                    </a:cubicBezTo>
                    <a:cubicBezTo>
                      <a:pt x="113362" y="11774"/>
                      <a:pt x="91028" y="1292"/>
                      <a:pt x="63528" y="51"/>
                    </a:cubicBezTo>
                    <a:cubicBezTo>
                      <a:pt x="43306" y="-856"/>
                      <a:pt x="32694" y="10422"/>
                      <a:pt x="24102" y="25588"/>
                    </a:cubicBezTo>
                    <a:cubicBezTo>
                      <a:pt x="19731" y="33311"/>
                      <a:pt x="15157" y="41126"/>
                      <a:pt x="9435" y="47848"/>
                    </a:cubicBezTo>
                    <a:cubicBezTo>
                      <a:pt x="-751" y="59904"/>
                      <a:pt x="-3399" y="71811"/>
                      <a:pt x="5009" y="84848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B526D38B-ADC2-1E95-4D0D-FE74CEC58197}"/>
                  </a:ext>
                </a:extLst>
              </p:cNvPr>
              <p:cNvSpPr/>
              <p:nvPr/>
            </p:nvSpPr>
            <p:spPr>
              <a:xfrm>
                <a:off x="1635100" y="5088677"/>
                <a:ext cx="190187" cy="125570"/>
              </a:xfrm>
              <a:custGeom>
                <a:avLst/>
                <a:gdLst>
                  <a:gd name="connsiteX0" fmla="*/ 185521 w 190187"/>
                  <a:gd name="connsiteY0" fmla="*/ 100290 h 125570"/>
                  <a:gd name="connsiteX1" fmla="*/ 186465 w 190187"/>
                  <a:gd name="connsiteY1" fmla="*/ 85512 h 125570"/>
                  <a:gd name="connsiteX2" fmla="*/ 167317 w 190187"/>
                  <a:gd name="connsiteY2" fmla="*/ 73290 h 125570"/>
                  <a:gd name="connsiteX3" fmla="*/ 145928 w 190187"/>
                  <a:gd name="connsiteY3" fmla="*/ 52882 h 125570"/>
                  <a:gd name="connsiteX4" fmla="*/ 123779 w 190187"/>
                  <a:gd name="connsiteY4" fmla="*/ 38549 h 125570"/>
                  <a:gd name="connsiteX5" fmla="*/ 102650 w 190187"/>
                  <a:gd name="connsiteY5" fmla="*/ 29937 h 125570"/>
                  <a:gd name="connsiteX6" fmla="*/ 82797 w 190187"/>
                  <a:gd name="connsiteY6" fmla="*/ 23734 h 125570"/>
                  <a:gd name="connsiteX7" fmla="*/ 61816 w 190187"/>
                  <a:gd name="connsiteY7" fmla="*/ 20937 h 125570"/>
                  <a:gd name="connsiteX8" fmla="*/ 46890 w 190187"/>
                  <a:gd name="connsiteY8" fmla="*/ 6326 h 125570"/>
                  <a:gd name="connsiteX9" fmla="*/ 22389 w 190187"/>
                  <a:gd name="connsiteY9" fmla="*/ 4807 h 125570"/>
                  <a:gd name="connsiteX10" fmla="*/ 0 w 190187"/>
                  <a:gd name="connsiteY10" fmla="*/ 26011 h 125570"/>
                  <a:gd name="connsiteX11" fmla="*/ 28649 w 190187"/>
                  <a:gd name="connsiteY11" fmla="*/ 22956 h 125570"/>
                  <a:gd name="connsiteX12" fmla="*/ 29019 w 190187"/>
                  <a:gd name="connsiteY12" fmla="*/ 24197 h 125570"/>
                  <a:gd name="connsiteX13" fmla="*/ 19111 w 190187"/>
                  <a:gd name="connsiteY13" fmla="*/ 29382 h 125570"/>
                  <a:gd name="connsiteX14" fmla="*/ 47241 w 190187"/>
                  <a:gd name="connsiteY14" fmla="*/ 23271 h 125570"/>
                  <a:gd name="connsiteX15" fmla="*/ 47815 w 190187"/>
                  <a:gd name="connsiteY15" fmla="*/ 25215 h 125570"/>
                  <a:gd name="connsiteX16" fmla="*/ 43186 w 190187"/>
                  <a:gd name="connsiteY16" fmla="*/ 30030 h 125570"/>
                  <a:gd name="connsiteX17" fmla="*/ 60927 w 190187"/>
                  <a:gd name="connsiteY17" fmla="*/ 29863 h 125570"/>
                  <a:gd name="connsiteX18" fmla="*/ 51593 w 190187"/>
                  <a:gd name="connsiteY18" fmla="*/ 35956 h 125570"/>
                  <a:gd name="connsiteX19" fmla="*/ 76723 w 190187"/>
                  <a:gd name="connsiteY19" fmla="*/ 38123 h 125570"/>
                  <a:gd name="connsiteX20" fmla="*/ 76816 w 190187"/>
                  <a:gd name="connsiteY20" fmla="*/ 39623 h 125570"/>
                  <a:gd name="connsiteX21" fmla="*/ 68371 w 190187"/>
                  <a:gd name="connsiteY21" fmla="*/ 42530 h 125570"/>
                  <a:gd name="connsiteX22" fmla="*/ 68538 w 190187"/>
                  <a:gd name="connsiteY22" fmla="*/ 43512 h 125570"/>
                  <a:gd name="connsiteX23" fmla="*/ 87446 w 190187"/>
                  <a:gd name="connsiteY23" fmla="*/ 41882 h 125570"/>
                  <a:gd name="connsiteX24" fmla="*/ 87668 w 190187"/>
                  <a:gd name="connsiteY24" fmla="*/ 43382 h 125570"/>
                  <a:gd name="connsiteX25" fmla="*/ 73723 w 190187"/>
                  <a:gd name="connsiteY25" fmla="*/ 49123 h 125570"/>
                  <a:gd name="connsiteX26" fmla="*/ 74149 w 190187"/>
                  <a:gd name="connsiteY26" fmla="*/ 50308 h 125570"/>
                  <a:gd name="connsiteX27" fmla="*/ 95298 w 190187"/>
                  <a:gd name="connsiteY27" fmla="*/ 50308 h 125570"/>
                  <a:gd name="connsiteX28" fmla="*/ 95686 w 190187"/>
                  <a:gd name="connsiteY28" fmla="*/ 52845 h 125570"/>
                  <a:gd name="connsiteX29" fmla="*/ 89464 w 190187"/>
                  <a:gd name="connsiteY29" fmla="*/ 56104 h 125570"/>
                  <a:gd name="connsiteX30" fmla="*/ 113335 w 190187"/>
                  <a:gd name="connsiteY30" fmla="*/ 55808 h 125570"/>
                  <a:gd name="connsiteX31" fmla="*/ 113557 w 190187"/>
                  <a:gd name="connsiteY31" fmla="*/ 57567 h 125570"/>
                  <a:gd name="connsiteX32" fmla="*/ 98501 w 190187"/>
                  <a:gd name="connsiteY32" fmla="*/ 61493 h 125570"/>
                  <a:gd name="connsiteX33" fmla="*/ 98687 w 190187"/>
                  <a:gd name="connsiteY33" fmla="*/ 62734 h 125570"/>
                  <a:gd name="connsiteX34" fmla="*/ 123279 w 190187"/>
                  <a:gd name="connsiteY34" fmla="*/ 63105 h 125570"/>
                  <a:gd name="connsiteX35" fmla="*/ 123539 w 190187"/>
                  <a:gd name="connsiteY35" fmla="*/ 64956 h 125570"/>
                  <a:gd name="connsiteX36" fmla="*/ 114927 w 190187"/>
                  <a:gd name="connsiteY36" fmla="*/ 68771 h 125570"/>
                  <a:gd name="connsiteX37" fmla="*/ 132391 w 190187"/>
                  <a:gd name="connsiteY37" fmla="*/ 71531 h 125570"/>
                  <a:gd name="connsiteX38" fmla="*/ 115890 w 190187"/>
                  <a:gd name="connsiteY38" fmla="*/ 77253 h 125570"/>
                  <a:gd name="connsiteX39" fmla="*/ 133483 w 190187"/>
                  <a:gd name="connsiteY39" fmla="*/ 80753 h 125570"/>
                  <a:gd name="connsiteX40" fmla="*/ 133280 w 190187"/>
                  <a:gd name="connsiteY40" fmla="*/ 82420 h 125570"/>
                  <a:gd name="connsiteX41" fmla="*/ 114927 w 190187"/>
                  <a:gd name="connsiteY41" fmla="*/ 84901 h 125570"/>
                  <a:gd name="connsiteX42" fmla="*/ 134983 w 190187"/>
                  <a:gd name="connsiteY42" fmla="*/ 90309 h 125570"/>
                  <a:gd name="connsiteX43" fmla="*/ 134928 w 190187"/>
                  <a:gd name="connsiteY43" fmla="*/ 91827 h 125570"/>
                  <a:gd name="connsiteX44" fmla="*/ 114724 w 190187"/>
                  <a:gd name="connsiteY44" fmla="*/ 93290 h 125570"/>
                  <a:gd name="connsiteX45" fmla="*/ 113853 w 190187"/>
                  <a:gd name="connsiteY45" fmla="*/ 96772 h 125570"/>
                  <a:gd name="connsiteX46" fmla="*/ 130668 w 190187"/>
                  <a:gd name="connsiteY46" fmla="*/ 99438 h 125570"/>
                  <a:gd name="connsiteX47" fmla="*/ 130020 w 190187"/>
                  <a:gd name="connsiteY47" fmla="*/ 101290 h 125570"/>
                  <a:gd name="connsiteX48" fmla="*/ 120909 w 190187"/>
                  <a:gd name="connsiteY48" fmla="*/ 101790 h 125570"/>
                  <a:gd name="connsiteX49" fmla="*/ 129446 w 190187"/>
                  <a:gd name="connsiteY49" fmla="*/ 107105 h 125570"/>
                  <a:gd name="connsiteX50" fmla="*/ 114242 w 190187"/>
                  <a:gd name="connsiteY50" fmla="*/ 106772 h 125570"/>
                  <a:gd name="connsiteX51" fmla="*/ 122724 w 190187"/>
                  <a:gd name="connsiteY51" fmla="*/ 111198 h 125570"/>
                  <a:gd name="connsiteX52" fmla="*/ 122020 w 190187"/>
                  <a:gd name="connsiteY52" fmla="*/ 112827 h 125570"/>
                  <a:gd name="connsiteX53" fmla="*/ 90798 w 190187"/>
                  <a:gd name="connsiteY53" fmla="*/ 109642 h 125570"/>
                  <a:gd name="connsiteX54" fmla="*/ 105576 w 190187"/>
                  <a:gd name="connsiteY54" fmla="*/ 115642 h 125570"/>
                  <a:gd name="connsiteX55" fmla="*/ 105131 w 190187"/>
                  <a:gd name="connsiteY55" fmla="*/ 117957 h 125570"/>
                  <a:gd name="connsiteX56" fmla="*/ 79945 w 190187"/>
                  <a:gd name="connsiteY56" fmla="*/ 113698 h 125570"/>
                  <a:gd name="connsiteX57" fmla="*/ 83168 w 190187"/>
                  <a:gd name="connsiteY57" fmla="*/ 119827 h 125570"/>
                  <a:gd name="connsiteX58" fmla="*/ 51741 w 190187"/>
                  <a:gd name="connsiteY58" fmla="*/ 108012 h 125570"/>
                  <a:gd name="connsiteX59" fmla="*/ 54556 w 190187"/>
                  <a:gd name="connsiteY59" fmla="*/ 112161 h 125570"/>
                  <a:gd name="connsiteX60" fmla="*/ 113113 w 190187"/>
                  <a:gd name="connsiteY60" fmla="*/ 125476 h 125570"/>
                  <a:gd name="connsiteX61" fmla="*/ 185521 w 190187"/>
                  <a:gd name="connsiteY61" fmla="*/ 100290 h 12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90187" h="125570">
                    <a:moveTo>
                      <a:pt x="185521" y="100290"/>
                    </a:moveTo>
                    <a:cubicBezTo>
                      <a:pt x="192021" y="97938"/>
                      <a:pt x="191151" y="89809"/>
                      <a:pt x="186465" y="85512"/>
                    </a:cubicBezTo>
                    <a:cubicBezTo>
                      <a:pt x="180928" y="80438"/>
                      <a:pt x="174336" y="75456"/>
                      <a:pt x="167317" y="73290"/>
                    </a:cubicBezTo>
                    <a:cubicBezTo>
                      <a:pt x="156243" y="69882"/>
                      <a:pt x="150039" y="62993"/>
                      <a:pt x="145928" y="52882"/>
                    </a:cubicBezTo>
                    <a:cubicBezTo>
                      <a:pt x="141391" y="41678"/>
                      <a:pt x="135391" y="37456"/>
                      <a:pt x="123779" y="38549"/>
                    </a:cubicBezTo>
                    <a:cubicBezTo>
                      <a:pt x="114835" y="39400"/>
                      <a:pt x="108131" y="36678"/>
                      <a:pt x="102650" y="29937"/>
                    </a:cubicBezTo>
                    <a:cubicBezTo>
                      <a:pt x="97409" y="23493"/>
                      <a:pt x="90909" y="22734"/>
                      <a:pt x="82797" y="23734"/>
                    </a:cubicBezTo>
                    <a:cubicBezTo>
                      <a:pt x="75927" y="24585"/>
                      <a:pt x="67890" y="23919"/>
                      <a:pt x="61816" y="20937"/>
                    </a:cubicBezTo>
                    <a:cubicBezTo>
                      <a:pt x="55871" y="18030"/>
                      <a:pt x="51667" y="11456"/>
                      <a:pt x="46890" y="6326"/>
                    </a:cubicBezTo>
                    <a:cubicBezTo>
                      <a:pt x="39649" y="-1452"/>
                      <a:pt x="29889" y="-2174"/>
                      <a:pt x="22389" y="4807"/>
                    </a:cubicBezTo>
                    <a:cubicBezTo>
                      <a:pt x="15371" y="11363"/>
                      <a:pt x="8445" y="18011"/>
                      <a:pt x="0" y="26011"/>
                    </a:cubicBezTo>
                    <a:cubicBezTo>
                      <a:pt x="10185" y="24919"/>
                      <a:pt x="19408" y="23937"/>
                      <a:pt x="28649" y="22956"/>
                    </a:cubicBezTo>
                    <a:cubicBezTo>
                      <a:pt x="28778" y="23363"/>
                      <a:pt x="28889" y="23771"/>
                      <a:pt x="29019" y="24197"/>
                    </a:cubicBezTo>
                    <a:cubicBezTo>
                      <a:pt x="26519" y="25511"/>
                      <a:pt x="24019" y="26808"/>
                      <a:pt x="19111" y="29382"/>
                    </a:cubicBezTo>
                    <a:cubicBezTo>
                      <a:pt x="30334" y="26937"/>
                      <a:pt x="38778" y="25104"/>
                      <a:pt x="47241" y="23271"/>
                    </a:cubicBezTo>
                    <a:cubicBezTo>
                      <a:pt x="47427" y="23919"/>
                      <a:pt x="47612" y="24567"/>
                      <a:pt x="47815" y="25215"/>
                    </a:cubicBezTo>
                    <a:cubicBezTo>
                      <a:pt x="46464" y="26623"/>
                      <a:pt x="45112" y="28030"/>
                      <a:pt x="43186" y="30030"/>
                    </a:cubicBezTo>
                    <a:cubicBezTo>
                      <a:pt x="49260" y="29974"/>
                      <a:pt x="54353" y="29919"/>
                      <a:pt x="60927" y="29863"/>
                    </a:cubicBezTo>
                    <a:cubicBezTo>
                      <a:pt x="57427" y="32141"/>
                      <a:pt x="55167" y="33641"/>
                      <a:pt x="51593" y="35956"/>
                    </a:cubicBezTo>
                    <a:cubicBezTo>
                      <a:pt x="61112" y="36771"/>
                      <a:pt x="68927" y="37437"/>
                      <a:pt x="76723" y="38123"/>
                    </a:cubicBezTo>
                    <a:cubicBezTo>
                      <a:pt x="76760" y="38623"/>
                      <a:pt x="76779" y="39123"/>
                      <a:pt x="76816" y="39623"/>
                    </a:cubicBezTo>
                    <a:cubicBezTo>
                      <a:pt x="74001" y="40586"/>
                      <a:pt x="71186" y="41567"/>
                      <a:pt x="68371" y="42530"/>
                    </a:cubicBezTo>
                    <a:cubicBezTo>
                      <a:pt x="68427" y="42864"/>
                      <a:pt x="68482" y="43178"/>
                      <a:pt x="68538" y="43512"/>
                    </a:cubicBezTo>
                    <a:cubicBezTo>
                      <a:pt x="74834" y="42975"/>
                      <a:pt x="81131" y="42419"/>
                      <a:pt x="87446" y="41882"/>
                    </a:cubicBezTo>
                    <a:cubicBezTo>
                      <a:pt x="87520" y="42382"/>
                      <a:pt x="87594" y="42882"/>
                      <a:pt x="87668" y="43382"/>
                    </a:cubicBezTo>
                    <a:cubicBezTo>
                      <a:pt x="83020" y="45289"/>
                      <a:pt x="78371" y="47215"/>
                      <a:pt x="73723" y="49123"/>
                    </a:cubicBezTo>
                    <a:cubicBezTo>
                      <a:pt x="73871" y="49512"/>
                      <a:pt x="74001" y="49919"/>
                      <a:pt x="74149" y="50308"/>
                    </a:cubicBezTo>
                    <a:cubicBezTo>
                      <a:pt x="81205" y="50308"/>
                      <a:pt x="88260" y="50308"/>
                      <a:pt x="95298" y="50308"/>
                    </a:cubicBezTo>
                    <a:cubicBezTo>
                      <a:pt x="95427" y="51160"/>
                      <a:pt x="95557" y="51993"/>
                      <a:pt x="95686" y="52845"/>
                    </a:cubicBezTo>
                    <a:cubicBezTo>
                      <a:pt x="93538" y="53975"/>
                      <a:pt x="91372" y="55104"/>
                      <a:pt x="89464" y="56104"/>
                    </a:cubicBezTo>
                    <a:cubicBezTo>
                      <a:pt x="97483" y="56012"/>
                      <a:pt x="105409" y="55901"/>
                      <a:pt x="113335" y="55808"/>
                    </a:cubicBezTo>
                    <a:cubicBezTo>
                      <a:pt x="113409" y="56401"/>
                      <a:pt x="113483" y="56975"/>
                      <a:pt x="113557" y="57567"/>
                    </a:cubicBezTo>
                    <a:cubicBezTo>
                      <a:pt x="108538" y="58882"/>
                      <a:pt x="103520" y="60179"/>
                      <a:pt x="98501" y="61493"/>
                    </a:cubicBezTo>
                    <a:cubicBezTo>
                      <a:pt x="98557" y="61901"/>
                      <a:pt x="98631" y="62327"/>
                      <a:pt x="98687" y="62734"/>
                    </a:cubicBezTo>
                    <a:cubicBezTo>
                      <a:pt x="106890" y="62864"/>
                      <a:pt x="115076" y="62993"/>
                      <a:pt x="123279" y="63105"/>
                    </a:cubicBezTo>
                    <a:cubicBezTo>
                      <a:pt x="123372" y="63716"/>
                      <a:pt x="123446" y="64345"/>
                      <a:pt x="123539" y="64956"/>
                    </a:cubicBezTo>
                    <a:cubicBezTo>
                      <a:pt x="121150" y="66012"/>
                      <a:pt x="118742" y="67067"/>
                      <a:pt x="114927" y="68771"/>
                    </a:cubicBezTo>
                    <a:cubicBezTo>
                      <a:pt x="121076" y="69753"/>
                      <a:pt x="125724" y="70475"/>
                      <a:pt x="132391" y="71531"/>
                    </a:cubicBezTo>
                    <a:cubicBezTo>
                      <a:pt x="126150" y="73697"/>
                      <a:pt x="121816" y="75197"/>
                      <a:pt x="115890" y="77253"/>
                    </a:cubicBezTo>
                    <a:cubicBezTo>
                      <a:pt x="122909" y="78642"/>
                      <a:pt x="128187" y="79697"/>
                      <a:pt x="133483" y="80753"/>
                    </a:cubicBezTo>
                    <a:cubicBezTo>
                      <a:pt x="133409" y="81308"/>
                      <a:pt x="133354" y="81864"/>
                      <a:pt x="133280" y="82420"/>
                    </a:cubicBezTo>
                    <a:cubicBezTo>
                      <a:pt x="128057" y="83123"/>
                      <a:pt x="122835" y="83827"/>
                      <a:pt x="114927" y="84901"/>
                    </a:cubicBezTo>
                    <a:cubicBezTo>
                      <a:pt x="123409" y="87179"/>
                      <a:pt x="129187" y="88753"/>
                      <a:pt x="134983" y="90309"/>
                    </a:cubicBezTo>
                    <a:cubicBezTo>
                      <a:pt x="134965" y="90809"/>
                      <a:pt x="134946" y="91327"/>
                      <a:pt x="134928" y="91827"/>
                    </a:cubicBezTo>
                    <a:cubicBezTo>
                      <a:pt x="128187" y="92309"/>
                      <a:pt x="121465" y="92790"/>
                      <a:pt x="114724" y="93290"/>
                    </a:cubicBezTo>
                    <a:cubicBezTo>
                      <a:pt x="114427" y="94457"/>
                      <a:pt x="114150" y="95623"/>
                      <a:pt x="113853" y="96772"/>
                    </a:cubicBezTo>
                    <a:cubicBezTo>
                      <a:pt x="119465" y="97660"/>
                      <a:pt x="125076" y="98549"/>
                      <a:pt x="130668" y="99438"/>
                    </a:cubicBezTo>
                    <a:cubicBezTo>
                      <a:pt x="130446" y="100049"/>
                      <a:pt x="130243" y="100679"/>
                      <a:pt x="130020" y="101290"/>
                    </a:cubicBezTo>
                    <a:cubicBezTo>
                      <a:pt x="127335" y="101438"/>
                      <a:pt x="124650" y="101586"/>
                      <a:pt x="120909" y="101790"/>
                    </a:cubicBezTo>
                    <a:cubicBezTo>
                      <a:pt x="123779" y="103568"/>
                      <a:pt x="125428" y="104605"/>
                      <a:pt x="129446" y="107105"/>
                    </a:cubicBezTo>
                    <a:cubicBezTo>
                      <a:pt x="123335" y="106975"/>
                      <a:pt x="120039" y="106901"/>
                      <a:pt x="114242" y="106772"/>
                    </a:cubicBezTo>
                    <a:cubicBezTo>
                      <a:pt x="118539" y="109012"/>
                      <a:pt x="120631" y="110105"/>
                      <a:pt x="122724" y="111198"/>
                    </a:cubicBezTo>
                    <a:cubicBezTo>
                      <a:pt x="122483" y="111735"/>
                      <a:pt x="122242" y="112272"/>
                      <a:pt x="122020" y="112827"/>
                    </a:cubicBezTo>
                    <a:cubicBezTo>
                      <a:pt x="112335" y="111846"/>
                      <a:pt x="102668" y="110846"/>
                      <a:pt x="90798" y="109642"/>
                    </a:cubicBezTo>
                    <a:cubicBezTo>
                      <a:pt x="97020" y="112179"/>
                      <a:pt x="101298" y="113901"/>
                      <a:pt x="105576" y="115642"/>
                    </a:cubicBezTo>
                    <a:cubicBezTo>
                      <a:pt x="105427" y="116420"/>
                      <a:pt x="105279" y="117198"/>
                      <a:pt x="105131" y="117957"/>
                    </a:cubicBezTo>
                    <a:cubicBezTo>
                      <a:pt x="96853" y="116550"/>
                      <a:pt x="88575" y="115161"/>
                      <a:pt x="79945" y="113698"/>
                    </a:cubicBezTo>
                    <a:cubicBezTo>
                      <a:pt x="80649" y="115050"/>
                      <a:pt x="81390" y="116439"/>
                      <a:pt x="83168" y="119827"/>
                    </a:cubicBezTo>
                    <a:cubicBezTo>
                      <a:pt x="71445" y="115420"/>
                      <a:pt x="61593" y="111716"/>
                      <a:pt x="51741" y="108012"/>
                    </a:cubicBezTo>
                    <a:cubicBezTo>
                      <a:pt x="52241" y="110290"/>
                      <a:pt x="53297" y="111401"/>
                      <a:pt x="54556" y="112161"/>
                    </a:cubicBezTo>
                    <a:cubicBezTo>
                      <a:pt x="72631" y="122902"/>
                      <a:pt x="92575" y="126198"/>
                      <a:pt x="113113" y="125476"/>
                    </a:cubicBezTo>
                    <a:cubicBezTo>
                      <a:pt x="139632" y="124568"/>
                      <a:pt x="161484" y="109012"/>
                      <a:pt x="185521" y="10029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1D26160B-E813-83F7-BD18-093C6CA35B2B}"/>
                  </a:ext>
                </a:extLst>
              </p:cNvPr>
              <p:cNvSpPr/>
              <p:nvPr/>
            </p:nvSpPr>
            <p:spPr>
              <a:xfrm>
                <a:off x="1585514" y="4842173"/>
                <a:ext cx="177268" cy="78142"/>
              </a:xfrm>
              <a:custGeom>
                <a:avLst/>
                <a:gdLst>
                  <a:gd name="connsiteX0" fmla="*/ 5104 w 177268"/>
                  <a:gd name="connsiteY0" fmla="*/ 39235 h 78142"/>
                  <a:gd name="connsiteX1" fmla="*/ 15937 w 177268"/>
                  <a:gd name="connsiteY1" fmla="*/ 27012 h 78142"/>
                  <a:gd name="connsiteX2" fmla="*/ 17270 w 177268"/>
                  <a:gd name="connsiteY2" fmla="*/ 28031 h 78142"/>
                  <a:gd name="connsiteX3" fmla="*/ 11456 w 177268"/>
                  <a:gd name="connsiteY3" fmla="*/ 43605 h 78142"/>
                  <a:gd name="connsiteX4" fmla="*/ 12585 w 177268"/>
                  <a:gd name="connsiteY4" fmla="*/ 44216 h 78142"/>
                  <a:gd name="connsiteX5" fmla="*/ 21567 w 177268"/>
                  <a:gd name="connsiteY5" fmla="*/ 29457 h 78142"/>
                  <a:gd name="connsiteX6" fmla="*/ 22826 w 177268"/>
                  <a:gd name="connsiteY6" fmla="*/ 30031 h 78142"/>
                  <a:gd name="connsiteX7" fmla="*/ 20233 w 177268"/>
                  <a:gd name="connsiteY7" fmla="*/ 43401 h 78142"/>
                  <a:gd name="connsiteX8" fmla="*/ 21456 w 177268"/>
                  <a:gd name="connsiteY8" fmla="*/ 44050 h 78142"/>
                  <a:gd name="connsiteX9" fmla="*/ 32437 w 177268"/>
                  <a:gd name="connsiteY9" fmla="*/ 25697 h 78142"/>
                  <a:gd name="connsiteX10" fmla="*/ 31474 w 177268"/>
                  <a:gd name="connsiteY10" fmla="*/ 39364 h 78142"/>
                  <a:gd name="connsiteX11" fmla="*/ 42030 w 177268"/>
                  <a:gd name="connsiteY11" fmla="*/ 26142 h 78142"/>
                  <a:gd name="connsiteX12" fmla="*/ 36086 w 177268"/>
                  <a:gd name="connsiteY12" fmla="*/ 47364 h 78142"/>
                  <a:gd name="connsiteX13" fmla="*/ 37845 w 177268"/>
                  <a:gd name="connsiteY13" fmla="*/ 47420 h 78142"/>
                  <a:gd name="connsiteX14" fmla="*/ 49308 w 177268"/>
                  <a:gd name="connsiteY14" fmla="*/ 29753 h 78142"/>
                  <a:gd name="connsiteX15" fmla="*/ 50864 w 177268"/>
                  <a:gd name="connsiteY15" fmla="*/ 30234 h 78142"/>
                  <a:gd name="connsiteX16" fmla="*/ 47734 w 177268"/>
                  <a:gd name="connsiteY16" fmla="*/ 45013 h 78142"/>
                  <a:gd name="connsiteX17" fmla="*/ 60734 w 177268"/>
                  <a:gd name="connsiteY17" fmla="*/ 26327 h 78142"/>
                  <a:gd name="connsiteX18" fmla="*/ 61975 w 177268"/>
                  <a:gd name="connsiteY18" fmla="*/ 27068 h 78142"/>
                  <a:gd name="connsiteX19" fmla="*/ 57345 w 177268"/>
                  <a:gd name="connsiteY19" fmla="*/ 43642 h 78142"/>
                  <a:gd name="connsiteX20" fmla="*/ 58493 w 177268"/>
                  <a:gd name="connsiteY20" fmla="*/ 44457 h 78142"/>
                  <a:gd name="connsiteX21" fmla="*/ 75771 w 177268"/>
                  <a:gd name="connsiteY21" fmla="*/ 24123 h 78142"/>
                  <a:gd name="connsiteX22" fmla="*/ 76975 w 177268"/>
                  <a:gd name="connsiteY22" fmla="*/ 25031 h 78142"/>
                  <a:gd name="connsiteX23" fmla="*/ 70253 w 177268"/>
                  <a:gd name="connsiteY23" fmla="*/ 43012 h 78142"/>
                  <a:gd name="connsiteX24" fmla="*/ 71438 w 177268"/>
                  <a:gd name="connsiteY24" fmla="*/ 43587 h 78142"/>
                  <a:gd name="connsiteX25" fmla="*/ 87975 w 177268"/>
                  <a:gd name="connsiteY25" fmla="*/ 24290 h 78142"/>
                  <a:gd name="connsiteX26" fmla="*/ 89290 w 177268"/>
                  <a:gd name="connsiteY26" fmla="*/ 25179 h 78142"/>
                  <a:gd name="connsiteX27" fmla="*/ 80438 w 177268"/>
                  <a:gd name="connsiteY27" fmla="*/ 43216 h 78142"/>
                  <a:gd name="connsiteX28" fmla="*/ 81494 w 177268"/>
                  <a:gd name="connsiteY28" fmla="*/ 43901 h 78142"/>
                  <a:gd name="connsiteX29" fmla="*/ 100864 w 177268"/>
                  <a:gd name="connsiteY29" fmla="*/ 26068 h 78142"/>
                  <a:gd name="connsiteX30" fmla="*/ 102457 w 177268"/>
                  <a:gd name="connsiteY30" fmla="*/ 27642 h 78142"/>
                  <a:gd name="connsiteX31" fmla="*/ 93253 w 177268"/>
                  <a:gd name="connsiteY31" fmla="*/ 43920 h 78142"/>
                  <a:gd name="connsiteX32" fmla="*/ 94883 w 177268"/>
                  <a:gd name="connsiteY32" fmla="*/ 45013 h 78142"/>
                  <a:gd name="connsiteX33" fmla="*/ 112031 w 177268"/>
                  <a:gd name="connsiteY33" fmla="*/ 31327 h 78142"/>
                  <a:gd name="connsiteX34" fmla="*/ 113105 w 177268"/>
                  <a:gd name="connsiteY34" fmla="*/ 32235 h 78142"/>
                  <a:gd name="connsiteX35" fmla="*/ 104512 w 177268"/>
                  <a:gd name="connsiteY35" fmla="*/ 46550 h 78142"/>
                  <a:gd name="connsiteX36" fmla="*/ 117420 w 177268"/>
                  <a:gd name="connsiteY36" fmla="*/ 35049 h 78142"/>
                  <a:gd name="connsiteX37" fmla="*/ 118587 w 177268"/>
                  <a:gd name="connsiteY37" fmla="*/ 36105 h 78142"/>
                  <a:gd name="connsiteX38" fmla="*/ 113179 w 177268"/>
                  <a:gd name="connsiteY38" fmla="*/ 46790 h 78142"/>
                  <a:gd name="connsiteX39" fmla="*/ 114531 w 177268"/>
                  <a:gd name="connsiteY39" fmla="*/ 47994 h 78142"/>
                  <a:gd name="connsiteX40" fmla="*/ 129846 w 177268"/>
                  <a:gd name="connsiteY40" fmla="*/ 35198 h 78142"/>
                  <a:gd name="connsiteX41" fmla="*/ 130957 w 177268"/>
                  <a:gd name="connsiteY41" fmla="*/ 36161 h 78142"/>
                  <a:gd name="connsiteX42" fmla="*/ 122902 w 177268"/>
                  <a:gd name="connsiteY42" fmla="*/ 50735 h 78142"/>
                  <a:gd name="connsiteX43" fmla="*/ 124068 w 177268"/>
                  <a:gd name="connsiteY43" fmla="*/ 51679 h 78142"/>
                  <a:gd name="connsiteX44" fmla="*/ 140087 w 177268"/>
                  <a:gd name="connsiteY44" fmla="*/ 38457 h 78142"/>
                  <a:gd name="connsiteX45" fmla="*/ 141550 w 177268"/>
                  <a:gd name="connsiteY45" fmla="*/ 39587 h 78142"/>
                  <a:gd name="connsiteX46" fmla="*/ 132216 w 177268"/>
                  <a:gd name="connsiteY46" fmla="*/ 53976 h 78142"/>
                  <a:gd name="connsiteX47" fmla="*/ 133494 w 177268"/>
                  <a:gd name="connsiteY47" fmla="*/ 55290 h 78142"/>
                  <a:gd name="connsiteX48" fmla="*/ 154402 w 177268"/>
                  <a:gd name="connsiteY48" fmla="*/ 42475 h 78142"/>
                  <a:gd name="connsiteX49" fmla="*/ 141235 w 177268"/>
                  <a:gd name="connsiteY49" fmla="*/ 61550 h 78142"/>
                  <a:gd name="connsiteX50" fmla="*/ 159106 w 177268"/>
                  <a:gd name="connsiteY50" fmla="*/ 52179 h 78142"/>
                  <a:gd name="connsiteX51" fmla="*/ 160124 w 177268"/>
                  <a:gd name="connsiteY51" fmla="*/ 53142 h 78142"/>
                  <a:gd name="connsiteX52" fmla="*/ 149476 w 177268"/>
                  <a:gd name="connsiteY52" fmla="*/ 67883 h 78142"/>
                  <a:gd name="connsiteX53" fmla="*/ 168254 w 177268"/>
                  <a:gd name="connsiteY53" fmla="*/ 61309 h 78142"/>
                  <a:gd name="connsiteX54" fmla="*/ 154902 w 177268"/>
                  <a:gd name="connsiteY54" fmla="*/ 75291 h 78142"/>
                  <a:gd name="connsiteX55" fmla="*/ 156180 w 177268"/>
                  <a:gd name="connsiteY55" fmla="*/ 78143 h 78142"/>
                  <a:gd name="connsiteX56" fmla="*/ 172291 w 177268"/>
                  <a:gd name="connsiteY56" fmla="*/ 71031 h 78142"/>
                  <a:gd name="connsiteX57" fmla="*/ 174921 w 177268"/>
                  <a:gd name="connsiteY57" fmla="*/ 48401 h 78142"/>
                  <a:gd name="connsiteX58" fmla="*/ 161532 w 177268"/>
                  <a:gd name="connsiteY58" fmla="*/ 23105 h 78142"/>
                  <a:gd name="connsiteX59" fmla="*/ 142735 w 177268"/>
                  <a:gd name="connsiteY59" fmla="*/ 11253 h 78142"/>
                  <a:gd name="connsiteX60" fmla="*/ 116587 w 177268"/>
                  <a:gd name="connsiteY60" fmla="*/ 2753 h 78142"/>
                  <a:gd name="connsiteX61" fmla="*/ 95753 w 177268"/>
                  <a:gd name="connsiteY61" fmla="*/ 1179 h 78142"/>
                  <a:gd name="connsiteX62" fmla="*/ 59678 w 177268"/>
                  <a:gd name="connsiteY62" fmla="*/ 1382 h 78142"/>
                  <a:gd name="connsiteX63" fmla="*/ 37160 w 177268"/>
                  <a:gd name="connsiteY63" fmla="*/ 4160 h 78142"/>
                  <a:gd name="connsiteX64" fmla="*/ 18530 w 177268"/>
                  <a:gd name="connsiteY64" fmla="*/ 9419 h 78142"/>
                  <a:gd name="connsiteX65" fmla="*/ 2715 w 177268"/>
                  <a:gd name="connsiteY65" fmla="*/ 17716 h 78142"/>
                  <a:gd name="connsiteX66" fmla="*/ 5104 w 177268"/>
                  <a:gd name="connsiteY66" fmla="*/ 39235 h 7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77268" h="78142">
                    <a:moveTo>
                      <a:pt x="5104" y="39235"/>
                    </a:moveTo>
                    <a:cubicBezTo>
                      <a:pt x="8863" y="34994"/>
                      <a:pt x="12400" y="30994"/>
                      <a:pt x="15937" y="27012"/>
                    </a:cubicBezTo>
                    <a:cubicBezTo>
                      <a:pt x="16382" y="27346"/>
                      <a:pt x="16826" y="27697"/>
                      <a:pt x="17270" y="28031"/>
                    </a:cubicBezTo>
                    <a:cubicBezTo>
                      <a:pt x="15326" y="33216"/>
                      <a:pt x="13400" y="38420"/>
                      <a:pt x="11456" y="43605"/>
                    </a:cubicBezTo>
                    <a:cubicBezTo>
                      <a:pt x="11826" y="43809"/>
                      <a:pt x="12196" y="44012"/>
                      <a:pt x="12585" y="44216"/>
                    </a:cubicBezTo>
                    <a:cubicBezTo>
                      <a:pt x="15585" y="39290"/>
                      <a:pt x="18567" y="34383"/>
                      <a:pt x="21567" y="29457"/>
                    </a:cubicBezTo>
                    <a:cubicBezTo>
                      <a:pt x="21993" y="29642"/>
                      <a:pt x="22419" y="29846"/>
                      <a:pt x="22826" y="30031"/>
                    </a:cubicBezTo>
                    <a:cubicBezTo>
                      <a:pt x="21956" y="34494"/>
                      <a:pt x="21085" y="38938"/>
                      <a:pt x="20233" y="43401"/>
                    </a:cubicBezTo>
                    <a:cubicBezTo>
                      <a:pt x="20641" y="43624"/>
                      <a:pt x="21048" y="43827"/>
                      <a:pt x="21456" y="44050"/>
                    </a:cubicBezTo>
                    <a:cubicBezTo>
                      <a:pt x="24734" y="38586"/>
                      <a:pt x="27993" y="33123"/>
                      <a:pt x="32437" y="25697"/>
                    </a:cubicBezTo>
                    <a:cubicBezTo>
                      <a:pt x="32048" y="31309"/>
                      <a:pt x="31826" y="34253"/>
                      <a:pt x="31474" y="39364"/>
                    </a:cubicBezTo>
                    <a:cubicBezTo>
                      <a:pt x="35326" y="34531"/>
                      <a:pt x="37826" y="31420"/>
                      <a:pt x="42030" y="26142"/>
                    </a:cubicBezTo>
                    <a:cubicBezTo>
                      <a:pt x="39512" y="35105"/>
                      <a:pt x="37826" y="41161"/>
                      <a:pt x="36086" y="47364"/>
                    </a:cubicBezTo>
                    <a:cubicBezTo>
                      <a:pt x="37308" y="47420"/>
                      <a:pt x="37752" y="47550"/>
                      <a:pt x="37845" y="47420"/>
                    </a:cubicBezTo>
                    <a:cubicBezTo>
                      <a:pt x="41678" y="41550"/>
                      <a:pt x="45493" y="35642"/>
                      <a:pt x="49308" y="29753"/>
                    </a:cubicBezTo>
                    <a:cubicBezTo>
                      <a:pt x="49826" y="29920"/>
                      <a:pt x="50345" y="30068"/>
                      <a:pt x="50864" y="30234"/>
                    </a:cubicBezTo>
                    <a:cubicBezTo>
                      <a:pt x="49975" y="34475"/>
                      <a:pt x="49067" y="38716"/>
                      <a:pt x="47734" y="45013"/>
                    </a:cubicBezTo>
                    <a:cubicBezTo>
                      <a:pt x="52882" y="37624"/>
                      <a:pt x="56808" y="31975"/>
                      <a:pt x="60734" y="26327"/>
                    </a:cubicBezTo>
                    <a:cubicBezTo>
                      <a:pt x="61141" y="26568"/>
                      <a:pt x="61549" y="26827"/>
                      <a:pt x="61975" y="27068"/>
                    </a:cubicBezTo>
                    <a:cubicBezTo>
                      <a:pt x="60438" y="32586"/>
                      <a:pt x="58901" y="38105"/>
                      <a:pt x="57345" y="43642"/>
                    </a:cubicBezTo>
                    <a:cubicBezTo>
                      <a:pt x="57734" y="43920"/>
                      <a:pt x="58104" y="44179"/>
                      <a:pt x="58493" y="44457"/>
                    </a:cubicBezTo>
                    <a:cubicBezTo>
                      <a:pt x="64253" y="37679"/>
                      <a:pt x="70012" y="30901"/>
                      <a:pt x="75771" y="24123"/>
                    </a:cubicBezTo>
                    <a:cubicBezTo>
                      <a:pt x="76179" y="24420"/>
                      <a:pt x="76568" y="24734"/>
                      <a:pt x="76975" y="25031"/>
                    </a:cubicBezTo>
                    <a:cubicBezTo>
                      <a:pt x="74734" y="31031"/>
                      <a:pt x="72493" y="37012"/>
                      <a:pt x="70253" y="43012"/>
                    </a:cubicBezTo>
                    <a:cubicBezTo>
                      <a:pt x="70642" y="43198"/>
                      <a:pt x="71049" y="43401"/>
                      <a:pt x="71438" y="43587"/>
                    </a:cubicBezTo>
                    <a:cubicBezTo>
                      <a:pt x="76956" y="37161"/>
                      <a:pt x="82457" y="30716"/>
                      <a:pt x="87975" y="24290"/>
                    </a:cubicBezTo>
                    <a:cubicBezTo>
                      <a:pt x="88420" y="24586"/>
                      <a:pt x="88846" y="24883"/>
                      <a:pt x="89290" y="25179"/>
                    </a:cubicBezTo>
                    <a:cubicBezTo>
                      <a:pt x="86345" y="31197"/>
                      <a:pt x="83382" y="37198"/>
                      <a:pt x="80438" y="43216"/>
                    </a:cubicBezTo>
                    <a:cubicBezTo>
                      <a:pt x="80790" y="43438"/>
                      <a:pt x="81142" y="43679"/>
                      <a:pt x="81494" y="43901"/>
                    </a:cubicBezTo>
                    <a:cubicBezTo>
                      <a:pt x="87957" y="37957"/>
                      <a:pt x="94401" y="32012"/>
                      <a:pt x="100864" y="26068"/>
                    </a:cubicBezTo>
                    <a:cubicBezTo>
                      <a:pt x="101401" y="26586"/>
                      <a:pt x="101920" y="27123"/>
                      <a:pt x="102457" y="27642"/>
                    </a:cubicBezTo>
                    <a:cubicBezTo>
                      <a:pt x="99383" y="33068"/>
                      <a:pt x="96327" y="38494"/>
                      <a:pt x="93253" y="43920"/>
                    </a:cubicBezTo>
                    <a:cubicBezTo>
                      <a:pt x="93790" y="44290"/>
                      <a:pt x="94327" y="44642"/>
                      <a:pt x="94883" y="45013"/>
                    </a:cubicBezTo>
                    <a:cubicBezTo>
                      <a:pt x="100605" y="40457"/>
                      <a:pt x="106309" y="35901"/>
                      <a:pt x="112031" y="31327"/>
                    </a:cubicBezTo>
                    <a:cubicBezTo>
                      <a:pt x="112383" y="31623"/>
                      <a:pt x="112753" y="31920"/>
                      <a:pt x="113105" y="32235"/>
                    </a:cubicBezTo>
                    <a:cubicBezTo>
                      <a:pt x="110679" y="36290"/>
                      <a:pt x="108235" y="40327"/>
                      <a:pt x="104512" y="46550"/>
                    </a:cubicBezTo>
                    <a:cubicBezTo>
                      <a:pt x="110105" y="41568"/>
                      <a:pt x="113753" y="38309"/>
                      <a:pt x="117420" y="35049"/>
                    </a:cubicBezTo>
                    <a:cubicBezTo>
                      <a:pt x="117809" y="35401"/>
                      <a:pt x="118198" y="35753"/>
                      <a:pt x="118587" y="36105"/>
                    </a:cubicBezTo>
                    <a:cubicBezTo>
                      <a:pt x="116790" y="39661"/>
                      <a:pt x="114994" y="43235"/>
                      <a:pt x="113179" y="46790"/>
                    </a:cubicBezTo>
                    <a:cubicBezTo>
                      <a:pt x="113624" y="47198"/>
                      <a:pt x="114068" y="47587"/>
                      <a:pt x="114531" y="47994"/>
                    </a:cubicBezTo>
                    <a:cubicBezTo>
                      <a:pt x="119642" y="43735"/>
                      <a:pt x="124735" y="39457"/>
                      <a:pt x="129846" y="35198"/>
                    </a:cubicBezTo>
                    <a:cubicBezTo>
                      <a:pt x="130216" y="35512"/>
                      <a:pt x="130587" y="35827"/>
                      <a:pt x="130957" y="36161"/>
                    </a:cubicBezTo>
                    <a:cubicBezTo>
                      <a:pt x="128272" y="41012"/>
                      <a:pt x="125587" y="45883"/>
                      <a:pt x="122902" y="50735"/>
                    </a:cubicBezTo>
                    <a:cubicBezTo>
                      <a:pt x="123290" y="51050"/>
                      <a:pt x="123679" y="51364"/>
                      <a:pt x="124068" y="51679"/>
                    </a:cubicBezTo>
                    <a:cubicBezTo>
                      <a:pt x="129402" y="47272"/>
                      <a:pt x="134754" y="42864"/>
                      <a:pt x="140087" y="38457"/>
                    </a:cubicBezTo>
                    <a:cubicBezTo>
                      <a:pt x="140568" y="38827"/>
                      <a:pt x="141068" y="39216"/>
                      <a:pt x="141550" y="39587"/>
                    </a:cubicBezTo>
                    <a:cubicBezTo>
                      <a:pt x="138439" y="44383"/>
                      <a:pt x="135328" y="49179"/>
                      <a:pt x="132216" y="53976"/>
                    </a:cubicBezTo>
                    <a:cubicBezTo>
                      <a:pt x="132642" y="54420"/>
                      <a:pt x="133068" y="54846"/>
                      <a:pt x="133494" y="55290"/>
                    </a:cubicBezTo>
                    <a:cubicBezTo>
                      <a:pt x="139605" y="51550"/>
                      <a:pt x="145717" y="47790"/>
                      <a:pt x="154402" y="42475"/>
                    </a:cubicBezTo>
                    <a:cubicBezTo>
                      <a:pt x="149383" y="49735"/>
                      <a:pt x="145939" y="54735"/>
                      <a:pt x="141235" y="61550"/>
                    </a:cubicBezTo>
                    <a:cubicBezTo>
                      <a:pt x="148643" y="57661"/>
                      <a:pt x="153883" y="54920"/>
                      <a:pt x="159106" y="52179"/>
                    </a:cubicBezTo>
                    <a:cubicBezTo>
                      <a:pt x="159439" y="52494"/>
                      <a:pt x="159772" y="52827"/>
                      <a:pt x="160124" y="53142"/>
                    </a:cubicBezTo>
                    <a:cubicBezTo>
                      <a:pt x="156958" y="57531"/>
                      <a:pt x="153791" y="61920"/>
                      <a:pt x="149476" y="67883"/>
                    </a:cubicBezTo>
                    <a:cubicBezTo>
                      <a:pt x="156383" y="65457"/>
                      <a:pt x="161291" y="63754"/>
                      <a:pt x="168254" y="61309"/>
                    </a:cubicBezTo>
                    <a:cubicBezTo>
                      <a:pt x="162735" y="67087"/>
                      <a:pt x="158828" y="71198"/>
                      <a:pt x="154902" y="75291"/>
                    </a:cubicBezTo>
                    <a:cubicBezTo>
                      <a:pt x="155328" y="76235"/>
                      <a:pt x="155754" y="77198"/>
                      <a:pt x="156180" y="78143"/>
                    </a:cubicBezTo>
                    <a:cubicBezTo>
                      <a:pt x="161661" y="75883"/>
                      <a:pt x="168495" y="74939"/>
                      <a:pt x="172291" y="71031"/>
                    </a:cubicBezTo>
                    <a:cubicBezTo>
                      <a:pt x="178217" y="64939"/>
                      <a:pt x="178532" y="56290"/>
                      <a:pt x="174921" y="48401"/>
                    </a:cubicBezTo>
                    <a:cubicBezTo>
                      <a:pt x="170939" y="39698"/>
                      <a:pt x="167439" y="30383"/>
                      <a:pt x="161532" y="23105"/>
                    </a:cubicBezTo>
                    <a:cubicBezTo>
                      <a:pt x="157087" y="17623"/>
                      <a:pt x="149513" y="14197"/>
                      <a:pt x="142735" y="11253"/>
                    </a:cubicBezTo>
                    <a:cubicBezTo>
                      <a:pt x="134365" y="7605"/>
                      <a:pt x="125494" y="4827"/>
                      <a:pt x="116587" y="2753"/>
                    </a:cubicBezTo>
                    <a:cubicBezTo>
                      <a:pt x="109753" y="1160"/>
                      <a:pt x="101012" y="-1581"/>
                      <a:pt x="95753" y="1179"/>
                    </a:cubicBezTo>
                    <a:cubicBezTo>
                      <a:pt x="83012" y="7882"/>
                      <a:pt x="72086" y="4808"/>
                      <a:pt x="59678" y="1382"/>
                    </a:cubicBezTo>
                    <a:cubicBezTo>
                      <a:pt x="52789" y="-525"/>
                      <a:pt x="43141" y="512"/>
                      <a:pt x="37160" y="4160"/>
                    </a:cubicBezTo>
                    <a:cubicBezTo>
                      <a:pt x="30900" y="7994"/>
                      <a:pt x="25437" y="9882"/>
                      <a:pt x="18530" y="9419"/>
                    </a:cubicBezTo>
                    <a:cubicBezTo>
                      <a:pt x="11641" y="8956"/>
                      <a:pt x="6048" y="10642"/>
                      <a:pt x="2715" y="17716"/>
                    </a:cubicBezTo>
                    <a:cubicBezTo>
                      <a:pt x="-933" y="25383"/>
                      <a:pt x="-1600" y="32290"/>
                      <a:pt x="5104" y="39235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5AC9EC71-05E9-23FE-3766-280FF67A74CE}"/>
                  </a:ext>
                </a:extLst>
              </p:cNvPr>
              <p:cNvSpPr/>
              <p:nvPr/>
            </p:nvSpPr>
            <p:spPr>
              <a:xfrm>
                <a:off x="1759416" y="5192592"/>
                <a:ext cx="102658" cy="131174"/>
              </a:xfrm>
              <a:custGeom>
                <a:avLst/>
                <a:gdLst>
                  <a:gd name="connsiteX0" fmla="*/ 57075 w 102658"/>
                  <a:gd name="connsiteY0" fmla="*/ 7338 h 131174"/>
                  <a:gd name="connsiteX1" fmla="*/ 80668 w 102658"/>
                  <a:gd name="connsiteY1" fmla="*/ 19449 h 131174"/>
                  <a:gd name="connsiteX2" fmla="*/ 79964 w 102658"/>
                  <a:gd name="connsiteY2" fmla="*/ 21134 h 131174"/>
                  <a:gd name="connsiteX3" fmla="*/ 62501 w 102658"/>
                  <a:gd name="connsiteY3" fmla="*/ 17171 h 131174"/>
                  <a:gd name="connsiteX4" fmla="*/ 62334 w 102658"/>
                  <a:gd name="connsiteY4" fmla="*/ 18319 h 131174"/>
                  <a:gd name="connsiteX5" fmla="*/ 78742 w 102658"/>
                  <a:gd name="connsiteY5" fmla="*/ 27153 h 131174"/>
                  <a:gd name="connsiteX6" fmla="*/ 77575 w 102658"/>
                  <a:gd name="connsiteY6" fmla="*/ 29171 h 131174"/>
                  <a:gd name="connsiteX7" fmla="*/ 53538 w 102658"/>
                  <a:gd name="connsiteY7" fmla="*/ 25467 h 131174"/>
                  <a:gd name="connsiteX8" fmla="*/ 81019 w 102658"/>
                  <a:gd name="connsiteY8" fmla="*/ 46597 h 131174"/>
                  <a:gd name="connsiteX9" fmla="*/ 79427 w 102658"/>
                  <a:gd name="connsiteY9" fmla="*/ 48653 h 131174"/>
                  <a:gd name="connsiteX10" fmla="*/ 63964 w 102658"/>
                  <a:gd name="connsiteY10" fmla="*/ 39912 h 131174"/>
                  <a:gd name="connsiteX11" fmla="*/ 73390 w 102658"/>
                  <a:gd name="connsiteY11" fmla="*/ 53171 h 131174"/>
                  <a:gd name="connsiteX12" fmla="*/ 63649 w 102658"/>
                  <a:gd name="connsiteY12" fmla="*/ 48338 h 131174"/>
                  <a:gd name="connsiteX13" fmla="*/ 62575 w 102658"/>
                  <a:gd name="connsiteY13" fmla="*/ 49597 h 131174"/>
                  <a:gd name="connsiteX14" fmla="*/ 70797 w 102658"/>
                  <a:gd name="connsiteY14" fmla="*/ 59746 h 131174"/>
                  <a:gd name="connsiteX15" fmla="*/ 48130 w 102658"/>
                  <a:gd name="connsiteY15" fmla="*/ 49597 h 131174"/>
                  <a:gd name="connsiteX16" fmla="*/ 65130 w 102658"/>
                  <a:gd name="connsiteY16" fmla="*/ 71709 h 131174"/>
                  <a:gd name="connsiteX17" fmla="*/ 64075 w 102658"/>
                  <a:gd name="connsiteY17" fmla="*/ 72635 h 131174"/>
                  <a:gd name="connsiteX18" fmla="*/ 50297 w 102658"/>
                  <a:gd name="connsiteY18" fmla="*/ 62227 h 131174"/>
                  <a:gd name="connsiteX19" fmla="*/ 49464 w 102658"/>
                  <a:gd name="connsiteY19" fmla="*/ 63357 h 131174"/>
                  <a:gd name="connsiteX20" fmla="*/ 58408 w 102658"/>
                  <a:gd name="connsiteY20" fmla="*/ 78413 h 131174"/>
                  <a:gd name="connsiteX21" fmla="*/ 57260 w 102658"/>
                  <a:gd name="connsiteY21" fmla="*/ 79265 h 131174"/>
                  <a:gd name="connsiteX22" fmla="*/ 41500 w 102658"/>
                  <a:gd name="connsiteY22" fmla="*/ 65338 h 131174"/>
                  <a:gd name="connsiteX23" fmla="*/ 40574 w 102658"/>
                  <a:gd name="connsiteY23" fmla="*/ 66431 h 131174"/>
                  <a:gd name="connsiteX24" fmla="*/ 48630 w 102658"/>
                  <a:gd name="connsiteY24" fmla="*/ 81820 h 131174"/>
                  <a:gd name="connsiteX25" fmla="*/ 47704 w 102658"/>
                  <a:gd name="connsiteY25" fmla="*/ 82505 h 131174"/>
                  <a:gd name="connsiteX26" fmla="*/ 32426 w 102658"/>
                  <a:gd name="connsiteY26" fmla="*/ 68024 h 131174"/>
                  <a:gd name="connsiteX27" fmla="*/ 30223 w 102658"/>
                  <a:gd name="connsiteY27" fmla="*/ 69746 h 131174"/>
                  <a:gd name="connsiteX28" fmla="*/ 41037 w 102658"/>
                  <a:gd name="connsiteY28" fmla="*/ 90394 h 131174"/>
                  <a:gd name="connsiteX29" fmla="*/ 39686 w 102658"/>
                  <a:gd name="connsiteY29" fmla="*/ 90950 h 131174"/>
                  <a:gd name="connsiteX30" fmla="*/ 25852 w 102658"/>
                  <a:gd name="connsiteY30" fmla="*/ 75616 h 131174"/>
                  <a:gd name="connsiteX31" fmla="*/ 24537 w 102658"/>
                  <a:gd name="connsiteY31" fmla="*/ 76542 h 131174"/>
                  <a:gd name="connsiteX32" fmla="*/ 31185 w 102658"/>
                  <a:gd name="connsiteY32" fmla="*/ 95172 h 131174"/>
                  <a:gd name="connsiteX33" fmla="*/ 29611 w 102658"/>
                  <a:gd name="connsiteY33" fmla="*/ 95691 h 131174"/>
                  <a:gd name="connsiteX34" fmla="*/ 16463 w 102658"/>
                  <a:gd name="connsiteY34" fmla="*/ 77505 h 131174"/>
                  <a:gd name="connsiteX35" fmla="*/ 14833 w 102658"/>
                  <a:gd name="connsiteY35" fmla="*/ 78375 h 131174"/>
                  <a:gd name="connsiteX36" fmla="*/ 21019 w 102658"/>
                  <a:gd name="connsiteY36" fmla="*/ 99005 h 131174"/>
                  <a:gd name="connsiteX37" fmla="*/ 19908 w 102658"/>
                  <a:gd name="connsiteY37" fmla="*/ 99320 h 131174"/>
                  <a:gd name="connsiteX38" fmla="*/ 6130 w 102658"/>
                  <a:gd name="connsiteY38" fmla="*/ 78283 h 131174"/>
                  <a:gd name="connsiteX39" fmla="*/ 1278 w 102658"/>
                  <a:gd name="connsiteY39" fmla="*/ 93265 h 131174"/>
                  <a:gd name="connsiteX40" fmla="*/ 37 w 102658"/>
                  <a:gd name="connsiteY40" fmla="*/ 102820 h 131174"/>
                  <a:gd name="connsiteX41" fmla="*/ 14778 w 102658"/>
                  <a:gd name="connsiteY41" fmla="*/ 129506 h 131174"/>
                  <a:gd name="connsiteX42" fmla="*/ 39241 w 102658"/>
                  <a:gd name="connsiteY42" fmla="*/ 123043 h 131174"/>
                  <a:gd name="connsiteX43" fmla="*/ 59149 w 102658"/>
                  <a:gd name="connsiteY43" fmla="*/ 115617 h 131174"/>
                  <a:gd name="connsiteX44" fmla="*/ 82705 w 102658"/>
                  <a:gd name="connsiteY44" fmla="*/ 98117 h 131174"/>
                  <a:gd name="connsiteX45" fmla="*/ 94983 w 102658"/>
                  <a:gd name="connsiteY45" fmla="*/ 77802 h 131174"/>
                  <a:gd name="connsiteX46" fmla="*/ 100668 w 102658"/>
                  <a:gd name="connsiteY46" fmla="*/ 48264 h 131174"/>
                  <a:gd name="connsiteX47" fmla="*/ 98260 w 102658"/>
                  <a:gd name="connsiteY47" fmla="*/ 28579 h 131174"/>
                  <a:gd name="connsiteX48" fmla="*/ 88686 w 102658"/>
                  <a:gd name="connsiteY48" fmla="*/ 3226 h 131174"/>
                  <a:gd name="connsiteX49" fmla="*/ 57075 w 102658"/>
                  <a:gd name="connsiteY49" fmla="*/ 7338 h 13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02658" h="131174">
                    <a:moveTo>
                      <a:pt x="57075" y="7338"/>
                    </a:moveTo>
                    <a:cubicBezTo>
                      <a:pt x="65056" y="11430"/>
                      <a:pt x="72853" y="15449"/>
                      <a:pt x="80668" y="19449"/>
                    </a:cubicBezTo>
                    <a:cubicBezTo>
                      <a:pt x="80427" y="20005"/>
                      <a:pt x="80205" y="20560"/>
                      <a:pt x="79964" y="21134"/>
                    </a:cubicBezTo>
                    <a:cubicBezTo>
                      <a:pt x="74149" y="19819"/>
                      <a:pt x="68334" y="18504"/>
                      <a:pt x="62501" y="17171"/>
                    </a:cubicBezTo>
                    <a:cubicBezTo>
                      <a:pt x="62445" y="17560"/>
                      <a:pt x="62390" y="17930"/>
                      <a:pt x="62334" y="18319"/>
                    </a:cubicBezTo>
                    <a:cubicBezTo>
                      <a:pt x="67797" y="21264"/>
                      <a:pt x="73279" y="24208"/>
                      <a:pt x="78742" y="27153"/>
                    </a:cubicBezTo>
                    <a:cubicBezTo>
                      <a:pt x="78353" y="27819"/>
                      <a:pt x="77964" y="28505"/>
                      <a:pt x="77575" y="29171"/>
                    </a:cubicBezTo>
                    <a:cubicBezTo>
                      <a:pt x="69964" y="28005"/>
                      <a:pt x="62353" y="26819"/>
                      <a:pt x="53538" y="25467"/>
                    </a:cubicBezTo>
                    <a:cubicBezTo>
                      <a:pt x="63741" y="33319"/>
                      <a:pt x="72371" y="39949"/>
                      <a:pt x="81019" y="46597"/>
                    </a:cubicBezTo>
                    <a:cubicBezTo>
                      <a:pt x="80482" y="47283"/>
                      <a:pt x="79945" y="47968"/>
                      <a:pt x="79427" y="48653"/>
                    </a:cubicBezTo>
                    <a:cubicBezTo>
                      <a:pt x="75112" y="46208"/>
                      <a:pt x="70797" y="43783"/>
                      <a:pt x="63964" y="39912"/>
                    </a:cubicBezTo>
                    <a:cubicBezTo>
                      <a:pt x="67945" y="45523"/>
                      <a:pt x="70223" y="48727"/>
                      <a:pt x="73390" y="53171"/>
                    </a:cubicBezTo>
                    <a:cubicBezTo>
                      <a:pt x="69167" y="51079"/>
                      <a:pt x="66408" y="49708"/>
                      <a:pt x="63649" y="48338"/>
                    </a:cubicBezTo>
                    <a:cubicBezTo>
                      <a:pt x="63297" y="48764"/>
                      <a:pt x="62945" y="49172"/>
                      <a:pt x="62575" y="49597"/>
                    </a:cubicBezTo>
                    <a:cubicBezTo>
                      <a:pt x="65019" y="52598"/>
                      <a:pt x="67445" y="55598"/>
                      <a:pt x="70797" y="59746"/>
                    </a:cubicBezTo>
                    <a:cubicBezTo>
                      <a:pt x="63056" y="56283"/>
                      <a:pt x="56704" y="53431"/>
                      <a:pt x="48130" y="49597"/>
                    </a:cubicBezTo>
                    <a:cubicBezTo>
                      <a:pt x="54945" y="58468"/>
                      <a:pt x="60038" y="65079"/>
                      <a:pt x="65130" y="71709"/>
                    </a:cubicBezTo>
                    <a:cubicBezTo>
                      <a:pt x="64778" y="72024"/>
                      <a:pt x="64427" y="72320"/>
                      <a:pt x="64075" y="72635"/>
                    </a:cubicBezTo>
                    <a:cubicBezTo>
                      <a:pt x="59482" y="69172"/>
                      <a:pt x="54890" y="65709"/>
                      <a:pt x="50297" y="62227"/>
                    </a:cubicBezTo>
                    <a:cubicBezTo>
                      <a:pt x="50019" y="62598"/>
                      <a:pt x="49741" y="62987"/>
                      <a:pt x="49464" y="63357"/>
                    </a:cubicBezTo>
                    <a:cubicBezTo>
                      <a:pt x="52445" y="68376"/>
                      <a:pt x="55427" y="73394"/>
                      <a:pt x="58408" y="78413"/>
                    </a:cubicBezTo>
                    <a:cubicBezTo>
                      <a:pt x="58019" y="78690"/>
                      <a:pt x="57649" y="78987"/>
                      <a:pt x="57260" y="79265"/>
                    </a:cubicBezTo>
                    <a:cubicBezTo>
                      <a:pt x="52001" y="74616"/>
                      <a:pt x="46760" y="69968"/>
                      <a:pt x="41500" y="65338"/>
                    </a:cubicBezTo>
                    <a:cubicBezTo>
                      <a:pt x="41186" y="65709"/>
                      <a:pt x="40889" y="66061"/>
                      <a:pt x="40574" y="66431"/>
                    </a:cubicBezTo>
                    <a:cubicBezTo>
                      <a:pt x="43260" y="71561"/>
                      <a:pt x="45945" y="76690"/>
                      <a:pt x="48630" y="81820"/>
                    </a:cubicBezTo>
                    <a:cubicBezTo>
                      <a:pt x="48315" y="82042"/>
                      <a:pt x="48019" y="82283"/>
                      <a:pt x="47704" y="82505"/>
                    </a:cubicBezTo>
                    <a:cubicBezTo>
                      <a:pt x="42612" y="77672"/>
                      <a:pt x="37519" y="72857"/>
                      <a:pt x="32426" y="68024"/>
                    </a:cubicBezTo>
                    <a:cubicBezTo>
                      <a:pt x="31685" y="68598"/>
                      <a:pt x="30945" y="69172"/>
                      <a:pt x="30223" y="69746"/>
                    </a:cubicBezTo>
                    <a:cubicBezTo>
                      <a:pt x="33834" y="76635"/>
                      <a:pt x="37445" y="83505"/>
                      <a:pt x="41037" y="90394"/>
                    </a:cubicBezTo>
                    <a:cubicBezTo>
                      <a:pt x="40593" y="90580"/>
                      <a:pt x="40149" y="90765"/>
                      <a:pt x="39686" y="90950"/>
                    </a:cubicBezTo>
                    <a:cubicBezTo>
                      <a:pt x="35074" y="85839"/>
                      <a:pt x="30463" y="80727"/>
                      <a:pt x="25852" y="75616"/>
                    </a:cubicBezTo>
                    <a:cubicBezTo>
                      <a:pt x="25408" y="75931"/>
                      <a:pt x="24982" y="76227"/>
                      <a:pt x="24537" y="76542"/>
                    </a:cubicBezTo>
                    <a:cubicBezTo>
                      <a:pt x="26760" y="82746"/>
                      <a:pt x="28963" y="88950"/>
                      <a:pt x="31185" y="95172"/>
                    </a:cubicBezTo>
                    <a:cubicBezTo>
                      <a:pt x="30667" y="95339"/>
                      <a:pt x="30130" y="95505"/>
                      <a:pt x="29611" y="95691"/>
                    </a:cubicBezTo>
                    <a:cubicBezTo>
                      <a:pt x="25222" y="89635"/>
                      <a:pt x="20833" y="83561"/>
                      <a:pt x="16463" y="77505"/>
                    </a:cubicBezTo>
                    <a:cubicBezTo>
                      <a:pt x="15926" y="77802"/>
                      <a:pt x="15370" y="78098"/>
                      <a:pt x="14833" y="78375"/>
                    </a:cubicBezTo>
                    <a:cubicBezTo>
                      <a:pt x="16889" y="85246"/>
                      <a:pt x="18963" y="92135"/>
                      <a:pt x="21019" y="99005"/>
                    </a:cubicBezTo>
                    <a:cubicBezTo>
                      <a:pt x="20648" y="99117"/>
                      <a:pt x="20278" y="99209"/>
                      <a:pt x="19908" y="99320"/>
                    </a:cubicBezTo>
                    <a:cubicBezTo>
                      <a:pt x="15593" y="92728"/>
                      <a:pt x="11259" y="86116"/>
                      <a:pt x="6130" y="78283"/>
                    </a:cubicBezTo>
                    <a:cubicBezTo>
                      <a:pt x="4000" y="84746"/>
                      <a:pt x="2370" y="88931"/>
                      <a:pt x="1278" y="93265"/>
                    </a:cubicBezTo>
                    <a:cubicBezTo>
                      <a:pt x="481" y="96357"/>
                      <a:pt x="259" y="99617"/>
                      <a:pt x="37" y="102820"/>
                    </a:cubicBezTo>
                    <a:cubicBezTo>
                      <a:pt x="-611" y="111506"/>
                      <a:pt x="7389" y="126098"/>
                      <a:pt x="14778" y="129506"/>
                    </a:cubicBezTo>
                    <a:cubicBezTo>
                      <a:pt x="24685" y="134062"/>
                      <a:pt x="31537" y="128413"/>
                      <a:pt x="39241" y="123043"/>
                    </a:cubicBezTo>
                    <a:cubicBezTo>
                      <a:pt x="44908" y="119098"/>
                      <a:pt x="52241" y="116709"/>
                      <a:pt x="59149" y="115617"/>
                    </a:cubicBezTo>
                    <a:cubicBezTo>
                      <a:pt x="70445" y="113820"/>
                      <a:pt x="77853" y="108432"/>
                      <a:pt x="82705" y="98117"/>
                    </a:cubicBezTo>
                    <a:cubicBezTo>
                      <a:pt x="86057" y="90987"/>
                      <a:pt x="90538" y="84339"/>
                      <a:pt x="94983" y="77802"/>
                    </a:cubicBezTo>
                    <a:cubicBezTo>
                      <a:pt x="101168" y="68690"/>
                      <a:pt x="105316" y="59838"/>
                      <a:pt x="100668" y="48264"/>
                    </a:cubicBezTo>
                    <a:cubicBezTo>
                      <a:pt x="98279" y="42301"/>
                      <a:pt x="97705" y="35060"/>
                      <a:pt x="98260" y="28579"/>
                    </a:cubicBezTo>
                    <a:cubicBezTo>
                      <a:pt x="99149" y="18227"/>
                      <a:pt x="98205" y="9097"/>
                      <a:pt x="88686" y="3226"/>
                    </a:cubicBezTo>
                    <a:cubicBezTo>
                      <a:pt x="79686" y="-2329"/>
                      <a:pt x="67056" y="-551"/>
                      <a:pt x="57075" y="7338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DBA13EE-53FC-E902-7EEE-CC80254798C7}"/>
                  </a:ext>
                </a:extLst>
              </p:cNvPr>
              <p:cNvSpPr/>
              <p:nvPr/>
            </p:nvSpPr>
            <p:spPr>
              <a:xfrm>
                <a:off x="1835380" y="5024681"/>
                <a:ext cx="72513" cy="165558"/>
              </a:xfrm>
              <a:custGeom>
                <a:avLst/>
                <a:gdLst>
                  <a:gd name="connsiteX0" fmla="*/ 0 w 72513"/>
                  <a:gd name="connsiteY0" fmla="*/ 19450 h 165558"/>
                  <a:gd name="connsiteX1" fmla="*/ 23130 w 72513"/>
                  <a:gd name="connsiteY1" fmla="*/ 10265 h 165558"/>
                  <a:gd name="connsiteX2" fmla="*/ 10796 w 72513"/>
                  <a:gd name="connsiteY2" fmla="*/ 25506 h 165558"/>
                  <a:gd name="connsiteX3" fmla="*/ 11833 w 72513"/>
                  <a:gd name="connsiteY3" fmla="*/ 26987 h 165558"/>
                  <a:gd name="connsiteX4" fmla="*/ 32074 w 72513"/>
                  <a:gd name="connsiteY4" fmla="*/ 18765 h 165558"/>
                  <a:gd name="connsiteX5" fmla="*/ 17871 w 72513"/>
                  <a:gd name="connsiteY5" fmla="*/ 33043 h 165558"/>
                  <a:gd name="connsiteX6" fmla="*/ 36167 w 72513"/>
                  <a:gd name="connsiteY6" fmla="*/ 27432 h 165558"/>
                  <a:gd name="connsiteX7" fmla="*/ 36963 w 72513"/>
                  <a:gd name="connsiteY7" fmla="*/ 28543 h 165558"/>
                  <a:gd name="connsiteX8" fmla="*/ 20685 w 72513"/>
                  <a:gd name="connsiteY8" fmla="*/ 40654 h 165558"/>
                  <a:gd name="connsiteX9" fmla="*/ 21445 w 72513"/>
                  <a:gd name="connsiteY9" fmla="*/ 42377 h 165558"/>
                  <a:gd name="connsiteX10" fmla="*/ 39352 w 72513"/>
                  <a:gd name="connsiteY10" fmla="*/ 37191 h 165558"/>
                  <a:gd name="connsiteX11" fmla="*/ 23278 w 72513"/>
                  <a:gd name="connsiteY11" fmla="*/ 49099 h 165558"/>
                  <a:gd name="connsiteX12" fmla="*/ 24148 w 72513"/>
                  <a:gd name="connsiteY12" fmla="*/ 50803 h 165558"/>
                  <a:gd name="connsiteX13" fmla="*/ 42593 w 72513"/>
                  <a:gd name="connsiteY13" fmla="*/ 48673 h 165558"/>
                  <a:gd name="connsiteX14" fmla="*/ 42871 w 72513"/>
                  <a:gd name="connsiteY14" fmla="*/ 50710 h 165558"/>
                  <a:gd name="connsiteX15" fmla="*/ 30148 w 72513"/>
                  <a:gd name="connsiteY15" fmla="*/ 58414 h 165558"/>
                  <a:gd name="connsiteX16" fmla="*/ 30630 w 72513"/>
                  <a:gd name="connsiteY16" fmla="*/ 59599 h 165558"/>
                  <a:gd name="connsiteX17" fmla="*/ 46297 w 72513"/>
                  <a:gd name="connsiteY17" fmla="*/ 54877 h 165558"/>
                  <a:gd name="connsiteX18" fmla="*/ 47186 w 72513"/>
                  <a:gd name="connsiteY18" fmla="*/ 56395 h 165558"/>
                  <a:gd name="connsiteX19" fmla="*/ 28871 w 72513"/>
                  <a:gd name="connsiteY19" fmla="*/ 69692 h 165558"/>
                  <a:gd name="connsiteX20" fmla="*/ 29556 w 72513"/>
                  <a:gd name="connsiteY20" fmla="*/ 71062 h 165558"/>
                  <a:gd name="connsiteX21" fmla="*/ 50186 w 72513"/>
                  <a:gd name="connsiteY21" fmla="*/ 66062 h 165558"/>
                  <a:gd name="connsiteX22" fmla="*/ 35334 w 72513"/>
                  <a:gd name="connsiteY22" fmla="*/ 78970 h 165558"/>
                  <a:gd name="connsiteX23" fmla="*/ 36186 w 72513"/>
                  <a:gd name="connsiteY23" fmla="*/ 80377 h 165558"/>
                  <a:gd name="connsiteX24" fmla="*/ 50927 w 72513"/>
                  <a:gd name="connsiteY24" fmla="*/ 76655 h 165558"/>
                  <a:gd name="connsiteX25" fmla="*/ 51630 w 72513"/>
                  <a:gd name="connsiteY25" fmla="*/ 77896 h 165558"/>
                  <a:gd name="connsiteX26" fmla="*/ 33704 w 72513"/>
                  <a:gd name="connsiteY26" fmla="*/ 91785 h 165558"/>
                  <a:gd name="connsiteX27" fmla="*/ 46926 w 72513"/>
                  <a:gd name="connsiteY27" fmla="*/ 90062 h 165558"/>
                  <a:gd name="connsiteX28" fmla="*/ 47723 w 72513"/>
                  <a:gd name="connsiteY28" fmla="*/ 91488 h 165558"/>
                  <a:gd name="connsiteX29" fmla="*/ 30519 w 72513"/>
                  <a:gd name="connsiteY29" fmla="*/ 102062 h 165558"/>
                  <a:gd name="connsiteX30" fmla="*/ 31074 w 72513"/>
                  <a:gd name="connsiteY30" fmla="*/ 103544 h 165558"/>
                  <a:gd name="connsiteX31" fmla="*/ 45389 w 72513"/>
                  <a:gd name="connsiteY31" fmla="*/ 101155 h 165558"/>
                  <a:gd name="connsiteX32" fmla="*/ 45963 w 72513"/>
                  <a:gd name="connsiteY32" fmla="*/ 102785 h 165558"/>
                  <a:gd name="connsiteX33" fmla="*/ 25426 w 72513"/>
                  <a:gd name="connsiteY33" fmla="*/ 113544 h 165558"/>
                  <a:gd name="connsiteX34" fmla="*/ 26056 w 72513"/>
                  <a:gd name="connsiteY34" fmla="*/ 114859 h 165558"/>
                  <a:gd name="connsiteX35" fmla="*/ 34037 w 72513"/>
                  <a:gd name="connsiteY35" fmla="*/ 114026 h 165558"/>
                  <a:gd name="connsiteX36" fmla="*/ 34500 w 72513"/>
                  <a:gd name="connsiteY36" fmla="*/ 115415 h 165558"/>
                  <a:gd name="connsiteX37" fmla="*/ 12371 w 72513"/>
                  <a:gd name="connsiteY37" fmla="*/ 127026 h 165558"/>
                  <a:gd name="connsiteX38" fmla="*/ 12945 w 72513"/>
                  <a:gd name="connsiteY38" fmla="*/ 128989 h 165558"/>
                  <a:gd name="connsiteX39" fmla="*/ 34334 w 72513"/>
                  <a:gd name="connsiteY39" fmla="*/ 124322 h 165558"/>
                  <a:gd name="connsiteX40" fmla="*/ 34612 w 72513"/>
                  <a:gd name="connsiteY40" fmla="*/ 125470 h 165558"/>
                  <a:gd name="connsiteX41" fmla="*/ 8389 w 72513"/>
                  <a:gd name="connsiteY41" fmla="*/ 139211 h 165558"/>
                  <a:gd name="connsiteX42" fmla="*/ 9019 w 72513"/>
                  <a:gd name="connsiteY42" fmla="*/ 141100 h 165558"/>
                  <a:gd name="connsiteX43" fmla="*/ 26760 w 72513"/>
                  <a:gd name="connsiteY43" fmla="*/ 137619 h 165558"/>
                  <a:gd name="connsiteX44" fmla="*/ 27204 w 72513"/>
                  <a:gd name="connsiteY44" fmla="*/ 139100 h 165558"/>
                  <a:gd name="connsiteX45" fmla="*/ 4370 w 72513"/>
                  <a:gd name="connsiteY45" fmla="*/ 148693 h 165558"/>
                  <a:gd name="connsiteX46" fmla="*/ 4815 w 72513"/>
                  <a:gd name="connsiteY46" fmla="*/ 150082 h 165558"/>
                  <a:gd name="connsiteX47" fmla="*/ 21056 w 72513"/>
                  <a:gd name="connsiteY47" fmla="*/ 149137 h 165558"/>
                  <a:gd name="connsiteX48" fmla="*/ 21260 w 72513"/>
                  <a:gd name="connsiteY48" fmla="*/ 150452 h 165558"/>
                  <a:gd name="connsiteX49" fmla="*/ 370 w 72513"/>
                  <a:gd name="connsiteY49" fmla="*/ 159063 h 165558"/>
                  <a:gd name="connsiteX50" fmla="*/ 8870 w 72513"/>
                  <a:gd name="connsiteY50" fmla="*/ 162619 h 165558"/>
                  <a:gd name="connsiteX51" fmla="*/ 18130 w 72513"/>
                  <a:gd name="connsiteY51" fmla="*/ 165249 h 165558"/>
                  <a:gd name="connsiteX52" fmla="*/ 41963 w 72513"/>
                  <a:gd name="connsiteY52" fmla="*/ 152748 h 165558"/>
                  <a:gd name="connsiteX53" fmla="*/ 57353 w 72513"/>
                  <a:gd name="connsiteY53" fmla="*/ 133915 h 165558"/>
                  <a:gd name="connsiteX54" fmla="*/ 68260 w 72513"/>
                  <a:gd name="connsiteY54" fmla="*/ 94247 h 165558"/>
                  <a:gd name="connsiteX55" fmla="*/ 69427 w 72513"/>
                  <a:gd name="connsiteY55" fmla="*/ 72044 h 165558"/>
                  <a:gd name="connsiteX56" fmla="*/ 63112 w 72513"/>
                  <a:gd name="connsiteY56" fmla="*/ 39839 h 165558"/>
                  <a:gd name="connsiteX57" fmla="*/ 52612 w 72513"/>
                  <a:gd name="connsiteY57" fmla="*/ 24284 h 165558"/>
                  <a:gd name="connsiteX58" fmla="*/ 25630 w 72513"/>
                  <a:gd name="connsiteY58" fmla="*/ 746 h 165558"/>
                  <a:gd name="connsiteX59" fmla="*/ 0 w 72513"/>
                  <a:gd name="connsiteY59" fmla="*/ 19450 h 165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72513" h="165558">
                    <a:moveTo>
                      <a:pt x="0" y="19450"/>
                    </a:moveTo>
                    <a:cubicBezTo>
                      <a:pt x="7852" y="16339"/>
                      <a:pt x="14241" y="13802"/>
                      <a:pt x="23130" y="10265"/>
                    </a:cubicBezTo>
                    <a:cubicBezTo>
                      <a:pt x="17963" y="16654"/>
                      <a:pt x="14370" y="21080"/>
                      <a:pt x="10796" y="25506"/>
                    </a:cubicBezTo>
                    <a:cubicBezTo>
                      <a:pt x="11148" y="26006"/>
                      <a:pt x="11482" y="26506"/>
                      <a:pt x="11833" y="26987"/>
                    </a:cubicBezTo>
                    <a:cubicBezTo>
                      <a:pt x="17871" y="24524"/>
                      <a:pt x="23908" y="22080"/>
                      <a:pt x="32074" y="18765"/>
                    </a:cubicBezTo>
                    <a:cubicBezTo>
                      <a:pt x="26797" y="24080"/>
                      <a:pt x="23019" y="27858"/>
                      <a:pt x="17871" y="33043"/>
                    </a:cubicBezTo>
                    <a:cubicBezTo>
                      <a:pt x="25352" y="30747"/>
                      <a:pt x="30760" y="29080"/>
                      <a:pt x="36167" y="27432"/>
                    </a:cubicBezTo>
                    <a:cubicBezTo>
                      <a:pt x="36426" y="27802"/>
                      <a:pt x="36704" y="28173"/>
                      <a:pt x="36963" y="28543"/>
                    </a:cubicBezTo>
                    <a:cubicBezTo>
                      <a:pt x="31537" y="32580"/>
                      <a:pt x="26111" y="36617"/>
                      <a:pt x="20685" y="40654"/>
                    </a:cubicBezTo>
                    <a:cubicBezTo>
                      <a:pt x="20945" y="41228"/>
                      <a:pt x="21204" y="41802"/>
                      <a:pt x="21445" y="42377"/>
                    </a:cubicBezTo>
                    <a:cubicBezTo>
                      <a:pt x="26982" y="40765"/>
                      <a:pt x="32537" y="39154"/>
                      <a:pt x="39352" y="37191"/>
                    </a:cubicBezTo>
                    <a:cubicBezTo>
                      <a:pt x="33204" y="41747"/>
                      <a:pt x="28241" y="45432"/>
                      <a:pt x="23278" y="49099"/>
                    </a:cubicBezTo>
                    <a:cubicBezTo>
                      <a:pt x="23574" y="49673"/>
                      <a:pt x="23871" y="50228"/>
                      <a:pt x="24148" y="50803"/>
                    </a:cubicBezTo>
                    <a:cubicBezTo>
                      <a:pt x="30297" y="50099"/>
                      <a:pt x="36445" y="49377"/>
                      <a:pt x="42593" y="48673"/>
                    </a:cubicBezTo>
                    <a:cubicBezTo>
                      <a:pt x="42686" y="49358"/>
                      <a:pt x="42778" y="50025"/>
                      <a:pt x="42871" y="50710"/>
                    </a:cubicBezTo>
                    <a:cubicBezTo>
                      <a:pt x="38630" y="53284"/>
                      <a:pt x="34389" y="55840"/>
                      <a:pt x="30148" y="58414"/>
                    </a:cubicBezTo>
                    <a:cubicBezTo>
                      <a:pt x="30315" y="58803"/>
                      <a:pt x="30463" y="59210"/>
                      <a:pt x="30630" y="59599"/>
                    </a:cubicBezTo>
                    <a:cubicBezTo>
                      <a:pt x="35852" y="58025"/>
                      <a:pt x="41075" y="56451"/>
                      <a:pt x="46297" y="54877"/>
                    </a:cubicBezTo>
                    <a:cubicBezTo>
                      <a:pt x="46593" y="55377"/>
                      <a:pt x="46889" y="55877"/>
                      <a:pt x="47186" y="56395"/>
                    </a:cubicBezTo>
                    <a:cubicBezTo>
                      <a:pt x="41075" y="60821"/>
                      <a:pt x="34982" y="65266"/>
                      <a:pt x="28871" y="69692"/>
                    </a:cubicBezTo>
                    <a:cubicBezTo>
                      <a:pt x="29093" y="70155"/>
                      <a:pt x="29334" y="70599"/>
                      <a:pt x="29556" y="71062"/>
                    </a:cubicBezTo>
                    <a:cubicBezTo>
                      <a:pt x="35593" y="69599"/>
                      <a:pt x="41649" y="68136"/>
                      <a:pt x="50186" y="66062"/>
                    </a:cubicBezTo>
                    <a:cubicBezTo>
                      <a:pt x="43926" y="71488"/>
                      <a:pt x="39630" y="75229"/>
                      <a:pt x="35334" y="78970"/>
                    </a:cubicBezTo>
                    <a:cubicBezTo>
                      <a:pt x="35612" y="79432"/>
                      <a:pt x="35889" y="79914"/>
                      <a:pt x="36186" y="80377"/>
                    </a:cubicBezTo>
                    <a:cubicBezTo>
                      <a:pt x="41093" y="79136"/>
                      <a:pt x="46019" y="77896"/>
                      <a:pt x="50927" y="76655"/>
                    </a:cubicBezTo>
                    <a:cubicBezTo>
                      <a:pt x="51167" y="77062"/>
                      <a:pt x="51408" y="77488"/>
                      <a:pt x="51630" y="77896"/>
                    </a:cubicBezTo>
                    <a:cubicBezTo>
                      <a:pt x="46278" y="82044"/>
                      <a:pt x="40908" y="86210"/>
                      <a:pt x="33704" y="91785"/>
                    </a:cubicBezTo>
                    <a:cubicBezTo>
                      <a:pt x="39704" y="91007"/>
                      <a:pt x="43315" y="90525"/>
                      <a:pt x="46926" y="90062"/>
                    </a:cubicBezTo>
                    <a:cubicBezTo>
                      <a:pt x="47186" y="90544"/>
                      <a:pt x="47463" y="91025"/>
                      <a:pt x="47723" y="91488"/>
                    </a:cubicBezTo>
                    <a:cubicBezTo>
                      <a:pt x="41982" y="95007"/>
                      <a:pt x="36260" y="98525"/>
                      <a:pt x="30519" y="102062"/>
                    </a:cubicBezTo>
                    <a:cubicBezTo>
                      <a:pt x="30704" y="102563"/>
                      <a:pt x="30889" y="103044"/>
                      <a:pt x="31074" y="103544"/>
                    </a:cubicBezTo>
                    <a:cubicBezTo>
                      <a:pt x="35852" y="102748"/>
                      <a:pt x="40612" y="101951"/>
                      <a:pt x="45389" y="101155"/>
                    </a:cubicBezTo>
                    <a:cubicBezTo>
                      <a:pt x="45575" y="101692"/>
                      <a:pt x="45778" y="102248"/>
                      <a:pt x="45963" y="102785"/>
                    </a:cubicBezTo>
                    <a:cubicBezTo>
                      <a:pt x="39112" y="106377"/>
                      <a:pt x="32260" y="109970"/>
                      <a:pt x="25426" y="113544"/>
                    </a:cubicBezTo>
                    <a:cubicBezTo>
                      <a:pt x="25630" y="113989"/>
                      <a:pt x="25834" y="114414"/>
                      <a:pt x="26056" y="114859"/>
                    </a:cubicBezTo>
                    <a:cubicBezTo>
                      <a:pt x="28723" y="114581"/>
                      <a:pt x="31371" y="114303"/>
                      <a:pt x="34037" y="114026"/>
                    </a:cubicBezTo>
                    <a:cubicBezTo>
                      <a:pt x="34186" y="114489"/>
                      <a:pt x="34352" y="114952"/>
                      <a:pt x="34500" y="115415"/>
                    </a:cubicBezTo>
                    <a:cubicBezTo>
                      <a:pt x="27130" y="119285"/>
                      <a:pt x="19741" y="123155"/>
                      <a:pt x="12371" y="127026"/>
                    </a:cubicBezTo>
                    <a:cubicBezTo>
                      <a:pt x="12556" y="127674"/>
                      <a:pt x="12741" y="128322"/>
                      <a:pt x="12945" y="128989"/>
                    </a:cubicBezTo>
                    <a:cubicBezTo>
                      <a:pt x="20074" y="127433"/>
                      <a:pt x="27204" y="125878"/>
                      <a:pt x="34334" y="124322"/>
                    </a:cubicBezTo>
                    <a:cubicBezTo>
                      <a:pt x="34426" y="124711"/>
                      <a:pt x="34519" y="125081"/>
                      <a:pt x="34612" y="125470"/>
                    </a:cubicBezTo>
                    <a:cubicBezTo>
                      <a:pt x="25871" y="130044"/>
                      <a:pt x="17130" y="134637"/>
                      <a:pt x="8389" y="139211"/>
                    </a:cubicBezTo>
                    <a:cubicBezTo>
                      <a:pt x="8593" y="139841"/>
                      <a:pt x="8815" y="140470"/>
                      <a:pt x="9019" y="141100"/>
                    </a:cubicBezTo>
                    <a:cubicBezTo>
                      <a:pt x="14926" y="139933"/>
                      <a:pt x="20852" y="138785"/>
                      <a:pt x="26760" y="137619"/>
                    </a:cubicBezTo>
                    <a:cubicBezTo>
                      <a:pt x="26908" y="138118"/>
                      <a:pt x="27056" y="138618"/>
                      <a:pt x="27204" y="139100"/>
                    </a:cubicBezTo>
                    <a:cubicBezTo>
                      <a:pt x="19593" y="142304"/>
                      <a:pt x="11982" y="145489"/>
                      <a:pt x="4370" y="148693"/>
                    </a:cubicBezTo>
                    <a:cubicBezTo>
                      <a:pt x="4519" y="149156"/>
                      <a:pt x="4667" y="149619"/>
                      <a:pt x="4815" y="150082"/>
                    </a:cubicBezTo>
                    <a:cubicBezTo>
                      <a:pt x="10222" y="149767"/>
                      <a:pt x="15648" y="149452"/>
                      <a:pt x="21056" y="149137"/>
                    </a:cubicBezTo>
                    <a:cubicBezTo>
                      <a:pt x="21130" y="149582"/>
                      <a:pt x="21204" y="150008"/>
                      <a:pt x="21260" y="150452"/>
                    </a:cubicBezTo>
                    <a:cubicBezTo>
                      <a:pt x="14871" y="153082"/>
                      <a:pt x="8463" y="155711"/>
                      <a:pt x="370" y="159063"/>
                    </a:cubicBezTo>
                    <a:cubicBezTo>
                      <a:pt x="4370" y="160748"/>
                      <a:pt x="6556" y="161841"/>
                      <a:pt x="8870" y="162619"/>
                    </a:cubicBezTo>
                    <a:cubicBezTo>
                      <a:pt x="11908" y="163637"/>
                      <a:pt x="14982" y="164749"/>
                      <a:pt x="18130" y="165249"/>
                    </a:cubicBezTo>
                    <a:cubicBezTo>
                      <a:pt x="28426" y="166915"/>
                      <a:pt x="36593" y="161730"/>
                      <a:pt x="41963" y="152748"/>
                    </a:cubicBezTo>
                    <a:cubicBezTo>
                      <a:pt x="46093" y="145841"/>
                      <a:pt x="51297" y="139174"/>
                      <a:pt x="57353" y="133915"/>
                    </a:cubicBezTo>
                    <a:cubicBezTo>
                      <a:pt x="69538" y="123341"/>
                      <a:pt x="74223" y="109414"/>
                      <a:pt x="68260" y="94247"/>
                    </a:cubicBezTo>
                    <a:cubicBezTo>
                      <a:pt x="65168" y="86414"/>
                      <a:pt x="65593" y="79396"/>
                      <a:pt x="69427" y="72044"/>
                    </a:cubicBezTo>
                    <a:cubicBezTo>
                      <a:pt x="75390" y="60562"/>
                      <a:pt x="72408" y="48784"/>
                      <a:pt x="63112" y="39839"/>
                    </a:cubicBezTo>
                    <a:cubicBezTo>
                      <a:pt x="58667" y="35562"/>
                      <a:pt x="54427" y="30043"/>
                      <a:pt x="52612" y="24284"/>
                    </a:cubicBezTo>
                    <a:cubicBezTo>
                      <a:pt x="48278" y="10543"/>
                      <a:pt x="38297" y="3932"/>
                      <a:pt x="25630" y="746"/>
                    </a:cubicBezTo>
                    <a:cubicBezTo>
                      <a:pt x="13519" y="-2346"/>
                      <a:pt x="4148" y="4228"/>
                      <a:pt x="0" y="1945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D8796EEC-F399-C9D3-83CA-3478BF0F145B}"/>
                  </a:ext>
                </a:extLst>
              </p:cNvPr>
              <p:cNvSpPr/>
              <p:nvPr/>
            </p:nvSpPr>
            <p:spPr>
              <a:xfrm>
                <a:off x="1458494" y="4842013"/>
                <a:ext cx="127266" cy="94272"/>
              </a:xfrm>
              <a:custGeom>
                <a:avLst/>
                <a:gdLst>
                  <a:gd name="connsiteX0" fmla="*/ 42642 w 127266"/>
                  <a:gd name="connsiteY0" fmla="*/ 93117 h 94272"/>
                  <a:gd name="connsiteX1" fmla="*/ 18771 w 127266"/>
                  <a:gd name="connsiteY1" fmla="*/ 70672 h 94272"/>
                  <a:gd name="connsiteX2" fmla="*/ 19641 w 127266"/>
                  <a:gd name="connsiteY2" fmla="*/ 69283 h 94272"/>
                  <a:gd name="connsiteX3" fmla="*/ 33086 w 127266"/>
                  <a:gd name="connsiteY3" fmla="*/ 75413 h 94272"/>
                  <a:gd name="connsiteX4" fmla="*/ 33956 w 127266"/>
                  <a:gd name="connsiteY4" fmla="*/ 74395 h 94272"/>
                  <a:gd name="connsiteX5" fmla="*/ 21160 w 127266"/>
                  <a:gd name="connsiteY5" fmla="*/ 61431 h 94272"/>
                  <a:gd name="connsiteX6" fmla="*/ 22382 w 127266"/>
                  <a:gd name="connsiteY6" fmla="*/ 59580 h 94272"/>
                  <a:gd name="connsiteX7" fmla="*/ 41104 w 127266"/>
                  <a:gd name="connsiteY7" fmla="*/ 69950 h 94272"/>
                  <a:gd name="connsiteX8" fmla="*/ 41827 w 127266"/>
                  <a:gd name="connsiteY8" fmla="*/ 68839 h 94272"/>
                  <a:gd name="connsiteX9" fmla="*/ 29512 w 127266"/>
                  <a:gd name="connsiteY9" fmla="*/ 53098 h 94272"/>
                  <a:gd name="connsiteX10" fmla="*/ 30567 w 127266"/>
                  <a:gd name="connsiteY10" fmla="*/ 52098 h 94272"/>
                  <a:gd name="connsiteX11" fmla="*/ 48142 w 127266"/>
                  <a:gd name="connsiteY11" fmla="*/ 65135 h 94272"/>
                  <a:gd name="connsiteX12" fmla="*/ 37160 w 127266"/>
                  <a:gd name="connsiteY12" fmla="*/ 44190 h 94272"/>
                  <a:gd name="connsiteX13" fmla="*/ 38253 w 127266"/>
                  <a:gd name="connsiteY13" fmla="*/ 43468 h 94272"/>
                  <a:gd name="connsiteX14" fmla="*/ 51012 w 127266"/>
                  <a:gd name="connsiteY14" fmla="*/ 55524 h 94272"/>
                  <a:gd name="connsiteX15" fmla="*/ 52197 w 127266"/>
                  <a:gd name="connsiteY15" fmla="*/ 54598 h 94272"/>
                  <a:gd name="connsiteX16" fmla="*/ 42642 w 127266"/>
                  <a:gd name="connsiteY16" fmla="*/ 36376 h 94272"/>
                  <a:gd name="connsiteX17" fmla="*/ 44271 w 127266"/>
                  <a:gd name="connsiteY17" fmla="*/ 35005 h 94272"/>
                  <a:gd name="connsiteX18" fmla="*/ 55234 w 127266"/>
                  <a:gd name="connsiteY18" fmla="*/ 45802 h 94272"/>
                  <a:gd name="connsiteX19" fmla="*/ 48827 w 127266"/>
                  <a:gd name="connsiteY19" fmla="*/ 28987 h 94272"/>
                  <a:gd name="connsiteX20" fmla="*/ 61623 w 127266"/>
                  <a:gd name="connsiteY20" fmla="*/ 41135 h 94272"/>
                  <a:gd name="connsiteX21" fmla="*/ 71031 w 127266"/>
                  <a:gd name="connsiteY21" fmla="*/ 53820 h 94272"/>
                  <a:gd name="connsiteX22" fmla="*/ 73957 w 127266"/>
                  <a:gd name="connsiteY22" fmla="*/ 52117 h 94272"/>
                  <a:gd name="connsiteX23" fmla="*/ 71975 w 127266"/>
                  <a:gd name="connsiteY23" fmla="*/ 17598 h 94272"/>
                  <a:gd name="connsiteX24" fmla="*/ 74253 w 127266"/>
                  <a:gd name="connsiteY24" fmla="*/ 17283 h 94272"/>
                  <a:gd name="connsiteX25" fmla="*/ 82624 w 127266"/>
                  <a:gd name="connsiteY25" fmla="*/ 47228 h 94272"/>
                  <a:gd name="connsiteX26" fmla="*/ 86531 w 127266"/>
                  <a:gd name="connsiteY26" fmla="*/ 27079 h 94272"/>
                  <a:gd name="connsiteX27" fmla="*/ 88068 w 127266"/>
                  <a:gd name="connsiteY27" fmla="*/ 27079 h 94272"/>
                  <a:gd name="connsiteX28" fmla="*/ 90957 w 127266"/>
                  <a:gd name="connsiteY28" fmla="*/ 44672 h 94272"/>
                  <a:gd name="connsiteX29" fmla="*/ 92105 w 127266"/>
                  <a:gd name="connsiteY29" fmla="*/ 44505 h 94272"/>
                  <a:gd name="connsiteX30" fmla="*/ 94383 w 127266"/>
                  <a:gd name="connsiteY30" fmla="*/ 26838 h 94272"/>
                  <a:gd name="connsiteX31" fmla="*/ 97198 w 127266"/>
                  <a:gd name="connsiteY31" fmla="*/ 26857 h 94272"/>
                  <a:gd name="connsiteX32" fmla="*/ 98513 w 127266"/>
                  <a:gd name="connsiteY32" fmla="*/ 55042 h 94272"/>
                  <a:gd name="connsiteX33" fmla="*/ 100290 w 127266"/>
                  <a:gd name="connsiteY33" fmla="*/ 55135 h 94272"/>
                  <a:gd name="connsiteX34" fmla="*/ 103494 w 127266"/>
                  <a:gd name="connsiteY34" fmla="*/ 38727 h 94272"/>
                  <a:gd name="connsiteX35" fmla="*/ 104772 w 127266"/>
                  <a:gd name="connsiteY35" fmla="*/ 38746 h 94272"/>
                  <a:gd name="connsiteX36" fmla="*/ 105328 w 127266"/>
                  <a:gd name="connsiteY36" fmla="*/ 63672 h 94272"/>
                  <a:gd name="connsiteX37" fmla="*/ 107253 w 127266"/>
                  <a:gd name="connsiteY37" fmla="*/ 63802 h 94272"/>
                  <a:gd name="connsiteX38" fmla="*/ 110772 w 127266"/>
                  <a:gd name="connsiteY38" fmla="*/ 44487 h 94272"/>
                  <a:gd name="connsiteX39" fmla="*/ 112624 w 127266"/>
                  <a:gd name="connsiteY39" fmla="*/ 44376 h 94272"/>
                  <a:gd name="connsiteX40" fmla="*/ 114587 w 127266"/>
                  <a:gd name="connsiteY40" fmla="*/ 65117 h 94272"/>
                  <a:gd name="connsiteX41" fmla="*/ 115587 w 127266"/>
                  <a:gd name="connsiteY41" fmla="*/ 65061 h 94272"/>
                  <a:gd name="connsiteX42" fmla="*/ 118661 w 127266"/>
                  <a:gd name="connsiteY42" fmla="*/ 51209 h 94272"/>
                  <a:gd name="connsiteX43" fmla="*/ 121624 w 127266"/>
                  <a:gd name="connsiteY43" fmla="*/ 51413 h 94272"/>
                  <a:gd name="connsiteX44" fmla="*/ 120457 w 127266"/>
                  <a:gd name="connsiteY44" fmla="*/ 79061 h 94272"/>
                  <a:gd name="connsiteX45" fmla="*/ 117661 w 127266"/>
                  <a:gd name="connsiteY45" fmla="*/ 33320 h 94272"/>
                  <a:gd name="connsiteX46" fmla="*/ 102828 w 127266"/>
                  <a:gd name="connsiteY46" fmla="*/ 14023 h 94272"/>
                  <a:gd name="connsiteX47" fmla="*/ 75457 w 127266"/>
                  <a:gd name="connsiteY47" fmla="*/ 949 h 94272"/>
                  <a:gd name="connsiteX48" fmla="*/ 50179 w 127266"/>
                  <a:gd name="connsiteY48" fmla="*/ 3727 h 94272"/>
                  <a:gd name="connsiteX49" fmla="*/ 23104 w 127266"/>
                  <a:gd name="connsiteY49" fmla="*/ 24727 h 94272"/>
                  <a:gd name="connsiteX50" fmla="*/ 13326 w 127266"/>
                  <a:gd name="connsiteY50" fmla="*/ 40394 h 94272"/>
                  <a:gd name="connsiteX51" fmla="*/ 2493 w 127266"/>
                  <a:gd name="connsiteY51" fmla="*/ 77987 h 94272"/>
                  <a:gd name="connsiteX52" fmla="*/ 42642 w 127266"/>
                  <a:gd name="connsiteY52" fmla="*/ 93117 h 94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27266" h="94272">
                    <a:moveTo>
                      <a:pt x="42642" y="93117"/>
                    </a:moveTo>
                    <a:cubicBezTo>
                      <a:pt x="34141" y="85117"/>
                      <a:pt x="26456" y="77895"/>
                      <a:pt x="18771" y="70672"/>
                    </a:cubicBezTo>
                    <a:cubicBezTo>
                      <a:pt x="19067" y="70209"/>
                      <a:pt x="19345" y="69746"/>
                      <a:pt x="19641" y="69283"/>
                    </a:cubicBezTo>
                    <a:cubicBezTo>
                      <a:pt x="24123" y="71321"/>
                      <a:pt x="28604" y="73376"/>
                      <a:pt x="33086" y="75413"/>
                    </a:cubicBezTo>
                    <a:cubicBezTo>
                      <a:pt x="33382" y="75080"/>
                      <a:pt x="33660" y="74728"/>
                      <a:pt x="33956" y="74395"/>
                    </a:cubicBezTo>
                    <a:cubicBezTo>
                      <a:pt x="29697" y="70080"/>
                      <a:pt x="25438" y="65746"/>
                      <a:pt x="21160" y="61431"/>
                    </a:cubicBezTo>
                    <a:cubicBezTo>
                      <a:pt x="21567" y="60820"/>
                      <a:pt x="21975" y="60191"/>
                      <a:pt x="22382" y="59580"/>
                    </a:cubicBezTo>
                    <a:cubicBezTo>
                      <a:pt x="28623" y="63043"/>
                      <a:pt x="34864" y="66506"/>
                      <a:pt x="41104" y="69950"/>
                    </a:cubicBezTo>
                    <a:cubicBezTo>
                      <a:pt x="41345" y="69580"/>
                      <a:pt x="41586" y="69209"/>
                      <a:pt x="41827" y="68839"/>
                    </a:cubicBezTo>
                    <a:cubicBezTo>
                      <a:pt x="37716" y="63598"/>
                      <a:pt x="33623" y="58339"/>
                      <a:pt x="29512" y="53098"/>
                    </a:cubicBezTo>
                    <a:cubicBezTo>
                      <a:pt x="29864" y="52765"/>
                      <a:pt x="30215" y="52431"/>
                      <a:pt x="30567" y="52098"/>
                    </a:cubicBezTo>
                    <a:cubicBezTo>
                      <a:pt x="35790" y="55968"/>
                      <a:pt x="40993" y="59839"/>
                      <a:pt x="48142" y="65135"/>
                    </a:cubicBezTo>
                    <a:cubicBezTo>
                      <a:pt x="43679" y="56617"/>
                      <a:pt x="40419" y="50394"/>
                      <a:pt x="37160" y="44190"/>
                    </a:cubicBezTo>
                    <a:cubicBezTo>
                      <a:pt x="37530" y="43950"/>
                      <a:pt x="37882" y="43709"/>
                      <a:pt x="38253" y="43468"/>
                    </a:cubicBezTo>
                    <a:cubicBezTo>
                      <a:pt x="42512" y="47487"/>
                      <a:pt x="46753" y="51505"/>
                      <a:pt x="51012" y="55524"/>
                    </a:cubicBezTo>
                    <a:cubicBezTo>
                      <a:pt x="51401" y="55209"/>
                      <a:pt x="51808" y="54894"/>
                      <a:pt x="52197" y="54598"/>
                    </a:cubicBezTo>
                    <a:cubicBezTo>
                      <a:pt x="49012" y="48524"/>
                      <a:pt x="45827" y="42450"/>
                      <a:pt x="42642" y="36376"/>
                    </a:cubicBezTo>
                    <a:cubicBezTo>
                      <a:pt x="43179" y="35913"/>
                      <a:pt x="43734" y="35450"/>
                      <a:pt x="44271" y="35005"/>
                    </a:cubicBezTo>
                    <a:cubicBezTo>
                      <a:pt x="47679" y="38357"/>
                      <a:pt x="51086" y="41727"/>
                      <a:pt x="55234" y="45802"/>
                    </a:cubicBezTo>
                    <a:cubicBezTo>
                      <a:pt x="52808" y="39450"/>
                      <a:pt x="50808" y="34227"/>
                      <a:pt x="48827" y="28987"/>
                    </a:cubicBezTo>
                    <a:cubicBezTo>
                      <a:pt x="54345" y="32357"/>
                      <a:pt x="58105" y="36672"/>
                      <a:pt x="61623" y="41135"/>
                    </a:cubicBezTo>
                    <a:cubicBezTo>
                      <a:pt x="64883" y="45265"/>
                      <a:pt x="67901" y="49598"/>
                      <a:pt x="71031" y="53820"/>
                    </a:cubicBezTo>
                    <a:cubicBezTo>
                      <a:pt x="72012" y="53246"/>
                      <a:pt x="72975" y="52672"/>
                      <a:pt x="73957" y="52117"/>
                    </a:cubicBezTo>
                    <a:cubicBezTo>
                      <a:pt x="73290" y="40616"/>
                      <a:pt x="72642" y="29098"/>
                      <a:pt x="71975" y="17598"/>
                    </a:cubicBezTo>
                    <a:cubicBezTo>
                      <a:pt x="72735" y="17486"/>
                      <a:pt x="73494" y="17394"/>
                      <a:pt x="74253" y="17283"/>
                    </a:cubicBezTo>
                    <a:cubicBezTo>
                      <a:pt x="76809" y="26431"/>
                      <a:pt x="79364" y="35598"/>
                      <a:pt x="82624" y="47228"/>
                    </a:cubicBezTo>
                    <a:cubicBezTo>
                      <a:pt x="84235" y="38950"/>
                      <a:pt x="85383" y="33005"/>
                      <a:pt x="86531" y="27079"/>
                    </a:cubicBezTo>
                    <a:cubicBezTo>
                      <a:pt x="87049" y="27079"/>
                      <a:pt x="87550" y="27079"/>
                      <a:pt x="88068" y="27079"/>
                    </a:cubicBezTo>
                    <a:cubicBezTo>
                      <a:pt x="89031" y="32950"/>
                      <a:pt x="89994" y="38802"/>
                      <a:pt x="90957" y="44672"/>
                    </a:cubicBezTo>
                    <a:cubicBezTo>
                      <a:pt x="91346" y="44616"/>
                      <a:pt x="91716" y="44561"/>
                      <a:pt x="92105" y="44505"/>
                    </a:cubicBezTo>
                    <a:cubicBezTo>
                      <a:pt x="92864" y="38616"/>
                      <a:pt x="93624" y="32727"/>
                      <a:pt x="94383" y="26838"/>
                    </a:cubicBezTo>
                    <a:cubicBezTo>
                      <a:pt x="95327" y="26838"/>
                      <a:pt x="96253" y="26857"/>
                      <a:pt x="97198" y="26857"/>
                    </a:cubicBezTo>
                    <a:cubicBezTo>
                      <a:pt x="97642" y="36246"/>
                      <a:pt x="98068" y="45654"/>
                      <a:pt x="98513" y="55042"/>
                    </a:cubicBezTo>
                    <a:cubicBezTo>
                      <a:pt x="99105" y="55080"/>
                      <a:pt x="99698" y="55098"/>
                      <a:pt x="100290" y="55135"/>
                    </a:cubicBezTo>
                    <a:cubicBezTo>
                      <a:pt x="101365" y="49672"/>
                      <a:pt x="102420" y="44190"/>
                      <a:pt x="103494" y="38727"/>
                    </a:cubicBezTo>
                    <a:cubicBezTo>
                      <a:pt x="103920" y="38727"/>
                      <a:pt x="104346" y="38746"/>
                      <a:pt x="104772" y="38746"/>
                    </a:cubicBezTo>
                    <a:cubicBezTo>
                      <a:pt x="104957" y="47061"/>
                      <a:pt x="105142" y="55357"/>
                      <a:pt x="105328" y="63672"/>
                    </a:cubicBezTo>
                    <a:cubicBezTo>
                      <a:pt x="105976" y="63709"/>
                      <a:pt x="106605" y="63765"/>
                      <a:pt x="107253" y="63802"/>
                    </a:cubicBezTo>
                    <a:cubicBezTo>
                      <a:pt x="108420" y="57357"/>
                      <a:pt x="109587" y="50931"/>
                      <a:pt x="110772" y="44487"/>
                    </a:cubicBezTo>
                    <a:cubicBezTo>
                      <a:pt x="111383" y="44450"/>
                      <a:pt x="112013" y="44413"/>
                      <a:pt x="112624" y="44376"/>
                    </a:cubicBezTo>
                    <a:cubicBezTo>
                      <a:pt x="113272" y="51283"/>
                      <a:pt x="113939" y="58209"/>
                      <a:pt x="114587" y="65117"/>
                    </a:cubicBezTo>
                    <a:cubicBezTo>
                      <a:pt x="114920" y="65098"/>
                      <a:pt x="115254" y="65080"/>
                      <a:pt x="115587" y="65061"/>
                    </a:cubicBezTo>
                    <a:cubicBezTo>
                      <a:pt x="116605" y="60450"/>
                      <a:pt x="117624" y="55820"/>
                      <a:pt x="118661" y="51209"/>
                    </a:cubicBezTo>
                    <a:cubicBezTo>
                      <a:pt x="119643" y="51283"/>
                      <a:pt x="120643" y="51357"/>
                      <a:pt x="121624" y="51413"/>
                    </a:cubicBezTo>
                    <a:cubicBezTo>
                      <a:pt x="121235" y="60654"/>
                      <a:pt x="120846" y="69895"/>
                      <a:pt x="120457" y="79061"/>
                    </a:cubicBezTo>
                    <a:cubicBezTo>
                      <a:pt x="130198" y="66302"/>
                      <a:pt x="129680" y="40894"/>
                      <a:pt x="117661" y="33320"/>
                    </a:cubicBezTo>
                    <a:cubicBezTo>
                      <a:pt x="109809" y="28375"/>
                      <a:pt x="106142" y="21709"/>
                      <a:pt x="102828" y="14023"/>
                    </a:cubicBezTo>
                    <a:cubicBezTo>
                      <a:pt x="97587" y="1857"/>
                      <a:pt x="88438" y="-2014"/>
                      <a:pt x="75457" y="949"/>
                    </a:cubicBezTo>
                    <a:cubicBezTo>
                      <a:pt x="67234" y="2820"/>
                      <a:pt x="58586" y="3875"/>
                      <a:pt x="50179" y="3727"/>
                    </a:cubicBezTo>
                    <a:cubicBezTo>
                      <a:pt x="34438" y="3431"/>
                      <a:pt x="26586" y="9709"/>
                      <a:pt x="23104" y="24727"/>
                    </a:cubicBezTo>
                    <a:cubicBezTo>
                      <a:pt x="21771" y="30468"/>
                      <a:pt x="17863" y="36579"/>
                      <a:pt x="13326" y="40394"/>
                    </a:cubicBezTo>
                    <a:cubicBezTo>
                      <a:pt x="1752" y="50135"/>
                      <a:pt x="-3489" y="66061"/>
                      <a:pt x="2493" y="77987"/>
                    </a:cubicBezTo>
                    <a:cubicBezTo>
                      <a:pt x="8252" y="89469"/>
                      <a:pt x="27271" y="97339"/>
                      <a:pt x="42642" y="93117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8969FA1A-0AB1-2DE5-2230-D0304FC52698}"/>
                  </a:ext>
                </a:extLst>
              </p:cNvPr>
              <p:cNvSpPr/>
              <p:nvPr/>
            </p:nvSpPr>
            <p:spPr>
              <a:xfrm>
                <a:off x="1556969" y="4904718"/>
                <a:ext cx="92273" cy="179303"/>
              </a:xfrm>
              <a:custGeom>
                <a:avLst/>
                <a:gdLst>
                  <a:gd name="connsiteX0" fmla="*/ 1352 w 92273"/>
                  <a:gd name="connsiteY0" fmla="*/ 78376 h 179303"/>
                  <a:gd name="connsiteX1" fmla="*/ 0 w 92273"/>
                  <a:gd name="connsiteY1" fmla="*/ 93488 h 179303"/>
                  <a:gd name="connsiteX2" fmla="*/ 3056 w 92273"/>
                  <a:gd name="connsiteY2" fmla="*/ 94302 h 179303"/>
                  <a:gd name="connsiteX3" fmla="*/ 25056 w 92273"/>
                  <a:gd name="connsiteY3" fmla="*/ 47746 h 179303"/>
                  <a:gd name="connsiteX4" fmla="*/ 22871 w 92273"/>
                  <a:gd name="connsiteY4" fmla="*/ 61487 h 179303"/>
                  <a:gd name="connsiteX5" fmla="*/ 30019 w 92273"/>
                  <a:gd name="connsiteY5" fmla="*/ 49728 h 179303"/>
                  <a:gd name="connsiteX6" fmla="*/ 31130 w 92273"/>
                  <a:gd name="connsiteY6" fmla="*/ 50431 h 179303"/>
                  <a:gd name="connsiteX7" fmla="*/ 28482 w 92273"/>
                  <a:gd name="connsiteY7" fmla="*/ 66061 h 179303"/>
                  <a:gd name="connsiteX8" fmla="*/ 39908 w 92273"/>
                  <a:gd name="connsiteY8" fmla="*/ 47783 h 179303"/>
                  <a:gd name="connsiteX9" fmla="*/ 41093 w 92273"/>
                  <a:gd name="connsiteY9" fmla="*/ 48598 h 179303"/>
                  <a:gd name="connsiteX10" fmla="*/ 37815 w 92273"/>
                  <a:gd name="connsiteY10" fmla="*/ 64469 h 179303"/>
                  <a:gd name="connsiteX11" fmla="*/ 39445 w 92273"/>
                  <a:gd name="connsiteY11" fmla="*/ 64783 h 179303"/>
                  <a:gd name="connsiteX12" fmla="*/ 49871 w 92273"/>
                  <a:gd name="connsiteY12" fmla="*/ 49542 h 179303"/>
                  <a:gd name="connsiteX13" fmla="*/ 53612 w 92273"/>
                  <a:gd name="connsiteY13" fmla="*/ 51172 h 179303"/>
                  <a:gd name="connsiteX14" fmla="*/ 44686 w 92273"/>
                  <a:gd name="connsiteY14" fmla="*/ 72321 h 179303"/>
                  <a:gd name="connsiteX15" fmla="*/ 46112 w 92273"/>
                  <a:gd name="connsiteY15" fmla="*/ 72932 h 179303"/>
                  <a:gd name="connsiteX16" fmla="*/ 56742 w 92273"/>
                  <a:gd name="connsiteY16" fmla="*/ 59857 h 179303"/>
                  <a:gd name="connsiteX17" fmla="*/ 58149 w 92273"/>
                  <a:gd name="connsiteY17" fmla="*/ 60968 h 179303"/>
                  <a:gd name="connsiteX18" fmla="*/ 50612 w 92273"/>
                  <a:gd name="connsiteY18" fmla="*/ 81561 h 179303"/>
                  <a:gd name="connsiteX19" fmla="*/ 52056 w 92273"/>
                  <a:gd name="connsiteY19" fmla="*/ 82024 h 179303"/>
                  <a:gd name="connsiteX20" fmla="*/ 60927 w 92273"/>
                  <a:gd name="connsiteY20" fmla="*/ 69895 h 179303"/>
                  <a:gd name="connsiteX21" fmla="*/ 64593 w 92273"/>
                  <a:gd name="connsiteY21" fmla="*/ 71617 h 179303"/>
                  <a:gd name="connsiteX22" fmla="*/ 55204 w 92273"/>
                  <a:gd name="connsiteY22" fmla="*/ 92025 h 179303"/>
                  <a:gd name="connsiteX23" fmla="*/ 57482 w 92273"/>
                  <a:gd name="connsiteY23" fmla="*/ 92969 h 179303"/>
                  <a:gd name="connsiteX24" fmla="*/ 66334 w 92273"/>
                  <a:gd name="connsiteY24" fmla="*/ 82765 h 179303"/>
                  <a:gd name="connsiteX25" fmla="*/ 61279 w 92273"/>
                  <a:gd name="connsiteY25" fmla="*/ 102895 h 179303"/>
                  <a:gd name="connsiteX26" fmla="*/ 63130 w 92273"/>
                  <a:gd name="connsiteY26" fmla="*/ 103525 h 179303"/>
                  <a:gd name="connsiteX27" fmla="*/ 71945 w 92273"/>
                  <a:gd name="connsiteY27" fmla="*/ 92284 h 179303"/>
                  <a:gd name="connsiteX28" fmla="*/ 73464 w 92273"/>
                  <a:gd name="connsiteY28" fmla="*/ 93228 h 179303"/>
                  <a:gd name="connsiteX29" fmla="*/ 65279 w 92273"/>
                  <a:gd name="connsiteY29" fmla="*/ 115043 h 179303"/>
                  <a:gd name="connsiteX30" fmla="*/ 67631 w 92273"/>
                  <a:gd name="connsiteY30" fmla="*/ 115988 h 179303"/>
                  <a:gd name="connsiteX31" fmla="*/ 77279 w 92273"/>
                  <a:gd name="connsiteY31" fmla="*/ 107636 h 179303"/>
                  <a:gd name="connsiteX32" fmla="*/ 66686 w 92273"/>
                  <a:gd name="connsiteY32" fmla="*/ 137470 h 179303"/>
                  <a:gd name="connsiteX33" fmla="*/ 68334 w 92273"/>
                  <a:gd name="connsiteY33" fmla="*/ 138358 h 179303"/>
                  <a:gd name="connsiteX34" fmla="*/ 78927 w 92273"/>
                  <a:gd name="connsiteY34" fmla="*/ 126395 h 179303"/>
                  <a:gd name="connsiteX35" fmla="*/ 80686 w 92273"/>
                  <a:gd name="connsiteY35" fmla="*/ 127599 h 179303"/>
                  <a:gd name="connsiteX36" fmla="*/ 56390 w 92273"/>
                  <a:gd name="connsiteY36" fmla="*/ 179063 h 179303"/>
                  <a:gd name="connsiteX37" fmla="*/ 59093 w 92273"/>
                  <a:gd name="connsiteY37" fmla="*/ 179303 h 179303"/>
                  <a:gd name="connsiteX38" fmla="*/ 76038 w 92273"/>
                  <a:gd name="connsiteY38" fmla="*/ 165840 h 179303"/>
                  <a:gd name="connsiteX39" fmla="*/ 86483 w 92273"/>
                  <a:gd name="connsiteY39" fmla="*/ 121914 h 179303"/>
                  <a:gd name="connsiteX40" fmla="*/ 82816 w 92273"/>
                  <a:gd name="connsiteY40" fmla="*/ 93265 h 179303"/>
                  <a:gd name="connsiteX41" fmla="*/ 78168 w 92273"/>
                  <a:gd name="connsiteY41" fmla="*/ 73895 h 179303"/>
                  <a:gd name="connsiteX42" fmla="*/ 70612 w 92273"/>
                  <a:gd name="connsiteY42" fmla="*/ 46246 h 179303"/>
                  <a:gd name="connsiteX43" fmla="*/ 65760 w 92273"/>
                  <a:gd name="connsiteY43" fmla="*/ 26950 h 179303"/>
                  <a:gd name="connsiteX44" fmla="*/ 59519 w 92273"/>
                  <a:gd name="connsiteY44" fmla="*/ 10690 h 179303"/>
                  <a:gd name="connsiteX45" fmla="*/ 44445 w 92273"/>
                  <a:gd name="connsiteY45" fmla="*/ 1708 h 179303"/>
                  <a:gd name="connsiteX46" fmla="*/ 34593 w 92273"/>
                  <a:gd name="connsiteY46" fmla="*/ 9134 h 179303"/>
                  <a:gd name="connsiteX47" fmla="*/ 1352 w 92273"/>
                  <a:gd name="connsiteY47" fmla="*/ 78376 h 17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2273" h="179303">
                    <a:moveTo>
                      <a:pt x="1352" y="78376"/>
                    </a:moveTo>
                    <a:cubicBezTo>
                      <a:pt x="519" y="83358"/>
                      <a:pt x="426" y="88450"/>
                      <a:pt x="0" y="93488"/>
                    </a:cubicBezTo>
                    <a:cubicBezTo>
                      <a:pt x="1019" y="93765"/>
                      <a:pt x="2037" y="94043"/>
                      <a:pt x="3056" y="94302"/>
                    </a:cubicBezTo>
                    <a:cubicBezTo>
                      <a:pt x="6407" y="76709"/>
                      <a:pt x="7278" y="57876"/>
                      <a:pt x="25056" y="47746"/>
                    </a:cubicBezTo>
                    <a:cubicBezTo>
                      <a:pt x="24445" y="51598"/>
                      <a:pt x="23778" y="55820"/>
                      <a:pt x="22871" y="61487"/>
                    </a:cubicBezTo>
                    <a:cubicBezTo>
                      <a:pt x="25871" y="56561"/>
                      <a:pt x="27945" y="53154"/>
                      <a:pt x="30019" y="49728"/>
                    </a:cubicBezTo>
                    <a:cubicBezTo>
                      <a:pt x="30389" y="49968"/>
                      <a:pt x="30760" y="50191"/>
                      <a:pt x="31130" y="50431"/>
                    </a:cubicBezTo>
                    <a:cubicBezTo>
                      <a:pt x="30389" y="54857"/>
                      <a:pt x="29630" y="59265"/>
                      <a:pt x="28482" y="66061"/>
                    </a:cubicBezTo>
                    <a:cubicBezTo>
                      <a:pt x="33204" y="58487"/>
                      <a:pt x="36556" y="53135"/>
                      <a:pt x="39908" y="47783"/>
                    </a:cubicBezTo>
                    <a:cubicBezTo>
                      <a:pt x="40297" y="48061"/>
                      <a:pt x="40704" y="48320"/>
                      <a:pt x="41093" y="48598"/>
                    </a:cubicBezTo>
                    <a:cubicBezTo>
                      <a:pt x="40001" y="53894"/>
                      <a:pt x="38908" y="59172"/>
                      <a:pt x="37815" y="64469"/>
                    </a:cubicBezTo>
                    <a:cubicBezTo>
                      <a:pt x="38352" y="64580"/>
                      <a:pt x="38908" y="64691"/>
                      <a:pt x="39445" y="64783"/>
                    </a:cubicBezTo>
                    <a:cubicBezTo>
                      <a:pt x="42926" y="59709"/>
                      <a:pt x="46389" y="54617"/>
                      <a:pt x="49871" y="49542"/>
                    </a:cubicBezTo>
                    <a:cubicBezTo>
                      <a:pt x="51112" y="50080"/>
                      <a:pt x="52353" y="50617"/>
                      <a:pt x="53612" y="51172"/>
                    </a:cubicBezTo>
                    <a:cubicBezTo>
                      <a:pt x="50649" y="58228"/>
                      <a:pt x="47667" y="65265"/>
                      <a:pt x="44686" y="72321"/>
                    </a:cubicBezTo>
                    <a:cubicBezTo>
                      <a:pt x="45167" y="72524"/>
                      <a:pt x="45630" y="72728"/>
                      <a:pt x="46112" y="72932"/>
                    </a:cubicBezTo>
                    <a:cubicBezTo>
                      <a:pt x="49649" y="68580"/>
                      <a:pt x="53204" y="64228"/>
                      <a:pt x="56742" y="59857"/>
                    </a:cubicBezTo>
                    <a:cubicBezTo>
                      <a:pt x="57204" y="60228"/>
                      <a:pt x="57686" y="60598"/>
                      <a:pt x="58149" y="60968"/>
                    </a:cubicBezTo>
                    <a:cubicBezTo>
                      <a:pt x="55630" y="67839"/>
                      <a:pt x="53130" y="74691"/>
                      <a:pt x="50612" y="81561"/>
                    </a:cubicBezTo>
                    <a:cubicBezTo>
                      <a:pt x="51093" y="81710"/>
                      <a:pt x="51575" y="81876"/>
                      <a:pt x="52056" y="82024"/>
                    </a:cubicBezTo>
                    <a:cubicBezTo>
                      <a:pt x="55019" y="77987"/>
                      <a:pt x="57964" y="73932"/>
                      <a:pt x="60927" y="69895"/>
                    </a:cubicBezTo>
                    <a:cubicBezTo>
                      <a:pt x="62149" y="70469"/>
                      <a:pt x="63371" y="71043"/>
                      <a:pt x="64593" y="71617"/>
                    </a:cubicBezTo>
                    <a:cubicBezTo>
                      <a:pt x="61464" y="78413"/>
                      <a:pt x="58334" y="85228"/>
                      <a:pt x="55204" y="92025"/>
                    </a:cubicBezTo>
                    <a:cubicBezTo>
                      <a:pt x="55964" y="92339"/>
                      <a:pt x="56723" y="92654"/>
                      <a:pt x="57482" y="92969"/>
                    </a:cubicBezTo>
                    <a:cubicBezTo>
                      <a:pt x="59816" y="90284"/>
                      <a:pt x="62149" y="87598"/>
                      <a:pt x="66334" y="82765"/>
                    </a:cubicBezTo>
                    <a:cubicBezTo>
                      <a:pt x="64186" y="91339"/>
                      <a:pt x="62742" y="97117"/>
                      <a:pt x="61279" y="102895"/>
                    </a:cubicBezTo>
                    <a:cubicBezTo>
                      <a:pt x="61890" y="103099"/>
                      <a:pt x="62519" y="103321"/>
                      <a:pt x="63130" y="103525"/>
                    </a:cubicBezTo>
                    <a:cubicBezTo>
                      <a:pt x="66075" y="99784"/>
                      <a:pt x="69001" y="96025"/>
                      <a:pt x="71945" y="92284"/>
                    </a:cubicBezTo>
                    <a:cubicBezTo>
                      <a:pt x="72445" y="92599"/>
                      <a:pt x="72964" y="92913"/>
                      <a:pt x="73464" y="93228"/>
                    </a:cubicBezTo>
                    <a:cubicBezTo>
                      <a:pt x="70742" y="100506"/>
                      <a:pt x="68019" y="107765"/>
                      <a:pt x="65279" y="115043"/>
                    </a:cubicBezTo>
                    <a:cubicBezTo>
                      <a:pt x="66056" y="115358"/>
                      <a:pt x="66853" y="115673"/>
                      <a:pt x="67631" y="115988"/>
                    </a:cubicBezTo>
                    <a:cubicBezTo>
                      <a:pt x="70112" y="113840"/>
                      <a:pt x="72612" y="111691"/>
                      <a:pt x="77279" y="107636"/>
                    </a:cubicBezTo>
                    <a:cubicBezTo>
                      <a:pt x="73112" y="119358"/>
                      <a:pt x="69908" y="128414"/>
                      <a:pt x="66686" y="137470"/>
                    </a:cubicBezTo>
                    <a:cubicBezTo>
                      <a:pt x="67242" y="137766"/>
                      <a:pt x="67779" y="138062"/>
                      <a:pt x="68334" y="138358"/>
                    </a:cubicBezTo>
                    <a:cubicBezTo>
                      <a:pt x="71871" y="134377"/>
                      <a:pt x="75408" y="130377"/>
                      <a:pt x="78927" y="126395"/>
                    </a:cubicBezTo>
                    <a:cubicBezTo>
                      <a:pt x="79520" y="126803"/>
                      <a:pt x="80112" y="127192"/>
                      <a:pt x="80686" y="127599"/>
                    </a:cubicBezTo>
                    <a:cubicBezTo>
                      <a:pt x="72594" y="144747"/>
                      <a:pt x="64482" y="161914"/>
                      <a:pt x="56390" y="179063"/>
                    </a:cubicBezTo>
                    <a:cubicBezTo>
                      <a:pt x="57297" y="179137"/>
                      <a:pt x="58186" y="179229"/>
                      <a:pt x="59093" y="179303"/>
                    </a:cubicBezTo>
                    <a:cubicBezTo>
                      <a:pt x="64723" y="174803"/>
                      <a:pt x="70131" y="169951"/>
                      <a:pt x="76038" y="165840"/>
                    </a:cubicBezTo>
                    <a:cubicBezTo>
                      <a:pt x="93279" y="153840"/>
                      <a:pt x="96835" y="139914"/>
                      <a:pt x="86483" y="121914"/>
                    </a:cubicBezTo>
                    <a:cubicBezTo>
                      <a:pt x="81223" y="112784"/>
                      <a:pt x="79057" y="103395"/>
                      <a:pt x="82816" y="93265"/>
                    </a:cubicBezTo>
                    <a:cubicBezTo>
                      <a:pt x="85631" y="85654"/>
                      <a:pt x="83964" y="78747"/>
                      <a:pt x="78168" y="73895"/>
                    </a:cubicBezTo>
                    <a:cubicBezTo>
                      <a:pt x="68871" y="66135"/>
                      <a:pt x="68371" y="57413"/>
                      <a:pt x="70612" y="46246"/>
                    </a:cubicBezTo>
                    <a:cubicBezTo>
                      <a:pt x="71816" y="40265"/>
                      <a:pt x="69242" y="32301"/>
                      <a:pt x="65760" y="26950"/>
                    </a:cubicBezTo>
                    <a:cubicBezTo>
                      <a:pt x="62316" y="21672"/>
                      <a:pt x="59390" y="17449"/>
                      <a:pt x="59519" y="10690"/>
                    </a:cubicBezTo>
                    <a:cubicBezTo>
                      <a:pt x="59723" y="1171"/>
                      <a:pt x="53223" y="-2458"/>
                      <a:pt x="44445" y="1708"/>
                    </a:cubicBezTo>
                    <a:cubicBezTo>
                      <a:pt x="40797" y="3449"/>
                      <a:pt x="37223" y="6060"/>
                      <a:pt x="34593" y="9134"/>
                    </a:cubicBezTo>
                    <a:cubicBezTo>
                      <a:pt x="17426" y="29264"/>
                      <a:pt x="5759" y="52135"/>
                      <a:pt x="1352" y="78376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AD7C2E83-98C1-2708-0CDF-6820CB25E5E9}"/>
                  </a:ext>
                </a:extLst>
              </p:cNvPr>
              <p:cNvSpPr/>
              <p:nvPr/>
            </p:nvSpPr>
            <p:spPr>
              <a:xfrm>
                <a:off x="1633047" y="4899962"/>
                <a:ext cx="145726" cy="94553"/>
              </a:xfrm>
              <a:custGeom>
                <a:avLst/>
                <a:gdLst>
                  <a:gd name="connsiteX0" fmla="*/ 75646 w 145726"/>
                  <a:gd name="connsiteY0" fmla="*/ 9631 h 94553"/>
                  <a:gd name="connsiteX1" fmla="*/ 56386 w 145726"/>
                  <a:gd name="connsiteY1" fmla="*/ 3723 h 94553"/>
                  <a:gd name="connsiteX2" fmla="*/ 9904 w 145726"/>
                  <a:gd name="connsiteY2" fmla="*/ 12538 h 94553"/>
                  <a:gd name="connsiteX3" fmla="*/ 4275 w 145726"/>
                  <a:gd name="connsiteY3" fmla="*/ 47853 h 94553"/>
                  <a:gd name="connsiteX4" fmla="*/ 15238 w 145726"/>
                  <a:gd name="connsiteY4" fmla="*/ 30872 h 94553"/>
                  <a:gd name="connsiteX5" fmla="*/ 16201 w 145726"/>
                  <a:gd name="connsiteY5" fmla="*/ 38242 h 94553"/>
                  <a:gd name="connsiteX6" fmla="*/ 29182 w 145726"/>
                  <a:gd name="connsiteY6" fmla="*/ 28390 h 94553"/>
                  <a:gd name="connsiteX7" fmla="*/ 30238 w 145726"/>
                  <a:gd name="connsiteY7" fmla="*/ 29798 h 94553"/>
                  <a:gd name="connsiteX8" fmla="*/ 25793 w 145726"/>
                  <a:gd name="connsiteY8" fmla="*/ 39650 h 94553"/>
                  <a:gd name="connsiteX9" fmla="*/ 48257 w 145726"/>
                  <a:gd name="connsiteY9" fmla="*/ 23964 h 94553"/>
                  <a:gd name="connsiteX10" fmla="*/ 49442 w 145726"/>
                  <a:gd name="connsiteY10" fmla="*/ 25594 h 94553"/>
                  <a:gd name="connsiteX11" fmla="*/ 44053 w 145726"/>
                  <a:gd name="connsiteY11" fmla="*/ 34075 h 94553"/>
                  <a:gd name="connsiteX12" fmla="*/ 62794 w 145726"/>
                  <a:gd name="connsiteY12" fmla="*/ 24242 h 94553"/>
                  <a:gd name="connsiteX13" fmla="*/ 63701 w 145726"/>
                  <a:gd name="connsiteY13" fmla="*/ 25575 h 94553"/>
                  <a:gd name="connsiteX14" fmla="*/ 53461 w 145726"/>
                  <a:gd name="connsiteY14" fmla="*/ 34687 h 94553"/>
                  <a:gd name="connsiteX15" fmla="*/ 54016 w 145726"/>
                  <a:gd name="connsiteY15" fmla="*/ 35464 h 94553"/>
                  <a:gd name="connsiteX16" fmla="*/ 71498 w 145726"/>
                  <a:gd name="connsiteY16" fmla="*/ 27705 h 94553"/>
                  <a:gd name="connsiteX17" fmla="*/ 72405 w 145726"/>
                  <a:gd name="connsiteY17" fmla="*/ 29686 h 94553"/>
                  <a:gd name="connsiteX18" fmla="*/ 64349 w 145726"/>
                  <a:gd name="connsiteY18" fmla="*/ 37983 h 94553"/>
                  <a:gd name="connsiteX19" fmla="*/ 82072 w 145726"/>
                  <a:gd name="connsiteY19" fmla="*/ 32909 h 94553"/>
                  <a:gd name="connsiteX20" fmla="*/ 75979 w 145726"/>
                  <a:gd name="connsiteY20" fmla="*/ 40520 h 94553"/>
                  <a:gd name="connsiteX21" fmla="*/ 94109 w 145726"/>
                  <a:gd name="connsiteY21" fmla="*/ 34261 h 94553"/>
                  <a:gd name="connsiteX22" fmla="*/ 94720 w 145726"/>
                  <a:gd name="connsiteY22" fmla="*/ 35964 h 94553"/>
                  <a:gd name="connsiteX23" fmla="*/ 89924 w 145726"/>
                  <a:gd name="connsiteY23" fmla="*/ 40094 h 94553"/>
                  <a:gd name="connsiteX24" fmla="*/ 106054 w 145726"/>
                  <a:gd name="connsiteY24" fmla="*/ 40464 h 94553"/>
                  <a:gd name="connsiteX25" fmla="*/ 89998 w 145726"/>
                  <a:gd name="connsiteY25" fmla="*/ 47946 h 94553"/>
                  <a:gd name="connsiteX26" fmla="*/ 106998 w 145726"/>
                  <a:gd name="connsiteY26" fmla="*/ 47631 h 94553"/>
                  <a:gd name="connsiteX27" fmla="*/ 107165 w 145726"/>
                  <a:gd name="connsiteY27" fmla="*/ 48816 h 94553"/>
                  <a:gd name="connsiteX28" fmla="*/ 97906 w 145726"/>
                  <a:gd name="connsiteY28" fmla="*/ 52965 h 94553"/>
                  <a:gd name="connsiteX29" fmla="*/ 120498 w 145726"/>
                  <a:gd name="connsiteY29" fmla="*/ 53909 h 94553"/>
                  <a:gd name="connsiteX30" fmla="*/ 120665 w 145726"/>
                  <a:gd name="connsiteY30" fmla="*/ 55650 h 94553"/>
                  <a:gd name="connsiteX31" fmla="*/ 109054 w 145726"/>
                  <a:gd name="connsiteY31" fmla="*/ 59039 h 94553"/>
                  <a:gd name="connsiteX32" fmla="*/ 124295 w 145726"/>
                  <a:gd name="connsiteY32" fmla="*/ 62817 h 94553"/>
                  <a:gd name="connsiteX33" fmla="*/ 124091 w 145726"/>
                  <a:gd name="connsiteY33" fmla="*/ 64446 h 94553"/>
                  <a:gd name="connsiteX34" fmla="*/ 111776 w 145726"/>
                  <a:gd name="connsiteY34" fmla="*/ 66705 h 94553"/>
                  <a:gd name="connsiteX35" fmla="*/ 111128 w 145726"/>
                  <a:gd name="connsiteY35" fmla="*/ 70594 h 94553"/>
                  <a:gd name="connsiteX36" fmla="*/ 131424 w 145726"/>
                  <a:gd name="connsiteY36" fmla="*/ 74057 h 94553"/>
                  <a:gd name="connsiteX37" fmla="*/ 130980 w 145726"/>
                  <a:gd name="connsiteY37" fmla="*/ 75761 h 94553"/>
                  <a:gd name="connsiteX38" fmla="*/ 114721 w 145726"/>
                  <a:gd name="connsiteY38" fmla="*/ 76243 h 94553"/>
                  <a:gd name="connsiteX39" fmla="*/ 114591 w 145726"/>
                  <a:gd name="connsiteY39" fmla="*/ 78076 h 94553"/>
                  <a:gd name="connsiteX40" fmla="*/ 130184 w 145726"/>
                  <a:gd name="connsiteY40" fmla="*/ 85372 h 94553"/>
                  <a:gd name="connsiteX41" fmla="*/ 129684 w 145726"/>
                  <a:gd name="connsiteY41" fmla="*/ 86669 h 94553"/>
                  <a:gd name="connsiteX42" fmla="*/ 114387 w 145726"/>
                  <a:gd name="connsiteY42" fmla="*/ 85761 h 94553"/>
                  <a:gd name="connsiteX43" fmla="*/ 138776 w 145726"/>
                  <a:gd name="connsiteY43" fmla="*/ 90947 h 94553"/>
                  <a:gd name="connsiteX44" fmla="*/ 138647 w 145726"/>
                  <a:gd name="connsiteY44" fmla="*/ 48465 h 94553"/>
                  <a:gd name="connsiteX45" fmla="*/ 102980 w 145726"/>
                  <a:gd name="connsiteY45" fmla="*/ 28038 h 94553"/>
                  <a:gd name="connsiteX46" fmla="*/ 91202 w 145726"/>
                  <a:gd name="connsiteY46" fmla="*/ 20260 h 94553"/>
                  <a:gd name="connsiteX47" fmla="*/ 75646 w 145726"/>
                  <a:gd name="connsiteY47" fmla="*/ 9631 h 94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45726" h="94553">
                    <a:moveTo>
                      <a:pt x="75646" y="9631"/>
                    </a:moveTo>
                    <a:cubicBezTo>
                      <a:pt x="69609" y="6834"/>
                      <a:pt x="62498" y="6390"/>
                      <a:pt x="56386" y="3723"/>
                    </a:cubicBezTo>
                    <a:cubicBezTo>
                      <a:pt x="38701" y="-3999"/>
                      <a:pt x="23608" y="945"/>
                      <a:pt x="9904" y="12538"/>
                    </a:cubicBezTo>
                    <a:cubicBezTo>
                      <a:pt x="-725" y="21538"/>
                      <a:pt x="-3114" y="37650"/>
                      <a:pt x="4275" y="47853"/>
                    </a:cubicBezTo>
                    <a:cubicBezTo>
                      <a:pt x="7682" y="42575"/>
                      <a:pt x="11034" y="37372"/>
                      <a:pt x="15238" y="30872"/>
                    </a:cubicBezTo>
                    <a:cubicBezTo>
                      <a:pt x="15738" y="34668"/>
                      <a:pt x="15960" y="36409"/>
                      <a:pt x="16201" y="38242"/>
                    </a:cubicBezTo>
                    <a:cubicBezTo>
                      <a:pt x="21016" y="34575"/>
                      <a:pt x="25108" y="31483"/>
                      <a:pt x="29182" y="28390"/>
                    </a:cubicBezTo>
                    <a:cubicBezTo>
                      <a:pt x="29534" y="28853"/>
                      <a:pt x="29886" y="29335"/>
                      <a:pt x="30238" y="29798"/>
                    </a:cubicBezTo>
                    <a:cubicBezTo>
                      <a:pt x="28905" y="32742"/>
                      <a:pt x="27590" y="35668"/>
                      <a:pt x="25793" y="39650"/>
                    </a:cubicBezTo>
                    <a:cubicBezTo>
                      <a:pt x="34034" y="33890"/>
                      <a:pt x="41145" y="28927"/>
                      <a:pt x="48257" y="23964"/>
                    </a:cubicBezTo>
                    <a:cubicBezTo>
                      <a:pt x="48646" y="24501"/>
                      <a:pt x="49053" y="25057"/>
                      <a:pt x="49442" y="25594"/>
                    </a:cubicBezTo>
                    <a:cubicBezTo>
                      <a:pt x="47942" y="27964"/>
                      <a:pt x="46442" y="30316"/>
                      <a:pt x="44053" y="34075"/>
                    </a:cubicBezTo>
                    <a:cubicBezTo>
                      <a:pt x="51405" y="30223"/>
                      <a:pt x="57090" y="27242"/>
                      <a:pt x="62794" y="24242"/>
                    </a:cubicBezTo>
                    <a:cubicBezTo>
                      <a:pt x="63090" y="24686"/>
                      <a:pt x="63387" y="25131"/>
                      <a:pt x="63701" y="25575"/>
                    </a:cubicBezTo>
                    <a:cubicBezTo>
                      <a:pt x="60294" y="28612"/>
                      <a:pt x="56868" y="31649"/>
                      <a:pt x="53461" y="34687"/>
                    </a:cubicBezTo>
                    <a:cubicBezTo>
                      <a:pt x="53646" y="34946"/>
                      <a:pt x="53831" y="35205"/>
                      <a:pt x="54016" y="35464"/>
                    </a:cubicBezTo>
                    <a:cubicBezTo>
                      <a:pt x="59849" y="32872"/>
                      <a:pt x="65664" y="30298"/>
                      <a:pt x="71498" y="27705"/>
                    </a:cubicBezTo>
                    <a:cubicBezTo>
                      <a:pt x="71794" y="28372"/>
                      <a:pt x="72109" y="29020"/>
                      <a:pt x="72405" y="29686"/>
                    </a:cubicBezTo>
                    <a:cubicBezTo>
                      <a:pt x="70053" y="32112"/>
                      <a:pt x="67683" y="34538"/>
                      <a:pt x="64349" y="37983"/>
                    </a:cubicBezTo>
                    <a:cubicBezTo>
                      <a:pt x="70683" y="36168"/>
                      <a:pt x="75590" y="34761"/>
                      <a:pt x="82072" y="32909"/>
                    </a:cubicBezTo>
                    <a:cubicBezTo>
                      <a:pt x="79424" y="36224"/>
                      <a:pt x="77924" y="38075"/>
                      <a:pt x="75979" y="40520"/>
                    </a:cubicBezTo>
                    <a:cubicBezTo>
                      <a:pt x="82739" y="38187"/>
                      <a:pt x="88424" y="36224"/>
                      <a:pt x="94109" y="34261"/>
                    </a:cubicBezTo>
                    <a:cubicBezTo>
                      <a:pt x="94313" y="34835"/>
                      <a:pt x="94517" y="35390"/>
                      <a:pt x="94720" y="35964"/>
                    </a:cubicBezTo>
                    <a:cubicBezTo>
                      <a:pt x="93257" y="37224"/>
                      <a:pt x="91794" y="38483"/>
                      <a:pt x="89924" y="40094"/>
                    </a:cubicBezTo>
                    <a:cubicBezTo>
                      <a:pt x="94961" y="40205"/>
                      <a:pt x="99239" y="40298"/>
                      <a:pt x="106054" y="40464"/>
                    </a:cubicBezTo>
                    <a:cubicBezTo>
                      <a:pt x="99739" y="43409"/>
                      <a:pt x="95887" y="45205"/>
                      <a:pt x="89998" y="47946"/>
                    </a:cubicBezTo>
                    <a:cubicBezTo>
                      <a:pt x="97220" y="47816"/>
                      <a:pt x="102109" y="47724"/>
                      <a:pt x="106998" y="47631"/>
                    </a:cubicBezTo>
                    <a:cubicBezTo>
                      <a:pt x="107054" y="48020"/>
                      <a:pt x="107109" y="48427"/>
                      <a:pt x="107165" y="48816"/>
                    </a:cubicBezTo>
                    <a:cubicBezTo>
                      <a:pt x="104609" y="49965"/>
                      <a:pt x="102072" y="51094"/>
                      <a:pt x="97906" y="52965"/>
                    </a:cubicBezTo>
                    <a:cubicBezTo>
                      <a:pt x="106720" y="53335"/>
                      <a:pt x="113609" y="53613"/>
                      <a:pt x="120498" y="53909"/>
                    </a:cubicBezTo>
                    <a:cubicBezTo>
                      <a:pt x="120554" y="54483"/>
                      <a:pt x="120610" y="55076"/>
                      <a:pt x="120665" y="55650"/>
                    </a:cubicBezTo>
                    <a:cubicBezTo>
                      <a:pt x="117054" y="56705"/>
                      <a:pt x="113443" y="57761"/>
                      <a:pt x="109054" y="59039"/>
                    </a:cubicBezTo>
                    <a:cubicBezTo>
                      <a:pt x="114869" y="60483"/>
                      <a:pt x="119591" y="61650"/>
                      <a:pt x="124295" y="62817"/>
                    </a:cubicBezTo>
                    <a:cubicBezTo>
                      <a:pt x="124221" y="63354"/>
                      <a:pt x="124147" y="63909"/>
                      <a:pt x="124091" y="64446"/>
                    </a:cubicBezTo>
                    <a:cubicBezTo>
                      <a:pt x="119980" y="65205"/>
                      <a:pt x="115887" y="65965"/>
                      <a:pt x="111776" y="66705"/>
                    </a:cubicBezTo>
                    <a:cubicBezTo>
                      <a:pt x="111554" y="68002"/>
                      <a:pt x="111350" y="69298"/>
                      <a:pt x="111128" y="70594"/>
                    </a:cubicBezTo>
                    <a:cubicBezTo>
                      <a:pt x="117887" y="71743"/>
                      <a:pt x="124665" y="72909"/>
                      <a:pt x="131424" y="74057"/>
                    </a:cubicBezTo>
                    <a:cubicBezTo>
                      <a:pt x="131276" y="74632"/>
                      <a:pt x="131128" y="75206"/>
                      <a:pt x="130980" y="75761"/>
                    </a:cubicBezTo>
                    <a:cubicBezTo>
                      <a:pt x="125554" y="75928"/>
                      <a:pt x="120147" y="76076"/>
                      <a:pt x="114721" y="76243"/>
                    </a:cubicBezTo>
                    <a:cubicBezTo>
                      <a:pt x="114684" y="76854"/>
                      <a:pt x="114628" y="77465"/>
                      <a:pt x="114591" y="78076"/>
                    </a:cubicBezTo>
                    <a:cubicBezTo>
                      <a:pt x="119795" y="80502"/>
                      <a:pt x="124980" y="82946"/>
                      <a:pt x="130184" y="85372"/>
                    </a:cubicBezTo>
                    <a:cubicBezTo>
                      <a:pt x="130017" y="85798"/>
                      <a:pt x="129850" y="86224"/>
                      <a:pt x="129684" y="86669"/>
                    </a:cubicBezTo>
                    <a:cubicBezTo>
                      <a:pt x="124647" y="86372"/>
                      <a:pt x="119609" y="86076"/>
                      <a:pt x="114387" y="85761"/>
                    </a:cubicBezTo>
                    <a:cubicBezTo>
                      <a:pt x="119721" y="95132"/>
                      <a:pt x="130313" y="97261"/>
                      <a:pt x="138776" y="90947"/>
                    </a:cubicBezTo>
                    <a:cubicBezTo>
                      <a:pt x="147777" y="84224"/>
                      <a:pt x="148351" y="55039"/>
                      <a:pt x="138647" y="48465"/>
                    </a:cubicBezTo>
                    <a:cubicBezTo>
                      <a:pt x="127332" y="40816"/>
                      <a:pt x="114869" y="34890"/>
                      <a:pt x="102980" y="28038"/>
                    </a:cubicBezTo>
                    <a:cubicBezTo>
                      <a:pt x="98906" y="25686"/>
                      <a:pt x="95072" y="22927"/>
                      <a:pt x="91202" y="20260"/>
                    </a:cubicBezTo>
                    <a:cubicBezTo>
                      <a:pt x="86016" y="16686"/>
                      <a:pt x="81257" y="12242"/>
                      <a:pt x="75646" y="963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DC5FC541-0508-3BD9-7138-ED11EAA8EB3B}"/>
                  </a:ext>
                </a:extLst>
              </p:cNvPr>
              <p:cNvSpPr/>
              <p:nvPr/>
            </p:nvSpPr>
            <p:spPr>
              <a:xfrm>
                <a:off x="1777553" y="5004629"/>
                <a:ext cx="74866" cy="148936"/>
              </a:xfrm>
              <a:custGeom>
                <a:avLst/>
                <a:gdLst>
                  <a:gd name="connsiteX0" fmla="*/ 35531 w 74866"/>
                  <a:gd name="connsiteY0" fmla="*/ 13632 h 148936"/>
                  <a:gd name="connsiteX1" fmla="*/ 8604 w 74866"/>
                  <a:gd name="connsiteY1" fmla="*/ 1410 h 148936"/>
                  <a:gd name="connsiteX2" fmla="*/ 123 w 74866"/>
                  <a:gd name="connsiteY2" fmla="*/ 11151 h 148936"/>
                  <a:gd name="connsiteX3" fmla="*/ 10512 w 74866"/>
                  <a:gd name="connsiteY3" fmla="*/ 23392 h 148936"/>
                  <a:gd name="connsiteX4" fmla="*/ 13253 w 74866"/>
                  <a:gd name="connsiteY4" fmla="*/ 9873 h 148936"/>
                  <a:gd name="connsiteX5" fmla="*/ 17253 w 74866"/>
                  <a:gd name="connsiteY5" fmla="*/ 22762 h 148936"/>
                  <a:gd name="connsiteX6" fmla="*/ 22419 w 74866"/>
                  <a:gd name="connsiteY6" fmla="*/ 16151 h 148936"/>
                  <a:gd name="connsiteX7" fmla="*/ 21864 w 74866"/>
                  <a:gd name="connsiteY7" fmla="*/ 26558 h 148936"/>
                  <a:gd name="connsiteX8" fmla="*/ 27419 w 74866"/>
                  <a:gd name="connsiteY8" fmla="*/ 18447 h 148936"/>
                  <a:gd name="connsiteX9" fmla="*/ 27845 w 74866"/>
                  <a:gd name="connsiteY9" fmla="*/ 33447 h 148936"/>
                  <a:gd name="connsiteX10" fmla="*/ 34253 w 74866"/>
                  <a:gd name="connsiteY10" fmla="*/ 26336 h 148936"/>
                  <a:gd name="connsiteX11" fmla="*/ 29956 w 74866"/>
                  <a:gd name="connsiteY11" fmla="*/ 43799 h 148936"/>
                  <a:gd name="connsiteX12" fmla="*/ 37920 w 74866"/>
                  <a:gd name="connsiteY12" fmla="*/ 38392 h 148936"/>
                  <a:gd name="connsiteX13" fmla="*/ 33549 w 74866"/>
                  <a:gd name="connsiteY13" fmla="*/ 51244 h 148936"/>
                  <a:gd name="connsiteX14" fmla="*/ 40512 w 74866"/>
                  <a:gd name="connsiteY14" fmla="*/ 46596 h 148936"/>
                  <a:gd name="connsiteX15" fmla="*/ 42716 w 74866"/>
                  <a:gd name="connsiteY15" fmla="*/ 48392 h 148936"/>
                  <a:gd name="connsiteX16" fmla="*/ 29456 w 74866"/>
                  <a:gd name="connsiteY16" fmla="*/ 72263 h 148936"/>
                  <a:gd name="connsiteX17" fmla="*/ 41383 w 74866"/>
                  <a:gd name="connsiteY17" fmla="*/ 62929 h 148936"/>
                  <a:gd name="connsiteX18" fmla="*/ 42642 w 74866"/>
                  <a:gd name="connsiteY18" fmla="*/ 63855 h 148936"/>
                  <a:gd name="connsiteX19" fmla="*/ 30308 w 74866"/>
                  <a:gd name="connsiteY19" fmla="*/ 83930 h 148936"/>
                  <a:gd name="connsiteX20" fmla="*/ 43679 w 74866"/>
                  <a:gd name="connsiteY20" fmla="*/ 73392 h 148936"/>
                  <a:gd name="connsiteX21" fmla="*/ 45105 w 74866"/>
                  <a:gd name="connsiteY21" fmla="*/ 74837 h 148936"/>
                  <a:gd name="connsiteX22" fmla="*/ 30086 w 74866"/>
                  <a:gd name="connsiteY22" fmla="*/ 92893 h 148936"/>
                  <a:gd name="connsiteX23" fmla="*/ 40197 w 74866"/>
                  <a:gd name="connsiteY23" fmla="*/ 88726 h 148936"/>
                  <a:gd name="connsiteX24" fmla="*/ 40808 w 74866"/>
                  <a:gd name="connsiteY24" fmla="*/ 89800 h 148936"/>
                  <a:gd name="connsiteX25" fmla="*/ 28549 w 74866"/>
                  <a:gd name="connsiteY25" fmla="*/ 101782 h 148936"/>
                  <a:gd name="connsiteX26" fmla="*/ 42253 w 74866"/>
                  <a:gd name="connsiteY26" fmla="*/ 96189 h 148936"/>
                  <a:gd name="connsiteX27" fmla="*/ 43142 w 74866"/>
                  <a:gd name="connsiteY27" fmla="*/ 97745 h 148936"/>
                  <a:gd name="connsiteX28" fmla="*/ 30586 w 74866"/>
                  <a:gd name="connsiteY28" fmla="*/ 108522 h 148936"/>
                  <a:gd name="connsiteX29" fmla="*/ 31253 w 74866"/>
                  <a:gd name="connsiteY29" fmla="*/ 109485 h 148936"/>
                  <a:gd name="connsiteX30" fmla="*/ 41012 w 74866"/>
                  <a:gd name="connsiteY30" fmla="*/ 106004 h 148936"/>
                  <a:gd name="connsiteX31" fmla="*/ 42086 w 74866"/>
                  <a:gd name="connsiteY31" fmla="*/ 107819 h 148936"/>
                  <a:gd name="connsiteX32" fmla="*/ 25882 w 74866"/>
                  <a:gd name="connsiteY32" fmla="*/ 118115 h 148936"/>
                  <a:gd name="connsiteX33" fmla="*/ 26271 w 74866"/>
                  <a:gd name="connsiteY33" fmla="*/ 119634 h 148936"/>
                  <a:gd name="connsiteX34" fmla="*/ 41771 w 74866"/>
                  <a:gd name="connsiteY34" fmla="*/ 117208 h 148936"/>
                  <a:gd name="connsiteX35" fmla="*/ 42271 w 74866"/>
                  <a:gd name="connsiteY35" fmla="*/ 119374 h 148936"/>
                  <a:gd name="connsiteX36" fmla="*/ 20993 w 74866"/>
                  <a:gd name="connsiteY36" fmla="*/ 127152 h 148936"/>
                  <a:gd name="connsiteX37" fmla="*/ 21382 w 74866"/>
                  <a:gd name="connsiteY37" fmla="*/ 128430 h 148936"/>
                  <a:gd name="connsiteX38" fmla="*/ 40105 w 74866"/>
                  <a:gd name="connsiteY38" fmla="*/ 125078 h 148936"/>
                  <a:gd name="connsiteX39" fmla="*/ 41105 w 74866"/>
                  <a:gd name="connsiteY39" fmla="*/ 127097 h 148936"/>
                  <a:gd name="connsiteX40" fmla="*/ 26308 w 74866"/>
                  <a:gd name="connsiteY40" fmla="*/ 134856 h 148936"/>
                  <a:gd name="connsiteX41" fmla="*/ 40457 w 74866"/>
                  <a:gd name="connsiteY41" fmla="*/ 136634 h 148936"/>
                  <a:gd name="connsiteX42" fmla="*/ 29253 w 74866"/>
                  <a:gd name="connsiteY42" fmla="*/ 141412 h 148936"/>
                  <a:gd name="connsiteX43" fmla="*/ 19956 w 74866"/>
                  <a:gd name="connsiteY43" fmla="*/ 144245 h 148936"/>
                  <a:gd name="connsiteX44" fmla="*/ 53901 w 74866"/>
                  <a:gd name="connsiteY44" fmla="*/ 139708 h 148936"/>
                  <a:gd name="connsiteX45" fmla="*/ 66438 w 74866"/>
                  <a:gd name="connsiteY45" fmla="*/ 126486 h 148936"/>
                  <a:gd name="connsiteX46" fmla="*/ 71420 w 74866"/>
                  <a:gd name="connsiteY46" fmla="*/ 101059 h 148936"/>
                  <a:gd name="connsiteX47" fmla="*/ 68105 w 74866"/>
                  <a:gd name="connsiteY47" fmla="*/ 88485 h 148936"/>
                  <a:gd name="connsiteX48" fmla="*/ 60235 w 74866"/>
                  <a:gd name="connsiteY48" fmla="*/ 67726 h 148936"/>
                  <a:gd name="connsiteX49" fmla="*/ 52216 w 74866"/>
                  <a:gd name="connsiteY49" fmla="*/ 52929 h 148936"/>
                  <a:gd name="connsiteX50" fmla="*/ 38679 w 74866"/>
                  <a:gd name="connsiteY50" fmla="*/ 20558 h 148936"/>
                  <a:gd name="connsiteX51" fmla="*/ 35531 w 74866"/>
                  <a:gd name="connsiteY51" fmla="*/ 13632 h 148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74866" h="148936">
                    <a:moveTo>
                      <a:pt x="35531" y="13632"/>
                    </a:moveTo>
                    <a:cubicBezTo>
                      <a:pt x="31567" y="3373"/>
                      <a:pt x="18753" y="-2979"/>
                      <a:pt x="8604" y="1410"/>
                    </a:cubicBezTo>
                    <a:cubicBezTo>
                      <a:pt x="4919" y="3002"/>
                      <a:pt x="641" y="7503"/>
                      <a:pt x="123" y="11151"/>
                    </a:cubicBezTo>
                    <a:cubicBezTo>
                      <a:pt x="-674" y="16799"/>
                      <a:pt x="2363" y="22151"/>
                      <a:pt x="10512" y="23392"/>
                    </a:cubicBezTo>
                    <a:cubicBezTo>
                      <a:pt x="11326" y="19318"/>
                      <a:pt x="12067" y="15688"/>
                      <a:pt x="13253" y="9873"/>
                    </a:cubicBezTo>
                    <a:cubicBezTo>
                      <a:pt x="14956" y="15392"/>
                      <a:pt x="15975" y="18669"/>
                      <a:pt x="17253" y="22762"/>
                    </a:cubicBezTo>
                    <a:cubicBezTo>
                      <a:pt x="18919" y="20651"/>
                      <a:pt x="20197" y="19003"/>
                      <a:pt x="22419" y="16151"/>
                    </a:cubicBezTo>
                    <a:cubicBezTo>
                      <a:pt x="22197" y="20392"/>
                      <a:pt x="22067" y="22855"/>
                      <a:pt x="21864" y="26558"/>
                    </a:cubicBezTo>
                    <a:cubicBezTo>
                      <a:pt x="23808" y="23725"/>
                      <a:pt x="25049" y="21910"/>
                      <a:pt x="27419" y="18447"/>
                    </a:cubicBezTo>
                    <a:cubicBezTo>
                      <a:pt x="27586" y="24521"/>
                      <a:pt x="27697" y="28503"/>
                      <a:pt x="27845" y="33447"/>
                    </a:cubicBezTo>
                    <a:cubicBezTo>
                      <a:pt x="29919" y="31151"/>
                      <a:pt x="31253" y="29651"/>
                      <a:pt x="34253" y="26336"/>
                    </a:cubicBezTo>
                    <a:cubicBezTo>
                      <a:pt x="32475" y="33540"/>
                      <a:pt x="31308" y="38336"/>
                      <a:pt x="29956" y="43799"/>
                    </a:cubicBezTo>
                    <a:cubicBezTo>
                      <a:pt x="32512" y="42059"/>
                      <a:pt x="34456" y="40744"/>
                      <a:pt x="37920" y="38392"/>
                    </a:cubicBezTo>
                    <a:cubicBezTo>
                      <a:pt x="36105" y="43744"/>
                      <a:pt x="34938" y="47151"/>
                      <a:pt x="33549" y="51244"/>
                    </a:cubicBezTo>
                    <a:cubicBezTo>
                      <a:pt x="36382" y="49355"/>
                      <a:pt x="38457" y="47966"/>
                      <a:pt x="40512" y="46596"/>
                    </a:cubicBezTo>
                    <a:cubicBezTo>
                      <a:pt x="41253" y="47188"/>
                      <a:pt x="41975" y="47799"/>
                      <a:pt x="42716" y="48392"/>
                    </a:cubicBezTo>
                    <a:cubicBezTo>
                      <a:pt x="38605" y="55781"/>
                      <a:pt x="34493" y="63188"/>
                      <a:pt x="29456" y="72263"/>
                    </a:cubicBezTo>
                    <a:cubicBezTo>
                      <a:pt x="34475" y="68337"/>
                      <a:pt x="37920" y="65633"/>
                      <a:pt x="41383" y="62929"/>
                    </a:cubicBezTo>
                    <a:cubicBezTo>
                      <a:pt x="41808" y="63244"/>
                      <a:pt x="42234" y="63540"/>
                      <a:pt x="42642" y="63855"/>
                    </a:cubicBezTo>
                    <a:cubicBezTo>
                      <a:pt x="38920" y="69929"/>
                      <a:pt x="35179" y="76003"/>
                      <a:pt x="30308" y="83930"/>
                    </a:cubicBezTo>
                    <a:cubicBezTo>
                      <a:pt x="36049" y="79411"/>
                      <a:pt x="39864" y="76411"/>
                      <a:pt x="43679" y="73392"/>
                    </a:cubicBezTo>
                    <a:cubicBezTo>
                      <a:pt x="44160" y="73874"/>
                      <a:pt x="44623" y="74355"/>
                      <a:pt x="45105" y="74837"/>
                    </a:cubicBezTo>
                    <a:cubicBezTo>
                      <a:pt x="40271" y="80652"/>
                      <a:pt x="35419" y="86485"/>
                      <a:pt x="30086" y="92893"/>
                    </a:cubicBezTo>
                    <a:cubicBezTo>
                      <a:pt x="33864" y="91337"/>
                      <a:pt x="37031" y="90041"/>
                      <a:pt x="40197" y="88726"/>
                    </a:cubicBezTo>
                    <a:cubicBezTo>
                      <a:pt x="40401" y="89078"/>
                      <a:pt x="40605" y="89448"/>
                      <a:pt x="40808" y="89800"/>
                    </a:cubicBezTo>
                    <a:cubicBezTo>
                      <a:pt x="37271" y="93263"/>
                      <a:pt x="33734" y="96726"/>
                      <a:pt x="28549" y="101782"/>
                    </a:cubicBezTo>
                    <a:cubicBezTo>
                      <a:pt x="34605" y="99300"/>
                      <a:pt x="38419" y="97745"/>
                      <a:pt x="42253" y="96189"/>
                    </a:cubicBezTo>
                    <a:cubicBezTo>
                      <a:pt x="42549" y="96707"/>
                      <a:pt x="42845" y="97226"/>
                      <a:pt x="43142" y="97745"/>
                    </a:cubicBezTo>
                    <a:cubicBezTo>
                      <a:pt x="38957" y="101337"/>
                      <a:pt x="34771" y="104930"/>
                      <a:pt x="30586" y="108522"/>
                    </a:cubicBezTo>
                    <a:cubicBezTo>
                      <a:pt x="30808" y="108837"/>
                      <a:pt x="31030" y="109152"/>
                      <a:pt x="31253" y="109485"/>
                    </a:cubicBezTo>
                    <a:cubicBezTo>
                      <a:pt x="34512" y="108319"/>
                      <a:pt x="37753" y="107152"/>
                      <a:pt x="41012" y="106004"/>
                    </a:cubicBezTo>
                    <a:cubicBezTo>
                      <a:pt x="41364" y="106615"/>
                      <a:pt x="41734" y="107208"/>
                      <a:pt x="42086" y="107819"/>
                    </a:cubicBezTo>
                    <a:cubicBezTo>
                      <a:pt x="36679" y="111245"/>
                      <a:pt x="31271" y="114671"/>
                      <a:pt x="25882" y="118115"/>
                    </a:cubicBezTo>
                    <a:cubicBezTo>
                      <a:pt x="26012" y="118615"/>
                      <a:pt x="26142" y="119115"/>
                      <a:pt x="26271" y="119634"/>
                    </a:cubicBezTo>
                    <a:cubicBezTo>
                      <a:pt x="31438" y="118819"/>
                      <a:pt x="36605" y="118022"/>
                      <a:pt x="41771" y="117208"/>
                    </a:cubicBezTo>
                    <a:cubicBezTo>
                      <a:pt x="41938" y="117930"/>
                      <a:pt x="42105" y="118652"/>
                      <a:pt x="42271" y="119374"/>
                    </a:cubicBezTo>
                    <a:cubicBezTo>
                      <a:pt x="35179" y="121967"/>
                      <a:pt x="28086" y="124560"/>
                      <a:pt x="20993" y="127152"/>
                    </a:cubicBezTo>
                    <a:cubicBezTo>
                      <a:pt x="21123" y="127578"/>
                      <a:pt x="21253" y="128004"/>
                      <a:pt x="21382" y="128430"/>
                    </a:cubicBezTo>
                    <a:cubicBezTo>
                      <a:pt x="27623" y="127319"/>
                      <a:pt x="33864" y="126189"/>
                      <a:pt x="40105" y="125078"/>
                    </a:cubicBezTo>
                    <a:cubicBezTo>
                      <a:pt x="40438" y="125745"/>
                      <a:pt x="40771" y="126430"/>
                      <a:pt x="41105" y="127097"/>
                    </a:cubicBezTo>
                    <a:cubicBezTo>
                      <a:pt x="36808" y="129356"/>
                      <a:pt x="32493" y="131615"/>
                      <a:pt x="26308" y="134856"/>
                    </a:cubicBezTo>
                    <a:cubicBezTo>
                      <a:pt x="31734" y="135541"/>
                      <a:pt x="34827" y="135930"/>
                      <a:pt x="40457" y="136634"/>
                    </a:cubicBezTo>
                    <a:cubicBezTo>
                      <a:pt x="35105" y="138930"/>
                      <a:pt x="32234" y="140319"/>
                      <a:pt x="29253" y="141412"/>
                    </a:cubicBezTo>
                    <a:cubicBezTo>
                      <a:pt x="26568" y="142412"/>
                      <a:pt x="23771" y="143097"/>
                      <a:pt x="19956" y="144245"/>
                    </a:cubicBezTo>
                    <a:cubicBezTo>
                      <a:pt x="32901" y="152097"/>
                      <a:pt x="45734" y="149764"/>
                      <a:pt x="53901" y="139708"/>
                    </a:cubicBezTo>
                    <a:cubicBezTo>
                      <a:pt x="57716" y="135004"/>
                      <a:pt x="61883" y="130486"/>
                      <a:pt x="66438" y="126486"/>
                    </a:cubicBezTo>
                    <a:cubicBezTo>
                      <a:pt x="75994" y="118115"/>
                      <a:pt x="77087" y="112319"/>
                      <a:pt x="71420" y="101059"/>
                    </a:cubicBezTo>
                    <a:cubicBezTo>
                      <a:pt x="69494" y="97226"/>
                      <a:pt x="67605" y="92504"/>
                      <a:pt x="68105" y="88485"/>
                    </a:cubicBezTo>
                    <a:cubicBezTo>
                      <a:pt x="69198" y="79781"/>
                      <a:pt x="65438" y="73911"/>
                      <a:pt x="60235" y="67726"/>
                    </a:cubicBezTo>
                    <a:cubicBezTo>
                      <a:pt x="56661" y="63485"/>
                      <a:pt x="52938" y="58170"/>
                      <a:pt x="52216" y="52929"/>
                    </a:cubicBezTo>
                    <a:cubicBezTo>
                      <a:pt x="50531" y="40762"/>
                      <a:pt x="50309" y="28558"/>
                      <a:pt x="38679" y="20558"/>
                    </a:cubicBezTo>
                    <a:cubicBezTo>
                      <a:pt x="36827" y="19355"/>
                      <a:pt x="36456" y="16040"/>
                      <a:pt x="35531" y="1363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7EFAA6E5-2236-CDB2-9B3D-F4D9BD5D512B}"/>
                  </a:ext>
                </a:extLst>
              </p:cNvPr>
              <p:cNvSpPr/>
              <p:nvPr/>
            </p:nvSpPr>
            <p:spPr>
              <a:xfrm>
                <a:off x="1762453" y="4912532"/>
                <a:ext cx="94193" cy="106866"/>
              </a:xfrm>
              <a:custGeom>
                <a:avLst/>
                <a:gdLst>
                  <a:gd name="connsiteX0" fmla="*/ 15222 w 94193"/>
                  <a:gd name="connsiteY0" fmla="*/ 12191 h 106866"/>
                  <a:gd name="connsiteX1" fmla="*/ 8000 w 94193"/>
                  <a:gd name="connsiteY1" fmla="*/ 19228 h 106866"/>
                  <a:gd name="connsiteX2" fmla="*/ 26093 w 94193"/>
                  <a:gd name="connsiteY2" fmla="*/ 15450 h 106866"/>
                  <a:gd name="connsiteX3" fmla="*/ 26593 w 94193"/>
                  <a:gd name="connsiteY3" fmla="*/ 17154 h 106866"/>
                  <a:gd name="connsiteX4" fmla="*/ 18056 w 94193"/>
                  <a:gd name="connsiteY4" fmla="*/ 23747 h 106866"/>
                  <a:gd name="connsiteX5" fmla="*/ 37038 w 94193"/>
                  <a:gd name="connsiteY5" fmla="*/ 20636 h 106866"/>
                  <a:gd name="connsiteX6" fmla="*/ 37519 w 94193"/>
                  <a:gd name="connsiteY6" fmla="*/ 22265 h 106866"/>
                  <a:gd name="connsiteX7" fmla="*/ 26241 w 94193"/>
                  <a:gd name="connsiteY7" fmla="*/ 28173 h 106866"/>
                  <a:gd name="connsiteX8" fmla="*/ 43056 w 94193"/>
                  <a:gd name="connsiteY8" fmla="*/ 28506 h 106866"/>
                  <a:gd name="connsiteX9" fmla="*/ 27537 w 94193"/>
                  <a:gd name="connsiteY9" fmla="*/ 37988 h 106866"/>
                  <a:gd name="connsiteX10" fmla="*/ 47890 w 94193"/>
                  <a:gd name="connsiteY10" fmla="*/ 37302 h 106866"/>
                  <a:gd name="connsiteX11" fmla="*/ 32686 w 94193"/>
                  <a:gd name="connsiteY11" fmla="*/ 47654 h 106866"/>
                  <a:gd name="connsiteX12" fmla="*/ 33389 w 94193"/>
                  <a:gd name="connsiteY12" fmla="*/ 49358 h 106866"/>
                  <a:gd name="connsiteX13" fmla="*/ 54482 w 94193"/>
                  <a:gd name="connsiteY13" fmla="*/ 45377 h 106866"/>
                  <a:gd name="connsiteX14" fmla="*/ 54964 w 94193"/>
                  <a:gd name="connsiteY14" fmla="*/ 46654 h 106866"/>
                  <a:gd name="connsiteX15" fmla="*/ 41982 w 94193"/>
                  <a:gd name="connsiteY15" fmla="*/ 56321 h 106866"/>
                  <a:gd name="connsiteX16" fmla="*/ 42593 w 94193"/>
                  <a:gd name="connsiteY16" fmla="*/ 57358 h 106866"/>
                  <a:gd name="connsiteX17" fmla="*/ 60575 w 94193"/>
                  <a:gd name="connsiteY17" fmla="*/ 52543 h 106866"/>
                  <a:gd name="connsiteX18" fmla="*/ 61353 w 94193"/>
                  <a:gd name="connsiteY18" fmla="*/ 54303 h 106866"/>
                  <a:gd name="connsiteX19" fmla="*/ 42945 w 94193"/>
                  <a:gd name="connsiteY19" fmla="*/ 66192 h 106866"/>
                  <a:gd name="connsiteX20" fmla="*/ 60556 w 94193"/>
                  <a:gd name="connsiteY20" fmla="*/ 63414 h 106866"/>
                  <a:gd name="connsiteX21" fmla="*/ 60871 w 94193"/>
                  <a:gd name="connsiteY21" fmla="*/ 65062 h 106866"/>
                  <a:gd name="connsiteX22" fmla="*/ 49723 w 94193"/>
                  <a:gd name="connsiteY22" fmla="*/ 72525 h 106866"/>
                  <a:gd name="connsiteX23" fmla="*/ 50389 w 94193"/>
                  <a:gd name="connsiteY23" fmla="*/ 73896 h 106866"/>
                  <a:gd name="connsiteX24" fmla="*/ 65186 w 94193"/>
                  <a:gd name="connsiteY24" fmla="*/ 70914 h 106866"/>
                  <a:gd name="connsiteX25" fmla="*/ 65705 w 94193"/>
                  <a:gd name="connsiteY25" fmla="*/ 72266 h 106866"/>
                  <a:gd name="connsiteX26" fmla="*/ 51927 w 94193"/>
                  <a:gd name="connsiteY26" fmla="*/ 82210 h 106866"/>
                  <a:gd name="connsiteX27" fmla="*/ 52890 w 94193"/>
                  <a:gd name="connsiteY27" fmla="*/ 84062 h 106866"/>
                  <a:gd name="connsiteX28" fmla="*/ 74131 w 94193"/>
                  <a:gd name="connsiteY28" fmla="*/ 77488 h 106866"/>
                  <a:gd name="connsiteX29" fmla="*/ 74816 w 94193"/>
                  <a:gd name="connsiteY29" fmla="*/ 78655 h 106866"/>
                  <a:gd name="connsiteX30" fmla="*/ 60723 w 94193"/>
                  <a:gd name="connsiteY30" fmla="*/ 89988 h 106866"/>
                  <a:gd name="connsiteX31" fmla="*/ 61445 w 94193"/>
                  <a:gd name="connsiteY31" fmla="*/ 91581 h 106866"/>
                  <a:gd name="connsiteX32" fmla="*/ 78316 w 94193"/>
                  <a:gd name="connsiteY32" fmla="*/ 88248 h 106866"/>
                  <a:gd name="connsiteX33" fmla="*/ 68797 w 94193"/>
                  <a:gd name="connsiteY33" fmla="*/ 96211 h 106866"/>
                  <a:gd name="connsiteX34" fmla="*/ 69871 w 94193"/>
                  <a:gd name="connsiteY34" fmla="*/ 97359 h 106866"/>
                  <a:gd name="connsiteX35" fmla="*/ 79964 w 94193"/>
                  <a:gd name="connsiteY35" fmla="*/ 93192 h 106866"/>
                  <a:gd name="connsiteX36" fmla="*/ 80686 w 94193"/>
                  <a:gd name="connsiteY36" fmla="*/ 94303 h 106866"/>
                  <a:gd name="connsiteX37" fmla="*/ 67760 w 94193"/>
                  <a:gd name="connsiteY37" fmla="*/ 106637 h 106866"/>
                  <a:gd name="connsiteX38" fmla="*/ 92816 w 94193"/>
                  <a:gd name="connsiteY38" fmla="*/ 79155 h 106866"/>
                  <a:gd name="connsiteX39" fmla="*/ 91520 w 94193"/>
                  <a:gd name="connsiteY39" fmla="*/ 71692 h 106866"/>
                  <a:gd name="connsiteX40" fmla="*/ 74575 w 94193"/>
                  <a:gd name="connsiteY40" fmla="*/ 39080 h 106866"/>
                  <a:gd name="connsiteX41" fmla="*/ 67186 w 94193"/>
                  <a:gd name="connsiteY41" fmla="*/ 30339 h 106866"/>
                  <a:gd name="connsiteX42" fmla="*/ 33575 w 94193"/>
                  <a:gd name="connsiteY42" fmla="*/ 2283 h 106866"/>
                  <a:gd name="connsiteX43" fmla="*/ 0 w 94193"/>
                  <a:gd name="connsiteY43" fmla="*/ 14117 h 106866"/>
                  <a:gd name="connsiteX44" fmla="*/ 15222 w 94193"/>
                  <a:gd name="connsiteY44" fmla="*/ 12191 h 106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4193" h="106866">
                    <a:moveTo>
                      <a:pt x="15222" y="12191"/>
                    </a:moveTo>
                    <a:cubicBezTo>
                      <a:pt x="12574" y="14765"/>
                      <a:pt x="10852" y="16450"/>
                      <a:pt x="8000" y="19228"/>
                    </a:cubicBezTo>
                    <a:cubicBezTo>
                      <a:pt x="15315" y="17710"/>
                      <a:pt x="20704" y="16580"/>
                      <a:pt x="26093" y="15450"/>
                    </a:cubicBezTo>
                    <a:cubicBezTo>
                      <a:pt x="26260" y="16024"/>
                      <a:pt x="26426" y="16598"/>
                      <a:pt x="26593" y="17154"/>
                    </a:cubicBezTo>
                    <a:cubicBezTo>
                      <a:pt x="24352" y="18876"/>
                      <a:pt x="22130" y="20617"/>
                      <a:pt x="18056" y="23747"/>
                    </a:cubicBezTo>
                    <a:cubicBezTo>
                      <a:pt x="26019" y="22450"/>
                      <a:pt x="31537" y="21543"/>
                      <a:pt x="37038" y="20636"/>
                    </a:cubicBezTo>
                    <a:cubicBezTo>
                      <a:pt x="37204" y="21173"/>
                      <a:pt x="37352" y="21728"/>
                      <a:pt x="37519" y="22265"/>
                    </a:cubicBezTo>
                    <a:cubicBezTo>
                      <a:pt x="34149" y="24024"/>
                      <a:pt x="30778" y="25802"/>
                      <a:pt x="26241" y="28173"/>
                    </a:cubicBezTo>
                    <a:cubicBezTo>
                      <a:pt x="31926" y="28284"/>
                      <a:pt x="36130" y="28376"/>
                      <a:pt x="43056" y="28506"/>
                    </a:cubicBezTo>
                    <a:cubicBezTo>
                      <a:pt x="36760" y="32358"/>
                      <a:pt x="33204" y="34525"/>
                      <a:pt x="27537" y="37988"/>
                    </a:cubicBezTo>
                    <a:cubicBezTo>
                      <a:pt x="35149" y="37728"/>
                      <a:pt x="40075" y="37562"/>
                      <a:pt x="47890" y="37302"/>
                    </a:cubicBezTo>
                    <a:cubicBezTo>
                      <a:pt x="41167" y="41877"/>
                      <a:pt x="36926" y="44766"/>
                      <a:pt x="32686" y="47654"/>
                    </a:cubicBezTo>
                    <a:cubicBezTo>
                      <a:pt x="32926" y="48229"/>
                      <a:pt x="33149" y="48784"/>
                      <a:pt x="33389" y="49358"/>
                    </a:cubicBezTo>
                    <a:cubicBezTo>
                      <a:pt x="40426" y="48025"/>
                      <a:pt x="47464" y="46691"/>
                      <a:pt x="54482" y="45377"/>
                    </a:cubicBezTo>
                    <a:cubicBezTo>
                      <a:pt x="54649" y="45803"/>
                      <a:pt x="54797" y="46228"/>
                      <a:pt x="54964" y="46654"/>
                    </a:cubicBezTo>
                    <a:cubicBezTo>
                      <a:pt x="50630" y="49877"/>
                      <a:pt x="46315" y="53099"/>
                      <a:pt x="41982" y="56321"/>
                    </a:cubicBezTo>
                    <a:cubicBezTo>
                      <a:pt x="42186" y="56673"/>
                      <a:pt x="42389" y="57025"/>
                      <a:pt x="42593" y="57358"/>
                    </a:cubicBezTo>
                    <a:cubicBezTo>
                      <a:pt x="48593" y="55747"/>
                      <a:pt x="54575" y="54136"/>
                      <a:pt x="60575" y="52543"/>
                    </a:cubicBezTo>
                    <a:cubicBezTo>
                      <a:pt x="60834" y="53136"/>
                      <a:pt x="61093" y="53729"/>
                      <a:pt x="61353" y="54303"/>
                    </a:cubicBezTo>
                    <a:cubicBezTo>
                      <a:pt x="55704" y="57951"/>
                      <a:pt x="50056" y="61599"/>
                      <a:pt x="42945" y="66192"/>
                    </a:cubicBezTo>
                    <a:cubicBezTo>
                      <a:pt x="49890" y="65099"/>
                      <a:pt x="55223" y="64266"/>
                      <a:pt x="60556" y="63414"/>
                    </a:cubicBezTo>
                    <a:cubicBezTo>
                      <a:pt x="60667" y="63969"/>
                      <a:pt x="60779" y="64506"/>
                      <a:pt x="60871" y="65062"/>
                    </a:cubicBezTo>
                    <a:cubicBezTo>
                      <a:pt x="57149" y="67544"/>
                      <a:pt x="53427" y="70025"/>
                      <a:pt x="49723" y="72525"/>
                    </a:cubicBezTo>
                    <a:cubicBezTo>
                      <a:pt x="49945" y="72988"/>
                      <a:pt x="50167" y="73433"/>
                      <a:pt x="50389" y="73896"/>
                    </a:cubicBezTo>
                    <a:cubicBezTo>
                      <a:pt x="55316" y="72896"/>
                      <a:pt x="60260" y="71896"/>
                      <a:pt x="65186" y="70914"/>
                    </a:cubicBezTo>
                    <a:cubicBezTo>
                      <a:pt x="65353" y="71358"/>
                      <a:pt x="65538" y="71821"/>
                      <a:pt x="65705" y="72266"/>
                    </a:cubicBezTo>
                    <a:cubicBezTo>
                      <a:pt x="61112" y="75581"/>
                      <a:pt x="56519" y="78896"/>
                      <a:pt x="51927" y="82210"/>
                    </a:cubicBezTo>
                    <a:cubicBezTo>
                      <a:pt x="52241" y="82822"/>
                      <a:pt x="52575" y="83433"/>
                      <a:pt x="52890" y="84062"/>
                    </a:cubicBezTo>
                    <a:cubicBezTo>
                      <a:pt x="59964" y="81877"/>
                      <a:pt x="67056" y="79673"/>
                      <a:pt x="74131" y="77488"/>
                    </a:cubicBezTo>
                    <a:cubicBezTo>
                      <a:pt x="74353" y="77877"/>
                      <a:pt x="74594" y="78266"/>
                      <a:pt x="74816" y="78655"/>
                    </a:cubicBezTo>
                    <a:cubicBezTo>
                      <a:pt x="70112" y="82433"/>
                      <a:pt x="65427" y="86211"/>
                      <a:pt x="60723" y="89988"/>
                    </a:cubicBezTo>
                    <a:cubicBezTo>
                      <a:pt x="60964" y="90525"/>
                      <a:pt x="61205" y="91062"/>
                      <a:pt x="61445" y="91581"/>
                    </a:cubicBezTo>
                    <a:cubicBezTo>
                      <a:pt x="66705" y="90544"/>
                      <a:pt x="71945" y="89507"/>
                      <a:pt x="78316" y="88248"/>
                    </a:cubicBezTo>
                    <a:cubicBezTo>
                      <a:pt x="74464" y="91470"/>
                      <a:pt x="71631" y="93840"/>
                      <a:pt x="68797" y="96211"/>
                    </a:cubicBezTo>
                    <a:cubicBezTo>
                      <a:pt x="69149" y="96600"/>
                      <a:pt x="69519" y="96970"/>
                      <a:pt x="69871" y="97359"/>
                    </a:cubicBezTo>
                    <a:cubicBezTo>
                      <a:pt x="73242" y="95970"/>
                      <a:pt x="76594" y="94581"/>
                      <a:pt x="79964" y="93192"/>
                    </a:cubicBezTo>
                    <a:cubicBezTo>
                      <a:pt x="80205" y="93562"/>
                      <a:pt x="80446" y="93933"/>
                      <a:pt x="80686" y="94303"/>
                    </a:cubicBezTo>
                    <a:cubicBezTo>
                      <a:pt x="76575" y="98229"/>
                      <a:pt x="72445" y="102174"/>
                      <a:pt x="67760" y="106637"/>
                    </a:cubicBezTo>
                    <a:cubicBezTo>
                      <a:pt x="86816" y="108803"/>
                      <a:pt x="98316" y="95377"/>
                      <a:pt x="92816" y="79155"/>
                    </a:cubicBezTo>
                    <a:cubicBezTo>
                      <a:pt x="92020" y="76784"/>
                      <a:pt x="91223" y="74099"/>
                      <a:pt x="91520" y="71692"/>
                    </a:cubicBezTo>
                    <a:cubicBezTo>
                      <a:pt x="93353" y="56840"/>
                      <a:pt x="87594" y="46340"/>
                      <a:pt x="74575" y="39080"/>
                    </a:cubicBezTo>
                    <a:cubicBezTo>
                      <a:pt x="71445" y="37339"/>
                      <a:pt x="69316" y="33506"/>
                      <a:pt x="67186" y="30339"/>
                    </a:cubicBezTo>
                    <a:cubicBezTo>
                      <a:pt x="58723" y="17654"/>
                      <a:pt x="47204" y="8543"/>
                      <a:pt x="33575" y="2283"/>
                    </a:cubicBezTo>
                    <a:cubicBezTo>
                      <a:pt x="21297" y="-3346"/>
                      <a:pt x="6945" y="1746"/>
                      <a:pt x="0" y="14117"/>
                    </a:cubicBezTo>
                    <a:cubicBezTo>
                      <a:pt x="5648" y="13413"/>
                      <a:pt x="9870" y="12876"/>
                      <a:pt x="15222" y="1219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57409930-B12D-63CA-BD6E-4333FFD4390A}"/>
                  </a:ext>
                </a:extLst>
              </p:cNvPr>
              <p:cNvSpPr/>
              <p:nvPr/>
            </p:nvSpPr>
            <p:spPr>
              <a:xfrm>
                <a:off x="1654915" y="4954777"/>
                <a:ext cx="83817" cy="82725"/>
              </a:xfrm>
              <a:custGeom>
                <a:avLst/>
                <a:gdLst>
                  <a:gd name="connsiteX0" fmla="*/ 23241 w 83817"/>
                  <a:gd name="connsiteY0" fmla="*/ 74558 h 82725"/>
                  <a:gd name="connsiteX1" fmla="*/ 31630 w 83817"/>
                  <a:gd name="connsiteY1" fmla="*/ 80114 h 82725"/>
                  <a:gd name="connsiteX2" fmla="*/ 58167 w 83817"/>
                  <a:gd name="connsiteY2" fmla="*/ 82521 h 82725"/>
                  <a:gd name="connsiteX3" fmla="*/ 69853 w 83817"/>
                  <a:gd name="connsiteY3" fmla="*/ 72929 h 82725"/>
                  <a:gd name="connsiteX4" fmla="*/ 75260 w 83817"/>
                  <a:gd name="connsiteY4" fmla="*/ 64299 h 82725"/>
                  <a:gd name="connsiteX5" fmla="*/ 82908 w 83817"/>
                  <a:gd name="connsiteY5" fmla="*/ 41595 h 82725"/>
                  <a:gd name="connsiteX6" fmla="*/ 16259 w 83817"/>
                  <a:gd name="connsiteY6" fmla="*/ 1335 h 82725"/>
                  <a:gd name="connsiteX7" fmla="*/ 0 w 83817"/>
                  <a:gd name="connsiteY7" fmla="*/ 10835 h 82725"/>
                  <a:gd name="connsiteX8" fmla="*/ 1778 w 83817"/>
                  <a:gd name="connsiteY8" fmla="*/ 12557 h 82725"/>
                  <a:gd name="connsiteX9" fmla="*/ 37852 w 83817"/>
                  <a:gd name="connsiteY9" fmla="*/ 6502 h 82725"/>
                  <a:gd name="connsiteX10" fmla="*/ 34519 w 83817"/>
                  <a:gd name="connsiteY10" fmla="*/ 11076 h 82725"/>
                  <a:gd name="connsiteX11" fmla="*/ 56316 w 83817"/>
                  <a:gd name="connsiteY11" fmla="*/ 18780 h 82725"/>
                  <a:gd name="connsiteX12" fmla="*/ 55482 w 83817"/>
                  <a:gd name="connsiteY12" fmla="*/ 21854 h 82725"/>
                  <a:gd name="connsiteX13" fmla="*/ 45612 w 83817"/>
                  <a:gd name="connsiteY13" fmla="*/ 23502 h 82725"/>
                  <a:gd name="connsiteX14" fmla="*/ 60390 w 83817"/>
                  <a:gd name="connsiteY14" fmla="*/ 29428 h 82725"/>
                  <a:gd name="connsiteX15" fmla="*/ 60186 w 83817"/>
                  <a:gd name="connsiteY15" fmla="*/ 30780 h 82725"/>
                  <a:gd name="connsiteX16" fmla="*/ 52482 w 83817"/>
                  <a:gd name="connsiteY16" fmla="*/ 31391 h 82725"/>
                  <a:gd name="connsiteX17" fmla="*/ 65742 w 83817"/>
                  <a:gd name="connsiteY17" fmla="*/ 39984 h 82725"/>
                  <a:gd name="connsiteX18" fmla="*/ 65260 w 83817"/>
                  <a:gd name="connsiteY18" fmla="*/ 41169 h 82725"/>
                  <a:gd name="connsiteX19" fmla="*/ 50315 w 83817"/>
                  <a:gd name="connsiteY19" fmla="*/ 38076 h 82725"/>
                  <a:gd name="connsiteX20" fmla="*/ 63316 w 83817"/>
                  <a:gd name="connsiteY20" fmla="*/ 47243 h 82725"/>
                  <a:gd name="connsiteX21" fmla="*/ 62260 w 83817"/>
                  <a:gd name="connsiteY21" fmla="*/ 48947 h 82725"/>
                  <a:gd name="connsiteX22" fmla="*/ 53223 w 83817"/>
                  <a:gd name="connsiteY22" fmla="*/ 47002 h 82725"/>
                  <a:gd name="connsiteX23" fmla="*/ 61797 w 83817"/>
                  <a:gd name="connsiteY23" fmla="*/ 56132 h 82725"/>
                  <a:gd name="connsiteX24" fmla="*/ 60982 w 83817"/>
                  <a:gd name="connsiteY24" fmla="*/ 57077 h 82725"/>
                  <a:gd name="connsiteX25" fmla="*/ 50501 w 83817"/>
                  <a:gd name="connsiteY25" fmla="*/ 52169 h 82725"/>
                  <a:gd name="connsiteX26" fmla="*/ 49908 w 83817"/>
                  <a:gd name="connsiteY26" fmla="*/ 53132 h 82725"/>
                  <a:gd name="connsiteX27" fmla="*/ 58853 w 83817"/>
                  <a:gd name="connsiteY27" fmla="*/ 61984 h 82725"/>
                  <a:gd name="connsiteX28" fmla="*/ 57945 w 83817"/>
                  <a:gd name="connsiteY28" fmla="*/ 63262 h 82725"/>
                  <a:gd name="connsiteX29" fmla="*/ 41612 w 83817"/>
                  <a:gd name="connsiteY29" fmla="*/ 56762 h 82725"/>
                  <a:gd name="connsiteX30" fmla="*/ 47649 w 83817"/>
                  <a:gd name="connsiteY30" fmla="*/ 66614 h 82725"/>
                  <a:gd name="connsiteX31" fmla="*/ 27945 w 83817"/>
                  <a:gd name="connsiteY31" fmla="*/ 54669 h 82725"/>
                  <a:gd name="connsiteX32" fmla="*/ 27334 w 83817"/>
                  <a:gd name="connsiteY32" fmla="*/ 55780 h 82725"/>
                  <a:gd name="connsiteX33" fmla="*/ 40686 w 83817"/>
                  <a:gd name="connsiteY33" fmla="*/ 69966 h 82725"/>
                  <a:gd name="connsiteX34" fmla="*/ 8148 w 83817"/>
                  <a:gd name="connsiteY34" fmla="*/ 55243 h 82725"/>
                  <a:gd name="connsiteX35" fmla="*/ 23241 w 83817"/>
                  <a:gd name="connsiteY35" fmla="*/ 74558 h 8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83817" h="82725">
                    <a:moveTo>
                      <a:pt x="23241" y="74558"/>
                    </a:moveTo>
                    <a:cubicBezTo>
                      <a:pt x="25519" y="76966"/>
                      <a:pt x="28574" y="79577"/>
                      <a:pt x="31630" y="80114"/>
                    </a:cubicBezTo>
                    <a:cubicBezTo>
                      <a:pt x="40408" y="81632"/>
                      <a:pt x="49445" y="83318"/>
                      <a:pt x="58167" y="82521"/>
                    </a:cubicBezTo>
                    <a:cubicBezTo>
                      <a:pt x="62353" y="82151"/>
                      <a:pt x="66353" y="76651"/>
                      <a:pt x="69853" y="72929"/>
                    </a:cubicBezTo>
                    <a:cubicBezTo>
                      <a:pt x="72149" y="70484"/>
                      <a:pt x="72686" y="65854"/>
                      <a:pt x="75260" y="64299"/>
                    </a:cubicBezTo>
                    <a:cubicBezTo>
                      <a:pt x="84575" y="58688"/>
                      <a:pt x="84723" y="50613"/>
                      <a:pt x="82908" y="41595"/>
                    </a:cubicBezTo>
                    <a:cubicBezTo>
                      <a:pt x="77575" y="14928"/>
                      <a:pt x="43352" y="-5517"/>
                      <a:pt x="16259" y="1335"/>
                    </a:cubicBezTo>
                    <a:cubicBezTo>
                      <a:pt x="10408" y="2816"/>
                      <a:pt x="5389" y="7594"/>
                      <a:pt x="0" y="10835"/>
                    </a:cubicBezTo>
                    <a:cubicBezTo>
                      <a:pt x="593" y="11409"/>
                      <a:pt x="1185" y="11983"/>
                      <a:pt x="1778" y="12557"/>
                    </a:cubicBezTo>
                    <a:cubicBezTo>
                      <a:pt x="13037" y="10669"/>
                      <a:pt x="24297" y="8780"/>
                      <a:pt x="37852" y="6502"/>
                    </a:cubicBezTo>
                    <a:cubicBezTo>
                      <a:pt x="35463" y="9798"/>
                      <a:pt x="34612" y="10965"/>
                      <a:pt x="34519" y="11076"/>
                    </a:cubicBezTo>
                    <a:cubicBezTo>
                      <a:pt x="41519" y="13557"/>
                      <a:pt x="48927" y="16169"/>
                      <a:pt x="56316" y="18780"/>
                    </a:cubicBezTo>
                    <a:cubicBezTo>
                      <a:pt x="56038" y="19798"/>
                      <a:pt x="55760" y="20835"/>
                      <a:pt x="55482" y="21854"/>
                    </a:cubicBezTo>
                    <a:cubicBezTo>
                      <a:pt x="52575" y="22335"/>
                      <a:pt x="49649" y="22817"/>
                      <a:pt x="45612" y="23502"/>
                    </a:cubicBezTo>
                    <a:cubicBezTo>
                      <a:pt x="51223" y="25743"/>
                      <a:pt x="55797" y="27595"/>
                      <a:pt x="60390" y="29428"/>
                    </a:cubicBezTo>
                    <a:cubicBezTo>
                      <a:pt x="60316" y="29872"/>
                      <a:pt x="60260" y="30335"/>
                      <a:pt x="60186" y="30780"/>
                    </a:cubicBezTo>
                    <a:cubicBezTo>
                      <a:pt x="58167" y="30946"/>
                      <a:pt x="56130" y="31095"/>
                      <a:pt x="52482" y="31391"/>
                    </a:cubicBezTo>
                    <a:cubicBezTo>
                      <a:pt x="57945" y="34928"/>
                      <a:pt x="61853" y="37465"/>
                      <a:pt x="65742" y="39984"/>
                    </a:cubicBezTo>
                    <a:cubicBezTo>
                      <a:pt x="65575" y="40373"/>
                      <a:pt x="65427" y="40780"/>
                      <a:pt x="65260" y="41169"/>
                    </a:cubicBezTo>
                    <a:cubicBezTo>
                      <a:pt x="60575" y="40187"/>
                      <a:pt x="55871" y="39224"/>
                      <a:pt x="50315" y="38076"/>
                    </a:cubicBezTo>
                    <a:cubicBezTo>
                      <a:pt x="55186" y="41521"/>
                      <a:pt x="59242" y="44391"/>
                      <a:pt x="63316" y="47243"/>
                    </a:cubicBezTo>
                    <a:cubicBezTo>
                      <a:pt x="62964" y="47817"/>
                      <a:pt x="62612" y="48373"/>
                      <a:pt x="62260" y="48947"/>
                    </a:cubicBezTo>
                    <a:cubicBezTo>
                      <a:pt x="59501" y="48354"/>
                      <a:pt x="56723" y="47762"/>
                      <a:pt x="53223" y="47002"/>
                    </a:cubicBezTo>
                    <a:cubicBezTo>
                      <a:pt x="56408" y="50410"/>
                      <a:pt x="59112" y="53262"/>
                      <a:pt x="61797" y="56132"/>
                    </a:cubicBezTo>
                    <a:cubicBezTo>
                      <a:pt x="61519" y="56447"/>
                      <a:pt x="61242" y="56762"/>
                      <a:pt x="60982" y="57077"/>
                    </a:cubicBezTo>
                    <a:cubicBezTo>
                      <a:pt x="57482" y="55447"/>
                      <a:pt x="53982" y="53799"/>
                      <a:pt x="50501" y="52169"/>
                    </a:cubicBezTo>
                    <a:cubicBezTo>
                      <a:pt x="50297" y="52484"/>
                      <a:pt x="50112" y="52817"/>
                      <a:pt x="49908" y="53132"/>
                    </a:cubicBezTo>
                    <a:cubicBezTo>
                      <a:pt x="52890" y="56076"/>
                      <a:pt x="55871" y="59040"/>
                      <a:pt x="58853" y="61984"/>
                    </a:cubicBezTo>
                    <a:cubicBezTo>
                      <a:pt x="58556" y="62410"/>
                      <a:pt x="58241" y="62836"/>
                      <a:pt x="57945" y="63262"/>
                    </a:cubicBezTo>
                    <a:cubicBezTo>
                      <a:pt x="52778" y="61206"/>
                      <a:pt x="47593" y="59151"/>
                      <a:pt x="41612" y="56762"/>
                    </a:cubicBezTo>
                    <a:cubicBezTo>
                      <a:pt x="43538" y="59910"/>
                      <a:pt x="44945" y="62206"/>
                      <a:pt x="47649" y="66614"/>
                    </a:cubicBezTo>
                    <a:cubicBezTo>
                      <a:pt x="39630" y="61762"/>
                      <a:pt x="33797" y="58206"/>
                      <a:pt x="27945" y="54669"/>
                    </a:cubicBezTo>
                    <a:cubicBezTo>
                      <a:pt x="27741" y="55039"/>
                      <a:pt x="27537" y="55410"/>
                      <a:pt x="27334" y="55780"/>
                    </a:cubicBezTo>
                    <a:cubicBezTo>
                      <a:pt x="31371" y="60077"/>
                      <a:pt x="35408" y="64354"/>
                      <a:pt x="40686" y="69966"/>
                    </a:cubicBezTo>
                    <a:cubicBezTo>
                      <a:pt x="28611" y="64502"/>
                      <a:pt x="18389" y="59873"/>
                      <a:pt x="8148" y="55243"/>
                    </a:cubicBezTo>
                    <a:cubicBezTo>
                      <a:pt x="12982" y="62817"/>
                      <a:pt x="17889" y="68910"/>
                      <a:pt x="23241" y="74558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C1151822-CE69-A066-9825-C33F5A7C6BE8}"/>
                  </a:ext>
                </a:extLst>
              </p:cNvPr>
              <p:cNvSpPr/>
              <p:nvPr/>
            </p:nvSpPr>
            <p:spPr>
              <a:xfrm>
                <a:off x="1715146" y="5024658"/>
                <a:ext cx="72610" cy="78474"/>
              </a:xfrm>
              <a:custGeom>
                <a:avLst/>
                <a:gdLst>
                  <a:gd name="connsiteX0" fmla="*/ 68067 w 72610"/>
                  <a:gd name="connsiteY0" fmla="*/ 61975 h 78474"/>
                  <a:gd name="connsiteX1" fmla="*/ 57696 w 72610"/>
                  <a:gd name="connsiteY1" fmla="*/ 5418 h 78474"/>
                  <a:gd name="connsiteX2" fmla="*/ 27325 w 72610"/>
                  <a:gd name="connsiteY2" fmla="*/ 12955 h 78474"/>
                  <a:gd name="connsiteX3" fmla="*/ 19066 w 72610"/>
                  <a:gd name="connsiteY3" fmla="*/ 21696 h 78474"/>
                  <a:gd name="connsiteX4" fmla="*/ 3381 w 72610"/>
                  <a:gd name="connsiteY4" fmla="*/ 45882 h 78474"/>
                  <a:gd name="connsiteX5" fmla="*/ 2659 w 72610"/>
                  <a:gd name="connsiteY5" fmla="*/ 50567 h 78474"/>
                  <a:gd name="connsiteX6" fmla="*/ 8344 w 72610"/>
                  <a:gd name="connsiteY6" fmla="*/ 78475 h 78474"/>
                  <a:gd name="connsiteX7" fmla="*/ 17455 w 72610"/>
                  <a:gd name="connsiteY7" fmla="*/ 39011 h 78474"/>
                  <a:gd name="connsiteX8" fmla="*/ 20474 w 72610"/>
                  <a:gd name="connsiteY8" fmla="*/ 44085 h 78474"/>
                  <a:gd name="connsiteX9" fmla="*/ 20325 w 72610"/>
                  <a:gd name="connsiteY9" fmla="*/ 32715 h 78474"/>
                  <a:gd name="connsiteX10" fmla="*/ 22214 w 72610"/>
                  <a:gd name="connsiteY10" fmla="*/ 32270 h 78474"/>
                  <a:gd name="connsiteX11" fmla="*/ 29048 w 72610"/>
                  <a:gd name="connsiteY11" fmla="*/ 45326 h 78474"/>
                  <a:gd name="connsiteX12" fmla="*/ 30437 w 72610"/>
                  <a:gd name="connsiteY12" fmla="*/ 45067 h 78474"/>
                  <a:gd name="connsiteX13" fmla="*/ 29196 w 72610"/>
                  <a:gd name="connsiteY13" fmla="*/ 25326 h 78474"/>
                  <a:gd name="connsiteX14" fmla="*/ 39048 w 72610"/>
                  <a:gd name="connsiteY14" fmla="*/ 44122 h 78474"/>
                  <a:gd name="connsiteX15" fmla="*/ 38141 w 72610"/>
                  <a:gd name="connsiteY15" fmla="*/ 22733 h 78474"/>
                  <a:gd name="connsiteX16" fmla="*/ 39992 w 72610"/>
                  <a:gd name="connsiteY16" fmla="*/ 22363 h 78474"/>
                  <a:gd name="connsiteX17" fmla="*/ 46178 w 72610"/>
                  <a:gd name="connsiteY17" fmla="*/ 40808 h 78474"/>
                  <a:gd name="connsiteX18" fmla="*/ 48067 w 72610"/>
                  <a:gd name="connsiteY18" fmla="*/ 24085 h 78474"/>
                  <a:gd name="connsiteX19" fmla="*/ 53418 w 72610"/>
                  <a:gd name="connsiteY19" fmla="*/ 38808 h 78474"/>
                  <a:gd name="connsiteX20" fmla="*/ 57178 w 72610"/>
                  <a:gd name="connsiteY20" fmla="*/ 27752 h 78474"/>
                  <a:gd name="connsiteX21" fmla="*/ 60067 w 72610"/>
                  <a:gd name="connsiteY21" fmla="*/ 44289 h 78474"/>
                  <a:gd name="connsiteX22" fmla="*/ 63233 w 72610"/>
                  <a:gd name="connsiteY22" fmla="*/ 38456 h 78474"/>
                  <a:gd name="connsiteX23" fmla="*/ 65326 w 72610"/>
                  <a:gd name="connsiteY23" fmla="*/ 38567 h 78474"/>
                  <a:gd name="connsiteX24" fmla="*/ 68067 w 72610"/>
                  <a:gd name="connsiteY24" fmla="*/ 61975 h 78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610" h="78474">
                    <a:moveTo>
                      <a:pt x="68067" y="61975"/>
                    </a:moveTo>
                    <a:cubicBezTo>
                      <a:pt x="77160" y="47659"/>
                      <a:pt x="72048" y="16455"/>
                      <a:pt x="57696" y="5418"/>
                    </a:cubicBezTo>
                    <a:cubicBezTo>
                      <a:pt x="45511" y="-3934"/>
                      <a:pt x="34529" y="-1026"/>
                      <a:pt x="27325" y="12955"/>
                    </a:cubicBezTo>
                    <a:cubicBezTo>
                      <a:pt x="25529" y="16455"/>
                      <a:pt x="22344" y="20974"/>
                      <a:pt x="19066" y="21696"/>
                    </a:cubicBezTo>
                    <a:cubicBezTo>
                      <a:pt x="5325" y="24733"/>
                      <a:pt x="1807" y="33363"/>
                      <a:pt x="3381" y="45882"/>
                    </a:cubicBezTo>
                    <a:cubicBezTo>
                      <a:pt x="3566" y="47400"/>
                      <a:pt x="3362" y="49234"/>
                      <a:pt x="2659" y="50567"/>
                    </a:cubicBezTo>
                    <a:cubicBezTo>
                      <a:pt x="-2397" y="59993"/>
                      <a:pt x="-101" y="68197"/>
                      <a:pt x="8344" y="78475"/>
                    </a:cubicBezTo>
                    <a:cubicBezTo>
                      <a:pt x="11640" y="64178"/>
                      <a:pt x="14455" y="52011"/>
                      <a:pt x="17455" y="39011"/>
                    </a:cubicBezTo>
                    <a:cubicBezTo>
                      <a:pt x="18585" y="40900"/>
                      <a:pt x="19159" y="41882"/>
                      <a:pt x="20474" y="44085"/>
                    </a:cubicBezTo>
                    <a:cubicBezTo>
                      <a:pt x="20418" y="39067"/>
                      <a:pt x="20362" y="35900"/>
                      <a:pt x="20325" y="32715"/>
                    </a:cubicBezTo>
                    <a:cubicBezTo>
                      <a:pt x="20955" y="32567"/>
                      <a:pt x="21585" y="32419"/>
                      <a:pt x="22214" y="32270"/>
                    </a:cubicBezTo>
                    <a:cubicBezTo>
                      <a:pt x="24492" y="36622"/>
                      <a:pt x="26770" y="40974"/>
                      <a:pt x="29048" y="45326"/>
                    </a:cubicBezTo>
                    <a:cubicBezTo>
                      <a:pt x="29511" y="45234"/>
                      <a:pt x="29974" y="45159"/>
                      <a:pt x="30437" y="45067"/>
                    </a:cubicBezTo>
                    <a:cubicBezTo>
                      <a:pt x="30085" y="39345"/>
                      <a:pt x="29714" y="33604"/>
                      <a:pt x="29196" y="25326"/>
                    </a:cubicBezTo>
                    <a:cubicBezTo>
                      <a:pt x="32826" y="32233"/>
                      <a:pt x="35215" y="36826"/>
                      <a:pt x="39048" y="44122"/>
                    </a:cubicBezTo>
                    <a:cubicBezTo>
                      <a:pt x="38659" y="35085"/>
                      <a:pt x="38400" y="28918"/>
                      <a:pt x="38141" y="22733"/>
                    </a:cubicBezTo>
                    <a:cubicBezTo>
                      <a:pt x="38752" y="22604"/>
                      <a:pt x="39363" y="22493"/>
                      <a:pt x="39992" y="22363"/>
                    </a:cubicBezTo>
                    <a:cubicBezTo>
                      <a:pt x="41937" y="28141"/>
                      <a:pt x="43863" y="33919"/>
                      <a:pt x="46178" y="40808"/>
                    </a:cubicBezTo>
                    <a:cubicBezTo>
                      <a:pt x="46789" y="35456"/>
                      <a:pt x="47270" y="31233"/>
                      <a:pt x="48067" y="24085"/>
                    </a:cubicBezTo>
                    <a:cubicBezTo>
                      <a:pt x="50400" y="30493"/>
                      <a:pt x="51752" y="34196"/>
                      <a:pt x="53418" y="38808"/>
                    </a:cubicBezTo>
                    <a:cubicBezTo>
                      <a:pt x="54567" y="35400"/>
                      <a:pt x="55456" y="32826"/>
                      <a:pt x="57178" y="27752"/>
                    </a:cubicBezTo>
                    <a:cubicBezTo>
                      <a:pt x="58400" y="34715"/>
                      <a:pt x="59141" y="39011"/>
                      <a:pt x="60067" y="44289"/>
                    </a:cubicBezTo>
                    <a:cubicBezTo>
                      <a:pt x="61419" y="41789"/>
                      <a:pt x="62326" y="40122"/>
                      <a:pt x="63233" y="38456"/>
                    </a:cubicBezTo>
                    <a:cubicBezTo>
                      <a:pt x="63937" y="38493"/>
                      <a:pt x="64622" y="38530"/>
                      <a:pt x="65326" y="38567"/>
                    </a:cubicBezTo>
                    <a:cubicBezTo>
                      <a:pt x="66289" y="46808"/>
                      <a:pt x="67252" y="55030"/>
                      <a:pt x="68067" y="61975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2ADC902A-0813-1F14-507C-4D66F96342AD}"/>
                  </a:ext>
                </a:extLst>
              </p:cNvPr>
              <p:cNvSpPr/>
              <p:nvPr/>
            </p:nvSpPr>
            <p:spPr>
              <a:xfrm>
                <a:off x="1783176" y="5331728"/>
                <a:ext cx="80038" cy="71612"/>
              </a:xfrm>
              <a:custGeom>
                <a:avLst/>
                <a:gdLst>
                  <a:gd name="connsiteX0" fmla="*/ 16408 w 80038"/>
                  <a:gd name="connsiteY0" fmla="*/ 18519 h 71612"/>
                  <a:gd name="connsiteX1" fmla="*/ 37778 w 80038"/>
                  <a:gd name="connsiteY1" fmla="*/ 33760 h 71612"/>
                  <a:gd name="connsiteX2" fmla="*/ 55408 w 80038"/>
                  <a:gd name="connsiteY2" fmla="*/ 57797 h 71612"/>
                  <a:gd name="connsiteX3" fmla="*/ 80038 w 80038"/>
                  <a:gd name="connsiteY3" fmla="*/ 71612 h 71612"/>
                  <a:gd name="connsiteX4" fmla="*/ 62593 w 80038"/>
                  <a:gd name="connsiteY4" fmla="*/ 37908 h 71612"/>
                  <a:gd name="connsiteX5" fmla="*/ 21315 w 80038"/>
                  <a:gd name="connsiteY5" fmla="*/ 1482 h 71612"/>
                  <a:gd name="connsiteX6" fmla="*/ 0 w 80038"/>
                  <a:gd name="connsiteY6" fmla="*/ 0 h 71612"/>
                  <a:gd name="connsiteX7" fmla="*/ 16408 w 80038"/>
                  <a:gd name="connsiteY7" fmla="*/ 18519 h 7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038" h="71612">
                    <a:moveTo>
                      <a:pt x="16408" y="18519"/>
                    </a:moveTo>
                    <a:cubicBezTo>
                      <a:pt x="24111" y="22593"/>
                      <a:pt x="31778" y="27556"/>
                      <a:pt x="37778" y="33760"/>
                    </a:cubicBezTo>
                    <a:cubicBezTo>
                      <a:pt x="44612" y="40852"/>
                      <a:pt x="49427" y="49853"/>
                      <a:pt x="55408" y="57797"/>
                    </a:cubicBezTo>
                    <a:cubicBezTo>
                      <a:pt x="61112" y="65371"/>
                      <a:pt x="68056" y="71186"/>
                      <a:pt x="80038" y="71612"/>
                    </a:cubicBezTo>
                    <a:cubicBezTo>
                      <a:pt x="73668" y="59445"/>
                      <a:pt x="67205" y="49056"/>
                      <a:pt x="62593" y="37908"/>
                    </a:cubicBezTo>
                    <a:cubicBezTo>
                      <a:pt x="54667" y="18778"/>
                      <a:pt x="39575" y="8148"/>
                      <a:pt x="21315" y="1482"/>
                    </a:cubicBezTo>
                    <a:cubicBezTo>
                      <a:pt x="15148" y="-759"/>
                      <a:pt x="7741" y="426"/>
                      <a:pt x="0" y="0"/>
                    </a:cubicBezTo>
                    <a:cubicBezTo>
                      <a:pt x="2574" y="10722"/>
                      <a:pt x="9037" y="14611"/>
                      <a:pt x="16408" y="18519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4EC82619-9EC5-CA27-641A-5DF2972BA9D3}"/>
                  </a:ext>
                </a:extLst>
              </p:cNvPr>
              <p:cNvSpPr/>
              <p:nvPr/>
            </p:nvSpPr>
            <p:spPr>
              <a:xfrm>
                <a:off x="1793917" y="5357358"/>
                <a:ext cx="37555" cy="61686"/>
              </a:xfrm>
              <a:custGeom>
                <a:avLst/>
                <a:gdLst>
                  <a:gd name="connsiteX0" fmla="*/ 3667 w 37555"/>
                  <a:gd name="connsiteY0" fmla="*/ 0 h 61686"/>
                  <a:gd name="connsiteX1" fmla="*/ 0 w 37555"/>
                  <a:gd name="connsiteY1" fmla="*/ 1741 h 61686"/>
                  <a:gd name="connsiteX2" fmla="*/ 16074 w 37555"/>
                  <a:gd name="connsiteY2" fmla="*/ 61186 h 61686"/>
                  <a:gd name="connsiteX3" fmla="*/ 19371 w 37555"/>
                  <a:gd name="connsiteY3" fmla="*/ 61686 h 61686"/>
                  <a:gd name="connsiteX4" fmla="*/ 26685 w 37555"/>
                  <a:gd name="connsiteY4" fmla="*/ 32667 h 61686"/>
                  <a:gd name="connsiteX5" fmla="*/ 37556 w 37555"/>
                  <a:gd name="connsiteY5" fmla="*/ 40223 h 61686"/>
                  <a:gd name="connsiteX6" fmla="*/ 3667 w 37555"/>
                  <a:gd name="connsiteY6" fmla="*/ 0 h 6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55" h="61686">
                    <a:moveTo>
                      <a:pt x="3667" y="0"/>
                    </a:moveTo>
                    <a:cubicBezTo>
                      <a:pt x="2444" y="574"/>
                      <a:pt x="1222" y="1167"/>
                      <a:pt x="0" y="1741"/>
                    </a:cubicBezTo>
                    <a:cubicBezTo>
                      <a:pt x="5352" y="21556"/>
                      <a:pt x="10722" y="41371"/>
                      <a:pt x="16074" y="61186"/>
                    </a:cubicBezTo>
                    <a:cubicBezTo>
                      <a:pt x="17167" y="61353"/>
                      <a:pt x="18259" y="61519"/>
                      <a:pt x="19371" y="61686"/>
                    </a:cubicBezTo>
                    <a:cubicBezTo>
                      <a:pt x="21834" y="51945"/>
                      <a:pt x="24278" y="42204"/>
                      <a:pt x="26685" y="32667"/>
                    </a:cubicBezTo>
                    <a:cubicBezTo>
                      <a:pt x="30186" y="35112"/>
                      <a:pt x="33871" y="37667"/>
                      <a:pt x="37556" y="40223"/>
                    </a:cubicBezTo>
                    <a:cubicBezTo>
                      <a:pt x="31000" y="22093"/>
                      <a:pt x="24000" y="4870"/>
                      <a:pt x="3667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C241DC8B-8E16-8988-E120-CE5163DFE9D3}"/>
                  </a:ext>
                </a:extLst>
              </p:cNvPr>
              <p:cNvSpPr/>
              <p:nvPr/>
            </p:nvSpPr>
            <p:spPr>
              <a:xfrm>
                <a:off x="1747435" y="5353469"/>
                <a:ext cx="40814" cy="58908"/>
              </a:xfrm>
              <a:custGeom>
                <a:avLst/>
                <a:gdLst>
                  <a:gd name="connsiteX0" fmla="*/ 31149 w 40814"/>
                  <a:gd name="connsiteY0" fmla="*/ 41723 h 58908"/>
                  <a:gd name="connsiteX1" fmla="*/ 35797 w 40814"/>
                  <a:gd name="connsiteY1" fmla="*/ 0 h 58908"/>
                  <a:gd name="connsiteX2" fmla="*/ 0 w 40814"/>
                  <a:gd name="connsiteY2" fmla="*/ 55982 h 58908"/>
                  <a:gd name="connsiteX3" fmla="*/ 2833 w 40814"/>
                  <a:gd name="connsiteY3" fmla="*/ 58908 h 58908"/>
                  <a:gd name="connsiteX4" fmla="*/ 28871 w 40814"/>
                  <a:gd name="connsiteY4" fmla="*/ 39019 h 58908"/>
                  <a:gd name="connsiteX5" fmla="*/ 31149 w 40814"/>
                  <a:gd name="connsiteY5" fmla="*/ 41723 h 5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814" h="58908">
                    <a:moveTo>
                      <a:pt x="31149" y="41723"/>
                    </a:moveTo>
                    <a:cubicBezTo>
                      <a:pt x="42167" y="30871"/>
                      <a:pt x="43834" y="15371"/>
                      <a:pt x="35797" y="0"/>
                    </a:cubicBezTo>
                    <a:cubicBezTo>
                      <a:pt x="28797" y="21852"/>
                      <a:pt x="6148" y="33834"/>
                      <a:pt x="0" y="55982"/>
                    </a:cubicBezTo>
                    <a:cubicBezTo>
                      <a:pt x="944" y="56964"/>
                      <a:pt x="1889" y="57945"/>
                      <a:pt x="2833" y="58908"/>
                    </a:cubicBezTo>
                    <a:cubicBezTo>
                      <a:pt x="11408" y="52353"/>
                      <a:pt x="19982" y="45815"/>
                      <a:pt x="28871" y="39019"/>
                    </a:cubicBezTo>
                    <a:cubicBezTo>
                      <a:pt x="28704" y="38834"/>
                      <a:pt x="29667" y="39982"/>
                      <a:pt x="31149" y="41723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7B9E5C78-F77E-6765-921F-31BE5C9E61ED}"/>
                  </a:ext>
                </a:extLst>
              </p:cNvPr>
              <p:cNvSpPr/>
              <p:nvPr/>
            </p:nvSpPr>
            <p:spPr>
              <a:xfrm>
                <a:off x="1745002" y="5336821"/>
                <a:ext cx="30358" cy="58056"/>
              </a:xfrm>
              <a:custGeom>
                <a:avLst/>
                <a:gdLst>
                  <a:gd name="connsiteX0" fmla="*/ 27377 w 30358"/>
                  <a:gd name="connsiteY0" fmla="*/ 0 h 58056"/>
                  <a:gd name="connsiteX1" fmla="*/ 340 w 30358"/>
                  <a:gd name="connsiteY1" fmla="*/ 58056 h 58056"/>
                  <a:gd name="connsiteX2" fmla="*/ 27377 w 30358"/>
                  <a:gd name="connsiteY2" fmla="*/ 0 h 58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58" h="58056">
                    <a:moveTo>
                      <a:pt x="27377" y="0"/>
                    </a:moveTo>
                    <a:cubicBezTo>
                      <a:pt x="16914" y="18704"/>
                      <a:pt x="-2827" y="32908"/>
                      <a:pt x="340" y="58056"/>
                    </a:cubicBezTo>
                    <a:cubicBezTo>
                      <a:pt x="23285" y="42464"/>
                      <a:pt x="36674" y="13833"/>
                      <a:pt x="27377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4A29AE0A-9B61-BB2B-E25D-36B2FC5D6185}"/>
                  </a:ext>
                </a:extLst>
              </p:cNvPr>
              <p:cNvSpPr/>
              <p:nvPr/>
            </p:nvSpPr>
            <p:spPr>
              <a:xfrm>
                <a:off x="1866344" y="5182963"/>
                <a:ext cx="75556" cy="20356"/>
              </a:xfrm>
              <a:custGeom>
                <a:avLst/>
                <a:gdLst>
                  <a:gd name="connsiteX0" fmla="*/ 15259 w 75556"/>
                  <a:gd name="connsiteY0" fmla="*/ 18856 h 20356"/>
                  <a:gd name="connsiteX1" fmla="*/ 60816 w 75556"/>
                  <a:gd name="connsiteY1" fmla="*/ 13301 h 20356"/>
                  <a:gd name="connsiteX2" fmla="*/ 75557 w 75556"/>
                  <a:gd name="connsiteY2" fmla="*/ 12282 h 20356"/>
                  <a:gd name="connsiteX3" fmla="*/ 75131 w 75556"/>
                  <a:gd name="connsiteY3" fmla="*/ 8782 h 20356"/>
                  <a:gd name="connsiteX4" fmla="*/ 0 w 75556"/>
                  <a:gd name="connsiteY4" fmla="*/ 20356 h 20356"/>
                  <a:gd name="connsiteX5" fmla="*/ 15259 w 75556"/>
                  <a:gd name="connsiteY5" fmla="*/ 18856 h 2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56" h="20356">
                    <a:moveTo>
                      <a:pt x="15259" y="18856"/>
                    </a:moveTo>
                    <a:cubicBezTo>
                      <a:pt x="29834" y="10375"/>
                      <a:pt x="44778" y="9486"/>
                      <a:pt x="60816" y="13301"/>
                    </a:cubicBezTo>
                    <a:cubicBezTo>
                      <a:pt x="65390" y="14393"/>
                      <a:pt x="70631" y="12690"/>
                      <a:pt x="75557" y="12282"/>
                    </a:cubicBezTo>
                    <a:cubicBezTo>
                      <a:pt x="75408" y="11116"/>
                      <a:pt x="75260" y="9949"/>
                      <a:pt x="75131" y="8782"/>
                    </a:cubicBezTo>
                    <a:cubicBezTo>
                      <a:pt x="48241" y="-5829"/>
                      <a:pt x="21519" y="-2366"/>
                      <a:pt x="0" y="20356"/>
                    </a:cubicBezTo>
                    <a:cubicBezTo>
                      <a:pt x="6519" y="19819"/>
                      <a:pt x="11778" y="20875"/>
                      <a:pt x="15259" y="18856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F00DA816-6115-984A-B438-D40EC985B65E}"/>
                  </a:ext>
                </a:extLst>
              </p:cNvPr>
              <p:cNvSpPr/>
              <p:nvPr/>
            </p:nvSpPr>
            <p:spPr>
              <a:xfrm>
                <a:off x="1886585" y="5198850"/>
                <a:ext cx="50408" cy="20349"/>
              </a:xfrm>
              <a:custGeom>
                <a:avLst/>
                <a:gdLst>
                  <a:gd name="connsiteX0" fmla="*/ 40464 w 50408"/>
                  <a:gd name="connsiteY0" fmla="*/ 2192 h 20349"/>
                  <a:gd name="connsiteX1" fmla="*/ 0 w 50408"/>
                  <a:gd name="connsiteY1" fmla="*/ 6969 h 20349"/>
                  <a:gd name="connsiteX2" fmla="*/ 50408 w 50408"/>
                  <a:gd name="connsiteY2" fmla="*/ 19858 h 20349"/>
                  <a:gd name="connsiteX3" fmla="*/ 30556 w 50408"/>
                  <a:gd name="connsiteY3" fmla="*/ 7377 h 20349"/>
                  <a:gd name="connsiteX4" fmla="*/ 40464 w 50408"/>
                  <a:gd name="connsiteY4" fmla="*/ 2192 h 2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08" h="20349">
                    <a:moveTo>
                      <a:pt x="40464" y="2192"/>
                    </a:moveTo>
                    <a:cubicBezTo>
                      <a:pt x="25778" y="-1994"/>
                      <a:pt x="12982" y="-68"/>
                      <a:pt x="0" y="6969"/>
                    </a:cubicBezTo>
                    <a:cubicBezTo>
                      <a:pt x="14796" y="20192"/>
                      <a:pt x="31889" y="21321"/>
                      <a:pt x="50408" y="19858"/>
                    </a:cubicBezTo>
                    <a:cubicBezTo>
                      <a:pt x="43834" y="15729"/>
                      <a:pt x="37278" y="11599"/>
                      <a:pt x="30556" y="7377"/>
                    </a:cubicBezTo>
                    <a:cubicBezTo>
                      <a:pt x="33260" y="5969"/>
                      <a:pt x="36463" y="4284"/>
                      <a:pt x="40464" y="219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F48BEA19-7312-E93B-F349-30322A313DD2}"/>
                  </a:ext>
                </a:extLst>
              </p:cNvPr>
              <p:cNvSpPr/>
              <p:nvPr/>
            </p:nvSpPr>
            <p:spPr>
              <a:xfrm>
                <a:off x="1866521" y="5207264"/>
                <a:ext cx="30063" cy="65019"/>
              </a:xfrm>
              <a:custGeom>
                <a:avLst/>
                <a:gdLst>
                  <a:gd name="connsiteX0" fmla="*/ 30063 w 30063"/>
                  <a:gd name="connsiteY0" fmla="*/ 65019 h 65019"/>
                  <a:gd name="connsiteX1" fmla="*/ 933 w 30063"/>
                  <a:gd name="connsiteY1" fmla="*/ 0 h 65019"/>
                  <a:gd name="connsiteX2" fmla="*/ 30063 w 30063"/>
                  <a:gd name="connsiteY2" fmla="*/ 65019 h 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63" h="65019">
                    <a:moveTo>
                      <a:pt x="30063" y="65019"/>
                    </a:moveTo>
                    <a:cubicBezTo>
                      <a:pt x="20248" y="43093"/>
                      <a:pt x="11100" y="22704"/>
                      <a:pt x="933" y="0"/>
                    </a:cubicBezTo>
                    <a:cubicBezTo>
                      <a:pt x="-3808" y="25334"/>
                      <a:pt x="10063" y="55927"/>
                      <a:pt x="30063" y="65019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1DE7233D-63B4-4954-A109-0AEB61B4A190}"/>
                  </a:ext>
                </a:extLst>
              </p:cNvPr>
              <p:cNvSpPr/>
              <p:nvPr/>
            </p:nvSpPr>
            <p:spPr>
              <a:xfrm>
                <a:off x="1780694" y="5401025"/>
                <a:ext cx="21892" cy="58722"/>
              </a:xfrm>
              <a:custGeom>
                <a:avLst/>
                <a:gdLst>
                  <a:gd name="connsiteX0" fmla="*/ 17630 w 21892"/>
                  <a:gd name="connsiteY0" fmla="*/ 0 h 58722"/>
                  <a:gd name="connsiteX1" fmla="*/ 12056 w 21892"/>
                  <a:gd name="connsiteY1" fmla="*/ 23445 h 58722"/>
                  <a:gd name="connsiteX2" fmla="*/ 3148 w 21892"/>
                  <a:gd name="connsiteY2" fmla="*/ 44649 h 58722"/>
                  <a:gd name="connsiteX3" fmla="*/ 0 w 21892"/>
                  <a:gd name="connsiteY3" fmla="*/ 58723 h 58722"/>
                  <a:gd name="connsiteX4" fmla="*/ 17630 w 21892"/>
                  <a:gd name="connsiteY4" fmla="*/ 0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92" h="58722">
                    <a:moveTo>
                      <a:pt x="17630" y="0"/>
                    </a:moveTo>
                    <a:cubicBezTo>
                      <a:pt x="15648" y="8574"/>
                      <a:pt x="14445" y="16204"/>
                      <a:pt x="12056" y="23445"/>
                    </a:cubicBezTo>
                    <a:cubicBezTo>
                      <a:pt x="9667" y="30704"/>
                      <a:pt x="5778" y="37463"/>
                      <a:pt x="3148" y="44649"/>
                    </a:cubicBezTo>
                    <a:cubicBezTo>
                      <a:pt x="1519" y="49130"/>
                      <a:pt x="1000" y="54019"/>
                      <a:pt x="0" y="58723"/>
                    </a:cubicBezTo>
                    <a:cubicBezTo>
                      <a:pt x="21000" y="42056"/>
                      <a:pt x="26926" y="19500"/>
                      <a:pt x="17630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743DDB7A-8DA0-1AA9-3967-70FE53D3A2AA}"/>
                  </a:ext>
                </a:extLst>
              </p:cNvPr>
              <p:cNvSpPr/>
              <p:nvPr/>
            </p:nvSpPr>
            <p:spPr>
              <a:xfrm>
                <a:off x="1559508" y="5028391"/>
                <a:ext cx="40331" cy="71241"/>
              </a:xfrm>
              <a:custGeom>
                <a:avLst/>
                <a:gdLst>
                  <a:gd name="connsiteX0" fmla="*/ 40332 w 40331"/>
                  <a:gd name="connsiteY0" fmla="*/ 71242 h 71241"/>
                  <a:gd name="connsiteX1" fmla="*/ 1794 w 40331"/>
                  <a:gd name="connsiteY1" fmla="*/ 0 h 71241"/>
                  <a:gd name="connsiteX2" fmla="*/ 40332 w 40331"/>
                  <a:gd name="connsiteY2" fmla="*/ 71242 h 7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331" h="71241">
                    <a:moveTo>
                      <a:pt x="40332" y="71242"/>
                    </a:moveTo>
                    <a:cubicBezTo>
                      <a:pt x="13294" y="55260"/>
                      <a:pt x="9109" y="26760"/>
                      <a:pt x="1794" y="0"/>
                    </a:cubicBezTo>
                    <a:cubicBezTo>
                      <a:pt x="-6261" y="29574"/>
                      <a:pt x="13906" y="65927"/>
                      <a:pt x="40332" y="7124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D1F7BF54-B01A-AA71-F186-B5DA2E3C444A}"/>
                  </a:ext>
                </a:extLst>
              </p:cNvPr>
              <p:cNvSpPr/>
              <p:nvPr/>
            </p:nvSpPr>
            <p:spPr>
              <a:xfrm>
                <a:off x="1616411" y="5116596"/>
                <a:ext cx="49725" cy="69334"/>
              </a:xfrm>
              <a:custGeom>
                <a:avLst/>
                <a:gdLst>
                  <a:gd name="connsiteX0" fmla="*/ 521 w 49725"/>
                  <a:gd name="connsiteY0" fmla="*/ 0 h 69334"/>
                  <a:gd name="connsiteX1" fmla="*/ 49726 w 49725"/>
                  <a:gd name="connsiteY1" fmla="*/ 69334 h 69334"/>
                  <a:gd name="connsiteX2" fmla="*/ 521 w 49725"/>
                  <a:gd name="connsiteY2" fmla="*/ 0 h 6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725" h="69334">
                    <a:moveTo>
                      <a:pt x="521" y="0"/>
                    </a:moveTo>
                    <a:cubicBezTo>
                      <a:pt x="-4386" y="23148"/>
                      <a:pt x="26374" y="66390"/>
                      <a:pt x="49726" y="69334"/>
                    </a:cubicBezTo>
                    <a:cubicBezTo>
                      <a:pt x="28577" y="49149"/>
                      <a:pt x="8503" y="29648"/>
                      <a:pt x="521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C85E412D-3C57-4C76-CC0D-D27E7E304832}"/>
                  </a:ext>
                </a:extLst>
              </p:cNvPr>
              <p:cNvSpPr/>
              <p:nvPr/>
            </p:nvSpPr>
            <p:spPr>
              <a:xfrm>
                <a:off x="1887696" y="5216171"/>
                <a:ext cx="32907" cy="37759"/>
              </a:xfrm>
              <a:custGeom>
                <a:avLst/>
                <a:gdLst>
                  <a:gd name="connsiteX0" fmla="*/ 0 w 32907"/>
                  <a:gd name="connsiteY0" fmla="*/ 0 h 37759"/>
                  <a:gd name="connsiteX1" fmla="*/ 32908 w 32907"/>
                  <a:gd name="connsiteY1" fmla="*/ 37760 h 37759"/>
                  <a:gd name="connsiteX2" fmla="*/ 0 w 32907"/>
                  <a:gd name="connsiteY2" fmla="*/ 0 h 37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907" h="37759">
                    <a:moveTo>
                      <a:pt x="0" y="0"/>
                    </a:moveTo>
                    <a:cubicBezTo>
                      <a:pt x="12371" y="11315"/>
                      <a:pt x="14389" y="31741"/>
                      <a:pt x="32908" y="37760"/>
                    </a:cubicBezTo>
                    <a:cubicBezTo>
                      <a:pt x="26852" y="21037"/>
                      <a:pt x="20093" y="4926"/>
                      <a:pt x="0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C861B998-A0F7-F4D1-DB2B-6FD16FBB03AA}"/>
                  </a:ext>
                </a:extLst>
              </p:cNvPr>
              <p:cNvSpPr/>
              <p:nvPr/>
            </p:nvSpPr>
            <p:spPr>
              <a:xfrm>
                <a:off x="1880103" y="5221782"/>
                <a:ext cx="23512" cy="49389"/>
              </a:xfrm>
              <a:custGeom>
                <a:avLst/>
                <a:gdLst>
                  <a:gd name="connsiteX0" fmla="*/ 22334 w 23512"/>
                  <a:gd name="connsiteY0" fmla="*/ 49390 h 49389"/>
                  <a:gd name="connsiteX1" fmla="*/ 0 w 23512"/>
                  <a:gd name="connsiteY1" fmla="*/ 0 h 49389"/>
                  <a:gd name="connsiteX2" fmla="*/ 22334 w 23512"/>
                  <a:gd name="connsiteY2" fmla="*/ 49390 h 4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512" h="49389">
                    <a:moveTo>
                      <a:pt x="22334" y="49390"/>
                    </a:moveTo>
                    <a:cubicBezTo>
                      <a:pt x="27167" y="33334"/>
                      <a:pt x="16630" y="9074"/>
                      <a:pt x="0" y="0"/>
                    </a:cubicBezTo>
                    <a:cubicBezTo>
                      <a:pt x="7963" y="17611"/>
                      <a:pt x="14871" y="32871"/>
                      <a:pt x="22334" y="4939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38755FFE-1AEA-2FF8-67AE-738E733B1535}"/>
                  </a:ext>
                </a:extLst>
              </p:cNvPr>
              <p:cNvSpPr/>
              <p:nvPr/>
            </p:nvSpPr>
            <p:spPr>
              <a:xfrm>
                <a:off x="1777831" y="5391340"/>
                <a:ext cx="14183" cy="48463"/>
              </a:xfrm>
              <a:custGeom>
                <a:avLst/>
                <a:gdLst>
                  <a:gd name="connsiteX0" fmla="*/ 13512 w 14183"/>
                  <a:gd name="connsiteY0" fmla="*/ 0 h 48463"/>
                  <a:gd name="connsiteX1" fmla="*/ 1679 w 14183"/>
                  <a:gd name="connsiteY1" fmla="*/ 48464 h 48463"/>
                  <a:gd name="connsiteX2" fmla="*/ 13512 w 14183"/>
                  <a:gd name="connsiteY2" fmla="*/ 0 h 4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83" h="48463">
                    <a:moveTo>
                      <a:pt x="13512" y="0"/>
                    </a:moveTo>
                    <a:cubicBezTo>
                      <a:pt x="4327" y="14889"/>
                      <a:pt x="-3562" y="29000"/>
                      <a:pt x="1679" y="48464"/>
                    </a:cubicBezTo>
                    <a:cubicBezTo>
                      <a:pt x="9012" y="32038"/>
                      <a:pt x="16494" y="17834"/>
                      <a:pt x="13512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66D60A0B-0FEF-055B-8D54-B29FD8EFCF5C}"/>
                  </a:ext>
                </a:extLst>
              </p:cNvPr>
              <p:cNvSpPr/>
              <p:nvPr/>
            </p:nvSpPr>
            <p:spPr>
              <a:xfrm>
                <a:off x="1590774" y="5011391"/>
                <a:ext cx="9473" cy="57667"/>
              </a:xfrm>
              <a:custGeom>
                <a:avLst/>
                <a:gdLst>
                  <a:gd name="connsiteX0" fmla="*/ 9474 w 9473"/>
                  <a:gd name="connsiteY0" fmla="*/ 0 h 57667"/>
                  <a:gd name="connsiteX1" fmla="*/ 4566 w 9473"/>
                  <a:gd name="connsiteY1" fmla="*/ 57667 h 57667"/>
                  <a:gd name="connsiteX2" fmla="*/ 9474 w 9473"/>
                  <a:gd name="connsiteY2" fmla="*/ 0 h 5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73" h="57667">
                    <a:moveTo>
                      <a:pt x="9474" y="0"/>
                    </a:moveTo>
                    <a:cubicBezTo>
                      <a:pt x="-934" y="11019"/>
                      <a:pt x="-3063" y="43426"/>
                      <a:pt x="4566" y="57667"/>
                    </a:cubicBezTo>
                    <a:cubicBezTo>
                      <a:pt x="6066" y="40038"/>
                      <a:pt x="7789" y="19778"/>
                      <a:pt x="9474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9E444862-020F-365A-05E8-CE66F9716D42}"/>
                  </a:ext>
                </a:extLst>
              </p:cNvPr>
              <p:cNvSpPr/>
              <p:nvPr/>
            </p:nvSpPr>
            <p:spPr>
              <a:xfrm>
                <a:off x="1918363" y="5231375"/>
                <a:ext cx="33389" cy="24140"/>
              </a:xfrm>
              <a:custGeom>
                <a:avLst/>
                <a:gdLst>
                  <a:gd name="connsiteX0" fmla="*/ 33389 w 33389"/>
                  <a:gd name="connsiteY0" fmla="*/ 22426 h 24140"/>
                  <a:gd name="connsiteX1" fmla="*/ 0 w 33389"/>
                  <a:gd name="connsiteY1" fmla="*/ 0 h 24140"/>
                  <a:gd name="connsiteX2" fmla="*/ 33389 w 33389"/>
                  <a:gd name="connsiteY2" fmla="*/ 22426 h 24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389" h="24140">
                    <a:moveTo>
                      <a:pt x="33389" y="22426"/>
                    </a:moveTo>
                    <a:cubicBezTo>
                      <a:pt x="21815" y="14648"/>
                      <a:pt x="12056" y="8093"/>
                      <a:pt x="0" y="0"/>
                    </a:cubicBezTo>
                    <a:cubicBezTo>
                      <a:pt x="8278" y="19908"/>
                      <a:pt x="19685" y="27982"/>
                      <a:pt x="33389" y="22426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18AB1FD0-BBBB-D985-56F3-BAE233BCD338}"/>
                  </a:ext>
                </a:extLst>
              </p:cNvPr>
              <p:cNvSpPr/>
              <p:nvPr/>
            </p:nvSpPr>
            <p:spPr>
              <a:xfrm>
                <a:off x="1687267" y="5224430"/>
                <a:ext cx="12693" cy="61223"/>
              </a:xfrm>
              <a:custGeom>
                <a:avLst/>
                <a:gdLst>
                  <a:gd name="connsiteX0" fmla="*/ 0 w 12693"/>
                  <a:gd name="connsiteY0" fmla="*/ 0 h 61223"/>
                  <a:gd name="connsiteX1" fmla="*/ 7537 w 12693"/>
                  <a:gd name="connsiteY1" fmla="*/ 30889 h 61223"/>
                  <a:gd name="connsiteX2" fmla="*/ 9611 w 12693"/>
                  <a:gd name="connsiteY2" fmla="*/ 61223 h 61223"/>
                  <a:gd name="connsiteX3" fmla="*/ 0 w 12693"/>
                  <a:gd name="connsiteY3" fmla="*/ 0 h 61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3" h="61223">
                    <a:moveTo>
                      <a:pt x="0" y="0"/>
                    </a:moveTo>
                    <a:cubicBezTo>
                      <a:pt x="2574" y="10278"/>
                      <a:pt x="5889" y="20445"/>
                      <a:pt x="7537" y="30889"/>
                    </a:cubicBezTo>
                    <a:cubicBezTo>
                      <a:pt x="9111" y="40853"/>
                      <a:pt x="8982" y="51112"/>
                      <a:pt x="9611" y="61223"/>
                    </a:cubicBezTo>
                    <a:cubicBezTo>
                      <a:pt x="16760" y="39056"/>
                      <a:pt x="10611" y="18982"/>
                      <a:pt x="0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EB85B16F-5E3F-4BD3-CC2C-C1746D7AD943}"/>
                  </a:ext>
                </a:extLst>
              </p:cNvPr>
              <p:cNvSpPr/>
              <p:nvPr/>
            </p:nvSpPr>
            <p:spPr>
              <a:xfrm>
                <a:off x="1674063" y="5221171"/>
                <a:ext cx="7933" cy="57371"/>
              </a:xfrm>
              <a:custGeom>
                <a:avLst/>
                <a:gdLst>
                  <a:gd name="connsiteX0" fmla="*/ 0 w 7933"/>
                  <a:gd name="connsiteY0" fmla="*/ 0 h 57371"/>
                  <a:gd name="connsiteX1" fmla="*/ 4870 w 7933"/>
                  <a:gd name="connsiteY1" fmla="*/ 57371 h 57371"/>
                  <a:gd name="connsiteX2" fmla="*/ 0 w 7933"/>
                  <a:gd name="connsiteY2" fmla="*/ 0 h 5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3" h="57371">
                    <a:moveTo>
                      <a:pt x="0" y="0"/>
                    </a:moveTo>
                    <a:cubicBezTo>
                      <a:pt x="1556" y="18408"/>
                      <a:pt x="3111" y="36797"/>
                      <a:pt x="4870" y="57371"/>
                    </a:cubicBezTo>
                    <a:cubicBezTo>
                      <a:pt x="10630" y="36019"/>
                      <a:pt x="7852" y="17537"/>
                      <a:pt x="0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535F1780-D573-877C-6FE8-7FA8901BA6C9}"/>
                  </a:ext>
                </a:extLst>
              </p:cNvPr>
              <p:cNvSpPr/>
              <p:nvPr/>
            </p:nvSpPr>
            <p:spPr>
              <a:xfrm>
                <a:off x="1575602" y="5009631"/>
                <a:ext cx="8293" cy="42741"/>
              </a:xfrm>
              <a:custGeom>
                <a:avLst/>
                <a:gdLst>
                  <a:gd name="connsiteX0" fmla="*/ 4219 w 8293"/>
                  <a:gd name="connsiteY0" fmla="*/ 42741 h 42741"/>
                  <a:gd name="connsiteX1" fmla="*/ 8293 w 8293"/>
                  <a:gd name="connsiteY1" fmla="*/ 0 h 42741"/>
                  <a:gd name="connsiteX2" fmla="*/ 4219 w 8293"/>
                  <a:gd name="connsiteY2" fmla="*/ 42741 h 42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93" h="42741">
                    <a:moveTo>
                      <a:pt x="4219" y="42741"/>
                    </a:moveTo>
                    <a:cubicBezTo>
                      <a:pt x="5478" y="29519"/>
                      <a:pt x="6923" y="14463"/>
                      <a:pt x="8293" y="0"/>
                    </a:cubicBezTo>
                    <a:cubicBezTo>
                      <a:pt x="-911" y="7889"/>
                      <a:pt x="-2726" y="32241"/>
                      <a:pt x="4219" y="4274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669A7D13-E08F-297E-BDA0-C31031D24D2B}"/>
                  </a:ext>
                </a:extLst>
              </p:cNvPr>
              <p:cNvSpPr/>
              <p:nvPr/>
            </p:nvSpPr>
            <p:spPr>
              <a:xfrm>
                <a:off x="1490802" y="5018113"/>
                <a:ext cx="48074" cy="20185"/>
              </a:xfrm>
              <a:custGeom>
                <a:avLst/>
                <a:gdLst>
                  <a:gd name="connsiteX0" fmla="*/ 0 w 48074"/>
                  <a:gd name="connsiteY0" fmla="*/ 0 h 20185"/>
                  <a:gd name="connsiteX1" fmla="*/ 48075 w 48074"/>
                  <a:gd name="connsiteY1" fmla="*/ 20185 h 20185"/>
                  <a:gd name="connsiteX2" fmla="*/ 0 w 48074"/>
                  <a:gd name="connsiteY2" fmla="*/ 0 h 20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074" h="20185">
                    <a:moveTo>
                      <a:pt x="0" y="0"/>
                    </a:moveTo>
                    <a:cubicBezTo>
                      <a:pt x="17000" y="7148"/>
                      <a:pt x="31926" y="13408"/>
                      <a:pt x="48075" y="20185"/>
                    </a:cubicBezTo>
                    <a:cubicBezTo>
                      <a:pt x="34778" y="6667"/>
                      <a:pt x="19463" y="1148"/>
                      <a:pt x="0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D2AEDC32-6E54-3892-CD6B-3AAFE330312A}"/>
                  </a:ext>
                </a:extLst>
              </p:cNvPr>
              <p:cNvSpPr/>
              <p:nvPr/>
            </p:nvSpPr>
            <p:spPr>
              <a:xfrm>
                <a:off x="1500431" y="5042445"/>
                <a:ext cx="41500" cy="12223"/>
              </a:xfrm>
              <a:custGeom>
                <a:avLst/>
                <a:gdLst>
                  <a:gd name="connsiteX0" fmla="*/ 0 w 41500"/>
                  <a:gd name="connsiteY0" fmla="*/ 2835 h 12223"/>
                  <a:gd name="connsiteX1" fmla="*/ 41501 w 41500"/>
                  <a:gd name="connsiteY1" fmla="*/ 12224 h 12223"/>
                  <a:gd name="connsiteX2" fmla="*/ 0 w 41500"/>
                  <a:gd name="connsiteY2" fmla="*/ 2835 h 12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00" h="12223">
                    <a:moveTo>
                      <a:pt x="0" y="2835"/>
                    </a:moveTo>
                    <a:cubicBezTo>
                      <a:pt x="13519" y="5890"/>
                      <a:pt x="27982" y="9168"/>
                      <a:pt x="41501" y="12224"/>
                    </a:cubicBezTo>
                    <a:cubicBezTo>
                      <a:pt x="29963" y="742"/>
                      <a:pt x="11852" y="-3258"/>
                      <a:pt x="0" y="2835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F6864655-CA9C-27F9-1FAF-BBB090531361}"/>
                  </a:ext>
                </a:extLst>
              </p:cNvPr>
              <p:cNvSpPr/>
              <p:nvPr/>
            </p:nvSpPr>
            <p:spPr>
              <a:xfrm>
                <a:off x="1922900" y="5226614"/>
                <a:ext cx="28204" cy="21243"/>
              </a:xfrm>
              <a:custGeom>
                <a:avLst/>
                <a:gdLst>
                  <a:gd name="connsiteX0" fmla="*/ 0 w 28204"/>
                  <a:gd name="connsiteY0" fmla="*/ 2 h 21243"/>
                  <a:gd name="connsiteX1" fmla="*/ 28204 w 28204"/>
                  <a:gd name="connsiteY1" fmla="*/ 21243 h 21243"/>
                  <a:gd name="connsiteX2" fmla="*/ 0 w 28204"/>
                  <a:gd name="connsiteY2" fmla="*/ 2 h 2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204" h="21243">
                    <a:moveTo>
                      <a:pt x="0" y="2"/>
                    </a:moveTo>
                    <a:cubicBezTo>
                      <a:pt x="9463" y="7132"/>
                      <a:pt x="18834" y="14188"/>
                      <a:pt x="28204" y="21243"/>
                    </a:cubicBezTo>
                    <a:cubicBezTo>
                      <a:pt x="24037" y="5780"/>
                      <a:pt x="15130" y="-127"/>
                      <a:pt x="0" y="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86B226E3-166A-8746-2A21-A415D3EB7C63}"/>
                  </a:ext>
                </a:extLst>
              </p:cNvPr>
              <p:cNvSpPr/>
              <p:nvPr/>
            </p:nvSpPr>
            <p:spPr>
              <a:xfrm>
                <a:off x="1518283" y="5065693"/>
                <a:ext cx="35778" cy="7921"/>
              </a:xfrm>
              <a:custGeom>
                <a:avLst/>
                <a:gdLst>
                  <a:gd name="connsiteX0" fmla="*/ 0 w 35778"/>
                  <a:gd name="connsiteY0" fmla="*/ 2810 h 7921"/>
                  <a:gd name="connsiteX1" fmla="*/ 35778 w 35778"/>
                  <a:gd name="connsiteY1" fmla="*/ 7921 h 7921"/>
                  <a:gd name="connsiteX2" fmla="*/ 0 w 35778"/>
                  <a:gd name="connsiteY2" fmla="*/ 2810 h 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78" h="7921">
                    <a:moveTo>
                      <a:pt x="0" y="2810"/>
                    </a:moveTo>
                    <a:cubicBezTo>
                      <a:pt x="12408" y="4588"/>
                      <a:pt x="24834" y="6365"/>
                      <a:pt x="35778" y="7921"/>
                    </a:cubicBezTo>
                    <a:cubicBezTo>
                      <a:pt x="28741" y="310"/>
                      <a:pt x="11222" y="-2672"/>
                      <a:pt x="0" y="281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163E3C5A-1B0B-3878-06AD-C239111900ED}"/>
                  </a:ext>
                </a:extLst>
              </p:cNvPr>
              <p:cNvSpPr/>
              <p:nvPr/>
            </p:nvSpPr>
            <p:spPr>
              <a:xfrm>
                <a:off x="1508357" y="5004502"/>
                <a:ext cx="30130" cy="20889"/>
              </a:xfrm>
              <a:custGeom>
                <a:avLst/>
                <a:gdLst>
                  <a:gd name="connsiteX0" fmla="*/ 30130 w 30130"/>
                  <a:gd name="connsiteY0" fmla="*/ 20889 h 20889"/>
                  <a:gd name="connsiteX1" fmla="*/ 0 w 30130"/>
                  <a:gd name="connsiteY1" fmla="*/ 0 h 20889"/>
                  <a:gd name="connsiteX2" fmla="*/ 30130 w 30130"/>
                  <a:gd name="connsiteY2" fmla="*/ 20889 h 20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130" h="20889">
                    <a:moveTo>
                      <a:pt x="30130" y="20889"/>
                    </a:moveTo>
                    <a:cubicBezTo>
                      <a:pt x="22334" y="10556"/>
                      <a:pt x="13963" y="944"/>
                      <a:pt x="0" y="0"/>
                    </a:cubicBezTo>
                    <a:cubicBezTo>
                      <a:pt x="10037" y="6963"/>
                      <a:pt x="20093" y="13926"/>
                      <a:pt x="30130" y="20889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8124CB10-756E-3421-4A87-61D1C337C44D}"/>
                  </a:ext>
                </a:extLst>
              </p:cNvPr>
              <p:cNvSpPr/>
              <p:nvPr/>
            </p:nvSpPr>
            <p:spPr>
              <a:xfrm>
                <a:off x="1565803" y="5122351"/>
                <a:ext cx="28667" cy="15133"/>
              </a:xfrm>
              <a:custGeom>
                <a:avLst/>
                <a:gdLst>
                  <a:gd name="connsiteX0" fmla="*/ 0 w 28667"/>
                  <a:gd name="connsiteY0" fmla="*/ 15134 h 15133"/>
                  <a:gd name="connsiteX1" fmla="*/ 28667 w 28667"/>
                  <a:gd name="connsiteY1" fmla="*/ 115 h 15133"/>
                  <a:gd name="connsiteX2" fmla="*/ 0 w 28667"/>
                  <a:gd name="connsiteY2" fmla="*/ 15134 h 1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667" h="15133">
                    <a:moveTo>
                      <a:pt x="0" y="15134"/>
                    </a:moveTo>
                    <a:cubicBezTo>
                      <a:pt x="9056" y="10393"/>
                      <a:pt x="18519" y="5430"/>
                      <a:pt x="28667" y="115"/>
                    </a:cubicBezTo>
                    <a:cubicBezTo>
                      <a:pt x="12852" y="-904"/>
                      <a:pt x="2556" y="4911"/>
                      <a:pt x="0" y="15134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A152FD6B-D336-F049-86EE-8073018F2C68}"/>
                  </a:ext>
                </a:extLst>
              </p:cNvPr>
              <p:cNvSpPr/>
              <p:nvPr/>
            </p:nvSpPr>
            <p:spPr>
              <a:xfrm>
                <a:off x="1658656" y="5168689"/>
                <a:ext cx="34944" cy="12463"/>
              </a:xfrm>
              <a:custGeom>
                <a:avLst/>
                <a:gdLst>
                  <a:gd name="connsiteX0" fmla="*/ 34149 w 34944"/>
                  <a:gd name="connsiteY0" fmla="*/ 12463 h 12463"/>
                  <a:gd name="connsiteX1" fmla="*/ 34945 w 34944"/>
                  <a:gd name="connsiteY1" fmla="*/ 10482 h 12463"/>
                  <a:gd name="connsiteX2" fmla="*/ 407 w 34944"/>
                  <a:gd name="connsiteY2" fmla="*/ 0 h 12463"/>
                  <a:gd name="connsiteX3" fmla="*/ 0 w 34944"/>
                  <a:gd name="connsiteY3" fmla="*/ 1278 h 12463"/>
                  <a:gd name="connsiteX4" fmla="*/ 34149 w 34944"/>
                  <a:gd name="connsiteY4" fmla="*/ 12463 h 1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44" h="12463">
                    <a:moveTo>
                      <a:pt x="34149" y="12463"/>
                    </a:moveTo>
                    <a:cubicBezTo>
                      <a:pt x="34408" y="11796"/>
                      <a:pt x="34667" y="11148"/>
                      <a:pt x="34945" y="10482"/>
                    </a:cubicBezTo>
                    <a:cubicBezTo>
                      <a:pt x="23426" y="6981"/>
                      <a:pt x="11926" y="3500"/>
                      <a:pt x="407" y="0"/>
                    </a:cubicBezTo>
                    <a:cubicBezTo>
                      <a:pt x="278" y="426"/>
                      <a:pt x="130" y="852"/>
                      <a:pt x="0" y="1278"/>
                    </a:cubicBezTo>
                    <a:cubicBezTo>
                      <a:pt x="11370" y="5019"/>
                      <a:pt x="22760" y="8741"/>
                      <a:pt x="34149" y="12463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804FC814-4E93-14B1-3ABC-AA9C25E8AA41}"/>
                  </a:ext>
                </a:extLst>
              </p:cNvPr>
              <p:cNvSpPr/>
              <p:nvPr/>
            </p:nvSpPr>
            <p:spPr>
              <a:xfrm>
                <a:off x="1655267" y="5151300"/>
                <a:ext cx="38333" cy="15722"/>
              </a:xfrm>
              <a:custGeom>
                <a:avLst/>
                <a:gdLst>
                  <a:gd name="connsiteX0" fmla="*/ 852 w 38333"/>
                  <a:gd name="connsiteY0" fmla="*/ 0 h 15722"/>
                  <a:gd name="connsiteX1" fmla="*/ 0 w 38333"/>
                  <a:gd name="connsiteY1" fmla="*/ 2463 h 15722"/>
                  <a:gd name="connsiteX2" fmla="*/ 37575 w 38333"/>
                  <a:gd name="connsiteY2" fmla="*/ 15722 h 15722"/>
                  <a:gd name="connsiteX3" fmla="*/ 38334 w 38333"/>
                  <a:gd name="connsiteY3" fmla="*/ 13537 h 15722"/>
                  <a:gd name="connsiteX4" fmla="*/ 852 w 38333"/>
                  <a:gd name="connsiteY4" fmla="*/ 0 h 1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33" h="15722">
                    <a:moveTo>
                      <a:pt x="852" y="0"/>
                    </a:moveTo>
                    <a:cubicBezTo>
                      <a:pt x="574" y="815"/>
                      <a:pt x="278" y="1648"/>
                      <a:pt x="0" y="2463"/>
                    </a:cubicBezTo>
                    <a:cubicBezTo>
                      <a:pt x="12519" y="6889"/>
                      <a:pt x="25056" y="11296"/>
                      <a:pt x="37575" y="15722"/>
                    </a:cubicBezTo>
                    <a:cubicBezTo>
                      <a:pt x="37834" y="15000"/>
                      <a:pt x="38075" y="14278"/>
                      <a:pt x="38334" y="13537"/>
                    </a:cubicBezTo>
                    <a:cubicBezTo>
                      <a:pt x="25834" y="9037"/>
                      <a:pt x="13352" y="4519"/>
                      <a:pt x="852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CB52C920-7702-EA4D-3BB1-218ABCAF6196}"/>
                  </a:ext>
                </a:extLst>
              </p:cNvPr>
              <p:cNvSpPr/>
              <p:nvPr/>
            </p:nvSpPr>
            <p:spPr>
              <a:xfrm>
                <a:off x="1661471" y="5226468"/>
                <a:ext cx="3574" cy="28796"/>
              </a:xfrm>
              <a:custGeom>
                <a:avLst/>
                <a:gdLst>
                  <a:gd name="connsiteX0" fmla="*/ 3574 w 3574"/>
                  <a:gd name="connsiteY0" fmla="*/ 28797 h 28796"/>
                  <a:gd name="connsiteX1" fmla="*/ 3241 w 3574"/>
                  <a:gd name="connsiteY1" fmla="*/ 0 h 28796"/>
                  <a:gd name="connsiteX2" fmla="*/ 0 w 3574"/>
                  <a:gd name="connsiteY2" fmla="*/ 55 h 28796"/>
                  <a:gd name="connsiteX3" fmla="*/ 741 w 3574"/>
                  <a:gd name="connsiteY3" fmla="*/ 28426 h 28796"/>
                  <a:gd name="connsiteX4" fmla="*/ 3574 w 3574"/>
                  <a:gd name="connsiteY4" fmla="*/ 28797 h 28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74" h="28796">
                    <a:moveTo>
                      <a:pt x="3574" y="28797"/>
                    </a:moveTo>
                    <a:cubicBezTo>
                      <a:pt x="3463" y="19204"/>
                      <a:pt x="3352" y="9593"/>
                      <a:pt x="3241" y="0"/>
                    </a:cubicBezTo>
                    <a:cubicBezTo>
                      <a:pt x="2167" y="19"/>
                      <a:pt x="1093" y="37"/>
                      <a:pt x="0" y="55"/>
                    </a:cubicBezTo>
                    <a:cubicBezTo>
                      <a:pt x="241" y="9519"/>
                      <a:pt x="500" y="18963"/>
                      <a:pt x="741" y="28426"/>
                    </a:cubicBezTo>
                    <a:cubicBezTo>
                      <a:pt x="1704" y="28537"/>
                      <a:pt x="2648" y="28667"/>
                      <a:pt x="3574" y="28797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57A19D1D-69A7-68A4-C034-FBF0EE79E0B1}"/>
                  </a:ext>
                </a:extLst>
              </p:cNvPr>
              <p:cNvSpPr/>
              <p:nvPr/>
            </p:nvSpPr>
            <p:spPr>
              <a:xfrm>
                <a:off x="1536265" y="4926112"/>
                <a:ext cx="16018" cy="38278"/>
              </a:xfrm>
              <a:custGeom>
                <a:avLst/>
                <a:gdLst>
                  <a:gd name="connsiteX0" fmla="*/ 16019 w 16018"/>
                  <a:gd name="connsiteY0" fmla="*/ 37371 h 38278"/>
                  <a:gd name="connsiteX1" fmla="*/ 1296 w 16018"/>
                  <a:gd name="connsiteY1" fmla="*/ 0 h 38278"/>
                  <a:gd name="connsiteX2" fmla="*/ 0 w 16018"/>
                  <a:gd name="connsiteY2" fmla="*/ 556 h 38278"/>
                  <a:gd name="connsiteX3" fmla="*/ 13685 w 16018"/>
                  <a:gd name="connsiteY3" fmla="*/ 38278 h 38278"/>
                  <a:gd name="connsiteX4" fmla="*/ 16019 w 16018"/>
                  <a:gd name="connsiteY4" fmla="*/ 37371 h 3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8" h="38278">
                    <a:moveTo>
                      <a:pt x="16019" y="37371"/>
                    </a:moveTo>
                    <a:cubicBezTo>
                      <a:pt x="11111" y="24908"/>
                      <a:pt x="6204" y="12463"/>
                      <a:pt x="1296" y="0"/>
                    </a:cubicBezTo>
                    <a:cubicBezTo>
                      <a:pt x="870" y="185"/>
                      <a:pt x="426" y="370"/>
                      <a:pt x="0" y="556"/>
                    </a:cubicBezTo>
                    <a:cubicBezTo>
                      <a:pt x="4556" y="13130"/>
                      <a:pt x="9130" y="25704"/>
                      <a:pt x="13685" y="38278"/>
                    </a:cubicBezTo>
                    <a:cubicBezTo>
                      <a:pt x="14463" y="37982"/>
                      <a:pt x="15241" y="37686"/>
                      <a:pt x="16019" y="3737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BAD23F49-10A2-55FF-2722-018577C889F6}"/>
                  </a:ext>
                </a:extLst>
              </p:cNvPr>
              <p:cNvSpPr/>
              <p:nvPr/>
            </p:nvSpPr>
            <p:spPr>
              <a:xfrm>
                <a:off x="1574821" y="5135985"/>
                <a:ext cx="20740" cy="17648"/>
              </a:xfrm>
              <a:custGeom>
                <a:avLst/>
                <a:gdLst>
                  <a:gd name="connsiteX0" fmla="*/ 0 w 20740"/>
                  <a:gd name="connsiteY0" fmla="*/ 14963 h 17648"/>
                  <a:gd name="connsiteX1" fmla="*/ 2148 w 20740"/>
                  <a:gd name="connsiteY1" fmla="*/ 17648 h 17648"/>
                  <a:gd name="connsiteX2" fmla="*/ 20741 w 20740"/>
                  <a:gd name="connsiteY2" fmla="*/ 2352 h 17648"/>
                  <a:gd name="connsiteX3" fmla="*/ 18852 w 20740"/>
                  <a:gd name="connsiteY3" fmla="*/ 0 h 17648"/>
                  <a:gd name="connsiteX4" fmla="*/ 0 w 20740"/>
                  <a:gd name="connsiteY4" fmla="*/ 14963 h 1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0" h="17648">
                    <a:moveTo>
                      <a:pt x="0" y="14963"/>
                    </a:moveTo>
                    <a:cubicBezTo>
                      <a:pt x="722" y="15852"/>
                      <a:pt x="1426" y="16741"/>
                      <a:pt x="2148" y="17648"/>
                    </a:cubicBezTo>
                    <a:cubicBezTo>
                      <a:pt x="8352" y="12556"/>
                      <a:pt x="14537" y="7445"/>
                      <a:pt x="20741" y="2352"/>
                    </a:cubicBezTo>
                    <a:cubicBezTo>
                      <a:pt x="20111" y="1574"/>
                      <a:pt x="19482" y="778"/>
                      <a:pt x="18852" y="0"/>
                    </a:cubicBezTo>
                    <a:cubicBezTo>
                      <a:pt x="12574" y="4963"/>
                      <a:pt x="6278" y="9963"/>
                      <a:pt x="0" y="14963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F2049E94-D2DD-78E8-D5D8-7A795AFDB5A5}"/>
                  </a:ext>
                </a:extLst>
              </p:cNvPr>
              <p:cNvSpPr/>
              <p:nvPr/>
            </p:nvSpPr>
            <p:spPr>
              <a:xfrm>
                <a:off x="1600692" y="5156096"/>
                <a:ext cx="15092" cy="21833"/>
              </a:xfrm>
              <a:custGeom>
                <a:avLst/>
                <a:gdLst>
                  <a:gd name="connsiteX0" fmla="*/ 0 w 15092"/>
                  <a:gd name="connsiteY0" fmla="*/ 19723 h 21833"/>
                  <a:gd name="connsiteX1" fmla="*/ 2907 w 15092"/>
                  <a:gd name="connsiteY1" fmla="*/ 21834 h 21833"/>
                  <a:gd name="connsiteX2" fmla="*/ 15093 w 15092"/>
                  <a:gd name="connsiteY2" fmla="*/ 1370 h 21833"/>
                  <a:gd name="connsiteX3" fmla="*/ 12778 w 15092"/>
                  <a:gd name="connsiteY3" fmla="*/ 0 h 21833"/>
                  <a:gd name="connsiteX4" fmla="*/ 0 w 15092"/>
                  <a:gd name="connsiteY4" fmla="*/ 19723 h 2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92" h="21833">
                    <a:moveTo>
                      <a:pt x="0" y="19723"/>
                    </a:moveTo>
                    <a:cubicBezTo>
                      <a:pt x="963" y="20426"/>
                      <a:pt x="1945" y="21130"/>
                      <a:pt x="2907" y="21834"/>
                    </a:cubicBezTo>
                    <a:cubicBezTo>
                      <a:pt x="6963" y="15019"/>
                      <a:pt x="11037" y="8185"/>
                      <a:pt x="15093" y="1370"/>
                    </a:cubicBezTo>
                    <a:cubicBezTo>
                      <a:pt x="14315" y="908"/>
                      <a:pt x="13556" y="445"/>
                      <a:pt x="12778" y="0"/>
                    </a:cubicBezTo>
                    <a:cubicBezTo>
                      <a:pt x="8519" y="6556"/>
                      <a:pt x="4259" y="13148"/>
                      <a:pt x="0" y="19723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9ABF27AB-3310-5DD4-EF8A-D12DF73CD418}"/>
                  </a:ext>
                </a:extLst>
              </p:cNvPr>
              <p:cNvSpPr/>
              <p:nvPr/>
            </p:nvSpPr>
            <p:spPr>
              <a:xfrm>
                <a:off x="1545173" y="4911593"/>
                <a:ext cx="12148" cy="35907"/>
              </a:xfrm>
              <a:custGeom>
                <a:avLst/>
                <a:gdLst>
                  <a:gd name="connsiteX0" fmla="*/ 0 w 12148"/>
                  <a:gd name="connsiteY0" fmla="*/ 0 h 35907"/>
                  <a:gd name="connsiteX1" fmla="*/ 12148 w 12148"/>
                  <a:gd name="connsiteY1" fmla="*/ 35908 h 35907"/>
                  <a:gd name="connsiteX2" fmla="*/ 0 w 12148"/>
                  <a:gd name="connsiteY2" fmla="*/ 0 h 35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48" h="35907">
                    <a:moveTo>
                      <a:pt x="0" y="0"/>
                    </a:moveTo>
                    <a:cubicBezTo>
                      <a:pt x="4111" y="12130"/>
                      <a:pt x="7704" y="22760"/>
                      <a:pt x="12148" y="35908"/>
                    </a:cubicBezTo>
                    <a:cubicBezTo>
                      <a:pt x="11370" y="21648"/>
                      <a:pt x="8500" y="10611"/>
                      <a:pt x="0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" name="图形 35">
              <a:extLst>
                <a:ext uri="{FF2B5EF4-FFF2-40B4-BE49-F238E27FC236}">
                  <a16:creationId xmlns:a16="http://schemas.microsoft.com/office/drawing/2014/main" id="{2DD01677-8352-3F8E-7AE5-542845A41DBF}"/>
                </a:ext>
              </a:extLst>
            </p:cNvPr>
            <p:cNvGrpSpPr/>
            <p:nvPr/>
          </p:nvGrpSpPr>
          <p:grpSpPr>
            <a:xfrm>
              <a:off x="1824158" y="4064313"/>
              <a:ext cx="1795987" cy="1778754"/>
              <a:chOff x="1824158" y="4064313"/>
              <a:chExt cx="1795987" cy="1778754"/>
            </a:xfrm>
            <a:solidFill>
              <a:srgbClr val="E50012"/>
            </a:solidFill>
          </p:grpSpPr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13200FAD-3AF2-186D-4402-A03C72A16BD7}"/>
                  </a:ext>
                </a:extLst>
              </p:cNvPr>
              <p:cNvSpPr/>
              <p:nvPr/>
            </p:nvSpPr>
            <p:spPr>
              <a:xfrm>
                <a:off x="3081882" y="4945997"/>
                <a:ext cx="9903" cy="5855"/>
              </a:xfrm>
              <a:custGeom>
                <a:avLst/>
                <a:gdLst>
                  <a:gd name="connsiteX0" fmla="*/ 330 w 9903"/>
                  <a:gd name="connsiteY0" fmla="*/ 1781 h 5855"/>
                  <a:gd name="connsiteX1" fmla="*/ 256 w 9903"/>
                  <a:gd name="connsiteY1" fmla="*/ 5855 h 5855"/>
                  <a:gd name="connsiteX2" fmla="*/ 9904 w 9903"/>
                  <a:gd name="connsiteY2" fmla="*/ 4559 h 5855"/>
                  <a:gd name="connsiteX3" fmla="*/ 330 w 9903"/>
                  <a:gd name="connsiteY3" fmla="*/ 1781 h 5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3" h="5855">
                    <a:moveTo>
                      <a:pt x="330" y="1781"/>
                    </a:moveTo>
                    <a:cubicBezTo>
                      <a:pt x="-356" y="2411"/>
                      <a:pt x="237" y="4466"/>
                      <a:pt x="256" y="5855"/>
                    </a:cubicBezTo>
                    <a:cubicBezTo>
                      <a:pt x="3478" y="5429"/>
                      <a:pt x="6700" y="4985"/>
                      <a:pt x="9904" y="4559"/>
                    </a:cubicBezTo>
                    <a:cubicBezTo>
                      <a:pt x="6848" y="-460"/>
                      <a:pt x="3626" y="-1256"/>
                      <a:pt x="330" y="178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F5434DD-292E-5904-DFBC-2042CF8F340E}"/>
                  </a:ext>
                </a:extLst>
              </p:cNvPr>
              <p:cNvSpPr/>
              <p:nvPr/>
            </p:nvSpPr>
            <p:spPr>
              <a:xfrm>
                <a:off x="3062526" y="4957612"/>
                <a:ext cx="13333" cy="6975"/>
              </a:xfrm>
              <a:custGeom>
                <a:avLst/>
                <a:gdLst>
                  <a:gd name="connsiteX0" fmla="*/ 3593 w 13333"/>
                  <a:gd name="connsiteY0" fmla="*/ 6945 h 6975"/>
                  <a:gd name="connsiteX1" fmla="*/ 13333 w 13333"/>
                  <a:gd name="connsiteY1" fmla="*/ 3444 h 6975"/>
                  <a:gd name="connsiteX2" fmla="*/ 12537 w 13333"/>
                  <a:gd name="connsiteY2" fmla="*/ 0 h 6975"/>
                  <a:gd name="connsiteX3" fmla="*/ 2278 w 13333"/>
                  <a:gd name="connsiteY3" fmla="*/ 1296 h 6975"/>
                  <a:gd name="connsiteX4" fmla="*/ 0 w 13333"/>
                  <a:gd name="connsiteY4" fmla="*/ 5130 h 6975"/>
                  <a:gd name="connsiteX5" fmla="*/ 3593 w 13333"/>
                  <a:gd name="connsiteY5" fmla="*/ 6945 h 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33" h="6975">
                    <a:moveTo>
                      <a:pt x="3593" y="6945"/>
                    </a:moveTo>
                    <a:cubicBezTo>
                      <a:pt x="6926" y="6093"/>
                      <a:pt x="10093" y="4648"/>
                      <a:pt x="13333" y="3444"/>
                    </a:cubicBezTo>
                    <a:cubicBezTo>
                      <a:pt x="13074" y="2296"/>
                      <a:pt x="12815" y="1148"/>
                      <a:pt x="12537" y="0"/>
                    </a:cubicBezTo>
                    <a:cubicBezTo>
                      <a:pt x="9111" y="370"/>
                      <a:pt x="5611" y="463"/>
                      <a:pt x="2278" y="1296"/>
                    </a:cubicBezTo>
                    <a:cubicBezTo>
                      <a:pt x="1259" y="1556"/>
                      <a:pt x="741" y="3796"/>
                      <a:pt x="0" y="5130"/>
                    </a:cubicBezTo>
                    <a:cubicBezTo>
                      <a:pt x="1222" y="5778"/>
                      <a:pt x="2630" y="7204"/>
                      <a:pt x="3593" y="6945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4F374B8A-AB95-75C4-87B7-B6B34EF21E9B}"/>
                  </a:ext>
                </a:extLst>
              </p:cNvPr>
              <p:cNvSpPr/>
              <p:nvPr/>
            </p:nvSpPr>
            <p:spPr>
              <a:xfrm>
                <a:off x="3036730" y="4884981"/>
                <a:ext cx="50241" cy="12777"/>
              </a:xfrm>
              <a:custGeom>
                <a:avLst/>
                <a:gdLst>
                  <a:gd name="connsiteX0" fmla="*/ 50241 w 50241"/>
                  <a:gd name="connsiteY0" fmla="*/ 11296 h 12777"/>
                  <a:gd name="connsiteX1" fmla="*/ 9518 w 50241"/>
                  <a:gd name="connsiteY1" fmla="*/ 0 h 12777"/>
                  <a:gd name="connsiteX2" fmla="*/ 0 w 50241"/>
                  <a:gd name="connsiteY2" fmla="*/ 12778 h 12777"/>
                  <a:gd name="connsiteX3" fmla="*/ 49815 w 50241"/>
                  <a:gd name="connsiteY3" fmla="*/ 12778 h 12777"/>
                  <a:gd name="connsiteX4" fmla="*/ 50241 w 50241"/>
                  <a:gd name="connsiteY4" fmla="*/ 11296 h 12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41" h="12777">
                    <a:moveTo>
                      <a:pt x="50241" y="11296"/>
                    </a:moveTo>
                    <a:cubicBezTo>
                      <a:pt x="36426" y="7463"/>
                      <a:pt x="22611" y="3630"/>
                      <a:pt x="9518" y="0"/>
                    </a:cubicBezTo>
                    <a:cubicBezTo>
                      <a:pt x="6370" y="4222"/>
                      <a:pt x="3704" y="7796"/>
                      <a:pt x="0" y="12778"/>
                    </a:cubicBezTo>
                    <a:cubicBezTo>
                      <a:pt x="17463" y="12778"/>
                      <a:pt x="33630" y="12778"/>
                      <a:pt x="49815" y="12778"/>
                    </a:cubicBezTo>
                    <a:cubicBezTo>
                      <a:pt x="49964" y="12278"/>
                      <a:pt x="50112" y="11796"/>
                      <a:pt x="50241" y="11296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D17F2242-C570-D4B1-33A4-84AADEF8C184}"/>
                  </a:ext>
                </a:extLst>
              </p:cNvPr>
              <p:cNvSpPr/>
              <p:nvPr/>
            </p:nvSpPr>
            <p:spPr>
              <a:xfrm>
                <a:off x="3062708" y="4936273"/>
                <a:ext cx="11392" cy="6607"/>
              </a:xfrm>
              <a:custGeom>
                <a:avLst/>
                <a:gdLst>
                  <a:gd name="connsiteX0" fmla="*/ 11392 w 11392"/>
                  <a:gd name="connsiteY0" fmla="*/ 2561 h 6607"/>
                  <a:gd name="connsiteX1" fmla="*/ 262 w 11392"/>
                  <a:gd name="connsiteY1" fmla="*/ 1950 h 6607"/>
                  <a:gd name="connsiteX2" fmla="*/ 596 w 11392"/>
                  <a:gd name="connsiteY2" fmla="*/ 5079 h 6607"/>
                  <a:gd name="connsiteX3" fmla="*/ 11392 w 11392"/>
                  <a:gd name="connsiteY3" fmla="*/ 2561 h 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92" h="6607">
                    <a:moveTo>
                      <a:pt x="11392" y="2561"/>
                    </a:moveTo>
                    <a:cubicBezTo>
                      <a:pt x="7744" y="79"/>
                      <a:pt x="4114" y="-1402"/>
                      <a:pt x="262" y="1950"/>
                    </a:cubicBezTo>
                    <a:cubicBezTo>
                      <a:pt x="-219" y="2376"/>
                      <a:pt x="3" y="4709"/>
                      <a:pt x="596" y="5079"/>
                    </a:cubicBezTo>
                    <a:cubicBezTo>
                      <a:pt x="4670" y="7654"/>
                      <a:pt x="8337" y="7079"/>
                      <a:pt x="11392" y="256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2D019C02-3321-55D3-62C2-B25598473245}"/>
                  </a:ext>
                </a:extLst>
              </p:cNvPr>
              <p:cNvSpPr/>
              <p:nvPr/>
            </p:nvSpPr>
            <p:spPr>
              <a:xfrm>
                <a:off x="3016896" y="4870991"/>
                <a:ext cx="18388" cy="20551"/>
              </a:xfrm>
              <a:custGeom>
                <a:avLst/>
                <a:gdLst>
                  <a:gd name="connsiteX0" fmla="*/ 0 w 18388"/>
                  <a:gd name="connsiteY0" fmla="*/ 2250 h 20551"/>
                  <a:gd name="connsiteX1" fmla="*/ 12741 w 18388"/>
                  <a:gd name="connsiteY1" fmla="*/ 11824 h 20551"/>
                  <a:gd name="connsiteX2" fmla="*/ 4037 w 18388"/>
                  <a:gd name="connsiteY2" fmla="*/ 20046 h 20551"/>
                  <a:gd name="connsiteX3" fmla="*/ 16852 w 18388"/>
                  <a:gd name="connsiteY3" fmla="*/ 16083 h 20551"/>
                  <a:gd name="connsiteX4" fmla="*/ 15056 w 18388"/>
                  <a:gd name="connsiteY4" fmla="*/ 3472 h 20551"/>
                  <a:gd name="connsiteX5" fmla="*/ 0 w 18388"/>
                  <a:gd name="connsiteY5" fmla="*/ 2250 h 2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88" h="20551">
                    <a:moveTo>
                      <a:pt x="0" y="2250"/>
                    </a:moveTo>
                    <a:cubicBezTo>
                      <a:pt x="6463" y="2916"/>
                      <a:pt x="13130" y="4546"/>
                      <a:pt x="12741" y="11824"/>
                    </a:cubicBezTo>
                    <a:cubicBezTo>
                      <a:pt x="12593" y="14768"/>
                      <a:pt x="6963" y="17435"/>
                      <a:pt x="4037" y="20046"/>
                    </a:cubicBezTo>
                    <a:cubicBezTo>
                      <a:pt x="8315" y="20954"/>
                      <a:pt x="13500" y="21157"/>
                      <a:pt x="16852" y="16083"/>
                    </a:cubicBezTo>
                    <a:cubicBezTo>
                      <a:pt x="19741" y="11694"/>
                      <a:pt x="18222" y="7046"/>
                      <a:pt x="15056" y="3472"/>
                    </a:cubicBezTo>
                    <a:cubicBezTo>
                      <a:pt x="10908" y="-1195"/>
                      <a:pt x="5667" y="-695"/>
                      <a:pt x="0" y="225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31A8BDB0-1AD0-BCD2-74D9-38E4BE68DB58}"/>
                  </a:ext>
                </a:extLst>
              </p:cNvPr>
              <p:cNvSpPr/>
              <p:nvPr/>
            </p:nvSpPr>
            <p:spPr>
              <a:xfrm>
                <a:off x="3036002" y="4856240"/>
                <a:ext cx="20751" cy="15516"/>
              </a:xfrm>
              <a:custGeom>
                <a:avLst/>
                <a:gdLst>
                  <a:gd name="connsiteX0" fmla="*/ 12950 w 20751"/>
                  <a:gd name="connsiteY0" fmla="*/ 15019 h 15516"/>
                  <a:gd name="connsiteX1" fmla="*/ 20747 w 20751"/>
                  <a:gd name="connsiteY1" fmla="*/ 6185 h 15516"/>
                  <a:gd name="connsiteX2" fmla="*/ 19117 w 20751"/>
                  <a:gd name="connsiteY2" fmla="*/ 0 h 15516"/>
                  <a:gd name="connsiteX3" fmla="*/ 12876 w 20751"/>
                  <a:gd name="connsiteY3" fmla="*/ 8611 h 15516"/>
                  <a:gd name="connsiteX4" fmla="*/ 1357 w 20751"/>
                  <a:gd name="connsiteY4" fmla="*/ 2519 h 15516"/>
                  <a:gd name="connsiteX5" fmla="*/ 1950 w 20751"/>
                  <a:gd name="connsiteY5" fmla="*/ 11852 h 15516"/>
                  <a:gd name="connsiteX6" fmla="*/ 12950 w 20751"/>
                  <a:gd name="connsiteY6" fmla="*/ 15019 h 1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51" h="15516">
                    <a:moveTo>
                      <a:pt x="12950" y="15019"/>
                    </a:moveTo>
                    <a:cubicBezTo>
                      <a:pt x="17895" y="14148"/>
                      <a:pt x="20895" y="11296"/>
                      <a:pt x="20747" y="6185"/>
                    </a:cubicBezTo>
                    <a:cubicBezTo>
                      <a:pt x="20672" y="3741"/>
                      <a:pt x="19487" y="1333"/>
                      <a:pt x="19117" y="0"/>
                    </a:cubicBezTo>
                    <a:cubicBezTo>
                      <a:pt x="16672" y="3519"/>
                      <a:pt x="14394" y="8833"/>
                      <a:pt x="12876" y="8611"/>
                    </a:cubicBezTo>
                    <a:cubicBezTo>
                      <a:pt x="9135" y="8093"/>
                      <a:pt x="5746" y="5037"/>
                      <a:pt x="1357" y="2519"/>
                    </a:cubicBezTo>
                    <a:cubicBezTo>
                      <a:pt x="-994" y="4593"/>
                      <a:pt x="42" y="8426"/>
                      <a:pt x="1950" y="11852"/>
                    </a:cubicBezTo>
                    <a:cubicBezTo>
                      <a:pt x="4395" y="16296"/>
                      <a:pt x="8746" y="15759"/>
                      <a:pt x="12950" y="15019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2DF2112F-48DB-78A0-09A1-F56420EA2B43}"/>
                  </a:ext>
                </a:extLst>
              </p:cNvPr>
              <p:cNvSpPr/>
              <p:nvPr/>
            </p:nvSpPr>
            <p:spPr>
              <a:xfrm>
                <a:off x="3013092" y="4903156"/>
                <a:ext cx="21014" cy="17567"/>
              </a:xfrm>
              <a:custGeom>
                <a:avLst/>
                <a:gdLst>
                  <a:gd name="connsiteX0" fmla="*/ 8508 w 21014"/>
                  <a:gd name="connsiteY0" fmla="*/ 67 h 17567"/>
                  <a:gd name="connsiteX1" fmla="*/ 174 w 21014"/>
                  <a:gd name="connsiteY1" fmla="*/ 9937 h 17567"/>
                  <a:gd name="connsiteX2" fmla="*/ 14008 w 21014"/>
                  <a:gd name="connsiteY2" fmla="*/ 7234 h 17567"/>
                  <a:gd name="connsiteX3" fmla="*/ 11026 w 21014"/>
                  <a:gd name="connsiteY3" fmla="*/ 17567 h 17567"/>
                  <a:gd name="connsiteX4" fmla="*/ 20989 w 21014"/>
                  <a:gd name="connsiteY4" fmla="*/ 9511 h 17567"/>
                  <a:gd name="connsiteX5" fmla="*/ 8508 w 21014"/>
                  <a:gd name="connsiteY5" fmla="*/ 67 h 17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14" h="17567">
                    <a:moveTo>
                      <a:pt x="8508" y="67"/>
                    </a:moveTo>
                    <a:cubicBezTo>
                      <a:pt x="2137" y="752"/>
                      <a:pt x="-770" y="4196"/>
                      <a:pt x="174" y="9937"/>
                    </a:cubicBezTo>
                    <a:cubicBezTo>
                      <a:pt x="4767" y="5122"/>
                      <a:pt x="10749" y="3882"/>
                      <a:pt x="14008" y="7234"/>
                    </a:cubicBezTo>
                    <a:cubicBezTo>
                      <a:pt x="18082" y="11419"/>
                      <a:pt x="14915" y="14271"/>
                      <a:pt x="11026" y="17567"/>
                    </a:cubicBezTo>
                    <a:cubicBezTo>
                      <a:pt x="18378" y="17586"/>
                      <a:pt x="21323" y="14919"/>
                      <a:pt x="20989" y="9511"/>
                    </a:cubicBezTo>
                    <a:cubicBezTo>
                      <a:pt x="20601" y="3808"/>
                      <a:pt x="14767" y="-600"/>
                      <a:pt x="8508" y="67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28E26FF3-4164-5D1B-3DBF-C1EBF5EB10D8}"/>
                  </a:ext>
                </a:extLst>
              </p:cNvPr>
              <p:cNvSpPr/>
              <p:nvPr/>
            </p:nvSpPr>
            <p:spPr>
              <a:xfrm>
                <a:off x="3066249" y="4916461"/>
                <a:ext cx="12537" cy="7687"/>
              </a:xfrm>
              <a:custGeom>
                <a:avLst/>
                <a:gdLst>
                  <a:gd name="connsiteX0" fmla="*/ 0 w 12537"/>
                  <a:gd name="connsiteY0" fmla="*/ 7688 h 7687"/>
                  <a:gd name="connsiteX1" fmla="*/ 12537 w 12537"/>
                  <a:gd name="connsiteY1" fmla="*/ 4039 h 7687"/>
                  <a:gd name="connsiteX2" fmla="*/ 0 w 12537"/>
                  <a:gd name="connsiteY2" fmla="*/ 7688 h 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37" h="7687">
                    <a:moveTo>
                      <a:pt x="0" y="7688"/>
                    </a:moveTo>
                    <a:cubicBezTo>
                      <a:pt x="3778" y="6595"/>
                      <a:pt x="7556" y="5484"/>
                      <a:pt x="12537" y="4039"/>
                    </a:cubicBezTo>
                    <a:cubicBezTo>
                      <a:pt x="4648" y="-2183"/>
                      <a:pt x="1370" y="-1405"/>
                      <a:pt x="0" y="7688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728E3CD3-6CE0-6A6A-ADE4-50804760B366}"/>
                  </a:ext>
                </a:extLst>
              </p:cNvPr>
              <p:cNvSpPr/>
              <p:nvPr/>
            </p:nvSpPr>
            <p:spPr>
              <a:xfrm>
                <a:off x="3040767" y="4902949"/>
                <a:ext cx="50982" cy="14199"/>
              </a:xfrm>
              <a:custGeom>
                <a:avLst/>
                <a:gdLst>
                  <a:gd name="connsiteX0" fmla="*/ 0 w 50982"/>
                  <a:gd name="connsiteY0" fmla="*/ 70 h 14199"/>
                  <a:gd name="connsiteX1" fmla="*/ 2204 w 50982"/>
                  <a:gd name="connsiteY1" fmla="*/ 14200 h 14199"/>
                  <a:gd name="connsiteX2" fmla="*/ 50982 w 50982"/>
                  <a:gd name="connsiteY2" fmla="*/ 3700 h 14199"/>
                  <a:gd name="connsiteX3" fmla="*/ 0 w 50982"/>
                  <a:gd name="connsiteY3" fmla="*/ 70 h 14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82" h="14199">
                    <a:moveTo>
                      <a:pt x="0" y="70"/>
                    </a:moveTo>
                    <a:cubicBezTo>
                      <a:pt x="815" y="5255"/>
                      <a:pt x="1463" y="9385"/>
                      <a:pt x="2204" y="14200"/>
                    </a:cubicBezTo>
                    <a:cubicBezTo>
                      <a:pt x="17556" y="4681"/>
                      <a:pt x="34352" y="5033"/>
                      <a:pt x="50982" y="3700"/>
                    </a:cubicBezTo>
                    <a:cubicBezTo>
                      <a:pt x="34149" y="-1800"/>
                      <a:pt x="16889" y="626"/>
                      <a:pt x="0" y="7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488AE949-064C-20EE-125D-F009E4A83A17}"/>
                  </a:ext>
                </a:extLst>
              </p:cNvPr>
              <p:cNvSpPr/>
              <p:nvPr/>
            </p:nvSpPr>
            <p:spPr>
              <a:xfrm>
                <a:off x="3030748" y="4988057"/>
                <a:ext cx="53130" cy="16304"/>
              </a:xfrm>
              <a:custGeom>
                <a:avLst/>
                <a:gdLst>
                  <a:gd name="connsiteX0" fmla="*/ 53130 w 53130"/>
                  <a:gd name="connsiteY0" fmla="*/ 0 h 16304"/>
                  <a:gd name="connsiteX1" fmla="*/ 1111 w 53130"/>
                  <a:gd name="connsiteY1" fmla="*/ 0 h 16304"/>
                  <a:gd name="connsiteX2" fmla="*/ 0 w 53130"/>
                  <a:gd name="connsiteY2" fmla="*/ 15797 h 16304"/>
                  <a:gd name="connsiteX3" fmla="*/ 53130 w 53130"/>
                  <a:gd name="connsiteY3" fmla="*/ 0 h 16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130" h="16304">
                    <a:moveTo>
                      <a:pt x="53130" y="0"/>
                    </a:moveTo>
                    <a:cubicBezTo>
                      <a:pt x="35630" y="0"/>
                      <a:pt x="17704" y="0"/>
                      <a:pt x="1111" y="0"/>
                    </a:cubicBezTo>
                    <a:cubicBezTo>
                      <a:pt x="778" y="4778"/>
                      <a:pt x="408" y="9852"/>
                      <a:pt x="0" y="15797"/>
                    </a:cubicBezTo>
                    <a:cubicBezTo>
                      <a:pt x="19982" y="18371"/>
                      <a:pt x="37482" y="10871"/>
                      <a:pt x="53130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B0A89327-063B-4043-D0BE-BD656EC00709}"/>
                  </a:ext>
                </a:extLst>
              </p:cNvPr>
              <p:cNvSpPr/>
              <p:nvPr/>
            </p:nvSpPr>
            <p:spPr>
              <a:xfrm>
                <a:off x="3032082" y="4993242"/>
                <a:ext cx="53593" cy="37463"/>
              </a:xfrm>
              <a:custGeom>
                <a:avLst/>
                <a:gdLst>
                  <a:gd name="connsiteX0" fmla="*/ 0 w 53593"/>
                  <a:gd name="connsiteY0" fmla="*/ 18056 h 37463"/>
                  <a:gd name="connsiteX1" fmla="*/ 2574 w 53593"/>
                  <a:gd name="connsiteY1" fmla="*/ 37464 h 37463"/>
                  <a:gd name="connsiteX2" fmla="*/ 53593 w 53593"/>
                  <a:gd name="connsiteY2" fmla="*/ 0 h 37463"/>
                  <a:gd name="connsiteX3" fmla="*/ 0 w 53593"/>
                  <a:gd name="connsiteY3" fmla="*/ 18056 h 37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93" h="37463">
                    <a:moveTo>
                      <a:pt x="0" y="18056"/>
                    </a:moveTo>
                    <a:cubicBezTo>
                      <a:pt x="7759" y="24408"/>
                      <a:pt x="8259" y="30704"/>
                      <a:pt x="2574" y="37464"/>
                    </a:cubicBezTo>
                    <a:cubicBezTo>
                      <a:pt x="18908" y="36704"/>
                      <a:pt x="46204" y="16685"/>
                      <a:pt x="53593" y="0"/>
                    </a:cubicBezTo>
                    <a:cubicBezTo>
                      <a:pt x="37611" y="11056"/>
                      <a:pt x="20741" y="17778"/>
                      <a:pt x="0" y="18056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632A2B0F-BC40-70DF-1AAE-8A6A04BC9610}"/>
                  </a:ext>
                </a:extLst>
              </p:cNvPr>
              <p:cNvSpPr/>
              <p:nvPr/>
            </p:nvSpPr>
            <p:spPr>
              <a:xfrm>
                <a:off x="3079183" y="4997742"/>
                <a:ext cx="17676" cy="57611"/>
              </a:xfrm>
              <a:custGeom>
                <a:avLst/>
                <a:gdLst>
                  <a:gd name="connsiteX0" fmla="*/ 140 w 17676"/>
                  <a:gd name="connsiteY0" fmla="*/ 57612 h 57611"/>
                  <a:gd name="connsiteX1" fmla="*/ 17677 w 17676"/>
                  <a:gd name="connsiteY1" fmla="*/ 0 h 57611"/>
                  <a:gd name="connsiteX2" fmla="*/ 140 w 17676"/>
                  <a:gd name="connsiteY2" fmla="*/ 57612 h 5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676" h="57611">
                    <a:moveTo>
                      <a:pt x="140" y="57612"/>
                    </a:moveTo>
                    <a:cubicBezTo>
                      <a:pt x="6010" y="38297"/>
                      <a:pt x="11843" y="19148"/>
                      <a:pt x="17677" y="0"/>
                    </a:cubicBezTo>
                    <a:cubicBezTo>
                      <a:pt x="5806" y="17296"/>
                      <a:pt x="-1083" y="36112"/>
                      <a:pt x="140" y="5761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936C9D74-7FF0-4E2B-821D-95FE0C105357}"/>
                  </a:ext>
                </a:extLst>
              </p:cNvPr>
              <p:cNvSpPr/>
              <p:nvPr/>
            </p:nvSpPr>
            <p:spPr>
              <a:xfrm>
                <a:off x="3006248" y="4985743"/>
                <a:ext cx="14045" cy="18676"/>
              </a:xfrm>
              <a:custGeom>
                <a:avLst/>
                <a:gdLst>
                  <a:gd name="connsiteX0" fmla="*/ 12408 w 14045"/>
                  <a:gd name="connsiteY0" fmla="*/ 3740 h 18676"/>
                  <a:gd name="connsiteX1" fmla="*/ 1593 w 14045"/>
                  <a:gd name="connsiteY1" fmla="*/ 962 h 18676"/>
                  <a:gd name="connsiteX2" fmla="*/ 9778 w 14045"/>
                  <a:gd name="connsiteY2" fmla="*/ 9518 h 18676"/>
                  <a:gd name="connsiteX3" fmla="*/ 0 w 14045"/>
                  <a:gd name="connsiteY3" fmla="*/ 17981 h 18676"/>
                  <a:gd name="connsiteX4" fmla="*/ 13260 w 14045"/>
                  <a:gd name="connsiteY4" fmla="*/ 13221 h 18676"/>
                  <a:gd name="connsiteX5" fmla="*/ 12408 w 14045"/>
                  <a:gd name="connsiteY5" fmla="*/ 3740 h 18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45" h="18676">
                    <a:moveTo>
                      <a:pt x="12408" y="3740"/>
                    </a:moveTo>
                    <a:cubicBezTo>
                      <a:pt x="9593" y="369"/>
                      <a:pt x="5000" y="-1131"/>
                      <a:pt x="1593" y="962"/>
                    </a:cubicBezTo>
                    <a:cubicBezTo>
                      <a:pt x="4574" y="3925"/>
                      <a:pt x="8945" y="6277"/>
                      <a:pt x="9778" y="9518"/>
                    </a:cubicBezTo>
                    <a:cubicBezTo>
                      <a:pt x="11408" y="15944"/>
                      <a:pt x="4185" y="15036"/>
                      <a:pt x="0" y="17981"/>
                    </a:cubicBezTo>
                    <a:cubicBezTo>
                      <a:pt x="6389" y="19981"/>
                      <a:pt x="10833" y="17444"/>
                      <a:pt x="13260" y="13221"/>
                    </a:cubicBezTo>
                    <a:cubicBezTo>
                      <a:pt x="14611" y="10869"/>
                      <a:pt x="14148" y="5814"/>
                      <a:pt x="12408" y="374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1F392EE0-BDE0-96C2-428C-8F57199109B6}"/>
                  </a:ext>
                </a:extLst>
              </p:cNvPr>
              <p:cNvSpPr/>
              <p:nvPr/>
            </p:nvSpPr>
            <p:spPr>
              <a:xfrm>
                <a:off x="3010192" y="4954488"/>
                <a:ext cx="14833" cy="10975"/>
              </a:xfrm>
              <a:custGeom>
                <a:avLst/>
                <a:gdLst>
                  <a:gd name="connsiteX0" fmla="*/ 14834 w 14833"/>
                  <a:gd name="connsiteY0" fmla="*/ 10976 h 10975"/>
                  <a:gd name="connsiteX1" fmla="*/ 12352 w 14833"/>
                  <a:gd name="connsiteY1" fmla="*/ 1809 h 10975"/>
                  <a:gd name="connsiteX2" fmla="*/ 0 w 14833"/>
                  <a:gd name="connsiteY2" fmla="*/ 3717 h 10975"/>
                  <a:gd name="connsiteX3" fmla="*/ 14834 w 14833"/>
                  <a:gd name="connsiteY3" fmla="*/ 10976 h 1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33" h="10975">
                    <a:moveTo>
                      <a:pt x="14834" y="10976"/>
                    </a:moveTo>
                    <a:cubicBezTo>
                      <a:pt x="14723" y="7383"/>
                      <a:pt x="14445" y="3309"/>
                      <a:pt x="12352" y="1809"/>
                    </a:cubicBezTo>
                    <a:cubicBezTo>
                      <a:pt x="8593" y="-857"/>
                      <a:pt x="3870" y="-857"/>
                      <a:pt x="0" y="3717"/>
                    </a:cubicBezTo>
                    <a:cubicBezTo>
                      <a:pt x="6519" y="2939"/>
                      <a:pt x="12000" y="3698"/>
                      <a:pt x="14834" y="10976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5A91E20E-1A88-BFF8-BD49-9306EA94FC30}"/>
                  </a:ext>
                </a:extLst>
              </p:cNvPr>
              <p:cNvSpPr/>
              <p:nvPr/>
            </p:nvSpPr>
            <p:spPr>
              <a:xfrm>
                <a:off x="3019266" y="5015240"/>
                <a:ext cx="9598" cy="14919"/>
              </a:xfrm>
              <a:custGeom>
                <a:avLst/>
                <a:gdLst>
                  <a:gd name="connsiteX0" fmla="*/ 0 w 9598"/>
                  <a:gd name="connsiteY0" fmla="*/ 95 h 14919"/>
                  <a:gd name="connsiteX1" fmla="*/ 93 w 9598"/>
                  <a:gd name="connsiteY1" fmla="*/ 14892 h 14919"/>
                  <a:gd name="connsiteX2" fmla="*/ 9593 w 9598"/>
                  <a:gd name="connsiteY2" fmla="*/ 7058 h 14919"/>
                  <a:gd name="connsiteX3" fmla="*/ 0 w 9598"/>
                  <a:gd name="connsiteY3" fmla="*/ 95 h 1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8" h="14919">
                    <a:moveTo>
                      <a:pt x="0" y="95"/>
                    </a:moveTo>
                    <a:cubicBezTo>
                      <a:pt x="8574" y="5799"/>
                      <a:pt x="8704" y="8095"/>
                      <a:pt x="93" y="14892"/>
                    </a:cubicBezTo>
                    <a:cubicBezTo>
                      <a:pt x="7093" y="15207"/>
                      <a:pt x="9741" y="12799"/>
                      <a:pt x="9593" y="7058"/>
                    </a:cubicBezTo>
                    <a:cubicBezTo>
                      <a:pt x="9445" y="1503"/>
                      <a:pt x="6722" y="-479"/>
                      <a:pt x="0" y="95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0FE793D8-6D13-60AB-E449-2140929FDF64}"/>
                  </a:ext>
                </a:extLst>
              </p:cNvPr>
              <p:cNvSpPr/>
              <p:nvPr/>
            </p:nvSpPr>
            <p:spPr>
              <a:xfrm>
                <a:off x="3025674" y="4963279"/>
                <a:ext cx="51685" cy="20215"/>
              </a:xfrm>
              <a:custGeom>
                <a:avLst/>
                <a:gdLst>
                  <a:gd name="connsiteX0" fmla="*/ 51686 w 51685"/>
                  <a:gd name="connsiteY0" fmla="*/ 17056 h 20215"/>
                  <a:gd name="connsiteX1" fmla="*/ 10148 w 51685"/>
                  <a:gd name="connsiteY1" fmla="*/ 0 h 20215"/>
                  <a:gd name="connsiteX2" fmla="*/ 0 w 51685"/>
                  <a:gd name="connsiteY2" fmla="*/ 15611 h 20215"/>
                  <a:gd name="connsiteX3" fmla="*/ 51686 w 51685"/>
                  <a:gd name="connsiteY3" fmla="*/ 17056 h 2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685" h="20215">
                    <a:moveTo>
                      <a:pt x="51686" y="17056"/>
                    </a:moveTo>
                    <a:cubicBezTo>
                      <a:pt x="35704" y="15704"/>
                      <a:pt x="21908" y="9389"/>
                      <a:pt x="10148" y="0"/>
                    </a:cubicBezTo>
                    <a:cubicBezTo>
                      <a:pt x="6519" y="5574"/>
                      <a:pt x="3389" y="10408"/>
                      <a:pt x="0" y="15611"/>
                    </a:cubicBezTo>
                    <a:cubicBezTo>
                      <a:pt x="17241" y="19111"/>
                      <a:pt x="34241" y="23186"/>
                      <a:pt x="51686" y="17056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363503BB-AC4E-18A2-F9C1-60902B0BF37A}"/>
                  </a:ext>
                </a:extLst>
              </p:cNvPr>
              <p:cNvSpPr/>
              <p:nvPr/>
            </p:nvSpPr>
            <p:spPr>
              <a:xfrm>
                <a:off x="2610400" y="4856423"/>
                <a:ext cx="28343" cy="38507"/>
              </a:xfrm>
              <a:custGeom>
                <a:avLst/>
                <a:gdLst>
                  <a:gd name="connsiteX0" fmla="*/ 14510 w 28343"/>
                  <a:gd name="connsiteY0" fmla="*/ 38503 h 38507"/>
                  <a:gd name="connsiteX1" fmla="*/ 28343 w 28343"/>
                  <a:gd name="connsiteY1" fmla="*/ 19225 h 38507"/>
                  <a:gd name="connsiteX2" fmla="*/ 14473 w 28343"/>
                  <a:gd name="connsiteY2" fmla="*/ 2 h 38507"/>
                  <a:gd name="connsiteX3" fmla="*/ 9 w 28343"/>
                  <a:gd name="connsiteY3" fmla="*/ 19780 h 38507"/>
                  <a:gd name="connsiteX4" fmla="*/ 14510 w 28343"/>
                  <a:gd name="connsiteY4" fmla="*/ 38503 h 3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343" h="38507">
                    <a:moveTo>
                      <a:pt x="14510" y="38503"/>
                    </a:moveTo>
                    <a:cubicBezTo>
                      <a:pt x="22399" y="38244"/>
                      <a:pt x="28380" y="29910"/>
                      <a:pt x="28343" y="19225"/>
                    </a:cubicBezTo>
                    <a:cubicBezTo>
                      <a:pt x="28306" y="8465"/>
                      <a:pt x="22325" y="169"/>
                      <a:pt x="14473" y="2"/>
                    </a:cubicBezTo>
                    <a:cubicBezTo>
                      <a:pt x="6398" y="-164"/>
                      <a:pt x="-287" y="8965"/>
                      <a:pt x="9" y="19780"/>
                    </a:cubicBezTo>
                    <a:cubicBezTo>
                      <a:pt x="287" y="30299"/>
                      <a:pt x="6824" y="38744"/>
                      <a:pt x="14510" y="38503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8AB39BAE-EE6F-48EB-4067-9FFE140B0C05}"/>
                  </a:ext>
                </a:extLst>
              </p:cNvPr>
              <p:cNvSpPr/>
              <p:nvPr/>
            </p:nvSpPr>
            <p:spPr>
              <a:xfrm>
                <a:off x="2615113" y="5017520"/>
                <a:ext cx="166576" cy="158762"/>
              </a:xfrm>
              <a:custGeom>
                <a:avLst/>
                <a:gdLst>
                  <a:gd name="connsiteX0" fmla="*/ 83409 w 166576"/>
                  <a:gd name="connsiteY0" fmla="*/ 1 h 158762"/>
                  <a:gd name="connsiteX1" fmla="*/ 0 w 166576"/>
                  <a:gd name="connsiteY1" fmla="*/ 79576 h 158762"/>
                  <a:gd name="connsiteX2" fmla="*/ 83631 w 166576"/>
                  <a:gd name="connsiteY2" fmla="*/ 158762 h 158762"/>
                  <a:gd name="connsiteX3" fmla="*/ 166576 w 166576"/>
                  <a:gd name="connsiteY3" fmla="*/ 79465 h 158762"/>
                  <a:gd name="connsiteX4" fmla="*/ 83409 w 166576"/>
                  <a:gd name="connsiteY4" fmla="*/ 1 h 158762"/>
                  <a:gd name="connsiteX5" fmla="*/ 65353 w 166576"/>
                  <a:gd name="connsiteY5" fmla="*/ 14519 h 158762"/>
                  <a:gd name="connsiteX6" fmla="*/ 81094 w 166576"/>
                  <a:gd name="connsiteY6" fmla="*/ 30223 h 158762"/>
                  <a:gd name="connsiteX7" fmla="*/ 24463 w 166576"/>
                  <a:gd name="connsiteY7" fmla="*/ 70076 h 158762"/>
                  <a:gd name="connsiteX8" fmla="*/ 16315 w 166576"/>
                  <a:gd name="connsiteY8" fmla="*/ 63520 h 158762"/>
                  <a:gd name="connsiteX9" fmla="*/ 65353 w 166576"/>
                  <a:gd name="connsiteY9" fmla="*/ 14519 h 158762"/>
                  <a:gd name="connsiteX10" fmla="*/ 20223 w 166576"/>
                  <a:gd name="connsiteY10" fmla="*/ 81224 h 158762"/>
                  <a:gd name="connsiteX11" fmla="*/ 83557 w 166576"/>
                  <a:gd name="connsiteY11" fmla="*/ 140780 h 158762"/>
                  <a:gd name="connsiteX12" fmla="*/ 20223 w 166576"/>
                  <a:gd name="connsiteY12" fmla="*/ 81224 h 158762"/>
                  <a:gd name="connsiteX13" fmla="*/ 49464 w 166576"/>
                  <a:gd name="connsiteY13" fmla="*/ 80317 h 158762"/>
                  <a:gd name="connsiteX14" fmla="*/ 80779 w 166576"/>
                  <a:gd name="connsiteY14" fmla="*/ 47446 h 158762"/>
                  <a:gd name="connsiteX15" fmla="*/ 118242 w 166576"/>
                  <a:gd name="connsiteY15" fmla="*/ 78687 h 158762"/>
                  <a:gd name="connsiteX16" fmla="*/ 83668 w 166576"/>
                  <a:gd name="connsiteY16" fmla="*/ 110817 h 158762"/>
                  <a:gd name="connsiteX17" fmla="*/ 49464 w 166576"/>
                  <a:gd name="connsiteY17" fmla="*/ 80317 h 158762"/>
                  <a:gd name="connsiteX18" fmla="*/ 93149 w 166576"/>
                  <a:gd name="connsiteY18" fmla="*/ 135095 h 158762"/>
                  <a:gd name="connsiteX19" fmla="*/ 147409 w 166576"/>
                  <a:gd name="connsiteY19" fmla="*/ 86965 h 158762"/>
                  <a:gd name="connsiteX20" fmla="*/ 93149 w 166576"/>
                  <a:gd name="connsiteY20" fmla="*/ 135095 h 158762"/>
                  <a:gd name="connsiteX21" fmla="*/ 142076 w 166576"/>
                  <a:gd name="connsiteY21" fmla="*/ 72650 h 158762"/>
                  <a:gd name="connsiteX22" fmla="*/ 91168 w 166576"/>
                  <a:gd name="connsiteY22" fmla="*/ 26408 h 158762"/>
                  <a:gd name="connsiteX23" fmla="*/ 100076 w 166576"/>
                  <a:gd name="connsiteY23" fmla="*/ 15260 h 158762"/>
                  <a:gd name="connsiteX24" fmla="*/ 151095 w 166576"/>
                  <a:gd name="connsiteY24" fmla="*/ 62835 h 158762"/>
                  <a:gd name="connsiteX25" fmla="*/ 142076 w 166576"/>
                  <a:gd name="connsiteY25" fmla="*/ 72650 h 1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6576" h="158762">
                    <a:moveTo>
                      <a:pt x="83409" y="1"/>
                    </a:moveTo>
                    <a:cubicBezTo>
                      <a:pt x="37056" y="-185"/>
                      <a:pt x="-74" y="35242"/>
                      <a:pt x="0" y="79576"/>
                    </a:cubicBezTo>
                    <a:cubicBezTo>
                      <a:pt x="74" y="124391"/>
                      <a:pt x="36575" y="158929"/>
                      <a:pt x="83631" y="158762"/>
                    </a:cubicBezTo>
                    <a:cubicBezTo>
                      <a:pt x="132020" y="158577"/>
                      <a:pt x="166632" y="125502"/>
                      <a:pt x="166576" y="79465"/>
                    </a:cubicBezTo>
                    <a:cubicBezTo>
                      <a:pt x="166521" y="33686"/>
                      <a:pt x="131465" y="186"/>
                      <a:pt x="83409" y="1"/>
                    </a:cubicBezTo>
                    <a:close/>
                    <a:moveTo>
                      <a:pt x="65353" y="14519"/>
                    </a:moveTo>
                    <a:cubicBezTo>
                      <a:pt x="70594" y="19760"/>
                      <a:pt x="75853" y="25001"/>
                      <a:pt x="81094" y="30223"/>
                    </a:cubicBezTo>
                    <a:cubicBezTo>
                      <a:pt x="62223" y="43501"/>
                      <a:pt x="43334" y="56798"/>
                      <a:pt x="24463" y="70076"/>
                    </a:cubicBezTo>
                    <a:cubicBezTo>
                      <a:pt x="21741" y="67890"/>
                      <a:pt x="19037" y="65705"/>
                      <a:pt x="16315" y="63520"/>
                    </a:cubicBezTo>
                    <a:cubicBezTo>
                      <a:pt x="32649" y="47186"/>
                      <a:pt x="49001" y="30853"/>
                      <a:pt x="65353" y="14519"/>
                    </a:cubicBezTo>
                    <a:close/>
                    <a:moveTo>
                      <a:pt x="20223" y="81224"/>
                    </a:moveTo>
                    <a:cubicBezTo>
                      <a:pt x="43593" y="103206"/>
                      <a:pt x="60705" y="119299"/>
                      <a:pt x="83557" y="140780"/>
                    </a:cubicBezTo>
                    <a:cubicBezTo>
                      <a:pt x="46223" y="134947"/>
                      <a:pt x="27075" y="121058"/>
                      <a:pt x="20223" y="81224"/>
                    </a:cubicBezTo>
                    <a:close/>
                    <a:moveTo>
                      <a:pt x="49464" y="80317"/>
                    </a:moveTo>
                    <a:cubicBezTo>
                      <a:pt x="59575" y="69705"/>
                      <a:pt x="68408" y="60446"/>
                      <a:pt x="80779" y="47446"/>
                    </a:cubicBezTo>
                    <a:cubicBezTo>
                      <a:pt x="92094" y="56890"/>
                      <a:pt x="102890" y="65890"/>
                      <a:pt x="118242" y="78687"/>
                    </a:cubicBezTo>
                    <a:cubicBezTo>
                      <a:pt x="105020" y="90965"/>
                      <a:pt x="95001" y="100280"/>
                      <a:pt x="83668" y="110817"/>
                    </a:cubicBezTo>
                    <a:cubicBezTo>
                      <a:pt x="72057" y="100483"/>
                      <a:pt x="61853" y="91372"/>
                      <a:pt x="49464" y="80317"/>
                    </a:cubicBezTo>
                    <a:close/>
                    <a:moveTo>
                      <a:pt x="93149" y="135095"/>
                    </a:moveTo>
                    <a:cubicBezTo>
                      <a:pt x="110557" y="119650"/>
                      <a:pt x="127965" y="104206"/>
                      <a:pt x="147409" y="86965"/>
                    </a:cubicBezTo>
                    <a:cubicBezTo>
                      <a:pt x="141039" y="117558"/>
                      <a:pt x="123872" y="133243"/>
                      <a:pt x="93149" y="135095"/>
                    </a:cubicBezTo>
                    <a:close/>
                    <a:moveTo>
                      <a:pt x="142076" y="72650"/>
                    </a:moveTo>
                    <a:cubicBezTo>
                      <a:pt x="125113" y="57242"/>
                      <a:pt x="108131" y="41835"/>
                      <a:pt x="91168" y="26408"/>
                    </a:cubicBezTo>
                    <a:cubicBezTo>
                      <a:pt x="94131" y="22686"/>
                      <a:pt x="97112" y="18964"/>
                      <a:pt x="100076" y="15260"/>
                    </a:cubicBezTo>
                    <a:cubicBezTo>
                      <a:pt x="117076" y="31112"/>
                      <a:pt x="134095" y="46983"/>
                      <a:pt x="151095" y="62835"/>
                    </a:cubicBezTo>
                    <a:cubicBezTo>
                      <a:pt x="148095" y="66094"/>
                      <a:pt x="145076" y="69372"/>
                      <a:pt x="142076" y="7265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FA01506C-F279-8C50-9311-FC0344961608}"/>
                  </a:ext>
                </a:extLst>
              </p:cNvPr>
              <p:cNvSpPr/>
              <p:nvPr/>
            </p:nvSpPr>
            <p:spPr>
              <a:xfrm>
                <a:off x="3084771" y="4966334"/>
                <a:ext cx="13737" cy="5414"/>
              </a:xfrm>
              <a:custGeom>
                <a:avLst/>
                <a:gdLst>
                  <a:gd name="connsiteX0" fmla="*/ 2237 w 13737"/>
                  <a:gd name="connsiteY0" fmla="*/ 167 h 5414"/>
                  <a:gd name="connsiteX1" fmla="*/ 15 w 13737"/>
                  <a:gd name="connsiteY1" fmla="*/ 2649 h 5414"/>
                  <a:gd name="connsiteX2" fmla="*/ 2663 w 13737"/>
                  <a:gd name="connsiteY2" fmla="*/ 5408 h 5414"/>
                  <a:gd name="connsiteX3" fmla="*/ 13738 w 13737"/>
                  <a:gd name="connsiteY3" fmla="*/ 2834 h 5414"/>
                  <a:gd name="connsiteX4" fmla="*/ 13367 w 13737"/>
                  <a:gd name="connsiteY4" fmla="*/ 56 h 5414"/>
                  <a:gd name="connsiteX5" fmla="*/ 2237 w 13737"/>
                  <a:gd name="connsiteY5" fmla="*/ 167 h 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7" h="5414">
                    <a:moveTo>
                      <a:pt x="2237" y="167"/>
                    </a:moveTo>
                    <a:cubicBezTo>
                      <a:pt x="1386" y="241"/>
                      <a:pt x="-170" y="2093"/>
                      <a:pt x="15" y="2649"/>
                    </a:cubicBezTo>
                    <a:cubicBezTo>
                      <a:pt x="404" y="3797"/>
                      <a:pt x="1867" y="5538"/>
                      <a:pt x="2663" y="5408"/>
                    </a:cubicBezTo>
                    <a:cubicBezTo>
                      <a:pt x="6404" y="4852"/>
                      <a:pt x="10052" y="3741"/>
                      <a:pt x="13738" y="2834"/>
                    </a:cubicBezTo>
                    <a:cubicBezTo>
                      <a:pt x="13608" y="1908"/>
                      <a:pt x="13497" y="982"/>
                      <a:pt x="13367" y="56"/>
                    </a:cubicBezTo>
                    <a:cubicBezTo>
                      <a:pt x="9663" y="37"/>
                      <a:pt x="5923" y="-111"/>
                      <a:pt x="2237" y="167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6C10A433-FFF3-0C0B-9C30-0BA1E2E25CCB}"/>
                  </a:ext>
                </a:extLst>
              </p:cNvPr>
              <p:cNvSpPr/>
              <p:nvPr/>
            </p:nvSpPr>
            <p:spPr>
              <a:xfrm>
                <a:off x="1824158" y="4064313"/>
                <a:ext cx="1795987" cy="1778754"/>
              </a:xfrm>
              <a:custGeom>
                <a:avLst/>
                <a:gdLst>
                  <a:gd name="connsiteX0" fmla="*/ 1705579 w 1795987"/>
                  <a:gd name="connsiteY0" fmla="*/ 723204 h 1778754"/>
                  <a:gd name="connsiteX1" fmla="*/ 1543021 w 1795987"/>
                  <a:gd name="connsiteY1" fmla="*/ 659870 h 1778754"/>
                  <a:gd name="connsiteX2" fmla="*/ 1483390 w 1795987"/>
                  <a:gd name="connsiteY2" fmla="*/ 658425 h 1778754"/>
                  <a:gd name="connsiteX3" fmla="*/ 1496483 w 1795987"/>
                  <a:gd name="connsiteY3" fmla="*/ 602850 h 1778754"/>
                  <a:gd name="connsiteX4" fmla="*/ 1544836 w 1795987"/>
                  <a:gd name="connsiteY4" fmla="*/ 534794 h 1778754"/>
                  <a:gd name="connsiteX5" fmla="*/ 1614244 w 1795987"/>
                  <a:gd name="connsiteY5" fmla="*/ 438959 h 1778754"/>
                  <a:gd name="connsiteX6" fmla="*/ 1630633 w 1795987"/>
                  <a:gd name="connsiteY6" fmla="*/ 275031 h 1778754"/>
                  <a:gd name="connsiteX7" fmla="*/ 1428112 w 1795987"/>
                  <a:gd name="connsiteY7" fmla="*/ 191623 h 1778754"/>
                  <a:gd name="connsiteX8" fmla="*/ 1357074 w 1795987"/>
                  <a:gd name="connsiteY8" fmla="*/ 178048 h 1778754"/>
                  <a:gd name="connsiteX9" fmla="*/ 1289980 w 1795987"/>
                  <a:gd name="connsiteY9" fmla="*/ 81269 h 1778754"/>
                  <a:gd name="connsiteX10" fmla="*/ 1130923 w 1795987"/>
                  <a:gd name="connsiteY10" fmla="*/ 2028 h 1778754"/>
                  <a:gd name="connsiteX11" fmla="*/ 1029977 w 1795987"/>
                  <a:gd name="connsiteY11" fmla="*/ 153567 h 1778754"/>
                  <a:gd name="connsiteX12" fmla="*/ 1066255 w 1795987"/>
                  <a:gd name="connsiteY12" fmla="*/ 231031 h 1778754"/>
                  <a:gd name="connsiteX13" fmla="*/ 1067644 w 1795987"/>
                  <a:gd name="connsiteY13" fmla="*/ 614073 h 1778754"/>
                  <a:gd name="connsiteX14" fmla="*/ 1056070 w 1795987"/>
                  <a:gd name="connsiteY14" fmla="*/ 630647 h 1778754"/>
                  <a:gd name="connsiteX15" fmla="*/ 1041977 w 1795987"/>
                  <a:gd name="connsiteY15" fmla="*/ 638999 h 1778754"/>
                  <a:gd name="connsiteX16" fmla="*/ 1034866 w 1795987"/>
                  <a:gd name="connsiteY16" fmla="*/ 622314 h 1778754"/>
                  <a:gd name="connsiteX17" fmla="*/ 1045107 w 1795987"/>
                  <a:gd name="connsiteY17" fmla="*/ 571387 h 1778754"/>
                  <a:gd name="connsiteX18" fmla="*/ 1014273 w 1795987"/>
                  <a:gd name="connsiteY18" fmla="*/ 283068 h 1778754"/>
                  <a:gd name="connsiteX19" fmla="*/ 927994 w 1795987"/>
                  <a:gd name="connsiteY19" fmla="*/ 126714 h 1778754"/>
                  <a:gd name="connsiteX20" fmla="*/ 829585 w 1795987"/>
                  <a:gd name="connsiteY20" fmla="*/ 85640 h 1778754"/>
                  <a:gd name="connsiteX21" fmla="*/ 706954 w 1795987"/>
                  <a:gd name="connsiteY21" fmla="*/ 104770 h 1778754"/>
                  <a:gd name="connsiteX22" fmla="*/ 514600 w 1795987"/>
                  <a:gd name="connsiteY22" fmla="*/ 77251 h 1778754"/>
                  <a:gd name="connsiteX23" fmla="*/ 426598 w 1795987"/>
                  <a:gd name="connsiteY23" fmla="*/ 41047 h 1778754"/>
                  <a:gd name="connsiteX24" fmla="*/ 281708 w 1795987"/>
                  <a:gd name="connsiteY24" fmla="*/ 70510 h 1778754"/>
                  <a:gd name="connsiteX25" fmla="*/ 130150 w 1795987"/>
                  <a:gd name="connsiteY25" fmla="*/ 243179 h 1778754"/>
                  <a:gd name="connsiteX26" fmla="*/ 19056 w 1795987"/>
                  <a:gd name="connsiteY26" fmla="*/ 473645 h 1778754"/>
                  <a:gd name="connsiteX27" fmla="*/ 26889 w 1795987"/>
                  <a:gd name="connsiteY27" fmla="*/ 703944 h 1778754"/>
                  <a:gd name="connsiteX28" fmla="*/ 245429 w 1795987"/>
                  <a:gd name="connsiteY28" fmla="*/ 865872 h 1778754"/>
                  <a:gd name="connsiteX29" fmla="*/ 342857 w 1795987"/>
                  <a:gd name="connsiteY29" fmla="*/ 892780 h 1778754"/>
                  <a:gd name="connsiteX30" fmla="*/ 355375 w 1795987"/>
                  <a:gd name="connsiteY30" fmla="*/ 954633 h 1778754"/>
                  <a:gd name="connsiteX31" fmla="*/ 218818 w 1795987"/>
                  <a:gd name="connsiteY31" fmla="*/ 1070245 h 1778754"/>
                  <a:gd name="connsiteX32" fmla="*/ 172280 w 1795987"/>
                  <a:gd name="connsiteY32" fmla="*/ 1190766 h 1778754"/>
                  <a:gd name="connsiteX33" fmla="*/ 254985 w 1795987"/>
                  <a:gd name="connsiteY33" fmla="*/ 1314582 h 1778754"/>
                  <a:gd name="connsiteX34" fmla="*/ 338153 w 1795987"/>
                  <a:gd name="connsiteY34" fmla="*/ 1347175 h 1778754"/>
                  <a:gd name="connsiteX35" fmla="*/ 367209 w 1795987"/>
                  <a:gd name="connsiteY35" fmla="*/ 1367935 h 1778754"/>
                  <a:gd name="connsiteX36" fmla="*/ 344523 w 1795987"/>
                  <a:gd name="connsiteY36" fmla="*/ 1394453 h 1778754"/>
                  <a:gd name="connsiteX37" fmla="*/ 222744 w 1795987"/>
                  <a:gd name="connsiteY37" fmla="*/ 1466510 h 1778754"/>
                  <a:gd name="connsiteX38" fmla="*/ 152373 w 1795987"/>
                  <a:gd name="connsiteY38" fmla="*/ 1537937 h 1778754"/>
                  <a:gd name="connsiteX39" fmla="*/ 148484 w 1795987"/>
                  <a:gd name="connsiteY39" fmla="*/ 1615401 h 1778754"/>
                  <a:gd name="connsiteX40" fmla="*/ 328134 w 1795987"/>
                  <a:gd name="connsiteY40" fmla="*/ 1747384 h 1778754"/>
                  <a:gd name="connsiteX41" fmla="*/ 375024 w 1795987"/>
                  <a:gd name="connsiteY41" fmla="*/ 1738273 h 1778754"/>
                  <a:gd name="connsiteX42" fmla="*/ 579860 w 1795987"/>
                  <a:gd name="connsiteY42" fmla="*/ 1641846 h 1778754"/>
                  <a:gd name="connsiteX43" fmla="*/ 645046 w 1795987"/>
                  <a:gd name="connsiteY43" fmla="*/ 1630438 h 1778754"/>
                  <a:gd name="connsiteX44" fmla="*/ 807326 w 1795987"/>
                  <a:gd name="connsiteY44" fmla="*/ 1594271 h 1778754"/>
                  <a:gd name="connsiteX45" fmla="*/ 871086 w 1795987"/>
                  <a:gd name="connsiteY45" fmla="*/ 1612364 h 1778754"/>
                  <a:gd name="connsiteX46" fmla="*/ 898494 w 1795987"/>
                  <a:gd name="connsiteY46" fmla="*/ 1669439 h 1778754"/>
                  <a:gd name="connsiteX47" fmla="*/ 997384 w 1795987"/>
                  <a:gd name="connsiteY47" fmla="*/ 1765699 h 1778754"/>
                  <a:gd name="connsiteX48" fmla="*/ 1032495 w 1795987"/>
                  <a:gd name="connsiteY48" fmla="*/ 1778755 h 1778754"/>
                  <a:gd name="connsiteX49" fmla="*/ 1182886 w 1795987"/>
                  <a:gd name="connsiteY49" fmla="*/ 1778755 h 1778754"/>
                  <a:gd name="connsiteX50" fmla="*/ 1256054 w 1795987"/>
                  <a:gd name="connsiteY50" fmla="*/ 1757032 h 1778754"/>
                  <a:gd name="connsiteX51" fmla="*/ 1390963 w 1795987"/>
                  <a:gd name="connsiteY51" fmla="*/ 1734458 h 1778754"/>
                  <a:gd name="connsiteX52" fmla="*/ 1435816 w 1795987"/>
                  <a:gd name="connsiteY52" fmla="*/ 1596382 h 1778754"/>
                  <a:gd name="connsiteX53" fmla="*/ 1295999 w 1795987"/>
                  <a:gd name="connsiteY53" fmla="*/ 1441473 h 1778754"/>
                  <a:gd name="connsiteX54" fmla="*/ 1289554 w 1795987"/>
                  <a:gd name="connsiteY54" fmla="*/ 1366324 h 1778754"/>
                  <a:gd name="connsiteX55" fmla="*/ 1411334 w 1795987"/>
                  <a:gd name="connsiteY55" fmla="*/ 1269470 h 1778754"/>
                  <a:gd name="connsiteX56" fmla="*/ 1525113 w 1795987"/>
                  <a:gd name="connsiteY56" fmla="*/ 1152321 h 1778754"/>
                  <a:gd name="connsiteX57" fmla="*/ 1645726 w 1795987"/>
                  <a:gd name="connsiteY57" fmla="*/ 1086635 h 1778754"/>
                  <a:gd name="connsiteX58" fmla="*/ 1718968 w 1795987"/>
                  <a:gd name="connsiteY58" fmla="*/ 1071190 h 1778754"/>
                  <a:gd name="connsiteX59" fmla="*/ 1795987 w 1795987"/>
                  <a:gd name="connsiteY59" fmla="*/ 1003707 h 1778754"/>
                  <a:gd name="connsiteX60" fmla="*/ 1795987 w 1795987"/>
                  <a:gd name="connsiteY60" fmla="*/ 899595 h 1778754"/>
                  <a:gd name="connsiteX61" fmla="*/ 1705579 w 1795987"/>
                  <a:gd name="connsiteY61" fmla="*/ 723204 h 1778754"/>
                  <a:gd name="connsiteX62" fmla="*/ 1455427 w 1795987"/>
                  <a:gd name="connsiteY62" fmla="*/ 308735 h 1778754"/>
                  <a:gd name="connsiteX63" fmla="*/ 1486205 w 1795987"/>
                  <a:gd name="connsiteY63" fmla="*/ 294365 h 1778754"/>
                  <a:gd name="connsiteX64" fmla="*/ 1467742 w 1795987"/>
                  <a:gd name="connsiteY64" fmla="*/ 340384 h 1778754"/>
                  <a:gd name="connsiteX65" fmla="*/ 1459575 w 1795987"/>
                  <a:gd name="connsiteY65" fmla="*/ 346458 h 1778754"/>
                  <a:gd name="connsiteX66" fmla="*/ 1452501 w 1795987"/>
                  <a:gd name="connsiteY66" fmla="*/ 345551 h 1778754"/>
                  <a:gd name="connsiteX67" fmla="*/ 1455427 w 1795987"/>
                  <a:gd name="connsiteY67" fmla="*/ 308735 h 1778754"/>
                  <a:gd name="connsiteX68" fmla="*/ 1483020 w 1795987"/>
                  <a:gd name="connsiteY68" fmla="*/ 331550 h 1778754"/>
                  <a:gd name="connsiteX69" fmla="*/ 1500891 w 1795987"/>
                  <a:gd name="connsiteY69" fmla="*/ 284142 h 1778754"/>
                  <a:gd name="connsiteX70" fmla="*/ 1510669 w 1795987"/>
                  <a:gd name="connsiteY70" fmla="*/ 272198 h 1778754"/>
                  <a:gd name="connsiteX71" fmla="*/ 1514428 w 1795987"/>
                  <a:gd name="connsiteY71" fmla="*/ 274679 h 1778754"/>
                  <a:gd name="connsiteX72" fmla="*/ 1449760 w 1795987"/>
                  <a:gd name="connsiteY72" fmla="*/ 404292 h 1778754"/>
                  <a:gd name="connsiteX73" fmla="*/ 1427056 w 1795987"/>
                  <a:gd name="connsiteY73" fmla="*/ 382810 h 1778754"/>
                  <a:gd name="connsiteX74" fmla="*/ 1436594 w 1795987"/>
                  <a:gd name="connsiteY74" fmla="*/ 369607 h 1778754"/>
                  <a:gd name="connsiteX75" fmla="*/ 1443668 w 1795987"/>
                  <a:gd name="connsiteY75" fmla="*/ 354310 h 1778754"/>
                  <a:gd name="connsiteX76" fmla="*/ 1483020 w 1795987"/>
                  <a:gd name="connsiteY76" fmla="*/ 331550 h 1778754"/>
                  <a:gd name="connsiteX77" fmla="*/ 1204405 w 1795987"/>
                  <a:gd name="connsiteY77" fmla="*/ 611369 h 1778754"/>
                  <a:gd name="connsiteX78" fmla="*/ 1185220 w 1795987"/>
                  <a:gd name="connsiteY78" fmla="*/ 595313 h 1778754"/>
                  <a:gd name="connsiteX79" fmla="*/ 1178442 w 1795987"/>
                  <a:gd name="connsiteY79" fmla="*/ 588850 h 1778754"/>
                  <a:gd name="connsiteX80" fmla="*/ 1168738 w 1795987"/>
                  <a:gd name="connsiteY80" fmla="*/ 549850 h 1778754"/>
                  <a:gd name="connsiteX81" fmla="*/ 1211590 w 1795987"/>
                  <a:gd name="connsiteY81" fmla="*/ 540053 h 1778754"/>
                  <a:gd name="connsiteX82" fmla="*/ 1194275 w 1795987"/>
                  <a:gd name="connsiteY82" fmla="*/ 544294 h 1778754"/>
                  <a:gd name="connsiteX83" fmla="*/ 1207387 w 1795987"/>
                  <a:gd name="connsiteY83" fmla="*/ 547850 h 1778754"/>
                  <a:gd name="connsiteX84" fmla="*/ 1195479 w 1795987"/>
                  <a:gd name="connsiteY84" fmla="*/ 553702 h 1778754"/>
                  <a:gd name="connsiteX85" fmla="*/ 1205238 w 1795987"/>
                  <a:gd name="connsiteY85" fmla="*/ 555294 h 1778754"/>
                  <a:gd name="connsiteX86" fmla="*/ 1191627 w 1795987"/>
                  <a:gd name="connsiteY86" fmla="*/ 563091 h 1778754"/>
                  <a:gd name="connsiteX87" fmla="*/ 1201942 w 1795987"/>
                  <a:gd name="connsiteY87" fmla="*/ 566054 h 1778754"/>
                  <a:gd name="connsiteX88" fmla="*/ 1190794 w 1795987"/>
                  <a:gd name="connsiteY88" fmla="*/ 572998 h 1778754"/>
                  <a:gd name="connsiteX89" fmla="*/ 1199442 w 1795987"/>
                  <a:gd name="connsiteY89" fmla="*/ 575980 h 1778754"/>
                  <a:gd name="connsiteX90" fmla="*/ 1191312 w 1795987"/>
                  <a:gd name="connsiteY90" fmla="*/ 582517 h 1778754"/>
                  <a:gd name="connsiteX91" fmla="*/ 1206479 w 1795987"/>
                  <a:gd name="connsiteY91" fmla="*/ 581480 h 1778754"/>
                  <a:gd name="connsiteX92" fmla="*/ 1198905 w 1795987"/>
                  <a:gd name="connsiteY92" fmla="*/ 592758 h 1778754"/>
                  <a:gd name="connsiteX93" fmla="*/ 1211553 w 1795987"/>
                  <a:gd name="connsiteY93" fmla="*/ 588406 h 1778754"/>
                  <a:gd name="connsiteX94" fmla="*/ 1213776 w 1795987"/>
                  <a:gd name="connsiteY94" fmla="*/ 601832 h 1778754"/>
                  <a:gd name="connsiteX95" fmla="*/ 1230146 w 1795987"/>
                  <a:gd name="connsiteY95" fmla="*/ 591369 h 1778754"/>
                  <a:gd name="connsiteX96" fmla="*/ 1204405 w 1795987"/>
                  <a:gd name="connsiteY96" fmla="*/ 611369 h 1778754"/>
                  <a:gd name="connsiteX97" fmla="*/ 1220535 w 1795987"/>
                  <a:gd name="connsiteY97" fmla="*/ 624647 h 1778754"/>
                  <a:gd name="connsiteX98" fmla="*/ 1174386 w 1795987"/>
                  <a:gd name="connsiteY98" fmla="*/ 628203 h 1778754"/>
                  <a:gd name="connsiteX99" fmla="*/ 1174016 w 1795987"/>
                  <a:gd name="connsiteY99" fmla="*/ 604202 h 1778754"/>
                  <a:gd name="connsiteX100" fmla="*/ 1220535 w 1795987"/>
                  <a:gd name="connsiteY100" fmla="*/ 624647 h 1778754"/>
                  <a:gd name="connsiteX101" fmla="*/ 1405593 w 1795987"/>
                  <a:gd name="connsiteY101" fmla="*/ 456608 h 1778754"/>
                  <a:gd name="connsiteX102" fmla="*/ 1323907 w 1795987"/>
                  <a:gd name="connsiteY102" fmla="*/ 512275 h 1778754"/>
                  <a:gd name="connsiteX103" fmla="*/ 1405593 w 1795987"/>
                  <a:gd name="connsiteY103" fmla="*/ 456608 h 1778754"/>
                  <a:gd name="connsiteX104" fmla="*/ 1351833 w 1795987"/>
                  <a:gd name="connsiteY104" fmla="*/ 419700 h 1778754"/>
                  <a:gd name="connsiteX105" fmla="*/ 1329351 w 1795987"/>
                  <a:gd name="connsiteY105" fmla="*/ 476830 h 1778754"/>
                  <a:gd name="connsiteX106" fmla="*/ 1351833 w 1795987"/>
                  <a:gd name="connsiteY106" fmla="*/ 419700 h 1778754"/>
                  <a:gd name="connsiteX107" fmla="*/ 1365352 w 1795987"/>
                  <a:gd name="connsiteY107" fmla="*/ 411663 h 1778754"/>
                  <a:gd name="connsiteX108" fmla="*/ 1382019 w 1795987"/>
                  <a:gd name="connsiteY108" fmla="*/ 403514 h 1778754"/>
                  <a:gd name="connsiteX109" fmla="*/ 1389611 w 1795987"/>
                  <a:gd name="connsiteY109" fmla="*/ 413181 h 1778754"/>
                  <a:gd name="connsiteX110" fmla="*/ 1386537 w 1795987"/>
                  <a:gd name="connsiteY110" fmla="*/ 428330 h 1778754"/>
                  <a:gd name="connsiteX111" fmla="*/ 1360981 w 1795987"/>
                  <a:gd name="connsiteY111" fmla="*/ 451867 h 1778754"/>
                  <a:gd name="connsiteX112" fmla="*/ 1365352 w 1795987"/>
                  <a:gd name="connsiteY112" fmla="*/ 411663 h 1778754"/>
                  <a:gd name="connsiteX113" fmla="*/ 1407019 w 1795987"/>
                  <a:gd name="connsiteY113" fmla="*/ 398422 h 1778754"/>
                  <a:gd name="connsiteX114" fmla="*/ 1430908 w 1795987"/>
                  <a:gd name="connsiteY114" fmla="*/ 395977 h 1778754"/>
                  <a:gd name="connsiteX115" fmla="*/ 1436260 w 1795987"/>
                  <a:gd name="connsiteY115" fmla="*/ 416663 h 1778754"/>
                  <a:gd name="connsiteX116" fmla="*/ 1424760 w 1795987"/>
                  <a:gd name="connsiteY116" fmla="*/ 434941 h 1778754"/>
                  <a:gd name="connsiteX117" fmla="*/ 1392408 w 1795987"/>
                  <a:gd name="connsiteY117" fmla="*/ 444756 h 1778754"/>
                  <a:gd name="connsiteX118" fmla="*/ 1407019 w 1795987"/>
                  <a:gd name="connsiteY118" fmla="*/ 398422 h 1778754"/>
                  <a:gd name="connsiteX119" fmla="*/ 1395649 w 1795987"/>
                  <a:gd name="connsiteY119" fmla="*/ 475904 h 1778754"/>
                  <a:gd name="connsiteX120" fmla="*/ 1413964 w 1795987"/>
                  <a:gd name="connsiteY120" fmla="*/ 477164 h 1778754"/>
                  <a:gd name="connsiteX121" fmla="*/ 1426278 w 1795987"/>
                  <a:gd name="connsiteY121" fmla="*/ 478682 h 1778754"/>
                  <a:gd name="connsiteX122" fmla="*/ 1424371 w 1795987"/>
                  <a:gd name="connsiteY122" fmla="*/ 466126 h 1778754"/>
                  <a:gd name="connsiteX123" fmla="*/ 1420686 w 1795987"/>
                  <a:gd name="connsiteY123" fmla="*/ 462515 h 1778754"/>
                  <a:gd name="connsiteX124" fmla="*/ 1438464 w 1795987"/>
                  <a:gd name="connsiteY124" fmla="*/ 480089 h 1778754"/>
                  <a:gd name="connsiteX125" fmla="*/ 1408371 w 1795987"/>
                  <a:gd name="connsiteY125" fmla="*/ 516608 h 1778754"/>
                  <a:gd name="connsiteX126" fmla="*/ 1312518 w 1795987"/>
                  <a:gd name="connsiteY126" fmla="*/ 550146 h 1778754"/>
                  <a:gd name="connsiteX127" fmla="*/ 1311407 w 1795987"/>
                  <a:gd name="connsiteY127" fmla="*/ 530312 h 1778754"/>
                  <a:gd name="connsiteX128" fmla="*/ 1319184 w 1795987"/>
                  <a:gd name="connsiteY128" fmla="*/ 524960 h 1778754"/>
                  <a:gd name="connsiteX129" fmla="*/ 1395649 w 1795987"/>
                  <a:gd name="connsiteY129" fmla="*/ 475904 h 1778754"/>
                  <a:gd name="connsiteX130" fmla="*/ 1320814 w 1795987"/>
                  <a:gd name="connsiteY130" fmla="*/ 479127 h 1778754"/>
                  <a:gd name="connsiteX131" fmla="*/ 1314833 w 1795987"/>
                  <a:gd name="connsiteY131" fmla="*/ 502497 h 1778754"/>
                  <a:gd name="connsiteX132" fmla="*/ 1302666 w 1795987"/>
                  <a:gd name="connsiteY132" fmla="*/ 521775 h 1778754"/>
                  <a:gd name="connsiteX133" fmla="*/ 1299832 w 1795987"/>
                  <a:gd name="connsiteY133" fmla="*/ 519942 h 1778754"/>
                  <a:gd name="connsiteX134" fmla="*/ 1315647 w 1795987"/>
                  <a:gd name="connsiteY134" fmla="*/ 454256 h 1778754"/>
                  <a:gd name="connsiteX135" fmla="*/ 1317481 w 1795987"/>
                  <a:gd name="connsiteY135" fmla="*/ 454719 h 1778754"/>
                  <a:gd name="connsiteX136" fmla="*/ 1320814 w 1795987"/>
                  <a:gd name="connsiteY136" fmla="*/ 479127 h 1778754"/>
                  <a:gd name="connsiteX137" fmla="*/ 1292388 w 1795987"/>
                  <a:gd name="connsiteY137" fmla="*/ 510534 h 1778754"/>
                  <a:gd name="connsiteX138" fmla="*/ 1319722 w 1795987"/>
                  <a:gd name="connsiteY138" fmla="*/ 412940 h 1778754"/>
                  <a:gd name="connsiteX139" fmla="*/ 1292388 w 1795987"/>
                  <a:gd name="connsiteY139" fmla="*/ 510534 h 1778754"/>
                  <a:gd name="connsiteX140" fmla="*/ 1255221 w 1795987"/>
                  <a:gd name="connsiteY140" fmla="*/ 569072 h 1778754"/>
                  <a:gd name="connsiteX141" fmla="*/ 1275702 w 1795987"/>
                  <a:gd name="connsiteY141" fmla="*/ 588091 h 1778754"/>
                  <a:gd name="connsiteX142" fmla="*/ 1257943 w 1795987"/>
                  <a:gd name="connsiteY142" fmla="*/ 588369 h 1778754"/>
                  <a:gd name="connsiteX143" fmla="*/ 1255221 w 1795987"/>
                  <a:gd name="connsiteY143" fmla="*/ 569072 h 1778754"/>
                  <a:gd name="connsiteX144" fmla="*/ 1257591 w 1795987"/>
                  <a:gd name="connsiteY144" fmla="*/ 602962 h 1778754"/>
                  <a:gd name="connsiteX145" fmla="*/ 1237980 w 1795987"/>
                  <a:gd name="connsiteY145" fmla="*/ 617388 h 1778754"/>
                  <a:gd name="connsiteX146" fmla="*/ 1234424 w 1795987"/>
                  <a:gd name="connsiteY146" fmla="*/ 614721 h 1778754"/>
                  <a:gd name="connsiteX147" fmla="*/ 1243202 w 1795987"/>
                  <a:gd name="connsiteY147" fmla="*/ 590628 h 1778754"/>
                  <a:gd name="connsiteX148" fmla="*/ 1257591 w 1795987"/>
                  <a:gd name="connsiteY148" fmla="*/ 602962 h 1778754"/>
                  <a:gd name="connsiteX149" fmla="*/ 1268814 w 1795987"/>
                  <a:gd name="connsiteY149" fmla="*/ 572609 h 1778754"/>
                  <a:gd name="connsiteX150" fmla="*/ 1268351 w 1795987"/>
                  <a:gd name="connsiteY150" fmla="*/ 560924 h 1778754"/>
                  <a:gd name="connsiteX151" fmla="*/ 1293221 w 1795987"/>
                  <a:gd name="connsiteY151" fmla="*/ 541109 h 1778754"/>
                  <a:gd name="connsiteX152" fmla="*/ 1281332 w 1795987"/>
                  <a:gd name="connsiteY152" fmla="*/ 576202 h 1778754"/>
                  <a:gd name="connsiteX153" fmla="*/ 1268814 w 1795987"/>
                  <a:gd name="connsiteY153" fmla="*/ 572609 h 1778754"/>
                  <a:gd name="connsiteX154" fmla="*/ 1223887 w 1795987"/>
                  <a:gd name="connsiteY154" fmla="*/ 457867 h 1778754"/>
                  <a:gd name="connsiteX155" fmla="*/ 1221054 w 1795987"/>
                  <a:gd name="connsiteY155" fmla="*/ 467682 h 1778754"/>
                  <a:gd name="connsiteX156" fmla="*/ 1192516 w 1795987"/>
                  <a:gd name="connsiteY156" fmla="*/ 427885 h 1778754"/>
                  <a:gd name="connsiteX157" fmla="*/ 1233017 w 1795987"/>
                  <a:gd name="connsiteY157" fmla="*/ 412329 h 1778754"/>
                  <a:gd name="connsiteX158" fmla="*/ 1231350 w 1795987"/>
                  <a:gd name="connsiteY158" fmla="*/ 418922 h 1778754"/>
                  <a:gd name="connsiteX159" fmla="*/ 1223887 w 1795987"/>
                  <a:gd name="connsiteY159" fmla="*/ 457867 h 1778754"/>
                  <a:gd name="connsiteX160" fmla="*/ 1293925 w 1795987"/>
                  <a:gd name="connsiteY160" fmla="*/ 422292 h 1778754"/>
                  <a:gd name="connsiteX161" fmla="*/ 1277517 w 1795987"/>
                  <a:gd name="connsiteY161" fmla="*/ 443145 h 1778754"/>
                  <a:gd name="connsiteX162" fmla="*/ 1247906 w 1795987"/>
                  <a:gd name="connsiteY162" fmla="*/ 415478 h 1778754"/>
                  <a:gd name="connsiteX163" fmla="*/ 1246721 w 1795987"/>
                  <a:gd name="connsiteY163" fmla="*/ 387607 h 1778754"/>
                  <a:gd name="connsiteX164" fmla="*/ 1273702 w 1795987"/>
                  <a:gd name="connsiteY164" fmla="*/ 371718 h 1778754"/>
                  <a:gd name="connsiteX165" fmla="*/ 1281832 w 1795987"/>
                  <a:gd name="connsiteY165" fmla="*/ 377496 h 1778754"/>
                  <a:gd name="connsiteX166" fmla="*/ 1293647 w 1795987"/>
                  <a:gd name="connsiteY166" fmla="*/ 410163 h 1778754"/>
                  <a:gd name="connsiteX167" fmla="*/ 1293925 w 1795987"/>
                  <a:gd name="connsiteY167" fmla="*/ 422292 h 1778754"/>
                  <a:gd name="connsiteX168" fmla="*/ 1278425 w 1795987"/>
                  <a:gd name="connsiteY168" fmla="*/ 508886 h 1778754"/>
                  <a:gd name="connsiteX169" fmla="*/ 1232146 w 1795987"/>
                  <a:gd name="connsiteY169" fmla="*/ 493423 h 1778754"/>
                  <a:gd name="connsiteX170" fmla="*/ 1231628 w 1795987"/>
                  <a:gd name="connsiteY170" fmla="*/ 471256 h 1778754"/>
                  <a:gd name="connsiteX171" fmla="*/ 1252554 w 1795987"/>
                  <a:gd name="connsiteY171" fmla="*/ 479127 h 1778754"/>
                  <a:gd name="connsiteX172" fmla="*/ 1278425 w 1795987"/>
                  <a:gd name="connsiteY172" fmla="*/ 508886 h 1778754"/>
                  <a:gd name="connsiteX173" fmla="*/ 1242869 w 1795987"/>
                  <a:gd name="connsiteY173" fmla="*/ 425255 h 1778754"/>
                  <a:gd name="connsiteX174" fmla="*/ 1275628 w 1795987"/>
                  <a:gd name="connsiteY174" fmla="*/ 451348 h 1778754"/>
                  <a:gd name="connsiteX175" fmla="*/ 1268943 w 1795987"/>
                  <a:gd name="connsiteY175" fmla="*/ 477886 h 1778754"/>
                  <a:gd name="connsiteX176" fmla="*/ 1240980 w 1795987"/>
                  <a:gd name="connsiteY176" fmla="*/ 466886 h 1778754"/>
                  <a:gd name="connsiteX177" fmla="*/ 1232683 w 1795987"/>
                  <a:gd name="connsiteY177" fmla="*/ 429144 h 1778754"/>
                  <a:gd name="connsiteX178" fmla="*/ 1242869 w 1795987"/>
                  <a:gd name="connsiteY178" fmla="*/ 425255 h 1778754"/>
                  <a:gd name="connsiteX179" fmla="*/ 1229165 w 1795987"/>
                  <a:gd name="connsiteY179" fmla="*/ 392496 h 1778754"/>
                  <a:gd name="connsiteX180" fmla="*/ 1213998 w 1795987"/>
                  <a:gd name="connsiteY180" fmla="*/ 376884 h 1778754"/>
                  <a:gd name="connsiteX181" fmla="*/ 1236683 w 1795987"/>
                  <a:gd name="connsiteY181" fmla="*/ 376884 h 1778754"/>
                  <a:gd name="connsiteX182" fmla="*/ 1229165 w 1795987"/>
                  <a:gd name="connsiteY182" fmla="*/ 392496 h 1778754"/>
                  <a:gd name="connsiteX183" fmla="*/ 1222980 w 1795987"/>
                  <a:gd name="connsiteY183" fmla="*/ 398311 h 1778754"/>
                  <a:gd name="connsiteX184" fmla="*/ 1223183 w 1795987"/>
                  <a:gd name="connsiteY184" fmla="*/ 403922 h 1778754"/>
                  <a:gd name="connsiteX185" fmla="*/ 1182034 w 1795987"/>
                  <a:gd name="connsiteY185" fmla="*/ 414792 h 1778754"/>
                  <a:gd name="connsiteX186" fmla="*/ 1188905 w 1795987"/>
                  <a:gd name="connsiteY186" fmla="*/ 360995 h 1778754"/>
                  <a:gd name="connsiteX187" fmla="*/ 1191275 w 1795987"/>
                  <a:gd name="connsiteY187" fmla="*/ 358569 h 1778754"/>
                  <a:gd name="connsiteX188" fmla="*/ 1222980 w 1795987"/>
                  <a:gd name="connsiteY188" fmla="*/ 398311 h 1778754"/>
                  <a:gd name="connsiteX189" fmla="*/ 1211276 w 1795987"/>
                  <a:gd name="connsiteY189" fmla="*/ 471812 h 1778754"/>
                  <a:gd name="connsiteX190" fmla="*/ 1203739 w 1795987"/>
                  <a:gd name="connsiteY190" fmla="*/ 487960 h 1778754"/>
                  <a:gd name="connsiteX191" fmla="*/ 1180645 w 1795987"/>
                  <a:gd name="connsiteY191" fmla="*/ 476515 h 1778754"/>
                  <a:gd name="connsiteX192" fmla="*/ 1175831 w 1795987"/>
                  <a:gd name="connsiteY192" fmla="*/ 428774 h 1778754"/>
                  <a:gd name="connsiteX193" fmla="*/ 1181349 w 1795987"/>
                  <a:gd name="connsiteY193" fmla="*/ 430404 h 1778754"/>
                  <a:gd name="connsiteX194" fmla="*/ 1211276 w 1795987"/>
                  <a:gd name="connsiteY194" fmla="*/ 471812 h 1778754"/>
                  <a:gd name="connsiteX195" fmla="*/ 1180645 w 1795987"/>
                  <a:gd name="connsiteY195" fmla="*/ 495127 h 1778754"/>
                  <a:gd name="connsiteX196" fmla="*/ 1218239 w 1795987"/>
                  <a:gd name="connsiteY196" fmla="*/ 486682 h 1778754"/>
                  <a:gd name="connsiteX197" fmla="*/ 1268573 w 1795987"/>
                  <a:gd name="connsiteY197" fmla="*/ 519034 h 1778754"/>
                  <a:gd name="connsiteX198" fmla="*/ 1262665 w 1795987"/>
                  <a:gd name="connsiteY198" fmla="*/ 542590 h 1778754"/>
                  <a:gd name="connsiteX199" fmla="*/ 1180645 w 1795987"/>
                  <a:gd name="connsiteY199" fmla="*/ 495127 h 1778754"/>
                  <a:gd name="connsiteX200" fmla="*/ 1240165 w 1795987"/>
                  <a:gd name="connsiteY200" fmla="*/ 632036 h 1778754"/>
                  <a:gd name="connsiteX201" fmla="*/ 1279721 w 1795987"/>
                  <a:gd name="connsiteY201" fmla="*/ 649777 h 1778754"/>
                  <a:gd name="connsiteX202" fmla="*/ 1270628 w 1795987"/>
                  <a:gd name="connsiteY202" fmla="*/ 670574 h 1778754"/>
                  <a:gd name="connsiteX203" fmla="*/ 1236035 w 1795987"/>
                  <a:gd name="connsiteY203" fmla="*/ 658610 h 1778754"/>
                  <a:gd name="connsiteX204" fmla="*/ 1240165 w 1795987"/>
                  <a:gd name="connsiteY204" fmla="*/ 632036 h 1778754"/>
                  <a:gd name="connsiteX205" fmla="*/ 1280573 w 1795987"/>
                  <a:gd name="connsiteY205" fmla="*/ 634591 h 1778754"/>
                  <a:gd name="connsiteX206" fmla="*/ 1254906 w 1795987"/>
                  <a:gd name="connsiteY206" fmla="*/ 636610 h 1778754"/>
                  <a:gd name="connsiteX207" fmla="*/ 1259962 w 1795987"/>
                  <a:gd name="connsiteY207" fmla="*/ 613925 h 1778754"/>
                  <a:gd name="connsiteX208" fmla="*/ 1261147 w 1795987"/>
                  <a:gd name="connsiteY208" fmla="*/ 626443 h 1778754"/>
                  <a:gd name="connsiteX209" fmla="*/ 1267313 w 1795987"/>
                  <a:gd name="connsiteY209" fmla="*/ 618628 h 1778754"/>
                  <a:gd name="connsiteX210" fmla="*/ 1268702 w 1795987"/>
                  <a:gd name="connsiteY210" fmla="*/ 626128 h 1778754"/>
                  <a:gd name="connsiteX211" fmla="*/ 1289240 w 1795987"/>
                  <a:gd name="connsiteY211" fmla="*/ 611776 h 1778754"/>
                  <a:gd name="connsiteX212" fmla="*/ 1293592 w 1795987"/>
                  <a:gd name="connsiteY212" fmla="*/ 614258 h 1778754"/>
                  <a:gd name="connsiteX213" fmla="*/ 1294147 w 1795987"/>
                  <a:gd name="connsiteY213" fmla="*/ 603980 h 1778754"/>
                  <a:gd name="connsiteX214" fmla="*/ 1299592 w 1795987"/>
                  <a:gd name="connsiteY214" fmla="*/ 606387 h 1778754"/>
                  <a:gd name="connsiteX215" fmla="*/ 1302962 w 1795987"/>
                  <a:gd name="connsiteY215" fmla="*/ 583239 h 1778754"/>
                  <a:gd name="connsiteX216" fmla="*/ 1287277 w 1795987"/>
                  <a:gd name="connsiteY216" fmla="*/ 630184 h 1778754"/>
                  <a:gd name="connsiteX217" fmla="*/ 1280573 w 1795987"/>
                  <a:gd name="connsiteY217" fmla="*/ 634591 h 1778754"/>
                  <a:gd name="connsiteX218" fmla="*/ 1306907 w 1795987"/>
                  <a:gd name="connsiteY218" fmla="*/ 565683 h 1778754"/>
                  <a:gd name="connsiteX219" fmla="*/ 1319944 w 1795987"/>
                  <a:gd name="connsiteY219" fmla="*/ 631517 h 1778754"/>
                  <a:gd name="connsiteX220" fmla="*/ 1290740 w 1795987"/>
                  <a:gd name="connsiteY220" fmla="*/ 642203 h 1778754"/>
                  <a:gd name="connsiteX221" fmla="*/ 1306907 w 1795987"/>
                  <a:gd name="connsiteY221" fmla="*/ 565683 h 1778754"/>
                  <a:gd name="connsiteX222" fmla="*/ 1323777 w 1795987"/>
                  <a:gd name="connsiteY222" fmla="*/ 564813 h 1778754"/>
                  <a:gd name="connsiteX223" fmla="*/ 1456742 w 1795987"/>
                  <a:gd name="connsiteY223" fmla="*/ 550183 h 1778754"/>
                  <a:gd name="connsiteX224" fmla="*/ 1323777 w 1795987"/>
                  <a:gd name="connsiteY224" fmla="*/ 564813 h 1778754"/>
                  <a:gd name="connsiteX225" fmla="*/ 1451501 w 1795987"/>
                  <a:gd name="connsiteY225" fmla="*/ 543813 h 1778754"/>
                  <a:gd name="connsiteX226" fmla="*/ 1357537 w 1795987"/>
                  <a:gd name="connsiteY226" fmla="*/ 569424 h 1778754"/>
                  <a:gd name="connsiteX227" fmla="*/ 1330370 w 1795987"/>
                  <a:gd name="connsiteY227" fmla="*/ 558109 h 1778754"/>
                  <a:gd name="connsiteX228" fmla="*/ 1331296 w 1795987"/>
                  <a:gd name="connsiteY228" fmla="*/ 555165 h 1778754"/>
                  <a:gd name="connsiteX229" fmla="*/ 1421760 w 1795987"/>
                  <a:gd name="connsiteY229" fmla="*/ 516997 h 1778754"/>
                  <a:gd name="connsiteX230" fmla="*/ 1438927 w 1795987"/>
                  <a:gd name="connsiteY230" fmla="*/ 524220 h 1778754"/>
                  <a:gd name="connsiteX231" fmla="*/ 1442297 w 1795987"/>
                  <a:gd name="connsiteY231" fmla="*/ 506756 h 1778754"/>
                  <a:gd name="connsiteX232" fmla="*/ 1458372 w 1795987"/>
                  <a:gd name="connsiteY232" fmla="*/ 517812 h 1778754"/>
                  <a:gd name="connsiteX233" fmla="*/ 1451501 w 1795987"/>
                  <a:gd name="connsiteY233" fmla="*/ 543813 h 1778754"/>
                  <a:gd name="connsiteX234" fmla="*/ 1443575 w 1795987"/>
                  <a:gd name="connsiteY234" fmla="*/ 499497 h 1778754"/>
                  <a:gd name="connsiteX235" fmla="*/ 1429038 w 1795987"/>
                  <a:gd name="connsiteY235" fmla="*/ 452200 h 1778754"/>
                  <a:gd name="connsiteX236" fmla="*/ 1446834 w 1795987"/>
                  <a:gd name="connsiteY236" fmla="*/ 457330 h 1778754"/>
                  <a:gd name="connsiteX237" fmla="*/ 1456890 w 1795987"/>
                  <a:gd name="connsiteY237" fmla="*/ 485182 h 1778754"/>
                  <a:gd name="connsiteX238" fmla="*/ 1462612 w 1795987"/>
                  <a:gd name="connsiteY238" fmla="*/ 500460 h 1778754"/>
                  <a:gd name="connsiteX239" fmla="*/ 1468261 w 1795987"/>
                  <a:gd name="connsiteY239" fmla="*/ 529035 h 1778754"/>
                  <a:gd name="connsiteX240" fmla="*/ 1443575 w 1795987"/>
                  <a:gd name="connsiteY240" fmla="*/ 499497 h 1778754"/>
                  <a:gd name="connsiteX241" fmla="*/ 1408315 w 1795987"/>
                  <a:gd name="connsiteY241" fmla="*/ 340680 h 1778754"/>
                  <a:gd name="connsiteX242" fmla="*/ 1440223 w 1795987"/>
                  <a:gd name="connsiteY242" fmla="*/ 323050 h 1778754"/>
                  <a:gd name="connsiteX243" fmla="*/ 1428427 w 1795987"/>
                  <a:gd name="connsiteY243" fmla="*/ 370384 h 1778754"/>
                  <a:gd name="connsiteX244" fmla="*/ 1416556 w 1795987"/>
                  <a:gd name="connsiteY244" fmla="*/ 379755 h 1778754"/>
                  <a:gd name="connsiteX245" fmla="*/ 1404334 w 1795987"/>
                  <a:gd name="connsiteY245" fmla="*/ 362106 h 1778754"/>
                  <a:gd name="connsiteX246" fmla="*/ 1408315 w 1795987"/>
                  <a:gd name="connsiteY246" fmla="*/ 340680 h 1778754"/>
                  <a:gd name="connsiteX247" fmla="*/ 1406982 w 1795987"/>
                  <a:gd name="connsiteY247" fmla="*/ 385699 h 1778754"/>
                  <a:gd name="connsiteX248" fmla="*/ 1377167 w 1795987"/>
                  <a:gd name="connsiteY248" fmla="*/ 393996 h 1778754"/>
                  <a:gd name="connsiteX249" fmla="*/ 1396204 w 1795987"/>
                  <a:gd name="connsiteY249" fmla="*/ 366125 h 1778754"/>
                  <a:gd name="connsiteX250" fmla="*/ 1406982 w 1795987"/>
                  <a:gd name="connsiteY250" fmla="*/ 385699 h 1778754"/>
                  <a:gd name="connsiteX251" fmla="*/ 1350796 w 1795987"/>
                  <a:gd name="connsiteY251" fmla="*/ 363940 h 1778754"/>
                  <a:gd name="connsiteX252" fmla="*/ 1364907 w 1795987"/>
                  <a:gd name="connsiteY252" fmla="*/ 356199 h 1778754"/>
                  <a:gd name="connsiteX253" fmla="*/ 1381093 w 1795987"/>
                  <a:gd name="connsiteY253" fmla="*/ 350569 h 1778754"/>
                  <a:gd name="connsiteX254" fmla="*/ 1393537 w 1795987"/>
                  <a:gd name="connsiteY254" fmla="*/ 339977 h 1778754"/>
                  <a:gd name="connsiteX255" fmla="*/ 1396889 w 1795987"/>
                  <a:gd name="connsiteY255" fmla="*/ 341162 h 1778754"/>
                  <a:gd name="connsiteX256" fmla="*/ 1381389 w 1795987"/>
                  <a:gd name="connsiteY256" fmla="*/ 379847 h 1778754"/>
                  <a:gd name="connsiteX257" fmla="*/ 1359555 w 1795987"/>
                  <a:gd name="connsiteY257" fmla="*/ 388459 h 1778754"/>
                  <a:gd name="connsiteX258" fmla="*/ 1350796 w 1795987"/>
                  <a:gd name="connsiteY258" fmla="*/ 363940 h 1778754"/>
                  <a:gd name="connsiteX259" fmla="*/ 1344129 w 1795987"/>
                  <a:gd name="connsiteY259" fmla="*/ 357884 h 1778754"/>
                  <a:gd name="connsiteX260" fmla="*/ 1344296 w 1795987"/>
                  <a:gd name="connsiteY260" fmla="*/ 370236 h 1778754"/>
                  <a:gd name="connsiteX261" fmla="*/ 1352000 w 1795987"/>
                  <a:gd name="connsiteY261" fmla="*/ 391959 h 1778754"/>
                  <a:gd name="connsiteX262" fmla="*/ 1350166 w 1795987"/>
                  <a:gd name="connsiteY262" fmla="*/ 410255 h 1778754"/>
                  <a:gd name="connsiteX263" fmla="*/ 1325166 w 1795987"/>
                  <a:gd name="connsiteY263" fmla="*/ 424126 h 1778754"/>
                  <a:gd name="connsiteX264" fmla="*/ 1340518 w 1795987"/>
                  <a:gd name="connsiteY264" fmla="*/ 356940 h 1778754"/>
                  <a:gd name="connsiteX265" fmla="*/ 1344129 w 1795987"/>
                  <a:gd name="connsiteY265" fmla="*/ 357884 h 1778754"/>
                  <a:gd name="connsiteX266" fmla="*/ 1330092 w 1795987"/>
                  <a:gd name="connsiteY266" fmla="*/ 362866 h 1778754"/>
                  <a:gd name="connsiteX267" fmla="*/ 1325537 w 1795987"/>
                  <a:gd name="connsiteY267" fmla="*/ 396588 h 1778754"/>
                  <a:gd name="connsiteX268" fmla="*/ 1300814 w 1795987"/>
                  <a:gd name="connsiteY268" fmla="*/ 411551 h 1778754"/>
                  <a:gd name="connsiteX269" fmla="*/ 1290888 w 1795987"/>
                  <a:gd name="connsiteY269" fmla="*/ 381959 h 1778754"/>
                  <a:gd name="connsiteX270" fmla="*/ 1322203 w 1795987"/>
                  <a:gd name="connsiteY270" fmla="*/ 354384 h 1778754"/>
                  <a:gd name="connsiteX271" fmla="*/ 1330092 w 1795987"/>
                  <a:gd name="connsiteY271" fmla="*/ 362866 h 1778754"/>
                  <a:gd name="connsiteX272" fmla="*/ 1285832 w 1795987"/>
                  <a:gd name="connsiteY272" fmla="*/ 181400 h 1778754"/>
                  <a:gd name="connsiteX273" fmla="*/ 1290351 w 1795987"/>
                  <a:gd name="connsiteY273" fmla="*/ 213104 h 1778754"/>
                  <a:gd name="connsiteX274" fmla="*/ 1315147 w 1795987"/>
                  <a:gd name="connsiteY274" fmla="*/ 287642 h 1778754"/>
                  <a:gd name="connsiteX275" fmla="*/ 1325925 w 1795987"/>
                  <a:gd name="connsiteY275" fmla="*/ 341495 h 1778754"/>
                  <a:gd name="connsiteX276" fmla="*/ 1289277 w 1795987"/>
                  <a:gd name="connsiteY276" fmla="*/ 355366 h 1778754"/>
                  <a:gd name="connsiteX277" fmla="*/ 1254147 w 1795987"/>
                  <a:gd name="connsiteY277" fmla="*/ 366866 h 1778754"/>
                  <a:gd name="connsiteX278" fmla="*/ 1256054 w 1795987"/>
                  <a:gd name="connsiteY278" fmla="*/ 343347 h 1778754"/>
                  <a:gd name="connsiteX279" fmla="*/ 1262517 w 1795987"/>
                  <a:gd name="connsiteY279" fmla="*/ 336976 h 1778754"/>
                  <a:gd name="connsiteX280" fmla="*/ 1295073 w 1795987"/>
                  <a:gd name="connsiteY280" fmla="*/ 308513 h 1778754"/>
                  <a:gd name="connsiteX281" fmla="*/ 1290203 w 1795987"/>
                  <a:gd name="connsiteY281" fmla="*/ 267624 h 1778754"/>
                  <a:gd name="connsiteX282" fmla="*/ 1278869 w 1795987"/>
                  <a:gd name="connsiteY282" fmla="*/ 219327 h 1778754"/>
                  <a:gd name="connsiteX283" fmla="*/ 1285832 w 1795987"/>
                  <a:gd name="connsiteY283" fmla="*/ 181400 h 1778754"/>
                  <a:gd name="connsiteX284" fmla="*/ 1250961 w 1795987"/>
                  <a:gd name="connsiteY284" fmla="*/ 280235 h 1778754"/>
                  <a:gd name="connsiteX285" fmla="*/ 1253350 w 1795987"/>
                  <a:gd name="connsiteY285" fmla="*/ 276902 h 1778754"/>
                  <a:gd name="connsiteX286" fmla="*/ 1274332 w 1795987"/>
                  <a:gd name="connsiteY286" fmla="*/ 244309 h 1778754"/>
                  <a:gd name="connsiteX287" fmla="*/ 1280962 w 1795987"/>
                  <a:gd name="connsiteY287" fmla="*/ 259864 h 1778754"/>
                  <a:gd name="connsiteX288" fmla="*/ 1286795 w 1795987"/>
                  <a:gd name="connsiteY288" fmla="*/ 310402 h 1778754"/>
                  <a:gd name="connsiteX289" fmla="*/ 1268128 w 1795987"/>
                  <a:gd name="connsiteY289" fmla="*/ 329180 h 1778754"/>
                  <a:gd name="connsiteX290" fmla="*/ 1251906 w 1795987"/>
                  <a:gd name="connsiteY290" fmla="*/ 316402 h 1778754"/>
                  <a:gd name="connsiteX291" fmla="*/ 1247832 w 1795987"/>
                  <a:gd name="connsiteY291" fmla="*/ 309198 h 1778754"/>
                  <a:gd name="connsiteX292" fmla="*/ 1250961 w 1795987"/>
                  <a:gd name="connsiteY292" fmla="*/ 280235 h 1778754"/>
                  <a:gd name="connsiteX293" fmla="*/ 1249072 w 1795987"/>
                  <a:gd name="connsiteY293" fmla="*/ 347365 h 1778754"/>
                  <a:gd name="connsiteX294" fmla="*/ 1215590 w 1795987"/>
                  <a:gd name="connsiteY294" fmla="*/ 367106 h 1778754"/>
                  <a:gd name="connsiteX295" fmla="*/ 1195961 w 1795987"/>
                  <a:gd name="connsiteY295" fmla="*/ 349366 h 1778754"/>
                  <a:gd name="connsiteX296" fmla="*/ 1232443 w 1795987"/>
                  <a:gd name="connsiteY296" fmla="*/ 296124 h 1778754"/>
                  <a:gd name="connsiteX297" fmla="*/ 1249072 w 1795987"/>
                  <a:gd name="connsiteY297" fmla="*/ 347365 h 1778754"/>
                  <a:gd name="connsiteX298" fmla="*/ 1170664 w 1795987"/>
                  <a:gd name="connsiteY298" fmla="*/ 65899 h 1778754"/>
                  <a:gd name="connsiteX299" fmla="*/ 1226683 w 1795987"/>
                  <a:gd name="connsiteY299" fmla="*/ 62473 h 1778754"/>
                  <a:gd name="connsiteX300" fmla="*/ 1198220 w 1795987"/>
                  <a:gd name="connsiteY300" fmla="*/ 66899 h 1778754"/>
                  <a:gd name="connsiteX301" fmla="*/ 1198183 w 1795987"/>
                  <a:gd name="connsiteY301" fmla="*/ 68528 h 1778754"/>
                  <a:gd name="connsiteX302" fmla="*/ 1209035 w 1795987"/>
                  <a:gd name="connsiteY302" fmla="*/ 70843 h 1778754"/>
                  <a:gd name="connsiteX303" fmla="*/ 1209127 w 1795987"/>
                  <a:gd name="connsiteY303" fmla="*/ 71880 h 1778754"/>
                  <a:gd name="connsiteX304" fmla="*/ 1189960 w 1795987"/>
                  <a:gd name="connsiteY304" fmla="*/ 76510 h 1778754"/>
                  <a:gd name="connsiteX305" fmla="*/ 1190016 w 1795987"/>
                  <a:gd name="connsiteY305" fmla="*/ 77640 h 1778754"/>
                  <a:gd name="connsiteX306" fmla="*/ 1205053 w 1795987"/>
                  <a:gd name="connsiteY306" fmla="*/ 78121 h 1778754"/>
                  <a:gd name="connsiteX307" fmla="*/ 1205331 w 1795987"/>
                  <a:gd name="connsiteY307" fmla="*/ 79566 h 1778754"/>
                  <a:gd name="connsiteX308" fmla="*/ 1184349 w 1795987"/>
                  <a:gd name="connsiteY308" fmla="*/ 85510 h 1778754"/>
                  <a:gd name="connsiteX309" fmla="*/ 1184460 w 1795987"/>
                  <a:gd name="connsiteY309" fmla="*/ 86047 h 1778754"/>
                  <a:gd name="connsiteX310" fmla="*/ 1206313 w 1795987"/>
                  <a:gd name="connsiteY310" fmla="*/ 86695 h 1778754"/>
                  <a:gd name="connsiteX311" fmla="*/ 1206461 w 1795987"/>
                  <a:gd name="connsiteY311" fmla="*/ 88677 h 1778754"/>
                  <a:gd name="connsiteX312" fmla="*/ 1184460 w 1795987"/>
                  <a:gd name="connsiteY312" fmla="*/ 94529 h 1778754"/>
                  <a:gd name="connsiteX313" fmla="*/ 1184757 w 1795987"/>
                  <a:gd name="connsiteY313" fmla="*/ 95825 h 1778754"/>
                  <a:gd name="connsiteX314" fmla="*/ 1202405 w 1795987"/>
                  <a:gd name="connsiteY314" fmla="*/ 96510 h 1778754"/>
                  <a:gd name="connsiteX315" fmla="*/ 1202609 w 1795987"/>
                  <a:gd name="connsiteY315" fmla="*/ 97788 h 1778754"/>
                  <a:gd name="connsiteX316" fmla="*/ 1182275 w 1795987"/>
                  <a:gd name="connsiteY316" fmla="*/ 104159 h 1778754"/>
                  <a:gd name="connsiteX317" fmla="*/ 1182497 w 1795987"/>
                  <a:gd name="connsiteY317" fmla="*/ 104788 h 1778754"/>
                  <a:gd name="connsiteX318" fmla="*/ 1205850 w 1795987"/>
                  <a:gd name="connsiteY318" fmla="*/ 104529 h 1778754"/>
                  <a:gd name="connsiteX319" fmla="*/ 1205979 w 1795987"/>
                  <a:gd name="connsiteY319" fmla="*/ 106418 h 1778754"/>
                  <a:gd name="connsiteX320" fmla="*/ 1184646 w 1795987"/>
                  <a:gd name="connsiteY320" fmla="*/ 111714 h 1778754"/>
                  <a:gd name="connsiteX321" fmla="*/ 1184849 w 1795987"/>
                  <a:gd name="connsiteY321" fmla="*/ 112696 h 1778754"/>
                  <a:gd name="connsiteX322" fmla="*/ 1210146 w 1795987"/>
                  <a:gd name="connsiteY322" fmla="*/ 114418 h 1778754"/>
                  <a:gd name="connsiteX323" fmla="*/ 1210276 w 1795987"/>
                  <a:gd name="connsiteY323" fmla="*/ 116270 h 1778754"/>
                  <a:gd name="connsiteX324" fmla="*/ 1189201 w 1795987"/>
                  <a:gd name="connsiteY324" fmla="*/ 122566 h 1778754"/>
                  <a:gd name="connsiteX325" fmla="*/ 1211535 w 1795987"/>
                  <a:gd name="connsiteY325" fmla="*/ 123325 h 1778754"/>
                  <a:gd name="connsiteX326" fmla="*/ 1211664 w 1795987"/>
                  <a:gd name="connsiteY326" fmla="*/ 124844 h 1778754"/>
                  <a:gd name="connsiteX327" fmla="*/ 1193794 w 1795987"/>
                  <a:gd name="connsiteY327" fmla="*/ 130400 h 1778754"/>
                  <a:gd name="connsiteX328" fmla="*/ 1193942 w 1795987"/>
                  <a:gd name="connsiteY328" fmla="*/ 131177 h 1778754"/>
                  <a:gd name="connsiteX329" fmla="*/ 1217498 w 1795987"/>
                  <a:gd name="connsiteY329" fmla="*/ 131066 h 1778754"/>
                  <a:gd name="connsiteX330" fmla="*/ 1217794 w 1795987"/>
                  <a:gd name="connsiteY330" fmla="*/ 133289 h 1778754"/>
                  <a:gd name="connsiteX331" fmla="*/ 1199627 w 1795987"/>
                  <a:gd name="connsiteY331" fmla="*/ 139715 h 1778754"/>
                  <a:gd name="connsiteX332" fmla="*/ 1199776 w 1795987"/>
                  <a:gd name="connsiteY332" fmla="*/ 141066 h 1778754"/>
                  <a:gd name="connsiteX333" fmla="*/ 1229961 w 1795987"/>
                  <a:gd name="connsiteY333" fmla="*/ 139196 h 1778754"/>
                  <a:gd name="connsiteX334" fmla="*/ 1196424 w 1795987"/>
                  <a:gd name="connsiteY334" fmla="*/ 153400 h 1778754"/>
                  <a:gd name="connsiteX335" fmla="*/ 1157997 w 1795987"/>
                  <a:gd name="connsiteY335" fmla="*/ 127233 h 1778754"/>
                  <a:gd name="connsiteX336" fmla="*/ 1155293 w 1795987"/>
                  <a:gd name="connsiteY336" fmla="*/ 115270 h 1778754"/>
                  <a:gd name="connsiteX337" fmla="*/ 1170664 w 1795987"/>
                  <a:gd name="connsiteY337" fmla="*/ 65899 h 1778754"/>
                  <a:gd name="connsiteX338" fmla="*/ 1147627 w 1795987"/>
                  <a:gd name="connsiteY338" fmla="*/ 538553 h 1778754"/>
                  <a:gd name="connsiteX339" fmla="*/ 1173442 w 1795987"/>
                  <a:gd name="connsiteY339" fmla="*/ 529386 h 1778754"/>
                  <a:gd name="connsiteX340" fmla="*/ 1163330 w 1795987"/>
                  <a:gd name="connsiteY340" fmla="*/ 592721 h 1778754"/>
                  <a:gd name="connsiteX341" fmla="*/ 1145164 w 1795987"/>
                  <a:gd name="connsiteY341" fmla="*/ 583091 h 1778754"/>
                  <a:gd name="connsiteX342" fmla="*/ 1147627 w 1795987"/>
                  <a:gd name="connsiteY342" fmla="*/ 538553 h 1778754"/>
                  <a:gd name="connsiteX343" fmla="*/ 1092107 w 1795987"/>
                  <a:gd name="connsiteY343" fmla="*/ 162307 h 1778754"/>
                  <a:gd name="connsiteX344" fmla="*/ 1053681 w 1795987"/>
                  <a:gd name="connsiteY344" fmla="*/ 136140 h 1778754"/>
                  <a:gd name="connsiteX345" fmla="*/ 1050977 w 1795987"/>
                  <a:gd name="connsiteY345" fmla="*/ 124177 h 1778754"/>
                  <a:gd name="connsiteX346" fmla="*/ 1066366 w 1795987"/>
                  <a:gd name="connsiteY346" fmla="*/ 74788 h 1778754"/>
                  <a:gd name="connsiteX347" fmla="*/ 1122386 w 1795987"/>
                  <a:gd name="connsiteY347" fmla="*/ 71362 h 1778754"/>
                  <a:gd name="connsiteX348" fmla="*/ 1093922 w 1795987"/>
                  <a:gd name="connsiteY348" fmla="*/ 75788 h 1778754"/>
                  <a:gd name="connsiteX349" fmla="*/ 1093885 w 1795987"/>
                  <a:gd name="connsiteY349" fmla="*/ 77417 h 1778754"/>
                  <a:gd name="connsiteX350" fmla="*/ 1104737 w 1795987"/>
                  <a:gd name="connsiteY350" fmla="*/ 79732 h 1778754"/>
                  <a:gd name="connsiteX351" fmla="*/ 1104830 w 1795987"/>
                  <a:gd name="connsiteY351" fmla="*/ 80769 h 1778754"/>
                  <a:gd name="connsiteX352" fmla="*/ 1085663 w 1795987"/>
                  <a:gd name="connsiteY352" fmla="*/ 85399 h 1778754"/>
                  <a:gd name="connsiteX353" fmla="*/ 1085718 w 1795987"/>
                  <a:gd name="connsiteY353" fmla="*/ 86529 h 1778754"/>
                  <a:gd name="connsiteX354" fmla="*/ 1100756 w 1795987"/>
                  <a:gd name="connsiteY354" fmla="*/ 87010 h 1778754"/>
                  <a:gd name="connsiteX355" fmla="*/ 1101033 w 1795987"/>
                  <a:gd name="connsiteY355" fmla="*/ 88455 h 1778754"/>
                  <a:gd name="connsiteX356" fmla="*/ 1080052 w 1795987"/>
                  <a:gd name="connsiteY356" fmla="*/ 94399 h 1778754"/>
                  <a:gd name="connsiteX357" fmla="*/ 1080163 w 1795987"/>
                  <a:gd name="connsiteY357" fmla="*/ 94936 h 1778754"/>
                  <a:gd name="connsiteX358" fmla="*/ 1102015 w 1795987"/>
                  <a:gd name="connsiteY358" fmla="*/ 95584 h 1778754"/>
                  <a:gd name="connsiteX359" fmla="*/ 1102163 w 1795987"/>
                  <a:gd name="connsiteY359" fmla="*/ 97566 h 1778754"/>
                  <a:gd name="connsiteX360" fmla="*/ 1080163 w 1795987"/>
                  <a:gd name="connsiteY360" fmla="*/ 103418 h 1778754"/>
                  <a:gd name="connsiteX361" fmla="*/ 1080459 w 1795987"/>
                  <a:gd name="connsiteY361" fmla="*/ 104714 h 1778754"/>
                  <a:gd name="connsiteX362" fmla="*/ 1098107 w 1795987"/>
                  <a:gd name="connsiteY362" fmla="*/ 105399 h 1778754"/>
                  <a:gd name="connsiteX363" fmla="*/ 1098311 w 1795987"/>
                  <a:gd name="connsiteY363" fmla="*/ 106677 h 1778754"/>
                  <a:gd name="connsiteX364" fmla="*/ 1077978 w 1795987"/>
                  <a:gd name="connsiteY364" fmla="*/ 113048 h 1778754"/>
                  <a:gd name="connsiteX365" fmla="*/ 1078200 w 1795987"/>
                  <a:gd name="connsiteY365" fmla="*/ 113677 h 1778754"/>
                  <a:gd name="connsiteX366" fmla="*/ 1101552 w 1795987"/>
                  <a:gd name="connsiteY366" fmla="*/ 113418 h 1778754"/>
                  <a:gd name="connsiteX367" fmla="*/ 1101682 w 1795987"/>
                  <a:gd name="connsiteY367" fmla="*/ 115307 h 1778754"/>
                  <a:gd name="connsiteX368" fmla="*/ 1080348 w 1795987"/>
                  <a:gd name="connsiteY368" fmla="*/ 120603 h 1778754"/>
                  <a:gd name="connsiteX369" fmla="*/ 1080552 w 1795987"/>
                  <a:gd name="connsiteY369" fmla="*/ 121585 h 1778754"/>
                  <a:gd name="connsiteX370" fmla="*/ 1105848 w 1795987"/>
                  <a:gd name="connsiteY370" fmla="*/ 123307 h 1778754"/>
                  <a:gd name="connsiteX371" fmla="*/ 1105978 w 1795987"/>
                  <a:gd name="connsiteY371" fmla="*/ 125159 h 1778754"/>
                  <a:gd name="connsiteX372" fmla="*/ 1084904 w 1795987"/>
                  <a:gd name="connsiteY372" fmla="*/ 131455 h 1778754"/>
                  <a:gd name="connsiteX373" fmla="*/ 1107237 w 1795987"/>
                  <a:gd name="connsiteY373" fmla="*/ 132214 h 1778754"/>
                  <a:gd name="connsiteX374" fmla="*/ 1107367 w 1795987"/>
                  <a:gd name="connsiteY374" fmla="*/ 133733 h 1778754"/>
                  <a:gd name="connsiteX375" fmla="*/ 1089496 w 1795987"/>
                  <a:gd name="connsiteY375" fmla="*/ 139289 h 1778754"/>
                  <a:gd name="connsiteX376" fmla="*/ 1089644 w 1795987"/>
                  <a:gd name="connsiteY376" fmla="*/ 140066 h 1778754"/>
                  <a:gd name="connsiteX377" fmla="*/ 1113200 w 1795987"/>
                  <a:gd name="connsiteY377" fmla="*/ 139955 h 1778754"/>
                  <a:gd name="connsiteX378" fmla="*/ 1113497 w 1795987"/>
                  <a:gd name="connsiteY378" fmla="*/ 142178 h 1778754"/>
                  <a:gd name="connsiteX379" fmla="*/ 1095330 w 1795987"/>
                  <a:gd name="connsiteY379" fmla="*/ 148604 h 1778754"/>
                  <a:gd name="connsiteX380" fmla="*/ 1095478 w 1795987"/>
                  <a:gd name="connsiteY380" fmla="*/ 149955 h 1778754"/>
                  <a:gd name="connsiteX381" fmla="*/ 1125663 w 1795987"/>
                  <a:gd name="connsiteY381" fmla="*/ 148085 h 1778754"/>
                  <a:gd name="connsiteX382" fmla="*/ 1092107 w 1795987"/>
                  <a:gd name="connsiteY382" fmla="*/ 162307 h 1778754"/>
                  <a:gd name="connsiteX383" fmla="*/ 993143 w 1795987"/>
                  <a:gd name="connsiteY383" fmla="*/ 808649 h 1778754"/>
                  <a:gd name="connsiteX384" fmla="*/ 1112756 w 1795987"/>
                  <a:gd name="connsiteY384" fmla="*/ 734111 h 1778754"/>
                  <a:gd name="connsiteX385" fmla="*/ 1128626 w 1795987"/>
                  <a:gd name="connsiteY385" fmla="*/ 740482 h 1778754"/>
                  <a:gd name="connsiteX386" fmla="*/ 1129997 w 1795987"/>
                  <a:gd name="connsiteY386" fmla="*/ 781464 h 1778754"/>
                  <a:gd name="connsiteX387" fmla="*/ 1090070 w 1795987"/>
                  <a:gd name="connsiteY387" fmla="*/ 930318 h 1778754"/>
                  <a:gd name="connsiteX388" fmla="*/ 1025958 w 1795987"/>
                  <a:gd name="connsiteY388" fmla="*/ 983244 h 1778754"/>
                  <a:gd name="connsiteX389" fmla="*/ 994569 w 1795987"/>
                  <a:gd name="connsiteY389" fmla="*/ 965059 h 1778754"/>
                  <a:gd name="connsiteX390" fmla="*/ 992865 w 1795987"/>
                  <a:gd name="connsiteY390" fmla="*/ 904577 h 1778754"/>
                  <a:gd name="connsiteX391" fmla="*/ 982439 w 1795987"/>
                  <a:gd name="connsiteY391" fmla="*/ 857557 h 1778754"/>
                  <a:gd name="connsiteX392" fmla="*/ 993143 w 1795987"/>
                  <a:gd name="connsiteY392" fmla="*/ 808649 h 1778754"/>
                  <a:gd name="connsiteX393" fmla="*/ 874734 w 1795987"/>
                  <a:gd name="connsiteY393" fmla="*/ 1121394 h 1778754"/>
                  <a:gd name="connsiteX394" fmla="*/ 778862 w 1795987"/>
                  <a:gd name="connsiteY394" fmla="*/ 1032208 h 1778754"/>
                  <a:gd name="connsiteX395" fmla="*/ 874512 w 1795987"/>
                  <a:gd name="connsiteY395" fmla="*/ 939559 h 1778754"/>
                  <a:gd name="connsiteX396" fmla="*/ 969643 w 1795987"/>
                  <a:gd name="connsiteY396" fmla="*/ 1028949 h 1778754"/>
                  <a:gd name="connsiteX397" fmla="*/ 874734 w 1795987"/>
                  <a:gd name="connsiteY397" fmla="*/ 1121394 h 1778754"/>
                  <a:gd name="connsiteX398" fmla="*/ 720936 w 1795987"/>
                  <a:gd name="connsiteY398" fmla="*/ 1098616 h 1778754"/>
                  <a:gd name="connsiteX399" fmla="*/ 539322 w 1795987"/>
                  <a:gd name="connsiteY399" fmla="*/ 1120820 h 1778754"/>
                  <a:gd name="connsiteX400" fmla="*/ 514211 w 1795987"/>
                  <a:gd name="connsiteY400" fmla="*/ 1110616 h 1778754"/>
                  <a:gd name="connsiteX401" fmla="*/ 529007 w 1795987"/>
                  <a:gd name="connsiteY401" fmla="*/ 1085079 h 1778754"/>
                  <a:gd name="connsiteX402" fmla="*/ 700232 w 1795987"/>
                  <a:gd name="connsiteY402" fmla="*/ 1016097 h 1778754"/>
                  <a:gd name="connsiteX403" fmla="*/ 766251 w 1795987"/>
                  <a:gd name="connsiteY403" fmla="*/ 1046930 h 1778754"/>
                  <a:gd name="connsiteX404" fmla="*/ 720936 w 1795987"/>
                  <a:gd name="connsiteY404" fmla="*/ 1098616 h 1778754"/>
                  <a:gd name="connsiteX405" fmla="*/ 747992 w 1795987"/>
                  <a:gd name="connsiteY405" fmla="*/ 1269026 h 1778754"/>
                  <a:gd name="connsiteX406" fmla="*/ 613045 w 1795987"/>
                  <a:gd name="connsiteY406" fmla="*/ 1356157 h 1778754"/>
                  <a:gd name="connsiteX407" fmla="*/ 573249 w 1795987"/>
                  <a:gd name="connsiteY407" fmla="*/ 1359823 h 1778754"/>
                  <a:gd name="connsiteX408" fmla="*/ 558897 w 1795987"/>
                  <a:gd name="connsiteY408" fmla="*/ 1323304 h 1778754"/>
                  <a:gd name="connsiteX409" fmla="*/ 741862 w 1795987"/>
                  <a:gd name="connsiteY409" fmla="*/ 1231062 h 1778754"/>
                  <a:gd name="connsiteX410" fmla="*/ 759566 w 1795987"/>
                  <a:gd name="connsiteY410" fmla="*/ 1238748 h 1778754"/>
                  <a:gd name="connsiteX411" fmla="*/ 747992 w 1795987"/>
                  <a:gd name="connsiteY411" fmla="*/ 1269026 h 1778754"/>
                  <a:gd name="connsiteX412" fmla="*/ 768677 w 1795987"/>
                  <a:gd name="connsiteY412" fmla="*/ 766686 h 1778754"/>
                  <a:gd name="connsiteX413" fmla="*/ 894882 w 1795987"/>
                  <a:gd name="connsiteY413" fmla="*/ 764815 h 1778754"/>
                  <a:gd name="connsiteX414" fmla="*/ 892012 w 1795987"/>
                  <a:gd name="connsiteY414" fmla="*/ 843983 h 1778754"/>
                  <a:gd name="connsiteX415" fmla="*/ 833733 w 1795987"/>
                  <a:gd name="connsiteY415" fmla="*/ 861576 h 1778754"/>
                  <a:gd name="connsiteX416" fmla="*/ 768066 w 1795987"/>
                  <a:gd name="connsiteY416" fmla="*/ 839076 h 1778754"/>
                  <a:gd name="connsiteX417" fmla="*/ 768677 w 1795987"/>
                  <a:gd name="connsiteY417" fmla="*/ 766686 h 1778754"/>
                  <a:gd name="connsiteX418" fmla="*/ 951402 w 1795987"/>
                  <a:gd name="connsiteY418" fmla="*/ 483738 h 1778754"/>
                  <a:gd name="connsiteX419" fmla="*/ 860456 w 1795987"/>
                  <a:gd name="connsiteY419" fmla="*/ 641425 h 1778754"/>
                  <a:gd name="connsiteX420" fmla="*/ 779436 w 1795987"/>
                  <a:gd name="connsiteY420" fmla="*/ 677333 h 1778754"/>
                  <a:gd name="connsiteX421" fmla="*/ 745010 w 1795987"/>
                  <a:gd name="connsiteY421" fmla="*/ 649092 h 1778754"/>
                  <a:gd name="connsiteX422" fmla="*/ 744732 w 1795987"/>
                  <a:gd name="connsiteY422" fmla="*/ 625999 h 1778754"/>
                  <a:gd name="connsiteX423" fmla="*/ 772751 w 1795987"/>
                  <a:gd name="connsiteY423" fmla="*/ 583591 h 1778754"/>
                  <a:gd name="connsiteX424" fmla="*/ 849160 w 1795987"/>
                  <a:gd name="connsiteY424" fmla="*/ 492460 h 1778754"/>
                  <a:gd name="connsiteX425" fmla="*/ 774714 w 1795987"/>
                  <a:gd name="connsiteY425" fmla="*/ 386199 h 1778754"/>
                  <a:gd name="connsiteX426" fmla="*/ 741084 w 1795987"/>
                  <a:gd name="connsiteY426" fmla="*/ 301439 h 1778754"/>
                  <a:gd name="connsiteX427" fmla="*/ 762084 w 1795987"/>
                  <a:gd name="connsiteY427" fmla="*/ 289402 h 1778754"/>
                  <a:gd name="connsiteX428" fmla="*/ 951402 w 1795987"/>
                  <a:gd name="connsiteY428" fmla="*/ 483738 h 1778754"/>
                  <a:gd name="connsiteX429" fmla="*/ 832400 w 1795987"/>
                  <a:gd name="connsiteY429" fmla="*/ 156622 h 1778754"/>
                  <a:gd name="connsiteX430" fmla="*/ 888419 w 1795987"/>
                  <a:gd name="connsiteY430" fmla="*/ 153196 h 1778754"/>
                  <a:gd name="connsiteX431" fmla="*/ 859956 w 1795987"/>
                  <a:gd name="connsiteY431" fmla="*/ 157622 h 1778754"/>
                  <a:gd name="connsiteX432" fmla="*/ 859919 w 1795987"/>
                  <a:gd name="connsiteY432" fmla="*/ 159252 h 1778754"/>
                  <a:gd name="connsiteX433" fmla="*/ 870771 w 1795987"/>
                  <a:gd name="connsiteY433" fmla="*/ 161567 h 1778754"/>
                  <a:gd name="connsiteX434" fmla="*/ 870864 w 1795987"/>
                  <a:gd name="connsiteY434" fmla="*/ 162604 h 1778754"/>
                  <a:gd name="connsiteX435" fmla="*/ 851697 w 1795987"/>
                  <a:gd name="connsiteY435" fmla="*/ 167233 h 1778754"/>
                  <a:gd name="connsiteX436" fmla="*/ 851752 w 1795987"/>
                  <a:gd name="connsiteY436" fmla="*/ 168363 h 1778754"/>
                  <a:gd name="connsiteX437" fmla="*/ 866789 w 1795987"/>
                  <a:gd name="connsiteY437" fmla="*/ 168845 h 1778754"/>
                  <a:gd name="connsiteX438" fmla="*/ 867067 w 1795987"/>
                  <a:gd name="connsiteY438" fmla="*/ 170289 h 1778754"/>
                  <a:gd name="connsiteX439" fmla="*/ 846085 w 1795987"/>
                  <a:gd name="connsiteY439" fmla="*/ 176234 h 1778754"/>
                  <a:gd name="connsiteX440" fmla="*/ 846197 w 1795987"/>
                  <a:gd name="connsiteY440" fmla="*/ 176771 h 1778754"/>
                  <a:gd name="connsiteX441" fmla="*/ 868049 w 1795987"/>
                  <a:gd name="connsiteY441" fmla="*/ 177419 h 1778754"/>
                  <a:gd name="connsiteX442" fmla="*/ 868197 w 1795987"/>
                  <a:gd name="connsiteY442" fmla="*/ 179400 h 1778754"/>
                  <a:gd name="connsiteX443" fmla="*/ 846197 w 1795987"/>
                  <a:gd name="connsiteY443" fmla="*/ 185252 h 1778754"/>
                  <a:gd name="connsiteX444" fmla="*/ 846493 w 1795987"/>
                  <a:gd name="connsiteY444" fmla="*/ 186548 h 1778754"/>
                  <a:gd name="connsiteX445" fmla="*/ 864141 w 1795987"/>
                  <a:gd name="connsiteY445" fmla="*/ 187234 h 1778754"/>
                  <a:gd name="connsiteX446" fmla="*/ 864345 w 1795987"/>
                  <a:gd name="connsiteY446" fmla="*/ 188512 h 1778754"/>
                  <a:gd name="connsiteX447" fmla="*/ 844011 w 1795987"/>
                  <a:gd name="connsiteY447" fmla="*/ 194882 h 1778754"/>
                  <a:gd name="connsiteX448" fmla="*/ 844234 w 1795987"/>
                  <a:gd name="connsiteY448" fmla="*/ 195512 h 1778754"/>
                  <a:gd name="connsiteX449" fmla="*/ 867586 w 1795987"/>
                  <a:gd name="connsiteY449" fmla="*/ 195252 h 1778754"/>
                  <a:gd name="connsiteX450" fmla="*/ 867715 w 1795987"/>
                  <a:gd name="connsiteY450" fmla="*/ 197141 h 1778754"/>
                  <a:gd name="connsiteX451" fmla="*/ 846382 w 1795987"/>
                  <a:gd name="connsiteY451" fmla="*/ 202438 h 1778754"/>
                  <a:gd name="connsiteX452" fmla="*/ 846586 w 1795987"/>
                  <a:gd name="connsiteY452" fmla="*/ 203419 h 1778754"/>
                  <a:gd name="connsiteX453" fmla="*/ 871882 w 1795987"/>
                  <a:gd name="connsiteY453" fmla="*/ 205141 h 1778754"/>
                  <a:gd name="connsiteX454" fmla="*/ 872012 w 1795987"/>
                  <a:gd name="connsiteY454" fmla="*/ 206993 h 1778754"/>
                  <a:gd name="connsiteX455" fmla="*/ 850937 w 1795987"/>
                  <a:gd name="connsiteY455" fmla="*/ 213290 h 1778754"/>
                  <a:gd name="connsiteX456" fmla="*/ 873271 w 1795987"/>
                  <a:gd name="connsiteY456" fmla="*/ 214049 h 1778754"/>
                  <a:gd name="connsiteX457" fmla="*/ 873401 w 1795987"/>
                  <a:gd name="connsiteY457" fmla="*/ 215567 h 1778754"/>
                  <a:gd name="connsiteX458" fmla="*/ 855530 w 1795987"/>
                  <a:gd name="connsiteY458" fmla="*/ 221123 h 1778754"/>
                  <a:gd name="connsiteX459" fmla="*/ 855678 w 1795987"/>
                  <a:gd name="connsiteY459" fmla="*/ 221901 h 1778754"/>
                  <a:gd name="connsiteX460" fmla="*/ 879234 w 1795987"/>
                  <a:gd name="connsiteY460" fmla="*/ 221790 h 1778754"/>
                  <a:gd name="connsiteX461" fmla="*/ 879530 w 1795987"/>
                  <a:gd name="connsiteY461" fmla="*/ 224012 h 1778754"/>
                  <a:gd name="connsiteX462" fmla="*/ 861364 w 1795987"/>
                  <a:gd name="connsiteY462" fmla="*/ 230438 h 1778754"/>
                  <a:gd name="connsiteX463" fmla="*/ 861512 w 1795987"/>
                  <a:gd name="connsiteY463" fmla="*/ 231790 h 1778754"/>
                  <a:gd name="connsiteX464" fmla="*/ 891697 w 1795987"/>
                  <a:gd name="connsiteY464" fmla="*/ 229920 h 1778754"/>
                  <a:gd name="connsiteX465" fmla="*/ 858160 w 1795987"/>
                  <a:gd name="connsiteY465" fmla="*/ 244123 h 1778754"/>
                  <a:gd name="connsiteX466" fmla="*/ 819733 w 1795987"/>
                  <a:gd name="connsiteY466" fmla="*/ 217956 h 1778754"/>
                  <a:gd name="connsiteX467" fmla="*/ 817030 w 1795987"/>
                  <a:gd name="connsiteY467" fmla="*/ 205993 h 1778754"/>
                  <a:gd name="connsiteX468" fmla="*/ 832400 w 1795987"/>
                  <a:gd name="connsiteY468" fmla="*/ 156622 h 1778754"/>
                  <a:gd name="connsiteX469" fmla="*/ 728121 w 1795987"/>
                  <a:gd name="connsiteY469" fmla="*/ 156622 h 1778754"/>
                  <a:gd name="connsiteX470" fmla="*/ 784140 w 1795987"/>
                  <a:gd name="connsiteY470" fmla="*/ 153196 h 1778754"/>
                  <a:gd name="connsiteX471" fmla="*/ 755677 w 1795987"/>
                  <a:gd name="connsiteY471" fmla="*/ 157622 h 1778754"/>
                  <a:gd name="connsiteX472" fmla="*/ 755640 w 1795987"/>
                  <a:gd name="connsiteY472" fmla="*/ 159252 h 1778754"/>
                  <a:gd name="connsiteX473" fmla="*/ 766492 w 1795987"/>
                  <a:gd name="connsiteY473" fmla="*/ 161567 h 1778754"/>
                  <a:gd name="connsiteX474" fmla="*/ 766584 w 1795987"/>
                  <a:gd name="connsiteY474" fmla="*/ 162604 h 1778754"/>
                  <a:gd name="connsiteX475" fmla="*/ 747418 w 1795987"/>
                  <a:gd name="connsiteY475" fmla="*/ 167233 h 1778754"/>
                  <a:gd name="connsiteX476" fmla="*/ 747473 w 1795987"/>
                  <a:gd name="connsiteY476" fmla="*/ 168363 h 1778754"/>
                  <a:gd name="connsiteX477" fmla="*/ 762510 w 1795987"/>
                  <a:gd name="connsiteY477" fmla="*/ 168845 h 1778754"/>
                  <a:gd name="connsiteX478" fmla="*/ 762788 w 1795987"/>
                  <a:gd name="connsiteY478" fmla="*/ 170289 h 1778754"/>
                  <a:gd name="connsiteX479" fmla="*/ 741806 w 1795987"/>
                  <a:gd name="connsiteY479" fmla="*/ 176234 h 1778754"/>
                  <a:gd name="connsiteX480" fmla="*/ 741917 w 1795987"/>
                  <a:gd name="connsiteY480" fmla="*/ 176771 h 1778754"/>
                  <a:gd name="connsiteX481" fmla="*/ 763770 w 1795987"/>
                  <a:gd name="connsiteY481" fmla="*/ 177419 h 1778754"/>
                  <a:gd name="connsiteX482" fmla="*/ 763918 w 1795987"/>
                  <a:gd name="connsiteY482" fmla="*/ 179400 h 1778754"/>
                  <a:gd name="connsiteX483" fmla="*/ 741917 w 1795987"/>
                  <a:gd name="connsiteY483" fmla="*/ 185252 h 1778754"/>
                  <a:gd name="connsiteX484" fmla="*/ 742214 w 1795987"/>
                  <a:gd name="connsiteY484" fmla="*/ 186548 h 1778754"/>
                  <a:gd name="connsiteX485" fmla="*/ 759862 w 1795987"/>
                  <a:gd name="connsiteY485" fmla="*/ 187234 h 1778754"/>
                  <a:gd name="connsiteX486" fmla="*/ 760066 w 1795987"/>
                  <a:gd name="connsiteY486" fmla="*/ 188512 h 1778754"/>
                  <a:gd name="connsiteX487" fmla="*/ 739732 w 1795987"/>
                  <a:gd name="connsiteY487" fmla="*/ 194882 h 1778754"/>
                  <a:gd name="connsiteX488" fmla="*/ 739954 w 1795987"/>
                  <a:gd name="connsiteY488" fmla="*/ 195512 h 1778754"/>
                  <a:gd name="connsiteX489" fmla="*/ 763307 w 1795987"/>
                  <a:gd name="connsiteY489" fmla="*/ 195252 h 1778754"/>
                  <a:gd name="connsiteX490" fmla="*/ 763436 w 1795987"/>
                  <a:gd name="connsiteY490" fmla="*/ 197141 h 1778754"/>
                  <a:gd name="connsiteX491" fmla="*/ 742103 w 1795987"/>
                  <a:gd name="connsiteY491" fmla="*/ 202438 h 1778754"/>
                  <a:gd name="connsiteX492" fmla="*/ 742306 w 1795987"/>
                  <a:gd name="connsiteY492" fmla="*/ 203419 h 1778754"/>
                  <a:gd name="connsiteX493" fmla="*/ 767603 w 1795987"/>
                  <a:gd name="connsiteY493" fmla="*/ 205141 h 1778754"/>
                  <a:gd name="connsiteX494" fmla="*/ 767733 w 1795987"/>
                  <a:gd name="connsiteY494" fmla="*/ 206993 h 1778754"/>
                  <a:gd name="connsiteX495" fmla="*/ 746658 w 1795987"/>
                  <a:gd name="connsiteY495" fmla="*/ 213290 h 1778754"/>
                  <a:gd name="connsiteX496" fmla="*/ 768992 w 1795987"/>
                  <a:gd name="connsiteY496" fmla="*/ 214049 h 1778754"/>
                  <a:gd name="connsiteX497" fmla="*/ 769121 w 1795987"/>
                  <a:gd name="connsiteY497" fmla="*/ 215567 h 1778754"/>
                  <a:gd name="connsiteX498" fmla="*/ 751269 w 1795987"/>
                  <a:gd name="connsiteY498" fmla="*/ 221123 h 1778754"/>
                  <a:gd name="connsiteX499" fmla="*/ 751418 w 1795987"/>
                  <a:gd name="connsiteY499" fmla="*/ 221901 h 1778754"/>
                  <a:gd name="connsiteX500" fmla="*/ 774973 w 1795987"/>
                  <a:gd name="connsiteY500" fmla="*/ 221790 h 1778754"/>
                  <a:gd name="connsiteX501" fmla="*/ 775270 w 1795987"/>
                  <a:gd name="connsiteY501" fmla="*/ 224012 h 1778754"/>
                  <a:gd name="connsiteX502" fmla="*/ 757103 w 1795987"/>
                  <a:gd name="connsiteY502" fmla="*/ 230438 h 1778754"/>
                  <a:gd name="connsiteX503" fmla="*/ 757251 w 1795987"/>
                  <a:gd name="connsiteY503" fmla="*/ 231790 h 1778754"/>
                  <a:gd name="connsiteX504" fmla="*/ 787437 w 1795987"/>
                  <a:gd name="connsiteY504" fmla="*/ 229920 h 1778754"/>
                  <a:gd name="connsiteX505" fmla="*/ 753899 w 1795987"/>
                  <a:gd name="connsiteY505" fmla="*/ 244123 h 1778754"/>
                  <a:gd name="connsiteX506" fmla="*/ 715473 w 1795987"/>
                  <a:gd name="connsiteY506" fmla="*/ 217956 h 1778754"/>
                  <a:gd name="connsiteX507" fmla="*/ 712769 w 1795987"/>
                  <a:gd name="connsiteY507" fmla="*/ 205993 h 1778754"/>
                  <a:gd name="connsiteX508" fmla="*/ 728121 w 1795987"/>
                  <a:gd name="connsiteY508" fmla="*/ 156622 h 1778754"/>
                  <a:gd name="connsiteX509" fmla="*/ 725195 w 1795987"/>
                  <a:gd name="connsiteY509" fmla="*/ 876298 h 1778754"/>
                  <a:gd name="connsiteX510" fmla="*/ 513155 w 1795987"/>
                  <a:gd name="connsiteY510" fmla="*/ 905225 h 1778754"/>
                  <a:gd name="connsiteX511" fmla="*/ 518822 w 1795987"/>
                  <a:gd name="connsiteY511" fmla="*/ 890743 h 1778754"/>
                  <a:gd name="connsiteX512" fmla="*/ 622508 w 1795987"/>
                  <a:gd name="connsiteY512" fmla="*/ 889058 h 1778754"/>
                  <a:gd name="connsiteX513" fmla="*/ 725195 w 1795987"/>
                  <a:gd name="connsiteY513" fmla="*/ 876298 h 1778754"/>
                  <a:gd name="connsiteX514" fmla="*/ 633842 w 1795987"/>
                  <a:gd name="connsiteY514" fmla="*/ 408514 h 1778754"/>
                  <a:gd name="connsiteX515" fmla="*/ 660953 w 1795987"/>
                  <a:gd name="connsiteY515" fmla="*/ 426218 h 1778754"/>
                  <a:gd name="connsiteX516" fmla="*/ 692083 w 1795987"/>
                  <a:gd name="connsiteY516" fmla="*/ 430681 h 1778754"/>
                  <a:gd name="connsiteX517" fmla="*/ 701621 w 1795987"/>
                  <a:gd name="connsiteY517" fmla="*/ 446848 h 1778754"/>
                  <a:gd name="connsiteX518" fmla="*/ 689806 w 1795987"/>
                  <a:gd name="connsiteY518" fmla="*/ 458774 h 1778754"/>
                  <a:gd name="connsiteX519" fmla="*/ 651527 w 1795987"/>
                  <a:gd name="connsiteY519" fmla="*/ 461867 h 1778754"/>
                  <a:gd name="connsiteX520" fmla="*/ 635268 w 1795987"/>
                  <a:gd name="connsiteY520" fmla="*/ 480552 h 1778754"/>
                  <a:gd name="connsiteX521" fmla="*/ 651194 w 1795987"/>
                  <a:gd name="connsiteY521" fmla="*/ 496942 h 1778754"/>
                  <a:gd name="connsiteX522" fmla="*/ 664490 w 1795987"/>
                  <a:gd name="connsiteY522" fmla="*/ 498460 h 1778754"/>
                  <a:gd name="connsiteX523" fmla="*/ 682269 w 1795987"/>
                  <a:gd name="connsiteY523" fmla="*/ 521349 h 1778754"/>
                  <a:gd name="connsiteX524" fmla="*/ 675120 w 1795987"/>
                  <a:gd name="connsiteY524" fmla="*/ 593221 h 1778754"/>
                  <a:gd name="connsiteX525" fmla="*/ 671583 w 1795987"/>
                  <a:gd name="connsiteY525" fmla="*/ 616943 h 1778754"/>
                  <a:gd name="connsiteX526" fmla="*/ 643342 w 1795987"/>
                  <a:gd name="connsiteY526" fmla="*/ 554887 h 1778754"/>
                  <a:gd name="connsiteX527" fmla="*/ 620786 w 1795987"/>
                  <a:gd name="connsiteY527" fmla="*/ 538757 h 1778754"/>
                  <a:gd name="connsiteX528" fmla="*/ 613268 w 1795987"/>
                  <a:gd name="connsiteY528" fmla="*/ 616277 h 1778754"/>
                  <a:gd name="connsiteX529" fmla="*/ 582767 w 1795987"/>
                  <a:gd name="connsiteY529" fmla="*/ 632536 h 1778754"/>
                  <a:gd name="connsiteX530" fmla="*/ 590934 w 1795987"/>
                  <a:gd name="connsiteY530" fmla="*/ 550831 h 1778754"/>
                  <a:gd name="connsiteX531" fmla="*/ 584397 w 1795987"/>
                  <a:gd name="connsiteY531" fmla="*/ 527979 h 1778754"/>
                  <a:gd name="connsiteX532" fmla="*/ 571304 w 1795987"/>
                  <a:gd name="connsiteY532" fmla="*/ 547146 h 1778754"/>
                  <a:gd name="connsiteX533" fmla="*/ 542322 w 1795987"/>
                  <a:gd name="connsiteY533" fmla="*/ 623795 h 1778754"/>
                  <a:gd name="connsiteX534" fmla="*/ 532341 w 1795987"/>
                  <a:gd name="connsiteY534" fmla="*/ 621480 h 1778754"/>
                  <a:gd name="connsiteX535" fmla="*/ 532489 w 1795987"/>
                  <a:gd name="connsiteY535" fmla="*/ 601628 h 1778754"/>
                  <a:gd name="connsiteX536" fmla="*/ 548396 w 1795987"/>
                  <a:gd name="connsiteY536" fmla="*/ 505831 h 1778754"/>
                  <a:gd name="connsiteX537" fmla="*/ 566137 w 1795987"/>
                  <a:gd name="connsiteY537" fmla="*/ 491553 h 1778754"/>
                  <a:gd name="connsiteX538" fmla="*/ 587415 w 1795987"/>
                  <a:gd name="connsiteY538" fmla="*/ 472237 h 1778754"/>
                  <a:gd name="connsiteX539" fmla="*/ 567897 w 1795987"/>
                  <a:gd name="connsiteY539" fmla="*/ 449034 h 1778754"/>
                  <a:gd name="connsiteX540" fmla="*/ 550174 w 1795987"/>
                  <a:gd name="connsiteY540" fmla="*/ 444274 h 1778754"/>
                  <a:gd name="connsiteX541" fmla="*/ 553304 w 1795987"/>
                  <a:gd name="connsiteY541" fmla="*/ 418422 h 1778754"/>
                  <a:gd name="connsiteX542" fmla="*/ 597953 w 1795987"/>
                  <a:gd name="connsiteY542" fmla="*/ 422811 h 1778754"/>
                  <a:gd name="connsiteX543" fmla="*/ 579878 w 1795987"/>
                  <a:gd name="connsiteY543" fmla="*/ 383662 h 1778754"/>
                  <a:gd name="connsiteX544" fmla="*/ 557971 w 1795987"/>
                  <a:gd name="connsiteY544" fmla="*/ 352977 h 1778754"/>
                  <a:gd name="connsiteX545" fmla="*/ 556526 w 1795987"/>
                  <a:gd name="connsiteY545" fmla="*/ 296698 h 1778754"/>
                  <a:gd name="connsiteX546" fmla="*/ 556489 w 1795987"/>
                  <a:gd name="connsiteY546" fmla="*/ 266031 h 1778754"/>
                  <a:gd name="connsiteX547" fmla="*/ 591082 w 1795987"/>
                  <a:gd name="connsiteY547" fmla="*/ 348088 h 1778754"/>
                  <a:gd name="connsiteX548" fmla="*/ 607527 w 1795987"/>
                  <a:gd name="connsiteY548" fmla="*/ 258827 h 1778754"/>
                  <a:gd name="connsiteX549" fmla="*/ 643824 w 1795987"/>
                  <a:gd name="connsiteY549" fmla="*/ 286828 h 1778754"/>
                  <a:gd name="connsiteX550" fmla="*/ 647583 w 1795987"/>
                  <a:gd name="connsiteY550" fmla="*/ 344977 h 1778754"/>
                  <a:gd name="connsiteX551" fmla="*/ 697787 w 1795987"/>
                  <a:gd name="connsiteY551" fmla="*/ 257346 h 1778754"/>
                  <a:gd name="connsiteX552" fmla="*/ 683343 w 1795987"/>
                  <a:gd name="connsiteY552" fmla="*/ 372292 h 1778754"/>
                  <a:gd name="connsiteX553" fmla="*/ 659472 w 1795987"/>
                  <a:gd name="connsiteY553" fmla="*/ 385996 h 1778754"/>
                  <a:gd name="connsiteX554" fmla="*/ 633842 w 1795987"/>
                  <a:gd name="connsiteY554" fmla="*/ 408514 h 1778754"/>
                  <a:gd name="connsiteX555" fmla="*/ 633768 w 1795987"/>
                  <a:gd name="connsiteY555" fmla="*/ 156622 h 1778754"/>
                  <a:gd name="connsiteX556" fmla="*/ 689787 w 1795987"/>
                  <a:gd name="connsiteY556" fmla="*/ 153196 h 1778754"/>
                  <a:gd name="connsiteX557" fmla="*/ 661324 w 1795987"/>
                  <a:gd name="connsiteY557" fmla="*/ 157622 h 1778754"/>
                  <a:gd name="connsiteX558" fmla="*/ 661287 w 1795987"/>
                  <a:gd name="connsiteY558" fmla="*/ 159252 h 1778754"/>
                  <a:gd name="connsiteX559" fmla="*/ 672139 w 1795987"/>
                  <a:gd name="connsiteY559" fmla="*/ 161567 h 1778754"/>
                  <a:gd name="connsiteX560" fmla="*/ 672231 w 1795987"/>
                  <a:gd name="connsiteY560" fmla="*/ 162604 h 1778754"/>
                  <a:gd name="connsiteX561" fmla="*/ 653064 w 1795987"/>
                  <a:gd name="connsiteY561" fmla="*/ 167233 h 1778754"/>
                  <a:gd name="connsiteX562" fmla="*/ 653120 w 1795987"/>
                  <a:gd name="connsiteY562" fmla="*/ 168363 h 1778754"/>
                  <a:gd name="connsiteX563" fmla="*/ 668157 w 1795987"/>
                  <a:gd name="connsiteY563" fmla="*/ 168845 h 1778754"/>
                  <a:gd name="connsiteX564" fmla="*/ 668435 w 1795987"/>
                  <a:gd name="connsiteY564" fmla="*/ 170289 h 1778754"/>
                  <a:gd name="connsiteX565" fmla="*/ 647453 w 1795987"/>
                  <a:gd name="connsiteY565" fmla="*/ 176234 h 1778754"/>
                  <a:gd name="connsiteX566" fmla="*/ 647564 w 1795987"/>
                  <a:gd name="connsiteY566" fmla="*/ 176771 h 1778754"/>
                  <a:gd name="connsiteX567" fmla="*/ 669417 w 1795987"/>
                  <a:gd name="connsiteY567" fmla="*/ 177419 h 1778754"/>
                  <a:gd name="connsiteX568" fmla="*/ 669565 w 1795987"/>
                  <a:gd name="connsiteY568" fmla="*/ 179400 h 1778754"/>
                  <a:gd name="connsiteX569" fmla="*/ 647564 w 1795987"/>
                  <a:gd name="connsiteY569" fmla="*/ 185252 h 1778754"/>
                  <a:gd name="connsiteX570" fmla="*/ 647861 w 1795987"/>
                  <a:gd name="connsiteY570" fmla="*/ 186548 h 1778754"/>
                  <a:gd name="connsiteX571" fmla="*/ 665509 w 1795987"/>
                  <a:gd name="connsiteY571" fmla="*/ 187234 h 1778754"/>
                  <a:gd name="connsiteX572" fmla="*/ 665713 w 1795987"/>
                  <a:gd name="connsiteY572" fmla="*/ 188512 h 1778754"/>
                  <a:gd name="connsiteX573" fmla="*/ 645379 w 1795987"/>
                  <a:gd name="connsiteY573" fmla="*/ 194882 h 1778754"/>
                  <a:gd name="connsiteX574" fmla="*/ 645601 w 1795987"/>
                  <a:gd name="connsiteY574" fmla="*/ 195512 h 1778754"/>
                  <a:gd name="connsiteX575" fmla="*/ 668954 w 1795987"/>
                  <a:gd name="connsiteY575" fmla="*/ 195252 h 1778754"/>
                  <a:gd name="connsiteX576" fmla="*/ 669083 w 1795987"/>
                  <a:gd name="connsiteY576" fmla="*/ 197141 h 1778754"/>
                  <a:gd name="connsiteX577" fmla="*/ 647750 w 1795987"/>
                  <a:gd name="connsiteY577" fmla="*/ 202438 h 1778754"/>
                  <a:gd name="connsiteX578" fmla="*/ 647953 w 1795987"/>
                  <a:gd name="connsiteY578" fmla="*/ 203419 h 1778754"/>
                  <a:gd name="connsiteX579" fmla="*/ 673250 w 1795987"/>
                  <a:gd name="connsiteY579" fmla="*/ 205141 h 1778754"/>
                  <a:gd name="connsiteX580" fmla="*/ 673380 w 1795987"/>
                  <a:gd name="connsiteY580" fmla="*/ 206993 h 1778754"/>
                  <a:gd name="connsiteX581" fmla="*/ 652305 w 1795987"/>
                  <a:gd name="connsiteY581" fmla="*/ 213290 h 1778754"/>
                  <a:gd name="connsiteX582" fmla="*/ 674639 w 1795987"/>
                  <a:gd name="connsiteY582" fmla="*/ 214049 h 1778754"/>
                  <a:gd name="connsiteX583" fmla="*/ 674768 w 1795987"/>
                  <a:gd name="connsiteY583" fmla="*/ 215567 h 1778754"/>
                  <a:gd name="connsiteX584" fmla="*/ 656916 w 1795987"/>
                  <a:gd name="connsiteY584" fmla="*/ 221123 h 1778754"/>
                  <a:gd name="connsiteX585" fmla="*/ 657065 w 1795987"/>
                  <a:gd name="connsiteY585" fmla="*/ 221901 h 1778754"/>
                  <a:gd name="connsiteX586" fmla="*/ 680620 w 1795987"/>
                  <a:gd name="connsiteY586" fmla="*/ 221790 h 1778754"/>
                  <a:gd name="connsiteX587" fmla="*/ 680917 w 1795987"/>
                  <a:gd name="connsiteY587" fmla="*/ 224012 h 1778754"/>
                  <a:gd name="connsiteX588" fmla="*/ 662750 w 1795987"/>
                  <a:gd name="connsiteY588" fmla="*/ 230438 h 1778754"/>
                  <a:gd name="connsiteX589" fmla="*/ 662898 w 1795987"/>
                  <a:gd name="connsiteY589" fmla="*/ 231790 h 1778754"/>
                  <a:gd name="connsiteX590" fmla="*/ 693083 w 1795987"/>
                  <a:gd name="connsiteY590" fmla="*/ 229920 h 1778754"/>
                  <a:gd name="connsiteX591" fmla="*/ 659546 w 1795987"/>
                  <a:gd name="connsiteY591" fmla="*/ 244123 h 1778754"/>
                  <a:gd name="connsiteX592" fmla="*/ 621120 w 1795987"/>
                  <a:gd name="connsiteY592" fmla="*/ 217956 h 1778754"/>
                  <a:gd name="connsiteX593" fmla="*/ 618416 w 1795987"/>
                  <a:gd name="connsiteY593" fmla="*/ 205993 h 1778754"/>
                  <a:gd name="connsiteX594" fmla="*/ 633768 w 1795987"/>
                  <a:gd name="connsiteY594" fmla="*/ 156622 h 1778754"/>
                  <a:gd name="connsiteX595" fmla="*/ 561415 w 1795987"/>
                  <a:gd name="connsiteY595" fmla="*/ 145067 h 1778754"/>
                  <a:gd name="connsiteX596" fmla="*/ 617434 w 1795987"/>
                  <a:gd name="connsiteY596" fmla="*/ 141641 h 1778754"/>
                  <a:gd name="connsiteX597" fmla="*/ 588971 w 1795987"/>
                  <a:gd name="connsiteY597" fmla="*/ 146066 h 1778754"/>
                  <a:gd name="connsiteX598" fmla="*/ 588934 w 1795987"/>
                  <a:gd name="connsiteY598" fmla="*/ 147696 h 1778754"/>
                  <a:gd name="connsiteX599" fmla="*/ 599786 w 1795987"/>
                  <a:gd name="connsiteY599" fmla="*/ 150011 h 1778754"/>
                  <a:gd name="connsiteX600" fmla="*/ 599879 w 1795987"/>
                  <a:gd name="connsiteY600" fmla="*/ 151048 h 1778754"/>
                  <a:gd name="connsiteX601" fmla="*/ 580712 w 1795987"/>
                  <a:gd name="connsiteY601" fmla="*/ 155678 h 1778754"/>
                  <a:gd name="connsiteX602" fmla="*/ 580767 w 1795987"/>
                  <a:gd name="connsiteY602" fmla="*/ 156807 h 1778754"/>
                  <a:gd name="connsiteX603" fmla="*/ 595804 w 1795987"/>
                  <a:gd name="connsiteY603" fmla="*/ 157289 h 1778754"/>
                  <a:gd name="connsiteX604" fmla="*/ 596082 w 1795987"/>
                  <a:gd name="connsiteY604" fmla="*/ 158733 h 1778754"/>
                  <a:gd name="connsiteX605" fmla="*/ 575100 w 1795987"/>
                  <a:gd name="connsiteY605" fmla="*/ 164678 h 1778754"/>
                  <a:gd name="connsiteX606" fmla="*/ 575212 w 1795987"/>
                  <a:gd name="connsiteY606" fmla="*/ 165215 h 1778754"/>
                  <a:gd name="connsiteX607" fmla="*/ 597064 w 1795987"/>
                  <a:gd name="connsiteY607" fmla="*/ 165863 h 1778754"/>
                  <a:gd name="connsiteX608" fmla="*/ 597212 w 1795987"/>
                  <a:gd name="connsiteY608" fmla="*/ 167845 h 1778754"/>
                  <a:gd name="connsiteX609" fmla="*/ 575212 w 1795987"/>
                  <a:gd name="connsiteY609" fmla="*/ 173697 h 1778754"/>
                  <a:gd name="connsiteX610" fmla="*/ 575508 w 1795987"/>
                  <a:gd name="connsiteY610" fmla="*/ 174993 h 1778754"/>
                  <a:gd name="connsiteX611" fmla="*/ 593156 w 1795987"/>
                  <a:gd name="connsiteY611" fmla="*/ 175678 h 1778754"/>
                  <a:gd name="connsiteX612" fmla="*/ 593360 w 1795987"/>
                  <a:gd name="connsiteY612" fmla="*/ 176956 h 1778754"/>
                  <a:gd name="connsiteX613" fmla="*/ 573026 w 1795987"/>
                  <a:gd name="connsiteY613" fmla="*/ 183326 h 1778754"/>
                  <a:gd name="connsiteX614" fmla="*/ 573249 w 1795987"/>
                  <a:gd name="connsiteY614" fmla="*/ 183956 h 1778754"/>
                  <a:gd name="connsiteX615" fmla="*/ 596601 w 1795987"/>
                  <a:gd name="connsiteY615" fmla="*/ 183697 h 1778754"/>
                  <a:gd name="connsiteX616" fmla="*/ 596730 w 1795987"/>
                  <a:gd name="connsiteY616" fmla="*/ 185586 h 1778754"/>
                  <a:gd name="connsiteX617" fmla="*/ 575397 w 1795987"/>
                  <a:gd name="connsiteY617" fmla="*/ 190882 h 1778754"/>
                  <a:gd name="connsiteX618" fmla="*/ 575600 w 1795987"/>
                  <a:gd name="connsiteY618" fmla="*/ 191863 h 1778754"/>
                  <a:gd name="connsiteX619" fmla="*/ 600897 w 1795987"/>
                  <a:gd name="connsiteY619" fmla="*/ 193586 h 1778754"/>
                  <a:gd name="connsiteX620" fmla="*/ 601027 w 1795987"/>
                  <a:gd name="connsiteY620" fmla="*/ 195438 h 1778754"/>
                  <a:gd name="connsiteX621" fmla="*/ 579952 w 1795987"/>
                  <a:gd name="connsiteY621" fmla="*/ 201734 h 1778754"/>
                  <a:gd name="connsiteX622" fmla="*/ 602286 w 1795987"/>
                  <a:gd name="connsiteY622" fmla="*/ 202493 h 1778754"/>
                  <a:gd name="connsiteX623" fmla="*/ 602416 w 1795987"/>
                  <a:gd name="connsiteY623" fmla="*/ 204012 h 1778754"/>
                  <a:gd name="connsiteX624" fmla="*/ 584545 w 1795987"/>
                  <a:gd name="connsiteY624" fmla="*/ 209567 h 1778754"/>
                  <a:gd name="connsiteX625" fmla="*/ 584693 w 1795987"/>
                  <a:gd name="connsiteY625" fmla="*/ 210345 h 1778754"/>
                  <a:gd name="connsiteX626" fmla="*/ 608249 w 1795987"/>
                  <a:gd name="connsiteY626" fmla="*/ 210234 h 1778754"/>
                  <a:gd name="connsiteX627" fmla="*/ 608545 w 1795987"/>
                  <a:gd name="connsiteY627" fmla="*/ 212456 h 1778754"/>
                  <a:gd name="connsiteX628" fmla="*/ 590378 w 1795987"/>
                  <a:gd name="connsiteY628" fmla="*/ 218882 h 1778754"/>
                  <a:gd name="connsiteX629" fmla="*/ 590526 w 1795987"/>
                  <a:gd name="connsiteY629" fmla="*/ 220234 h 1778754"/>
                  <a:gd name="connsiteX630" fmla="*/ 620712 w 1795987"/>
                  <a:gd name="connsiteY630" fmla="*/ 218364 h 1778754"/>
                  <a:gd name="connsiteX631" fmla="*/ 587175 w 1795987"/>
                  <a:gd name="connsiteY631" fmla="*/ 232568 h 1778754"/>
                  <a:gd name="connsiteX632" fmla="*/ 548748 w 1795987"/>
                  <a:gd name="connsiteY632" fmla="*/ 206401 h 1778754"/>
                  <a:gd name="connsiteX633" fmla="*/ 546044 w 1795987"/>
                  <a:gd name="connsiteY633" fmla="*/ 194437 h 1778754"/>
                  <a:gd name="connsiteX634" fmla="*/ 561415 w 1795987"/>
                  <a:gd name="connsiteY634" fmla="*/ 145067 h 1778754"/>
                  <a:gd name="connsiteX635" fmla="*/ 486581 w 1795987"/>
                  <a:gd name="connsiteY635" fmla="*/ 145067 h 1778754"/>
                  <a:gd name="connsiteX636" fmla="*/ 542600 w 1795987"/>
                  <a:gd name="connsiteY636" fmla="*/ 141641 h 1778754"/>
                  <a:gd name="connsiteX637" fmla="*/ 514137 w 1795987"/>
                  <a:gd name="connsiteY637" fmla="*/ 146066 h 1778754"/>
                  <a:gd name="connsiteX638" fmla="*/ 514100 w 1795987"/>
                  <a:gd name="connsiteY638" fmla="*/ 147696 h 1778754"/>
                  <a:gd name="connsiteX639" fmla="*/ 524952 w 1795987"/>
                  <a:gd name="connsiteY639" fmla="*/ 150011 h 1778754"/>
                  <a:gd name="connsiteX640" fmla="*/ 525044 w 1795987"/>
                  <a:gd name="connsiteY640" fmla="*/ 151048 h 1778754"/>
                  <a:gd name="connsiteX641" fmla="*/ 505877 w 1795987"/>
                  <a:gd name="connsiteY641" fmla="*/ 155678 h 1778754"/>
                  <a:gd name="connsiteX642" fmla="*/ 505933 w 1795987"/>
                  <a:gd name="connsiteY642" fmla="*/ 156807 h 1778754"/>
                  <a:gd name="connsiteX643" fmla="*/ 520970 w 1795987"/>
                  <a:gd name="connsiteY643" fmla="*/ 157289 h 1778754"/>
                  <a:gd name="connsiteX644" fmla="*/ 521248 w 1795987"/>
                  <a:gd name="connsiteY644" fmla="*/ 158733 h 1778754"/>
                  <a:gd name="connsiteX645" fmla="*/ 500266 w 1795987"/>
                  <a:gd name="connsiteY645" fmla="*/ 164678 h 1778754"/>
                  <a:gd name="connsiteX646" fmla="*/ 500377 w 1795987"/>
                  <a:gd name="connsiteY646" fmla="*/ 165215 h 1778754"/>
                  <a:gd name="connsiteX647" fmla="*/ 522229 w 1795987"/>
                  <a:gd name="connsiteY647" fmla="*/ 165863 h 1778754"/>
                  <a:gd name="connsiteX648" fmla="*/ 522377 w 1795987"/>
                  <a:gd name="connsiteY648" fmla="*/ 167845 h 1778754"/>
                  <a:gd name="connsiteX649" fmla="*/ 500377 w 1795987"/>
                  <a:gd name="connsiteY649" fmla="*/ 173697 h 1778754"/>
                  <a:gd name="connsiteX650" fmla="*/ 500674 w 1795987"/>
                  <a:gd name="connsiteY650" fmla="*/ 174993 h 1778754"/>
                  <a:gd name="connsiteX651" fmla="*/ 518322 w 1795987"/>
                  <a:gd name="connsiteY651" fmla="*/ 175678 h 1778754"/>
                  <a:gd name="connsiteX652" fmla="*/ 518526 w 1795987"/>
                  <a:gd name="connsiteY652" fmla="*/ 176956 h 1778754"/>
                  <a:gd name="connsiteX653" fmla="*/ 498192 w 1795987"/>
                  <a:gd name="connsiteY653" fmla="*/ 183326 h 1778754"/>
                  <a:gd name="connsiteX654" fmla="*/ 498414 w 1795987"/>
                  <a:gd name="connsiteY654" fmla="*/ 183956 h 1778754"/>
                  <a:gd name="connsiteX655" fmla="*/ 521766 w 1795987"/>
                  <a:gd name="connsiteY655" fmla="*/ 183697 h 1778754"/>
                  <a:gd name="connsiteX656" fmla="*/ 521896 w 1795987"/>
                  <a:gd name="connsiteY656" fmla="*/ 185586 h 1778754"/>
                  <a:gd name="connsiteX657" fmla="*/ 500562 w 1795987"/>
                  <a:gd name="connsiteY657" fmla="*/ 190882 h 1778754"/>
                  <a:gd name="connsiteX658" fmla="*/ 500766 w 1795987"/>
                  <a:gd name="connsiteY658" fmla="*/ 191863 h 1778754"/>
                  <a:gd name="connsiteX659" fmla="*/ 526063 w 1795987"/>
                  <a:gd name="connsiteY659" fmla="*/ 193586 h 1778754"/>
                  <a:gd name="connsiteX660" fmla="*/ 526192 w 1795987"/>
                  <a:gd name="connsiteY660" fmla="*/ 195438 h 1778754"/>
                  <a:gd name="connsiteX661" fmla="*/ 505118 w 1795987"/>
                  <a:gd name="connsiteY661" fmla="*/ 201734 h 1778754"/>
                  <a:gd name="connsiteX662" fmla="*/ 527452 w 1795987"/>
                  <a:gd name="connsiteY662" fmla="*/ 202493 h 1778754"/>
                  <a:gd name="connsiteX663" fmla="*/ 527581 w 1795987"/>
                  <a:gd name="connsiteY663" fmla="*/ 204012 h 1778754"/>
                  <a:gd name="connsiteX664" fmla="*/ 509711 w 1795987"/>
                  <a:gd name="connsiteY664" fmla="*/ 209567 h 1778754"/>
                  <a:gd name="connsiteX665" fmla="*/ 509859 w 1795987"/>
                  <a:gd name="connsiteY665" fmla="*/ 210345 h 1778754"/>
                  <a:gd name="connsiteX666" fmla="*/ 533415 w 1795987"/>
                  <a:gd name="connsiteY666" fmla="*/ 210234 h 1778754"/>
                  <a:gd name="connsiteX667" fmla="*/ 533711 w 1795987"/>
                  <a:gd name="connsiteY667" fmla="*/ 212456 h 1778754"/>
                  <a:gd name="connsiteX668" fmla="*/ 515544 w 1795987"/>
                  <a:gd name="connsiteY668" fmla="*/ 218882 h 1778754"/>
                  <a:gd name="connsiteX669" fmla="*/ 515692 w 1795987"/>
                  <a:gd name="connsiteY669" fmla="*/ 220234 h 1778754"/>
                  <a:gd name="connsiteX670" fmla="*/ 545878 w 1795987"/>
                  <a:gd name="connsiteY670" fmla="*/ 218364 h 1778754"/>
                  <a:gd name="connsiteX671" fmla="*/ 512340 w 1795987"/>
                  <a:gd name="connsiteY671" fmla="*/ 232568 h 1778754"/>
                  <a:gd name="connsiteX672" fmla="*/ 473914 w 1795987"/>
                  <a:gd name="connsiteY672" fmla="*/ 206401 h 1778754"/>
                  <a:gd name="connsiteX673" fmla="*/ 471210 w 1795987"/>
                  <a:gd name="connsiteY673" fmla="*/ 194437 h 1778754"/>
                  <a:gd name="connsiteX674" fmla="*/ 486581 w 1795987"/>
                  <a:gd name="connsiteY674" fmla="*/ 145067 h 1778754"/>
                  <a:gd name="connsiteX675" fmla="*/ 401542 w 1795987"/>
                  <a:gd name="connsiteY675" fmla="*/ 145067 h 1778754"/>
                  <a:gd name="connsiteX676" fmla="*/ 457562 w 1795987"/>
                  <a:gd name="connsiteY676" fmla="*/ 141641 h 1778754"/>
                  <a:gd name="connsiteX677" fmla="*/ 429098 w 1795987"/>
                  <a:gd name="connsiteY677" fmla="*/ 146066 h 1778754"/>
                  <a:gd name="connsiteX678" fmla="*/ 429061 w 1795987"/>
                  <a:gd name="connsiteY678" fmla="*/ 147696 h 1778754"/>
                  <a:gd name="connsiteX679" fmla="*/ 439913 w 1795987"/>
                  <a:gd name="connsiteY679" fmla="*/ 150011 h 1778754"/>
                  <a:gd name="connsiteX680" fmla="*/ 440006 w 1795987"/>
                  <a:gd name="connsiteY680" fmla="*/ 151048 h 1778754"/>
                  <a:gd name="connsiteX681" fmla="*/ 420839 w 1795987"/>
                  <a:gd name="connsiteY681" fmla="*/ 155678 h 1778754"/>
                  <a:gd name="connsiteX682" fmla="*/ 420895 w 1795987"/>
                  <a:gd name="connsiteY682" fmla="*/ 156807 h 1778754"/>
                  <a:gd name="connsiteX683" fmla="*/ 435932 w 1795987"/>
                  <a:gd name="connsiteY683" fmla="*/ 157289 h 1778754"/>
                  <a:gd name="connsiteX684" fmla="*/ 436210 w 1795987"/>
                  <a:gd name="connsiteY684" fmla="*/ 158733 h 1778754"/>
                  <a:gd name="connsiteX685" fmla="*/ 415228 w 1795987"/>
                  <a:gd name="connsiteY685" fmla="*/ 164678 h 1778754"/>
                  <a:gd name="connsiteX686" fmla="*/ 415339 w 1795987"/>
                  <a:gd name="connsiteY686" fmla="*/ 165215 h 1778754"/>
                  <a:gd name="connsiteX687" fmla="*/ 437191 w 1795987"/>
                  <a:gd name="connsiteY687" fmla="*/ 165863 h 1778754"/>
                  <a:gd name="connsiteX688" fmla="*/ 437339 w 1795987"/>
                  <a:gd name="connsiteY688" fmla="*/ 167845 h 1778754"/>
                  <a:gd name="connsiteX689" fmla="*/ 415339 w 1795987"/>
                  <a:gd name="connsiteY689" fmla="*/ 173697 h 1778754"/>
                  <a:gd name="connsiteX690" fmla="*/ 415635 w 1795987"/>
                  <a:gd name="connsiteY690" fmla="*/ 174993 h 1778754"/>
                  <a:gd name="connsiteX691" fmla="*/ 433284 w 1795987"/>
                  <a:gd name="connsiteY691" fmla="*/ 175678 h 1778754"/>
                  <a:gd name="connsiteX692" fmla="*/ 433487 w 1795987"/>
                  <a:gd name="connsiteY692" fmla="*/ 176956 h 1778754"/>
                  <a:gd name="connsiteX693" fmla="*/ 413154 w 1795987"/>
                  <a:gd name="connsiteY693" fmla="*/ 183326 h 1778754"/>
                  <a:gd name="connsiteX694" fmla="*/ 413376 w 1795987"/>
                  <a:gd name="connsiteY694" fmla="*/ 183956 h 1778754"/>
                  <a:gd name="connsiteX695" fmla="*/ 436728 w 1795987"/>
                  <a:gd name="connsiteY695" fmla="*/ 183697 h 1778754"/>
                  <a:gd name="connsiteX696" fmla="*/ 436858 w 1795987"/>
                  <a:gd name="connsiteY696" fmla="*/ 185586 h 1778754"/>
                  <a:gd name="connsiteX697" fmla="*/ 415524 w 1795987"/>
                  <a:gd name="connsiteY697" fmla="*/ 190882 h 1778754"/>
                  <a:gd name="connsiteX698" fmla="*/ 415728 w 1795987"/>
                  <a:gd name="connsiteY698" fmla="*/ 191863 h 1778754"/>
                  <a:gd name="connsiteX699" fmla="*/ 441025 w 1795987"/>
                  <a:gd name="connsiteY699" fmla="*/ 193586 h 1778754"/>
                  <a:gd name="connsiteX700" fmla="*/ 441154 w 1795987"/>
                  <a:gd name="connsiteY700" fmla="*/ 195438 h 1778754"/>
                  <a:gd name="connsiteX701" fmla="*/ 420080 w 1795987"/>
                  <a:gd name="connsiteY701" fmla="*/ 201734 h 1778754"/>
                  <a:gd name="connsiteX702" fmla="*/ 442413 w 1795987"/>
                  <a:gd name="connsiteY702" fmla="*/ 202493 h 1778754"/>
                  <a:gd name="connsiteX703" fmla="*/ 442543 w 1795987"/>
                  <a:gd name="connsiteY703" fmla="*/ 204012 h 1778754"/>
                  <a:gd name="connsiteX704" fmla="*/ 424672 w 1795987"/>
                  <a:gd name="connsiteY704" fmla="*/ 209567 h 1778754"/>
                  <a:gd name="connsiteX705" fmla="*/ 424821 w 1795987"/>
                  <a:gd name="connsiteY705" fmla="*/ 210345 h 1778754"/>
                  <a:gd name="connsiteX706" fmla="*/ 448377 w 1795987"/>
                  <a:gd name="connsiteY706" fmla="*/ 210234 h 1778754"/>
                  <a:gd name="connsiteX707" fmla="*/ 448673 w 1795987"/>
                  <a:gd name="connsiteY707" fmla="*/ 212456 h 1778754"/>
                  <a:gd name="connsiteX708" fmla="*/ 430506 w 1795987"/>
                  <a:gd name="connsiteY708" fmla="*/ 218882 h 1778754"/>
                  <a:gd name="connsiteX709" fmla="*/ 430654 w 1795987"/>
                  <a:gd name="connsiteY709" fmla="*/ 220234 h 1778754"/>
                  <a:gd name="connsiteX710" fmla="*/ 460840 w 1795987"/>
                  <a:gd name="connsiteY710" fmla="*/ 218364 h 1778754"/>
                  <a:gd name="connsiteX711" fmla="*/ 427302 w 1795987"/>
                  <a:gd name="connsiteY711" fmla="*/ 232568 h 1778754"/>
                  <a:gd name="connsiteX712" fmla="*/ 388876 w 1795987"/>
                  <a:gd name="connsiteY712" fmla="*/ 206401 h 1778754"/>
                  <a:gd name="connsiteX713" fmla="*/ 386172 w 1795987"/>
                  <a:gd name="connsiteY713" fmla="*/ 194437 h 1778754"/>
                  <a:gd name="connsiteX714" fmla="*/ 401542 w 1795987"/>
                  <a:gd name="connsiteY714" fmla="*/ 145067 h 1778754"/>
                  <a:gd name="connsiteX715" fmla="*/ 321856 w 1795987"/>
                  <a:gd name="connsiteY715" fmla="*/ 193141 h 1778754"/>
                  <a:gd name="connsiteX716" fmla="*/ 262874 w 1795987"/>
                  <a:gd name="connsiteY716" fmla="*/ 284994 h 1778754"/>
                  <a:gd name="connsiteX717" fmla="*/ 321856 w 1795987"/>
                  <a:gd name="connsiteY717" fmla="*/ 193141 h 1778754"/>
                  <a:gd name="connsiteX718" fmla="*/ 194484 w 1795987"/>
                  <a:gd name="connsiteY718" fmla="*/ 266290 h 1778754"/>
                  <a:gd name="connsiteX719" fmla="*/ 212410 w 1795987"/>
                  <a:gd name="connsiteY719" fmla="*/ 388051 h 1778754"/>
                  <a:gd name="connsiteX720" fmla="*/ 194484 w 1795987"/>
                  <a:gd name="connsiteY720" fmla="*/ 266290 h 1778754"/>
                  <a:gd name="connsiteX721" fmla="*/ 153169 w 1795987"/>
                  <a:gd name="connsiteY721" fmla="*/ 350940 h 1778754"/>
                  <a:gd name="connsiteX722" fmla="*/ 195780 w 1795987"/>
                  <a:gd name="connsiteY722" fmla="*/ 404348 h 1778754"/>
                  <a:gd name="connsiteX723" fmla="*/ 175780 w 1795987"/>
                  <a:gd name="connsiteY723" fmla="*/ 434385 h 1778754"/>
                  <a:gd name="connsiteX724" fmla="*/ 153169 w 1795987"/>
                  <a:gd name="connsiteY724" fmla="*/ 350940 h 1778754"/>
                  <a:gd name="connsiteX725" fmla="*/ 130187 w 1795987"/>
                  <a:gd name="connsiteY725" fmla="*/ 449626 h 1778754"/>
                  <a:gd name="connsiteX726" fmla="*/ 156484 w 1795987"/>
                  <a:gd name="connsiteY726" fmla="*/ 442978 h 1778754"/>
                  <a:gd name="connsiteX727" fmla="*/ 191799 w 1795987"/>
                  <a:gd name="connsiteY727" fmla="*/ 459034 h 1778754"/>
                  <a:gd name="connsiteX728" fmla="*/ 176688 w 1795987"/>
                  <a:gd name="connsiteY728" fmla="*/ 471219 h 1778754"/>
                  <a:gd name="connsiteX729" fmla="*/ 144298 w 1795987"/>
                  <a:gd name="connsiteY729" fmla="*/ 483886 h 1778754"/>
                  <a:gd name="connsiteX730" fmla="*/ 130187 w 1795987"/>
                  <a:gd name="connsiteY730" fmla="*/ 449626 h 1778754"/>
                  <a:gd name="connsiteX731" fmla="*/ 140595 w 1795987"/>
                  <a:gd name="connsiteY731" fmla="*/ 502793 h 1778754"/>
                  <a:gd name="connsiteX732" fmla="*/ 187132 w 1795987"/>
                  <a:gd name="connsiteY732" fmla="*/ 531275 h 1778754"/>
                  <a:gd name="connsiteX733" fmla="*/ 134539 w 1795987"/>
                  <a:gd name="connsiteY733" fmla="*/ 526572 h 1778754"/>
                  <a:gd name="connsiteX734" fmla="*/ 140595 w 1795987"/>
                  <a:gd name="connsiteY734" fmla="*/ 502793 h 1778754"/>
                  <a:gd name="connsiteX735" fmla="*/ 137576 w 1795987"/>
                  <a:gd name="connsiteY735" fmla="*/ 556905 h 1778754"/>
                  <a:gd name="connsiteX736" fmla="*/ 190373 w 1795987"/>
                  <a:gd name="connsiteY736" fmla="*/ 547535 h 1778754"/>
                  <a:gd name="connsiteX737" fmla="*/ 177132 w 1795987"/>
                  <a:gd name="connsiteY737" fmla="*/ 568035 h 1778754"/>
                  <a:gd name="connsiteX738" fmla="*/ 187780 w 1795987"/>
                  <a:gd name="connsiteY738" fmla="*/ 571591 h 1778754"/>
                  <a:gd name="connsiteX739" fmla="*/ 204669 w 1795987"/>
                  <a:gd name="connsiteY739" fmla="*/ 581554 h 1778754"/>
                  <a:gd name="connsiteX740" fmla="*/ 148928 w 1795987"/>
                  <a:gd name="connsiteY740" fmla="*/ 598887 h 1778754"/>
                  <a:gd name="connsiteX741" fmla="*/ 137576 w 1795987"/>
                  <a:gd name="connsiteY741" fmla="*/ 556905 h 1778754"/>
                  <a:gd name="connsiteX742" fmla="*/ 159391 w 1795987"/>
                  <a:gd name="connsiteY742" fmla="*/ 643795 h 1778754"/>
                  <a:gd name="connsiteX743" fmla="*/ 195466 w 1795987"/>
                  <a:gd name="connsiteY743" fmla="*/ 603221 h 1778754"/>
                  <a:gd name="connsiteX744" fmla="*/ 159391 w 1795987"/>
                  <a:gd name="connsiteY744" fmla="*/ 643795 h 1778754"/>
                  <a:gd name="connsiteX745" fmla="*/ 170873 w 1795987"/>
                  <a:gd name="connsiteY745" fmla="*/ 673999 h 1778754"/>
                  <a:gd name="connsiteX746" fmla="*/ 198651 w 1795987"/>
                  <a:gd name="connsiteY746" fmla="*/ 639592 h 1778754"/>
                  <a:gd name="connsiteX747" fmla="*/ 190706 w 1795987"/>
                  <a:gd name="connsiteY747" fmla="*/ 711407 h 1778754"/>
                  <a:gd name="connsiteX748" fmla="*/ 170873 w 1795987"/>
                  <a:gd name="connsiteY748" fmla="*/ 673999 h 1778754"/>
                  <a:gd name="connsiteX749" fmla="*/ 232337 w 1795987"/>
                  <a:gd name="connsiteY749" fmla="*/ 763815 h 1778754"/>
                  <a:gd name="connsiteX750" fmla="*/ 233763 w 1795987"/>
                  <a:gd name="connsiteY750" fmla="*/ 686870 h 1778754"/>
                  <a:gd name="connsiteX751" fmla="*/ 232337 w 1795987"/>
                  <a:gd name="connsiteY751" fmla="*/ 763815 h 1778754"/>
                  <a:gd name="connsiteX752" fmla="*/ 233022 w 1795987"/>
                  <a:gd name="connsiteY752" fmla="*/ 334551 h 1778754"/>
                  <a:gd name="connsiteX753" fmla="*/ 250448 w 1795987"/>
                  <a:gd name="connsiteY753" fmla="*/ 219808 h 1778754"/>
                  <a:gd name="connsiteX754" fmla="*/ 233022 w 1795987"/>
                  <a:gd name="connsiteY754" fmla="*/ 334551 h 1778754"/>
                  <a:gd name="connsiteX755" fmla="*/ 266448 w 1795987"/>
                  <a:gd name="connsiteY755" fmla="*/ 726111 h 1778754"/>
                  <a:gd name="connsiteX756" fmla="*/ 286745 w 1795987"/>
                  <a:gd name="connsiteY756" fmla="*/ 811316 h 1778754"/>
                  <a:gd name="connsiteX757" fmla="*/ 266448 w 1795987"/>
                  <a:gd name="connsiteY757" fmla="*/ 726111 h 1778754"/>
                  <a:gd name="connsiteX758" fmla="*/ 291837 w 1795987"/>
                  <a:gd name="connsiteY758" fmla="*/ 741704 h 1778754"/>
                  <a:gd name="connsiteX759" fmla="*/ 320301 w 1795987"/>
                  <a:gd name="connsiteY759" fmla="*/ 730482 h 1778754"/>
                  <a:gd name="connsiteX760" fmla="*/ 367524 w 1795987"/>
                  <a:gd name="connsiteY760" fmla="*/ 840261 h 1778754"/>
                  <a:gd name="connsiteX761" fmla="*/ 291837 w 1795987"/>
                  <a:gd name="connsiteY761" fmla="*/ 741704 h 1778754"/>
                  <a:gd name="connsiteX762" fmla="*/ 270837 w 1795987"/>
                  <a:gd name="connsiteY762" fmla="*/ 549850 h 1778754"/>
                  <a:gd name="connsiteX763" fmla="*/ 368209 w 1795987"/>
                  <a:gd name="connsiteY763" fmla="*/ 329865 h 1778754"/>
                  <a:gd name="connsiteX764" fmla="*/ 411857 w 1795987"/>
                  <a:gd name="connsiteY764" fmla="*/ 307476 h 1778754"/>
                  <a:gd name="connsiteX765" fmla="*/ 475710 w 1795987"/>
                  <a:gd name="connsiteY765" fmla="*/ 351754 h 1778754"/>
                  <a:gd name="connsiteX766" fmla="*/ 442080 w 1795987"/>
                  <a:gd name="connsiteY766" fmla="*/ 401588 h 1778754"/>
                  <a:gd name="connsiteX767" fmla="*/ 372320 w 1795987"/>
                  <a:gd name="connsiteY767" fmla="*/ 524572 h 1778754"/>
                  <a:gd name="connsiteX768" fmla="*/ 468136 w 1795987"/>
                  <a:gd name="connsiteY768" fmla="*/ 609110 h 1778754"/>
                  <a:gd name="connsiteX769" fmla="*/ 499025 w 1795987"/>
                  <a:gd name="connsiteY769" fmla="*/ 646573 h 1778754"/>
                  <a:gd name="connsiteX770" fmla="*/ 435932 w 1795987"/>
                  <a:gd name="connsiteY770" fmla="*/ 701963 h 1778754"/>
                  <a:gd name="connsiteX771" fmla="*/ 270837 w 1795987"/>
                  <a:gd name="connsiteY771" fmla="*/ 549850 h 1778754"/>
                  <a:gd name="connsiteX772" fmla="*/ 433265 w 1795987"/>
                  <a:gd name="connsiteY772" fmla="*/ 1155154 h 1778754"/>
                  <a:gd name="connsiteX773" fmla="*/ 386894 w 1795987"/>
                  <a:gd name="connsiteY773" fmla="*/ 1144635 h 1778754"/>
                  <a:gd name="connsiteX774" fmla="*/ 375468 w 1795987"/>
                  <a:gd name="connsiteY774" fmla="*/ 1138783 h 1778754"/>
                  <a:gd name="connsiteX775" fmla="*/ 383098 w 1795987"/>
                  <a:gd name="connsiteY775" fmla="*/ 1127265 h 1778754"/>
                  <a:gd name="connsiteX776" fmla="*/ 415413 w 1795987"/>
                  <a:gd name="connsiteY776" fmla="*/ 1115339 h 1778754"/>
                  <a:gd name="connsiteX777" fmla="*/ 450302 w 1795987"/>
                  <a:gd name="connsiteY777" fmla="*/ 1140395 h 1778754"/>
                  <a:gd name="connsiteX778" fmla="*/ 433265 w 1795987"/>
                  <a:gd name="connsiteY778" fmla="*/ 1155154 h 1778754"/>
                  <a:gd name="connsiteX779" fmla="*/ 426098 w 1795987"/>
                  <a:gd name="connsiteY779" fmla="*/ 1257785 h 1778754"/>
                  <a:gd name="connsiteX780" fmla="*/ 415154 w 1795987"/>
                  <a:gd name="connsiteY780" fmla="*/ 1256341 h 1778754"/>
                  <a:gd name="connsiteX781" fmla="*/ 402191 w 1795987"/>
                  <a:gd name="connsiteY781" fmla="*/ 1180302 h 1778754"/>
                  <a:gd name="connsiteX782" fmla="*/ 443617 w 1795987"/>
                  <a:gd name="connsiteY782" fmla="*/ 1207025 h 1778754"/>
                  <a:gd name="connsiteX783" fmla="*/ 426098 w 1795987"/>
                  <a:gd name="connsiteY783" fmla="*/ 1257785 h 1778754"/>
                  <a:gd name="connsiteX784" fmla="*/ 390968 w 1795987"/>
                  <a:gd name="connsiteY784" fmla="*/ 1067894 h 1778754"/>
                  <a:gd name="connsiteX785" fmla="*/ 405228 w 1795987"/>
                  <a:gd name="connsiteY785" fmla="*/ 1080134 h 1778754"/>
                  <a:gd name="connsiteX786" fmla="*/ 393302 w 1795987"/>
                  <a:gd name="connsiteY786" fmla="*/ 1092301 h 1778754"/>
                  <a:gd name="connsiteX787" fmla="*/ 357690 w 1795987"/>
                  <a:gd name="connsiteY787" fmla="*/ 1114579 h 1778754"/>
                  <a:gd name="connsiteX788" fmla="*/ 338171 w 1795987"/>
                  <a:gd name="connsiteY788" fmla="*/ 1126765 h 1778754"/>
                  <a:gd name="connsiteX789" fmla="*/ 390968 w 1795987"/>
                  <a:gd name="connsiteY789" fmla="*/ 1067894 h 1778754"/>
                  <a:gd name="connsiteX790" fmla="*/ 283652 w 1795987"/>
                  <a:gd name="connsiteY790" fmla="*/ 1064282 h 1778754"/>
                  <a:gd name="connsiteX791" fmla="*/ 294763 w 1795987"/>
                  <a:gd name="connsiteY791" fmla="*/ 1069560 h 1778754"/>
                  <a:gd name="connsiteX792" fmla="*/ 294393 w 1795987"/>
                  <a:gd name="connsiteY792" fmla="*/ 1086523 h 1778754"/>
                  <a:gd name="connsiteX793" fmla="*/ 292597 w 1795987"/>
                  <a:gd name="connsiteY793" fmla="*/ 1086801 h 1778754"/>
                  <a:gd name="connsiteX794" fmla="*/ 299245 w 1795987"/>
                  <a:gd name="connsiteY794" fmla="*/ 1129672 h 1778754"/>
                  <a:gd name="connsiteX795" fmla="*/ 297263 w 1795987"/>
                  <a:gd name="connsiteY795" fmla="*/ 1141506 h 1778754"/>
                  <a:gd name="connsiteX796" fmla="*/ 281689 w 1795987"/>
                  <a:gd name="connsiteY796" fmla="*/ 1141302 h 1778754"/>
                  <a:gd name="connsiteX797" fmla="*/ 283652 w 1795987"/>
                  <a:gd name="connsiteY797" fmla="*/ 1064282 h 1778754"/>
                  <a:gd name="connsiteX798" fmla="*/ 233688 w 1795987"/>
                  <a:gd name="connsiteY798" fmla="*/ 1151876 h 1778754"/>
                  <a:gd name="connsiteX799" fmla="*/ 245022 w 1795987"/>
                  <a:gd name="connsiteY799" fmla="*/ 1152006 h 1778754"/>
                  <a:gd name="connsiteX800" fmla="*/ 276856 w 1795987"/>
                  <a:gd name="connsiteY800" fmla="*/ 1168117 h 1778754"/>
                  <a:gd name="connsiteX801" fmla="*/ 284856 w 1795987"/>
                  <a:gd name="connsiteY801" fmla="*/ 1176451 h 1778754"/>
                  <a:gd name="connsiteX802" fmla="*/ 276022 w 1795987"/>
                  <a:gd name="connsiteY802" fmla="*/ 1183895 h 1778754"/>
                  <a:gd name="connsiteX803" fmla="*/ 261411 w 1795987"/>
                  <a:gd name="connsiteY803" fmla="*/ 1189006 h 1778754"/>
                  <a:gd name="connsiteX804" fmla="*/ 257967 w 1795987"/>
                  <a:gd name="connsiteY804" fmla="*/ 1191969 h 1778754"/>
                  <a:gd name="connsiteX805" fmla="*/ 231411 w 1795987"/>
                  <a:gd name="connsiteY805" fmla="*/ 1164543 h 1778754"/>
                  <a:gd name="connsiteX806" fmla="*/ 233688 w 1795987"/>
                  <a:gd name="connsiteY806" fmla="*/ 1151876 h 1778754"/>
                  <a:gd name="connsiteX807" fmla="*/ 266207 w 1795987"/>
                  <a:gd name="connsiteY807" fmla="*/ 1246340 h 1778754"/>
                  <a:gd name="connsiteX808" fmla="*/ 235207 w 1795987"/>
                  <a:gd name="connsiteY808" fmla="*/ 1223303 h 1778754"/>
                  <a:gd name="connsiteX809" fmla="*/ 315986 w 1795987"/>
                  <a:gd name="connsiteY809" fmla="*/ 1209044 h 1778754"/>
                  <a:gd name="connsiteX810" fmla="*/ 266207 w 1795987"/>
                  <a:gd name="connsiteY810" fmla="*/ 1246340 h 1778754"/>
                  <a:gd name="connsiteX811" fmla="*/ 334431 w 1795987"/>
                  <a:gd name="connsiteY811" fmla="*/ 1280748 h 1778754"/>
                  <a:gd name="connsiteX812" fmla="*/ 329616 w 1795987"/>
                  <a:gd name="connsiteY812" fmla="*/ 1266489 h 1778754"/>
                  <a:gd name="connsiteX813" fmla="*/ 351690 w 1795987"/>
                  <a:gd name="connsiteY813" fmla="*/ 1221970 h 1778754"/>
                  <a:gd name="connsiteX814" fmla="*/ 360135 w 1795987"/>
                  <a:gd name="connsiteY814" fmla="*/ 1215062 h 1778754"/>
                  <a:gd name="connsiteX815" fmla="*/ 368857 w 1795987"/>
                  <a:gd name="connsiteY815" fmla="*/ 1222451 h 1778754"/>
                  <a:gd name="connsiteX816" fmla="*/ 374264 w 1795987"/>
                  <a:gd name="connsiteY816" fmla="*/ 1249896 h 1778754"/>
                  <a:gd name="connsiteX817" fmla="*/ 334431 w 1795987"/>
                  <a:gd name="connsiteY817" fmla="*/ 1280748 h 1778754"/>
                  <a:gd name="connsiteX818" fmla="*/ 459636 w 1795987"/>
                  <a:gd name="connsiteY818" fmla="*/ 1604215 h 1778754"/>
                  <a:gd name="connsiteX819" fmla="*/ 427561 w 1795987"/>
                  <a:gd name="connsiteY819" fmla="*/ 1600567 h 1778754"/>
                  <a:gd name="connsiteX820" fmla="*/ 370005 w 1795987"/>
                  <a:gd name="connsiteY820" fmla="*/ 1627364 h 1778754"/>
                  <a:gd name="connsiteX821" fmla="*/ 359320 w 1795987"/>
                  <a:gd name="connsiteY821" fmla="*/ 1639883 h 1778754"/>
                  <a:gd name="connsiteX822" fmla="*/ 328282 w 1795987"/>
                  <a:gd name="connsiteY822" fmla="*/ 1609234 h 1778754"/>
                  <a:gd name="connsiteX823" fmla="*/ 296078 w 1795987"/>
                  <a:gd name="connsiteY823" fmla="*/ 1588363 h 1778754"/>
                  <a:gd name="connsiteX824" fmla="*/ 238485 w 1795987"/>
                  <a:gd name="connsiteY824" fmla="*/ 1612327 h 1778754"/>
                  <a:gd name="connsiteX825" fmla="*/ 199206 w 1795987"/>
                  <a:gd name="connsiteY825" fmla="*/ 1560159 h 1778754"/>
                  <a:gd name="connsiteX826" fmla="*/ 210688 w 1795987"/>
                  <a:gd name="connsiteY826" fmla="*/ 1565733 h 1778754"/>
                  <a:gd name="connsiteX827" fmla="*/ 193966 w 1795987"/>
                  <a:gd name="connsiteY827" fmla="*/ 1522085 h 1778754"/>
                  <a:gd name="connsiteX828" fmla="*/ 227725 w 1795987"/>
                  <a:gd name="connsiteY828" fmla="*/ 1552400 h 1778754"/>
                  <a:gd name="connsiteX829" fmla="*/ 233170 w 1795987"/>
                  <a:gd name="connsiteY829" fmla="*/ 1544141 h 1778754"/>
                  <a:gd name="connsiteX830" fmla="*/ 278319 w 1795987"/>
                  <a:gd name="connsiteY830" fmla="*/ 1571567 h 1778754"/>
                  <a:gd name="connsiteX831" fmla="*/ 270356 w 1795987"/>
                  <a:gd name="connsiteY831" fmla="*/ 1545363 h 1778754"/>
                  <a:gd name="connsiteX832" fmla="*/ 281208 w 1795987"/>
                  <a:gd name="connsiteY832" fmla="*/ 1466066 h 1778754"/>
                  <a:gd name="connsiteX833" fmla="*/ 326782 w 1795987"/>
                  <a:gd name="connsiteY833" fmla="*/ 1567937 h 1778754"/>
                  <a:gd name="connsiteX834" fmla="*/ 327930 w 1795987"/>
                  <a:gd name="connsiteY834" fmla="*/ 1509603 h 1778754"/>
                  <a:gd name="connsiteX835" fmla="*/ 329616 w 1795987"/>
                  <a:gd name="connsiteY835" fmla="*/ 1509122 h 1778754"/>
                  <a:gd name="connsiteX836" fmla="*/ 339431 w 1795987"/>
                  <a:gd name="connsiteY836" fmla="*/ 1540659 h 1778754"/>
                  <a:gd name="connsiteX837" fmla="*/ 371357 w 1795987"/>
                  <a:gd name="connsiteY837" fmla="*/ 1474288 h 1778754"/>
                  <a:gd name="connsiteX838" fmla="*/ 388765 w 1795987"/>
                  <a:gd name="connsiteY838" fmla="*/ 1522714 h 1778754"/>
                  <a:gd name="connsiteX839" fmla="*/ 404969 w 1795987"/>
                  <a:gd name="connsiteY839" fmla="*/ 1494881 h 1778754"/>
                  <a:gd name="connsiteX840" fmla="*/ 412524 w 1795987"/>
                  <a:gd name="connsiteY840" fmla="*/ 1517029 h 1778754"/>
                  <a:gd name="connsiteX841" fmla="*/ 429098 w 1795987"/>
                  <a:gd name="connsiteY841" fmla="*/ 1498214 h 1778754"/>
                  <a:gd name="connsiteX842" fmla="*/ 433413 w 1795987"/>
                  <a:gd name="connsiteY842" fmla="*/ 1581437 h 1778754"/>
                  <a:gd name="connsiteX843" fmla="*/ 446802 w 1795987"/>
                  <a:gd name="connsiteY843" fmla="*/ 1567808 h 1778754"/>
                  <a:gd name="connsiteX844" fmla="*/ 451914 w 1795987"/>
                  <a:gd name="connsiteY844" fmla="*/ 1581789 h 1778754"/>
                  <a:gd name="connsiteX845" fmla="*/ 464895 w 1795987"/>
                  <a:gd name="connsiteY845" fmla="*/ 1566585 h 1778754"/>
                  <a:gd name="connsiteX846" fmla="*/ 459636 w 1795987"/>
                  <a:gd name="connsiteY846" fmla="*/ 1604215 h 1778754"/>
                  <a:gd name="connsiteX847" fmla="*/ 943679 w 1795987"/>
                  <a:gd name="connsiteY847" fmla="*/ 1542566 h 1778754"/>
                  <a:gd name="connsiteX848" fmla="*/ 911605 w 1795987"/>
                  <a:gd name="connsiteY848" fmla="*/ 1538918 h 1778754"/>
                  <a:gd name="connsiteX849" fmla="*/ 854049 w 1795987"/>
                  <a:gd name="connsiteY849" fmla="*/ 1565715 h 1778754"/>
                  <a:gd name="connsiteX850" fmla="*/ 843363 w 1795987"/>
                  <a:gd name="connsiteY850" fmla="*/ 1578234 h 1778754"/>
                  <a:gd name="connsiteX851" fmla="*/ 812326 w 1795987"/>
                  <a:gd name="connsiteY851" fmla="*/ 1547585 h 1778754"/>
                  <a:gd name="connsiteX852" fmla="*/ 780122 w 1795987"/>
                  <a:gd name="connsiteY852" fmla="*/ 1526715 h 1778754"/>
                  <a:gd name="connsiteX853" fmla="*/ 722528 w 1795987"/>
                  <a:gd name="connsiteY853" fmla="*/ 1550678 h 1778754"/>
                  <a:gd name="connsiteX854" fmla="*/ 691176 w 1795987"/>
                  <a:gd name="connsiteY854" fmla="*/ 1515603 h 1778754"/>
                  <a:gd name="connsiteX855" fmla="*/ 693713 w 1795987"/>
                  <a:gd name="connsiteY855" fmla="*/ 1564456 h 1778754"/>
                  <a:gd name="connsiteX856" fmla="*/ 707102 w 1795987"/>
                  <a:gd name="connsiteY856" fmla="*/ 1550826 h 1778754"/>
                  <a:gd name="connsiteX857" fmla="*/ 712213 w 1795987"/>
                  <a:gd name="connsiteY857" fmla="*/ 1564808 h 1778754"/>
                  <a:gd name="connsiteX858" fmla="*/ 725195 w 1795987"/>
                  <a:gd name="connsiteY858" fmla="*/ 1549604 h 1778754"/>
                  <a:gd name="connsiteX859" fmla="*/ 719917 w 1795987"/>
                  <a:gd name="connsiteY859" fmla="*/ 1587234 h 1778754"/>
                  <a:gd name="connsiteX860" fmla="*/ 687843 w 1795987"/>
                  <a:gd name="connsiteY860" fmla="*/ 1583586 h 1778754"/>
                  <a:gd name="connsiteX861" fmla="*/ 630286 w 1795987"/>
                  <a:gd name="connsiteY861" fmla="*/ 1610382 h 1778754"/>
                  <a:gd name="connsiteX862" fmla="*/ 619601 w 1795987"/>
                  <a:gd name="connsiteY862" fmla="*/ 1622901 h 1778754"/>
                  <a:gd name="connsiteX863" fmla="*/ 588564 w 1795987"/>
                  <a:gd name="connsiteY863" fmla="*/ 1592252 h 1778754"/>
                  <a:gd name="connsiteX864" fmla="*/ 556359 w 1795987"/>
                  <a:gd name="connsiteY864" fmla="*/ 1571382 h 1778754"/>
                  <a:gd name="connsiteX865" fmla="*/ 498766 w 1795987"/>
                  <a:gd name="connsiteY865" fmla="*/ 1595345 h 1778754"/>
                  <a:gd name="connsiteX866" fmla="*/ 459488 w 1795987"/>
                  <a:gd name="connsiteY866" fmla="*/ 1543178 h 1778754"/>
                  <a:gd name="connsiteX867" fmla="*/ 470969 w 1795987"/>
                  <a:gd name="connsiteY867" fmla="*/ 1548752 h 1778754"/>
                  <a:gd name="connsiteX868" fmla="*/ 454247 w 1795987"/>
                  <a:gd name="connsiteY868" fmla="*/ 1505103 h 1778754"/>
                  <a:gd name="connsiteX869" fmla="*/ 488007 w 1795987"/>
                  <a:gd name="connsiteY869" fmla="*/ 1535418 h 1778754"/>
                  <a:gd name="connsiteX870" fmla="*/ 493451 w 1795987"/>
                  <a:gd name="connsiteY870" fmla="*/ 1527159 h 1778754"/>
                  <a:gd name="connsiteX871" fmla="*/ 538600 w 1795987"/>
                  <a:gd name="connsiteY871" fmla="*/ 1554585 h 1778754"/>
                  <a:gd name="connsiteX872" fmla="*/ 530637 w 1795987"/>
                  <a:gd name="connsiteY872" fmla="*/ 1528381 h 1778754"/>
                  <a:gd name="connsiteX873" fmla="*/ 541489 w 1795987"/>
                  <a:gd name="connsiteY873" fmla="*/ 1449084 h 1778754"/>
                  <a:gd name="connsiteX874" fmla="*/ 587063 w 1795987"/>
                  <a:gd name="connsiteY874" fmla="*/ 1550956 h 1778754"/>
                  <a:gd name="connsiteX875" fmla="*/ 588212 w 1795987"/>
                  <a:gd name="connsiteY875" fmla="*/ 1492621 h 1778754"/>
                  <a:gd name="connsiteX876" fmla="*/ 589897 w 1795987"/>
                  <a:gd name="connsiteY876" fmla="*/ 1492140 h 1778754"/>
                  <a:gd name="connsiteX877" fmla="*/ 599712 w 1795987"/>
                  <a:gd name="connsiteY877" fmla="*/ 1523677 h 1778754"/>
                  <a:gd name="connsiteX878" fmla="*/ 631638 w 1795987"/>
                  <a:gd name="connsiteY878" fmla="*/ 1457306 h 1778754"/>
                  <a:gd name="connsiteX879" fmla="*/ 649046 w 1795987"/>
                  <a:gd name="connsiteY879" fmla="*/ 1505733 h 1778754"/>
                  <a:gd name="connsiteX880" fmla="*/ 665250 w 1795987"/>
                  <a:gd name="connsiteY880" fmla="*/ 1477899 h 1778754"/>
                  <a:gd name="connsiteX881" fmla="*/ 672805 w 1795987"/>
                  <a:gd name="connsiteY881" fmla="*/ 1500047 h 1778754"/>
                  <a:gd name="connsiteX882" fmla="*/ 687009 w 1795987"/>
                  <a:gd name="connsiteY882" fmla="*/ 1483936 h 1778754"/>
                  <a:gd name="connsiteX883" fmla="*/ 678009 w 1795987"/>
                  <a:gd name="connsiteY883" fmla="*/ 1460436 h 1778754"/>
                  <a:gd name="connsiteX884" fmla="*/ 711769 w 1795987"/>
                  <a:gd name="connsiteY884" fmla="*/ 1490751 h 1778754"/>
                  <a:gd name="connsiteX885" fmla="*/ 717213 w 1795987"/>
                  <a:gd name="connsiteY885" fmla="*/ 1482492 h 1778754"/>
                  <a:gd name="connsiteX886" fmla="*/ 762362 w 1795987"/>
                  <a:gd name="connsiteY886" fmla="*/ 1509918 h 1778754"/>
                  <a:gd name="connsiteX887" fmla="*/ 754399 w 1795987"/>
                  <a:gd name="connsiteY887" fmla="*/ 1483714 h 1778754"/>
                  <a:gd name="connsiteX888" fmla="*/ 765251 w 1795987"/>
                  <a:gd name="connsiteY888" fmla="*/ 1404417 h 1778754"/>
                  <a:gd name="connsiteX889" fmla="*/ 810826 w 1795987"/>
                  <a:gd name="connsiteY889" fmla="*/ 1506288 h 1778754"/>
                  <a:gd name="connsiteX890" fmla="*/ 811974 w 1795987"/>
                  <a:gd name="connsiteY890" fmla="*/ 1447954 h 1778754"/>
                  <a:gd name="connsiteX891" fmla="*/ 813659 w 1795987"/>
                  <a:gd name="connsiteY891" fmla="*/ 1447473 h 1778754"/>
                  <a:gd name="connsiteX892" fmla="*/ 823474 w 1795987"/>
                  <a:gd name="connsiteY892" fmla="*/ 1479010 h 1778754"/>
                  <a:gd name="connsiteX893" fmla="*/ 855400 w 1795987"/>
                  <a:gd name="connsiteY893" fmla="*/ 1412639 h 1778754"/>
                  <a:gd name="connsiteX894" fmla="*/ 872808 w 1795987"/>
                  <a:gd name="connsiteY894" fmla="*/ 1461065 h 1778754"/>
                  <a:gd name="connsiteX895" fmla="*/ 889012 w 1795987"/>
                  <a:gd name="connsiteY895" fmla="*/ 1433232 h 1778754"/>
                  <a:gd name="connsiteX896" fmla="*/ 896568 w 1795987"/>
                  <a:gd name="connsiteY896" fmla="*/ 1455380 h 1778754"/>
                  <a:gd name="connsiteX897" fmla="*/ 913142 w 1795987"/>
                  <a:gd name="connsiteY897" fmla="*/ 1436565 h 1778754"/>
                  <a:gd name="connsiteX898" fmla="*/ 917457 w 1795987"/>
                  <a:gd name="connsiteY898" fmla="*/ 1519789 h 1778754"/>
                  <a:gd name="connsiteX899" fmla="*/ 930846 w 1795987"/>
                  <a:gd name="connsiteY899" fmla="*/ 1506159 h 1778754"/>
                  <a:gd name="connsiteX900" fmla="*/ 935957 w 1795987"/>
                  <a:gd name="connsiteY900" fmla="*/ 1520140 h 1778754"/>
                  <a:gd name="connsiteX901" fmla="*/ 948939 w 1795987"/>
                  <a:gd name="connsiteY901" fmla="*/ 1504936 h 1778754"/>
                  <a:gd name="connsiteX902" fmla="*/ 943679 w 1795987"/>
                  <a:gd name="connsiteY902" fmla="*/ 1542566 h 1778754"/>
                  <a:gd name="connsiteX903" fmla="*/ 980235 w 1795987"/>
                  <a:gd name="connsiteY903" fmla="*/ 1566141 h 1778754"/>
                  <a:gd name="connsiteX904" fmla="*/ 1009365 w 1795987"/>
                  <a:gd name="connsiteY904" fmla="*/ 1553067 h 1778754"/>
                  <a:gd name="connsiteX905" fmla="*/ 1085478 w 1795987"/>
                  <a:gd name="connsiteY905" fmla="*/ 1557456 h 1778754"/>
                  <a:gd name="connsiteX906" fmla="*/ 1090533 w 1795987"/>
                  <a:gd name="connsiteY906" fmla="*/ 1560382 h 1778754"/>
                  <a:gd name="connsiteX907" fmla="*/ 1090015 w 1795987"/>
                  <a:gd name="connsiteY907" fmla="*/ 1562141 h 1778754"/>
                  <a:gd name="connsiteX908" fmla="*/ 1083440 w 1795987"/>
                  <a:gd name="connsiteY908" fmla="*/ 1561493 h 1778754"/>
                  <a:gd name="connsiteX909" fmla="*/ 1018440 w 1795987"/>
                  <a:gd name="connsiteY909" fmla="*/ 1565771 h 1778754"/>
                  <a:gd name="connsiteX910" fmla="*/ 997217 w 1795987"/>
                  <a:gd name="connsiteY910" fmla="*/ 1579937 h 1778754"/>
                  <a:gd name="connsiteX911" fmla="*/ 997587 w 1795987"/>
                  <a:gd name="connsiteY911" fmla="*/ 1599901 h 1778754"/>
                  <a:gd name="connsiteX912" fmla="*/ 1006421 w 1795987"/>
                  <a:gd name="connsiteY912" fmla="*/ 1601253 h 1778754"/>
                  <a:gd name="connsiteX913" fmla="*/ 1009884 w 1795987"/>
                  <a:gd name="connsiteY913" fmla="*/ 1594863 h 1778754"/>
                  <a:gd name="connsiteX914" fmla="*/ 1019829 w 1795987"/>
                  <a:gd name="connsiteY914" fmla="*/ 1578715 h 1778754"/>
                  <a:gd name="connsiteX915" fmla="*/ 1082292 w 1795987"/>
                  <a:gd name="connsiteY915" fmla="*/ 1568048 h 1778754"/>
                  <a:gd name="connsiteX916" fmla="*/ 1089626 w 1795987"/>
                  <a:gd name="connsiteY916" fmla="*/ 1572123 h 1778754"/>
                  <a:gd name="connsiteX917" fmla="*/ 1082589 w 1795987"/>
                  <a:gd name="connsiteY917" fmla="*/ 1576604 h 1778754"/>
                  <a:gd name="connsiteX918" fmla="*/ 1045644 w 1795987"/>
                  <a:gd name="connsiteY918" fmla="*/ 1603308 h 1778754"/>
                  <a:gd name="connsiteX919" fmla="*/ 1012125 w 1795987"/>
                  <a:gd name="connsiteY919" fmla="*/ 1613419 h 1778754"/>
                  <a:gd name="connsiteX920" fmla="*/ 980643 w 1795987"/>
                  <a:gd name="connsiteY920" fmla="*/ 1599623 h 1778754"/>
                  <a:gd name="connsiteX921" fmla="*/ 980235 w 1795987"/>
                  <a:gd name="connsiteY921" fmla="*/ 1566141 h 1778754"/>
                  <a:gd name="connsiteX922" fmla="*/ 1078644 w 1795987"/>
                  <a:gd name="connsiteY922" fmla="*/ 1477603 h 1778754"/>
                  <a:gd name="connsiteX923" fmla="*/ 1055033 w 1795987"/>
                  <a:gd name="connsiteY923" fmla="*/ 1433436 h 1778754"/>
                  <a:gd name="connsiteX924" fmla="*/ 1056644 w 1795987"/>
                  <a:gd name="connsiteY924" fmla="*/ 1426528 h 1778754"/>
                  <a:gd name="connsiteX925" fmla="*/ 1066774 w 1795987"/>
                  <a:gd name="connsiteY925" fmla="*/ 1421083 h 1778754"/>
                  <a:gd name="connsiteX926" fmla="*/ 1073940 w 1795987"/>
                  <a:gd name="connsiteY926" fmla="*/ 1429583 h 1778754"/>
                  <a:gd name="connsiteX927" fmla="*/ 1078644 w 1795987"/>
                  <a:gd name="connsiteY927" fmla="*/ 1477603 h 1778754"/>
                  <a:gd name="connsiteX928" fmla="*/ 1078792 w 1795987"/>
                  <a:gd name="connsiteY928" fmla="*/ 1494140 h 1778754"/>
                  <a:gd name="connsiteX929" fmla="*/ 1113978 w 1795987"/>
                  <a:gd name="connsiteY929" fmla="*/ 1534696 h 1778754"/>
                  <a:gd name="connsiteX930" fmla="*/ 1116034 w 1795987"/>
                  <a:gd name="connsiteY930" fmla="*/ 1538992 h 1778754"/>
                  <a:gd name="connsiteX931" fmla="*/ 1114534 w 1795987"/>
                  <a:gd name="connsiteY931" fmla="*/ 1548270 h 1778754"/>
                  <a:gd name="connsiteX932" fmla="*/ 1105219 w 1795987"/>
                  <a:gd name="connsiteY932" fmla="*/ 1544492 h 1778754"/>
                  <a:gd name="connsiteX933" fmla="*/ 1084607 w 1795987"/>
                  <a:gd name="connsiteY933" fmla="*/ 1521085 h 1778754"/>
                  <a:gd name="connsiteX934" fmla="*/ 1058236 w 1795987"/>
                  <a:gd name="connsiteY934" fmla="*/ 1506177 h 1778754"/>
                  <a:gd name="connsiteX935" fmla="*/ 1040644 w 1795987"/>
                  <a:gd name="connsiteY935" fmla="*/ 1507751 h 1778754"/>
                  <a:gd name="connsiteX936" fmla="*/ 1036903 w 1795987"/>
                  <a:gd name="connsiteY936" fmla="*/ 1520548 h 1778754"/>
                  <a:gd name="connsiteX937" fmla="*/ 1048718 w 1795987"/>
                  <a:gd name="connsiteY937" fmla="*/ 1519677 h 1778754"/>
                  <a:gd name="connsiteX938" fmla="*/ 1058811 w 1795987"/>
                  <a:gd name="connsiteY938" fmla="*/ 1516640 h 1778754"/>
                  <a:gd name="connsiteX939" fmla="*/ 1100219 w 1795987"/>
                  <a:gd name="connsiteY939" fmla="*/ 1546381 h 1778754"/>
                  <a:gd name="connsiteX940" fmla="*/ 1101145 w 1795987"/>
                  <a:gd name="connsiteY940" fmla="*/ 1553011 h 1778754"/>
                  <a:gd name="connsiteX941" fmla="*/ 1093811 w 1795987"/>
                  <a:gd name="connsiteY941" fmla="*/ 1553622 h 1778754"/>
                  <a:gd name="connsiteX942" fmla="*/ 1037255 w 1795987"/>
                  <a:gd name="connsiteY942" fmla="*/ 1542418 h 1778754"/>
                  <a:gd name="connsiteX943" fmla="*/ 1032236 w 1795987"/>
                  <a:gd name="connsiteY943" fmla="*/ 1540622 h 1778754"/>
                  <a:gd name="connsiteX944" fmla="*/ 1009495 w 1795987"/>
                  <a:gd name="connsiteY944" fmla="*/ 1496973 h 1778754"/>
                  <a:gd name="connsiteX945" fmla="*/ 1033940 w 1795987"/>
                  <a:gd name="connsiteY945" fmla="*/ 1473399 h 1778754"/>
                  <a:gd name="connsiteX946" fmla="*/ 1078792 w 1795987"/>
                  <a:gd name="connsiteY946" fmla="*/ 1494140 h 1778754"/>
                  <a:gd name="connsiteX947" fmla="*/ 1169756 w 1795987"/>
                  <a:gd name="connsiteY947" fmla="*/ 1487621 h 1778754"/>
                  <a:gd name="connsiteX948" fmla="*/ 1203776 w 1795987"/>
                  <a:gd name="connsiteY948" fmla="*/ 1471621 h 1778754"/>
                  <a:gd name="connsiteX949" fmla="*/ 1231368 w 1795987"/>
                  <a:gd name="connsiteY949" fmla="*/ 1496214 h 1778754"/>
                  <a:gd name="connsiteX950" fmla="*/ 1223887 w 1795987"/>
                  <a:gd name="connsiteY950" fmla="*/ 1517159 h 1778754"/>
                  <a:gd name="connsiteX951" fmla="*/ 1165905 w 1795987"/>
                  <a:gd name="connsiteY951" fmla="*/ 1572789 h 1778754"/>
                  <a:gd name="connsiteX952" fmla="*/ 1163756 w 1795987"/>
                  <a:gd name="connsiteY952" fmla="*/ 1573882 h 1778754"/>
                  <a:gd name="connsiteX953" fmla="*/ 1153997 w 1795987"/>
                  <a:gd name="connsiteY953" fmla="*/ 1574104 h 1778754"/>
                  <a:gd name="connsiteX954" fmla="*/ 1159942 w 1795987"/>
                  <a:gd name="connsiteY954" fmla="*/ 1566956 h 1778754"/>
                  <a:gd name="connsiteX955" fmla="*/ 1199350 w 1795987"/>
                  <a:gd name="connsiteY955" fmla="*/ 1527177 h 1778754"/>
                  <a:gd name="connsiteX956" fmla="*/ 1203776 w 1795987"/>
                  <a:gd name="connsiteY956" fmla="*/ 1508122 h 1778754"/>
                  <a:gd name="connsiteX957" fmla="*/ 1199516 w 1795987"/>
                  <a:gd name="connsiteY957" fmla="*/ 1500029 h 1778754"/>
                  <a:gd name="connsiteX958" fmla="*/ 1189664 w 1795987"/>
                  <a:gd name="connsiteY958" fmla="*/ 1499436 h 1778754"/>
                  <a:gd name="connsiteX959" fmla="*/ 1188849 w 1795987"/>
                  <a:gd name="connsiteY959" fmla="*/ 1508770 h 1778754"/>
                  <a:gd name="connsiteX960" fmla="*/ 1189127 w 1795987"/>
                  <a:gd name="connsiteY960" fmla="*/ 1529566 h 1778754"/>
                  <a:gd name="connsiteX961" fmla="*/ 1154960 w 1795987"/>
                  <a:gd name="connsiteY961" fmla="*/ 1563400 h 1778754"/>
                  <a:gd name="connsiteX962" fmla="*/ 1149312 w 1795987"/>
                  <a:gd name="connsiteY962" fmla="*/ 1563734 h 1778754"/>
                  <a:gd name="connsiteX963" fmla="*/ 1148349 w 1795987"/>
                  <a:gd name="connsiteY963" fmla="*/ 1558270 h 1778754"/>
                  <a:gd name="connsiteX964" fmla="*/ 1161645 w 1795987"/>
                  <a:gd name="connsiteY964" fmla="*/ 1501325 h 1778754"/>
                  <a:gd name="connsiteX965" fmla="*/ 1169756 w 1795987"/>
                  <a:gd name="connsiteY965" fmla="*/ 1487621 h 1778754"/>
                  <a:gd name="connsiteX966" fmla="*/ 1175997 w 1795987"/>
                  <a:gd name="connsiteY966" fmla="*/ 1443065 h 1778754"/>
                  <a:gd name="connsiteX967" fmla="*/ 1187590 w 1795987"/>
                  <a:gd name="connsiteY967" fmla="*/ 1441510 h 1778754"/>
                  <a:gd name="connsiteX968" fmla="*/ 1187220 w 1795987"/>
                  <a:gd name="connsiteY968" fmla="*/ 1450362 h 1778754"/>
                  <a:gd name="connsiteX969" fmla="*/ 1168368 w 1795987"/>
                  <a:gd name="connsiteY969" fmla="*/ 1469269 h 1778754"/>
                  <a:gd name="connsiteX970" fmla="*/ 1167071 w 1795987"/>
                  <a:gd name="connsiteY970" fmla="*/ 1472232 h 1778754"/>
                  <a:gd name="connsiteX971" fmla="*/ 1164775 w 1795987"/>
                  <a:gd name="connsiteY971" fmla="*/ 1470695 h 1778754"/>
                  <a:gd name="connsiteX972" fmla="*/ 1175997 w 1795987"/>
                  <a:gd name="connsiteY972" fmla="*/ 1443065 h 1778754"/>
                  <a:gd name="connsiteX973" fmla="*/ 1147645 w 1795987"/>
                  <a:gd name="connsiteY973" fmla="*/ 1543807 h 1778754"/>
                  <a:gd name="connsiteX974" fmla="*/ 1145775 w 1795987"/>
                  <a:gd name="connsiteY974" fmla="*/ 1548178 h 1778754"/>
                  <a:gd name="connsiteX975" fmla="*/ 1138552 w 1795987"/>
                  <a:gd name="connsiteY975" fmla="*/ 1552974 h 1778754"/>
                  <a:gd name="connsiteX976" fmla="*/ 1135108 w 1795987"/>
                  <a:gd name="connsiteY976" fmla="*/ 1544863 h 1778754"/>
                  <a:gd name="connsiteX977" fmla="*/ 1139534 w 1795987"/>
                  <a:gd name="connsiteY977" fmla="*/ 1504770 h 1778754"/>
                  <a:gd name="connsiteX978" fmla="*/ 1139015 w 1795987"/>
                  <a:gd name="connsiteY978" fmla="*/ 1479806 h 1778754"/>
                  <a:gd name="connsiteX979" fmla="*/ 1127126 w 1795987"/>
                  <a:gd name="connsiteY979" fmla="*/ 1463695 h 1778754"/>
                  <a:gd name="connsiteX980" fmla="*/ 1113497 w 1795987"/>
                  <a:gd name="connsiteY980" fmla="*/ 1468547 h 1778754"/>
                  <a:gd name="connsiteX981" fmla="*/ 1118126 w 1795987"/>
                  <a:gd name="connsiteY981" fmla="*/ 1481788 h 1778754"/>
                  <a:gd name="connsiteX982" fmla="*/ 1129682 w 1795987"/>
                  <a:gd name="connsiteY982" fmla="*/ 1501584 h 1778754"/>
                  <a:gd name="connsiteX983" fmla="*/ 1129571 w 1795987"/>
                  <a:gd name="connsiteY983" fmla="*/ 1547085 h 1778754"/>
                  <a:gd name="connsiteX984" fmla="*/ 1127200 w 1795987"/>
                  <a:gd name="connsiteY984" fmla="*/ 1547641 h 1778754"/>
                  <a:gd name="connsiteX985" fmla="*/ 1124293 w 1795987"/>
                  <a:gd name="connsiteY985" fmla="*/ 1542437 h 1778754"/>
                  <a:gd name="connsiteX986" fmla="*/ 1098830 w 1795987"/>
                  <a:gd name="connsiteY986" fmla="*/ 1503696 h 1778754"/>
                  <a:gd name="connsiteX987" fmla="*/ 1090607 w 1795987"/>
                  <a:gd name="connsiteY987" fmla="*/ 1472529 h 1778754"/>
                  <a:gd name="connsiteX988" fmla="*/ 1104422 w 1795987"/>
                  <a:gd name="connsiteY988" fmla="*/ 1442010 h 1778754"/>
                  <a:gd name="connsiteX989" fmla="*/ 1137293 w 1795987"/>
                  <a:gd name="connsiteY989" fmla="*/ 1441750 h 1778754"/>
                  <a:gd name="connsiteX990" fmla="*/ 1154053 w 1795987"/>
                  <a:gd name="connsiteY990" fmla="*/ 1488918 h 1778754"/>
                  <a:gd name="connsiteX991" fmla="*/ 1147645 w 1795987"/>
                  <a:gd name="connsiteY991" fmla="*/ 1543807 h 1778754"/>
                  <a:gd name="connsiteX992" fmla="*/ 1147960 w 1795987"/>
                  <a:gd name="connsiteY992" fmla="*/ 1583326 h 1778754"/>
                  <a:gd name="connsiteX993" fmla="*/ 1120386 w 1795987"/>
                  <a:gd name="connsiteY993" fmla="*/ 1610105 h 1778754"/>
                  <a:gd name="connsiteX994" fmla="*/ 1093774 w 1795987"/>
                  <a:gd name="connsiteY994" fmla="*/ 1582252 h 1778754"/>
                  <a:gd name="connsiteX995" fmla="*/ 1121478 w 1795987"/>
                  <a:gd name="connsiteY995" fmla="*/ 1555456 h 1778754"/>
                  <a:gd name="connsiteX996" fmla="*/ 1147960 w 1795987"/>
                  <a:gd name="connsiteY996" fmla="*/ 1583326 h 1778754"/>
                  <a:gd name="connsiteX997" fmla="*/ 1014902 w 1795987"/>
                  <a:gd name="connsiteY997" fmla="*/ 1535492 h 1778754"/>
                  <a:gd name="connsiteX998" fmla="*/ 1016347 w 1795987"/>
                  <a:gd name="connsiteY998" fmla="*/ 1539881 h 1778754"/>
                  <a:gd name="connsiteX999" fmla="*/ 1003791 w 1795987"/>
                  <a:gd name="connsiteY999" fmla="*/ 1536955 h 1778754"/>
                  <a:gd name="connsiteX1000" fmla="*/ 980754 w 1795987"/>
                  <a:gd name="connsiteY1000" fmla="*/ 1533807 h 1778754"/>
                  <a:gd name="connsiteX1001" fmla="*/ 971865 w 1795987"/>
                  <a:gd name="connsiteY1001" fmla="*/ 1524807 h 1778754"/>
                  <a:gd name="connsiteX1002" fmla="*/ 981884 w 1795987"/>
                  <a:gd name="connsiteY1002" fmla="*/ 1518251 h 1778754"/>
                  <a:gd name="connsiteX1003" fmla="*/ 1014902 w 1795987"/>
                  <a:gd name="connsiteY1003" fmla="*/ 1535492 h 1778754"/>
                  <a:gd name="connsiteX1004" fmla="*/ 990550 w 1795987"/>
                  <a:gd name="connsiteY1004" fmla="*/ 1654216 h 1778754"/>
                  <a:gd name="connsiteX1005" fmla="*/ 980606 w 1795987"/>
                  <a:gd name="connsiteY1005" fmla="*/ 1651994 h 1778754"/>
                  <a:gd name="connsiteX1006" fmla="*/ 980532 w 1795987"/>
                  <a:gd name="connsiteY1006" fmla="*/ 1641735 h 1778754"/>
                  <a:gd name="connsiteX1007" fmla="*/ 1018606 w 1795987"/>
                  <a:gd name="connsiteY1007" fmla="*/ 1624845 h 1778754"/>
                  <a:gd name="connsiteX1008" fmla="*/ 1020106 w 1795987"/>
                  <a:gd name="connsiteY1008" fmla="*/ 1627586 h 1778754"/>
                  <a:gd name="connsiteX1009" fmla="*/ 990550 w 1795987"/>
                  <a:gd name="connsiteY1009" fmla="*/ 1654216 h 1778754"/>
                  <a:gd name="connsiteX1010" fmla="*/ 1070144 w 1795987"/>
                  <a:gd name="connsiteY1010" fmla="*/ 1737902 h 1778754"/>
                  <a:gd name="connsiteX1011" fmla="*/ 1064885 w 1795987"/>
                  <a:gd name="connsiteY1011" fmla="*/ 1748421 h 1778754"/>
                  <a:gd name="connsiteX1012" fmla="*/ 1055107 w 1795987"/>
                  <a:gd name="connsiteY1012" fmla="*/ 1746532 h 1778754"/>
                  <a:gd name="connsiteX1013" fmla="*/ 1053644 w 1795987"/>
                  <a:gd name="connsiteY1013" fmla="*/ 1734921 h 1778754"/>
                  <a:gd name="connsiteX1014" fmla="*/ 1064255 w 1795987"/>
                  <a:gd name="connsiteY1014" fmla="*/ 1708069 h 1778754"/>
                  <a:gd name="connsiteX1015" fmla="*/ 1071274 w 1795987"/>
                  <a:gd name="connsiteY1015" fmla="*/ 1697624 h 1778754"/>
                  <a:gd name="connsiteX1016" fmla="*/ 1070144 w 1795987"/>
                  <a:gd name="connsiteY1016" fmla="*/ 1737902 h 1778754"/>
                  <a:gd name="connsiteX1017" fmla="*/ 1080996 w 1795987"/>
                  <a:gd name="connsiteY1017" fmla="*/ 1659883 h 1778754"/>
                  <a:gd name="connsiteX1018" fmla="*/ 1069255 w 1795987"/>
                  <a:gd name="connsiteY1018" fmla="*/ 1680290 h 1778754"/>
                  <a:gd name="connsiteX1019" fmla="*/ 1044459 w 1795987"/>
                  <a:gd name="connsiteY1019" fmla="*/ 1691439 h 1778754"/>
                  <a:gd name="connsiteX1020" fmla="*/ 1018477 w 1795987"/>
                  <a:gd name="connsiteY1020" fmla="*/ 1665735 h 1778754"/>
                  <a:gd name="connsiteX1021" fmla="*/ 1048644 w 1795987"/>
                  <a:gd name="connsiteY1021" fmla="*/ 1609808 h 1778754"/>
                  <a:gd name="connsiteX1022" fmla="*/ 1077255 w 1795987"/>
                  <a:gd name="connsiteY1022" fmla="*/ 1586326 h 1778754"/>
                  <a:gd name="connsiteX1023" fmla="*/ 1085515 w 1795987"/>
                  <a:gd name="connsiteY1023" fmla="*/ 1586271 h 1778754"/>
                  <a:gd name="connsiteX1024" fmla="*/ 1080681 w 1795987"/>
                  <a:gd name="connsiteY1024" fmla="*/ 1591512 h 1778754"/>
                  <a:gd name="connsiteX1025" fmla="*/ 1035366 w 1795987"/>
                  <a:gd name="connsiteY1025" fmla="*/ 1651198 h 1778754"/>
                  <a:gd name="connsiteX1026" fmla="*/ 1037477 w 1795987"/>
                  <a:gd name="connsiteY1026" fmla="*/ 1670346 h 1778754"/>
                  <a:gd name="connsiteX1027" fmla="*/ 1051440 w 1795987"/>
                  <a:gd name="connsiteY1027" fmla="*/ 1673216 h 1778754"/>
                  <a:gd name="connsiteX1028" fmla="*/ 1049255 w 1795987"/>
                  <a:gd name="connsiteY1028" fmla="*/ 1659901 h 1778754"/>
                  <a:gd name="connsiteX1029" fmla="*/ 1046088 w 1795987"/>
                  <a:gd name="connsiteY1029" fmla="*/ 1646161 h 1778754"/>
                  <a:gd name="connsiteX1030" fmla="*/ 1080403 w 1795987"/>
                  <a:gd name="connsiteY1030" fmla="*/ 1597512 h 1778754"/>
                  <a:gd name="connsiteX1031" fmla="*/ 1088163 w 1795987"/>
                  <a:gd name="connsiteY1031" fmla="*/ 1596901 h 1778754"/>
                  <a:gd name="connsiteX1032" fmla="*/ 1092070 w 1795987"/>
                  <a:gd name="connsiteY1032" fmla="*/ 1608234 h 1778754"/>
                  <a:gd name="connsiteX1033" fmla="*/ 1086163 w 1795987"/>
                  <a:gd name="connsiteY1033" fmla="*/ 1625679 h 1778754"/>
                  <a:gd name="connsiteX1034" fmla="*/ 1080996 w 1795987"/>
                  <a:gd name="connsiteY1034" fmla="*/ 1659883 h 1778754"/>
                  <a:gd name="connsiteX1035" fmla="*/ 1153367 w 1795987"/>
                  <a:gd name="connsiteY1035" fmla="*/ 1681494 h 1778754"/>
                  <a:gd name="connsiteX1036" fmla="*/ 1139441 w 1795987"/>
                  <a:gd name="connsiteY1036" fmla="*/ 1721476 h 1778754"/>
                  <a:gd name="connsiteX1037" fmla="*/ 1102200 w 1795987"/>
                  <a:gd name="connsiteY1037" fmla="*/ 1721143 h 1778754"/>
                  <a:gd name="connsiteX1038" fmla="*/ 1088107 w 1795987"/>
                  <a:gd name="connsiteY1038" fmla="*/ 1651253 h 1778754"/>
                  <a:gd name="connsiteX1039" fmla="*/ 1095422 w 1795987"/>
                  <a:gd name="connsiteY1039" fmla="*/ 1618290 h 1778754"/>
                  <a:gd name="connsiteX1040" fmla="*/ 1099589 w 1795987"/>
                  <a:gd name="connsiteY1040" fmla="*/ 1611419 h 1778754"/>
                  <a:gd name="connsiteX1041" fmla="*/ 1102385 w 1795987"/>
                  <a:gd name="connsiteY1041" fmla="*/ 1612493 h 1778754"/>
                  <a:gd name="connsiteX1042" fmla="*/ 1097996 w 1795987"/>
                  <a:gd name="connsiteY1042" fmla="*/ 1636735 h 1778754"/>
                  <a:gd name="connsiteX1043" fmla="*/ 1107126 w 1795987"/>
                  <a:gd name="connsiteY1043" fmla="*/ 1699494 h 1778754"/>
                  <a:gd name="connsiteX1044" fmla="*/ 1130941 w 1795987"/>
                  <a:gd name="connsiteY1044" fmla="*/ 1703809 h 1778754"/>
                  <a:gd name="connsiteX1045" fmla="*/ 1133941 w 1795987"/>
                  <a:gd name="connsiteY1045" fmla="*/ 1691198 h 1778754"/>
                  <a:gd name="connsiteX1046" fmla="*/ 1123219 w 1795987"/>
                  <a:gd name="connsiteY1046" fmla="*/ 1688791 h 1778754"/>
                  <a:gd name="connsiteX1047" fmla="*/ 1113293 w 1795987"/>
                  <a:gd name="connsiteY1047" fmla="*/ 1682791 h 1778754"/>
                  <a:gd name="connsiteX1048" fmla="*/ 1104904 w 1795987"/>
                  <a:gd name="connsiteY1048" fmla="*/ 1653809 h 1778754"/>
                  <a:gd name="connsiteX1049" fmla="*/ 1107367 w 1795987"/>
                  <a:gd name="connsiteY1049" fmla="*/ 1621771 h 1778754"/>
                  <a:gd name="connsiteX1050" fmla="*/ 1111219 w 1795987"/>
                  <a:gd name="connsiteY1050" fmla="*/ 1616364 h 1778754"/>
                  <a:gd name="connsiteX1051" fmla="*/ 1116071 w 1795987"/>
                  <a:gd name="connsiteY1051" fmla="*/ 1620753 h 1778754"/>
                  <a:gd name="connsiteX1052" fmla="*/ 1149201 w 1795987"/>
                  <a:gd name="connsiteY1052" fmla="*/ 1669901 h 1778754"/>
                  <a:gd name="connsiteX1053" fmla="*/ 1153367 w 1795987"/>
                  <a:gd name="connsiteY1053" fmla="*/ 1681494 h 1778754"/>
                  <a:gd name="connsiteX1054" fmla="*/ 1184331 w 1795987"/>
                  <a:gd name="connsiteY1054" fmla="*/ 1720254 h 1778754"/>
                  <a:gd name="connsiteX1055" fmla="*/ 1179183 w 1795987"/>
                  <a:gd name="connsiteY1055" fmla="*/ 1726310 h 1778754"/>
                  <a:gd name="connsiteX1056" fmla="*/ 1173646 w 1795987"/>
                  <a:gd name="connsiteY1056" fmla="*/ 1723199 h 1778754"/>
                  <a:gd name="connsiteX1057" fmla="*/ 1164719 w 1795987"/>
                  <a:gd name="connsiteY1057" fmla="*/ 1691661 h 1778754"/>
                  <a:gd name="connsiteX1058" fmla="*/ 1184331 w 1795987"/>
                  <a:gd name="connsiteY1058" fmla="*/ 1720254 h 1778754"/>
                  <a:gd name="connsiteX1059" fmla="*/ 1195775 w 1795987"/>
                  <a:gd name="connsiteY1059" fmla="*/ 1690383 h 1778754"/>
                  <a:gd name="connsiteX1060" fmla="*/ 1125163 w 1795987"/>
                  <a:gd name="connsiteY1060" fmla="*/ 1624901 h 1778754"/>
                  <a:gd name="connsiteX1061" fmla="*/ 1124423 w 1795987"/>
                  <a:gd name="connsiteY1061" fmla="*/ 1618382 h 1778754"/>
                  <a:gd name="connsiteX1062" fmla="*/ 1127163 w 1795987"/>
                  <a:gd name="connsiteY1062" fmla="*/ 1617345 h 1778754"/>
                  <a:gd name="connsiteX1063" fmla="*/ 1132849 w 1795987"/>
                  <a:gd name="connsiteY1063" fmla="*/ 1624475 h 1778754"/>
                  <a:gd name="connsiteX1064" fmla="*/ 1172868 w 1795987"/>
                  <a:gd name="connsiteY1064" fmla="*/ 1665957 h 1778754"/>
                  <a:gd name="connsiteX1065" fmla="*/ 1190053 w 1795987"/>
                  <a:gd name="connsiteY1065" fmla="*/ 1671605 h 1778754"/>
                  <a:gd name="connsiteX1066" fmla="*/ 1200609 w 1795987"/>
                  <a:gd name="connsiteY1066" fmla="*/ 1667087 h 1778754"/>
                  <a:gd name="connsiteX1067" fmla="*/ 1203183 w 1795987"/>
                  <a:gd name="connsiteY1067" fmla="*/ 1653605 h 1778754"/>
                  <a:gd name="connsiteX1068" fmla="*/ 1191109 w 1795987"/>
                  <a:gd name="connsiteY1068" fmla="*/ 1655809 h 1778754"/>
                  <a:gd name="connsiteX1069" fmla="*/ 1179312 w 1795987"/>
                  <a:gd name="connsiteY1069" fmla="*/ 1657179 h 1778754"/>
                  <a:gd name="connsiteX1070" fmla="*/ 1135664 w 1795987"/>
                  <a:gd name="connsiteY1070" fmla="*/ 1620123 h 1778754"/>
                  <a:gd name="connsiteX1071" fmla="*/ 1136497 w 1795987"/>
                  <a:gd name="connsiteY1071" fmla="*/ 1613382 h 1778754"/>
                  <a:gd name="connsiteX1072" fmla="*/ 1145682 w 1795987"/>
                  <a:gd name="connsiteY1072" fmla="*/ 1611067 h 1778754"/>
                  <a:gd name="connsiteX1073" fmla="*/ 1170886 w 1795987"/>
                  <a:gd name="connsiteY1073" fmla="*/ 1619401 h 1778754"/>
                  <a:gd name="connsiteX1074" fmla="*/ 1195553 w 1795987"/>
                  <a:gd name="connsiteY1074" fmla="*/ 1622845 h 1778754"/>
                  <a:gd name="connsiteX1075" fmla="*/ 1207498 w 1795987"/>
                  <a:gd name="connsiteY1075" fmla="*/ 1628031 h 1778754"/>
                  <a:gd name="connsiteX1076" fmla="*/ 1223628 w 1795987"/>
                  <a:gd name="connsiteY1076" fmla="*/ 1669346 h 1778754"/>
                  <a:gd name="connsiteX1077" fmla="*/ 1195775 w 1795987"/>
                  <a:gd name="connsiteY1077" fmla="*/ 1690383 h 1778754"/>
                  <a:gd name="connsiteX1078" fmla="*/ 1256850 w 1795987"/>
                  <a:gd name="connsiteY1078" fmla="*/ 1652253 h 1778754"/>
                  <a:gd name="connsiteX1079" fmla="*/ 1246128 w 1795987"/>
                  <a:gd name="connsiteY1079" fmla="*/ 1649716 h 1778754"/>
                  <a:gd name="connsiteX1080" fmla="*/ 1230757 w 1795987"/>
                  <a:gd name="connsiteY1080" fmla="*/ 1635994 h 1778754"/>
                  <a:gd name="connsiteX1081" fmla="*/ 1222072 w 1795987"/>
                  <a:gd name="connsiteY1081" fmla="*/ 1629642 h 1778754"/>
                  <a:gd name="connsiteX1082" fmla="*/ 1223424 w 1795987"/>
                  <a:gd name="connsiteY1082" fmla="*/ 1627216 h 1778754"/>
                  <a:gd name="connsiteX1083" fmla="*/ 1255832 w 1795987"/>
                  <a:gd name="connsiteY1083" fmla="*/ 1641846 h 1778754"/>
                  <a:gd name="connsiteX1084" fmla="*/ 1256850 w 1795987"/>
                  <a:gd name="connsiteY1084" fmla="*/ 1652253 h 1778754"/>
                  <a:gd name="connsiteX1085" fmla="*/ 1258221 w 1795987"/>
                  <a:gd name="connsiteY1085" fmla="*/ 1602401 h 1778754"/>
                  <a:gd name="connsiteX1086" fmla="*/ 1197794 w 1795987"/>
                  <a:gd name="connsiteY1086" fmla="*/ 1617327 h 1778754"/>
                  <a:gd name="connsiteX1087" fmla="*/ 1155386 w 1795987"/>
                  <a:gd name="connsiteY1087" fmla="*/ 1607753 h 1778754"/>
                  <a:gd name="connsiteX1088" fmla="*/ 1149886 w 1795987"/>
                  <a:gd name="connsiteY1088" fmla="*/ 1601215 h 1778754"/>
                  <a:gd name="connsiteX1089" fmla="*/ 1157830 w 1795987"/>
                  <a:gd name="connsiteY1089" fmla="*/ 1600549 h 1778754"/>
                  <a:gd name="connsiteX1090" fmla="*/ 1218072 w 1795987"/>
                  <a:gd name="connsiteY1090" fmla="*/ 1596364 h 1778754"/>
                  <a:gd name="connsiteX1091" fmla="*/ 1228609 w 1795987"/>
                  <a:gd name="connsiteY1091" fmla="*/ 1589308 h 1778754"/>
                  <a:gd name="connsiteX1092" fmla="*/ 1230535 w 1795987"/>
                  <a:gd name="connsiteY1092" fmla="*/ 1577752 h 1778754"/>
                  <a:gd name="connsiteX1093" fmla="*/ 1224109 w 1795987"/>
                  <a:gd name="connsiteY1093" fmla="*/ 1574826 h 1778754"/>
                  <a:gd name="connsiteX1094" fmla="*/ 1219961 w 1795987"/>
                  <a:gd name="connsiteY1094" fmla="*/ 1579678 h 1778754"/>
                  <a:gd name="connsiteX1095" fmla="*/ 1213998 w 1795987"/>
                  <a:gd name="connsiteY1095" fmla="*/ 1587956 h 1778754"/>
                  <a:gd name="connsiteX1096" fmla="*/ 1160756 w 1795987"/>
                  <a:gd name="connsiteY1096" fmla="*/ 1595771 h 1778754"/>
                  <a:gd name="connsiteX1097" fmla="*/ 1154145 w 1795987"/>
                  <a:gd name="connsiteY1097" fmla="*/ 1590215 h 1778754"/>
                  <a:gd name="connsiteX1098" fmla="*/ 1158423 w 1795987"/>
                  <a:gd name="connsiteY1098" fmla="*/ 1583548 h 1778754"/>
                  <a:gd name="connsiteX1099" fmla="*/ 1205553 w 1795987"/>
                  <a:gd name="connsiteY1099" fmla="*/ 1552993 h 1778754"/>
                  <a:gd name="connsiteX1100" fmla="*/ 1216146 w 1795987"/>
                  <a:gd name="connsiteY1100" fmla="*/ 1550363 h 1778754"/>
                  <a:gd name="connsiteX1101" fmla="*/ 1256850 w 1795987"/>
                  <a:gd name="connsiteY1101" fmla="*/ 1561974 h 1778754"/>
                  <a:gd name="connsiteX1102" fmla="*/ 1258221 w 1795987"/>
                  <a:gd name="connsiteY1102" fmla="*/ 1602401 h 1778754"/>
                  <a:gd name="connsiteX1103" fmla="*/ 1276091 w 1795987"/>
                  <a:gd name="connsiteY1103" fmla="*/ 1523066 h 1778754"/>
                  <a:gd name="connsiteX1104" fmla="*/ 1272554 w 1795987"/>
                  <a:gd name="connsiteY1104" fmla="*/ 1532548 h 1778754"/>
                  <a:gd name="connsiteX1105" fmla="*/ 1228461 w 1795987"/>
                  <a:gd name="connsiteY1105" fmla="*/ 1538863 h 1778754"/>
                  <a:gd name="connsiteX1106" fmla="*/ 1227702 w 1795987"/>
                  <a:gd name="connsiteY1106" fmla="*/ 1536974 h 1778754"/>
                  <a:gd name="connsiteX1107" fmla="*/ 1264388 w 1795987"/>
                  <a:gd name="connsiteY1107" fmla="*/ 1519955 h 1778754"/>
                  <a:gd name="connsiteX1108" fmla="*/ 1276091 w 1795987"/>
                  <a:gd name="connsiteY1108" fmla="*/ 1523066 h 1778754"/>
                  <a:gd name="connsiteX1109" fmla="*/ 1434501 w 1795987"/>
                  <a:gd name="connsiteY1109" fmla="*/ 1171728 h 1778754"/>
                  <a:gd name="connsiteX1110" fmla="*/ 1371241 w 1795987"/>
                  <a:gd name="connsiteY1110" fmla="*/ 1244563 h 1778754"/>
                  <a:gd name="connsiteX1111" fmla="*/ 1220535 w 1795987"/>
                  <a:gd name="connsiteY1111" fmla="*/ 1340786 h 1778754"/>
                  <a:gd name="connsiteX1112" fmla="*/ 1168053 w 1795987"/>
                  <a:gd name="connsiteY1112" fmla="*/ 1353675 h 1778754"/>
                  <a:gd name="connsiteX1113" fmla="*/ 1063403 w 1795987"/>
                  <a:gd name="connsiteY1113" fmla="*/ 1333601 h 1778754"/>
                  <a:gd name="connsiteX1114" fmla="*/ 885679 w 1795987"/>
                  <a:gd name="connsiteY1114" fmla="*/ 1348897 h 1778754"/>
                  <a:gd name="connsiteX1115" fmla="*/ 830807 w 1795987"/>
                  <a:gd name="connsiteY1115" fmla="*/ 1346712 h 1778754"/>
                  <a:gd name="connsiteX1116" fmla="*/ 820881 w 1795987"/>
                  <a:gd name="connsiteY1116" fmla="*/ 1299767 h 1778754"/>
                  <a:gd name="connsiteX1117" fmla="*/ 910271 w 1795987"/>
                  <a:gd name="connsiteY1117" fmla="*/ 1176876 h 1778754"/>
                  <a:gd name="connsiteX1118" fmla="*/ 966272 w 1795987"/>
                  <a:gd name="connsiteY1118" fmla="*/ 1173839 h 1778754"/>
                  <a:gd name="connsiteX1119" fmla="*/ 1060385 w 1795987"/>
                  <a:gd name="connsiteY1119" fmla="*/ 1240359 h 1778754"/>
                  <a:gd name="connsiteX1120" fmla="*/ 1194109 w 1795987"/>
                  <a:gd name="connsiteY1120" fmla="*/ 1253489 h 1778754"/>
                  <a:gd name="connsiteX1121" fmla="*/ 1324499 w 1795987"/>
                  <a:gd name="connsiteY1121" fmla="*/ 1169247 h 1778754"/>
                  <a:gd name="connsiteX1122" fmla="*/ 1401778 w 1795987"/>
                  <a:gd name="connsiteY1122" fmla="*/ 1132561 h 1778754"/>
                  <a:gd name="connsiteX1123" fmla="*/ 1434501 w 1795987"/>
                  <a:gd name="connsiteY1123" fmla="*/ 1171728 h 1778754"/>
                  <a:gd name="connsiteX1124" fmla="*/ 1693912 w 1795987"/>
                  <a:gd name="connsiteY1124" fmla="*/ 889280 h 1778754"/>
                  <a:gd name="connsiteX1125" fmla="*/ 1694875 w 1795987"/>
                  <a:gd name="connsiteY1125" fmla="*/ 911817 h 1778754"/>
                  <a:gd name="connsiteX1126" fmla="*/ 1705542 w 1795987"/>
                  <a:gd name="connsiteY1126" fmla="*/ 933707 h 1778754"/>
                  <a:gd name="connsiteX1127" fmla="*/ 1657596 w 1795987"/>
                  <a:gd name="connsiteY1127" fmla="*/ 893539 h 1778754"/>
                  <a:gd name="connsiteX1128" fmla="*/ 1655930 w 1795987"/>
                  <a:gd name="connsiteY1128" fmla="*/ 894076 h 1778754"/>
                  <a:gd name="connsiteX1129" fmla="*/ 1659485 w 1795987"/>
                  <a:gd name="connsiteY1129" fmla="*/ 928558 h 1778754"/>
                  <a:gd name="connsiteX1130" fmla="*/ 1655837 w 1795987"/>
                  <a:gd name="connsiteY1130" fmla="*/ 927114 h 1778754"/>
                  <a:gd name="connsiteX1131" fmla="*/ 1623966 w 1795987"/>
                  <a:gd name="connsiteY1131" fmla="*/ 914280 h 1778754"/>
                  <a:gd name="connsiteX1132" fmla="*/ 1613077 w 1795987"/>
                  <a:gd name="connsiteY1132" fmla="*/ 888725 h 1778754"/>
                  <a:gd name="connsiteX1133" fmla="*/ 1611392 w 1795987"/>
                  <a:gd name="connsiteY1133" fmla="*/ 879965 h 1778754"/>
                  <a:gd name="connsiteX1134" fmla="*/ 1563595 w 1795987"/>
                  <a:gd name="connsiteY1134" fmla="*/ 842816 h 1778754"/>
                  <a:gd name="connsiteX1135" fmla="*/ 1555114 w 1795987"/>
                  <a:gd name="connsiteY1135" fmla="*/ 842724 h 1778754"/>
                  <a:gd name="connsiteX1136" fmla="*/ 1532632 w 1795987"/>
                  <a:gd name="connsiteY1136" fmla="*/ 841428 h 1778754"/>
                  <a:gd name="connsiteX1137" fmla="*/ 1526317 w 1795987"/>
                  <a:gd name="connsiteY1137" fmla="*/ 829594 h 1778754"/>
                  <a:gd name="connsiteX1138" fmla="*/ 1522150 w 1795987"/>
                  <a:gd name="connsiteY1138" fmla="*/ 824075 h 1778754"/>
                  <a:gd name="connsiteX1139" fmla="*/ 1443834 w 1795987"/>
                  <a:gd name="connsiteY1139" fmla="*/ 807631 h 1778754"/>
                  <a:gd name="connsiteX1140" fmla="*/ 1391445 w 1795987"/>
                  <a:gd name="connsiteY1140" fmla="*/ 814872 h 1778754"/>
                  <a:gd name="connsiteX1141" fmla="*/ 1374019 w 1795987"/>
                  <a:gd name="connsiteY1141" fmla="*/ 829113 h 1778754"/>
                  <a:gd name="connsiteX1142" fmla="*/ 1371759 w 1795987"/>
                  <a:gd name="connsiteY1142" fmla="*/ 867502 h 1778754"/>
                  <a:gd name="connsiteX1143" fmla="*/ 1394426 w 1795987"/>
                  <a:gd name="connsiteY1143" fmla="*/ 880002 h 1778754"/>
                  <a:gd name="connsiteX1144" fmla="*/ 1414223 w 1795987"/>
                  <a:gd name="connsiteY1144" fmla="*/ 868983 h 1778754"/>
                  <a:gd name="connsiteX1145" fmla="*/ 1417853 w 1795987"/>
                  <a:gd name="connsiteY1145" fmla="*/ 861724 h 1778754"/>
                  <a:gd name="connsiteX1146" fmla="*/ 1439353 w 1795987"/>
                  <a:gd name="connsiteY1146" fmla="*/ 835020 h 1778754"/>
                  <a:gd name="connsiteX1147" fmla="*/ 1418760 w 1795987"/>
                  <a:gd name="connsiteY1147" fmla="*/ 823353 h 1778754"/>
                  <a:gd name="connsiteX1148" fmla="*/ 1419815 w 1795987"/>
                  <a:gd name="connsiteY1148" fmla="*/ 820927 h 1778754"/>
                  <a:gd name="connsiteX1149" fmla="*/ 1440723 w 1795987"/>
                  <a:gd name="connsiteY1149" fmla="*/ 824650 h 1778754"/>
                  <a:gd name="connsiteX1150" fmla="*/ 1448982 w 1795987"/>
                  <a:gd name="connsiteY1150" fmla="*/ 821224 h 1778754"/>
                  <a:gd name="connsiteX1151" fmla="*/ 1458575 w 1795987"/>
                  <a:gd name="connsiteY1151" fmla="*/ 830668 h 1778754"/>
                  <a:gd name="connsiteX1152" fmla="*/ 1489650 w 1795987"/>
                  <a:gd name="connsiteY1152" fmla="*/ 823613 h 1778754"/>
                  <a:gd name="connsiteX1153" fmla="*/ 1470131 w 1795987"/>
                  <a:gd name="connsiteY1153" fmla="*/ 833872 h 1778754"/>
                  <a:gd name="connsiteX1154" fmla="*/ 1470612 w 1795987"/>
                  <a:gd name="connsiteY1154" fmla="*/ 834946 h 1778754"/>
                  <a:gd name="connsiteX1155" fmla="*/ 1496298 w 1795987"/>
                  <a:gd name="connsiteY1155" fmla="*/ 833816 h 1778754"/>
                  <a:gd name="connsiteX1156" fmla="*/ 1496594 w 1795987"/>
                  <a:gd name="connsiteY1156" fmla="*/ 835224 h 1778754"/>
                  <a:gd name="connsiteX1157" fmla="*/ 1472538 w 1795987"/>
                  <a:gd name="connsiteY1157" fmla="*/ 846131 h 1778754"/>
                  <a:gd name="connsiteX1158" fmla="*/ 1473909 w 1795987"/>
                  <a:gd name="connsiteY1158" fmla="*/ 858465 h 1778754"/>
                  <a:gd name="connsiteX1159" fmla="*/ 1474057 w 1795987"/>
                  <a:gd name="connsiteY1159" fmla="*/ 861187 h 1778754"/>
                  <a:gd name="connsiteX1160" fmla="*/ 1470409 w 1795987"/>
                  <a:gd name="connsiteY1160" fmla="*/ 872002 h 1778754"/>
                  <a:gd name="connsiteX1161" fmla="*/ 1505798 w 1795987"/>
                  <a:gd name="connsiteY1161" fmla="*/ 909966 h 1778754"/>
                  <a:gd name="connsiteX1162" fmla="*/ 1492816 w 1795987"/>
                  <a:gd name="connsiteY1162" fmla="*/ 904706 h 1778754"/>
                  <a:gd name="connsiteX1163" fmla="*/ 1480242 w 1795987"/>
                  <a:gd name="connsiteY1163" fmla="*/ 898299 h 1778754"/>
                  <a:gd name="connsiteX1164" fmla="*/ 1478798 w 1795987"/>
                  <a:gd name="connsiteY1164" fmla="*/ 899910 h 1778754"/>
                  <a:gd name="connsiteX1165" fmla="*/ 1517743 w 1795987"/>
                  <a:gd name="connsiteY1165" fmla="*/ 939855 h 1778754"/>
                  <a:gd name="connsiteX1166" fmla="*/ 1516483 w 1795987"/>
                  <a:gd name="connsiteY1166" fmla="*/ 941688 h 1778754"/>
                  <a:gd name="connsiteX1167" fmla="*/ 1476946 w 1795987"/>
                  <a:gd name="connsiteY1167" fmla="*/ 918873 h 1778754"/>
                  <a:gd name="connsiteX1168" fmla="*/ 1493298 w 1795987"/>
                  <a:gd name="connsiteY1168" fmla="*/ 944410 h 1778754"/>
                  <a:gd name="connsiteX1169" fmla="*/ 1514743 w 1795987"/>
                  <a:gd name="connsiteY1169" fmla="*/ 967744 h 1778754"/>
                  <a:gd name="connsiteX1170" fmla="*/ 1513483 w 1795987"/>
                  <a:gd name="connsiteY1170" fmla="*/ 969466 h 1778754"/>
                  <a:gd name="connsiteX1171" fmla="*/ 1477446 w 1795987"/>
                  <a:gd name="connsiteY1171" fmla="*/ 944614 h 1778754"/>
                  <a:gd name="connsiteX1172" fmla="*/ 1488428 w 1795987"/>
                  <a:gd name="connsiteY1172" fmla="*/ 994318 h 1778754"/>
                  <a:gd name="connsiteX1173" fmla="*/ 1487409 w 1795987"/>
                  <a:gd name="connsiteY1173" fmla="*/ 995226 h 1778754"/>
                  <a:gd name="connsiteX1174" fmla="*/ 1465686 w 1795987"/>
                  <a:gd name="connsiteY1174" fmla="*/ 963966 h 1778754"/>
                  <a:gd name="connsiteX1175" fmla="*/ 1455501 w 1795987"/>
                  <a:gd name="connsiteY1175" fmla="*/ 984911 h 1778754"/>
                  <a:gd name="connsiteX1176" fmla="*/ 1410426 w 1795987"/>
                  <a:gd name="connsiteY1176" fmla="*/ 1010559 h 1778754"/>
                  <a:gd name="connsiteX1177" fmla="*/ 1335240 w 1795987"/>
                  <a:gd name="connsiteY1177" fmla="*/ 982263 h 1778754"/>
                  <a:gd name="connsiteX1178" fmla="*/ 1324870 w 1795987"/>
                  <a:gd name="connsiteY1178" fmla="*/ 957429 h 1778754"/>
                  <a:gd name="connsiteX1179" fmla="*/ 1324407 w 1795987"/>
                  <a:gd name="connsiteY1179" fmla="*/ 953725 h 1778754"/>
                  <a:gd name="connsiteX1180" fmla="*/ 1322981 w 1795987"/>
                  <a:gd name="connsiteY1180" fmla="*/ 951559 h 1778754"/>
                  <a:gd name="connsiteX1181" fmla="*/ 1320592 w 1795987"/>
                  <a:gd name="connsiteY1181" fmla="*/ 969800 h 1778754"/>
                  <a:gd name="connsiteX1182" fmla="*/ 1360444 w 1795987"/>
                  <a:gd name="connsiteY1182" fmla="*/ 1022097 h 1778754"/>
                  <a:gd name="connsiteX1183" fmla="*/ 1428223 w 1795987"/>
                  <a:gd name="connsiteY1183" fmla="*/ 1047282 h 1778754"/>
                  <a:gd name="connsiteX1184" fmla="*/ 1444594 w 1795987"/>
                  <a:gd name="connsiteY1184" fmla="*/ 1052930 h 1778754"/>
                  <a:gd name="connsiteX1185" fmla="*/ 1352648 w 1795987"/>
                  <a:gd name="connsiteY1185" fmla="*/ 1039430 h 1778754"/>
                  <a:gd name="connsiteX1186" fmla="*/ 1400241 w 1795987"/>
                  <a:gd name="connsiteY1186" fmla="*/ 1075338 h 1778754"/>
                  <a:gd name="connsiteX1187" fmla="*/ 1303166 w 1795987"/>
                  <a:gd name="connsiteY1187" fmla="*/ 1033726 h 1778754"/>
                  <a:gd name="connsiteX1188" fmla="*/ 1319962 w 1795987"/>
                  <a:gd name="connsiteY1188" fmla="*/ 1062671 h 1778754"/>
                  <a:gd name="connsiteX1189" fmla="*/ 1343314 w 1795987"/>
                  <a:gd name="connsiteY1189" fmla="*/ 1089135 h 1778754"/>
                  <a:gd name="connsiteX1190" fmla="*/ 1300981 w 1795987"/>
                  <a:gd name="connsiteY1190" fmla="*/ 1058468 h 1778754"/>
                  <a:gd name="connsiteX1191" fmla="*/ 1269221 w 1795987"/>
                  <a:gd name="connsiteY1191" fmla="*/ 1020467 h 1778754"/>
                  <a:gd name="connsiteX1192" fmla="*/ 1260925 w 1795987"/>
                  <a:gd name="connsiteY1192" fmla="*/ 1066782 h 1778754"/>
                  <a:gd name="connsiteX1193" fmla="*/ 1259054 w 1795987"/>
                  <a:gd name="connsiteY1193" fmla="*/ 1066634 h 1778754"/>
                  <a:gd name="connsiteX1194" fmla="*/ 1245128 w 1795987"/>
                  <a:gd name="connsiteY1194" fmla="*/ 1009467 h 1778754"/>
                  <a:gd name="connsiteX1195" fmla="*/ 1210276 w 1795987"/>
                  <a:gd name="connsiteY1195" fmla="*/ 1032726 h 1778754"/>
                  <a:gd name="connsiteX1196" fmla="*/ 1234498 w 1795987"/>
                  <a:gd name="connsiteY1196" fmla="*/ 976929 h 1778754"/>
                  <a:gd name="connsiteX1197" fmla="*/ 1189164 w 1795987"/>
                  <a:gd name="connsiteY1197" fmla="*/ 994318 h 1778754"/>
                  <a:gd name="connsiteX1198" fmla="*/ 1229628 w 1795987"/>
                  <a:gd name="connsiteY1198" fmla="*/ 961151 h 1778754"/>
                  <a:gd name="connsiteX1199" fmla="*/ 1212479 w 1795987"/>
                  <a:gd name="connsiteY1199" fmla="*/ 967244 h 1778754"/>
                  <a:gd name="connsiteX1200" fmla="*/ 1187794 w 1795987"/>
                  <a:gd name="connsiteY1200" fmla="*/ 968114 h 1778754"/>
                  <a:gd name="connsiteX1201" fmla="*/ 1177146 w 1795987"/>
                  <a:gd name="connsiteY1201" fmla="*/ 948373 h 1778754"/>
                  <a:gd name="connsiteX1202" fmla="*/ 1178960 w 1795987"/>
                  <a:gd name="connsiteY1202" fmla="*/ 943207 h 1778754"/>
                  <a:gd name="connsiteX1203" fmla="*/ 1163053 w 1795987"/>
                  <a:gd name="connsiteY1203" fmla="*/ 927595 h 1778754"/>
                  <a:gd name="connsiteX1204" fmla="*/ 1176516 w 1795987"/>
                  <a:gd name="connsiteY1204" fmla="*/ 910114 h 1778754"/>
                  <a:gd name="connsiteX1205" fmla="*/ 1171997 w 1795987"/>
                  <a:gd name="connsiteY1205" fmla="*/ 904039 h 1778754"/>
                  <a:gd name="connsiteX1206" fmla="*/ 1172775 w 1795987"/>
                  <a:gd name="connsiteY1206" fmla="*/ 886299 h 1778754"/>
                  <a:gd name="connsiteX1207" fmla="*/ 1185924 w 1795987"/>
                  <a:gd name="connsiteY1207" fmla="*/ 880391 h 1778754"/>
                  <a:gd name="connsiteX1208" fmla="*/ 1216276 w 1795987"/>
                  <a:gd name="connsiteY1208" fmla="*/ 891336 h 1778754"/>
                  <a:gd name="connsiteX1209" fmla="*/ 1224239 w 1795987"/>
                  <a:gd name="connsiteY1209" fmla="*/ 895095 h 1778754"/>
                  <a:gd name="connsiteX1210" fmla="*/ 1225905 w 1795987"/>
                  <a:gd name="connsiteY1210" fmla="*/ 849909 h 1778754"/>
                  <a:gd name="connsiteX1211" fmla="*/ 1217035 w 1795987"/>
                  <a:gd name="connsiteY1211" fmla="*/ 852761 h 1778754"/>
                  <a:gd name="connsiteX1212" fmla="*/ 1187701 w 1795987"/>
                  <a:gd name="connsiteY1212" fmla="*/ 856891 h 1778754"/>
                  <a:gd name="connsiteX1213" fmla="*/ 1173794 w 1795987"/>
                  <a:gd name="connsiteY1213" fmla="*/ 844613 h 1778754"/>
                  <a:gd name="connsiteX1214" fmla="*/ 1181423 w 1795987"/>
                  <a:gd name="connsiteY1214" fmla="*/ 829946 h 1778754"/>
                  <a:gd name="connsiteX1215" fmla="*/ 1184257 w 1795987"/>
                  <a:gd name="connsiteY1215" fmla="*/ 827687 h 1778754"/>
                  <a:gd name="connsiteX1216" fmla="*/ 1179312 w 1795987"/>
                  <a:gd name="connsiteY1216" fmla="*/ 819705 h 1778754"/>
                  <a:gd name="connsiteX1217" fmla="*/ 1191572 w 1795987"/>
                  <a:gd name="connsiteY1217" fmla="*/ 797409 h 1778754"/>
                  <a:gd name="connsiteX1218" fmla="*/ 1199090 w 1795987"/>
                  <a:gd name="connsiteY1218" fmla="*/ 790557 h 1778754"/>
                  <a:gd name="connsiteX1219" fmla="*/ 1220183 w 1795987"/>
                  <a:gd name="connsiteY1219" fmla="*/ 777427 h 1778754"/>
                  <a:gd name="connsiteX1220" fmla="*/ 1242443 w 1795987"/>
                  <a:gd name="connsiteY1220" fmla="*/ 786594 h 1778754"/>
                  <a:gd name="connsiteX1221" fmla="*/ 1261684 w 1795987"/>
                  <a:gd name="connsiteY1221" fmla="*/ 800501 h 1778754"/>
                  <a:gd name="connsiteX1222" fmla="*/ 1263147 w 1795987"/>
                  <a:gd name="connsiteY1222" fmla="*/ 800908 h 1778754"/>
                  <a:gd name="connsiteX1223" fmla="*/ 1266758 w 1795987"/>
                  <a:gd name="connsiteY1223" fmla="*/ 784816 h 1778754"/>
                  <a:gd name="connsiteX1224" fmla="*/ 1291110 w 1795987"/>
                  <a:gd name="connsiteY1224" fmla="*/ 755463 h 1778754"/>
                  <a:gd name="connsiteX1225" fmla="*/ 1330777 w 1795987"/>
                  <a:gd name="connsiteY1225" fmla="*/ 734667 h 1778754"/>
                  <a:gd name="connsiteX1226" fmla="*/ 1399723 w 1795987"/>
                  <a:gd name="connsiteY1226" fmla="*/ 691555 h 1778754"/>
                  <a:gd name="connsiteX1227" fmla="*/ 1402686 w 1795987"/>
                  <a:gd name="connsiteY1227" fmla="*/ 689777 h 1778754"/>
                  <a:gd name="connsiteX1228" fmla="*/ 1407093 w 1795987"/>
                  <a:gd name="connsiteY1228" fmla="*/ 720259 h 1778754"/>
                  <a:gd name="connsiteX1229" fmla="*/ 1396056 w 1795987"/>
                  <a:gd name="connsiteY1229" fmla="*/ 734074 h 1778754"/>
                  <a:gd name="connsiteX1230" fmla="*/ 1399241 w 1795987"/>
                  <a:gd name="connsiteY1230" fmla="*/ 751593 h 1778754"/>
                  <a:gd name="connsiteX1231" fmla="*/ 1391611 w 1795987"/>
                  <a:gd name="connsiteY1231" fmla="*/ 758445 h 1778754"/>
                  <a:gd name="connsiteX1232" fmla="*/ 1387945 w 1795987"/>
                  <a:gd name="connsiteY1232" fmla="*/ 769686 h 1778754"/>
                  <a:gd name="connsiteX1233" fmla="*/ 1395297 w 1795987"/>
                  <a:gd name="connsiteY1233" fmla="*/ 774297 h 1778754"/>
                  <a:gd name="connsiteX1234" fmla="*/ 1488261 w 1795987"/>
                  <a:gd name="connsiteY1234" fmla="*/ 760334 h 1778754"/>
                  <a:gd name="connsiteX1235" fmla="*/ 1501409 w 1795987"/>
                  <a:gd name="connsiteY1235" fmla="*/ 760352 h 1778754"/>
                  <a:gd name="connsiteX1236" fmla="*/ 1518576 w 1795987"/>
                  <a:gd name="connsiteY1236" fmla="*/ 754426 h 1778754"/>
                  <a:gd name="connsiteX1237" fmla="*/ 1542706 w 1795987"/>
                  <a:gd name="connsiteY1237" fmla="*/ 760464 h 1778754"/>
                  <a:gd name="connsiteX1238" fmla="*/ 1551947 w 1795987"/>
                  <a:gd name="connsiteY1238" fmla="*/ 769723 h 1778754"/>
                  <a:gd name="connsiteX1239" fmla="*/ 1602485 w 1795987"/>
                  <a:gd name="connsiteY1239" fmla="*/ 794001 h 1778754"/>
                  <a:gd name="connsiteX1240" fmla="*/ 1612929 w 1795987"/>
                  <a:gd name="connsiteY1240" fmla="*/ 795390 h 1778754"/>
                  <a:gd name="connsiteX1241" fmla="*/ 1627078 w 1795987"/>
                  <a:gd name="connsiteY1241" fmla="*/ 794834 h 1778754"/>
                  <a:gd name="connsiteX1242" fmla="*/ 1637892 w 1795987"/>
                  <a:gd name="connsiteY1242" fmla="*/ 809131 h 1778754"/>
                  <a:gd name="connsiteX1243" fmla="*/ 1643485 w 1795987"/>
                  <a:gd name="connsiteY1243" fmla="*/ 820576 h 1778754"/>
                  <a:gd name="connsiteX1244" fmla="*/ 1699375 w 1795987"/>
                  <a:gd name="connsiteY1244" fmla="*/ 870613 h 1778754"/>
                  <a:gd name="connsiteX1245" fmla="*/ 1708579 w 1795987"/>
                  <a:gd name="connsiteY1245" fmla="*/ 874280 h 1778754"/>
                  <a:gd name="connsiteX1246" fmla="*/ 1733727 w 1795987"/>
                  <a:gd name="connsiteY1246" fmla="*/ 895799 h 1778754"/>
                  <a:gd name="connsiteX1247" fmla="*/ 1736375 w 1795987"/>
                  <a:gd name="connsiteY1247" fmla="*/ 916077 h 1778754"/>
                  <a:gd name="connsiteX1248" fmla="*/ 1693912 w 1795987"/>
                  <a:gd name="connsiteY1248" fmla="*/ 889280 h 1778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</a:cxnLst>
                <a:rect l="l" t="t" r="r" b="b"/>
                <a:pathLst>
                  <a:path w="1795987" h="1778754">
                    <a:moveTo>
                      <a:pt x="1705579" y="723204"/>
                    </a:moveTo>
                    <a:cubicBezTo>
                      <a:pt x="1655874" y="662184"/>
                      <a:pt x="1612373" y="640906"/>
                      <a:pt x="1543021" y="659870"/>
                    </a:cubicBezTo>
                    <a:cubicBezTo>
                      <a:pt x="1522743" y="665407"/>
                      <a:pt x="1497576" y="676333"/>
                      <a:pt x="1483390" y="658425"/>
                    </a:cubicBezTo>
                    <a:cubicBezTo>
                      <a:pt x="1470150" y="641721"/>
                      <a:pt x="1487076" y="619591"/>
                      <a:pt x="1496483" y="602850"/>
                    </a:cubicBezTo>
                    <a:cubicBezTo>
                      <a:pt x="1510057" y="578683"/>
                      <a:pt x="1526354" y="555424"/>
                      <a:pt x="1544836" y="534794"/>
                    </a:cubicBezTo>
                    <a:cubicBezTo>
                      <a:pt x="1571429" y="505108"/>
                      <a:pt x="1591947" y="471497"/>
                      <a:pt x="1614244" y="438959"/>
                    </a:cubicBezTo>
                    <a:cubicBezTo>
                      <a:pt x="1649578" y="387385"/>
                      <a:pt x="1649004" y="329995"/>
                      <a:pt x="1630633" y="275031"/>
                    </a:cubicBezTo>
                    <a:cubicBezTo>
                      <a:pt x="1599447" y="181808"/>
                      <a:pt x="1518687" y="149159"/>
                      <a:pt x="1428112" y="191623"/>
                    </a:cubicBezTo>
                    <a:cubicBezTo>
                      <a:pt x="1397537" y="205956"/>
                      <a:pt x="1378889" y="199697"/>
                      <a:pt x="1357074" y="178048"/>
                    </a:cubicBezTo>
                    <a:cubicBezTo>
                      <a:pt x="1328499" y="149696"/>
                      <a:pt x="1305981" y="116622"/>
                      <a:pt x="1289980" y="81269"/>
                    </a:cubicBezTo>
                    <a:cubicBezTo>
                      <a:pt x="1257498" y="9528"/>
                      <a:pt x="1201405" y="-6343"/>
                      <a:pt x="1130923" y="2028"/>
                    </a:cubicBezTo>
                    <a:cubicBezTo>
                      <a:pt x="1047107" y="11991"/>
                      <a:pt x="1006588" y="72825"/>
                      <a:pt x="1029977" y="153567"/>
                    </a:cubicBezTo>
                    <a:cubicBezTo>
                      <a:pt x="1038033" y="181400"/>
                      <a:pt x="1050274" y="206475"/>
                      <a:pt x="1066255" y="231031"/>
                    </a:cubicBezTo>
                    <a:cubicBezTo>
                      <a:pt x="1148812" y="357940"/>
                      <a:pt x="1135775" y="486164"/>
                      <a:pt x="1067644" y="614073"/>
                    </a:cubicBezTo>
                    <a:cubicBezTo>
                      <a:pt x="1064496" y="619980"/>
                      <a:pt x="1060163" y="625295"/>
                      <a:pt x="1056070" y="630647"/>
                    </a:cubicBezTo>
                    <a:cubicBezTo>
                      <a:pt x="1052533" y="635258"/>
                      <a:pt x="1048236" y="640499"/>
                      <a:pt x="1041977" y="638999"/>
                    </a:cubicBezTo>
                    <a:cubicBezTo>
                      <a:pt x="1033329" y="636925"/>
                      <a:pt x="1033829" y="628610"/>
                      <a:pt x="1034866" y="622314"/>
                    </a:cubicBezTo>
                    <a:cubicBezTo>
                      <a:pt x="1037644" y="605239"/>
                      <a:pt x="1040996" y="588202"/>
                      <a:pt x="1045107" y="571387"/>
                    </a:cubicBezTo>
                    <a:cubicBezTo>
                      <a:pt x="1069459" y="471534"/>
                      <a:pt x="1050662" y="376181"/>
                      <a:pt x="1014273" y="283068"/>
                    </a:cubicBezTo>
                    <a:cubicBezTo>
                      <a:pt x="992476" y="227290"/>
                      <a:pt x="964254" y="174956"/>
                      <a:pt x="927994" y="126714"/>
                    </a:cubicBezTo>
                    <a:cubicBezTo>
                      <a:pt x="902438" y="92714"/>
                      <a:pt x="870104" y="82658"/>
                      <a:pt x="829585" y="85640"/>
                    </a:cubicBezTo>
                    <a:cubicBezTo>
                      <a:pt x="788085" y="88695"/>
                      <a:pt x="747344" y="96103"/>
                      <a:pt x="706954" y="104770"/>
                    </a:cubicBezTo>
                    <a:cubicBezTo>
                      <a:pt x="639027" y="119344"/>
                      <a:pt x="575212" y="112899"/>
                      <a:pt x="514600" y="77251"/>
                    </a:cubicBezTo>
                    <a:cubicBezTo>
                      <a:pt x="487155" y="61121"/>
                      <a:pt x="456451" y="52084"/>
                      <a:pt x="426598" y="41047"/>
                    </a:cubicBezTo>
                    <a:cubicBezTo>
                      <a:pt x="371301" y="20583"/>
                      <a:pt x="325319" y="36047"/>
                      <a:pt x="281708" y="70510"/>
                    </a:cubicBezTo>
                    <a:cubicBezTo>
                      <a:pt x="220522" y="118844"/>
                      <a:pt x="173206" y="178789"/>
                      <a:pt x="130150" y="243179"/>
                    </a:cubicBezTo>
                    <a:cubicBezTo>
                      <a:pt x="82168" y="314958"/>
                      <a:pt x="43482" y="391366"/>
                      <a:pt x="19056" y="473645"/>
                    </a:cubicBezTo>
                    <a:cubicBezTo>
                      <a:pt x="-3630" y="550035"/>
                      <a:pt x="-11685" y="626332"/>
                      <a:pt x="26889" y="703944"/>
                    </a:cubicBezTo>
                    <a:cubicBezTo>
                      <a:pt x="73186" y="797075"/>
                      <a:pt x="147687" y="845039"/>
                      <a:pt x="245429" y="865872"/>
                    </a:cubicBezTo>
                    <a:cubicBezTo>
                      <a:pt x="278337" y="872891"/>
                      <a:pt x="310856" y="882298"/>
                      <a:pt x="342857" y="892780"/>
                    </a:cubicBezTo>
                    <a:cubicBezTo>
                      <a:pt x="382542" y="905762"/>
                      <a:pt x="386098" y="926651"/>
                      <a:pt x="355375" y="954633"/>
                    </a:cubicBezTo>
                    <a:cubicBezTo>
                      <a:pt x="311264" y="994818"/>
                      <a:pt x="259689" y="1026041"/>
                      <a:pt x="218818" y="1070245"/>
                    </a:cubicBezTo>
                    <a:cubicBezTo>
                      <a:pt x="187021" y="1104635"/>
                      <a:pt x="172465" y="1143913"/>
                      <a:pt x="172280" y="1190766"/>
                    </a:cubicBezTo>
                    <a:cubicBezTo>
                      <a:pt x="172058" y="1251637"/>
                      <a:pt x="202281" y="1290248"/>
                      <a:pt x="254985" y="1314582"/>
                    </a:cubicBezTo>
                    <a:cubicBezTo>
                      <a:pt x="282041" y="1327082"/>
                      <a:pt x="309430" y="1338693"/>
                      <a:pt x="338153" y="1347175"/>
                    </a:cubicBezTo>
                    <a:cubicBezTo>
                      <a:pt x="349746" y="1350601"/>
                      <a:pt x="364561" y="1353564"/>
                      <a:pt x="367209" y="1367935"/>
                    </a:cubicBezTo>
                    <a:cubicBezTo>
                      <a:pt x="370135" y="1383805"/>
                      <a:pt x="354431" y="1388416"/>
                      <a:pt x="344523" y="1394453"/>
                    </a:cubicBezTo>
                    <a:cubicBezTo>
                      <a:pt x="304282" y="1419046"/>
                      <a:pt x="262837" y="1441676"/>
                      <a:pt x="222744" y="1466510"/>
                    </a:cubicBezTo>
                    <a:cubicBezTo>
                      <a:pt x="193780" y="1484455"/>
                      <a:pt x="170002" y="1508362"/>
                      <a:pt x="152373" y="1537937"/>
                    </a:cubicBezTo>
                    <a:cubicBezTo>
                      <a:pt x="137335" y="1563122"/>
                      <a:pt x="135224" y="1590382"/>
                      <a:pt x="148484" y="1615401"/>
                    </a:cubicBezTo>
                    <a:cubicBezTo>
                      <a:pt x="186854" y="1687828"/>
                      <a:pt x="247985" y="1731088"/>
                      <a:pt x="328134" y="1747384"/>
                    </a:cubicBezTo>
                    <a:cubicBezTo>
                      <a:pt x="344764" y="1750773"/>
                      <a:pt x="360672" y="1748254"/>
                      <a:pt x="375024" y="1738273"/>
                    </a:cubicBezTo>
                    <a:cubicBezTo>
                      <a:pt x="437858" y="1694587"/>
                      <a:pt x="507507" y="1665272"/>
                      <a:pt x="579860" y="1641846"/>
                    </a:cubicBezTo>
                    <a:cubicBezTo>
                      <a:pt x="600990" y="1635012"/>
                      <a:pt x="622490" y="1630234"/>
                      <a:pt x="645046" y="1630438"/>
                    </a:cubicBezTo>
                    <a:cubicBezTo>
                      <a:pt x="701880" y="1630956"/>
                      <a:pt x="755677" y="1617512"/>
                      <a:pt x="807326" y="1594271"/>
                    </a:cubicBezTo>
                    <a:cubicBezTo>
                      <a:pt x="837363" y="1580752"/>
                      <a:pt x="851567" y="1585215"/>
                      <a:pt x="871086" y="1612364"/>
                    </a:cubicBezTo>
                    <a:cubicBezTo>
                      <a:pt x="883605" y="1629790"/>
                      <a:pt x="892512" y="1649031"/>
                      <a:pt x="898494" y="1669439"/>
                    </a:cubicBezTo>
                    <a:cubicBezTo>
                      <a:pt x="913401" y="1720328"/>
                      <a:pt x="947698" y="1750662"/>
                      <a:pt x="997384" y="1765699"/>
                    </a:cubicBezTo>
                    <a:cubicBezTo>
                      <a:pt x="1009310" y="1769310"/>
                      <a:pt x="1020810" y="1774366"/>
                      <a:pt x="1032495" y="1778755"/>
                    </a:cubicBezTo>
                    <a:cubicBezTo>
                      <a:pt x="1082626" y="1778755"/>
                      <a:pt x="1132756" y="1778755"/>
                      <a:pt x="1182886" y="1778755"/>
                    </a:cubicBezTo>
                    <a:cubicBezTo>
                      <a:pt x="1203887" y="1760032"/>
                      <a:pt x="1230683" y="1761347"/>
                      <a:pt x="1256054" y="1757032"/>
                    </a:cubicBezTo>
                    <a:cubicBezTo>
                      <a:pt x="1300906" y="1749403"/>
                      <a:pt x="1347629" y="1758569"/>
                      <a:pt x="1390963" y="1734458"/>
                    </a:cubicBezTo>
                    <a:cubicBezTo>
                      <a:pt x="1446260" y="1703698"/>
                      <a:pt x="1464927" y="1652586"/>
                      <a:pt x="1435816" y="1596382"/>
                    </a:cubicBezTo>
                    <a:cubicBezTo>
                      <a:pt x="1402704" y="1532511"/>
                      <a:pt x="1353278" y="1483455"/>
                      <a:pt x="1295999" y="1441473"/>
                    </a:cubicBezTo>
                    <a:cubicBezTo>
                      <a:pt x="1257535" y="1413287"/>
                      <a:pt x="1256517" y="1400676"/>
                      <a:pt x="1289554" y="1366324"/>
                    </a:cubicBezTo>
                    <a:cubicBezTo>
                      <a:pt x="1325833" y="1328582"/>
                      <a:pt x="1369815" y="1300508"/>
                      <a:pt x="1411334" y="1269470"/>
                    </a:cubicBezTo>
                    <a:cubicBezTo>
                      <a:pt x="1455649" y="1236303"/>
                      <a:pt x="1496853" y="1199988"/>
                      <a:pt x="1525113" y="1152321"/>
                    </a:cubicBezTo>
                    <a:cubicBezTo>
                      <a:pt x="1552984" y="1105320"/>
                      <a:pt x="1595262" y="1089283"/>
                      <a:pt x="1645726" y="1086635"/>
                    </a:cubicBezTo>
                    <a:cubicBezTo>
                      <a:pt x="1671060" y="1085301"/>
                      <a:pt x="1695004" y="1078172"/>
                      <a:pt x="1718968" y="1071190"/>
                    </a:cubicBezTo>
                    <a:cubicBezTo>
                      <a:pt x="1754913" y="1060745"/>
                      <a:pt x="1782876" y="1040523"/>
                      <a:pt x="1795987" y="1003707"/>
                    </a:cubicBezTo>
                    <a:cubicBezTo>
                      <a:pt x="1795987" y="969003"/>
                      <a:pt x="1795987" y="934299"/>
                      <a:pt x="1795987" y="899595"/>
                    </a:cubicBezTo>
                    <a:cubicBezTo>
                      <a:pt x="1775320" y="835909"/>
                      <a:pt x="1747968" y="775242"/>
                      <a:pt x="1705579" y="723204"/>
                    </a:cubicBezTo>
                    <a:close/>
                    <a:moveTo>
                      <a:pt x="1455427" y="308735"/>
                    </a:moveTo>
                    <a:cubicBezTo>
                      <a:pt x="1465038" y="303624"/>
                      <a:pt x="1475131" y="299476"/>
                      <a:pt x="1486205" y="294365"/>
                    </a:cubicBezTo>
                    <a:cubicBezTo>
                      <a:pt x="1482261" y="311180"/>
                      <a:pt x="1477613" y="326847"/>
                      <a:pt x="1467742" y="340384"/>
                    </a:cubicBezTo>
                    <a:cubicBezTo>
                      <a:pt x="1465816" y="343032"/>
                      <a:pt x="1462631" y="345199"/>
                      <a:pt x="1459575" y="346458"/>
                    </a:cubicBezTo>
                    <a:cubicBezTo>
                      <a:pt x="1457612" y="347273"/>
                      <a:pt x="1454075" y="346884"/>
                      <a:pt x="1452501" y="345551"/>
                    </a:cubicBezTo>
                    <a:cubicBezTo>
                      <a:pt x="1445279" y="339476"/>
                      <a:pt x="1447260" y="313069"/>
                      <a:pt x="1455427" y="308735"/>
                    </a:cubicBezTo>
                    <a:close/>
                    <a:moveTo>
                      <a:pt x="1483020" y="331550"/>
                    </a:moveTo>
                    <a:cubicBezTo>
                      <a:pt x="1488835" y="315698"/>
                      <a:pt x="1494428" y="299735"/>
                      <a:pt x="1500891" y="284142"/>
                    </a:cubicBezTo>
                    <a:cubicBezTo>
                      <a:pt x="1502780" y="279587"/>
                      <a:pt x="1507335" y="276142"/>
                      <a:pt x="1510669" y="272198"/>
                    </a:cubicBezTo>
                    <a:cubicBezTo>
                      <a:pt x="1511928" y="273031"/>
                      <a:pt x="1513187" y="273846"/>
                      <a:pt x="1514428" y="274679"/>
                    </a:cubicBezTo>
                    <a:cubicBezTo>
                      <a:pt x="1496872" y="320087"/>
                      <a:pt x="1482687" y="367181"/>
                      <a:pt x="1449760" y="404292"/>
                    </a:cubicBezTo>
                    <a:cubicBezTo>
                      <a:pt x="1440982" y="395996"/>
                      <a:pt x="1433964" y="389347"/>
                      <a:pt x="1427056" y="382810"/>
                    </a:cubicBezTo>
                    <a:cubicBezTo>
                      <a:pt x="1430186" y="378551"/>
                      <a:pt x="1433853" y="374347"/>
                      <a:pt x="1436594" y="369607"/>
                    </a:cubicBezTo>
                    <a:cubicBezTo>
                      <a:pt x="1439445" y="364699"/>
                      <a:pt x="1441427" y="359273"/>
                      <a:pt x="1443668" y="354310"/>
                    </a:cubicBezTo>
                    <a:cubicBezTo>
                      <a:pt x="1463297" y="357995"/>
                      <a:pt x="1476168" y="350217"/>
                      <a:pt x="1483020" y="331550"/>
                    </a:cubicBezTo>
                    <a:close/>
                    <a:moveTo>
                      <a:pt x="1204405" y="611369"/>
                    </a:moveTo>
                    <a:cubicBezTo>
                      <a:pt x="1194090" y="612295"/>
                      <a:pt x="1189109" y="603980"/>
                      <a:pt x="1185220" y="595313"/>
                    </a:cubicBezTo>
                    <a:cubicBezTo>
                      <a:pt x="1184035" y="592665"/>
                      <a:pt x="1181072" y="590480"/>
                      <a:pt x="1178442" y="588850"/>
                    </a:cubicBezTo>
                    <a:cubicBezTo>
                      <a:pt x="1165553" y="580832"/>
                      <a:pt x="1160738" y="561979"/>
                      <a:pt x="1168738" y="549850"/>
                    </a:cubicBezTo>
                    <a:cubicBezTo>
                      <a:pt x="1178349" y="535257"/>
                      <a:pt x="1197572" y="530386"/>
                      <a:pt x="1211590" y="540053"/>
                    </a:cubicBezTo>
                    <a:cubicBezTo>
                      <a:pt x="1206276" y="541368"/>
                      <a:pt x="1201627" y="542498"/>
                      <a:pt x="1194275" y="544294"/>
                    </a:cubicBezTo>
                    <a:cubicBezTo>
                      <a:pt x="1200294" y="545924"/>
                      <a:pt x="1203146" y="546701"/>
                      <a:pt x="1207387" y="547850"/>
                    </a:cubicBezTo>
                    <a:cubicBezTo>
                      <a:pt x="1202979" y="550016"/>
                      <a:pt x="1199961" y="551516"/>
                      <a:pt x="1195479" y="553702"/>
                    </a:cubicBezTo>
                    <a:cubicBezTo>
                      <a:pt x="1199350" y="554331"/>
                      <a:pt x="1201553" y="554702"/>
                      <a:pt x="1205238" y="555294"/>
                    </a:cubicBezTo>
                    <a:cubicBezTo>
                      <a:pt x="1200146" y="558202"/>
                      <a:pt x="1196331" y="560387"/>
                      <a:pt x="1191627" y="563091"/>
                    </a:cubicBezTo>
                    <a:cubicBezTo>
                      <a:pt x="1195683" y="564257"/>
                      <a:pt x="1198275" y="564998"/>
                      <a:pt x="1201942" y="566054"/>
                    </a:cubicBezTo>
                    <a:cubicBezTo>
                      <a:pt x="1197831" y="568628"/>
                      <a:pt x="1195016" y="570368"/>
                      <a:pt x="1190794" y="572998"/>
                    </a:cubicBezTo>
                    <a:cubicBezTo>
                      <a:pt x="1194442" y="574257"/>
                      <a:pt x="1196646" y="575017"/>
                      <a:pt x="1199442" y="575980"/>
                    </a:cubicBezTo>
                    <a:cubicBezTo>
                      <a:pt x="1196794" y="578109"/>
                      <a:pt x="1194720" y="579776"/>
                      <a:pt x="1191312" y="582517"/>
                    </a:cubicBezTo>
                    <a:cubicBezTo>
                      <a:pt x="1197349" y="582109"/>
                      <a:pt x="1201146" y="581850"/>
                      <a:pt x="1206479" y="581480"/>
                    </a:cubicBezTo>
                    <a:cubicBezTo>
                      <a:pt x="1203664" y="585665"/>
                      <a:pt x="1201887" y="588313"/>
                      <a:pt x="1198905" y="592758"/>
                    </a:cubicBezTo>
                    <a:cubicBezTo>
                      <a:pt x="1204424" y="590850"/>
                      <a:pt x="1207887" y="589665"/>
                      <a:pt x="1211553" y="588406"/>
                    </a:cubicBezTo>
                    <a:cubicBezTo>
                      <a:pt x="1212257" y="592702"/>
                      <a:pt x="1212979" y="596998"/>
                      <a:pt x="1213776" y="601832"/>
                    </a:cubicBezTo>
                    <a:cubicBezTo>
                      <a:pt x="1218887" y="598554"/>
                      <a:pt x="1223813" y="595406"/>
                      <a:pt x="1230146" y="591369"/>
                    </a:cubicBezTo>
                    <a:cubicBezTo>
                      <a:pt x="1225628" y="605554"/>
                      <a:pt x="1215535" y="610369"/>
                      <a:pt x="1204405" y="611369"/>
                    </a:cubicBezTo>
                    <a:close/>
                    <a:moveTo>
                      <a:pt x="1220535" y="624647"/>
                    </a:moveTo>
                    <a:cubicBezTo>
                      <a:pt x="1207572" y="639980"/>
                      <a:pt x="1186794" y="640832"/>
                      <a:pt x="1174386" y="628203"/>
                    </a:cubicBezTo>
                    <a:cubicBezTo>
                      <a:pt x="1166886" y="620573"/>
                      <a:pt x="1166553" y="610851"/>
                      <a:pt x="1174016" y="604202"/>
                    </a:cubicBezTo>
                    <a:cubicBezTo>
                      <a:pt x="1182127" y="625832"/>
                      <a:pt x="1199275" y="628314"/>
                      <a:pt x="1220535" y="624647"/>
                    </a:cubicBezTo>
                    <a:close/>
                    <a:moveTo>
                      <a:pt x="1405593" y="456608"/>
                    </a:moveTo>
                    <a:cubicBezTo>
                      <a:pt x="1383037" y="482590"/>
                      <a:pt x="1352203" y="495479"/>
                      <a:pt x="1323907" y="512275"/>
                    </a:cubicBezTo>
                    <a:cubicBezTo>
                      <a:pt x="1337907" y="475515"/>
                      <a:pt x="1376056" y="444496"/>
                      <a:pt x="1405593" y="456608"/>
                    </a:cubicBezTo>
                    <a:close/>
                    <a:moveTo>
                      <a:pt x="1351833" y="419700"/>
                    </a:moveTo>
                    <a:cubicBezTo>
                      <a:pt x="1358574" y="449052"/>
                      <a:pt x="1352740" y="463867"/>
                      <a:pt x="1329351" y="476830"/>
                    </a:cubicBezTo>
                    <a:cubicBezTo>
                      <a:pt x="1317944" y="446682"/>
                      <a:pt x="1327407" y="422663"/>
                      <a:pt x="1351833" y="419700"/>
                    </a:cubicBezTo>
                    <a:close/>
                    <a:moveTo>
                      <a:pt x="1365352" y="411663"/>
                    </a:moveTo>
                    <a:cubicBezTo>
                      <a:pt x="1367611" y="407163"/>
                      <a:pt x="1376000" y="404496"/>
                      <a:pt x="1382019" y="403514"/>
                    </a:cubicBezTo>
                    <a:cubicBezTo>
                      <a:pt x="1387000" y="402700"/>
                      <a:pt x="1392093" y="405626"/>
                      <a:pt x="1389611" y="413181"/>
                    </a:cubicBezTo>
                    <a:cubicBezTo>
                      <a:pt x="1388019" y="418052"/>
                      <a:pt x="1387334" y="423237"/>
                      <a:pt x="1386537" y="428330"/>
                    </a:cubicBezTo>
                    <a:cubicBezTo>
                      <a:pt x="1384370" y="442367"/>
                      <a:pt x="1377926" y="451922"/>
                      <a:pt x="1360981" y="451867"/>
                    </a:cubicBezTo>
                    <a:cubicBezTo>
                      <a:pt x="1357259" y="438181"/>
                      <a:pt x="1359018" y="424200"/>
                      <a:pt x="1365352" y="411663"/>
                    </a:cubicBezTo>
                    <a:close/>
                    <a:moveTo>
                      <a:pt x="1407019" y="398422"/>
                    </a:moveTo>
                    <a:cubicBezTo>
                      <a:pt x="1413149" y="391014"/>
                      <a:pt x="1422260" y="390070"/>
                      <a:pt x="1430908" y="395977"/>
                    </a:cubicBezTo>
                    <a:cubicBezTo>
                      <a:pt x="1439686" y="401977"/>
                      <a:pt x="1441316" y="407625"/>
                      <a:pt x="1436260" y="416663"/>
                    </a:cubicBezTo>
                    <a:cubicBezTo>
                      <a:pt x="1432741" y="422941"/>
                      <a:pt x="1428964" y="429107"/>
                      <a:pt x="1424760" y="434941"/>
                    </a:cubicBezTo>
                    <a:cubicBezTo>
                      <a:pt x="1416797" y="445941"/>
                      <a:pt x="1407019" y="452385"/>
                      <a:pt x="1392408" y="444756"/>
                    </a:cubicBezTo>
                    <a:cubicBezTo>
                      <a:pt x="1391796" y="429996"/>
                      <a:pt x="1398556" y="408644"/>
                      <a:pt x="1407019" y="398422"/>
                    </a:cubicBezTo>
                    <a:close/>
                    <a:moveTo>
                      <a:pt x="1395649" y="475904"/>
                    </a:moveTo>
                    <a:cubicBezTo>
                      <a:pt x="1402648" y="471293"/>
                      <a:pt x="1407852" y="467089"/>
                      <a:pt x="1413964" y="477164"/>
                    </a:cubicBezTo>
                    <a:cubicBezTo>
                      <a:pt x="1415297" y="479349"/>
                      <a:pt x="1422019" y="478256"/>
                      <a:pt x="1426278" y="478682"/>
                    </a:cubicBezTo>
                    <a:cubicBezTo>
                      <a:pt x="1425686" y="474497"/>
                      <a:pt x="1425279" y="470256"/>
                      <a:pt x="1424371" y="466126"/>
                    </a:cubicBezTo>
                    <a:cubicBezTo>
                      <a:pt x="1424112" y="464960"/>
                      <a:pt x="1422390" y="464108"/>
                      <a:pt x="1420686" y="462515"/>
                    </a:cubicBezTo>
                    <a:cubicBezTo>
                      <a:pt x="1434001" y="461793"/>
                      <a:pt x="1440630" y="468997"/>
                      <a:pt x="1438464" y="480089"/>
                    </a:cubicBezTo>
                    <a:cubicBezTo>
                      <a:pt x="1435019" y="497719"/>
                      <a:pt x="1421056" y="506664"/>
                      <a:pt x="1408371" y="516608"/>
                    </a:cubicBezTo>
                    <a:cubicBezTo>
                      <a:pt x="1381167" y="537924"/>
                      <a:pt x="1349833" y="547516"/>
                      <a:pt x="1312518" y="550146"/>
                    </a:cubicBezTo>
                    <a:cubicBezTo>
                      <a:pt x="1321222" y="541646"/>
                      <a:pt x="1320147" y="535535"/>
                      <a:pt x="1311407" y="530312"/>
                    </a:cubicBezTo>
                    <a:cubicBezTo>
                      <a:pt x="1314647" y="528072"/>
                      <a:pt x="1316870" y="526442"/>
                      <a:pt x="1319184" y="524960"/>
                    </a:cubicBezTo>
                    <a:cubicBezTo>
                      <a:pt x="1344685" y="508645"/>
                      <a:pt x="1370352" y="492553"/>
                      <a:pt x="1395649" y="475904"/>
                    </a:cubicBezTo>
                    <a:close/>
                    <a:moveTo>
                      <a:pt x="1320814" y="479127"/>
                    </a:moveTo>
                    <a:cubicBezTo>
                      <a:pt x="1320425" y="487034"/>
                      <a:pt x="1317981" y="495164"/>
                      <a:pt x="1314833" y="502497"/>
                    </a:cubicBezTo>
                    <a:cubicBezTo>
                      <a:pt x="1311870" y="509386"/>
                      <a:pt x="1306814" y="515386"/>
                      <a:pt x="1302666" y="521775"/>
                    </a:cubicBezTo>
                    <a:cubicBezTo>
                      <a:pt x="1301721" y="521164"/>
                      <a:pt x="1300777" y="520553"/>
                      <a:pt x="1299832" y="519942"/>
                    </a:cubicBezTo>
                    <a:cubicBezTo>
                      <a:pt x="1305110" y="498053"/>
                      <a:pt x="1310370" y="476145"/>
                      <a:pt x="1315647" y="454256"/>
                    </a:cubicBezTo>
                    <a:cubicBezTo>
                      <a:pt x="1316259" y="454404"/>
                      <a:pt x="1316870" y="454552"/>
                      <a:pt x="1317481" y="454719"/>
                    </a:cubicBezTo>
                    <a:cubicBezTo>
                      <a:pt x="1318722" y="462867"/>
                      <a:pt x="1321203" y="471052"/>
                      <a:pt x="1320814" y="479127"/>
                    </a:cubicBezTo>
                    <a:close/>
                    <a:moveTo>
                      <a:pt x="1292388" y="510534"/>
                    </a:moveTo>
                    <a:cubicBezTo>
                      <a:pt x="1271314" y="482460"/>
                      <a:pt x="1287795" y="423274"/>
                      <a:pt x="1319722" y="412940"/>
                    </a:cubicBezTo>
                    <a:cubicBezTo>
                      <a:pt x="1312407" y="446311"/>
                      <a:pt x="1305481" y="478738"/>
                      <a:pt x="1292388" y="510534"/>
                    </a:cubicBezTo>
                    <a:close/>
                    <a:moveTo>
                      <a:pt x="1255221" y="569072"/>
                    </a:moveTo>
                    <a:cubicBezTo>
                      <a:pt x="1262554" y="575887"/>
                      <a:pt x="1269147" y="582017"/>
                      <a:pt x="1275702" y="588091"/>
                    </a:cubicBezTo>
                    <a:cubicBezTo>
                      <a:pt x="1269591" y="594313"/>
                      <a:pt x="1264721" y="594702"/>
                      <a:pt x="1257943" y="588369"/>
                    </a:cubicBezTo>
                    <a:cubicBezTo>
                      <a:pt x="1250424" y="581332"/>
                      <a:pt x="1250017" y="574628"/>
                      <a:pt x="1255221" y="569072"/>
                    </a:cubicBezTo>
                    <a:close/>
                    <a:moveTo>
                      <a:pt x="1257591" y="602962"/>
                    </a:moveTo>
                    <a:cubicBezTo>
                      <a:pt x="1251165" y="607684"/>
                      <a:pt x="1244572" y="612536"/>
                      <a:pt x="1237980" y="617388"/>
                    </a:cubicBezTo>
                    <a:cubicBezTo>
                      <a:pt x="1236795" y="616499"/>
                      <a:pt x="1235609" y="615610"/>
                      <a:pt x="1234424" y="614721"/>
                    </a:cubicBezTo>
                    <a:cubicBezTo>
                      <a:pt x="1237443" y="606406"/>
                      <a:pt x="1240480" y="598091"/>
                      <a:pt x="1243202" y="590628"/>
                    </a:cubicBezTo>
                    <a:cubicBezTo>
                      <a:pt x="1248109" y="594850"/>
                      <a:pt x="1252165" y="598313"/>
                      <a:pt x="1257591" y="602962"/>
                    </a:cubicBezTo>
                    <a:close/>
                    <a:moveTo>
                      <a:pt x="1268814" y="572609"/>
                    </a:moveTo>
                    <a:cubicBezTo>
                      <a:pt x="1266684" y="570387"/>
                      <a:pt x="1266350" y="562868"/>
                      <a:pt x="1268351" y="560924"/>
                    </a:cubicBezTo>
                    <a:cubicBezTo>
                      <a:pt x="1275721" y="553757"/>
                      <a:pt x="1284388" y="547942"/>
                      <a:pt x="1293221" y="541109"/>
                    </a:cubicBezTo>
                    <a:cubicBezTo>
                      <a:pt x="1297592" y="553350"/>
                      <a:pt x="1290314" y="573517"/>
                      <a:pt x="1281332" y="576202"/>
                    </a:cubicBezTo>
                    <a:cubicBezTo>
                      <a:pt x="1277684" y="577276"/>
                      <a:pt x="1271480" y="575387"/>
                      <a:pt x="1268814" y="572609"/>
                    </a:cubicBezTo>
                    <a:close/>
                    <a:moveTo>
                      <a:pt x="1223887" y="457867"/>
                    </a:moveTo>
                    <a:cubicBezTo>
                      <a:pt x="1224665" y="460441"/>
                      <a:pt x="1222183" y="464034"/>
                      <a:pt x="1221054" y="467682"/>
                    </a:cubicBezTo>
                    <a:cubicBezTo>
                      <a:pt x="1210109" y="452422"/>
                      <a:pt x="1200646" y="439219"/>
                      <a:pt x="1192516" y="427885"/>
                    </a:cubicBezTo>
                    <a:cubicBezTo>
                      <a:pt x="1205739" y="422811"/>
                      <a:pt x="1219220" y="417626"/>
                      <a:pt x="1233017" y="412329"/>
                    </a:cubicBezTo>
                    <a:cubicBezTo>
                      <a:pt x="1232813" y="413255"/>
                      <a:pt x="1233017" y="416811"/>
                      <a:pt x="1231350" y="418922"/>
                    </a:cubicBezTo>
                    <a:cubicBezTo>
                      <a:pt x="1222090" y="430718"/>
                      <a:pt x="1219480" y="443385"/>
                      <a:pt x="1223887" y="457867"/>
                    </a:cubicBezTo>
                    <a:close/>
                    <a:moveTo>
                      <a:pt x="1293925" y="422292"/>
                    </a:moveTo>
                    <a:cubicBezTo>
                      <a:pt x="1289999" y="429015"/>
                      <a:pt x="1284332" y="434718"/>
                      <a:pt x="1277517" y="443145"/>
                    </a:cubicBezTo>
                    <a:cubicBezTo>
                      <a:pt x="1267591" y="433978"/>
                      <a:pt x="1257091" y="425329"/>
                      <a:pt x="1247906" y="415478"/>
                    </a:cubicBezTo>
                    <a:cubicBezTo>
                      <a:pt x="1240146" y="407163"/>
                      <a:pt x="1240961" y="396718"/>
                      <a:pt x="1246721" y="387607"/>
                    </a:cubicBezTo>
                    <a:cubicBezTo>
                      <a:pt x="1252795" y="378014"/>
                      <a:pt x="1261128" y="370403"/>
                      <a:pt x="1273702" y="371718"/>
                    </a:cubicBezTo>
                    <a:cubicBezTo>
                      <a:pt x="1276665" y="372032"/>
                      <a:pt x="1280702" y="374829"/>
                      <a:pt x="1281832" y="377496"/>
                    </a:cubicBezTo>
                    <a:cubicBezTo>
                      <a:pt x="1286351" y="388144"/>
                      <a:pt x="1290203" y="399107"/>
                      <a:pt x="1293647" y="410163"/>
                    </a:cubicBezTo>
                    <a:cubicBezTo>
                      <a:pt x="1294832" y="413959"/>
                      <a:pt x="1295684" y="419274"/>
                      <a:pt x="1293925" y="422292"/>
                    </a:cubicBezTo>
                    <a:close/>
                    <a:moveTo>
                      <a:pt x="1278425" y="508886"/>
                    </a:moveTo>
                    <a:cubicBezTo>
                      <a:pt x="1264850" y="515090"/>
                      <a:pt x="1242758" y="507701"/>
                      <a:pt x="1232146" y="493423"/>
                    </a:cubicBezTo>
                    <a:cubicBezTo>
                      <a:pt x="1226776" y="486201"/>
                      <a:pt x="1223979" y="478923"/>
                      <a:pt x="1231628" y="471256"/>
                    </a:cubicBezTo>
                    <a:cubicBezTo>
                      <a:pt x="1239146" y="474126"/>
                      <a:pt x="1245665" y="477330"/>
                      <a:pt x="1252554" y="479127"/>
                    </a:cubicBezTo>
                    <a:cubicBezTo>
                      <a:pt x="1272888" y="484404"/>
                      <a:pt x="1275221" y="486793"/>
                      <a:pt x="1278425" y="508886"/>
                    </a:cubicBezTo>
                    <a:close/>
                    <a:moveTo>
                      <a:pt x="1242869" y="425255"/>
                    </a:moveTo>
                    <a:cubicBezTo>
                      <a:pt x="1254221" y="433385"/>
                      <a:pt x="1264832" y="442552"/>
                      <a:pt x="1275628" y="451348"/>
                    </a:cubicBezTo>
                    <a:cubicBezTo>
                      <a:pt x="1273684" y="459071"/>
                      <a:pt x="1271665" y="467034"/>
                      <a:pt x="1268943" y="477886"/>
                    </a:cubicBezTo>
                    <a:cubicBezTo>
                      <a:pt x="1259202" y="474145"/>
                      <a:pt x="1249498" y="471589"/>
                      <a:pt x="1240980" y="466886"/>
                    </a:cubicBezTo>
                    <a:cubicBezTo>
                      <a:pt x="1227591" y="459515"/>
                      <a:pt x="1223850" y="441570"/>
                      <a:pt x="1232683" y="429144"/>
                    </a:cubicBezTo>
                    <a:cubicBezTo>
                      <a:pt x="1234517" y="426570"/>
                      <a:pt x="1241165" y="424033"/>
                      <a:pt x="1242869" y="425255"/>
                    </a:cubicBezTo>
                    <a:close/>
                    <a:moveTo>
                      <a:pt x="1229165" y="392496"/>
                    </a:moveTo>
                    <a:cubicBezTo>
                      <a:pt x="1223850" y="387033"/>
                      <a:pt x="1219646" y="382699"/>
                      <a:pt x="1213998" y="376884"/>
                    </a:cubicBezTo>
                    <a:cubicBezTo>
                      <a:pt x="1223350" y="376884"/>
                      <a:pt x="1229646" y="376884"/>
                      <a:pt x="1236683" y="376884"/>
                    </a:cubicBezTo>
                    <a:cubicBezTo>
                      <a:pt x="1234146" y="382162"/>
                      <a:pt x="1231961" y="386681"/>
                      <a:pt x="1229165" y="392496"/>
                    </a:cubicBezTo>
                    <a:close/>
                    <a:moveTo>
                      <a:pt x="1222980" y="398311"/>
                    </a:moveTo>
                    <a:cubicBezTo>
                      <a:pt x="1223942" y="399533"/>
                      <a:pt x="1223887" y="402348"/>
                      <a:pt x="1223183" y="403922"/>
                    </a:cubicBezTo>
                    <a:cubicBezTo>
                      <a:pt x="1218498" y="414496"/>
                      <a:pt x="1189868" y="420589"/>
                      <a:pt x="1182034" y="414792"/>
                    </a:cubicBezTo>
                    <a:cubicBezTo>
                      <a:pt x="1184423" y="396033"/>
                      <a:pt x="1186664" y="378514"/>
                      <a:pt x="1188905" y="360995"/>
                    </a:cubicBezTo>
                    <a:cubicBezTo>
                      <a:pt x="1189701" y="360180"/>
                      <a:pt x="1190479" y="359366"/>
                      <a:pt x="1191275" y="358569"/>
                    </a:cubicBezTo>
                    <a:cubicBezTo>
                      <a:pt x="1201887" y="371792"/>
                      <a:pt x="1212554" y="384959"/>
                      <a:pt x="1222980" y="398311"/>
                    </a:cubicBezTo>
                    <a:close/>
                    <a:moveTo>
                      <a:pt x="1211276" y="471812"/>
                    </a:moveTo>
                    <a:cubicBezTo>
                      <a:pt x="1214090" y="478849"/>
                      <a:pt x="1210368" y="484330"/>
                      <a:pt x="1203739" y="487960"/>
                    </a:cubicBezTo>
                    <a:cubicBezTo>
                      <a:pt x="1192146" y="494293"/>
                      <a:pt x="1182109" y="489516"/>
                      <a:pt x="1180645" y="476515"/>
                    </a:cubicBezTo>
                    <a:cubicBezTo>
                      <a:pt x="1178886" y="460811"/>
                      <a:pt x="1177460" y="445070"/>
                      <a:pt x="1175831" y="428774"/>
                    </a:cubicBezTo>
                    <a:cubicBezTo>
                      <a:pt x="1176794" y="429033"/>
                      <a:pt x="1179571" y="429052"/>
                      <a:pt x="1181349" y="430404"/>
                    </a:cubicBezTo>
                    <a:cubicBezTo>
                      <a:pt x="1195516" y="441126"/>
                      <a:pt x="1204794" y="455626"/>
                      <a:pt x="1211276" y="471812"/>
                    </a:cubicBezTo>
                    <a:close/>
                    <a:moveTo>
                      <a:pt x="1180645" y="495127"/>
                    </a:moveTo>
                    <a:cubicBezTo>
                      <a:pt x="1195609" y="500349"/>
                      <a:pt x="1207572" y="496904"/>
                      <a:pt x="1218239" y="486682"/>
                    </a:cubicBezTo>
                    <a:cubicBezTo>
                      <a:pt x="1230591" y="507145"/>
                      <a:pt x="1248535" y="516683"/>
                      <a:pt x="1268573" y="519034"/>
                    </a:cubicBezTo>
                    <a:cubicBezTo>
                      <a:pt x="1266499" y="527294"/>
                      <a:pt x="1264665" y="534627"/>
                      <a:pt x="1262665" y="542590"/>
                    </a:cubicBezTo>
                    <a:cubicBezTo>
                      <a:pt x="1237109" y="545387"/>
                      <a:pt x="1188479" y="518942"/>
                      <a:pt x="1180645" y="495127"/>
                    </a:cubicBezTo>
                    <a:close/>
                    <a:moveTo>
                      <a:pt x="1240165" y="632036"/>
                    </a:moveTo>
                    <a:cubicBezTo>
                      <a:pt x="1244832" y="659666"/>
                      <a:pt x="1257295" y="664999"/>
                      <a:pt x="1279721" y="649777"/>
                    </a:cubicBezTo>
                    <a:cubicBezTo>
                      <a:pt x="1282795" y="658555"/>
                      <a:pt x="1279351" y="666462"/>
                      <a:pt x="1270628" y="670574"/>
                    </a:cubicBezTo>
                    <a:cubicBezTo>
                      <a:pt x="1257665" y="676685"/>
                      <a:pt x="1244313" y="672074"/>
                      <a:pt x="1236035" y="658610"/>
                    </a:cubicBezTo>
                    <a:cubicBezTo>
                      <a:pt x="1229702" y="648314"/>
                      <a:pt x="1230905" y="639258"/>
                      <a:pt x="1240165" y="632036"/>
                    </a:cubicBezTo>
                    <a:close/>
                    <a:moveTo>
                      <a:pt x="1280573" y="634591"/>
                    </a:moveTo>
                    <a:cubicBezTo>
                      <a:pt x="1272221" y="642647"/>
                      <a:pt x="1261406" y="643592"/>
                      <a:pt x="1254906" y="636610"/>
                    </a:cubicBezTo>
                    <a:cubicBezTo>
                      <a:pt x="1249906" y="631240"/>
                      <a:pt x="1251758" y="622388"/>
                      <a:pt x="1259962" y="613925"/>
                    </a:cubicBezTo>
                    <a:cubicBezTo>
                      <a:pt x="1260295" y="617462"/>
                      <a:pt x="1260591" y="620647"/>
                      <a:pt x="1261147" y="626443"/>
                    </a:cubicBezTo>
                    <a:cubicBezTo>
                      <a:pt x="1264128" y="622647"/>
                      <a:pt x="1265573" y="620832"/>
                      <a:pt x="1267313" y="618628"/>
                    </a:cubicBezTo>
                    <a:cubicBezTo>
                      <a:pt x="1267888" y="621721"/>
                      <a:pt x="1268369" y="624351"/>
                      <a:pt x="1268702" y="626128"/>
                    </a:cubicBezTo>
                    <a:cubicBezTo>
                      <a:pt x="1275813" y="621165"/>
                      <a:pt x="1282332" y="616610"/>
                      <a:pt x="1289240" y="611776"/>
                    </a:cubicBezTo>
                    <a:cubicBezTo>
                      <a:pt x="1289758" y="612073"/>
                      <a:pt x="1291203" y="612888"/>
                      <a:pt x="1293592" y="614258"/>
                    </a:cubicBezTo>
                    <a:cubicBezTo>
                      <a:pt x="1293832" y="609869"/>
                      <a:pt x="1293980" y="606943"/>
                      <a:pt x="1294147" y="603980"/>
                    </a:cubicBezTo>
                    <a:cubicBezTo>
                      <a:pt x="1295814" y="604702"/>
                      <a:pt x="1297462" y="605443"/>
                      <a:pt x="1299592" y="606387"/>
                    </a:cubicBezTo>
                    <a:cubicBezTo>
                      <a:pt x="1300832" y="597832"/>
                      <a:pt x="1301980" y="589998"/>
                      <a:pt x="1302962" y="583239"/>
                    </a:cubicBezTo>
                    <a:cubicBezTo>
                      <a:pt x="1313777" y="600128"/>
                      <a:pt x="1306962" y="622073"/>
                      <a:pt x="1287277" y="630184"/>
                    </a:cubicBezTo>
                    <a:cubicBezTo>
                      <a:pt x="1284814" y="631166"/>
                      <a:pt x="1282462" y="632758"/>
                      <a:pt x="1280573" y="634591"/>
                    </a:cubicBezTo>
                    <a:close/>
                    <a:moveTo>
                      <a:pt x="1306907" y="565683"/>
                    </a:moveTo>
                    <a:cubicBezTo>
                      <a:pt x="1325629" y="582924"/>
                      <a:pt x="1330796" y="611943"/>
                      <a:pt x="1319944" y="631517"/>
                    </a:cubicBezTo>
                    <a:cubicBezTo>
                      <a:pt x="1313647" y="642869"/>
                      <a:pt x="1299351" y="647981"/>
                      <a:pt x="1290740" y="642203"/>
                    </a:cubicBezTo>
                    <a:cubicBezTo>
                      <a:pt x="1330629" y="625295"/>
                      <a:pt x="1319222" y="596128"/>
                      <a:pt x="1306907" y="565683"/>
                    </a:cubicBezTo>
                    <a:close/>
                    <a:moveTo>
                      <a:pt x="1323777" y="564813"/>
                    </a:moveTo>
                    <a:cubicBezTo>
                      <a:pt x="1369889" y="583961"/>
                      <a:pt x="1414519" y="587276"/>
                      <a:pt x="1456742" y="550183"/>
                    </a:cubicBezTo>
                    <a:cubicBezTo>
                      <a:pt x="1443797" y="593369"/>
                      <a:pt x="1362333" y="600924"/>
                      <a:pt x="1323777" y="564813"/>
                    </a:cubicBezTo>
                    <a:close/>
                    <a:moveTo>
                      <a:pt x="1451501" y="543813"/>
                    </a:moveTo>
                    <a:cubicBezTo>
                      <a:pt x="1431760" y="567720"/>
                      <a:pt x="1389982" y="579424"/>
                      <a:pt x="1357537" y="569424"/>
                    </a:cubicBezTo>
                    <a:cubicBezTo>
                      <a:pt x="1348203" y="566554"/>
                      <a:pt x="1339407" y="561924"/>
                      <a:pt x="1330370" y="558109"/>
                    </a:cubicBezTo>
                    <a:cubicBezTo>
                      <a:pt x="1330685" y="557128"/>
                      <a:pt x="1330999" y="556146"/>
                      <a:pt x="1331296" y="555165"/>
                    </a:cubicBezTo>
                    <a:cubicBezTo>
                      <a:pt x="1366500" y="551090"/>
                      <a:pt x="1397834" y="538127"/>
                      <a:pt x="1421760" y="516997"/>
                    </a:cubicBezTo>
                    <a:cubicBezTo>
                      <a:pt x="1428834" y="520183"/>
                      <a:pt x="1434686" y="525312"/>
                      <a:pt x="1438927" y="524220"/>
                    </a:cubicBezTo>
                    <a:cubicBezTo>
                      <a:pt x="1447186" y="522090"/>
                      <a:pt x="1445501" y="514423"/>
                      <a:pt x="1442297" y="506756"/>
                    </a:cubicBezTo>
                    <a:cubicBezTo>
                      <a:pt x="1451834" y="506145"/>
                      <a:pt x="1456520" y="510108"/>
                      <a:pt x="1458372" y="517812"/>
                    </a:cubicBezTo>
                    <a:cubicBezTo>
                      <a:pt x="1460724" y="527683"/>
                      <a:pt x="1457816" y="536146"/>
                      <a:pt x="1451501" y="543813"/>
                    </a:cubicBezTo>
                    <a:close/>
                    <a:moveTo>
                      <a:pt x="1443575" y="499497"/>
                    </a:moveTo>
                    <a:cubicBezTo>
                      <a:pt x="1450686" y="479312"/>
                      <a:pt x="1450020" y="462719"/>
                      <a:pt x="1429038" y="452200"/>
                    </a:cubicBezTo>
                    <a:cubicBezTo>
                      <a:pt x="1435760" y="452811"/>
                      <a:pt x="1442316" y="453774"/>
                      <a:pt x="1446834" y="457330"/>
                    </a:cubicBezTo>
                    <a:cubicBezTo>
                      <a:pt x="1455538" y="464182"/>
                      <a:pt x="1458723" y="474312"/>
                      <a:pt x="1456890" y="485182"/>
                    </a:cubicBezTo>
                    <a:cubicBezTo>
                      <a:pt x="1455760" y="491886"/>
                      <a:pt x="1457668" y="496145"/>
                      <a:pt x="1462612" y="500460"/>
                    </a:cubicBezTo>
                    <a:cubicBezTo>
                      <a:pt x="1470927" y="507682"/>
                      <a:pt x="1473335" y="516757"/>
                      <a:pt x="1468261" y="529035"/>
                    </a:cubicBezTo>
                    <a:cubicBezTo>
                      <a:pt x="1465390" y="514053"/>
                      <a:pt x="1463668" y="499886"/>
                      <a:pt x="1443575" y="499497"/>
                    </a:cubicBezTo>
                    <a:close/>
                    <a:moveTo>
                      <a:pt x="1408315" y="340680"/>
                    </a:moveTo>
                    <a:cubicBezTo>
                      <a:pt x="1418445" y="334236"/>
                      <a:pt x="1429334" y="328995"/>
                      <a:pt x="1440223" y="323050"/>
                    </a:cubicBezTo>
                    <a:cubicBezTo>
                      <a:pt x="1441242" y="338736"/>
                      <a:pt x="1437390" y="355310"/>
                      <a:pt x="1428427" y="370384"/>
                    </a:cubicBezTo>
                    <a:cubicBezTo>
                      <a:pt x="1426019" y="374421"/>
                      <a:pt x="1420593" y="376681"/>
                      <a:pt x="1416556" y="379755"/>
                    </a:cubicBezTo>
                    <a:cubicBezTo>
                      <a:pt x="1412334" y="373921"/>
                      <a:pt x="1406538" y="368625"/>
                      <a:pt x="1404334" y="362106"/>
                    </a:cubicBezTo>
                    <a:cubicBezTo>
                      <a:pt x="1401982" y="355143"/>
                      <a:pt x="1400130" y="345884"/>
                      <a:pt x="1408315" y="340680"/>
                    </a:cubicBezTo>
                    <a:close/>
                    <a:moveTo>
                      <a:pt x="1406982" y="385699"/>
                    </a:moveTo>
                    <a:cubicBezTo>
                      <a:pt x="1394130" y="399792"/>
                      <a:pt x="1393074" y="400070"/>
                      <a:pt x="1377167" y="393996"/>
                    </a:cubicBezTo>
                    <a:cubicBezTo>
                      <a:pt x="1383482" y="384773"/>
                      <a:pt x="1389852" y="375440"/>
                      <a:pt x="1396204" y="366125"/>
                    </a:cubicBezTo>
                    <a:cubicBezTo>
                      <a:pt x="1399704" y="372495"/>
                      <a:pt x="1403149" y="378773"/>
                      <a:pt x="1406982" y="385699"/>
                    </a:cubicBezTo>
                    <a:close/>
                    <a:moveTo>
                      <a:pt x="1350796" y="363940"/>
                    </a:moveTo>
                    <a:cubicBezTo>
                      <a:pt x="1352148" y="353754"/>
                      <a:pt x="1358481" y="356588"/>
                      <a:pt x="1364907" y="356199"/>
                    </a:cubicBezTo>
                    <a:cubicBezTo>
                      <a:pt x="1370426" y="355866"/>
                      <a:pt x="1376185" y="353384"/>
                      <a:pt x="1381093" y="350569"/>
                    </a:cubicBezTo>
                    <a:cubicBezTo>
                      <a:pt x="1385741" y="347902"/>
                      <a:pt x="1389426" y="343569"/>
                      <a:pt x="1393537" y="339977"/>
                    </a:cubicBezTo>
                    <a:cubicBezTo>
                      <a:pt x="1394648" y="340365"/>
                      <a:pt x="1395778" y="340773"/>
                      <a:pt x="1396889" y="341162"/>
                    </a:cubicBezTo>
                    <a:cubicBezTo>
                      <a:pt x="1391815" y="354106"/>
                      <a:pt x="1387426" y="367384"/>
                      <a:pt x="1381389" y="379847"/>
                    </a:cubicBezTo>
                    <a:cubicBezTo>
                      <a:pt x="1377315" y="388292"/>
                      <a:pt x="1365759" y="391829"/>
                      <a:pt x="1359555" y="388459"/>
                    </a:cubicBezTo>
                    <a:cubicBezTo>
                      <a:pt x="1352407" y="384588"/>
                      <a:pt x="1349426" y="374273"/>
                      <a:pt x="1350796" y="363940"/>
                    </a:cubicBezTo>
                    <a:close/>
                    <a:moveTo>
                      <a:pt x="1344129" y="357884"/>
                    </a:moveTo>
                    <a:cubicBezTo>
                      <a:pt x="1344129" y="362014"/>
                      <a:pt x="1343314" y="366347"/>
                      <a:pt x="1344296" y="370236"/>
                    </a:cubicBezTo>
                    <a:cubicBezTo>
                      <a:pt x="1346203" y="377699"/>
                      <a:pt x="1347833" y="385773"/>
                      <a:pt x="1352000" y="391959"/>
                    </a:cubicBezTo>
                    <a:cubicBezTo>
                      <a:pt x="1357407" y="400014"/>
                      <a:pt x="1358352" y="404866"/>
                      <a:pt x="1350166" y="410255"/>
                    </a:cubicBezTo>
                    <a:cubicBezTo>
                      <a:pt x="1342407" y="415366"/>
                      <a:pt x="1333907" y="419348"/>
                      <a:pt x="1325166" y="424126"/>
                    </a:cubicBezTo>
                    <a:cubicBezTo>
                      <a:pt x="1330388" y="401237"/>
                      <a:pt x="1335463" y="379088"/>
                      <a:pt x="1340518" y="356940"/>
                    </a:cubicBezTo>
                    <a:cubicBezTo>
                      <a:pt x="1341722" y="357255"/>
                      <a:pt x="1342925" y="357569"/>
                      <a:pt x="1344129" y="357884"/>
                    </a:cubicBezTo>
                    <a:close/>
                    <a:moveTo>
                      <a:pt x="1330092" y="362866"/>
                    </a:moveTo>
                    <a:cubicBezTo>
                      <a:pt x="1332592" y="374496"/>
                      <a:pt x="1333499" y="387181"/>
                      <a:pt x="1325537" y="396588"/>
                    </a:cubicBezTo>
                    <a:cubicBezTo>
                      <a:pt x="1320314" y="402755"/>
                      <a:pt x="1311129" y="405551"/>
                      <a:pt x="1300814" y="411551"/>
                    </a:cubicBezTo>
                    <a:cubicBezTo>
                      <a:pt x="1296999" y="400274"/>
                      <a:pt x="1293536" y="391236"/>
                      <a:pt x="1290888" y="381959"/>
                    </a:cubicBezTo>
                    <a:cubicBezTo>
                      <a:pt x="1285869" y="364421"/>
                      <a:pt x="1308666" y="349217"/>
                      <a:pt x="1322203" y="354384"/>
                    </a:cubicBezTo>
                    <a:cubicBezTo>
                      <a:pt x="1325518" y="355662"/>
                      <a:pt x="1329370" y="359569"/>
                      <a:pt x="1330092" y="362866"/>
                    </a:cubicBezTo>
                    <a:close/>
                    <a:moveTo>
                      <a:pt x="1285832" y="181400"/>
                    </a:moveTo>
                    <a:cubicBezTo>
                      <a:pt x="1287369" y="192826"/>
                      <a:pt x="1287425" y="203401"/>
                      <a:pt x="1290351" y="213104"/>
                    </a:cubicBezTo>
                    <a:cubicBezTo>
                      <a:pt x="1297906" y="238160"/>
                      <a:pt x="1306499" y="262938"/>
                      <a:pt x="1315147" y="287642"/>
                    </a:cubicBezTo>
                    <a:cubicBezTo>
                      <a:pt x="1321555" y="305920"/>
                      <a:pt x="1326036" y="324421"/>
                      <a:pt x="1325925" y="341495"/>
                    </a:cubicBezTo>
                    <a:cubicBezTo>
                      <a:pt x="1312351" y="346273"/>
                      <a:pt x="1297758" y="347514"/>
                      <a:pt x="1289277" y="355366"/>
                    </a:cubicBezTo>
                    <a:cubicBezTo>
                      <a:pt x="1278332" y="365495"/>
                      <a:pt x="1266702" y="364921"/>
                      <a:pt x="1254147" y="366866"/>
                    </a:cubicBezTo>
                    <a:cubicBezTo>
                      <a:pt x="1254739" y="358329"/>
                      <a:pt x="1254739" y="350717"/>
                      <a:pt x="1256054" y="343347"/>
                    </a:cubicBezTo>
                    <a:cubicBezTo>
                      <a:pt x="1256517" y="340810"/>
                      <a:pt x="1260424" y="336828"/>
                      <a:pt x="1262517" y="336976"/>
                    </a:cubicBezTo>
                    <a:cubicBezTo>
                      <a:pt x="1284814" y="338514"/>
                      <a:pt x="1294869" y="330847"/>
                      <a:pt x="1295073" y="308513"/>
                    </a:cubicBezTo>
                    <a:cubicBezTo>
                      <a:pt x="1295203" y="294883"/>
                      <a:pt x="1292795" y="281087"/>
                      <a:pt x="1290203" y="267624"/>
                    </a:cubicBezTo>
                    <a:cubicBezTo>
                      <a:pt x="1287092" y="251401"/>
                      <a:pt x="1281888" y="235568"/>
                      <a:pt x="1278869" y="219327"/>
                    </a:cubicBezTo>
                    <a:cubicBezTo>
                      <a:pt x="1276462" y="206512"/>
                      <a:pt x="1277462" y="193623"/>
                      <a:pt x="1285832" y="181400"/>
                    </a:cubicBezTo>
                    <a:close/>
                    <a:moveTo>
                      <a:pt x="1250961" y="280235"/>
                    </a:moveTo>
                    <a:cubicBezTo>
                      <a:pt x="1252035" y="279587"/>
                      <a:pt x="1252591" y="278050"/>
                      <a:pt x="1253350" y="276902"/>
                    </a:cubicBezTo>
                    <a:cubicBezTo>
                      <a:pt x="1260147" y="266346"/>
                      <a:pt x="1266943" y="255790"/>
                      <a:pt x="1274332" y="244309"/>
                    </a:cubicBezTo>
                    <a:cubicBezTo>
                      <a:pt x="1276776" y="249975"/>
                      <a:pt x="1279240" y="254790"/>
                      <a:pt x="1280962" y="259864"/>
                    </a:cubicBezTo>
                    <a:cubicBezTo>
                      <a:pt x="1286517" y="276272"/>
                      <a:pt x="1291277" y="292846"/>
                      <a:pt x="1286795" y="310402"/>
                    </a:cubicBezTo>
                    <a:cubicBezTo>
                      <a:pt x="1284277" y="320235"/>
                      <a:pt x="1277888" y="326958"/>
                      <a:pt x="1268128" y="329180"/>
                    </a:cubicBezTo>
                    <a:cubicBezTo>
                      <a:pt x="1258276" y="331421"/>
                      <a:pt x="1255573" y="322939"/>
                      <a:pt x="1251906" y="316402"/>
                    </a:cubicBezTo>
                    <a:cubicBezTo>
                      <a:pt x="1250554" y="313995"/>
                      <a:pt x="1249147" y="311624"/>
                      <a:pt x="1247832" y="309198"/>
                    </a:cubicBezTo>
                    <a:cubicBezTo>
                      <a:pt x="1242184" y="298846"/>
                      <a:pt x="1237202" y="288568"/>
                      <a:pt x="1250961" y="280235"/>
                    </a:cubicBezTo>
                    <a:close/>
                    <a:moveTo>
                      <a:pt x="1249072" y="347365"/>
                    </a:moveTo>
                    <a:cubicBezTo>
                      <a:pt x="1247554" y="365199"/>
                      <a:pt x="1230924" y="375514"/>
                      <a:pt x="1215590" y="367106"/>
                    </a:cubicBezTo>
                    <a:cubicBezTo>
                      <a:pt x="1208516" y="363218"/>
                      <a:pt x="1203220" y="356088"/>
                      <a:pt x="1195961" y="349366"/>
                    </a:cubicBezTo>
                    <a:cubicBezTo>
                      <a:pt x="1218942" y="337995"/>
                      <a:pt x="1225831" y="318310"/>
                      <a:pt x="1232443" y="296124"/>
                    </a:cubicBezTo>
                    <a:cubicBezTo>
                      <a:pt x="1241646" y="313717"/>
                      <a:pt x="1250665" y="328773"/>
                      <a:pt x="1249072" y="347365"/>
                    </a:cubicBezTo>
                    <a:close/>
                    <a:moveTo>
                      <a:pt x="1170664" y="65899"/>
                    </a:moveTo>
                    <a:cubicBezTo>
                      <a:pt x="1186535" y="48584"/>
                      <a:pt x="1205294" y="44676"/>
                      <a:pt x="1226683" y="62473"/>
                    </a:cubicBezTo>
                    <a:cubicBezTo>
                      <a:pt x="1216850" y="63991"/>
                      <a:pt x="1207535" y="65454"/>
                      <a:pt x="1198220" y="66899"/>
                    </a:cubicBezTo>
                    <a:cubicBezTo>
                      <a:pt x="1198201" y="67436"/>
                      <a:pt x="1198201" y="67991"/>
                      <a:pt x="1198183" y="68528"/>
                    </a:cubicBezTo>
                    <a:cubicBezTo>
                      <a:pt x="1201794" y="69306"/>
                      <a:pt x="1205405" y="70066"/>
                      <a:pt x="1209035" y="70843"/>
                    </a:cubicBezTo>
                    <a:cubicBezTo>
                      <a:pt x="1209072" y="71195"/>
                      <a:pt x="1209091" y="71528"/>
                      <a:pt x="1209127" y="71880"/>
                    </a:cubicBezTo>
                    <a:cubicBezTo>
                      <a:pt x="1202738" y="73417"/>
                      <a:pt x="1196350" y="74973"/>
                      <a:pt x="1189960" y="76510"/>
                    </a:cubicBezTo>
                    <a:cubicBezTo>
                      <a:pt x="1189979" y="76880"/>
                      <a:pt x="1189998" y="77269"/>
                      <a:pt x="1190016" y="77640"/>
                    </a:cubicBezTo>
                    <a:cubicBezTo>
                      <a:pt x="1195035" y="77806"/>
                      <a:pt x="1200035" y="77973"/>
                      <a:pt x="1205053" y="78121"/>
                    </a:cubicBezTo>
                    <a:cubicBezTo>
                      <a:pt x="1205146" y="78603"/>
                      <a:pt x="1205238" y="79084"/>
                      <a:pt x="1205331" y="79566"/>
                    </a:cubicBezTo>
                    <a:cubicBezTo>
                      <a:pt x="1198331" y="81547"/>
                      <a:pt x="1191349" y="83529"/>
                      <a:pt x="1184349" y="85510"/>
                    </a:cubicBezTo>
                    <a:cubicBezTo>
                      <a:pt x="1184386" y="85695"/>
                      <a:pt x="1184423" y="85862"/>
                      <a:pt x="1184460" y="86047"/>
                    </a:cubicBezTo>
                    <a:cubicBezTo>
                      <a:pt x="1191738" y="86269"/>
                      <a:pt x="1199035" y="86473"/>
                      <a:pt x="1206313" y="86695"/>
                    </a:cubicBezTo>
                    <a:cubicBezTo>
                      <a:pt x="1206368" y="87362"/>
                      <a:pt x="1206405" y="88029"/>
                      <a:pt x="1206461" y="88677"/>
                    </a:cubicBezTo>
                    <a:cubicBezTo>
                      <a:pt x="1199127" y="90621"/>
                      <a:pt x="1191794" y="92566"/>
                      <a:pt x="1184460" y="94529"/>
                    </a:cubicBezTo>
                    <a:cubicBezTo>
                      <a:pt x="1184553" y="94955"/>
                      <a:pt x="1184646" y="95399"/>
                      <a:pt x="1184757" y="95825"/>
                    </a:cubicBezTo>
                    <a:cubicBezTo>
                      <a:pt x="1190646" y="96047"/>
                      <a:pt x="1196516" y="96288"/>
                      <a:pt x="1202405" y="96510"/>
                    </a:cubicBezTo>
                    <a:cubicBezTo>
                      <a:pt x="1202479" y="96936"/>
                      <a:pt x="1202535" y="97362"/>
                      <a:pt x="1202609" y="97788"/>
                    </a:cubicBezTo>
                    <a:cubicBezTo>
                      <a:pt x="1195831" y="99918"/>
                      <a:pt x="1189053" y="102029"/>
                      <a:pt x="1182275" y="104159"/>
                    </a:cubicBezTo>
                    <a:cubicBezTo>
                      <a:pt x="1182349" y="104362"/>
                      <a:pt x="1182423" y="104584"/>
                      <a:pt x="1182497" y="104788"/>
                    </a:cubicBezTo>
                    <a:cubicBezTo>
                      <a:pt x="1190275" y="104696"/>
                      <a:pt x="1198072" y="104603"/>
                      <a:pt x="1205850" y="104529"/>
                    </a:cubicBezTo>
                    <a:cubicBezTo>
                      <a:pt x="1205887" y="105159"/>
                      <a:pt x="1205942" y="105788"/>
                      <a:pt x="1205979" y="106418"/>
                    </a:cubicBezTo>
                    <a:cubicBezTo>
                      <a:pt x="1198868" y="108177"/>
                      <a:pt x="1191757" y="109955"/>
                      <a:pt x="1184646" y="111714"/>
                    </a:cubicBezTo>
                    <a:cubicBezTo>
                      <a:pt x="1184720" y="112048"/>
                      <a:pt x="1184775" y="112362"/>
                      <a:pt x="1184849" y="112696"/>
                    </a:cubicBezTo>
                    <a:cubicBezTo>
                      <a:pt x="1193275" y="113270"/>
                      <a:pt x="1201720" y="113844"/>
                      <a:pt x="1210146" y="114418"/>
                    </a:cubicBezTo>
                    <a:cubicBezTo>
                      <a:pt x="1210183" y="115029"/>
                      <a:pt x="1210239" y="115659"/>
                      <a:pt x="1210276" y="116270"/>
                    </a:cubicBezTo>
                    <a:cubicBezTo>
                      <a:pt x="1203757" y="118214"/>
                      <a:pt x="1197238" y="120159"/>
                      <a:pt x="1189201" y="122566"/>
                    </a:cubicBezTo>
                    <a:cubicBezTo>
                      <a:pt x="1197701" y="122844"/>
                      <a:pt x="1204627" y="123085"/>
                      <a:pt x="1211535" y="123325"/>
                    </a:cubicBezTo>
                    <a:cubicBezTo>
                      <a:pt x="1211572" y="123825"/>
                      <a:pt x="1211628" y="124344"/>
                      <a:pt x="1211664" y="124844"/>
                    </a:cubicBezTo>
                    <a:cubicBezTo>
                      <a:pt x="1205701" y="126696"/>
                      <a:pt x="1199757" y="128548"/>
                      <a:pt x="1193794" y="130400"/>
                    </a:cubicBezTo>
                    <a:cubicBezTo>
                      <a:pt x="1193849" y="130659"/>
                      <a:pt x="1193886" y="130918"/>
                      <a:pt x="1193942" y="131177"/>
                    </a:cubicBezTo>
                    <a:cubicBezTo>
                      <a:pt x="1201794" y="131140"/>
                      <a:pt x="1209646" y="131103"/>
                      <a:pt x="1217498" y="131066"/>
                    </a:cubicBezTo>
                    <a:cubicBezTo>
                      <a:pt x="1217591" y="131807"/>
                      <a:pt x="1217702" y="132548"/>
                      <a:pt x="1217794" y="133289"/>
                    </a:cubicBezTo>
                    <a:cubicBezTo>
                      <a:pt x="1211739" y="135437"/>
                      <a:pt x="1205683" y="137566"/>
                      <a:pt x="1199627" y="139715"/>
                    </a:cubicBezTo>
                    <a:cubicBezTo>
                      <a:pt x="1199683" y="140159"/>
                      <a:pt x="1199720" y="140622"/>
                      <a:pt x="1199776" y="141066"/>
                    </a:cubicBezTo>
                    <a:cubicBezTo>
                      <a:pt x="1209831" y="140437"/>
                      <a:pt x="1219905" y="139826"/>
                      <a:pt x="1229961" y="139196"/>
                    </a:cubicBezTo>
                    <a:cubicBezTo>
                      <a:pt x="1220942" y="149715"/>
                      <a:pt x="1209461" y="154604"/>
                      <a:pt x="1196424" y="153400"/>
                    </a:cubicBezTo>
                    <a:cubicBezTo>
                      <a:pt x="1179164" y="151807"/>
                      <a:pt x="1166145" y="142585"/>
                      <a:pt x="1157997" y="127233"/>
                    </a:cubicBezTo>
                    <a:cubicBezTo>
                      <a:pt x="1156145" y="123733"/>
                      <a:pt x="1155534" y="119325"/>
                      <a:pt x="1155293" y="115270"/>
                    </a:cubicBezTo>
                    <a:cubicBezTo>
                      <a:pt x="1154164" y="96918"/>
                      <a:pt x="1158497" y="79177"/>
                      <a:pt x="1170664" y="65899"/>
                    </a:cubicBezTo>
                    <a:close/>
                    <a:moveTo>
                      <a:pt x="1147627" y="538553"/>
                    </a:moveTo>
                    <a:cubicBezTo>
                      <a:pt x="1154201" y="529923"/>
                      <a:pt x="1163664" y="526553"/>
                      <a:pt x="1173442" y="529386"/>
                    </a:cubicBezTo>
                    <a:cubicBezTo>
                      <a:pt x="1144367" y="551405"/>
                      <a:pt x="1150330" y="569276"/>
                      <a:pt x="1163330" y="592721"/>
                    </a:cubicBezTo>
                    <a:cubicBezTo>
                      <a:pt x="1154071" y="595165"/>
                      <a:pt x="1149182" y="589980"/>
                      <a:pt x="1145164" y="583091"/>
                    </a:cubicBezTo>
                    <a:cubicBezTo>
                      <a:pt x="1136404" y="568072"/>
                      <a:pt x="1137293" y="552146"/>
                      <a:pt x="1147627" y="538553"/>
                    </a:cubicBezTo>
                    <a:close/>
                    <a:moveTo>
                      <a:pt x="1092107" y="162307"/>
                    </a:moveTo>
                    <a:cubicBezTo>
                      <a:pt x="1074848" y="160715"/>
                      <a:pt x="1061829" y="151493"/>
                      <a:pt x="1053681" y="136140"/>
                    </a:cubicBezTo>
                    <a:cubicBezTo>
                      <a:pt x="1051829" y="132640"/>
                      <a:pt x="1051218" y="128233"/>
                      <a:pt x="1050977" y="124177"/>
                    </a:cubicBezTo>
                    <a:cubicBezTo>
                      <a:pt x="1049866" y="105807"/>
                      <a:pt x="1054218" y="88066"/>
                      <a:pt x="1066366" y="74788"/>
                    </a:cubicBezTo>
                    <a:cubicBezTo>
                      <a:pt x="1082237" y="57473"/>
                      <a:pt x="1100996" y="53565"/>
                      <a:pt x="1122386" y="71362"/>
                    </a:cubicBezTo>
                    <a:cubicBezTo>
                      <a:pt x="1112552" y="72880"/>
                      <a:pt x="1103237" y="74343"/>
                      <a:pt x="1093922" y="75788"/>
                    </a:cubicBezTo>
                    <a:cubicBezTo>
                      <a:pt x="1093904" y="76325"/>
                      <a:pt x="1093904" y="76880"/>
                      <a:pt x="1093885" y="77417"/>
                    </a:cubicBezTo>
                    <a:cubicBezTo>
                      <a:pt x="1097496" y="78195"/>
                      <a:pt x="1101107" y="78955"/>
                      <a:pt x="1104737" y="79732"/>
                    </a:cubicBezTo>
                    <a:cubicBezTo>
                      <a:pt x="1104774" y="80084"/>
                      <a:pt x="1104793" y="80418"/>
                      <a:pt x="1104830" y="80769"/>
                    </a:cubicBezTo>
                    <a:cubicBezTo>
                      <a:pt x="1098441" y="82306"/>
                      <a:pt x="1092052" y="83862"/>
                      <a:pt x="1085663" y="85399"/>
                    </a:cubicBezTo>
                    <a:cubicBezTo>
                      <a:pt x="1085681" y="85769"/>
                      <a:pt x="1085700" y="86158"/>
                      <a:pt x="1085718" y="86529"/>
                    </a:cubicBezTo>
                    <a:cubicBezTo>
                      <a:pt x="1090737" y="86695"/>
                      <a:pt x="1095737" y="86862"/>
                      <a:pt x="1100756" y="87010"/>
                    </a:cubicBezTo>
                    <a:cubicBezTo>
                      <a:pt x="1100848" y="87492"/>
                      <a:pt x="1100941" y="87973"/>
                      <a:pt x="1101033" y="88455"/>
                    </a:cubicBezTo>
                    <a:cubicBezTo>
                      <a:pt x="1094033" y="90436"/>
                      <a:pt x="1087052" y="92418"/>
                      <a:pt x="1080052" y="94399"/>
                    </a:cubicBezTo>
                    <a:cubicBezTo>
                      <a:pt x="1080089" y="94584"/>
                      <a:pt x="1080126" y="94751"/>
                      <a:pt x="1080163" y="94936"/>
                    </a:cubicBezTo>
                    <a:cubicBezTo>
                      <a:pt x="1087441" y="95158"/>
                      <a:pt x="1094737" y="95362"/>
                      <a:pt x="1102015" y="95584"/>
                    </a:cubicBezTo>
                    <a:cubicBezTo>
                      <a:pt x="1102070" y="96251"/>
                      <a:pt x="1102108" y="96918"/>
                      <a:pt x="1102163" y="97566"/>
                    </a:cubicBezTo>
                    <a:cubicBezTo>
                      <a:pt x="1094830" y="99510"/>
                      <a:pt x="1087496" y="101455"/>
                      <a:pt x="1080163" y="103418"/>
                    </a:cubicBezTo>
                    <a:cubicBezTo>
                      <a:pt x="1080255" y="103844"/>
                      <a:pt x="1080348" y="104288"/>
                      <a:pt x="1080459" y="104714"/>
                    </a:cubicBezTo>
                    <a:cubicBezTo>
                      <a:pt x="1086348" y="104936"/>
                      <a:pt x="1092218" y="105177"/>
                      <a:pt x="1098107" y="105399"/>
                    </a:cubicBezTo>
                    <a:cubicBezTo>
                      <a:pt x="1098182" y="105825"/>
                      <a:pt x="1098237" y="106251"/>
                      <a:pt x="1098311" y="106677"/>
                    </a:cubicBezTo>
                    <a:cubicBezTo>
                      <a:pt x="1091533" y="108807"/>
                      <a:pt x="1084755" y="110918"/>
                      <a:pt x="1077978" y="113048"/>
                    </a:cubicBezTo>
                    <a:cubicBezTo>
                      <a:pt x="1078052" y="113251"/>
                      <a:pt x="1078126" y="113474"/>
                      <a:pt x="1078200" y="113677"/>
                    </a:cubicBezTo>
                    <a:cubicBezTo>
                      <a:pt x="1085978" y="113585"/>
                      <a:pt x="1093774" y="113492"/>
                      <a:pt x="1101552" y="113418"/>
                    </a:cubicBezTo>
                    <a:cubicBezTo>
                      <a:pt x="1101589" y="114048"/>
                      <a:pt x="1101645" y="114677"/>
                      <a:pt x="1101682" y="115307"/>
                    </a:cubicBezTo>
                    <a:cubicBezTo>
                      <a:pt x="1094570" y="117066"/>
                      <a:pt x="1087459" y="118844"/>
                      <a:pt x="1080348" y="120603"/>
                    </a:cubicBezTo>
                    <a:cubicBezTo>
                      <a:pt x="1080422" y="120937"/>
                      <a:pt x="1080478" y="121251"/>
                      <a:pt x="1080552" y="121585"/>
                    </a:cubicBezTo>
                    <a:cubicBezTo>
                      <a:pt x="1088978" y="122159"/>
                      <a:pt x="1097422" y="122733"/>
                      <a:pt x="1105848" y="123307"/>
                    </a:cubicBezTo>
                    <a:cubicBezTo>
                      <a:pt x="1105885" y="123918"/>
                      <a:pt x="1105941" y="124548"/>
                      <a:pt x="1105978" y="125159"/>
                    </a:cubicBezTo>
                    <a:cubicBezTo>
                      <a:pt x="1099459" y="127103"/>
                      <a:pt x="1092941" y="129048"/>
                      <a:pt x="1084904" y="131455"/>
                    </a:cubicBezTo>
                    <a:cubicBezTo>
                      <a:pt x="1093404" y="131733"/>
                      <a:pt x="1100330" y="131974"/>
                      <a:pt x="1107237" y="132214"/>
                    </a:cubicBezTo>
                    <a:cubicBezTo>
                      <a:pt x="1107274" y="132714"/>
                      <a:pt x="1107330" y="133233"/>
                      <a:pt x="1107367" y="133733"/>
                    </a:cubicBezTo>
                    <a:cubicBezTo>
                      <a:pt x="1101422" y="135585"/>
                      <a:pt x="1095459" y="137437"/>
                      <a:pt x="1089496" y="139289"/>
                    </a:cubicBezTo>
                    <a:cubicBezTo>
                      <a:pt x="1089552" y="139548"/>
                      <a:pt x="1089589" y="139807"/>
                      <a:pt x="1089644" y="140066"/>
                    </a:cubicBezTo>
                    <a:cubicBezTo>
                      <a:pt x="1097496" y="140029"/>
                      <a:pt x="1105348" y="139992"/>
                      <a:pt x="1113200" y="139955"/>
                    </a:cubicBezTo>
                    <a:cubicBezTo>
                      <a:pt x="1113293" y="140696"/>
                      <a:pt x="1113404" y="141437"/>
                      <a:pt x="1113497" y="142178"/>
                    </a:cubicBezTo>
                    <a:cubicBezTo>
                      <a:pt x="1107441" y="144326"/>
                      <a:pt x="1101385" y="146455"/>
                      <a:pt x="1095330" y="148604"/>
                    </a:cubicBezTo>
                    <a:cubicBezTo>
                      <a:pt x="1095385" y="149048"/>
                      <a:pt x="1095422" y="149511"/>
                      <a:pt x="1095478" y="149955"/>
                    </a:cubicBezTo>
                    <a:cubicBezTo>
                      <a:pt x="1105533" y="149326"/>
                      <a:pt x="1115608" y="148715"/>
                      <a:pt x="1125663" y="148085"/>
                    </a:cubicBezTo>
                    <a:cubicBezTo>
                      <a:pt x="1116626" y="158622"/>
                      <a:pt x="1105163" y="163511"/>
                      <a:pt x="1092107" y="162307"/>
                    </a:cubicBezTo>
                    <a:close/>
                    <a:moveTo>
                      <a:pt x="993143" y="808649"/>
                    </a:moveTo>
                    <a:cubicBezTo>
                      <a:pt x="1034810" y="786556"/>
                      <a:pt x="1075181" y="762519"/>
                      <a:pt x="1112756" y="734111"/>
                    </a:cubicBezTo>
                    <a:cubicBezTo>
                      <a:pt x="1124312" y="725370"/>
                      <a:pt x="1125663" y="734037"/>
                      <a:pt x="1128626" y="740482"/>
                    </a:cubicBezTo>
                    <a:cubicBezTo>
                      <a:pt x="1135015" y="754445"/>
                      <a:pt x="1127812" y="769001"/>
                      <a:pt x="1129997" y="781464"/>
                    </a:cubicBezTo>
                    <a:cubicBezTo>
                      <a:pt x="1126793" y="835039"/>
                      <a:pt x="1126645" y="887632"/>
                      <a:pt x="1090070" y="930318"/>
                    </a:cubicBezTo>
                    <a:cubicBezTo>
                      <a:pt x="1071792" y="951633"/>
                      <a:pt x="1049922" y="968948"/>
                      <a:pt x="1025958" y="983244"/>
                    </a:cubicBezTo>
                    <a:cubicBezTo>
                      <a:pt x="1006162" y="995059"/>
                      <a:pt x="995865" y="988763"/>
                      <a:pt x="994569" y="965059"/>
                    </a:cubicBezTo>
                    <a:cubicBezTo>
                      <a:pt x="993458" y="944929"/>
                      <a:pt x="993902" y="924706"/>
                      <a:pt x="992865" y="904577"/>
                    </a:cubicBezTo>
                    <a:cubicBezTo>
                      <a:pt x="992032" y="888299"/>
                      <a:pt x="993439" y="869076"/>
                      <a:pt x="982439" y="857557"/>
                    </a:cubicBezTo>
                    <a:cubicBezTo>
                      <a:pt x="959494" y="833576"/>
                      <a:pt x="972550" y="819557"/>
                      <a:pt x="993143" y="808649"/>
                    </a:cubicBezTo>
                    <a:close/>
                    <a:moveTo>
                      <a:pt x="874734" y="1121394"/>
                    </a:moveTo>
                    <a:cubicBezTo>
                      <a:pt x="824585" y="1121228"/>
                      <a:pt x="780214" y="1079949"/>
                      <a:pt x="778862" y="1032208"/>
                    </a:cubicBezTo>
                    <a:cubicBezTo>
                      <a:pt x="777511" y="984096"/>
                      <a:pt x="823641" y="939392"/>
                      <a:pt x="874512" y="939559"/>
                    </a:cubicBezTo>
                    <a:cubicBezTo>
                      <a:pt x="924642" y="939725"/>
                      <a:pt x="968865" y="981263"/>
                      <a:pt x="969643" y="1028949"/>
                    </a:cubicBezTo>
                    <a:cubicBezTo>
                      <a:pt x="970457" y="1078431"/>
                      <a:pt x="926161" y="1121579"/>
                      <a:pt x="874734" y="1121394"/>
                    </a:cubicBezTo>
                    <a:close/>
                    <a:moveTo>
                      <a:pt x="720936" y="1098616"/>
                    </a:moveTo>
                    <a:cubicBezTo>
                      <a:pt x="661972" y="1117191"/>
                      <a:pt x="601045" y="1123542"/>
                      <a:pt x="539322" y="1120820"/>
                    </a:cubicBezTo>
                    <a:cubicBezTo>
                      <a:pt x="530322" y="1120431"/>
                      <a:pt x="517970" y="1121357"/>
                      <a:pt x="514211" y="1110616"/>
                    </a:cubicBezTo>
                    <a:cubicBezTo>
                      <a:pt x="509914" y="1098320"/>
                      <a:pt x="521526" y="1091672"/>
                      <a:pt x="529007" y="1085079"/>
                    </a:cubicBezTo>
                    <a:cubicBezTo>
                      <a:pt x="579323" y="1040819"/>
                      <a:pt x="640009" y="1022763"/>
                      <a:pt x="700232" y="1016097"/>
                    </a:cubicBezTo>
                    <a:cubicBezTo>
                      <a:pt x="730343" y="1017745"/>
                      <a:pt x="761140" y="1016597"/>
                      <a:pt x="766251" y="1046930"/>
                    </a:cubicBezTo>
                    <a:cubicBezTo>
                      <a:pt x="771048" y="1075283"/>
                      <a:pt x="745362" y="1090912"/>
                      <a:pt x="720936" y="1098616"/>
                    </a:cubicBezTo>
                    <a:close/>
                    <a:moveTo>
                      <a:pt x="747992" y="1269026"/>
                    </a:moveTo>
                    <a:cubicBezTo>
                      <a:pt x="707361" y="1304693"/>
                      <a:pt x="665176" y="1338101"/>
                      <a:pt x="613045" y="1356157"/>
                    </a:cubicBezTo>
                    <a:cubicBezTo>
                      <a:pt x="599897" y="1360712"/>
                      <a:pt x="586619" y="1362138"/>
                      <a:pt x="573249" y="1359823"/>
                    </a:cubicBezTo>
                    <a:cubicBezTo>
                      <a:pt x="550174" y="1355823"/>
                      <a:pt x="542507" y="1338897"/>
                      <a:pt x="558897" y="1323304"/>
                    </a:cubicBezTo>
                    <a:cubicBezTo>
                      <a:pt x="610397" y="1274322"/>
                      <a:pt x="673528" y="1247155"/>
                      <a:pt x="741862" y="1231062"/>
                    </a:cubicBezTo>
                    <a:cubicBezTo>
                      <a:pt x="749232" y="1231062"/>
                      <a:pt x="756695" y="1231396"/>
                      <a:pt x="759566" y="1238748"/>
                    </a:cubicBezTo>
                    <a:cubicBezTo>
                      <a:pt x="764566" y="1251729"/>
                      <a:pt x="756529" y="1261526"/>
                      <a:pt x="747992" y="1269026"/>
                    </a:cubicBezTo>
                    <a:close/>
                    <a:moveTo>
                      <a:pt x="768677" y="766686"/>
                    </a:moveTo>
                    <a:cubicBezTo>
                      <a:pt x="801752" y="738741"/>
                      <a:pt x="861234" y="737871"/>
                      <a:pt x="894882" y="764815"/>
                    </a:cubicBezTo>
                    <a:cubicBezTo>
                      <a:pt x="924031" y="788168"/>
                      <a:pt x="922901" y="822761"/>
                      <a:pt x="892012" y="843983"/>
                    </a:cubicBezTo>
                    <a:cubicBezTo>
                      <a:pt x="874049" y="856335"/>
                      <a:pt x="853586" y="860872"/>
                      <a:pt x="833733" y="861576"/>
                    </a:cubicBezTo>
                    <a:cubicBezTo>
                      <a:pt x="808548" y="860409"/>
                      <a:pt x="786362" y="854965"/>
                      <a:pt x="768066" y="839076"/>
                    </a:cubicBezTo>
                    <a:cubicBezTo>
                      <a:pt x="743658" y="817890"/>
                      <a:pt x="744047" y="787482"/>
                      <a:pt x="768677" y="766686"/>
                    </a:cubicBezTo>
                    <a:close/>
                    <a:moveTo>
                      <a:pt x="951402" y="483738"/>
                    </a:moveTo>
                    <a:cubicBezTo>
                      <a:pt x="950291" y="553090"/>
                      <a:pt x="917327" y="603961"/>
                      <a:pt x="860456" y="641425"/>
                    </a:cubicBezTo>
                    <a:cubicBezTo>
                      <a:pt x="835345" y="657962"/>
                      <a:pt x="809252" y="671759"/>
                      <a:pt x="779436" y="677333"/>
                    </a:cubicBezTo>
                    <a:cubicBezTo>
                      <a:pt x="756881" y="681555"/>
                      <a:pt x="743603" y="674407"/>
                      <a:pt x="745010" y="649092"/>
                    </a:cubicBezTo>
                    <a:cubicBezTo>
                      <a:pt x="745436" y="641425"/>
                      <a:pt x="745621" y="633610"/>
                      <a:pt x="744732" y="625999"/>
                    </a:cubicBezTo>
                    <a:cubicBezTo>
                      <a:pt x="742140" y="603758"/>
                      <a:pt x="749732" y="591258"/>
                      <a:pt x="772751" y="583591"/>
                    </a:cubicBezTo>
                    <a:cubicBezTo>
                      <a:pt x="815715" y="569257"/>
                      <a:pt x="846104" y="541350"/>
                      <a:pt x="849160" y="492460"/>
                    </a:cubicBezTo>
                    <a:cubicBezTo>
                      <a:pt x="852438" y="439867"/>
                      <a:pt x="826807" y="403700"/>
                      <a:pt x="774714" y="386199"/>
                    </a:cubicBezTo>
                    <a:cubicBezTo>
                      <a:pt x="742029" y="375218"/>
                      <a:pt x="725269" y="332921"/>
                      <a:pt x="741084" y="301439"/>
                    </a:cubicBezTo>
                    <a:cubicBezTo>
                      <a:pt x="745473" y="292698"/>
                      <a:pt x="752529" y="288198"/>
                      <a:pt x="762084" y="289402"/>
                    </a:cubicBezTo>
                    <a:cubicBezTo>
                      <a:pt x="857549" y="301513"/>
                      <a:pt x="952698" y="372514"/>
                      <a:pt x="951402" y="483738"/>
                    </a:cubicBezTo>
                    <a:close/>
                    <a:moveTo>
                      <a:pt x="832400" y="156622"/>
                    </a:moveTo>
                    <a:cubicBezTo>
                      <a:pt x="848271" y="139307"/>
                      <a:pt x="867030" y="135400"/>
                      <a:pt x="888419" y="153196"/>
                    </a:cubicBezTo>
                    <a:cubicBezTo>
                      <a:pt x="878586" y="154715"/>
                      <a:pt x="869271" y="156178"/>
                      <a:pt x="859956" y="157622"/>
                    </a:cubicBezTo>
                    <a:cubicBezTo>
                      <a:pt x="859938" y="158159"/>
                      <a:pt x="859938" y="158715"/>
                      <a:pt x="859919" y="159252"/>
                    </a:cubicBezTo>
                    <a:cubicBezTo>
                      <a:pt x="863530" y="160030"/>
                      <a:pt x="867141" y="160789"/>
                      <a:pt x="870771" y="161567"/>
                    </a:cubicBezTo>
                    <a:cubicBezTo>
                      <a:pt x="870808" y="161919"/>
                      <a:pt x="870827" y="162252"/>
                      <a:pt x="870864" y="162604"/>
                    </a:cubicBezTo>
                    <a:cubicBezTo>
                      <a:pt x="864475" y="164141"/>
                      <a:pt x="858086" y="165696"/>
                      <a:pt x="851697" y="167233"/>
                    </a:cubicBezTo>
                    <a:cubicBezTo>
                      <a:pt x="851715" y="167604"/>
                      <a:pt x="851734" y="167993"/>
                      <a:pt x="851752" y="168363"/>
                    </a:cubicBezTo>
                    <a:cubicBezTo>
                      <a:pt x="856771" y="168530"/>
                      <a:pt x="861771" y="168696"/>
                      <a:pt x="866789" y="168845"/>
                    </a:cubicBezTo>
                    <a:cubicBezTo>
                      <a:pt x="866882" y="169326"/>
                      <a:pt x="866975" y="169808"/>
                      <a:pt x="867067" y="170289"/>
                    </a:cubicBezTo>
                    <a:cubicBezTo>
                      <a:pt x="860067" y="172271"/>
                      <a:pt x="853086" y="174252"/>
                      <a:pt x="846085" y="176234"/>
                    </a:cubicBezTo>
                    <a:cubicBezTo>
                      <a:pt x="846123" y="176419"/>
                      <a:pt x="846160" y="176585"/>
                      <a:pt x="846197" y="176771"/>
                    </a:cubicBezTo>
                    <a:cubicBezTo>
                      <a:pt x="853475" y="176993"/>
                      <a:pt x="860771" y="177197"/>
                      <a:pt x="868049" y="177419"/>
                    </a:cubicBezTo>
                    <a:cubicBezTo>
                      <a:pt x="868104" y="178086"/>
                      <a:pt x="868141" y="178752"/>
                      <a:pt x="868197" y="179400"/>
                    </a:cubicBezTo>
                    <a:cubicBezTo>
                      <a:pt x="860864" y="181345"/>
                      <a:pt x="853530" y="183289"/>
                      <a:pt x="846197" y="185252"/>
                    </a:cubicBezTo>
                    <a:cubicBezTo>
                      <a:pt x="846289" y="185678"/>
                      <a:pt x="846382" y="186123"/>
                      <a:pt x="846493" y="186548"/>
                    </a:cubicBezTo>
                    <a:cubicBezTo>
                      <a:pt x="852382" y="186771"/>
                      <a:pt x="858252" y="187011"/>
                      <a:pt x="864141" y="187234"/>
                    </a:cubicBezTo>
                    <a:cubicBezTo>
                      <a:pt x="864215" y="187660"/>
                      <a:pt x="864271" y="188086"/>
                      <a:pt x="864345" y="188512"/>
                    </a:cubicBezTo>
                    <a:cubicBezTo>
                      <a:pt x="857567" y="190641"/>
                      <a:pt x="850789" y="192752"/>
                      <a:pt x="844011" y="194882"/>
                    </a:cubicBezTo>
                    <a:cubicBezTo>
                      <a:pt x="844086" y="195086"/>
                      <a:pt x="844160" y="195308"/>
                      <a:pt x="844234" y="195512"/>
                    </a:cubicBezTo>
                    <a:cubicBezTo>
                      <a:pt x="852011" y="195419"/>
                      <a:pt x="859808" y="195326"/>
                      <a:pt x="867586" y="195252"/>
                    </a:cubicBezTo>
                    <a:cubicBezTo>
                      <a:pt x="867623" y="195882"/>
                      <a:pt x="867678" y="196512"/>
                      <a:pt x="867715" y="197141"/>
                    </a:cubicBezTo>
                    <a:cubicBezTo>
                      <a:pt x="860604" y="198901"/>
                      <a:pt x="853493" y="200678"/>
                      <a:pt x="846382" y="202438"/>
                    </a:cubicBezTo>
                    <a:cubicBezTo>
                      <a:pt x="846456" y="202771"/>
                      <a:pt x="846511" y="203086"/>
                      <a:pt x="846586" y="203419"/>
                    </a:cubicBezTo>
                    <a:cubicBezTo>
                      <a:pt x="855012" y="203993"/>
                      <a:pt x="863456" y="204567"/>
                      <a:pt x="871882" y="205141"/>
                    </a:cubicBezTo>
                    <a:cubicBezTo>
                      <a:pt x="871919" y="205753"/>
                      <a:pt x="871975" y="206382"/>
                      <a:pt x="872012" y="206993"/>
                    </a:cubicBezTo>
                    <a:cubicBezTo>
                      <a:pt x="865493" y="208938"/>
                      <a:pt x="858975" y="210882"/>
                      <a:pt x="850937" y="213290"/>
                    </a:cubicBezTo>
                    <a:cubicBezTo>
                      <a:pt x="859438" y="213567"/>
                      <a:pt x="866364" y="213808"/>
                      <a:pt x="873271" y="214049"/>
                    </a:cubicBezTo>
                    <a:cubicBezTo>
                      <a:pt x="873308" y="214549"/>
                      <a:pt x="873364" y="215067"/>
                      <a:pt x="873401" y="215567"/>
                    </a:cubicBezTo>
                    <a:cubicBezTo>
                      <a:pt x="867438" y="217419"/>
                      <a:pt x="861493" y="219271"/>
                      <a:pt x="855530" y="221123"/>
                    </a:cubicBezTo>
                    <a:cubicBezTo>
                      <a:pt x="855586" y="221382"/>
                      <a:pt x="855623" y="221642"/>
                      <a:pt x="855678" y="221901"/>
                    </a:cubicBezTo>
                    <a:cubicBezTo>
                      <a:pt x="863530" y="221864"/>
                      <a:pt x="871382" y="221827"/>
                      <a:pt x="879234" y="221790"/>
                    </a:cubicBezTo>
                    <a:cubicBezTo>
                      <a:pt x="879327" y="222531"/>
                      <a:pt x="879438" y="223271"/>
                      <a:pt x="879530" y="224012"/>
                    </a:cubicBezTo>
                    <a:cubicBezTo>
                      <a:pt x="873475" y="226160"/>
                      <a:pt x="867419" y="228290"/>
                      <a:pt x="861364" y="230438"/>
                    </a:cubicBezTo>
                    <a:cubicBezTo>
                      <a:pt x="861419" y="230882"/>
                      <a:pt x="861456" y="231345"/>
                      <a:pt x="861512" y="231790"/>
                    </a:cubicBezTo>
                    <a:cubicBezTo>
                      <a:pt x="871567" y="231160"/>
                      <a:pt x="881642" y="230549"/>
                      <a:pt x="891697" y="229920"/>
                    </a:cubicBezTo>
                    <a:cubicBezTo>
                      <a:pt x="882679" y="240438"/>
                      <a:pt x="871197" y="245327"/>
                      <a:pt x="858160" y="244123"/>
                    </a:cubicBezTo>
                    <a:cubicBezTo>
                      <a:pt x="840900" y="242531"/>
                      <a:pt x="827882" y="233308"/>
                      <a:pt x="819733" y="217956"/>
                    </a:cubicBezTo>
                    <a:cubicBezTo>
                      <a:pt x="817881" y="214456"/>
                      <a:pt x="817270" y="210049"/>
                      <a:pt x="817030" y="205993"/>
                    </a:cubicBezTo>
                    <a:cubicBezTo>
                      <a:pt x="815900" y="187641"/>
                      <a:pt x="820252" y="169900"/>
                      <a:pt x="832400" y="156622"/>
                    </a:cubicBezTo>
                    <a:close/>
                    <a:moveTo>
                      <a:pt x="728121" y="156622"/>
                    </a:moveTo>
                    <a:cubicBezTo>
                      <a:pt x="743992" y="139307"/>
                      <a:pt x="762751" y="135400"/>
                      <a:pt x="784140" y="153196"/>
                    </a:cubicBezTo>
                    <a:cubicBezTo>
                      <a:pt x="774307" y="154715"/>
                      <a:pt x="764992" y="156178"/>
                      <a:pt x="755677" y="157622"/>
                    </a:cubicBezTo>
                    <a:cubicBezTo>
                      <a:pt x="755658" y="158159"/>
                      <a:pt x="755658" y="158715"/>
                      <a:pt x="755640" y="159252"/>
                    </a:cubicBezTo>
                    <a:cubicBezTo>
                      <a:pt x="759251" y="160030"/>
                      <a:pt x="762862" y="160789"/>
                      <a:pt x="766492" y="161567"/>
                    </a:cubicBezTo>
                    <a:cubicBezTo>
                      <a:pt x="766529" y="161919"/>
                      <a:pt x="766547" y="162252"/>
                      <a:pt x="766584" y="162604"/>
                    </a:cubicBezTo>
                    <a:cubicBezTo>
                      <a:pt x="760196" y="164141"/>
                      <a:pt x="753807" y="165696"/>
                      <a:pt x="747418" y="167233"/>
                    </a:cubicBezTo>
                    <a:cubicBezTo>
                      <a:pt x="747436" y="167604"/>
                      <a:pt x="747455" y="167993"/>
                      <a:pt x="747473" y="168363"/>
                    </a:cubicBezTo>
                    <a:cubicBezTo>
                      <a:pt x="752492" y="168530"/>
                      <a:pt x="757492" y="168696"/>
                      <a:pt x="762510" y="168845"/>
                    </a:cubicBezTo>
                    <a:cubicBezTo>
                      <a:pt x="762603" y="169326"/>
                      <a:pt x="762696" y="169808"/>
                      <a:pt x="762788" y="170289"/>
                    </a:cubicBezTo>
                    <a:cubicBezTo>
                      <a:pt x="755788" y="172271"/>
                      <a:pt x="748806" y="174252"/>
                      <a:pt x="741806" y="176234"/>
                    </a:cubicBezTo>
                    <a:cubicBezTo>
                      <a:pt x="741843" y="176419"/>
                      <a:pt x="741880" y="176585"/>
                      <a:pt x="741917" y="176771"/>
                    </a:cubicBezTo>
                    <a:cubicBezTo>
                      <a:pt x="749195" y="176993"/>
                      <a:pt x="756492" y="177197"/>
                      <a:pt x="763770" y="177419"/>
                    </a:cubicBezTo>
                    <a:cubicBezTo>
                      <a:pt x="763825" y="178086"/>
                      <a:pt x="763862" y="178752"/>
                      <a:pt x="763918" y="179400"/>
                    </a:cubicBezTo>
                    <a:cubicBezTo>
                      <a:pt x="756584" y="181345"/>
                      <a:pt x="749251" y="183289"/>
                      <a:pt x="741917" y="185252"/>
                    </a:cubicBezTo>
                    <a:cubicBezTo>
                      <a:pt x="742010" y="185678"/>
                      <a:pt x="742103" y="186123"/>
                      <a:pt x="742214" y="186548"/>
                    </a:cubicBezTo>
                    <a:cubicBezTo>
                      <a:pt x="748103" y="186771"/>
                      <a:pt x="753973" y="187011"/>
                      <a:pt x="759862" y="187234"/>
                    </a:cubicBezTo>
                    <a:cubicBezTo>
                      <a:pt x="759936" y="187660"/>
                      <a:pt x="759992" y="188086"/>
                      <a:pt x="760066" y="188512"/>
                    </a:cubicBezTo>
                    <a:cubicBezTo>
                      <a:pt x="753288" y="190641"/>
                      <a:pt x="746510" y="192752"/>
                      <a:pt x="739732" y="194882"/>
                    </a:cubicBezTo>
                    <a:cubicBezTo>
                      <a:pt x="739806" y="195086"/>
                      <a:pt x="739880" y="195308"/>
                      <a:pt x="739954" y="195512"/>
                    </a:cubicBezTo>
                    <a:cubicBezTo>
                      <a:pt x="747732" y="195419"/>
                      <a:pt x="755529" y="195326"/>
                      <a:pt x="763307" y="195252"/>
                    </a:cubicBezTo>
                    <a:cubicBezTo>
                      <a:pt x="763344" y="195882"/>
                      <a:pt x="763399" y="196512"/>
                      <a:pt x="763436" y="197141"/>
                    </a:cubicBezTo>
                    <a:cubicBezTo>
                      <a:pt x="756325" y="198901"/>
                      <a:pt x="749214" y="200678"/>
                      <a:pt x="742103" y="202438"/>
                    </a:cubicBezTo>
                    <a:cubicBezTo>
                      <a:pt x="742177" y="202771"/>
                      <a:pt x="742232" y="203086"/>
                      <a:pt x="742306" y="203419"/>
                    </a:cubicBezTo>
                    <a:cubicBezTo>
                      <a:pt x="750732" y="203993"/>
                      <a:pt x="759177" y="204567"/>
                      <a:pt x="767603" y="205141"/>
                    </a:cubicBezTo>
                    <a:cubicBezTo>
                      <a:pt x="767640" y="205753"/>
                      <a:pt x="767696" y="206382"/>
                      <a:pt x="767733" y="206993"/>
                    </a:cubicBezTo>
                    <a:cubicBezTo>
                      <a:pt x="761214" y="208938"/>
                      <a:pt x="754695" y="210882"/>
                      <a:pt x="746658" y="213290"/>
                    </a:cubicBezTo>
                    <a:cubicBezTo>
                      <a:pt x="755158" y="213567"/>
                      <a:pt x="762084" y="213808"/>
                      <a:pt x="768992" y="214049"/>
                    </a:cubicBezTo>
                    <a:cubicBezTo>
                      <a:pt x="769029" y="214549"/>
                      <a:pt x="769085" y="215067"/>
                      <a:pt x="769121" y="215567"/>
                    </a:cubicBezTo>
                    <a:cubicBezTo>
                      <a:pt x="763177" y="217419"/>
                      <a:pt x="757214" y="219271"/>
                      <a:pt x="751269" y="221123"/>
                    </a:cubicBezTo>
                    <a:cubicBezTo>
                      <a:pt x="751325" y="221382"/>
                      <a:pt x="751362" y="221642"/>
                      <a:pt x="751418" y="221901"/>
                    </a:cubicBezTo>
                    <a:cubicBezTo>
                      <a:pt x="759270" y="221864"/>
                      <a:pt x="767122" y="221827"/>
                      <a:pt x="774973" y="221790"/>
                    </a:cubicBezTo>
                    <a:cubicBezTo>
                      <a:pt x="775066" y="222531"/>
                      <a:pt x="775177" y="223271"/>
                      <a:pt x="775270" y="224012"/>
                    </a:cubicBezTo>
                    <a:cubicBezTo>
                      <a:pt x="769214" y="226160"/>
                      <a:pt x="763158" y="228290"/>
                      <a:pt x="757103" y="230438"/>
                    </a:cubicBezTo>
                    <a:cubicBezTo>
                      <a:pt x="757158" y="230882"/>
                      <a:pt x="757195" y="231345"/>
                      <a:pt x="757251" y="231790"/>
                    </a:cubicBezTo>
                    <a:cubicBezTo>
                      <a:pt x="767307" y="231160"/>
                      <a:pt x="777381" y="230549"/>
                      <a:pt x="787437" y="229920"/>
                    </a:cubicBezTo>
                    <a:cubicBezTo>
                      <a:pt x="778418" y="240438"/>
                      <a:pt x="766936" y="245327"/>
                      <a:pt x="753899" y="244123"/>
                    </a:cubicBezTo>
                    <a:cubicBezTo>
                      <a:pt x="736640" y="242531"/>
                      <a:pt x="723621" y="233308"/>
                      <a:pt x="715473" y="217956"/>
                    </a:cubicBezTo>
                    <a:cubicBezTo>
                      <a:pt x="713621" y="214456"/>
                      <a:pt x="713010" y="210049"/>
                      <a:pt x="712769" y="205993"/>
                    </a:cubicBezTo>
                    <a:cubicBezTo>
                      <a:pt x="711621" y="187641"/>
                      <a:pt x="715954" y="169900"/>
                      <a:pt x="728121" y="156622"/>
                    </a:cubicBezTo>
                    <a:close/>
                    <a:moveTo>
                      <a:pt x="725195" y="876298"/>
                    </a:moveTo>
                    <a:cubicBezTo>
                      <a:pt x="672379" y="978615"/>
                      <a:pt x="568656" y="959911"/>
                      <a:pt x="513155" y="905225"/>
                    </a:cubicBezTo>
                    <a:cubicBezTo>
                      <a:pt x="505581" y="897762"/>
                      <a:pt x="506859" y="889317"/>
                      <a:pt x="518822" y="890743"/>
                    </a:cubicBezTo>
                    <a:cubicBezTo>
                      <a:pt x="553563" y="894891"/>
                      <a:pt x="587989" y="890521"/>
                      <a:pt x="622508" y="889058"/>
                    </a:cubicBezTo>
                    <a:cubicBezTo>
                      <a:pt x="655935" y="887650"/>
                      <a:pt x="688028" y="874502"/>
                      <a:pt x="725195" y="876298"/>
                    </a:cubicBezTo>
                    <a:close/>
                    <a:moveTo>
                      <a:pt x="633842" y="408514"/>
                    </a:moveTo>
                    <a:cubicBezTo>
                      <a:pt x="634453" y="429718"/>
                      <a:pt x="649250" y="424644"/>
                      <a:pt x="660953" y="426218"/>
                    </a:cubicBezTo>
                    <a:cubicBezTo>
                      <a:pt x="671398" y="427626"/>
                      <a:pt x="682454" y="427181"/>
                      <a:pt x="692083" y="430681"/>
                    </a:cubicBezTo>
                    <a:cubicBezTo>
                      <a:pt x="696861" y="432422"/>
                      <a:pt x="701547" y="441200"/>
                      <a:pt x="701621" y="446848"/>
                    </a:cubicBezTo>
                    <a:cubicBezTo>
                      <a:pt x="701676" y="450941"/>
                      <a:pt x="694621" y="457830"/>
                      <a:pt x="689806" y="458774"/>
                    </a:cubicBezTo>
                    <a:cubicBezTo>
                      <a:pt x="677324" y="461219"/>
                      <a:pt x="664342" y="461311"/>
                      <a:pt x="651527" y="461867"/>
                    </a:cubicBezTo>
                    <a:cubicBezTo>
                      <a:pt x="639157" y="462404"/>
                      <a:pt x="632157" y="469219"/>
                      <a:pt x="635268" y="480552"/>
                    </a:cubicBezTo>
                    <a:cubicBezTo>
                      <a:pt x="637046" y="487071"/>
                      <a:pt x="644953" y="492534"/>
                      <a:pt x="651194" y="496942"/>
                    </a:cubicBezTo>
                    <a:cubicBezTo>
                      <a:pt x="654398" y="499201"/>
                      <a:pt x="659972" y="498312"/>
                      <a:pt x="664490" y="498460"/>
                    </a:cubicBezTo>
                    <a:cubicBezTo>
                      <a:pt x="679713" y="498979"/>
                      <a:pt x="685287" y="504590"/>
                      <a:pt x="682269" y="521349"/>
                    </a:cubicBezTo>
                    <a:cubicBezTo>
                      <a:pt x="678009" y="544961"/>
                      <a:pt x="677472" y="569239"/>
                      <a:pt x="675120" y="593221"/>
                    </a:cubicBezTo>
                    <a:cubicBezTo>
                      <a:pt x="674435" y="600295"/>
                      <a:pt x="673046" y="607276"/>
                      <a:pt x="671583" y="616943"/>
                    </a:cubicBezTo>
                    <a:cubicBezTo>
                      <a:pt x="646916" y="600221"/>
                      <a:pt x="647064" y="576332"/>
                      <a:pt x="643342" y="554887"/>
                    </a:cubicBezTo>
                    <a:cubicBezTo>
                      <a:pt x="641138" y="542183"/>
                      <a:pt x="637694" y="534924"/>
                      <a:pt x="620786" y="538757"/>
                    </a:cubicBezTo>
                    <a:cubicBezTo>
                      <a:pt x="618194" y="564109"/>
                      <a:pt x="614249" y="590128"/>
                      <a:pt x="613268" y="616277"/>
                    </a:cubicBezTo>
                    <a:cubicBezTo>
                      <a:pt x="612453" y="637832"/>
                      <a:pt x="602767" y="639999"/>
                      <a:pt x="582767" y="632536"/>
                    </a:cubicBezTo>
                    <a:cubicBezTo>
                      <a:pt x="585601" y="605684"/>
                      <a:pt x="589119" y="578313"/>
                      <a:pt x="590934" y="550831"/>
                    </a:cubicBezTo>
                    <a:cubicBezTo>
                      <a:pt x="591415" y="543387"/>
                      <a:pt x="586712" y="535609"/>
                      <a:pt x="584397" y="527979"/>
                    </a:cubicBezTo>
                    <a:cubicBezTo>
                      <a:pt x="579952" y="534331"/>
                      <a:pt x="574119" y="540127"/>
                      <a:pt x="571304" y="547146"/>
                    </a:cubicBezTo>
                    <a:cubicBezTo>
                      <a:pt x="561100" y="572480"/>
                      <a:pt x="551896" y="598202"/>
                      <a:pt x="542322" y="623795"/>
                    </a:cubicBezTo>
                    <a:cubicBezTo>
                      <a:pt x="538989" y="623017"/>
                      <a:pt x="535655" y="622239"/>
                      <a:pt x="532341" y="621480"/>
                    </a:cubicBezTo>
                    <a:cubicBezTo>
                      <a:pt x="532341" y="614851"/>
                      <a:pt x="531507" y="608110"/>
                      <a:pt x="532489" y="601628"/>
                    </a:cubicBezTo>
                    <a:cubicBezTo>
                      <a:pt x="537285" y="569609"/>
                      <a:pt x="541785" y="537498"/>
                      <a:pt x="548396" y="505831"/>
                    </a:cubicBezTo>
                    <a:cubicBezTo>
                      <a:pt x="549637" y="499849"/>
                      <a:pt x="559693" y="491997"/>
                      <a:pt x="566137" y="491553"/>
                    </a:cubicBezTo>
                    <a:cubicBezTo>
                      <a:pt x="579823" y="490590"/>
                      <a:pt x="586675" y="487349"/>
                      <a:pt x="587415" y="472237"/>
                    </a:cubicBezTo>
                    <a:cubicBezTo>
                      <a:pt x="588138" y="457126"/>
                      <a:pt x="583619" y="449459"/>
                      <a:pt x="567897" y="449034"/>
                    </a:cubicBezTo>
                    <a:cubicBezTo>
                      <a:pt x="562804" y="448904"/>
                      <a:pt x="557785" y="446404"/>
                      <a:pt x="550174" y="444274"/>
                    </a:cubicBezTo>
                    <a:cubicBezTo>
                      <a:pt x="551285" y="435070"/>
                      <a:pt x="552174" y="427811"/>
                      <a:pt x="553304" y="418422"/>
                    </a:cubicBezTo>
                    <a:cubicBezTo>
                      <a:pt x="569286" y="419996"/>
                      <a:pt x="583878" y="421441"/>
                      <a:pt x="597953" y="422811"/>
                    </a:cubicBezTo>
                    <a:cubicBezTo>
                      <a:pt x="610527" y="395107"/>
                      <a:pt x="607416" y="386088"/>
                      <a:pt x="579878" y="383662"/>
                    </a:cubicBezTo>
                    <a:cubicBezTo>
                      <a:pt x="557119" y="381662"/>
                      <a:pt x="555285" y="372533"/>
                      <a:pt x="557971" y="352977"/>
                    </a:cubicBezTo>
                    <a:cubicBezTo>
                      <a:pt x="560489" y="334643"/>
                      <a:pt x="557100" y="315495"/>
                      <a:pt x="556526" y="296698"/>
                    </a:cubicBezTo>
                    <a:cubicBezTo>
                      <a:pt x="556267" y="288087"/>
                      <a:pt x="556489" y="279457"/>
                      <a:pt x="556489" y="266031"/>
                    </a:cubicBezTo>
                    <a:cubicBezTo>
                      <a:pt x="587304" y="289568"/>
                      <a:pt x="582804" y="321569"/>
                      <a:pt x="591082" y="348088"/>
                    </a:cubicBezTo>
                    <a:cubicBezTo>
                      <a:pt x="611305" y="345588"/>
                      <a:pt x="611305" y="345588"/>
                      <a:pt x="607527" y="258827"/>
                    </a:cubicBezTo>
                    <a:cubicBezTo>
                      <a:pt x="638138" y="250068"/>
                      <a:pt x="645972" y="256624"/>
                      <a:pt x="643824" y="286828"/>
                    </a:cubicBezTo>
                    <a:cubicBezTo>
                      <a:pt x="642472" y="305809"/>
                      <a:pt x="643564" y="324976"/>
                      <a:pt x="647583" y="344977"/>
                    </a:cubicBezTo>
                    <a:cubicBezTo>
                      <a:pt x="666565" y="317532"/>
                      <a:pt x="667805" y="281309"/>
                      <a:pt x="697787" y="257346"/>
                    </a:cubicBezTo>
                    <a:cubicBezTo>
                      <a:pt x="693046" y="297995"/>
                      <a:pt x="689713" y="335402"/>
                      <a:pt x="683343" y="372292"/>
                    </a:cubicBezTo>
                    <a:cubicBezTo>
                      <a:pt x="682305" y="378255"/>
                      <a:pt x="668231" y="384773"/>
                      <a:pt x="659472" y="385996"/>
                    </a:cubicBezTo>
                    <a:cubicBezTo>
                      <a:pt x="644731" y="388014"/>
                      <a:pt x="633268" y="388459"/>
                      <a:pt x="633842" y="408514"/>
                    </a:cubicBezTo>
                    <a:close/>
                    <a:moveTo>
                      <a:pt x="633768" y="156622"/>
                    </a:moveTo>
                    <a:cubicBezTo>
                      <a:pt x="649638" y="139307"/>
                      <a:pt x="668398" y="135400"/>
                      <a:pt x="689787" y="153196"/>
                    </a:cubicBezTo>
                    <a:cubicBezTo>
                      <a:pt x="679954" y="154715"/>
                      <a:pt x="670639" y="156178"/>
                      <a:pt x="661324" y="157622"/>
                    </a:cubicBezTo>
                    <a:cubicBezTo>
                      <a:pt x="661305" y="158159"/>
                      <a:pt x="661305" y="158715"/>
                      <a:pt x="661287" y="159252"/>
                    </a:cubicBezTo>
                    <a:cubicBezTo>
                      <a:pt x="664898" y="160030"/>
                      <a:pt x="668509" y="160789"/>
                      <a:pt x="672139" y="161567"/>
                    </a:cubicBezTo>
                    <a:cubicBezTo>
                      <a:pt x="672176" y="161919"/>
                      <a:pt x="672194" y="162252"/>
                      <a:pt x="672231" y="162604"/>
                    </a:cubicBezTo>
                    <a:cubicBezTo>
                      <a:pt x="665842" y="164141"/>
                      <a:pt x="659453" y="165696"/>
                      <a:pt x="653064" y="167233"/>
                    </a:cubicBezTo>
                    <a:cubicBezTo>
                      <a:pt x="653083" y="167604"/>
                      <a:pt x="653101" y="167993"/>
                      <a:pt x="653120" y="168363"/>
                    </a:cubicBezTo>
                    <a:cubicBezTo>
                      <a:pt x="658139" y="168530"/>
                      <a:pt x="663139" y="168696"/>
                      <a:pt x="668157" y="168845"/>
                    </a:cubicBezTo>
                    <a:cubicBezTo>
                      <a:pt x="668250" y="169326"/>
                      <a:pt x="668342" y="169808"/>
                      <a:pt x="668435" y="170289"/>
                    </a:cubicBezTo>
                    <a:cubicBezTo>
                      <a:pt x="661435" y="172271"/>
                      <a:pt x="654453" y="174252"/>
                      <a:pt x="647453" y="176234"/>
                    </a:cubicBezTo>
                    <a:cubicBezTo>
                      <a:pt x="647490" y="176419"/>
                      <a:pt x="647527" y="176585"/>
                      <a:pt x="647564" y="176771"/>
                    </a:cubicBezTo>
                    <a:cubicBezTo>
                      <a:pt x="654842" y="176993"/>
                      <a:pt x="662139" y="177197"/>
                      <a:pt x="669417" y="177419"/>
                    </a:cubicBezTo>
                    <a:cubicBezTo>
                      <a:pt x="669472" y="178086"/>
                      <a:pt x="669509" y="178752"/>
                      <a:pt x="669565" y="179400"/>
                    </a:cubicBezTo>
                    <a:cubicBezTo>
                      <a:pt x="662231" y="181345"/>
                      <a:pt x="654898" y="183289"/>
                      <a:pt x="647564" y="185252"/>
                    </a:cubicBezTo>
                    <a:cubicBezTo>
                      <a:pt x="647657" y="185678"/>
                      <a:pt x="647750" y="186123"/>
                      <a:pt x="647861" y="186548"/>
                    </a:cubicBezTo>
                    <a:cubicBezTo>
                      <a:pt x="653750" y="186771"/>
                      <a:pt x="659620" y="187011"/>
                      <a:pt x="665509" y="187234"/>
                    </a:cubicBezTo>
                    <a:cubicBezTo>
                      <a:pt x="665583" y="187660"/>
                      <a:pt x="665639" y="188086"/>
                      <a:pt x="665713" y="188512"/>
                    </a:cubicBezTo>
                    <a:cubicBezTo>
                      <a:pt x="658935" y="190641"/>
                      <a:pt x="652157" y="192752"/>
                      <a:pt x="645379" y="194882"/>
                    </a:cubicBezTo>
                    <a:cubicBezTo>
                      <a:pt x="645453" y="195086"/>
                      <a:pt x="645527" y="195308"/>
                      <a:pt x="645601" y="195512"/>
                    </a:cubicBezTo>
                    <a:cubicBezTo>
                      <a:pt x="653379" y="195419"/>
                      <a:pt x="661176" y="195326"/>
                      <a:pt x="668954" y="195252"/>
                    </a:cubicBezTo>
                    <a:cubicBezTo>
                      <a:pt x="668991" y="195882"/>
                      <a:pt x="669046" y="196512"/>
                      <a:pt x="669083" y="197141"/>
                    </a:cubicBezTo>
                    <a:cubicBezTo>
                      <a:pt x="661972" y="198901"/>
                      <a:pt x="654861" y="200678"/>
                      <a:pt x="647750" y="202438"/>
                    </a:cubicBezTo>
                    <a:cubicBezTo>
                      <a:pt x="647824" y="202771"/>
                      <a:pt x="647879" y="203086"/>
                      <a:pt x="647953" y="203419"/>
                    </a:cubicBezTo>
                    <a:cubicBezTo>
                      <a:pt x="656379" y="203993"/>
                      <a:pt x="664824" y="204567"/>
                      <a:pt x="673250" y="205141"/>
                    </a:cubicBezTo>
                    <a:cubicBezTo>
                      <a:pt x="673287" y="205753"/>
                      <a:pt x="673342" y="206382"/>
                      <a:pt x="673380" y="206993"/>
                    </a:cubicBezTo>
                    <a:cubicBezTo>
                      <a:pt x="666861" y="208938"/>
                      <a:pt x="660342" y="210882"/>
                      <a:pt x="652305" y="213290"/>
                    </a:cubicBezTo>
                    <a:cubicBezTo>
                      <a:pt x="660805" y="213567"/>
                      <a:pt x="667731" y="213808"/>
                      <a:pt x="674639" y="214049"/>
                    </a:cubicBezTo>
                    <a:cubicBezTo>
                      <a:pt x="674676" y="214549"/>
                      <a:pt x="674731" y="215067"/>
                      <a:pt x="674768" y="215567"/>
                    </a:cubicBezTo>
                    <a:cubicBezTo>
                      <a:pt x="668824" y="217419"/>
                      <a:pt x="662861" y="219271"/>
                      <a:pt x="656916" y="221123"/>
                    </a:cubicBezTo>
                    <a:cubicBezTo>
                      <a:pt x="656972" y="221382"/>
                      <a:pt x="657009" y="221642"/>
                      <a:pt x="657065" y="221901"/>
                    </a:cubicBezTo>
                    <a:cubicBezTo>
                      <a:pt x="664916" y="221864"/>
                      <a:pt x="672768" y="221827"/>
                      <a:pt x="680620" y="221790"/>
                    </a:cubicBezTo>
                    <a:cubicBezTo>
                      <a:pt x="680713" y="222531"/>
                      <a:pt x="680824" y="223271"/>
                      <a:pt x="680917" y="224012"/>
                    </a:cubicBezTo>
                    <a:cubicBezTo>
                      <a:pt x="674861" y="226160"/>
                      <a:pt x="668805" y="228290"/>
                      <a:pt x="662750" y="230438"/>
                    </a:cubicBezTo>
                    <a:cubicBezTo>
                      <a:pt x="662805" y="230882"/>
                      <a:pt x="662842" y="231345"/>
                      <a:pt x="662898" y="231790"/>
                    </a:cubicBezTo>
                    <a:cubicBezTo>
                      <a:pt x="672954" y="231160"/>
                      <a:pt x="683028" y="230549"/>
                      <a:pt x="693083" y="229920"/>
                    </a:cubicBezTo>
                    <a:cubicBezTo>
                      <a:pt x="684065" y="240438"/>
                      <a:pt x="672583" y="245327"/>
                      <a:pt x="659546" y="244123"/>
                    </a:cubicBezTo>
                    <a:cubicBezTo>
                      <a:pt x="642286" y="242531"/>
                      <a:pt x="629268" y="233308"/>
                      <a:pt x="621120" y="217956"/>
                    </a:cubicBezTo>
                    <a:cubicBezTo>
                      <a:pt x="619268" y="214456"/>
                      <a:pt x="618657" y="210049"/>
                      <a:pt x="618416" y="205993"/>
                    </a:cubicBezTo>
                    <a:cubicBezTo>
                      <a:pt x="617249" y="187641"/>
                      <a:pt x="621601" y="169900"/>
                      <a:pt x="633768" y="156622"/>
                    </a:cubicBezTo>
                    <a:close/>
                    <a:moveTo>
                      <a:pt x="561415" y="145067"/>
                    </a:moveTo>
                    <a:cubicBezTo>
                      <a:pt x="577286" y="127751"/>
                      <a:pt x="596045" y="123844"/>
                      <a:pt x="617434" y="141641"/>
                    </a:cubicBezTo>
                    <a:cubicBezTo>
                      <a:pt x="607601" y="143159"/>
                      <a:pt x="598286" y="144622"/>
                      <a:pt x="588971" y="146066"/>
                    </a:cubicBezTo>
                    <a:cubicBezTo>
                      <a:pt x="588952" y="146604"/>
                      <a:pt x="588952" y="147159"/>
                      <a:pt x="588934" y="147696"/>
                    </a:cubicBezTo>
                    <a:cubicBezTo>
                      <a:pt x="592545" y="148474"/>
                      <a:pt x="596156" y="149233"/>
                      <a:pt x="599786" y="150011"/>
                    </a:cubicBezTo>
                    <a:cubicBezTo>
                      <a:pt x="599823" y="150363"/>
                      <a:pt x="599841" y="150696"/>
                      <a:pt x="599879" y="151048"/>
                    </a:cubicBezTo>
                    <a:cubicBezTo>
                      <a:pt x="593490" y="152585"/>
                      <a:pt x="587101" y="154141"/>
                      <a:pt x="580712" y="155678"/>
                    </a:cubicBezTo>
                    <a:cubicBezTo>
                      <a:pt x="580730" y="156048"/>
                      <a:pt x="580749" y="156437"/>
                      <a:pt x="580767" y="156807"/>
                    </a:cubicBezTo>
                    <a:cubicBezTo>
                      <a:pt x="585786" y="156974"/>
                      <a:pt x="590786" y="157141"/>
                      <a:pt x="595804" y="157289"/>
                    </a:cubicBezTo>
                    <a:cubicBezTo>
                      <a:pt x="595897" y="157770"/>
                      <a:pt x="595990" y="158252"/>
                      <a:pt x="596082" y="158733"/>
                    </a:cubicBezTo>
                    <a:cubicBezTo>
                      <a:pt x="589082" y="160715"/>
                      <a:pt x="582100" y="162696"/>
                      <a:pt x="575100" y="164678"/>
                    </a:cubicBezTo>
                    <a:cubicBezTo>
                      <a:pt x="575137" y="164863"/>
                      <a:pt x="575174" y="165030"/>
                      <a:pt x="575212" y="165215"/>
                    </a:cubicBezTo>
                    <a:cubicBezTo>
                      <a:pt x="582489" y="165437"/>
                      <a:pt x="589786" y="165641"/>
                      <a:pt x="597064" y="165863"/>
                    </a:cubicBezTo>
                    <a:cubicBezTo>
                      <a:pt x="597119" y="166530"/>
                      <a:pt x="597156" y="167196"/>
                      <a:pt x="597212" y="167845"/>
                    </a:cubicBezTo>
                    <a:cubicBezTo>
                      <a:pt x="589878" y="169789"/>
                      <a:pt x="582545" y="171734"/>
                      <a:pt x="575212" y="173697"/>
                    </a:cubicBezTo>
                    <a:cubicBezTo>
                      <a:pt x="575304" y="174122"/>
                      <a:pt x="575397" y="174567"/>
                      <a:pt x="575508" y="174993"/>
                    </a:cubicBezTo>
                    <a:cubicBezTo>
                      <a:pt x="581397" y="175215"/>
                      <a:pt x="587267" y="175456"/>
                      <a:pt x="593156" y="175678"/>
                    </a:cubicBezTo>
                    <a:cubicBezTo>
                      <a:pt x="593230" y="176104"/>
                      <a:pt x="593286" y="176530"/>
                      <a:pt x="593360" y="176956"/>
                    </a:cubicBezTo>
                    <a:cubicBezTo>
                      <a:pt x="586582" y="179085"/>
                      <a:pt x="579804" y="181197"/>
                      <a:pt x="573026" y="183326"/>
                    </a:cubicBezTo>
                    <a:cubicBezTo>
                      <a:pt x="573100" y="183530"/>
                      <a:pt x="573174" y="183752"/>
                      <a:pt x="573249" y="183956"/>
                    </a:cubicBezTo>
                    <a:cubicBezTo>
                      <a:pt x="581026" y="183863"/>
                      <a:pt x="588823" y="183771"/>
                      <a:pt x="596601" y="183697"/>
                    </a:cubicBezTo>
                    <a:cubicBezTo>
                      <a:pt x="596638" y="184326"/>
                      <a:pt x="596693" y="184956"/>
                      <a:pt x="596730" y="185586"/>
                    </a:cubicBezTo>
                    <a:cubicBezTo>
                      <a:pt x="589619" y="187345"/>
                      <a:pt x="582508" y="189123"/>
                      <a:pt x="575397" y="190882"/>
                    </a:cubicBezTo>
                    <a:cubicBezTo>
                      <a:pt x="575471" y="191215"/>
                      <a:pt x="575526" y="191530"/>
                      <a:pt x="575600" y="191863"/>
                    </a:cubicBezTo>
                    <a:cubicBezTo>
                      <a:pt x="584027" y="192438"/>
                      <a:pt x="592471" y="193012"/>
                      <a:pt x="600897" y="193586"/>
                    </a:cubicBezTo>
                    <a:cubicBezTo>
                      <a:pt x="600934" y="194197"/>
                      <a:pt x="600990" y="194826"/>
                      <a:pt x="601027" y="195438"/>
                    </a:cubicBezTo>
                    <a:cubicBezTo>
                      <a:pt x="594508" y="197382"/>
                      <a:pt x="587989" y="199326"/>
                      <a:pt x="579952" y="201734"/>
                    </a:cubicBezTo>
                    <a:cubicBezTo>
                      <a:pt x="588452" y="202012"/>
                      <a:pt x="595379" y="202252"/>
                      <a:pt x="602286" y="202493"/>
                    </a:cubicBezTo>
                    <a:cubicBezTo>
                      <a:pt x="602323" y="202993"/>
                      <a:pt x="602379" y="203512"/>
                      <a:pt x="602416" y="204012"/>
                    </a:cubicBezTo>
                    <a:cubicBezTo>
                      <a:pt x="596453" y="205864"/>
                      <a:pt x="590508" y="207716"/>
                      <a:pt x="584545" y="209567"/>
                    </a:cubicBezTo>
                    <a:cubicBezTo>
                      <a:pt x="584601" y="209827"/>
                      <a:pt x="584638" y="210086"/>
                      <a:pt x="584693" y="210345"/>
                    </a:cubicBezTo>
                    <a:cubicBezTo>
                      <a:pt x="592545" y="210308"/>
                      <a:pt x="600397" y="210271"/>
                      <a:pt x="608249" y="210234"/>
                    </a:cubicBezTo>
                    <a:cubicBezTo>
                      <a:pt x="608342" y="210975"/>
                      <a:pt x="608453" y="211716"/>
                      <a:pt x="608545" y="212456"/>
                    </a:cubicBezTo>
                    <a:cubicBezTo>
                      <a:pt x="602490" y="214604"/>
                      <a:pt x="596434" y="216734"/>
                      <a:pt x="590378" y="218882"/>
                    </a:cubicBezTo>
                    <a:cubicBezTo>
                      <a:pt x="590434" y="219327"/>
                      <a:pt x="590471" y="219790"/>
                      <a:pt x="590526" y="220234"/>
                    </a:cubicBezTo>
                    <a:cubicBezTo>
                      <a:pt x="600582" y="219605"/>
                      <a:pt x="610656" y="218993"/>
                      <a:pt x="620712" y="218364"/>
                    </a:cubicBezTo>
                    <a:cubicBezTo>
                      <a:pt x="611694" y="228882"/>
                      <a:pt x="600212" y="233771"/>
                      <a:pt x="587175" y="232568"/>
                    </a:cubicBezTo>
                    <a:cubicBezTo>
                      <a:pt x="569915" y="230975"/>
                      <a:pt x="556896" y="221753"/>
                      <a:pt x="548748" y="206401"/>
                    </a:cubicBezTo>
                    <a:cubicBezTo>
                      <a:pt x="546896" y="202901"/>
                      <a:pt x="546285" y="198493"/>
                      <a:pt x="546044" y="194437"/>
                    </a:cubicBezTo>
                    <a:cubicBezTo>
                      <a:pt x="544915" y="176085"/>
                      <a:pt x="549248" y="158344"/>
                      <a:pt x="561415" y="145067"/>
                    </a:cubicBezTo>
                    <a:close/>
                    <a:moveTo>
                      <a:pt x="486581" y="145067"/>
                    </a:moveTo>
                    <a:cubicBezTo>
                      <a:pt x="502451" y="127751"/>
                      <a:pt x="521211" y="123844"/>
                      <a:pt x="542600" y="141641"/>
                    </a:cubicBezTo>
                    <a:cubicBezTo>
                      <a:pt x="532766" y="143159"/>
                      <a:pt x="523452" y="144622"/>
                      <a:pt x="514137" y="146066"/>
                    </a:cubicBezTo>
                    <a:cubicBezTo>
                      <a:pt x="514118" y="146604"/>
                      <a:pt x="514118" y="147159"/>
                      <a:pt x="514100" y="147696"/>
                    </a:cubicBezTo>
                    <a:cubicBezTo>
                      <a:pt x="517711" y="148474"/>
                      <a:pt x="521322" y="149233"/>
                      <a:pt x="524952" y="150011"/>
                    </a:cubicBezTo>
                    <a:cubicBezTo>
                      <a:pt x="524989" y="150363"/>
                      <a:pt x="525007" y="150696"/>
                      <a:pt x="525044" y="151048"/>
                    </a:cubicBezTo>
                    <a:cubicBezTo>
                      <a:pt x="518655" y="152585"/>
                      <a:pt x="512266" y="154141"/>
                      <a:pt x="505877" y="155678"/>
                    </a:cubicBezTo>
                    <a:cubicBezTo>
                      <a:pt x="505896" y="156048"/>
                      <a:pt x="505914" y="156437"/>
                      <a:pt x="505933" y="156807"/>
                    </a:cubicBezTo>
                    <a:cubicBezTo>
                      <a:pt x="510951" y="156974"/>
                      <a:pt x="515951" y="157141"/>
                      <a:pt x="520970" y="157289"/>
                    </a:cubicBezTo>
                    <a:cubicBezTo>
                      <a:pt x="521063" y="157770"/>
                      <a:pt x="521155" y="158252"/>
                      <a:pt x="521248" y="158733"/>
                    </a:cubicBezTo>
                    <a:cubicBezTo>
                      <a:pt x="514248" y="160715"/>
                      <a:pt x="507266" y="162696"/>
                      <a:pt x="500266" y="164678"/>
                    </a:cubicBezTo>
                    <a:cubicBezTo>
                      <a:pt x="500303" y="164863"/>
                      <a:pt x="500340" y="165030"/>
                      <a:pt x="500377" y="165215"/>
                    </a:cubicBezTo>
                    <a:cubicBezTo>
                      <a:pt x="507655" y="165437"/>
                      <a:pt x="514951" y="165641"/>
                      <a:pt x="522229" y="165863"/>
                    </a:cubicBezTo>
                    <a:cubicBezTo>
                      <a:pt x="522285" y="166530"/>
                      <a:pt x="522322" y="167196"/>
                      <a:pt x="522377" y="167845"/>
                    </a:cubicBezTo>
                    <a:cubicBezTo>
                      <a:pt x="515044" y="169789"/>
                      <a:pt x="507711" y="171734"/>
                      <a:pt x="500377" y="173697"/>
                    </a:cubicBezTo>
                    <a:cubicBezTo>
                      <a:pt x="500470" y="174122"/>
                      <a:pt x="500562" y="174567"/>
                      <a:pt x="500674" y="174993"/>
                    </a:cubicBezTo>
                    <a:cubicBezTo>
                      <a:pt x="506562" y="175215"/>
                      <a:pt x="512433" y="175456"/>
                      <a:pt x="518322" y="175678"/>
                    </a:cubicBezTo>
                    <a:cubicBezTo>
                      <a:pt x="518396" y="176104"/>
                      <a:pt x="518451" y="176530"/>
                      <a:pt x="518526" y="176956"/>
                    </a:cubicBezTo>
                    <a:cubicBezTo>
                      <a:pt x="511748" y="179085"/>
                      <a:pt x="504970" y="181197"/>
                      <a:pt x="498192" y="183326"/>
                    </a:cubicBezTo>
                    <a:cubicBezTo>
                      <a:pt x="498266" y="183530"/>
                      <a:pt x="498340" y="183752"/>
                      <a:pt x="498414" y="183956"/>
                    </a:cubicBezTo>
                    <a:cubicBezTo>
                      <a:pt x="506192" y="183863"/>
                      <a:pt x="513989" y="183771"/>
                      <a:pt x="521766" y="183697"/>
                    </a:cubicBezTo>
                    <a:cubicBezTo>
                      <a:pt x="521803" y="184326"/>
                      <a:pt x="521859" y="184956"/>
                      <a:pt x="521896" y="185586"/>
                    </a:cubicBezTo>
                    <a:cubicBezTo>
                      <a:pt x="514785" y="187345"/>
                      <a:pt x="507674" y="189123"/>
                      <a:pt x="500562" y="190882"/>
                    </a:cubicBezTo>
                    <a:cubicBezTo>
                      <a:pt x="500636" y="191215"/>
                      <a:pt x="500692" y="191530"/>
                      <a:pt x="500766" y="191863"/>
                    </a:cubicBezTo>
                    <a:cubicBezTo>
                      <a:pt x="509192" y="192438"/>
                      <a:pt x="517637" y="193012"/>
                      <a:pt x="526063" y="193586"/>
                    </a:cubicBezTo>
                    <a:cubicBezTo>
                      <a:pt x="526100" y="194197"/>
                      <a:pt x="526155" y="194826"/>
                      <a:pt x="526192" y="195438"/>
                    </a:cubicBezTo>
                    <a:cubicBezTo>
                      <a:pt x="519674" y="197382"/>
                      <a:pt x="513155" y="199326"/>
                      <a:pt x="505118" y="201734"/>
                    </a:cubicBezTo>
                    <a:cubicBezTo>
                      <a:pt x="513618" y="202012"/>
                      <a:pt x="520544" y="202252"/>
                      <a:pt x="527452" y="202493"/>
                    </a:cubicBezTo>
                    <a:cubicBezTo>
                      <a:pt x="527489" y="202993"/>
                      <a:pt x="527544" y="203512"/>
                      <a:pt x="527581" y="204012"/>
                    </a:cubicBezTo>
                    <a:cubicBezTo>
                      <a:pt x="521618" y="205864"/>
                      <a:pt x="515674" y="207716"/>
                      <a:pt x="509711" y="209567"/>
                    </a:cubicBezTo>
                    <a:cubicBezTo>
                      <a:pt x="509766" y="209827"/>
                      <a:pt x="509803" y="210086"/>
                      <a:pt x="509859" y="210345"/>
                    </a:cubicBezTo>
                    <a:cubicBezTo>
                      <a:pt x="517711" y="210308"/>
                      <a:pt x="525563" y="210271"/>
                      <a:pt x="533415" y="210234"/>
                    </a:cubicBezTo>
                    <a:cubicBezTo>
                      <a:pt x="533507" y="210975"/>
                      <a:pt x="533618" y="211716"/>
                      <a:pt x="533711" y="212456"/>
                    </a:cubicBezTo>
                    <a:cubicBezTo>
                      <a:pt x="527655" y="214604"/>
                      <a:pt x="521600" y="216734"/>
                      <a:pt x="515544" y="218882"/>
                    </a:cubicBezTo>
                    <a:cubicBezTo>
                      <a:pt x="515600" y="219327"/>
                      <a:pt x="515637" y="219790"/>
                      <a:pt x="515692" y="220234"/>
                    </a:cubicBezTo>
                    <a:cubicBezTo>
                      <a:pt x="525748" y="219605"/>
                      <a:pt x="535822" y="218993"/>
                      <a:pt x="545878" y="218364"/>
                    </a:cubicBezTo>
                    <a:cubicBezTo>
                      <a:pt x="536859" y="228882"/>
                      <a:pt x="525377" y="233771"/>
                      <a:pt x="512340" y="232568"/>
                    </a:cubicBezTo>
                    <a:cubicBezTo>
                      <a:pt x="495081" y="230975"/>
                      <a:pt x="482062" y="221753"/>
                      <a:pt x="473914" y="206401"/>
                    </a:cubicBezTo>
                    <a:cubicBezTo>
                      <a:pt x="472062" y="202901"/>
                      <a:pt x="471451" y="198493"/>
                      <a:pt x="471210" y="194437"/>
                    </a:cubicBezTo>
                    <a:cubicBezTo>
                      <a:pt x="470062" y="176085"/>
                      <a:pt x="474414" y="158344"/>
                      <a:pt x="486581" y="145067"/>
                    </a:cubicBezTo>
                    <a:close/>
                    <a:moveTo>
                      <a:pt x="401542" y="145067"/>
                    </a:moveTo>
                    <a:cubicBezTo>
                      <a:pt x="417413" y="127751"/>
                      <a:pt x="436173" y="123844"/>
                      <a:pt x="457562" y="141641"/>
                    </a:cubicBezTo>
                    <a:cubicBezTo>
                      <a:pt x="447728" y="143159"/>
                      <a:pt x="438413" y="144622"/>
                      <a:pt x="429098" y="146066"/>
                    </a:cubicBezTo>
                    <a:cubicBezTo>
                      <a:pt x="429080" y="146604"/>
                      <a:pt x="429080" y="147159"/>
                      <a:pt x="429061" y="147696"/>
                    </a:cubicBezTo>
                    <a:cubicBezTo>
                      <a:pt x="432673" y="148474"/>
                      <a:pt x="436284" y="149233"/>
                      <a:pt x="439913" y="150011"/>
                    </a:cubicBezTo>
                    <a:cubicBezTo>
                      <a:pt x="439950" y="150363"/>
                      <a:pt x="439969" y="150696"/>
                      <a:pt x="440006" y="151048"/>
                    </a:cubicBezTo>
                    <a:cubicBezTo>
                      <a:pt x="433617" y="152585"/>
                      <a:pt x="427228" y="154141"/>
                      <a:pt x="420839" y="155678"/>
                    </a:cubicBezTo>
                    <a:cubicBezTo>
                      <a:pt x="420858" y="156048"/>
                      <a:pt x="420876" y="156437"/>
                      <a:pt x="420895" y="156807"/>
                    </a:cubicBezTo>
                    <a:cubicBezTo>
                      <a:pt x="425913" y="156974"/>
                      <a:pt x="430913" y="157141"/>
                      <a:pt x="435932" y="157289"/>
                    </a:cubicBezTo>
                    <a:cubicBezTo>
                      <a:pt x="436024" y="157770"/>
                      <a:pt x="436117" y="158252"/>
                      <a:pt x="436210" y="158733"/>
                    </a:cubicBezTo>
                    <a:cubicBezTo>
                      <a:pt x="429210" y="160715"/>
                      <a:pt x="422228" y="162696"/>
                      <a:pt x="415228" y="164678"/>
                    </a:cubicBezTo>
                    <a:cubicBezTo>
                      <a:pt x="415265" y="164863"/>
                      <a:pt x="415302" y="165030"/>
                      <a:pt x="415339" y="165215"/>
                    </a:cubicBezTo>
                    <a:cubicBezTo>
                      <a:pt x="422617" y="165437"/>
                      <a:pt x="429913" y="165641"/>
                      <a:pt x="437191" y="165863"/>
                    </a:cubicBezTo>
                    <a:cubicBezTo>
                      <a:pt x="437247" y="166530"/>
                      <a:pt x="437284" y="167196"/>
                      <a:pt x="437339" y="167845"/>
                    </a:cubicBezTo>
                    <a:cubicBezTo>
                      <a:pt x="430006" y="169789"/>
                      <a:pt x="422672" y="171734"/>
                      <a:pt x="415339" y="173697"/>
                    </a:cubicBezTo>
                    <a:cubicBezTo>
                      <a:pt x="415432" y="174122"/>
                      <a:pt x="415524" y="174567"/>
                      <a:pt x="415635" y="174993"/>
                    </a:cubicBezTo>
                    <a:cubicBezTo>
                      <a:pt x="421524" y="175215"/>
                      <a:pt x="427395" y="175456"/>
                      <a:pt x="433284" y="175678"/>
                    </a:cubicBezTo>
                    <a:cubicBezTo>
                      <a:pt x="433358" y="176104"/>
                      <a:pt x="433413" y="176530"/>
                      <a:pt x="433487" y="176956"/>
                    </a:cubicBezTo>
                    <a:cubicBezTo>
                      <a:pt x="426710" y="179085"/>
                      <a:pt x="419932" y="181197"/>
                      <a:pt x="413154" y="183326"/>
                    </a:cubicBezTo>
                    <a:cubicBezTo>
                      <a:pt x="413228" y="183530"/>
                      <a:pt x="413302" y="183752"/>
                      <a:pt x="413376" y="183956"/>
                    </a:cubicBezTo>
                    <a:cubicBezTo>
                      <a:pt x="421154" y="183863"/>
                      <a:pt x="428950" y="183771"/>
                      <a:pt x="436728" y="183697"/>
                    </a:cubicBezTo>
                    <a:cubicBezTo>
                      <a:pt x="436765" y="184326"/>
                      <a:pt x="436821" y="184956"/>
                      <a:pt x="436858" y="185586"/>
                    </a:cubicBezTo>
                    <a:cubicBezTo>
                      <a:pt x="429747" y="187345"/>
                      <a:pt x="422635" y="189123"/>
                      <a:pt x="415524" y="190882"/>
                    </a:cubicBezTo>
                    <a:cubicBezTo>
                      <a:pt x="415598" y="191215"/>
                      <a:pt x="415654" y="191530"/>
                      <a:pt x="415728" y="191863"/>
                    </a:cubicBezTo>
                    <a:cubicBezTo>
                      <a:pt x="424154" y="192438"/>
                      <a:pt x="432598" y="193012"/>
                      <a:pt x="441025" y="193586"/>
                    </a:cubicBezTo>
                    <a:cubicBezTo>
                      <a:pt x="441062" y="194197"/>
                      <a:pt x="441117" y="194826"/>
                      <a:pt x="441154" y="195438"/>
                    </a:cubicBezTo>
                    <a:cubicBezTo>
                      <a:pt x="434636" y="197382"/>
                      <a:pt x="428117" y="199326"/>
                      <a:pt x="420080" y="201734"/>
                    </a:cubicBezTo>
                    <a:cubicBezTo>
                      <a:pt x="428580" y="202012"/>
                      <a:pt x="435506" y="202252"/>
                      <a:pt x="442413" y="202493"/>
                    </a:cubicBezTo>
                    <a:cubicBezTo>
                      <a:pt x="442450" y="202993"/>
                      <a:pt x="442506" y="203512"/>
                      <a:pt x="442543" y="204012"/>
                    </a:cubicBezTo>
                    <a:cubicBezTo>
                      <a:pt x="436580" y="205864"/>
                      <a:pt x="430636" y="207716"/>
                      <a:pt x="424672" y="209567"/>
                    </a:cubicBezTo>
                    <a:cubicBezTo>
                      <a:pt x="424728" y="209827"/>
                      <a:pt x="424765" y="210086"/>
                      <a:pt x="424821" y="210345"/>
                    </a:cubicBezTo>
                    <a:cubicBezTo>
                      <a:pt x="432673" y="210308"/>
                      <a:pt x="440524" y="210271"/>
                      <a:pt x="448377" y="210234"/>
                    </a:cubicBezTo>
                    <a:cubicBezTo>
                      <a:pt x="448469" y="210975"/>
                      <a:pt x="448580" y="211716"/>
                      <a:pt x="448673" y="212456"/>
                    </a:cubicBezTo>
                    <a:cubicBezTo>
                      <a:pt x="442617" y="214604"/>
                      <a:pt x="436562" y="216734"/>
                      <a:pt x="430506" y="218882"/>
                    </a:cubicBezTo>
                    <a:cubicBezTo>
                      <a:pt x="430561" y="219327"/>
                      <a:pt x="430598" y="219790"/>
                      <a:pt x="430654" y="220234"/>
                    </a:cubicBezTo>
                    <a:cubicBezTo>
                      <a:pt x="440710" y="219605"/>
                      <a:pt x="450784" y="218993"/>
                      <a:pt x="460840" y="218364"/>
                    </a:cubicBezTo>
                    <a:cubicBezTo>
                      <a:pt x="451821" y="228882"/>
                      <a:pt x="440339" y="233771"/>
                      <a:pt x="427302" y="232568"/>
                    </a:cubicBezTo>
                    <a:cubicBezTo>
                      <a:pt x="410043" y="230975"/>
                      <a:pt x="397024" y="221753"/>
                      <a:pt x="388876" y="206401"/>
                    </a:cubicBezTo>
                    <a:cubicBezTo>
                      <a:pt x="387024" y="202901"/>
                      <a:pt x="386413" y="198493"/>
                      <a:pt x="386172" y="194437"/>
                    </a:cubicBezTo>
                    <a:cubicBezTo>
                      <a:pt x="385042" y="176085"/>
                      <a:pt x="389394" y="158344"/>
                      <a:pt x="401542" y="145067"/>
                    </a:cubicBezTo>
                    <a:close/>
                    <a:moveTo>
                      <a:pt x="321856" y="193141"/>
                    </a:moveTo>
                    <a:cubicBezTo>
                      <a:pt x="321282" y="234253"/>
                      <a:pt x="295560" y="274327"/>
                      <a:pt x="262874" y="284994"/>
                    </a:cubicBezTo>
                    <a:cubicBezTo>
                      <a:pt x="247837" y="218401"/>
                      <a:pt x="265874" y="190326"/>
                      <a:pt x="321856" y="193141"/>
                    </a:cubicBezTo>
                    <a:close/>
                    <a:moveTo>
                      <a:pt x="194484" y="266290"/>
                    </a:moveTo>
                    <a:cubicBezTo>
                      <a:pt x="198966" y="306698"/>
                      <a:pt x="227151" y="342328"/>
                      <a:pt x="212410" y="388051"/>
                    </a:cubicBezTo>
                    <a:cubicBezTo>
                      <a:pt x="146761" y="335050"/>
                      <a:pt x="141187" y="296809"/>
                      <a:pt x="194484" y="266290"/>
                    </a:cubicBezTo>
                    <a:close/>
                    <a:moveTo>
                      <a:pt x="153169" y="350940"/>
                    </a:moveTo>
                    <a:cubicBezTo>
                      <a:pt x="168317" y="369940"/>
                      <a:pt x="182891" y="388218"/>
                      <a:pt x="195780" y="404348"/>
                    </a:cubicBezTo>
                    <a:cubicBezTo>
                      <a:pt x="188206" y="415718"/>
                      <a:pt x="182706" y="423996"/>
                      <a:pt x="175780" y="434385"/>
                    </a:cubicBezTo>
                    <a:cubicBezTo>
                      <a:pt x="130187" y="422163"/>
                      <a:pt x="121909" y="395866"/>
                      <a:pt x="153169" y="350940"/>
                    </a:cubicBezTo>
                    <a:close/>
                    <a:moveTo>
                      <a:pt x="130187" y="449626"/>
                    </a:moveTo>
                    <a:cubicBezTo>
                      <a:pt x="131557" y="431255"/>
                      <a:pt x="146002" y="438626"/>
                      <a:pt x="156484" y="442978"/>
                    </a:cubicBezTo>
                    <a:cubicBezTo>
                      <a:pt x="166947" y="447330"/>
                      <a:pt x="177132" y="452330"/>
                      <a:pt x="191799" y="459034"/>
                    </a:cubicBezTo>
                    <a:cubicBezTo>
                      <a:pt x="184262" y="464886"/>
                      <a:pt x="177077" y="467682"/>
                      <a:pt x="176688" y="471219"/>
                    </a:cubicBezTo>
                    <a:cubicBezTo>
                      <a:pt x="173891" y="496904"/>
                      <a:pt x="152243" y="489053"/>
                      <a:pt x="144298" y="483886"/>
                    </a:cubicBezTo>
                    <a:cubicBezTo>
                      <a:pt x="135502" y="478164"/>
                      <a:pt x="129317" y="461126"/>
                      <a:pt x="130187" y="449626"/>
                    </a:cubicBezTo>
                    <a:close/>
                    <a:moveTo>
                      <a:pt x="140595" y="502793"/>
                    </a:moveTo>
                    <a:cubicBezTo>
                      <a:pt x="163595" y="494460"/>
                      <a:pt x="180002" y="503145"/>
                      <a:pt x="187132" y="531275"/>
                    </a:cubicBezTo>
                    <a:cubicBezTo>
                      <a:pt x="167262" y="537312"/>
                      <a:pt x="148484" y="550535"/>
                      <a:pt x="134539" y="526572"/>
                    </a:cubicBezTo>
                    <a:cubicBezTo>
                      <a:pt x="131446" y="521257"/>
                      <a:pt x="136002" y="504460"/>
                      <a:pt x="140595" y="502793"/>
                    </a:cubicBezTo>
                    <a:close/>
                    <a:moveTo>
                      <a:pt x="137576" y="556905"/>
                    </a:moveTo>
                    <a:cubicBezTo>
                      <a:pt x="155798" y="553665"/>
                      <a:pt x="170669" y="551035"/>
                      <a:pt x="190373" y="547535"/>
                    </a:cubicBezTo>
                    <a:cubicBezTo>
                      <a:pt x="184188" y="557109"/>
                      <a:pt x="181077" y="561905"/>
                      <a:pt x="177132" y="568035"/>
                    </a:cubicBezTo>
                    <a:cubicBezTo>
                      <a:pt x="181614" y="569498"/>
                      <a:pt x="184873" y="570183"/>
                      <a:pt x="187780" y="571591"/>
                    </a:cubicBezTo>
                    <a:cubicBezTo>
                      <a:pt x="191540" y="573406"/>
                      <a:pt x="195003" y="575794"/>
                      <a:pt x="204669" y="581554"/>
                    </a:cubicBezTo>
                    <a:cubicBezTo>
                      <a:pt x="183206" y="588221"/>
                      <a:pt x="167391" y="593147"/>
                      <a:pt x="148928" y="598887"/>
                    </a:cubicBezTo>
                    <a:cubicBezTo>
                      <a:pt x="144687" y="583202"/>
                      <a:pt x="141428" y="571109"/>
                      <a:pt x="137576" y="556905"/>
                    </a:cubicBezTo>
                    <a:close/>
                    <a:moveTo>
                      <a:pt x="159391" y="643795"/>
                    </a:moveTo>
                    <a:cubicBezTo>
                      <a:pt x="154724" y="616554"/>
                      <a:pt x="160447" y="610128"/>
                      <a:pt x="195466" y="603221"/>
                    </a:cubicBezTo>
                    <a:cubicBezTo>
                      <a:pt x="195299" y="636277"/>
                      <a:pt x="188336" y="644092"/>
                      <a:pt x="159391" y="643795"/>
                    </a:cubicBezTo>
                    <a:close/>
                    <a:moveTo>
                      <a:pt x="170873" y="673999"/>
                    </a:moveTo>
                    <a:cubicBezTo>
                      <a:pt x="171910" y="662870"/>
                      <a:pt x="187077" y="653036"/>
                      <a:pt x="198651" y="639592"/>
                    </a:cubicBezTo>
                    <a:cubicBezTo>
                      <a:pt x="211355" y="685296"/>
                      <a:pt x="211355" y="685296"/>
                      <a:pt x="190706" y="711407"/>
                    </a:cubicBezTo>
                    <a:cubicBezTo>
                      <a:pt x="182854" y="697741"/>
                      <a:pt x="169854" y="685222"/>
                      <a:pt x="170873" y="673999"/>
                    </a:cubicBezTo>
                    <a:close/>
                    <a:moveTo>
                      <a:pt x="232337" y="763815"/>
                    </a:moveTo>
                    <a:cubicBezTo>
                      <a:pt x="196355" y="740963"/>
                      <a:pt x="196706" y="732278"/>
                      <a:pt x="233763" y="686870"/>
                    </a:cubicBezTo>
                    <a:cubicBezTo>
                      <a:pt x="254300" y="714056"/>
                      <a:pt x="237022" y="737722"/>
                      <a:pt x="232337" y="763815"/>
                    </a:cubicBezTo>
                    <a:close/>
                    <a:moveTo>
                      <a:pt x="233022" y="334551"/>
                    </a:moveTo>
                    <a:cubicBezTo>
                      <a:pt x="199966" y="271976"/>
                      <a:pt x="195873" y="242808"/>
                      <a:pt x="250448" y="219808"/>
                    </a:cubicBezTo>
                    <a:cubicBezTo>
                      <a:pt x="240948" y="257605"/>
                      <a:pt x="263226" y="297606"/>
                      <a:pt x="233022" y="334551"/>
                    </a:cubicBezTo>
                    <a:close/>
                    <a:moveTo>
                      <a:pt x="266448" y="726111"/>
                    </a:moveTo>
                    <a:cubicBezTo>
                      <a:pt x="281837" y="753926"/>
                      <a:pt x="283911" y="781686"/>
                      <a:pt x="286745" y="811316"/>
                    </a:cubicBezTo>
                    <a:cubicBezTo>
                      <a:pt x="244392" y="794353"/>
                      <a:pt x="238244" y="769464"/>
                      <a:pt x="266448" y="726111"/>
                    </a:cubicBezTo>
                    <a:close/>
                    <a:moveTo>
                      <a:pt x="291837" y="741704"/>
                    </a:moveTo>
                    <a:cubicBezTo>
                      <a:pt x="302189" y="737611"/>
                      <a:pt x="310949" y="734167"/>
                      <a:pt x="320301" y="730482"/>
                    </a:cubicBezTo>
                    <a:cubicBezTo>
                      <a:pt x="335708" y="766297"/>
                      <a:pt x="351579" y="803223"/>
                      <a:pt x="367524" y="840261"/>
                    </a:cubicBezTo>
                    <a:cubicBezTo>
                      <a:pt x="316004" y="855520"/>
                      <a:pt x="287300" y="799464"/>
                      <a:pt x="291837" y="741704"/>
                    </a:cubicBezTo>
                    <a:close/>
                    <a:moveTo>
                      <a:pt x="270837" y="549850"/>
                    </a:moveTo>
                    <a:cubicBezTo>
                      <a:pt x="254800" y="459737"/>
                      <a:pt x="292782" y="373588"/>
                      <a:pt x="368209" y="329865"/>
                    </a:cubicBezTo>
                    <a:cubicBezTo>
                      <a:pt x="382339" y="321680"/>
                      <a:pt x="396913" y="314069"/>
                      <a:pt x="411857" y="307476"/>
                    </a:cubicBezTo>
                    <a:cubicBezTo>
                      <a:pt x="459247" y="286605"/>
                      <a:pt x="474784" y="296494"/>
                      <a:pt x="475710" y="351754"/>
                    </a:cubicBezTo>
                    <a:cubicBezTo>
                      <a:pt x="481969" y="376273"/>
                      <a:pt x="468858" y="390866"/>
                      <a:pt x="442080" y="401588"/>
                    </a:cubicBezTo>
                    <a:cubicBezTo>
                      <a:pt x="391339" y="421904"/>
                      <a:pt x="365135" y="471089"/>
                      <a:pt x="372320" y="524572"/>
                    </a:cubicBezTo>
                    <a:cubicBezTo>
                      <a:pt x="377431" y="562683"/>
                      <a:pt x="420358" y="603276"/>
                      <a:pt x="468136" y="609110"/>
                    </a:cubicBezTo>
                    <a:cubicBezTo>
                      <a:pt x="494173" y="612295"/>
                      <a:pt x="498729" y="623999"/>
                      <a:pt x="499025" y="646573"/>
                    </a:cubicBezTo>
                    <a:cubicBezTo>
                      <a:pt x="499859" y="711852"/>
                      <a:pt x="500470" y="711963"/>
                      <a:pt x="435932" y="701963"/>
                    </a:cubicBezTo>
                    <a:cubicBezTo>
                      <a:pt x="362746" y="690629"/>
                      <a:pt x="282782" y="616943"/>
                      <a:pt x="270837" y="549850"/>
                    </a:cubicBezTo>
                    <a:close/>
                    <a:moveTo>
                      <a:pt x="433265" y="1155154"/>
                    </a:moveTo>
                    <a:cubicBezTo>
                      <a:pt x="417913" y="1151228"/>
                      <a:pt x="402283" y="1148413"/>
                      <a:pt x="386894" y="1144635"/>
                    </a:cubicBezTo>
                    <a:cubicBezTo>
                      <a:pt x="382857" y="1143635"/>
                      <a:pt x="379264" y="1140783"/>
                      <a:pt x="375468" y="1138783"/>
                    </a:cubicBezTo>
                    <a:cubicBezTo>
                      <a:pt x="377950" y="1134820"/>
                      <a:pt x="379542" y="1128857"/>
                      <a:pt x="383098" y="1127265"/>
                    </a:cubicBezTo>
                    <a:cubicBezTo>
                      <a:pt x="395283" y="1121820"/>
                      <a:pt x="408154" y="1117931"/>
                      <a:pt x="415413" y="1115339"/>
                    </a:cubicBezTo>
                    <a:cubicBezTo>
                      <a:pt x="437469" y="1115542"/>
                      <a:pt x="448377" y="1124987"/>
                      <a:pt x="450302" y="1140395"/>
                    </a:cubicBezTo>
                    <a:cubicBezTo>
                      <a:pt x="451747" y="1152006"/>
                      <a:pt x="444339" y="1157969"/>
                      <a:pt x="433265" y="1155154"/>
                    </a:cubicBezTo>
                    <a:close/>
                    <a:moveTo>
                      <a:pt x="426098" y="1257785"/>
                    </a:moveTo>
                    <a:cubicBezTo>
                      <a:pt x="423395" y="1259304"/>
                      <a:pt x="415395" y="1257581"/>
                      <a:pt x="415154" y="1256341"/>
                    </a:cubicBezTo>
                    <a:cubicBezTo>
                      <a:pt x="410413" y="1231377"/>
                      <a:pt x="406450" y="1206284"/>
                      <a:pt x="402191" y="1180302"/>
                    </a:cubicBezTo>
                    <a:cubicBezTo>
                      <a:pt x="421117" y="1179969"/>
                      <a:pt x="439487" y="1191858"/>
                      <a:pt x="443617" y="1207025"/>
                    </a:cubicBezTo>
                    <a:cubicBezTo>
                      <a:pt x="447784" y="1222377"/>
                      <a:pt x="438432" y="1250877"/>
                      <a:pt x="426098" y="1257785"/>
                    </a:cubicBezTo>
                    <a:close/>
                    <a:moveTo>
                      <a:pt x="390968" y="1067894"/>
                    </a:moveTo>
                    <a:cubicBezTo>
                      <a:pt x="396450" y="1069468"/>
                      <a:pt x="400505" y="1075931"/>
                      <a:pt x="405228" y="1080134"/>
                    </a:cubicBezTo>
                    <a:cubicBezTo>
                      <a:pt x="401283" y="1084246"/>
                      <a:pt x="397913" y="1089172"/>
                      <a:pt x="393302" y="1092301"/>
                    </a:cubicBezTo>
                    <a:cubicBezTo>
                      <a:pt x="381727" y="1100153"/>
                      <a:pt x="369598" y="1107190"/>
                      <a:pt x="357690" y="1114579"/>
                    </a:cubicBezTo>
                    <a:cubicBezTo>
                      <a:pt x="351820" y="1118228"/>
                      <a:pt x="345968" y="1121894"/>
                      <a:pt x="338171" y="1126765"/>
                    </a:cubicBezTo>
                    <a:cubicBezTo>
                      <a:pt x="332338" y="1087672"/>
                      <a:pt x="360023" y="1058968"/>
                      <a:pt x="390968" y="1067894"/>
                    </a:cubicBezTo>
                    <a:close/>
                    <a:moveTo>
                      <a:pt x="283652" y="1064282"/>
                    </a:moveTo>
                    <a:cubicBezTo>
                      <a:pt x="285874" y="1063023"/>
                      <a:pt x="293856" y="1066745"/>
                      <a:pt x="294763" y="1069560"/>
                    </a:cubicBezTo>
                    <a:cubicBezTo>
                      <a:pt x="296393" y="1074653"/>
                      <a:pt x="294689" y="1080820"/>
                      <a:pt x="294393" y="1086523"/>
                    </a:cubicBezTo>
                    <a:cubicBezTo>
                      <a:pt x="293800" y="1086616"/>
                      <a:pt x="293189" y="1086709"/>
                      <a:pt x="292597" y="1086801"/>
                    </a:cubicBezTo>
                    <a:cubicBezTo>
                      <a:pt x="294874" y="1101079"/>
                      <a:pt x="297412" y="1115339"/>
                      <a:pt x="299245" y="1129672"/>
                    </a:cubicBezTo>
                    <a:cubicBezTo>
                      <a:pt x="299745" y="1133672"/>
                      <a:pt x="299078" y="1140913"/>
                      <a:pt x="297263" y="1141506"/>
                    </a:cubicBezTo>
                    <a:cubicBezTo>
                      <a:pt x="292504" y="1143061"/>
                      <a:pt x="285541" y="1143765"/>
                      <a:pt x="281689" y="1141302"/>
                    </a:cubicBezTo>
                    <a:cubicBezTo>
                      <a:pt x="249707" y="1121061"/>
                      <a:pt x="250726" y="1082783"/>
                      <a:pt x="283652" y="1064282"/>
                    </a:cubicBezTo>
                    <a:close/>
                    <a:moveTo>
                      <a:pt x="233688" y="1151876"/>
                    </a:moveTo>
                    <a:cubicBezTo>
                      <a:pt x="235114" y="1150024"/>
                      <a:pt x="241670" y="1150524"/>
                      <a:pt x="245022" y="1152006"/>
                    </a:cubicBezTo>
                    <a:cubicBezTo>
                      <a:pt x="255892" y="1156821"/>
                      <a:pt x="266485" y="1162302"/>
                      <a:pt x="276856" y="1168117"/>
                    </a:cubicBezTo>
                    <a:cubicBezTo>
                      <a:pt x="280078" y="1169913"/>
                      <a:pt x="282226" y="1173617"/>
                      <a:pt x="284856" y="1176451"/>
                    </a:cubicBezTo>
                    <a:cubicBezTo>
                      <a:pt x="281948" y="1178988"/>
                      <a:pt x="279374" y="1182210"/>
                      <a:pt x="276022" y="1183895"/>
                    </a:cubicBezTo>
                    <a:cubicBezTo>
                      <a:pt x="271467" y="1186210"/>
                      <a:pt x="266300" y="1187358"/>
                      <a:pt x="261411" y="1189006"/>
                    </a:cubicBezTo>
                    <a:cubicBezTo>
                      <a:pt x="260263" y="1189988"/>
                      <a:pt x="259115" y="1190988"/>
                      <a:pt x="257967" y="1191969"/>
                    </a:cubicBezTo>
                    <a:cubicBezTo>
                      <a:pt x="248985" y="1182932"/>
                      <a:pt x="239485" y="1174321"/>
                      <a:pt x="231411" y="1164543"/>
                    </a:cubicBezTo>
                    <a:cubicBezTo>
                      <a:pt x="229522" y="1162265"/>
                      <a:pt x="231262" y="1155024"/>
                      <a:pt x="233688" y="1151876"/>
                    </a:cubicBezTo>
                    <a:close/>
                    <a:moveTo>
                      <a:pt x="266207" y="1246340"/>
                    </a:moveTo>
                    <a:cubicBezTo>
                      <a:pt x="251189" y="1247118"/>
                      <a:pt x="238337" y="1238025"/>
                      <a:pt x="235207" y="1223303"/>
                    </a:cubicBezTo>
                    <a:cubicBezTo>
                      <a:pt x="262707" y="1218451"/>
                      <a:pt x="289097" y="1213784"/>
                      <a:pt x="315986" y="1209044"/>
                    </a:cubicBezTo>
                    <a:cubicBezTo>
                      <a:pt x="313023" y="1233748"/>
                      <a:pt x="297671" y="1244711"/>
                      <a:pt x="266207" y="1246340"/>
                    </a:cubicBezTo>
                    <a:close/>
                    <a:moveTo>
                      <a:pt x="334431" y="1280748"/>
                    </a:moveTo>
                    <a:cubicBezTo>
                      <a:pt x="331412" y="1279748"/>
                      <a:pt x="328097" y="1270174"/>
                      <a:pt x="329616" y="1266489"/>
                    </a:cubicBezTo>
                    <a:cubicBezTo>
                      <a:pt x="335931" y="1251211"/>
                      <a:pt x="343838" y="1236562"/>
                      <a:pt x="351690" y="1221970"/>
                    </a:cubicBezTo>
                    <a:cubicBezTo>
                      <a:pt x="353357" y="1218859"/>
                      <a:pt x="357486" y="1214821"/>
                      <a:pt x="360135" y="1215062"/>
                    </a:cubicBezTo>
                    <a:cubicBezTo>
                      <a:pt x="363338" y="1215359"/>
                      <a:pt x="367894" y="1219229"/>
                      <a:pt x="368857" y="1222451"/>
                    </a:cubicBezTo>
                    <a:cubicBezTo>
                      <a:pt x="371487" y="1231359"/>
                      <a:pt x="372561" y="1240711"/>
                      <a:pt x="374264" y="1249896"/>
                    </a:cubicBezTo>
                    <a:cubicBezTo>
                      <a:pt x="374079" y="1266563"/>
                      <a:pt x="350301" y="1286008"/>
                      <a:pt x="334431" y="1280748"/>
                    </a:cubicBezTo>
                    <a:close/>
                    <a:moveTo>
                      <a:pt x="459636" y="1604215"/>
                    </a:moveTo>
                    <a:cubicBezTo>
                      <a:pt x="448951" y="1602956"/>
                      <a:pt x="438284" y="1601123"/>
                      <a:pt x="427561" y="1600567"/>
                    </a:cubicBezTo>
                    <a:cubicBezTo>
                      <a:pt x="403820" y="1599364"/>
                      <a:pt x="384950" y="1609290"/>
                      <a:pt x="370005" y="1627364"/>
                    </a:cubicBezTo>
                    <a:cubicBezTo>
                      <a:pt x="366505" y="1631586"/>
                      <a:pt x="362894" y="1635697"/>
                      <a:pt x="359320" y="1639883"/>
                    </a:cubicBezTo>
                    <a:cubicBezTo>
                      <a:pt x="348838" y="1629382"/>
                      <a:pt x="339412" y="1618253"/>
                      <a:pt x="328282" y="1609234"/>
                    </a:cubicBezTo>
                    <a:cubicBezTo>
                      <a:pt x="317578" y="1600567"/>
                      <a:pt x="305097" y="1594086"/>
                      <a:pt x="296078" y="1588363"/>
                    </a:cubicBezTo>
                    <a:cubicBezTo>
                      <a:pt x="273985" y="1589993"/>
                      <a:pt x="252466" y="1592067"/>
                      <a:pt x="238485" y="1612327"/>
                    </a:cubicBezTo>
                    <a:cubicBezTo>
                      <a:pt x="217781" y="1601475"/>
                      <a:pt x="208670" y="1581604"/>
                      <a:pt x="199206" y="1560159"/>
                    </a:cubicBezTo>
                    <a:cubicBezTo>
                      <a:pt x="202762" y="1561882"/>
                      <a:pt x="205132" y="1563048"/>
                      <a:pt x="210688" y="1565733"/>
                    </a:cubicBezTo>
                    <a:cubicBezTo>
                      <a:pt x="204873" y="1550567"/>
                      <a:pt x="200040" y="1537955"/>
                      <a:pt x="193966" y="1522085"/>
                    </a:cubicBezTo>
                    <a:cubicBezTo>
                      <a:pt x="206744" y="1533548"/>
                      <a:pt x="216818" y="1542604"/>
                      <a:pt x="227725" y="1552400"/>
                    </a:cubicBezTo>
                    <a:cubicBezTo>
                      <a:pt x="229448" y="1549770"/>
                      <a:pt x="231114" y="1547270"/>
                      <a:pt x="233170" y="1544141"/>
                    </a:cubicBezTo>
                    <a:cubicBezTo>
                      <a:pt x="247855" y="1553067"/>
                      <a:pt x="262300" y="1561826"/>
                      <a:pt x="278319" y="1571567"/>
                    </a:cubicBezTo>
                    <a:cubicBezTo>
                      <a:pt x="275430" y="1561826"/>
                      <a:pt x="273911" y="1553141"/>
                      <a:pt x="270356" y="1545363"/>
                    </a:cubicBezTo>
                    <a:cubicBezTo>
                      <a:pt x="257670" y="1517585"/>
                      <a:pt x="276893" y="1495121"/>
                      <a:pt x="281208" y="1466066"/>
                    </a:cubicBezTo>
                    <a:cubicBezTo>
                      <a:pt x="296967" y="1501288"/>
                      <a:pt x="310986" y="1532640"/>
                      <a:pt x="326782" y="1567937"/>
                    </a:cubicBezTo>
                    <a:cubicBezTo>
                      <a:pt x="327208" y="1545733"/>
                      <a:pt x="327579" y="1527678"/>
                      <a:pt x="327930" y="1509603"/>
                    </a:cubicBezTo>
                    <a:cubicBezTo>
                      <a:pt x="328486" y="1509436"/>
                      <a:pt x="329042" y="1509270"/>
                      <a:pt x="329616" y="1509122"/>
                    </a:cubicBezTo>
                    <a:cubicBezTo>
                      <a:pt x="332505" y="1518400"/>
                      <a:pt x="335375" y="1527678"/>
                      <a:pt x="339431" y="1540659"/>
                    </a:cubicBezTo>
                    <a:cubicBezTo>
                      <a:pt x="350412" y="1517807"/>
                      <a:pt x="360116" y="1497640"/>
                      <a:pt x="371357" y="1474288"/>
                    </a:cubicBezTo>
                    <a:cubicBezTo>
                      <a:pt x="377561" y="1491547"/>
                      <a:pt x="382727" y="1505899"/>
                      <a:pt x="388765" y="1522714"/>
                    </a:cubicBezTo>
                    <a:cubicBezTo>
                      <a:pt x="394487" y="1512881"/>
                      <a:pt x="399487" y="1504288"/>
                      <a:pt x="404969" y="1494881"/>
                    </a:cubicBezTo>
                    <a:cubicBezTo>
                      <a:pt x="407617" y="1502640"/>
                      <a:pt x="409932" y="1509436"/>
                      <a:pt x="412524" y="1517029"/>
                    </a:cubicBezTo>
                    <a:cubicBezTo>
                      <a:pt x="417672" y="1511177"/>
                      <a:pt x="422487" y="1505714"/>
                      <a:pt x="429098" y="1498214"/>
                    </a:cubicBezTo>
                    <a:cubicBezTo>
                      <a:pt x="430580" y="1526696"/>
                      <a:pt x="431932" y="1552919"/>
                      <a:pt x="433413" y="1581437"/>
                    </a:cubicBezTo>
                    <a:cubicBezTo>
                      <a:pt x="438599" y="1576178"/>
                      <a:pt x="442191" y="1572511"/>
                      <a:pt x="446802" y="1567808"/>
                    </a:cubicBezTo>
                    <a:cubicBezTo>
                      <a:pt x="448710" y="1572993"/>
                      <a:pt x="450154" y="1576974"/>
                      <a:pt x="451914" y="1581789"/>
                    </a:cubicBezTo>
                    <a:cubicBezTo>
                      <a:pt x="456432" y="1576493"/>
                      <a:pt x="460654" y="1571530"/>
                      <a:pt x="464895" y="1566585"/>
                    </a:cubicBezTo>
                    <a:cubicBezTo>
                      <a:pt x="463154" y="1579122"/>
                      <a:pt x="461395" y="1591660"/>
                      <a:pt x="459636" y="1604215"/>
                    </a:cubicBezTo>
                    <a:close/>
                    <a:moveTo>
                      <a:pt x="943679" y="1542566"/>
                    </a:moveTo>
                    <a:cubicBezTo>
                      <a:pt x="932994" y="1541307"/>
                      <a:pt x="922327" y="1539474"/>
                      <a:pt x="911605" y="1538918"/>
                    </a:cubicBezTo>
                    <a:cubicBezTo>
                      <a:pt x="887864" y="1537715"/>
                      <a:pt x="868993" y="1547641"/>
                      <a:pt x="854049" y="1565715"/>
                    </a:cubicBezTo>
                    <a:cubicBezTo>
                      <a:pt x="850549" y="1569937"/>
                      <a:pt x="846937" y="1574048"/>
                      <a:pt x="843363" y="1578234"/>
                    </a:cubicBezTo>
                    <a:cubicBezTo>
                      <a:pt x="832882" y="1567734"/>
                      <a:pt x="823456" y="1556604"/>
                      <a:pt x="812326" y="1547585"/>
                    </a:cubicBezTo>
                    <a:cubicBezTo>
                      <a:pt x="801622" y="1538918"/>
                      <a:pt x="789140" y="1532437"/>
                      <a:pt x="780122" y="1526715"/>
                    </a:cubicBezTo>
                    <a:cubicBezTo>
                      <a:pt x="758029" y="1528344"/>
                      <a:pt x="736510" y="1530418"/>
                      <a:pt x="722528" y="1550678"/>
                    </a:cubicBezTo>
                    <a:cubicBezTo>
                      <a:pt x="707491" y="1542789"/>
                      <a:pt x="698565" y="1530140"/>
                      <a:pt x="691176" y="1515603"/>
                    </a:cubicBezTo>
                    <a:cubicBezTo>
                      <a:pt x="692009" y="1531714"/>
                      <a:pt x="692843" y="1547678"/>
                      <a:pt x="693713" y="1564456"/>
                    </a:cubicBezTo>
                    <a:cubicBezTo>
                      <a:pt x="698898" y="1559196"/>
                      <a:pt x="702491" y="1555530"/>
                      <a:pt x="707102" y="1550826"/>
                    </a:cubicBezTo>
                    <a:cubicBezTo>
                      <a:pt x="709010" y="1556011"/>
                      <a:pt x="710454" y="1559993"/>
                      <a:pt x="712213" y="1564808"/>
                    </a:cubicBezTo>
                    <a:cubicBezTo>
                      <a:pt x="716732" y="1559511"/>
                      <a:pt x="720954" y="1554548"/>
                      <a:pt x="725195" y="1549604"/>
                    </a:cubicBezTo>
                    <a:cubicBezTo>
                      <a:pt x="723436" y="1562141"/>
                      <a:pt x="721676" y="1574678"/>
                      <a:pt x="719917" y="1587234"/>
                    </a:cubicBezTo>
                    <a:cubicBezTo>
                      <a:pt x="709232" y="1585975"/>
                      <a:pt x="698565" y="1584141"/>
                      <a:pt x="687843" y="1583586"/>
                    </a:cubicBezTo>
                    <a:cubicBezTo>
                      <a:pt x="664102" y="1582382"/>
                      <a:pt x="645231" y="1592308"/>
                      <a:pt x="630286" y="1610382"/>
                    </a:cubicBezTo>
                    <a:cubicBezTo>
                      <a:pt x="626786" y="1614604"/>
                      <a:pt x="623175" y="1618716"/>
                      <a:pt x="619601" y="1622901"/>
                    </a:cubicBezTo>
                    <a:cubicBezTo>
                      <a:pt x="609119" y="1612401"/>
                      <a:pt x="599693" y="1601271"/>
                      <a:pt x="588564" y="1592252"/>
                    </a:cubicBezTo>
                    <a:cubicBezTo>
                      <a:pt x="577860" y="1583586"/>
                      <a:pt x="565378" y="1577104"/>
                      <a:pt x="556359" y="1571382"/>
                    </a:cubicBezTo>
                    <a:cubicBezTo>
                      <a:pt x="534267" y="1573011"/>
                      <a:pt x="512748" y="1575086"/>
                      <a:pt x="498766" y="1595345"/>
                    </a:cubicBezTo>
                    <a:cubicBezTo>
                      <a:pt x="478062" y="1584493"/>
                      <a:pt x="468951" y="1564622"/>
                      <a:pt x="459488" y="1543178"/>
                    </a:cubicBezTo>
                    <a:cubicBezTo>
                      <a:pt x="463043" y="1544900"/>
                      <a:pt x="465414" y="1546067"/>
                      <a:pt x="470969" y="1548752"/>
                    </a:cubicBezTo>
                    <a:cubicBezTo>
                      <a:pt x="465155" y="1533585"/>
                      <a:pt x="460321" y="1520974"/>
                      <a:pt x="454247" y="1505103"/>
                    </a:cubicBezTo>
                    <a:cubicBezTo>
                      <a:pt x="467025" y="1516566"/>
                      <a:pt x="477099" y="1525622"/>
                      <a:pt x="488007" y="1535418"/>
                    </a:cubicBezTo>
                    <a:cubicBezTo>
                      <a:pt x="489729" y="1532789"/>
                      <a:pt x="491396" y="1530289"/>
                      <a:pt x="493451" y="1527159"/>
                    </a:cubicBezTo>
                    <a:cubicBezTo>
                      <a:pt x="508137" y="1536085"/>
                      <a:pt x="522581" y="1544844"/>
                      <a:pt x="538600" y="1554585"/>
                    </a:cubicBezTo>
                    <a:cubicBezTo>
                      <a:pt x="535711" y="1544844"/>
                      <a:pt x="534192" y="1536159"/>
                      <a:pt x="530637" y="1528381"/>
                    </a:cubicBezTo>
                    <a:cubicBezTo>
                      <a:pt x="517951" y="1500603"/>
                      <a:pt x="537174" y="1478140"/>
                      <a:pt x="541489" y="1449084"/>
                    </a:cubicBezTo>
                    <a:cubicBezTo>
                      <a:pt x="557248" y="1484307"/>
                      <a:pt x="571267" y="1515659"/>
                      <a:pt x="587063" y="1550956"/>
                    </a:cubicBezTo>
                    <a:cubicBezTo>
                      <a:pt x="587490" y="1528752"/>
                      <a:pt x="587860" y="1510696"/>
                      <a:pt x="588212" y="1492621"/>
                    </a:cubicBezTo>
                    <a:cubicBezTo>
                      <a:pt x="588767" y="1492455"/>
                      <a:pt x="589323" y="1492288"/>
                      <a:pt x="589897" y="1492140"/>
                    </a:cubicBezTo>
                    <a:cubicBezTo>
                      <a:pt x="592786" y="1501418"/>
                      <a:pt x="595656" y="1510696"/>
                      <a:pt x="599712" y="1523677"/>
                    </a:cubicBezTo>
                    <a:cubicBezTo>
                      <a:pt x="610693" y="1500825"/>
                      <a:pt x="620397" y="1480658"/>
                      <a:pt x="631638" y="1457306"/>
                    </a:cubicBezTo>
                    <a:cubicBezTo>
                      <a:pt x="637842" y="1474566"/>
                      <a:pt x="643009" y="1488918"/>
                      <a:pt x="649046" y="1505733"/>
                    </a:cubicBezTo>
                    <a:cubicBezTo>
                      <a:pt x="654768" y="1495899"/>
                      <a:pt x="659768" y="1487307"/>
                      <a:pt x="665250" y="1477899"/>
                    </a:cubicBezTo>
                    <a:cubicBezTo>
                      <a:pt x="667898" y="1485658"/>
                      <a:pt x="670213" y="1492455"/>
                      <a:pt x="672805" y="1500047"/>
                    </a:cubicBezTo>
                    <a:cubicBezTo>
                      <a:pt x="677324" y="1494918"/>
                      <a:pt x="681565" y="1490103"/>
                      <a:pt x="687009" y="1483936"/>
                    </a:cubicBezTo>
                    <a:cubicBezTo>
                      <a:pt x="684139" y="1476436"/>
                      <a:pt x="681250" y="1468899"/>
                      <a:pt x="678009" y="1460436"/>
                    </a:cubicBezTo>
                    <a:cubicBezTo>
                      <a:pt x="690787" y="1471899"/>
                      <a:pt x="700861" y="1480954"/>
                      <a:pt x="711769" y="1490751"/>
                    </a:cubicBezTo>
                    <a:cubicBezTo>
                      <a:pt x="713491" y="1488121"/>
                      <a:pt x="715158" y="1485621"/>
                      <a:pt x="717213" y="1482492"/>
                    </a:cubicBezTo>
                    <a:cubicBezTo>
                      <a:pt x="731899" y="1491418"/>
                      <a:pt x="746343" y="1500177"/>
                      <a:pt x="762362" y="1509918"/>
                    </a:cubicBezTo>
                    <a:cubicBezTo>
                      <a:pt x="759473" y="1500177"/>
                      <a:pt x="757955" y="1491492"/>
                      <a:pt x="754399" y="1483714"/>
                    </a:cubicBezTo>
                    <a:cubicBezTo>
                      <a:pt x="741714" y="1455936"/>
                      <a:pt x="760936" y="1433473"/>
                      <a:pt x="765251" y="1404417"/>
                    </a:cubicBezTo>
                    <a:cubicBezTo>
                      <a:pt x="781011" y="1439639"/>
                      <a:pt x="795029" y="1470992"/>
                      <a:pt x="810826" y="1506288"/>
                    </a:cubicBezTo>
                    <a:cubicBezTo>
                      <a:pt x="811252" y="1484084"/>
                      <a:pt x="811622" y="1466028"/>
                      <a:pt x="811974" y="1447954"/>
                    </a:cubicBezTo>
                    <a:cubicBezTo>
                      <a:pt x="812529" y="1447788"/>
                      <a:pt x="813085" y="1447621"/>
                      <a:pt x="813659" y="1447473"/>
                    </a:cubicBezTo>
                    <a:cubicBezTo>
                      <a:pt x="816548" y="1456751"/>
                      <a:pt x="819419" y="1466028"/>
                      <a:pt x="823474" y="1479010"/>
                    </a:cubicBezTo>
                    <a:cubicBezTo>
                      <a:pt x="834456" y="1456158"/>
                      <a:pt x="844160" y="1435991"/>
                      <a:pt x="855400" y="1412639"/>
                    </a:cubicBezTo>
                    <a:cubicBezTo>
                      <a:pt x="861604" y="1429898"/>
                      <a:pt x="866771" y="1444250"/>
                      <a:pt x="872808" y="1461065"/>
                    </a:cubicBezTo>
                    <a:cubicBezTo>
                      <a:pt x="878530" y="1451232"/>
                      <a:pt x="883530" y="1442639"/>
                      <a:pt x="889012" y="1433232"/>
                    </a:cubicBezTo>
                    <a:cubicBezTo>
                      <a:pt x="891660" y="1440991"/>
                      <a:pt x="893975" y="1447788"/>
                      <a:pt x="896568" y="1455380"/>
                    </a:cubicBezTo>
                    <a:cubicBezTo>
                      <a:pt x="901716" y="1449528"/>
                      <a:pt x="906531" y="1444065"/>
                      <a:pt x="913142" y="1436565"/>
                    </a:cubicBezTo>
                    <a:cubicBezTo>
                      <a:pt x="914624" y="1465047"/>
                      <a:pt x="915975" y="1491270"/>
                      <a:pt x="917457" y="1519789"/>
                    </a:cubicBezTo>
                    <a:cubicBezTo>
                      <a:pt x="922642" y="1514529"/>
                      <a:pt x="926235" y="1510862"/>
                      <a:pt x="930846" y="1506159"/>
                    </a:cubicBezTo>
                    <a:cubicBezTo>
                      <a:pt x="932753" y="1511344"/>
                      <a:pt x="934198" y="1515325"/>
                      <a:pt x="935957" y="1520140"/>
                    </a:cubicBezTo>
                    <a:cubicBezTo>
                      <a:pt x="940476" y="1514844"/>
                      <a:pt x="944698" y="1509881"/>
                      <a:pt x="948939" y="1504936"/>
                    </a:cubicBezTo>
                    <a:cubicBezTo>
                      <a:pt x="947198" y="1517474"/>
                      <a:pt x="945439" y="1530011"/>
                      <a:pt x="943679" y="1542566"/>
                    </a:cubicBezTo>
                    <a:close/>
                    <a:moveTo>
                      <a:pt x="980235" y="1566141"/>
                    </a:moveTo>
                    <a:cubicBezTo>
                      <a:pt x="988847" y="1560141"/>
                      <a:pt x="999180" y="1555789"/>
                      <a:pt x="1009365" y="1553067"/>
                    </a:cubicBezTo>
                    <a:cubicBezTo>
                      <a:pt x="1035014" y="1546252"/>
                      <a:pt x="1060588" y="1547696"/>
                      <a:pt x="1085478" y="1557456"/>
                    </a:cubicBezTo>
                    <a:cubicBezTo>
                      <a:pt x="1087274" y="1558159"/>
                      <a:pt x="1088848" y="1559400"/>
                      <a:pt x="1090533" y="1560382"/>
                    </a:cubicBezTo>
                    <a:cubicBezTo>
                      <a:pt x="1090367" y="1560974"/>
                      <a:pt x="1090181" y="1561548"/>
                      <a:pt x="1090015" y="1562141"/>
                    </a:cubicBezTo>
                    <a:cubicBezTo>
                      <a:pt x="1087811" y="1561937"/>
                      <a:pt x="1085552" y="1562048"/>
                      <a:pt x="1083440" y="1561493"/>
                    </a:cubicBezTo>
                    <a:cubicBezTo>
                      <a:pt x="1061292" y="1555696"/>
                      <a:pt x="1039458" y="1557511"/>
                      <a:pt x="1018440" y="1565771"/>
                    </a:cubicBezTo>
                    <a:cubicBezTo>
                      <a:pt x="1010662" y="1568826"/>
                      <a:pt x="1003402" y="1574215"/>
                      <a:pt x="997217" y="1579937"/>
                    </a:cubicBezTo>
                    <a:cubicBezTo>
                      <a:pt x="990921" y="1585771"/>
                      <a:pt x="991587" y="1595826"/>
                      <a:pt x="997587" y="1599901"/>
                    </a:cubicBezTo>
                    <a:cubicBezTo>
                      <a:pt x="999884" y="1601456"/>
                      <a:pt x="1003754" y="1601993"/>
                      <a:pt x="1006421" y="1601253"/>
                    </a:cubicBezTo>
                    <a:cubicBezTo>
                      <a:pt x="1008106" y="1600790"/>
                      <a:pt x="1010162" y="1596919"/>
                      <a:pt x="1009884" y="1594863"/>
                    </a:cubicBezTo>
                    <a:cubicBezTo>
                      <a:pt x="1008810" y="1586530"/>
                      <a:pt x="1014088" y="1582086"/>
                      <a:pt x="1019829" y="1578715"/>
                    </a:cubicBezTo>
                    <a:cubicBezTo>
                      <a:pt x="1039199" y="1567326"/>
                      <a:pt x="1060385" y="1565104"/>
                      <a:pt x="1082292" y="1568048"/>
                    </a:cubicBezTo>
                    <a:cubicBezTo>
                      <a:pt x="1084385" y="1568326"/>
                      <a:pt x="1086255" y="1570197"/>
                      <a:pt x="1089626" y="1572123"/>
                    </a:cubicBezTo>
                    <a:cubicBezTo>
                      <a:pt x="1086422" y="1574197"/>
                      <a:pt x="1084663" y="1575789"/>
                      <a:pt x="1082589" y="1576604"/>
                    </a:cubicBezTo>
                    <a:cubicBezTo>
                      <a:pt x="1067996" y="1582400"/>
                      <a:pt x="1055274" y="1591308"/>
                      <a:pt x="1045644" y="1603308"/>
                    </a:cubicBezTo>
                    <a:cubicBezTo>
                      <a:pt x="1036218" y="1615049"/>
                      <a:pt x="1025255" y="1617901"/>
                      <a:pt x="1012125" y="1613419"/>
                    </a:cubicBezTo>
                    <a:cubicBezTo>
                      <a:pt x="1001291" y="1609716"/>
                      <a:pt x="990124" y="1605827"/>
                      <a:pt x="980643" y="1599623"/>
                    </a:cubicBezTo>
                    <a:cubicBezTo>
                      <a:pt x="967013" y="1590715"/>
                      <a:pt x="966846" y="1575493"/>
                      <a:pt x="980235" y="1566141"/>
                    </a:cubicBezTo>
                    <a:close/>
                    <a:moveTo>
                      <a:pt x="1078644" y="1477603"/>
                    </a:moveTo>
                    <a:cubicBezTo>
                      <a:pt x="1064681" y="1466066"/>
                      <a:pt x="1054440" y="1452584"/>
                      <a:pt x="1055033" y="1433436"/>
                    </a:cubicBezTo>
                    <a:cubicBezTo>
                      <a:pt x="1055107" y="1431047"/>
                      <a:pt x="1055181" y="1427806"/>
                      <a:pt x="1056644" y="1426528"/>
                    </a:cubicBezTo>
                    <a:cubicBezTo>
                      <a:pt x="1059551" y="1423954"/>
                      <a:pt x="1063718" y="1420565"/>
                      <a:pt x="1066774" y="1421083"/>
                    </a:cubicBezTo>
                    <a:cubicBezTo>
                      <a:pt x="1069700" y="1421583"/>
                      <a:pt x="1074274" y="1426898"/>
                      <a:pt x="1073940" y="1429583"/>
                    </a:cubicBezTo>
                    <a:cubicBezTo>
                      <a:pt x="1071903" y="1445936"/>
                      <a:pt x="1073755" y="1461658"/>
                      <a:pt x="1078644" y="1477603"/>
                    </a:cubicBezTo>
                    <a:close/>
                    <a:moveTo>
                      <a:pt x="1078792" y="1494140"/>
                    </a:moveTo>
                    <a:cubicBezTo>
                      <a:pt x="1093293" y="1505177"/>
                      <a:pt x="1104996" y="1518788"/>
                      <a:pt x="1113978" y="1534696"/>
                    </a:cubicBezTo>
                    <a:cubicBezTo>
                      <a:pt x="1114774" y="1536103"/>
                      <a:pt x="1116089" y="1537585"/>
                      <a:pt x="1116034" y="1538992"/>
                    </a:cubicBezTo>
                    <a:cubicBezTo>
                      <a:pt x="1115922" y="1542103"/>
                      <a:pt x="1115089" y="1545178"/>
                      <a:pt x="1114534" y="1548270"/>
                    </a:cubicBezTo>
                    <a:cubicBezTo>
                      <a:pt x="1111367" y="1547067"/>
                      <a:pt x="1107311" y="1546715"/>
                      <a:pt x="1105219" y="1544492"/>
                    </a:cubicBezTo>
                    <a:cubicBezTo>
                      <a:pt x="1098070" y="1536937"/>
                      <a:pt x="1092478" y="1527678"/>
                      <a:pt x="1084607" y="1521085"/>
                    </a:cubicBezTo>
                    <a:cubicBezTo>
                      <a:pt x="1076959" y="1514677"/>
                      <a:pt x="1067626" y="1509677"/>
                      <a:pt x="1058236" y="1506177"/>
                    </a:cubicBezTo>
                    <a:cubicBezTo>
                      <a:pt x="1053181" y="1504288"/>
                      <a:pt x="1045996" y="1505640"/>
                      <a:pt x="1040644" y="1507751"/>
                    </a:cubicBezTo>
                    <a:cubicBezTo>
                      <a:pt x="1035810" y="1509659"/>
                      <a:pt x="1033144" y="1515122"/>
                      <a:pt x="1036903" y="1520548"/>
                    </a:cubicBezTo>
                    <a:cubicBezTo>
                      <a:pt x="1041070" y="1526603"/>
                      <a:pt x="1044588" y="1522937"/>
                      <a:pt x="1048718" y="1519677"/>
                    </a:cubicBezTo>
                    <a:cubicBezTo>
                      <a:pt x="1051329" y="1517622"/>
                      <a:pt x="1055681" y="1516066"/>
                      <a:pt x="1058811" y="1516640"/>
                    </a:cubicBezTo>
                    <a:cubicBezTo>
                      <a:pt x="1077144" y="1520011"/>
                      <a:pt x="1089904" y="1531696"/>
                      <a:pt x="1100219" y="1546381"/>
                    </a:cubicBezTo>
                    <a:cubicBezTo>
                      <a:pt x="1101367" y="1548011"/>
                      <a:pt x="1100867" y="1550770"/>
                      <a:pt x="1101145" y="1553011"/>
                    </a:cubicBezTo>
                    <a:cubicBezTo>
                      <a:pt x="1098682" y="1553270"/>
                      <a:pt x="1095793" y="1554493"/>
                      <a:pt x="1093811" y="1553622"/>
                    </a:cubicBezTo>
                    <a:cubicBezTo>
                      <a:pt x="1075755" y="1545678"/>
                      <a:pt x="1056903" y="1542270"/>
                      <a:pt x="1037255" y="1542418"/>
                    </a:cubicBezTo>
                    <a:cubicBezTo>
                      <a:pt x="1035551" y="1542437"/>
                      <a:pt x="1033255" y="1541807"/>
                      <a:pt x="1032236" y="1540622"/>
                    </a:cubicBezTo>
                    <a:cubicBezTo>
                      <a:pt x="1021292" y="1527844"/>
                      <a:pt x="1011514" y="1514325"/>
                      <a:pt x="1009495" y="1496973"/>
                    </a:cubicBezTo>
                    <a:cubicBezTo>
                      <a:pt x="1007699" y="1481566"/>
                      <a:pt x="1016088" y="1472806"/>
                      <a:pt x="1033940" y="1473399"/>
                    </a:cubicBezTo>
                    <a:cubicBezTo>
                      <a:pt x="1049811" y="1474529"/>
                      <a:pt x="1064755" y="1483473"/>
                      <a:pt x="1078792" y="1494140"/>
                    </a:cubicBezTo>
                    <a:close/>
                    <a:moveTo>
                      <a:pt x="1169756" y="1487621"/>
                    </a:moveTo>
                    <a:cubicBezTo>
                      <a:pt x="1180497" y="1481214"/>
                      <a:pt x="1191887" y="1475232"/>
                      <a:pt x="1203776" y="1471621"/>
                    </a:cubicBezTo>
                    <a:cubicBezTo>
                      <a:pt x="1218572" y="1467140"/>
                      <a:pt x="1231220" y="1477732"/>
                      <a:pt x="1231368" y="1496214"/>
                    </a:cubicBezTo>
                    <a:cubicBezTo>
                      <a:pt x="1229665" y="1501121"/>
                      <a:pt x="1227850" y="1509714"/>
                      <a:pt x="1223887" y="1517159"/>
                    </a:cubicBezTo>
                    <a:cubicBezTo>
                      <a:pt x="1210720" y="1541918"/>
                      <a:pt x="1190646" y="1559882"/>
                      <a:pt x="1165905" y="1572789"/>
                    </a:cubicBezTo>
                    <a:cubicBezTo>
                      <a:pt x="1165182" y="1573159"/>
                      <a:pt x="1164497" y="1573845"/>
                      <a:pt x="1163756" y="1573882"/>
                    </a:cubicBezTo>
                    <a:cubicBezTo>
                      <a:pt x="1160516" y="1574048"/>
                      <a:pt x="1157256" y="1574048"/>
                      <a:pt x="1153997" y="1574104"/>
                    </a:cubicBezTo>
                    <a:cubicBezTo>
                      <a:pt x="1155960" y="1571678"/>
                      <a:pt x="1157442" y="1568474"/>
                      <a:pt x="1159942" y="1566956"/>
                    </a:cubicBezTo>
                    <a:cubicBezTo>
                      <a:pt x="1176460" y="1556993"/>
                      <a:pt x="1189572" y="1543529"/>
                      <a:pt x="1199350" y="1527177"/>
                    </a:cubicBezTo>
                    <a:cubicBezTo>
                      <a:pt x="1202553" y="1521807"/>
                      <a:pt x="1203164" y="1514603"/>
                      <a:pt x="1203776" y="1508122"/>
                    </a:cubicBezTo>
                    <a:cubicBezTo>
                      <a:pt x="1204035" y="1505474"/>
                      <a:pt x="1201831" y="1501362"/>
                      <a:pt x="1199516" y="1500029"/>
                    </a:cubicBezTo>
                    <a:cubicBezTo>
                      <a:pt x="1196831" y="1498473"/>
                      <a:pt x="1191887" y="1497899"/>
                      <a:pt x="1189664" y="1499436"/>
                    </a:cubicBezTo>
                    <a:cubicBezTo>
                      <a:pt x="1187923" y="1500622"/>
                      <a:pt x="1187312" y="1507085"/>
                      <a:pt x="1188849" y="1508770"/>
                    </a:cubicBezTo>
                    <a:cubicBezTo>
                      <a:pt x="1195460" y="1515992"/>
                      <a:pt x="1192998" y="1522937"/>
                      <a:pt x="1189127" y="1529566"/>
                    </a:cubicBezTo>
                    <a:cubicBezTo>
                      <a:pt x="1180831" y="1543844"/>
                      <a:pt x="1168238" y="1554048"/>
                      <a:pt x="1154960" y="1563400"/>
                    </a:cubicBezTo>
                    <a:cubicBezTo>
                      <a:pt x="1153571" y="1564382"/>
                      <a:pt x="1150516" y="1564622"/>
                      <a:pt x="1149312" y="1563734"/>
                    </a:cubicBezTo>
                    <a:cubicBezTo>
                      <a:pt x="1148201" y="1562900"/>
                      <a:pt x="1147608" y="1559622"/>
                      <a:pt x="1148349" y="1558270"/>
                    </a:cubicBezTo>
                    <a:cubicBezTo>
                      <a:pt x="1158164" y="1540492"/>
                      <a:pt x="1159756" y="1520974"/>
                      <a:pt x="1161645" y="1501325"/>
                    </a:cubicBezTo>
                    <a:cubicBezTo>
                      <a:pt x="1162164" y="1496436"/>
                      <a:pt x="1165682" y="1490047"/>
                      <a:pt x="1169756" y="1487621"/>
                    </a:cubicBezTo>
                    <a:close/>
                    <a:moveTo>
                      <a:pt x="1175997" y="1443065"/>
                    </a:moveTo>
                    <a:cubicBezTo>
                      <a:pt x="1178683" y="1441010"/>
                      <a:pt x="1183664" y="1441954"/>
                      <a:pt x="1187590" y="1441510"/>
                    </a:cubicBezTo>
                    <a:cubicBezTo>
                      <a:pt x="1187535" y="1444528"/>
                      <a:pt x="1188738" y="1448621"/>
                      <a:pt x="1187220" y="1450362"/>
                    </a:cubicBezTo>
                    <a:cubicBezTo>
                      <a:pt x="1181386" y="1457065"/>
                      <a:pt x="1174682" y="1462973"/>
                      <a:pt x="1168368" y="1469269"/>
                    </a:cubicBezTo>
                    <a:cubicBezTo>
                      <a:pt x="1167664" y="1469973"/>
                      <a:pt x="1167497" y="1471232"/>
                      <a:pt x="1167071" y="1472232"/>
                    </a:cubicBezTo>
                    <a:cubicBezTo>
                      <a:pt x="1166312" y="1471714"/>
                      <a:pt x="1165534" y="1471195"/>
                      <a:pt x="1164775" y="1470695"/>
                    </a:cubicBezTo>
                    <a:cubicBezTo>
                      <a:pt x="1164479" y="1459899"/>
                      <a:pt x="1167090" y="1449917"/>
                      <a:pt x="1175997" y="1443065"/>
                    </a:cubicBezTo>
                    <a:close/>
                    <a:moveTo>
                      <a:pt x="1147645" y="1543807"/>
                    </a:moveTo>
                    <a:cubicBezTo>
                      <a:pt x="1147089" y="1545307"/>
                      <a:pt x="1146849" y="1547233"/>
                      <a:pt x="1145775" y="1548178"/>
                    </a:cubicBezTo>
                    <a:cubicBezTo>
                      <a:pt x="1143626" y="1550067"/>
                      <a:pt x="1140978" y="1551400"/>
                      <a:pt x="1138552" y="1552974"/>
                    </a:cubicBezTo>
                    <a:cubicBezTo>
                      <a:pt x="1137330" y="1550270"/>
                      <a:pt x="1134886" y="1547437"/>
                      <a:pt x="1135108" y="1544863"/>
                    </a:cubicBezTo>
                    <a:cubicBezTo>
                      <a:pt x="1136256" y="1531474"/>
                      <a:pt x="1138497" y="1518159"/>
                      <a:pt x="1139534" y="1504770"/>
                    </a:cubicBezTo>
                    <a:cubicBezTo>
                      <a:pt x="1140163" y="1496510"/>
                      <a:pt x="1139738" y="1488084"/>
                      <a:pt x="1139015" y="1479806"/>
                    </a:cubicBezTo>
                    <a:cubicBezTo>
                      <a:pt x="1138349" y="1472325"/>
                      <a:pt x="1133978" y="1466751"/>
                      <a:pt x="1127126" y="1463695"/>
                    </a:cubicBezTo>
                    <a:cubicBezTo>
                      <a:pt x="1121330" y="1461102"/>
                      <a:pt x="1116423" y="1462973"/>
                      <a:pt x="1113497" y="1468547"/>
                    </a:cubicBezTo>
                    <a:cubicBezTo>
                      <a:pt x="1110441" y="1474362"/>
                      <a:pt x="1112034" y="1479214"/>
                      <a:pt x="1118126" y="1481788"/>
                    </a:cubicBezTo>
                    <a:cubicBezTo>
                      <a:pt x="1127089" y="1485547"/>
                      <a:pt x="1128275" y="1493603"/>
                      <a:pt x="1129682" y="1501584"/>
                    </a:cubicBezTo>
                    <a:cubicBezTo>
                      <a:pt x="1132367" y="1516807"/>
                      <a:pt x="1131941" y="1531974"/>
                      <a:pt x="1129571" y="1547085"/>
                    </a:cubicBezTo>
                    <a:cubicBezTo>
                      <a:pt x="1128775" y="1547270"/>
                      <a:pt x="1127978" y="1547455"/>
                      <a:pt x="1127200" y="1547641"/>
                    </a:cubicBezTo>
                    <a:cubicBezTo>
                      <a:pt x="1126219" y="1545918"/>
                      <a:pt x="1124923" y="1544289"/>
                      <a:pt x="1124293" y="1542437"/>
                    </a:cubicBezTo>
                    <a:cubicBezTo>
                      <a:pt x="1119089" y="1527344"/>
                      <a:pt x="1110478" y="1514437"/>
                      <a:pt x="1098830" y="1503696"/>
                    </a:cubicBezTo>
                    <a:cubicBezTo>
                      <a:pt x="1089274" y="1494881"/>
                      <a:pt x="1085829" y="1484677"/>
                      <a:pt x="1090607" y="1472529"/>
                    </a:cubicBezTo>
                    <a:cubicBezTo>
                      <a:pt x="1094700" y="1462121"/>
                      <a:pt x="1098237" y="1451121"/>
                      <a:pt x="1104422" y="1442010"/>
                    </a:cubicBezTo>
                    <a:cubicBezTo>
                      <a:pt x="1113533" y="1428602"/>
                      <a:pt x="1127052" y="1429047"/>
                      <a:pt x="1137293" y="1441750"/>
                    </a:cubicBezTo>
                    <a:cubicBezTo>
                      <a:pt x="1148349" y="1455436"/>
                      <a:pt x="1152682" y="1471769"/>
                      <a:pt x="1154053" y="1488918"/>
                    </a:cubicBezTo>
                    <a:cubicBezTo>
                      <a:pt x="1155553" y="1507584"/>
                      <a:pt x="1154238" y="1526029"/>
                      <a:pt x="1147645" y="1543807"/>
                    </a:cubicBezTo>
                    <a:close/>
                    <a:moveTo>
                      <a:pt x="1147960" y="1583326"/>
                    </a:moveTo>
                    <a:cubicBezTo>
                      <a:pt x="1147534" y="1598364"/>
                      <a:pt x="1135145" y="1610401"/>
                      <a:pt x="1120386" y="1610105"/>
                    </a:cubicBezTo>
                    <a:cubicBezTo>
                      <a:pt x="1105756" y="1609808"/>
                      <a:pt x="1093422" y="1596919"/>
                      <a:pt x="1093774" y="1582252"/>
                    </a:cubicBezTo>
                    <a:cubicBezTo>
                      <a:pt x="1094107" y="1567400"/>
                      <a:pt x="1106756" y="1555159"/>
                      <a:pt x="1121478" y="1555456"/>
                    </a:cubicBezTo>
                    <a:cubicBezTo>
                      <a:pt x="1136312" y="1555770"/>
                      <a:pt x="1148367" y="1568456"/>
                      <a:pt x="1147960" y="1583326"/>
                    </a:cubicBezTo>
                    <a:close/>
                    <a:moveTo>
                      <a:pt x="1014902" y="1535492"/>
                    </a:moveTo>
                    <a:cubicBezTo>
                      <a:pt x="1015532" y="1536103"/>
                      <a:pt x="1015532" y="1537326"/>
                      <a:pt x="1016347" y="1539881"/>
                    </a:cubicBezTo>
                    <a:cubicBezTo>
                      <a:pt x="1011384" y="1538696"/>
                      <a:pt x="1007625" y="1537566"/>
                      <a:pt x="1003791" y="1536955"/>
                    </a:cubicBezTo>
                    <a:cubicBezTo>
                      <a:pt x="996143" y="1535733"/>
                      <a:pt x="988458" y="1534604"/>
                      <a:pt x="980754" y="1533807"/>
                    </a:cubicBezTo>
                    <a:cubicBezTo>
                      <a:pt x="975069" y="1533233"/>
                      <a:pt x="971328" y="1530974"/>
                      <a:pt x="971865" y="1524807"/>
                    </a:cubicBezTo>
                    <a:cubicBezTo>
                      <a:pt x="972402" y="1518751"/>
                      <a:pt x="976921" y="1517529"/>
                      <a:pt x="981884" y="1518251"/>
                    </a:cubicBezTo>
                    <a:cubicBezTo>
                      <a:pt x="994865" y="1520140"/>
                      <a:pt x="1005625" y="1526474"/>
                      <a:pt x="1014902" y="1535492"/>
                    </a:cubicBezTo>
                    <a:close/>
                    <a:moveTo>
                      <a:pt x="990550" y="1654216"/>
                    </a:moveTo>
                    <a:cubicBezTo>
                      <a:pt x="988791" y="1655661"/>
                      <a:pt x="982272" y="1654179"/>
                      <a:pt x="980606" y="1651994"/>
                    </a:cubicBezTo>
                    <a:cubicBezTo>
                      <a:pt x="978847" y="1649716"/>
                      <a:pt x="979032" y="1642475"/>
                      <a:pt x="980532" y="1641735"/>
                    </a:cubicBezTo>
                    <a:cubicBezTo>
                      <a:pt x="992939" y="1635531"/>
                      <a:pt x="1005847" y="1630345"/>
                      <a:pt x="1018606" y="1624845"/>
                    </a:cubicBezTo>
                    <a:cubicBezTo>
                      <a:pt x="1019106" y="1625753"/>
                      <a:pt x="1019606" y="1626679"/>
                      <a:pt x="1020106" y="1627586"/>
                    </a:cubicBezTo>
                    <a:cubicBezTo>
                      <a:pt x="1010328" y="1636586"/>
                      <a:pt x="1000828" y="1645864"/>
                      <a:pt x="990550" y="1654216"/>
                    </a:cubicBezTo>
                    <a:close/>
                    <a:moveTo>
                      <a:pt x="1070144" y="1737902"/>
                    </a:moveTo>
                    <a:cubicBezTo>
                      <a:pt x="1069885" y="1741643"/>
                      <a:pt x="1067737" y="1746366"/>
                      <a:pt x="1064885" y="1748421"/>
                    </a:cubicBezTo>
                    <a:cubicBezTo>
                      <a:pt x="1062903" y="1749847"/>
                      <a:pt x="1056570" y="1748606"/>
                      <a:pt x="1055107" y="1746532"/>
                    </a:cubicBezTo>
                    <a:cubicBezTo>
                      <a:pt x="1053088" y="1743643"/>
                      <a:pt x="1052551" y="1738439"/>
                      <a:pt x="1053644" y="1734921"/>
                    </a:cubicBezTo>
                    <a:cubicBezTo>
                      <a:pt x="1056496" y="1725754"/>
                      <a:pt x="1060329" y="1716847"/>
                      <a:pt x="1064255" y="1708069"/>
                    </a:cubicBezTo>
                    <a:cubicBezTo>
                      <a:pt x="1065922" y="1704346"/>
                      <a:pt x="1068829" y="1701180"/>
                      <a:pt x="1071274" y="1697624"/>
                    </a:cubicBezTo>
                    <a:cubicBezTo>
                      <a:pt x="1070940" y="1711921"/>
                      <a:pt x="1071014" y="1724939"/>
                      <a:pt x="1070144" y="1737902"/>
                    </a:cubicBezTo>
                    <a:close/>
                    <a:moveTo>
                      <a:pt x="1080996" y="1659883"/>
                    </a:moveTo>
                    <a:cubicBezTo>
                      <a:pt x="1080478" y="1669216"/>
                      <a:pt x="1077515" y="1676235"/>
                      <a:pt x="1069255" y="1680290"/>
                    </a:cubicBezTo>
                    <a:cubicBezTo>
                      <a:pt x="1059533" y="1685068"/>
                      <a:pt x="1049496" y="1689198"/>
                      <a:pt x="1044459" y="1691439"/>
                    </a:cubicBezTo>
                    <a:cubicBezTo>
                      <a:pt x="1024440" y="1691439"/>
                      <a:pt x="1016088" y="1680735"/>
                      <a:pt x="1018477" y="1665735"/>
                    </a:cubicBezTo>
                    <a:cubicBezTo>
                      <a:pt x="1021995" y="1643568"/>
                      <a:pt x="1033310" y="1625383"/>
                      <a:pt x="1048644" y="1609808"/>
                    </a:cubicBezTo>
                    <a:cubicBezTo>
                      <a:pt x="1057255" y="1601049"/>
                      <a:pt x="1067403" y="1593752"/>
                      <a:pt x="1077255" y="1586326"/>
                    </a:cubicBezTo>
                    <a:cubicBezTo>
                      <a:pt x="1079014" y="1584993"/>
                      <a:pt x="1082718" y="1586234"/>
                      <a:pt x="1085515" y="1586271"/>
                    </a:cubicBezTo>
                    <a:cubicBezTo>
                      <a:pt x="1083922" y="1588049"/>
                      <a:pt x="1082626" y="1590289"/>
                      <a:pt x="1080681" y="1591512"/>
                    </a:cubicBezTo>
                    <a:cubicBezTo>
                      <a:pt x="1058125" y="1605790"/>
                      <a:pt x="1042958" y="1625882"/>
                      <a:pt x="1035366" y="1651198"/>
                    </a:cubicBezTo>
                    <a:cubicBezTo>
                      <a:pt x="1033643" y="1656938"/>
                      <a:pt x="1035181" y="1664513"/>
                      <a:pt x="1037477" y="1670346"/>
                    </a:cubicBezTo>
                    <a:cubicBezTo>
                      <a:pt x="1039477" y="1675439"/>
                      <a:pt x="1048921" y="1676698"/>
                      <a:pt x="1051440" y="1673216"/>
                    </a:cubicBezTo>
                    <a:cubicBezTo>
                      <a:pt x="1054959" y="1668383"/>
                      <a:pt x="1053366" y="1664513"/>
                      <a:pt x="1049255" y="1659901"/>
                    </a:cubicBezTo>
                    <a:cubicBezTo>
                      <a:pt x="1046459" y="1656753"/>
                      <a:pt x="1044940" y="1650253"/>
                      <a:pt x="1046088" y="1646161"/>
                    </a:cubicBezTo>
                    <a:cubicBezTo>
                      <a:pt x="1051699" y="1626049"/>
                      <a:pt x="1064644" y="1610623"/>
                      <a:pt x="1080403" y="1597512"/>
                    </a:cubicBezTo>
                    <a:cubicBezTo>
                      <a:pt x="1082126" y="1596067"/>
                      <a:pt x="1087404" y="1595789"/>
                      <a:pt x="1088163" y="1596901"/>
                    </a:cubicBezTo>
                    <a:cubicBezTo>
                      <a:pt x="1090348" y="1600178"/>
                      <a:pt x="1092607" y="1604641"/>
                      <a:pt x="1092070" y="1608234"/>
                    </a:cubicBezTo>
                    <a:cubicBezTo>
                      <a:pt x="1091181" y="1614216"/>
                      <a:pt x="1087385" y="1619716"/>
                      <a:pt x="1086163" y="1625679"/>
                    </a:cubicBezTo>
                    <a:cubicBezTo>
                      <a:pt x="1083830" y="1636975"/>
                      <a:pt x="1081626" y="1648420"/>
                      <a:pt x="1080996" y="1659883"/>
                    </a:cubicBezTo>
                    <a:close/>
                    <a:moveTo>
                      <a:pt x="1153367" y="1681494"/>
                    </a:moveTo>
                    <a:cubicBezTo>
                      <a:pt x="1151460" y="1695661"/>
                      <a:pt x="1147960" y="1709476"/>
                      <a:pt x="1139441" y="1721476"/>
                    </a:cubicBezTo>
                    <a:cubicBezTo>
                      <a:pt x="1128312" y="1737162"/>
                      <a:pt x="1112793" y="1737310"/>
                      <a:pt x="1102200" y="1721143"/>
                    </a:cubicBezTo>
                    <a:cubicBezTo>
                      <a:pt x="1088256" y="1699846"/>
                      <a:pt x="1085904" y="1675753"/>
                      <a:pt x="1088107" y="1651253"/>
                    </a:cubicBezTo>
                    <a:cubicBezTo>
                      <a:pt x="1089107" y="1640123"/>
                      <a:pt x="1092663" y="1629216"/>
                      <a:pt x="1095422" y="1618290"/>
                    </a:cubicBezTo>
                    <a:cubicBezTo>
                      <a:pt x="1096052" y="1615808"/>
                      <a:pt x="1098163" y="1613697"/>
                      <a:pt x="1099589" y="1611419"/>
                    </a:cubicBezTo>
                    <a:cubicBezTo>
                      <a:pt x="1100515" y="1611771"/>
                      <a:pt x="1101441" y="1612142"/>
                      <a:pt x="1102385" y="1612493"/>
                    </a:cubicBezTo>
                    <a:cubicBezTo>
                      <a:pt x="1100904" y="1620567"/>
                      <a:pt x="1099237" y="1628623"/>
                      <a:pt x="1097996" y="1636735"/>
                    </a:cubicBezTo>
                    <a:cubicBezTo>
                      <a:pt x="1094663" y="1658568"/>
                      <a:pt x="1096533" y="1679791"/>
                      <a:pt x="1107126" y="1699494"/>
                    </a:cubicBezTo>
                    <a:cubicBezTo>
                      <a:pt x="1113367" y="1711124"/>
                      <a:pt x="1124071" y="1713013"/>
                      <a:pt x="1130941" y="1703809"/>
                    </a:cubicBezTo>
                    <a:cubicBezTo>
                      <a:pt x="1133312" y="1700624"/>
                      <a:pt x="1133015" y="1695457"/>
                      <a:pt x="1133941" y="1691198"/>
                    </a:cubicBezTo>
                    <a:cubicBezTo>
                      <a:pt x="1130349" y="1690439"/>
                      <a:pt x="1126589" y="1690124"/>
                      <a:pt x="1123219" y="1688791"/>
                    </a:cubicBezTo>
                    <a:cubicBezTo>
                      <a:pt x="1119589" y="1687346"/>
                      <a:pt x="1114459" y="1685680"/>
                      <a:pt x="1113293" y="1682791"/>
                    </a:cubicBezTo>
                    <a:cubicBezTo>
                      <a:pt x="1109534" y="1673476"/>
                      <a:pt x="1105774" y="1663679"/>
                      <a:pt x="1104904" y="1653809"/>
                    </a:cubicBezTo>
                    <a:cubicBezTo>
                      <a:pt x="1103959" y="1643272"/>
                      <a:pt x="1106126" y="1632438"/>
                      <a:pt x="1107367" y="1621771"/>
                    </a:cubicBezTo>
                    <a:cubicBezTo>
                      <a:pt x="1107589" y="1619845"/>
                      <a:pt x="1109885" y="1618160"/>
                      <a:pt x="1111219" y="1616364"/>
                    </a:cubicBezTo>
                    <a:cubicBezTo>
                      <a:pt x="1112885" y="1617808"/>
                      <a:pt x="1115330" y="1618938"/>
                      <a:pt x="1116071" y="1620753"/>
                    </a:cubicBezTo>
                    <a:cubicBezTo>
                      <a:pt x="1123737" y="1639438"/>
                      <a:pt x="1134460" y="1655901"/>
                      <a:pt x="1149201" y="1669901"/>
                    </a:cubicBezTo>
                    <a:cubicBezTo>
                      <a:pt x="1151905" y="1672494"/>
                      <a:pt x="1153849" y="1677809"/>
                      <a:pt x="1153367" y="1681494"/>
                    </a:cubicBezTo>
                    <a:close/>
                    <a:moveTo>
                      <a:pt x="1184331" y="1720254"/>
                    </a:moveTo>
                    <a:cubicBezTo>
                      <a:pt x="1183942" y="1722588"/>
                      <a:pt x="1181423" y="1725198"/>
                      <a:pt x="1179183" y="1726310"/>
                    </a:cubicBezTo>
                    <a:cubicBezTo>
                      <a:pt x="1178053" y="1726865"/>
                      <a:pt x="1174146" y="1724773"/>
                      <a:pt x="1173646" y="1723199"/>
                    </a:cubicBezTo>
                    <a:cubicBezTo>
                      <a:pt x="1170331" y="1712754"/>
                      <a:pt x="1167608" y="1702106"/>
                      <a:pt x="1164719" y="1691661"/>
                    </a:cubicBezTo>
                    <a:cubicBezTo>
                      <a:pt x="1172312" y="1694550"/>
                      <a:pt x="1185534" y="1713013"/>
                      <a:pt x="1184331" y="1720254"/>
                    </a:cubicBezTo>
                    <a:close/>
                    <a:moveTo>
                      <a:pt x="1195775" y="1690383"/>
                    </a:moveTo>
                    <a:cubicBezTo>
                      <a:pt x="1162423" y="1679383"/>
                      <a:pt x="1140367" y="1655679"/>
                      <a:pt x="1125163" y="1624901"/>
                    </a:cubicBezTo>
                    <a:cubicBezTo>
                      <a:pt x="1124256" y="1623049"/>
                      <a:pt x="1124645" y="1620567"/>
                      <a:pt x="1124423" y="1618382"/>
                    </a:cubicBezTo>
                    <a:cubicBezTo>
                      <a:pt x="1125330" y="1618030"/>
                      <a:pt x="1126237" y="1617697"/>
                      <a:pt x="1127163" y="1617345"/>
                    </a:cubicBezTo>
                    <a:cubicBezTo>
                      <a:pt x="1129071" y="1619716"/>
                      <a:pt x="1131089" y="1622012"/>
                      <a:pt x="1132849" y="1624475"/>
                    </a:cubicBezTo>
                    <a:cubicBezTo>
                      <a:pt x="1144108" y="1640327"/>
                      <a:pt x="1156201" y="1655494"/>
                      <a:pt x="1172868" y="1665957"/>
                    </a:cubicBezTo>
                    <a:cubicBezTo>
                      <a:pt x="1177868" y="1669087"/>
                      <a:pt x="1184164" y="1670920"/>
                      <a:pt x="1190053" y="1671605"/>
                    </a:cubicBezTo>
                    <a:cubicBezTo>
                      <a:pt x="1193423" y="1671994"/>
                      <a:pt x="1197942" y="1669624"/>
                      <a:pt x="1200609" y="1667087"/>
                    </a:cubicBezTo>
                    <a:cubicBezTo>
                      <a:pt x="1204257" y="1663624"/>
                      <a:pt x="1207757" y="1658272"/>
                      <a:pt x="1203183" y="1653605"/>
                    </a:cubicBezTo>
                    <a:cubicBezTo>
                      <a:pt x="1199183" y="1649531"/>
                      <a:pt x="1195220" y="1653605"/>
                      <a:pt x="1191109" y="1655809"/>
                    </a:cubicBezTo>
                    <a:cubicBezTo>
                      <a:pt x="1187812" y="1657586"/>
                      <a:pt x="1182627" y="1658494"/>
                      <a:pt x="1179312" y="1657179"/>
                    </a:cubicBezTo>
                    <a:cubicBezTo>
                      <a:pt x="1160682" y="1649827"/>
                      <a:pt x="1147479" y="1635642"/>
                      <a:pt x="1135664" y="1620123"/>
                    </a:cubicBezTo>
                    <a:cubicBezTo>
                      <a:pt x="1134626" y="1618753"/>
                      <a:pt x="1135219" y="1614234"/>
                      <a:pt x="1136497" y="1613382"/>
                    </a:cubicBezTo>
                    <a:cubicBezTo>
                      <a:pt x="1139034" y="1611716"/>
                      <a:pt x="1142941" y="1610327"/>
                      <a:pt x="1145682" y="1611067"/>
                    </a:cubicBezTo>
                    <a:cubicBezTo>
                      <a:pt x="1154219" y="1613345"/>
                      <a:pt x="1162312" y="1617345"/>
                      <a:pt x="1170886" y="1619401"/>
                    </a:cubicBezTo>
                    <a:cubicBezTo>
                      <a:pt x="1178923" y="1621345"/>
                      <a:pt x="1187423" y="1621271"/>
                      <a:pt x="1195553" y="1622845"/>
                    </a:cubicBezTo>
                    <a:cubicBezTo>
                      <a:pt x="1199776" y="1623660"/>
                      <a:pt x="1205072" y="1625012"/>
                      <a:pt x="1207498" y="1628031"/>
                    </a:cubicBezTo>
                    <a:cubicBezTo>
                      <a:pt x="1217072" y="1639975"/>
                      <a:pt x="1223387" y="1653679"/>
                      <a:pt x="1223628" y="1669346"/>
                    </a:cubicBezTo>
                    <a:cubicBezTo>
                      <a:pt x="1223924" y="1686254"/>
                      <a:pt x="1211831" y="1695680"/>
                      <a:pt x="1195775" y="1690383"/>
                    </a:cubicBezTo>
                    <a:close/>
                    <a:moveTo>
                      <a:pt x="1256850" y="1652253"/>
                    </a:moveTo>
                    <a:cubicBezTo>
                      <a:pt x="1252646" y="1655735"/>
                      <a:pt x="1249517" y="1653512"/>
                      <a:pt x="1246128" y="1649716"/>
                    </a:cubicBezTo>
                    <a:cubicBezTo>
                      <a:pt x="1241572" y="1644623"/>
                      <a:pt x="1236017" y="1640420"/>
                      <a:pt x="1230757" y="1635994"/>
                    </a:cubicBezTo>
                    <a:cubicBezTo>
                      <a:pt x="1228017" y="1633697"/>
                      <a:pt x="1224980" y="1631753"/>
                      <a:pt x="1222072" y="1629642"/>
                    </a:cubicBezTo>
                    <a:cubicBezTo>
                      <a:pt x="1222517" y="1628827"/>
                      <a:pt x="1222961" y="1628031"/>
                      <a:pt x="1223424" y="1627216"/>
                    </a:cubicBezTo>
                    <a:cubicBezTo>
                      <a:pt x="1235535" y="1628975"/>
                      <a:pt x="1247054" y="1632234"/>
                      <a:pt x="1255832" y="1641846"/>
                    </a:cubicBezTo>
                    <a:cubicBezTo>
                      <a:pt x="1258684" y="1644975"/>
                      <a:pt x="1261073" y="1648753"/>
                      <a:pt x="1256850" y="1652253"/>
                    </a:cubicBezTo>
                    <a:close/>
                    <a:moveTo>
                      <a:pt x="1258221" y="1602401"/>
                    </a:moveTo>
                    <a:cubicBezTo>
                      <a:pt x="1241757" y="1613753"/>
                      <a:pt x="1222646" y="1615327"/>
                      <a:pt x="1197794" y="1617327"/>
                    </a:cubicBezTo>
                    <a:cubicBezTo>
                      <a:pt x="1187201" y="1614993"/>
                      <a:pt x="1171219" y="1611697"/>
                      <a:pt x="1155386" y="1607753"/>
                    </a:cubicBezTo>
                    <a:cubicBezTo>
                      <a:pt x="1153145" y="1607197"/>
                      <a:pt x="1151701" y="1603475"/>
                      <a:pt x="1149886" y="1601215"/>
                    </a:cubicBezTo>
                    <a:cubicBezTo>
                      <a:pt x="1152534" y="1600956"/>
                      <a:pt x="1155312" y="1600086"/>
                      <a:pt x="1157830" y="1600549"/>
                    </a:cubicBezTo>
                    <a:cubicBezTo>
                      <a:pt x="1178294" y="1604308"/>
                      <a:pt x="1198498" y="1604475"/>
                      <a:pt x="1218072" y="1596364"/>
                    </a:cubicBezTo>
                    <a:cubicBezTo>
                      <a:pt x="1221961" y="1594752"/>
                      <a:pt x="1226313" y="1592549"/>
                      <a:pt x="1228609" y="1589308"/>
                    </a:cubicBezTo>
                    <a:cubicBezTo>
                      <a:pt x="1230683" y="1586382"/>
                      <a:pt x="1230794" y="1581623"/>
                      <a:pt x="1230535" y="1577752"/>
                    </a:cubicBezTo>
                    <a:cubicBezTo>
                      <a:pt x="1230461" y="1576530"/>
                      <a:pt x="1226294" y="1574678"/>
                      <a:pt x="1224109" y="1574826"/>
                    </a:cubicBezTo>
                    <a:cubicBezTo>
                      <a:pt x="1222628" y="1574919"/>
                      <a:pt x="1221239" y="1577900"/>
                      <a:pt x="1219961" y="1579678"/>
                    </a:cubicBezTo>
                    <a:cubicBezTo>
                      <a:pt x="1217942" y="1582456"/>
                      <a:pt x="1216683" y="1586549"/>
                      <a:pt x="1213998" y="1587956"/>
                    </a:cubicBezTo>
                    <a:cubicBezTo>
                      <a:pt x="1197257" y="1596715"/>
                      <a:pt x="1179312" y="1599178"/>
                      <a:pt x="1160756" y="1595771"/>
                    </a:cubicBezTo>
                    <a:cubicBezTo>
                      <a:pt x="1158164" y="1595290"/>
                      <a:pt x="1154886" y="1592586"/>
                      <a:pt x="1154145" y="1590215"/>
                    </a:cubicBezTo>
                    <a:cubicBezTo>
                      <a:pt x="1153608" y="1588549"/>
                      <a:pt x="1156293" y="1584456"/>
                      <a:pt x="1158423" y="1583548"/>
                    </a:cubicBezTo>
                    <a:cubicBezTo>
                      <a:pt x="1175979" y="1576122"/>
                      <a:pt x="1191664" y="1566085"/>
                      <a:pt x="1205553" y="1552993"/>
                    </a:cubicBezTo>
                    <a:cubicBezTo>
                      <a:pt x="1207887" y="1550789"/>
                      <a:pt x="1212609" y="1550196"/>
                      <a:pt x="1216146" y="1550363"/>
                    </a:cubicBezTo>
                    <a:cubicBezTo>
                      <a:pt x="1230554" y="1551067"/>
                      <a:pt x="1244369" y="1554585"/>
                      <a:pt x="1256850" y="1561974"/>
                    </a:cubicBezTo>
                    <a:cubicBezTo>
                      <a:pt x="1275425" y="1572974"/>
                      <a:pt x="1275962" y="1590160"/>
                      <a:pt x="1258221" y="1602401"/>
                    </a:cubicBezTo>
                    <a:close/>
                    <a:moveTo>
                      <a:pt x="1276091" y="1523066"/>
                    </a:moveTo>
                    <a:cubicBezTo>
                      <a:pt x="1278740" y="1525881"/>
                      <a:pt x="1277628" y="1531677"/>
                      <a:pt x="1272554" y="1532548"/>
                    </a:cubicBezTo>
                    <a:cubicBezTo>
                      <a:pt x="1257924" y="1535066"/>
                      <a:pt x="1243165" y="1536807"/>
                      <a:pt x="1228461" y="1538863"/>
                    </a:cubicBezTo>
                    <a:cubicBezTo>
                      <a:pt x="1228202" y="1538233"/>
                      <a:pt x="1227961" y="1537604"/>
                      <a:pt x="1227702" y="1536974"/>
                    </a:cubicBezTo>
                    <a:cubicBezTo>
                      <a:pt x="1239887" y="1531178"/>
                      <a:pt x="1251869" y="1524900"/>
                      <a:pt x="1264388" y="1519955"/>
                    </a:cubicBezTo>
                    <a:cubicBezTo>
                      <a:pt x="1267554" y="1518696"/>
                      <a:pt x="1273665" y="1520492"/>
                      <a:pt x="1276091" y="1523066"/>
                    </a:cubicBezTo>
                    <a:close/>
                    <a:moveTo>
                      <a:pt x="1434501" y="1171728"/>
                    </a:moveTo>
                    <a:cubicBezTo>
                      <a:pt x="1424075" y="1204784"/>
                      <a:pt x="1397723" y="1226173"/>
                      <a:pt x="1371241" y="1244563"/>
                    </a:cubicBezTo>
                    <a:cubicBezTo>
                      <a:pt x="1322333" y="1278545"/>
                      <a:pt x="1270943" y="1308971"/>
                      <a:pt x="1220535" y="1340786"/>
                    </a:cubicBezTo>
                    <a:cubicBezTo>
                      <a:pt x="1204498" y="1350916"/>
                      <a:pt x="1186460" y="1353323"/>
                      <a:pt x="1168053" y="1353675"/>
                    </a:cubicBezTo>
                    <a:cubicBezTo>
                      <a:pt x="1131997" y="1352897"/>
                      <a:pt x="1097515" y="1343397"/>
                      <a:pt x="1063403" y="1333601"/>
                    </a:cubicBezTo>
                    <a:cubicBezTo>
                      <a:pt x="1001884" y="1315934"/>
                      <a:pt x="942476" y="1313286"/>
                      <a:pt x="885679" y="1348897"/>
                    </a:cubicBezTo>
                    <a:cubicBezTo>
                      <a:pt x="867456" y="1360323"/>
                      <a:pt x="848548" y="1365398"/>
                      <a:pt x="830807" y="1346712"/>
                    </a:cubicBezTo>
                    <a:cubicBezTo>
                      <a:pt x="817752" y="1332953"/>
                      <a:pt x="812548" y="1318767"/>
                      <a:pt x="820881" y="1299767"/>
                    </a:cubicBezTo>
                    <a:cubicBezTo>
                      <a:pt x="841752" y="1252174"/>
                      <a:pt x="877308" y="1215340"/>
                      <a:pt x="910271" y="1176876"/>
                    </a:cubicBezTo>
                    <a:cubicBezTo>
                      <a:pt x="925364" y="1159265"/>
                      <a:pt x="946883" y="1163710"/>
                      <a:pt x="966272" y="1173839"/>
                    </a:cubicBezTo>
                    <a:cubicBezTo>
                      <a:pt x="1000625" y="1191784"/>
                      <a:pt x="1030847" y="1215932"/>
                      <a:pt x="1060385" y="1240359"/>
                    </a:cubicBezTo>
                    <a:cubicBezTo>
                      <a:pt x="1102867" y="1275470"/>
                      <a:pt x="1145478" y="1277248"/>
                      <a:pt x="1194109" y="1253489"/>
                    </a:cubicBezTo>
                    <a:cubicBezTo>
                      <a:pt x="1241202" y="1230488"/>
                      <a:pt x="1282647" y="1199821"/>
                      <a:pt x="1324499" y="1169247"/>
                    </a:cubicBezTo>
                    <a:cubicBezTo>
                      <a:pt x="1347870" y="1152173"/>
                      <a:pt x="1372537" y="1136672"/>
                      <a:pt x="1401778" y="1132561"/>
                    </a:cubicBezTo>
                    <a:cubicBezTo>
                      <a:pt x="1431797" y="1128339"/>
                      <a:pt x="1443668" y="1142672"/>
                      <a:pt x="1434501" y="1171728"/>
                    </a:cubicBezTo>
                    <a:close/>
                    <a:moveTo>
                      <a:pt x="1693912" y="889280"/>
                    </a:moveTo>
                    <a:cubicBezTo>
                      <a:pt x="1689949" y="897428"/>
                      <a:pt x="1692115" y="904817"/>
                      <a:pt x="1694875" y="911817"/>
                    </a:cubicBezTo>
                    <a:cubicBezTo>
                      <a:pt x="1697615" y="918725"/>
                      <a:pt x="1701356" y="925243"/>
                      <a:pt x="1705542" y="933707"/>
                    </a:cubicBezTo>
                    <a:cubicBezTo>
                      <a:pt x="1686708" y="921929"/>
                      <a:pt x="1671245" y="908873"/>
                      <a:pt x="1657596" y="893539"/>
                    </a:cubicBezTo>
                    <a:cubicBezTo>
                      <a:pt x="1657041" y="893725"/>
                      <a:pt x="1656485" y="893891"/>
                      <a:pt x="1655930" y="894076"/>
                    </a:cubicBezTo>
                    <a:cubicBezTo>
                      <a:pt x="1657096" y="905465"/>
                      <a:pt x="1658282" y="916836"/>
                      <a:pt x="1659485" y="928558"/>
                    </a:cubicBezTo>
                    <a:cubicBezTo>
                      <a:pt x="1658615" y="928225"/>
                      <a:pt x="1657226" y="927669"/>
                      <a:pt x="1655837" y="927114"/>
                    </a:cubicBezTo>
                    <a:cubicBezTo>
                      <a:pt x="1645207" y="922836"/>
                      <a:pt x="1634615" y="918484"/>
                      <a:pt x="1623966" y="914280"/>
                    </a:cubicBezTo>
                    <a:cubicBezTo>
                      <a:pt x="1612522" y="909762"/>
                      <a:pt x="1608225" y="900095"/>
                      <a:pt x="1613077" y="888725"/>
                    </a:cubicBezTo>
                    <a:cubicBezTo>
                      <a:pt x="1614577" y="885187"/>
                      <a:pt x="1614614" y="882465"/>
                      <a:pt x="1611392" y="879965"/>
                    </a:cubicBezTo>
                    <a:cubicBezTo>
                      <a:pt x="1595484" y="867558"/>
                      <a:pt x="1579725" y="854946"/>
                      <a:pt x="1563595" y="842816"/>
                    </a:cubicBezTo>
                    <a:cubicBezTo>
                      <a:pt x="1561743" y="841428"/>
                      <a:pt x="1557614" y="841742"/>
                      <a:pt x="1555114" y="842724"/>
                    </a:cubicBezTo>
                    <a:cubicBezTo>
                      <a:pt x="1547280" y="845835"/>
                      <a:pt x="1539965" y="846779"/>
                      <a:pt x="1532632" y="841428"/>
                    </a:cubicBezTo>
                    <a:cubicBezTo>
                      <a:pt x="1528502" y="838409"/>
                      <a:pt x="1525539" y="835391"/>
                      <a:pt x="1526317" y="829594"/>
                    </a:cubicBezTo>
                    <a:cubicBezTo>
                      <a:pt x="1526539" y="827927"/>
                      <a:pt x="1524076" y="824964"/>
                      <a:pt x="1522150" y="824075"/>
                    </a:cubicBezTo>
                    <a:cubicBezTo>
                      <a:pt x="1497353" y="812464"/>
                      <a:pt x="1471038" y="808112"/>
                      <a:pt x="1443834" y="807631"/>
                    </a:cubicBezTo>
                    <a:cubicBezTo>
                      <a:pt x="1425945" y="807316"/>
                      <a:pt x="1408500" y="809427"/>
                      <a:pt x="1391445" y="814872"/>
                    </a:cubicBezTo>
                    <a:cubicBezTo>
                      <a:pt x="1383741" y="817335"/>
                      <a:pt x="1377685" y="821946"/>
                      <a:pt x="1374019" y="829113"/>
                    </a:cubicBezTo>
                    <a:cubicBezTo>
                      <a:pt x="1367685" y="841502"/>
                      <a:pt x="1365592" y="854372"/>
                      <a:pt x="1371759" y="867502"/>
                    </a:cubicBezTo>
                    <a:cubicBezTo>
                      <a:pt x="1376241" y="877021"/>
                      <a:pt x="1384556" y="879724"/>
                      <a:pt x="1394426" y="880002"/>
                    </a:cubicBezTo>
                    <a:cubicBezTo>
                      <a:pt x="1403426" y="880261"/>
                      <a:pt x="1410315" y="877539"/>
                      <a:pt x="1414223" y="868983"/>
                    </a:cubicBezTo>
                    <a:cubicBezTo>
                      <a:pt x="1415353" y="866521"/>
                      <a:pt x="1416704" y="864169"/>
                      <a:pt x="1417853" y="861724"/>
                    </a:cubicBezTo>
                    <a:cubicBezTo>
                      <a:pt x="1422797" y="851150"/>
                      <a:pt x="1425186" y="838668"/>
                      <a:pt x="1439353" y="835020"/>
                    </a:cubicBezTo>
                    <a:cubicBezTo>
                      <a:pt x="1431945" y="830835"/>
                      <a:pt x="1425352" y="827094"/>
                      <a:pt x="1418760" y="823353"/>
                    </a:cubicBezTo>
                    <a:cubicBezTo>
                      <a:pt x="1419112" y="822539"/>
                      <a:pt x="1419464" y="821742"/>
                      <a:pt x="1419815" y="820927"/>
                    </a:cubicBezTo>
                    <a:cubicBezTo>
                      <a:pt x="1427501" y="819631"/>
                      <a:pt x="1434130" y="823872"/>
                      <a:pt x="1440723" y="824650"/>
                    </a:cubicBezTo>
                    <a:cubicBezTo>
                      <a:pt x="1443538" y="823390"/>
                      <a:pt x="1447279" y="820335"/>
                      <a:pt x="1448982" y="821224"/>
                    </a:cubicBezTo>
                    <a:cubicBezTo>
                      <a:pt x="1452538" y="823038"/>
                      <a:pt x="1455020" y="826946"/>
                      <a:pt x="1458575" y="830668"/>
                    </a:cubicBezTo>
                    <a:cubicBezTo>
                      <a:pt x="1466557" y="825483"/>
                      <a:pt x="1476872" y="822798"/>
                      <a:pt x="1489650" y="823613"/>
                    </a:cubicBezTo>
                    <a:cubicBezTo>
                      <a:pt x="1482187" y="827538"/>
                      <a:pt x="1476168" y="830705"/>
                      <a:pt x="1470131" y="833872"/>
                    </a:cubicBezTo>
                    <a:cubicBezTo>
                      <a:pt x="1470298" y="834224"/>
                      <a:pt x="1470446" y="834594"/>
                      <a:pt x="1470612" y="834946"/>
                    </a:cubicBezTo>
                    <a:cubicBezTo>
                      <a:pt x="1479168" y="834576"/>
                      <a:pt x="1487742" y="834187"/>
                      <a:pt x="1496298" y="833816"/>
                    </a:cubicBezTo>
                    <a:cubicBezTo>
                      <a:pt x="1496390" y="834279"/>
                      <a:pt x="1496502" y="834761"/>
                      <a:pt x="1496594" y="835224"/>
                    </a:cubicBezTo>
                    <a:cubicBezTo>
                      <a:pt x="1488724" y="838779"/>
                      <a:pt x="1480872" y="842353"/>
                      <a:pt x="1472538" y="846131"/>
                    </a:cubicBezTo>
                    <a:cubicBezTo>
                      <a:pt x="1475316" y="850724"/>
                      <a:pt x="1478650" y="854391"/>
                      <a:pt x="1473909" y="858465"/>
                    </a:cubicBezTo>
                    <a:cubicBezTo>
                      <a:pt x="1473483" y="858835"/>
                      <a:pt x="1473650" y="860428"/>
                      <a:pt x="1474057" y="861187"/>
                    </a:cubicBezTo>
                    <a:cubicBezTo>
                      <a:pt x="1476687" y="865983"/>
                      <a:pt x="1475483" y="869539"/>
                      <a:pt x="1470409" y="872002"/>
                    </a:cubicBezTo>
                    <a:cubicBezTo>
                      <a:pt x="1477483" y="889336"/>
                      <a:pt x="1493779" y="897299"/>
                      <a:pt x="1505798" y="909966"/>
                    </a:cubicBezTo>
                    <a:cubicBezTo>
                      <a:pt x="1501465" y="908225"/>
                      <a:pt x="1497057" y="906632"/>
                      <a:pt x="1492816" y="904706"/>
                    </a:cubicBezTo>
                    <a:cubicBezTo>
                      <a:pt x="1488539" y="902762"/>
                      <a:pt x="1484427" y="900447"/>
                      <a:pt x="1480242" y="898299"/>
                    </a:cubicBezTo>
                    <a:cubicBezTo>
                      <a:pt x="1479761" y="898836"/>
                      <a:pt x="1479279" y="899373"/>
                      <a:pt x="1478798" y="899910"/>
                    </a:cubicBezTo>
                    <a:cubicBezTo>
                      <a:pt x="1491779" y="913225"/>
                      <a:pt x="1504761" y="926540"/>
                      <a:pt x="1517743" y="939855"/>
                    </a:cubicBezTo>
                    <a:cubicBezTo>
                      <a:pt x="1517317" y="940466"/>
                      <a:pt x="1516909" y="941077"/>
                      <a:pt x="1516483" y="941688"/>
                    </a:cubicBezTo>
                    <a:cubicBezTo>
                      <a:pt x="1503298" y="934077"/>
                      <a:pt x="1490113" y="926466"/>
                      <a:pt x="1476946" y="918873"/>
                    </a:cubicBezTo>
                    <a:cubicBezTo>
                      <a:pt x="1479964" y="928373"/>
                      <a:pt x="1486816" y="936392"/>
                      <a:pt x="1493298" y="944410"/>
                    </a:cubicBezTo>
                    <a:cubicBezTo>
                      <a:pt x="1499928" y="952614"/>
                      <a:pt x="1507557" y="960003"/>
                      <a:pt x="1514743" y="967744"/>
                    </a:cubicBezTo>
                    <a:cubicBezTo>
                      <a:pt x="1514317" y="968318"/>
                      <a:pt x="1513891" y="968892"/>
                      <a:pt x="1513483" y="969466"/>
                    </a:cubicBezTo>
                    <a:cubicBezTo>
                      <a:pt x="1501854" y="961448"/>
                      <a:pt x="1490224" y="953429"/>
                      <a:pt x="1477446" y="944614"/>
                    </a:cubicBezTo>
                    <a:cubicBezTo>
                      <a:pt x="1481224" y="961707"/>
                      <a:pt x="1484816" y="978022"/>
                      <a:pt x="1488428" y="994318"/>
                    </a:cubicBezTo>
                    <a:cubicBezTo>
                      <a:pt x="1488094" y="994615"/>
                      <a:pt x="1487761" y="994911"/>
                      <a:pt x="1487409" y="995226"/>
                    </a:cubicBezTo>
                    <a:cubicBezTo>
                      <a:pt x="1479983" y="984522"/>
                      <a:pt x="1472538" y="973818"/>
                      <a:pt x="1465686" y="963966"/>
                    </a:cubicBezTo>
                    <a:cubicBezTo>
                      <a:pt x="1462575" y="970448"/>
                      <a:pt x="1459723" y="978096"/>
                      <a:pt x="1455501" y="984911"/>
                    </a:cubicBezTo>
                    <a:cubicBezTo>
                      <a:pt x="1445223" y="1001448"/>
                      <a:pt x="1429056" y="1008448"/>
                      <a:pt x="1410426" y="1010559"/>
                    </a:cubicBezTo>
                    <a:cubicBezTo>
                      <a:pt x="1380593" y="1013930"/>
                      <a:pt x="1355296" y="1004874"/>
                      <a:pt x="1335240" y="982263"/>
                    </a:cubicBezTo>
                    <a:cubicBezTo>
                      <a:pt x="1329000" y="975226"/>
                      <a:pt x="1324907" y="967151"/>
                      <a:pt x="1324870" y="957429"/>
                    </a:cubicBezTo>
                    <a:cubicBezTo>
                      <a:pt x="1324870" y="956188"/>
                      <a:pt x="1324685" y="954929"/>
                      <a:pt x="1324407" y="953725"/>
                    </a:cubicBezTo>
                    <a:cubicBezTo>
                      <a:pt x="1324277" y="953170"/>
                      <a:pt x="1323759" y="952707"/>
                      <a:pt x="1322981" y="951559"/>
                    </a:cubicBezTo>
                    <a:cubicBezTo>
                      <a:pt x="1319240" y="957596"/>
                      <a:pt x="1319536" y="963726"/>
                      <a:pt x="1320592" y="969800"/>
                    </a:cubicBezTo>
                    <a:cubicBezTo>
                      <a:pt x="1324796" y="994096"/>
                      <a:pt x="1339777" y="1010393"/>
                      <a:pt x="1360444" y="1022097"/>
                    </a:cubicBezTo>
                    <a:cubicBezTo>
                      <a:pt x="1381648" y="1034115"/>
                      <a:pt x="1405037" y="1040504"/>
                      <a:pt x="1428223" y="1047282"/>
                    </a:cubicBezTo>
                    <a:cubicBezTo>
                      <a:pt x="1433742" y="1048893"/>
                      <a:pt x="1439242" y="1050560"/>
                      <a:pt x="1444594" y="1052930"/>
                    </a:cubicBezTo>
                    <a:cubicBezTo>
                      <a:pt x="1414056" y="1051504"/>
                      <a:pt x="1384019" y="1047004"/>
                      <a:pt x="1352648" y="1039430"/>
                    </a:cubicBezTo>
                    <a:cubicBezTo>
                      <a:pt x="1366389" y="1056134"/>
                      <a:pt x="1384889" y="1063653"/>
                      <a:pt x="1400241" y="1075338"/>
                    </a:cubicBezTo>
                    <a:cubicBezTo>
                      <a:pt x="1365407" y="1067338"/>
                      <a:pt x="1330666" y="1059245"/>
                      <a:pt x="1303166" y="1033726"/>
                    </a:cubicBezTo>
                    <a:cubicBezTo>
                      <a:pt x="1305666" y="1045282"/>
                      <a:pt x="1313184" y="1053875"/>
                      <a:pt x="1319962" y="1062671"/>
                    </a:cubicBezTo>
                    <a:cubicBezTo>
                      <a:pt x="1326759" y="1071505"/>
                      <a:pt x="1334703" y="1079468"/>
                      <a:pt x="1343314" y="1089135"/>
                    </a:cubicBezTo>
                    <a:cubicBezTo>
                      <a:pt x="1325981" y="1081449"/>
                      <a:pt x="1314203" y="1068968"/>
                      <a:pt x="1300981" y="1058468"/>
                    </a:cubicBezTo>
                    <a:cubicBezTo>
                      <a:pt x="1287628" y="1047875"/>
                      <a:pt x="1278091" y="1034152"/>
                      <a:pt x="1269221" y="1020467"/>
                    </a:cubicBezTo>
                    <a:cubicBezTo>
                      <a:pt x="1266425" y="1036041"/>
                      <a:pt x="1263684" y="1051412"/>
                      <a:pt x="1260925" y="1066782"/>
                    </a:cubicBezTo>
                    <a:cubicBezTo>
                      <a:pt x="1260295" y="1066727"/>
                      <a:pt x="1259684" y="1066671"/>
                      <a:pt x="1259054" y="1066634"/>
                    </a:cubicBezTo>
                    <a:cubicBezTo>
                      <a:pt x="1254424" y="1047634"/>
                      <a:pt x="1249795" y="1028652"/>
                      <a:pt x="1245128" y="1009467"/>
                    </a:cubicBezTo>
                    <a:cubicBezTo>
                      <a:pt x="1233480" y="1017245"/>
                      <a:pt x="1221887" y="1024986"/>
                      <a:pt x="1210276" y="1032726"/>
                    </a:cubicBezTo>
                    <a:cubicBezTo>
                      <a:pt x="1219850" y="1015004"/>
                      <a:pt x="1230165" y="998393"/>
                      <a:pt x="1234498" y="976929"/>
                    </a:cubicBezTo>
                    <a:cubicBezTo>
                      <a:pt x="1219942" y="985763"/>
                      <a:pt x="1206498" y="992670"/>
                      <a:pt x="1189164" y="994318"/>
                    </a:cubicBezTo>
                    <a:cubicBezTo>
                      <a:pt x="1204738" y="985041"/>
                      <a:pt x="1217868" y="975392"/>
                      <a:pt x="1229628" y="961151"/>
                    </a:cubicBezTo>
                    <a:cubicBezTo>
                      <a:pt x="1222739" y="963688"/>
                      <a:pt x="1217757" y="966503"/>
                      <a:pt x="1212479" y="967244"/>
                    </a:cubicBezTo>
                    <a:cubicBezTo>
                      <a:pt x="1204331" y="968374"/>
                      <a:pt x="1195850" y="969226"/>
                      <a:pt x="1187794" y="968114"/>
                    </a:cubicBezTo>
                    <a:cubicBezTo>
                      <a:pt x="1177534" y="966707"/>
                      <a:pt x="1173683" y="958337"/>
                      <a:pt x="1177146" y="948373"/>
                    </a:cubicBezTo>
                    <a:cubicBezTo>
                      <a:pt x="1177683" y="946818"/>
                      <a:pt x="1178238" y="945262"/>
                      <a:pt x="1178960" y="943207"/>
                    </a:cubicBezTo>
                    <a:cubicBezTo>
                      <a:pt x="1171812" y="939799"/>
                      <a:pt x="1163442" y="936688"/>
                      <a:pt x="1163053" y="927595"/>
                    </a:cubicBezTo>
                    <a:cubicBezTo>
                      <a:pt x="1162682" y="919095"/>
                      <a:pt x="1169127" y="914077"/>
                      <a:pt x="1176516" y="910114"/>
                    </a:cubicBezTo>
                    <a:cubicBezTo>
                      <a:pt x="1174886" y="907947"/>
                      <a:pt x="1173312" y="906077"/>
                      <a:pt x="1171997" y="904039"/>
                    </a:cubicBezTo>
                    <a:cubicBezTo>
                      <a:pt x="1168071" y="897984"/>
                      <a:pt x="1169738" y="892039"/>
                      <a:pt x="1172775" y="886299"/>
                    </a:cubicBezTo>
                    <a:cubicBezTo>
                      <a:pt x="1175571" y="881021"/>
                      <a:pt x="1180442" y="878687"/>
                      <a:pt x="1185924" y="880391"/>
                    </a:cubicBezTo>
                    <a:cubicBezTo>
                      <a:pt x="1196183" y="883576"/>
                      <a:pt x="1206201" y="887595"/>
                      <a:pt x="1216276" y="891336"/>
                    </a:cubicBezTo>
                    <a:cubicBezTo>
                      <a:pt x="1218535" y="892188"/>
                      <a:pt x="1220665" y="893391"/>
                      <a:pt x="1224239" y="895095"/>
                    </a:cubicBezTo>
                    <a:cubicBezTo>
                      <a:pt x="1219868" y="879465"/>
                      <a:pt x="1218702" y="865224"/>
                      <a:pt x="1225905" y="849909"/>
                    </a:cubicBezTo>
                    <a:cubicBezTo>
                      <a:pt x="1221924" y="851224"/>
                      <a:pt x="1219535" y="852354"/>
                      <a:pt x="1217035" y="852761"/>
                    </a:cubicBezTo>
                    <a:cubicBezTo>
                      <a:pt x="1207275" y="854354"/>
                      <a:pt x="1197516" y="856539"/>
                      <a:pt x="1187701" y="856891"/>
                    </a:cubicBezTo>
                    <a:cubicBezTo>
                      <a:pt x="1180331" y="857150"/>
                      <a:pt x="1175164" y="851706"/>
                      <a:pt x="1173794" y="844613"/>
                    </a:cubicBezTo>
                    <a:cubicBezTo>
                      <a:pt x="1172608" y="838409"/>
                      <a:pt x="1176534" y="833631"/>
                      <a:pt x="1181423" y="829946"/>
                    </a:cubicBezTo>
                    <a:cubicBezTo>
                      <a:pt x="1182405" y="829205"/>
                      <a:pt x="1183331" y="828427"/>
                      <a:pt x="1184257" y="827687"/>
                    </a:cubicBezTo>
                    <a:cubicBezTo>
                      <a:pt x="1182479" y="824872"/>
                      <a:pt x="1180460" y="822464"/>
                      <a:pt x="1179312" y="819705"/>
                    </a:cubicBezTo>
                    <a:cubicBezTo>
                      <a:pt x="1174386" y="807872"/>
                      <a:pt x="1178905" y="799575"/>
                      <a:pt x="1191572" y="797409"/>
                    </a:cubicBezTo>
                    <a:cubicBezTo>
                      <a:pt x="1195831" y="796686"/>
                      <a:pt x="1198405" y="795983"/>
                      <a:pt x="1199090" y="790557"/>
                    </a:cubicBezTo>
                    <a:cubicBezTo>
                      <a:pt x="1200183" y="781908"/>
                      <a:pt x="1210831" y="775130"/>
                      <a:pt x="1220183" y="777427"/>
                    </a:cubicBezTo>
                    <a:cubicBezTo>
                      <a:pt x="1227905" y="779316"/>
                      <a:pt x="1235480" y="782686"/>
                      <a:pt x="1242443" y="786594"/>
                    </a:cubicBezTo>
                    <a:cubicBezTo>
                      <a:pt x="1249295" y="790445"/>
                      <a:pt x="1255295" y="795816"/>
                      <a:pt x="1261684" y="800501"/>
                    </a:cubicBezTo>
                    <a:cubicBezTo>
                      <a:pt x="1261980" y="800723"/>
                      <a:pt x="1262443" y="800723"/>
                      <a:pt x="1263147" y="800908"/>
                    </a:cubicBezTo>
                    <a:cubicBezTo>
                      <a:pt x="1264313" y="795520"/>
                      <a:pt x="1264943" y="789964"/>
                      <a:pt x="1266758" y="784816"/>
                    </a:cubicBezTo>
                    <a:cubicBezTo>
                      <a:pt x="1271221" y="772130"/>
                      <a:pt x="1280054" y="762371"/>
                      <a:pt x="1291110" y="755463"/>
                    </a:cubicBezTo>
                    <a:cubicBezTo>
                      <a:pt x="1303740" y="747574"/>
                      <a:pt x="1317110" y="740593"/>
                      <a:pt x="1330777" y="734667"/>
                    </a:cubicBezTo>
                    <a:cubicBezTo>
                      <a:pt x="1356000" y="723722"/>
                      <a:pt x="1380259" y="711574"/>
                      <a:pt x="1399723" y="691555"/>
                    </a:cubicBezTo>
                    <a:cubicBezTo>
                      <a:pt x="1400260" y="691000"/>
                      <a:pt x="1401074" y="690722"/>
                      <a:pt x="1402686" y="689777"/>
                    </a:cubicBezTo>
                    <a:cubicBezTo>
                      <a:pt x="1402445" y="700741"/>
                      <a:pt x="1391056" y="712889"/>
                      <a:pt x="1407093" y="720259"/>
                    </a:cubicBezTo>
                    <a:cubicBezTo>
                      <a:pt x="1403075" y="725000"/>
                      <a:pt x="1397426" y="728963"/>
                      <a:pt x="1396056" y="734074"/>
                    </a:cubicBezTo>
                    <a:cubicBezTo>
                      <a:pt x="1394741" y="738982"/>
                      <a:pt x="1397871" y="745074"/>
                      <a:pt x="1399241" y="751593"/>
                    </a:cubicBezTo>
                    <a:cubicBezTo>
                      <a:pt x="1397315" y="753241"/>
                      <a:pt x="1393667" y="755315"/>
                      <a:pt x="1391611" y="758445"/>
                    </a:cubicBezTo>
                    <a:cubicBezTo>
                      <a:pt x="1389500" y="761649"/>
                      <a:pt x="1388111" y="765852"/>
                      <a:pt x="1387945" y="769686"/>
                    </a:cubicBezTo>
                    <a:cubicBezTo>
                      <a:pt x="1387741" y="774112"/>
                      <a:pt x="1390074" y="776167"/>
                      <a:pt x="1395297" y="774297"/>
                    </a:cubicBezTo>
                    <a:cubicBezTo>
                      <a:pt x="1425334" y="763538"/>
                      <a:pt x="1456668" y="761019"/>
                      <a:pt x="1488261" y="760334"/>
                    </a:cubicBezTo>
                    <a:cubicBezTo>
                      <a:pt x="1492650" y="760241"/>
                      <a:pt x="1497039" y="760149"/>
                      <a:pt x="1501409" y="760352"/>
                    </a:cubicBezTo>
                    <a:cubicBezTo>
                      <a:pt x="1507946" y="760649"/>
                      <a:pt x="1513483" y="760297"/>
                      <a:pt x="1518576" y="754426"/>
                    </a:cubicBezTo>
                    <a:cubicBezTo>
                      <a:pt x="1524428" y="747704"/>
                      <a:pt x="1540021" y="752019"/>
                      <a:pt x="1542706" y="760464"/>
                    </a:cubicBezTo>
                    <a:cubicBezTo>
                      <a:pt x="1544298" y="765427"/>
                      <a:pt x="1547558" y="767686"/>
                      <a:pt x="1551947" y="769723"/>
                    </a:cubicBezTo>
                    <a:cubicBezTo>
                      <a:pt x="1568891" y="777612"/>
                      <a:pt x="1585744" y="785705"/>
                      <a:pt x="1602485" y="794001"/>
                    </a:cubicBezTo>
                    <a:cubicBezTo>
                      <a:pt x="1606003" y="795742"/>
                      <a:pt x="1608837" y="796538"/>
                      <a:pt x="1612929" y="795390"/>
                    </a:cubicBezTo>
                    <a:cubicBezTo>
                      <a:pt x="1617374" y="794149"/>
                      <a:pt x="1622485" y="794038"/>
                      <a:pt x="1627078" y="794834"/>
                    </a:cubicBezTo>
                    <a:cubicBezTo>
                      <a:pt x="1633337" y="795909"/>
                      <a:pt x="1638244" y="802520"/>
                      <a:pt x="1637892" y="809131"/>
                    </a:cubicBezTo>
                    <a:cubicBezTo>
                      <a:pt x="1637633" y="814335"/>
                      <a:pt x="1639744" y="817279"/>
                      <a:pt x="1643485" y="820576"/>
                    </a:cubicBezTo>
                    <a:cubicBezTo>
                      <a:pt x="1662263" y="837094"/>
                      <a:pt x="1680634" y="854076"/>
                      <a:pt x="1699375" y="870613"/>
                    </a:cubicBezTo>
                    <a:cubicBezTo>
                      <a:pt x="1701727" y="872687"/>
                      <a:pt x="1705449" y="874187"/>
                      <a:pt x="1708579" y="874280"/>
                    </a:cubicBezTo>
                    <a:cubicBezTo>
                      <a:pt x="1725227" y="874743"/>
                      <a:pt x="1730875" y="879243"/>
                      <a:pt x="1733727" y="895799"/>
                    </a:cubicBezTo>
                    <a:cubicBezTo>
                      <a:pt x="1734894" y="902503"/>
                      <a:pt x="1735505" y="909317"/>
                      <a:pt x="1736375" y="916077"/>
                    </a:cubicBezTo>
                    <a:cubicBezTo>
                      <a:pt x="1720579" y="916114"/>
                      <a:pt x="1703375" y="905484"/>
                      <a:pt x="1693912" y="88928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C66200FA-36D7-6489-F1A8-F91D8E0548B8}"/>
                  </a:ext>
                </a:extLst>
              </p:cNvPr>
              <p:cNvSpPr/>
              <p:nvPr/>
            </p:nvSpPr>
            <p:spPr>
              <a:xfrm>
                <a:off x="2675802" y="4856313"/>
                <a:ext cx="28081" cy="38630"/>
              </a:xfrm>
              <a:custGeom>
                <a:avLst/>
                <a:gdLst>
                  <a:gd name="connsiteX0" fmla="*/ 14682 w 28081"/>
                  <a:gd name="connsiteY0" fmla="*/ 38613 h 38630"/>
                  <a:gd name="connsiteX1" fmla="*/ 28034 w 28081"/>
                  <a:gd name="connsiteY1" fmla="*/ 17928 h 38630"/>
                  <a:gd name="connsiteX2" fmla="*/ 13700 w 28081"/>
                  <a:gd name="connsiteY2" fmla="*/ 2 h 38630"/>
                  <a:gd name="connsiteX3" fmla="*/ 15 w 28081"/>
                  <a:gd name="connsiteY3" fmla="*/ 18335 h 38630"/>
                  <a:gd name="connsiteX4" fmla="*/ 14682 w 28081"/>
                  <a:gd name="connsiteY4" fmla="*/ 38613 h 3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81" h="38630">
                    <a:moveTo>
                      <a:pt x="14682" y="38613"/>
                    </a:moveTo>
                    <a:cubicBezTo>
                      <a:pt x="22608" y="38169"/>
                      <a:pt x="28682" y="28761"/>
                      <a:pt x="28034" y="17928"/>
                    </a:cubicBezTo>
                    <a:cubicBezTo>
                      <a:pt x="27423" y="7724"/>
                      <a:pt x="21145" y="-128"/>
                      <a:pt x="13700" y="2"/>
                    </a:cubicBezTo>
                    <a:cubicBezTo>
                      <a:pt x="6200" y="131"/>
                      <a:pt x="330" y="7983"/>
                      <a:pt x="15" y="18335"/>
                    </a:cubicBezTo>
                    <a:cubicBezTo>
                      <a:pt x="-355" y="29983"/>
                      <a:pt x="6219" y="39076"/>
                      <a:pt x="14682" y="38613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9D242719-F39D-52D0-D2BA-0F7C6F15BF69}"/>
                  </a:ext>
                </a:extLst>
              </p:cNvPr>
              <p:cNvSpPr/>
              <p:nvPr/>
            </p:nvSpPr>
            <p:spPr>
              <a:xfrm>
                <a:off x="3084879" y="4926316"/>
                <a:ext cx="11648" cy="6365"/>
              </a:xfrm>
              <a:custGeom>
                <a:avLst/>
                <a:gdLst>
                  <a:gd name="connsiteX0" fmla="*/ 0 w 11648"/>
                  <a:gd name="connsiteY0" fmla="*/ 2907 h 6365"/>
                  <a:gd name="connsiteX1" fmla="*/ 11648 w 11648"/>
                  <a:gd name="connsiteY1" fmla="*/ 3018 h 6365"/>
                  <a:gd name="connsiteX2" fmla="*/ 0 w 11648"/>
                  <a:gd name="connsiteY2" fmla="*/ 2907 h 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48" h="6365">
                    <a:moveTo>
                      <a:pt x="0" y="2907"/>
                    </a:moveTo>
                    <a:cubicBezTo>
                      <a:pt x="3944" y="7481"/>
                      <a:pt x="6759" y="7518"/>
                      <a:pt x="11648" y="3018"/>
                    </a:cubicBezTo>
                    <a:cubicBezTo>
                      <a:pt x="7704" y="-537"/>
                      <a:pt x="3963" y="-1408"/>
                      <a:pt x="0" y="2907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38C753F3-2E75-A617-93E4-C2CF361BB95E}"/>
                  </a:ext>
                </a:extLst>
              </p:cNvPr>
              <p:cNvSpPr/>
              <p:nvPr/>
            </p:nvSpPr>
            <p:spPr>
              <a:xfrm>
                <a:off x="3102231" y="4974131"/>
                <a:ext cx="12463" cy="5508"/>
              </a:xfrm>
              <a:custGeom>
                <a:avLst/>
                <a:gdLst>
                  <a:gd name="connsiteX0" fmla="*/ 12463 w 12463"/>
                  <a:gd name="connsiteY0" fmla="*/ 0 h 5508"/>
                  <a:gd name="connsiteX1" fmla="*/ 0 w 12463"/>
                  <a:gd name="connsiteY1" fmla="*/ 2407 h 5508"/>
                  <a:gd name="connsiteX2" fmla="*/ 12463 w 12463"/>
                  <a:gd name="connsiteY2" fmla="*/ 0 h 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63" h="5508">
                    <a:moveTo>
                      <a:pt x="12463" y="0"/>
                    </a:moveTo>
                    <a:cubicBezTo>
                      <a:pt x="8185" y="833"/>
                      <a:pt x="4778" y="1481"/>
                      <a:pt x="0" y="2407"/>
                    </a:cubicBezTo>
                    <a:cubicBezTo>
                      <a:pt x="6463" y="7148"/>
                      <a:pt x="9037" y="6537"/>
                      <a:pt x="12463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FF007797-CCD6-35C5-AD08-43984A02C309}"/>
                  </a:ext>
                </a:extLst>
              </p:cNvPr>
              <p:cNvSpPr/>
              <p:nvPr/>
            </p:nvSpPr>
            <p:spPr>
              <a:xfrm>
                <a:off x="3095860" y="4913438"/>
                <a:ext cx="16166" cy="4395"/>
              </a:xfrm>
              <a:custGeom>
                <a:avLst/>
                <a:gdLst>
                  <a:gd name="connsiteX0" fmla="*/ 0 w 16166"/>
                  <a:gd name="connsiteY0" fmla="*/ 4396 h 4395"/>
                  <a:gd name="connsiteX1" fmla="*/ 16167 w 16166"/>
                  <a:gd name="connsiteY1" fmla="*/ 4396 h 4395"/>
                  <a:gd name="connsiteX2" fmla="*/ 0 w 16166"/>
                  <a:gd name="connsiteY2" fmla="*/ 4396 h 4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66" h="4395">
                    <a:moveTo>
                      <a:pt x="0" y="4396"/>
                    </a:moveTo>
                    <a:cubicBezTo>
                      <a:pt x="5630" y="4396"/>
                      <a:pt x="10259" y="4396"/>
                      <a:pt x="16167" y="4396"/>
                    </a:cubicBezTo>
                    <a:cubicBezTo>
                      <a:pt x="9241" y="-1438"/>
                      <a:pt x="4778" y="-1493"/>
                      <a:pt x="0" y="4396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BED3AD51-AB0E-502E-1259-E0BAB782CE2B}"/>
                  </a:ext>
                </a:extLst>
              </p:cNvPr>
              <p:cNvSpPr/>
              <p:nvPr/>
            </p:nvSpPr>
            <p:spPr>
              <a:xfrm>
                <a:off x="3102364" y="4922409"/>
                <a:ext cx="33107" cy="45869"/>
              </a:xfrm>
              <a:custGeom>
                <a:avLst/>
                <a:gdLst>
                  <a:gd name="connsiteX0" fmla="*/ 17089 w 33107"/>
                  <a:gd name="connsiteY0" fmla="*/ 6980 h 45869"/>
                  <a:gd name="connsiteX1" fmla="*/ 33107 w 33107"/>
                  <a:gd name="connsiteY1" fmla="*/ 109 h 45869"/>
                  <a:gd name="connsiteX2" fmla="*/ 403 w 33107"/>
                  <a:gd name="connsiteY2" fmla="*/ 23832 h 45869"/>
                  <a:gd name="connsiteX3" fmla="*/ 18292 w 33107"/>
                  <a:gd name="connsiteY3" fmla="*/ 45869 h 45869"/>
                  <a:gd name="connsiteX4" fmla="*/ 13292 w 33107"/>
                  <a:gd name="connsiteY4" fmla="*/ 43351 h 45869"/>
                  <a:gd name="connsiteX5" fmla="*/ 5440 w 33107"/>
                  <a:gd name="connsiteY5" fmla="*/ 20128 h 45869"/>
                  <a:gd name="connsiteX6" fmla="*/ 17089 w 33107"/>
                  <a:gd name="connsiteY6" fmla="*/ 6980 h 4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107" h="45869">
                    <a:moveTo>
                      <a:pt x="17089" y="6980"/>
                    </a:moveTo>
                    <a:cubicBezTo>
                      <a:pt x="21755" y="3665"/>
                      <a:pt x="27811" y="2276"/>
                      <a:pt x="33107" y="109"/>
                    </a:cubicBezTo>
                    <a:cubicBezTo>
                      <a:pt x="18329" y="-1205"/>
                      <a:pt x="3496" y="9480"/>
                      <a:pt x="403" y="23832"/>
                    </a:cubicBezTo>
                    <a:cubicBezTo>
                      <a:pt x="-1930" y="34666"/>
                      <a:pt x="6107" y="45110"/>
                      <a:pt x="18292" y="45869"/>
                    </a:cubicBezTo>
                    <a:cubicBezTo>
                      <a:pt x="16107" y="44777"/>
                      <a:pt x="14663" y="44129"/>
                      <a:pt x="13292" y="43351"/>
                    </a:cubicBezTo>
                    <a:cubicBezTo>
                      <a:pt x="4181" y="38240"/>
                      <a:pt x="644" y="29295"/>
                      <a:pt x="5440" y="20128"/>
                    </a:cubicBezTo>
                    <a:cubicBezTo>
                      <a:pt x="8088" y="15054"/>
                      <a:pt x="12403" y="10313"/>
                      <a:pt x="17089" y="698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28391366-17E6-51F3-E9A6-DCF0EDC8AB1A}"/>
                  </a:ext>
                </a:extLst>
              </p:cNvPr>
              <p:cNvSpPr/>
              <p:nvPr/>
            </p:nvSpPr>
            <p:spPr>
              <a:xfrm>
                <a:off x="2926505" y="5627873"/>
                <a:ext cx="37019" cy="37194"/>
              </a:xfrm>
              <a:custGeom>
                <a:avLst/>
                <a:gdLst>
                  <a:gd name="connsiteX0" fmla="*/ 19057 w 37019"/>
                  <a:gd name="connsiteY0" fmla="*/ 7 h 37194"/>
                  <a:gd name="connsiteX1" fmla="*/ 1 w 37019"/>
                  <a:gd name="connsiteY1" fmla="*/ 18099 h 37194"/>
                  <a:gd name="connsiteX2" fmla="*/ 18464 w 37019"/>
                  <a:gd name="connsiteY2" fmla="*/ 37192 h 37194"/>
                  <a:gd name="connsiteX3" fmla="*/ 37020 w 37019"/>
                  <a:gd name="connsiteY3" fmla="*/ 18359 h 37194"/>
                  <a:gd name="connsiteX4" fmla="*/ 19057 w 37019"/>
                  <a:gd name="connsiteY4" fmla="*/ 7 h 37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019" h="37194">
                    <a:moveTo>
                      <a:pt x="19057" y="7"/>
                    </a:moveTo>
                    <a:cubicBezTo>
                      <a:pt x="7668" y="-253"/>
                      <a:pt x="93" y="6951"/>
                      <a:pt x="1" y="18099"/>
                    </a:cubicBezTo>
                    <a:cubicBezTo>
                      <a:pt x="-92" y="29211"/>
                      <a:pt x="7464" y="37007"/>
                      <a:pt x="18464" y="37192"/>
                    </a:cubicBezTo>
                    <a:cubicBezTo>
                      <a:pt x="29260" y="37359"/>
                      <a:pt x="36983" y="29526"/>
                      <a:pt x="37020" y="18359"/>
                    </a:cubicBezTo>
                    <a:cubicBezTo>
                      <a:pt x="37057" y="7359"/>
                      <a:pt x="30094" y="248"/>
                      <a:pt x="19057" y="7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EF0E06DE-2B03-ABA4-35D0-A08450B02A1B}"/>
                  </a:ext>
                </a:extLst>
              </p:cNvPr>
              <p:cNvSpPr/>
              <p:nvPr/>
            </p:nvSpPr>
            <p:spPr>
              <a:xfrm>
                <a:off x="3050896" y="4860018"/>
                <a:ext cx="52648" cy="34574"/>
              </a:xfrm>
              <a:custGeom>
                <a:avLst/>
                <a:gdLst>
                  <a:gd name="connsiteX0" fmla="*/ 0 w 52648"/>
                  <a:gd name="connsiteY0" fmla="*/ 19371 h 34574"/>
                  <a:gd name="connsiteX1" fmla="*/ 47556 w 52648"/>
                  <a:gd name="connsiteY1" fmla="*/ 33612 h 34574"/>
                  <a:gd name="connsiteX2" fmla="*/ 51667 w 52648"/>
                  <a:gd name="connsiteY2" fmla="*/ 34575 h 34574"/>
                  <a:gd name="connsiteX3" fmla="*/ 52649 w 52648"/>
                  <a:gd name="connsiteY3" fmla="*/ 32889 h 34574"/>
                  <a:gd name="connsiteX4" fmla="*/ 16037 w 52648"/>
                  <a:gd name="connsiteY4" fmla="*/ 0 h 34574"/>
                  <a:gd name="connsiteX5" fmla="*/ 13834 w 52648"/>
                  <a:gd name="connsiteY5" fmla="*/ 648 h 34574"/>
                  <a:gd name="connsiteX6" fmla="*/ 0 w 52648"/>
                  <a:gd name="connsiteY6" fmla="*/ 19371 h 3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648" h="34574">
                    <a:moveTo>
                      <a:pt x="0" y="19371"/>
                    </a:moveTo>
                    <a:cubicBezTo>
                      <a:pt x="16982" y="24463"/>
                      <a:pt x="32260" y="29056"/>
                      <a:pt x="47556" y="33612"/>
                    </a:cubicBezTo>
                    <a:cubicBezTo>
                      <a:pt x="48908" y="34019"/>
                      <a:pt x="50297" y="34260"/>
                      <a:pt x="51667" y="34575"/>
                    </a:cubicBezTo>
                    <a:cubicBezTo>
                      <a:pt x="52001" y="34019"/>
                      <a:pt x="52316" y="33445"/>
                      <a:pt x="52649" y="32889"/>
                    </a:cubicBezTo>
                    <a:cubicBezTo>
                      <a:pt x="40445" y="21926"/>
                      <a:pt x="28241" y="10963"/>
                      <a:pt x="16037" y="0"/>
                    </a:cubicBezTo>
                    <a:cubicBezTo>
                      <a:pt x="15297" y="222"/>
                      <a:pt x="14574" y="426"/>
                      <a:pt x="13834" y="648"/>
                    </a:cubicBezTo>
                    <a:cubicBezTo>
                      <a:pt x="15445" y="10982"/>
                      <a:pt x="9167" y="15648"/>
                      <a:pt x="0" y="1937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A2D3801C-31E0-B340-8139-D186179AEEBA}"/>
                  </a:ext>
                </a:extLst>
              </p:cNvPr>
              <p:cNvSpPr/>
              <p:nvPr/>
            </p:nvSpPr>
            <p:spPr>
              <a:xfrm>
                <a:off x="3103750" y="4784350"/>
                <a:ext cx="118836" cy="107742"/>
              </a:xfrm>
              <a:custGeom>
                <a:avLst/>
                <a:gdLst>
                  <a:gd name="connsiteX0" fmla="*/ 114778 w 118836"/>
                  <a:gd name="connsiteY0" fmla="*/ 11482 h 107742"/>
                  <a:gd name="connsiteX1" fmla="*/ 116538 w 118836"/>
                  <a:gd name="connsiteY1" fmla="*/ 0 h 107742"/>
                  <a:gd name="connsiteX2" fmla="*/ 79963 w 118836"/>
                  <a:gd name="connsiteY2" fmla="*/ 17982 h 107742"/>
                  <a:gd name="connsiteX3" fmla="*/ 43296 w 118836"/>
                  <a:gd name="connsiteY3" fmla="*/ 33778 h 107742"/>
                  <a:gd name="connsiteX4" fmla="*/ 2166 w 118836"/>
                  <a:gd name="connsiteY4" fmla="*/ 73501 h 107742"/>
                  <a:gd name="connsiteX5" fmla="*/ 10647 w 118836"/>
                  <a:gd name="connsiteY5" fmla="*/ 107742 h 107742"/>
                  <a:gd name="connsiteX6" fmla="*/ 8925 w 118836"/>
                  <a:gd name="connsiteY6" fmla="*/ 102779 h 107742"/>
                  <a:gd name="connsiteX7" fmla="*/ 17610 w 118836"/>
                  <a:gd name="connsiteY7" fmla="*/ 57686 h 107742"/>
                  <a:gd name="connsiteX8" fmla="*/ 65611 w 118836"/>
                  <a:gd name="connsiteY8" fmla="*/ 34223 h 107742"/>
                  <a:gd name="connsiteX9" fmla="*/ 105167 w 118836"/>
                  <a:gd name="connsiteY9" fmla="*/ 28463 h 107742"/>
                  <a:gd name="connsiteX10" fmla="*/ 110611 w 118836"/>
                  <a:gd name="connsiteY10" fmla="*/ 22649 h 107742"/>
                  <a:gd name="connsiteX11" fmla="*/ 114778 w 118836"/>
                  <a:gd name="connsiteY11" fmla="*/ 11482 h 107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8836" h="107742">
                    <a:moveTo>
                      <a:pt x="114778" y="11482"/>
                    </a:moveTo>
                    <a:cubicBezTo>
                      <a:pt x="121408" y="6871"/>
                      <a:pt x="118334" y="3185"/>
                      <a:pt x="116538" y="0"/>
                    </a:cubicBezTo>
                    <a:cubicBezTo>
                      <a:pt x="104019" y="6185"/>
                      <a:pt x="92130" y="12389"/>
                      <a:pt x="79963" y="17982"/>
                    </a:cubicBezTo>
                    <a:cubicBezTo>
                      <a:pt x="67870" y="23537"/>
                      <a:pt x="55277" y="28037"/>
                      <a:pt x="43296" y="33778"/>
                    </a:cubicBezTo>
                    <a:cubicBezTo>
                      <a:pt x="25296" y="42408"/>
                      <a:pt x="9647" y="53779"/>
                      <a:pt x="2166" y="73501"/>
                    </a:cubicBezTo>
                    <a:cubicBezTo>
                      <a:pt x="-2464" y="85686"/>
                      <a:pt x="314" y="99261"/>
                      <a:pt x="10647" y="107742"/>
                    </a:cubicBezTo>
                    <a:cubicBezTo>
                      <a:pt x="9703" y="105001"/>
                      <a:pt x="9406" y="103853"/>
                      <a:pt x="8925" y="102779"/>
                    </a:cubicBezTo>
                    <a:cubicBezTo>
                      <a:pt x="1018" y="85668"/>
                      <a:pt x="4832" y="70834"/>
                      <a:pt x="17610" y="57686"/>
                    </a:cubicBezTo>
                    <a:cubicBezTo>
                      <a:pt x="30796" y="44112"/>
                      <a:pt x="47425" y="37426"/>
                      <a:pt x="65611" y="34223"/>
                    </a:cubicBezTo>
                    <a:cubicBezTo>
                      <a:pt x="78722" y="31926"/>
                      <a:pt x="91982" y="30352"/>
                      <a:pt x="105167" y="28463"/>
                    </a:cubicBezTo>
                    <a:cubicBezTo>
                      <a:pt x="108537" y="27982"/>
                      <a:pt x="110500" y="27056"/>
                      <a:pt x="110611" y="22649"/>
                    </a:cubicBezTo>
                    <a:cubicBezTo>
                      <a:pt x="110667" y="18815"/>
                      <a:pt x="112019" y="13408"/>
                      <a:pt x="114778" y="1148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55DDF7E4-1448-4F98-F436-A57740DE7ACF}"/>
                  </a:ext>
                </a:extLst>
              </p:cNvPr>
              <p:cNvSpPr/>
              <p:nvPr/>
            </p:nvSpPr>
            <p:spPr>
              <a:xfrm>
                <a:off x="3219417" y="4848296"/>
                <a:ext cx="70778" cy="22796"/>
              </a:xfrm>
              <a:custGeom>
                <a:avLst/>
                <a:gdLst>
                  <a:gd name="connsiteX0" fmla="*/ 66242 w 70778"/>
                  <a:gd name="connsiteY0" fmla="*/ 0 h 22796"/>
                  <a:gd name="connsiteX1" fmla="*/ 52334 w 70778"/>
                  <a:gd name="connsiteY1" fmla="*/ 5556 h 22796"/>
                  <a:gd name="connsiteX2" fmla="*/ 52334 w 70778"/>
                  <a:gd name="connsiteY2" fmla="*/ 5556 h 22796"/>
                  <a:gd name="connsiteX3" fmla="*/ 52334 w 70778"/>
                  <a:gd name="connsiteY3" fmla="*/ 5556 h 22796"/>
                  <a:gd name="connsiteX4" fmla="*/ 52316 w 70778"/>
                  <a:gd name="connsiteY4" fmla="*/ 5556 h 22796"/>
                  <a:gd name="connsiteX5" fmla="*/ 52316 w 70778"/>
                  <a:gd name="connsiteY5" fmla="*/ 5556 h 22796"/>
                  <a:gd name="connsiteX6" fmla="*/ 52297 w 70778"/>
                  <a:gd name="connsiteY6" fmla="*/ 5556 h 22796"/>
                  <a:gd name="connsiteX7" fmla="*/ 52316 w 70778"/>
                  <a:gd name="connsiteY7" fmla="*/ 5574 h 22796"/>
                  <a:gd name="connsiteX8" fmla="*/ 45982 w 70778"/>
                  <a:gd name="connsiteY8" fmla="*/ 8315 h 22796"/>
                  <a:gd name="connsiteX9" fmla="*/ 50371 w 70778"/>
                  <a:gd name="connsiteY9" fmla="*/ 1204 h 22796"/>
                  <a:gd name="connsiteX10" fmla="*/ 34723 w 70778"/>
                  <a:gd name="connsiteY10" fmla="*/ 9185 h 22796"/>
                  <a:gd name="connsiteX11" fmla="*/ 36537 w 70778"/>
                  <a:gd name="connsiteY11" fmla="*/ 4482 h 22796"/>
                  <a:gd name="connsiteX12" fmla="*/ 35408 w 70778"/>
                  <a:gd name="connsiteY12" fmla="*/ 3241 h 22796"/>
                  <a:gd name="connsiteX13" fmla="*/ 0 w 70778"/>
                  <a:gd name="connsiteY13" fmla="*/ 22797 h 22796"/>
                  <a:gd name="connsiteX14" fmla="*/ 21686 w 70778"/>
                  <a:gd name="connsiteY14" fmla="*/ 17926 h 22796"/>
                  <a:gd name="connsiteX15" fmla="*/ 21686 w 70778"/>
                  <a:gd name="connsiteY15" fmla="*/ 15093 h 22796"/>
                  <a:gd name="connsiteX16" fmla="*/ 34852 w 70778"/>
                  <a:gd name="connsiteY16" fmla="*/ 16482 h 22796"/>
                  <a:gd name="connsiteX17" fmla="*/ 28686 w 70778"/>
                  <a:gd name="connsiteY17" fmla="*/ 11185 h 22796"/>
                  <a:gd name="connsiteX18" fmla="*/ 29075 w 70778"/>
                  <a:gd name="connsiteY18" fmla="*/ 10259 h 22796"/>
                  <a:gd name="connsiteX19" fmla="*/ 47779 w 70778"/>
                  <a:gd name="connsiteY19" fmla="*/ 14593 h 22796"/>
                  <a:gd name="connsiteX20" fmla="*/ 41149 w 70778"/>
                  <a:gd name="connsiteY20" fmla="*/ 9167 h 22796"/>
                  <a:gd name="connsiteX21" fmla="*/ 41723 w 70778"/>
                  <a:gd name="connsiteY21" fmla="*/ 7926 h 22796"/>
                  <a:gd name="connsiteX22" fmla="*/ 57871 w 70778"/>
                  <a:gd name="connsiteY22" fmla="*/ 12352 h 22796"/>
                  <a:gd name="connsiteX23" fmla="*/ 58964 w 70778"/>
                  <a:gd name="connsiteY23" fmla="*/ 10907 h 22796"/>
                  <a:gd name="connsiteX24" fmla="*/ 52316 w 70778"/>
                  <a:gd name="connsiteY24" fmla="*/ 5574 h 22796"/>
                  <a:gd name="connsiteX25" fmla="*/ 52316 w 70778"/>
                  <a:gd name="connsiteY25" fmla="*/ 5574 h 22796"/>
                  <a:gd name="connsiteX26" fmla="*/ 70112 w 70778"/>
                  <a:gd name="connsiteY26" fmla="*/ 12241 h 22796"/>
                  <a:gd name="connsiteX27" fmla="*/ 70779 w 70778"/>
                  <a:gd name="connsiteY27" fmla="*/ 11074 h 22796"/>
                  <a:gd name="connsiteX28" fmla="*/ 63390 w 70778"/>
                  <a:gd name="connsiteY28" fmla="*/ 4056 h 22796"/>
                  <a:gd name="connsiteX29" fmla="*/ 66242 w 70778"/>
                  <a:gd name="connsiteY29" fmla="*/ 0 h 22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0778" h="22796">
                    <a:moveTo>
                      <a:pt x="66242" y="0"/>
                    </a:moveTo>
                    <a:cubicBezTo>
                      <a:pt x="60945" y="2111"/>
                      <a:pt x="56631" y="3833"/>
                      <a:pt x="52334" y="5556"/>
                    </a:cubicBezTo>
                    <a:cubicBezTo>
                      <a:pt x="52334" y="5556"/>
                      <a:pt x="52334" y="5556"/>
                      <a:pt x="52334" y="5556"/>
                    </a:cubicBezTo>
                    <a:lnTo>
                      <a:pt x="52334" y="5556"/>
                    </a:lnTo>
                    <a:cubicBezTo>
                      <a:pt x="52334" y="5556"/>
                      <a:pt x="52334" y="5556"/>
                      <a:pt x="52316" y="5556"/>
                    </a:cubicBezTo>
                    <a:cubicBezTo>
                      <a:pt x="52316" y="5556"/>
                      <a:pt x="52316" y="5556"/>
                      <a:pt x="52316" y="5556"/>
                    </a:cubicBezTo>
                    <a:lnTo>
                      <a:pt x="52297" y="5556"/>
                    </a:lnTo>
                    <a:cubicBezTo>
                      <a:pt x="52297" y="5556"/>
                      <a:pt x="52297" y="5556"/>
                      <a:pt x="52316" y="5574"/>
                    </a:cubicBezTo>
                    <a:cubicBezTo>
                      <a:pt x="50704" y="6278"/>
                      <a:pt x="49093" y="6963"/>
                      <a:pt x="45982" y="8315"/>
                    </a:cubicBezTo>
                    <a:cubicBezTo>
                      <a:pt x="47797" y="5370"/>
                      <a:pt x="48779" y="3796"/>
                      <a:pt x="50371" y="1204"/>
                    </a:cubicBezTo>
                    <a:cubicBezTo>
                      <a:pt x="44667" y="4111"/>
                      <a:pt x="40130" y="6426"/>
                      <a:pt x="34723" y="9185"/>
                    </a:cubicBezTo>
                    <a:cubicBezTo>
                      <a:pt x="35575" y="6981"/>
                      <a:pt x="36056" y="5722"/>
                      <a:pt x="36537" y="4482"/>
                    </a:cubicBezTo>
                    <a:cubicBezTo>
                      <a:pt x="36167" y="4074"/>
                      <a:pt x="35778" y="3648"/>
                      <a:pt x="35408" y="3241"/>
                    </a:cubicBezTo>
                    <a:cubicBezTo>
                      <a:pt x="26334" y="13908"/>
                      <a:pt x="9389" y="9241"/>
                      <a:pt x="0" y="22797"/>
                    </a:cubicBezTo>
                    <a:cubicBezTo>
                      <a:pt x="8148" y="20963"/>
                      <a:pt x="14852" y="19463"/>
                      <a:pt x="21686" y="17926"/>
                    </a:cubicBezTo>
                    <a:cubicBezTo>
                      <a:pt x="21686" y="17482"/>
                      <a:pt x="21686" y="16389"/>
                      <a:pt x="21686" y="15093"/>
                    </a:cubicBezTo>
                    <a:cubicBezTo>
                      <a:pt x="25889" y="15537"/>
                      <a:pt x="29760" y="15945"/>
                      <a:pt x="34852" y="16482"/>
                    </a:cubicBezTo>
                    <a:cubicBezTo>
                      <a:pt x="32000" y="14037"/>
                      <a:pt x="30334" y="12611"/>
                      <a:pt x="28686" y="11185"/>
                    </a:cubicBezTo>
                    <a:cubicBezTo>
                      <a:pt x="28815" y="10871"/>
                      <a:pt x="28945" y="10574"/>
                      <a:pt x="29075" y="10259"/>
                    </a:cubicBezTo>
                    <a:cubicBezTo>
                      <a:pt x="34871" y="11611"/>
                      <a:pt x="40649" y="12945"/>
                      <a:pt x="47779" y="14593"/>
                    </a:cubicBezTo>
                    <a:cubicBezTo>
                      <a:pt x="44778" y="12148"/>
                      <a:pt x="42964" y="10648"/>
                      <a:pt x="41149" y="9167"/>
                    </a:cubicBezTo>
                    <a:cubicBezTo>
                      <a:pt x="41334" y="8759"/>
                      <a:pt x="41519" y="8333"/>
                      <a:pt x="41723" y="7926"/>
                    </a:cubicBezTo>
                    <a:cubicBezTo>
                      <a:pt x="47112" y="9407"/>
                      <a:pt x="52482" y="10871"/>
                      <a:pt x="57871" y="12352"/>
                    </a:cubicBezTo>
                    <a:cubicBezTo>
                      <a:pt x="58242" y="11870"/>
                      <a:pt x="58593" y="11389"/>
                      <a:pt x="58964" y="10907"/>
                    </a:cubicBezTo>
                    <a:cubicBezTo>
                      <a:pt x="56742" y="9130"/>
                      <a:pt x="54519" y="7352"/>
                      <a:pt x="52316" y="5574"/>
                    </a:cubicBezTo>
                    <a:lnTo>
                      <a:pt x="52316" y="5574"/>
                    </a:lnTo>
                    <a:cubicBezTo>
                      <a:pt x="58260" y="7796"/>
                      <a:pt x="64186" y="10019"/>
                      <a:pt x="70112" y="12241"/>
                    </a:cubicBezTo>
                    <a:cubicBezTo>
                      <a:pt x="70334" y="11852"/>
                      <a:pt x="70557" y="11463"/>
                      <a:pt x="70779" y="11074"/>
                    </a:cubicBezTo>
                    <a:cubicBezTo>
                      <a:pt x="68353" y="8759"/>
                      <a:pt x="65908" y="6463"/>
                      <a:pt x="63390" y="4056"/>
                    </a:cubicBezTo>
                    <a:cubicBezTo>
                      <a:pt x="64020" y="3148"/>
                      <a:pt x="64853" y="1963"/>
                      <a:pt x="66242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DEAA61CA-9BEF-C87D-1516-1CEF3E4F734A}"/>
                  </a:ext>
                </a:extLst>
              </p:cNvPr>
              <p:cNvSpPr/>
              <p:nvPr/>
            </p:nvSpPr>
            <p:spPr>
              <a:xfrm>
                <a:off x="3098842" y="5008205"/>
                <a:ext cx="16054" cy="85556"/>
              </a:xfrm>
              <a:custGeom>
                <a:avLst/>
                <a:gdLst>
                  <a:gd name="connsiteX0" fmla="*/ 5907 w 16054"/>
                  <a:gd name="connsiteY0" fmla="*/ 0 h 85556"/>
                  <a:gd name="connsiteX1" fmla="*/ 16055 w 16054"/>
                  <a:gd name="connsiteY1" fmla="*/ 85557 h 85556"/>
                  <a:gd name="connsiteX2" fmla="*/ 5907 w 16054"/>
                  <a:gd name="connsiteY2" fmla="*/ 0 h 8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054" h="85556">
                    <a:moveTo>
                      <a:pt x="5907" y="0"/>
                    </a:moveTo>
                    <a:cubicBezTo>
                      <a:pt x="-5297" y="24408"/>
                      <a:pt x="184" y="70723"/>
                      <a:pt x="16055" y="85557"/>
                    </a:cubicBezTo>
                    <a:cubicBezTo>
                      <a:pt x="3555" y="58112"/>
                      <a:pt x="1684" y="29426"/>
                      <a:pt x="5907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931B5D42-2FB6-6CAB-A6DB-771E8F15E78E}"/>
                  </a:ext>
                </a:extLst>
              </p:cNvPr>
              <p:cNvSpPr/>
              <p:nvPr/>
            </p:nvSpPr>
            <p:spPr>
              <a:xfrm>
                <a:off x="3117680" y="4820814"/>
                <a:ext cx="94644" cy="76186"/>
              </a:xfrm>
              <a:custGeom>
                <a:avLst/>
                <a:gdLst>
                  <a:gd name="connsiteX0" fmla="*/ 24662 w 94644"/>
                  <a:gd name="connsiteY0" fmla="*/ 14648 h 76186"/>
                  <a:gd name="connsiteX1" fmla="*/ 4254 w 94644"/>
                  <a:gd name="connsiteY1" fmla="*/ 67612 h 76186"/>
                  <a:gd name="connsiteX2" fmla="*/ 11217 w 94644"/>
                  <a:gd name="connsiteY2" fmla="*/ 76186 h 76186"/>
                  <a:gd name="connsiteX3" fmla="*/ 12532 w 94644"/>
                  <a:gd name="connsiteY3" fmla="*/ 75131 h 76186"/>
                  <a:gd name="connsiteX4" fmla="*/ 7736 w 94644"/>
                  <a:gd name="connsiteY4" fmla="*/ 65908 h 76186"/>
                  <a:gd name="connsiteX5" fmla="*/ 6699 w 94644"/>
                  <a:gd name="connsiteY5" fmla="*/ 42260 h 76186"/>
                  <a:gd name="connsiteX6" fmla="*/ 44996 w 94644"/>
                  <a:gd name="connsiteY6" fmla="*/ 16593 h 76186"/>
                  <a:gd name="connsiteX7" fmla="*/ 83237 w 94644"/>
                  <a:gd name="connsiteY7" fmla="*/ 21686 h 76186"/>
                  <a:gd name="connsiteX8" fmla="*/ 89237 w 94644"/>
                  <a:gd name="connsiteY8" fmla="*/ 22667 h 76186"/>
                  <a:gd name="connsiteX9" fmla="*/ 94645 w 94644"/>
                  <a:gd name="connsiteY9" fmla="*/ 0 h 76186"/>
                  <a:gd name="connsiteX10" fmla="*/ 72848 w 94644"/>
                  <a:gd name="connsiteY10" fmla="*/ 2426 h 76186"/>
                  <a:gd name="connsiteX11" fmla="*/ 24662 w 94644"/>
                  <a:gd name="connsiteY11" fmla="*/ 14648 h 7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644" h="76186">
                    <a:moveTo>
                      <a:pt x="24662" y="14648"/>
                    </a:moveTo>
                    <a:cubicBezTo>
                      <a:pt x="2773" y="25630"/>
                      <a:pt x="-5968" y="48019"/>
                      <a:pt x="4254" y="67612"/>
                    </a:cubicBezTo>
                    <a:cubicBezTo>
                      <a:pt x="5921" y="70816"/>
                      <a:pt x="8866" y="73353"/>
                      <a:pt x="11217" y="76186"/>
                    </a:cubicBezTo>
                    <a:cubicBezTo>
                      <a:pt x="11662" y="75834"/>
                      <a:pt x="12088" y="75483"/>
                      <a:pt x="12532" y="75131"/>
                    </a:cubicBezTo>
                    <a:cubicBezTo>
                      <a:pt x="10921" y="72057"/>
                      <a:pt x="9292" y="69001"/>
                      <a:pt x="7736" y="65908"/>
                    </a:cubicBezTo>
                    <a:cubicBezTo>
                      <a:pt x="3847" y="58186"/>
                      <a:pt x="3958" y="50186"/>
                      <a:pt x="6699" y="42260"/>
                    </a:cubicBezTo>
                    <a:cubicBezTo>
                      <a:pt x="12069" y="26797"/>
                      <a:pt x="26681" y="16185"/>
                      <a:pt x="44996" y="16593"/>
                    </a:cubicBezTo>
                    <a:cubicBezTo>
                      <a:pt x="57774" y="16871"/>
                      <a:pt x="70496" y="19889"/>
                      <a:pt x="83237" y="21686"/>
                    </a:cubicBezTo>
                    <a:cubicBezTo>
                      <a:pt x="85144" y="21963"/>
                      <a:pt x="87033" y="22297"/>
                      <a:pt x="89237" y="22667"/>
                    </a:cubicBezTo>
                    <a:cubicBezTo>
                      <a:pt x="87830" y="15611"/>
                      <a:pt x="87830" y="15611"/>
                      <a:pt x="94645" y="0"/>
                    </a:cubicBezTo>
                    <a:cubicBezTo>
                      <a:pt x="87218" y="815"/>
                      <a:pt x="80015" y="1426"/>
                      <a:pt x="72848" y="2426"/>
                    </a:cubicBezTo>
                    <a:cubicBezTo>
                      <a:pt x="56329" y="4741"/>
                      <a:pt x="39829" y="7056"/>
                      <a:pt x="24662" y="14648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77494F1-6C89-8A3C-9978-EC86E75A0934}"/>
                  </a:ext>
                </a:extLst>
              </p:cNvPr>
              <p:cNvSpPr/>
              <p:nvPr/>
            </p:nvSpPr>
            <p:spPr>
              <a:xfrm>
                <a:off x="3156882" y="4875931"/>
                <a:ext cx="30332" cy="32273"/>
              </a:xfrm>
              <a:custGeom>
                <a:avLst/>
                <a:gdLst>
                  <a:gd name="connsiteX0" fmla="*/ 6108 w 30332"/>
                  <a:gd name="connsiteY0" fmla="*/ 4588 h 32273"/>
                  <a:gd name="connsiteX1" fmla="*/ 15979 w 30332"/>
                  <a:gd name="connsiteY1" fmla="*/ 8458 h 32273"/>
                  <a:gd name="connsiteX2" fmla="*/ 20534 w 30332"/>
                  <a:gd name="connsiteY2" fmla="*/ 17329 h 32273"/>
                  <a:gd name="connsiteX3" fmla="*/ 29849 w 30332"/>
                  <a:gd name="connsiteY3" fmla="*/ 32273 h 32273"/>
                  <a:gd name="connsiteX4" fmla="*/ 12534 w 30332"/>
                  <a:gd name="connsiteY4" fmla="*/ 310 h 32273"/>
                  <a:gd name="connsiteX5" fmla="*/ 34 w 30332"/>
                  <a:gd name="connsiteY5" fmla="*/ 10421 h 32273"/>
                  <a:gd name="connsiteX6" fmla="*/ 15423 w 30332"/>
                  <a:gd name="connsiteY6" fmla="*/ 31755 h 32273"/>
                  <a:gd name="connsiteX7" fmla="*/ 4682 w 30332"/>
                  <a:gd name="connsiteY7" fmla="*/ 15181 h 32273"/>
                  <a:gd name="connsiteX8" fmla="*/ 6108 w 30332"/>
                  <a:gd name="connsiteY8" fmla="*/ 4588 h 32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32" h="32273">
                    <a:moveTo>
                      <a:pt x="6108" y="4588"/>
                    </a:moveTo>
                    <a:cubicBezTo>
                      <a:pt x="10238" y="2088"/>
                      <a:pt x="13701" y="4866"/>
                      <a:pt x="15979" y="8458"/>
                    </a:cubicBezTo>
                    <a:cubicBezTo>
                      <a:pt x="17738" y="11255"/>
                      <a:pt x="18849" y="14458"/>
                      <a:pt x="20534" y="17329"/>
                    </a:cubicBezTo>
                    <a:cubicBezTo>
                      <a:pt x="23257" y="21977"/>
                      <a:pt x="26219" y="26495"/>
                      <a:pt x="29849" y="32273"/>
                    </a:cubicBezTo>
                    <a:cubicBezTo>
                      <a:pt x="32590" y="18995"/>
                      <a:pt x="23238" y="3162"/>
                      <a:pt x="12534" y="310"/>
                    </a:cubicBezTo>
                    <a:cubicBezTo>
                      <a:pt x="6275" y="-1357"/>
                      <a:pt x="-540" y="3940"/>
                      <a:pt x="34" y="10421"/>
                    </a:cubicBezTo>
                    <a:cubicBezTo>
                      <a:pt x="904" y="20347"/>
                      <a:pt x="7145" y="26847"/>
                      <a:pt x="15423" y="31755"/>
                    </a:cubicBezTo>
                    <a:cubicBezTo>
                      <a:pt x="11812" y="26255"/>
                      <a:pt x="7979" y="20866"/>
                      <a:pt x="4682" y="15181"/>
                    </a:cubicBezTo>
                    <a:cubicBezTo>
                      <a:pt x="2571" y="11551"/>
                      <a:pt x="2053" y="7032"/>
                      <a:pt x="6108" y="4588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6069CBB9-2B50-89D2-796F-62C500A2CE36}"/>
                  </a:ext>
                </a:extLst>
              </p:cNvPr>
              <p:cNvSpPr/>
              <p:nvPr/>
            </p:nvSpPr>
            <p:spPr>
              <a:xfrm>
                <a:off x="3153708" y="4958575"/>
                <a:ext cx="130867" cy="108556"/>
              </a:xfrm>
              <a:custGeom>
                <a:avLst/>
                <a:gdLst>
                  <a:gd name="connsiteX0" fmla="*/ 100265 w 130867"/>
                  <a:gd name="connsiteY0" fmla="*/ 102242 h 108556"/>
                  <a:gd name="connsiteX1" fmla="*/ 102413 w 130867"/>
                  <a:gd name="connsiteY1" fmla="*/ 72557 h 108556"/>
                  <a:gd name="connsiteX2" fmla="*/ 69246 w 130867"/>
                  <a:gd name="connsiteY2" fmla="*/ 99872 h 108556"/>
                  <a:gd name="connsiteX3" fmla="*/ 66653 w 130867"/>
                  <a:gd name="connsiteY3" fmla="*/ 98131 h 108556"/>
                  <a:gd name="connsiteX4" fmla="*/ 75765 w 130867"/>
                  <a:gd name="connsiteY4" fmla="*/ 64242 h 108556"/>
                  <a:gd name="connsiteX5" fmla="*/ 32634 w 130867"/>
                  <a:gd name="connsiteY5" fmla="*/ 79538 h 108556"/>
                  <a:gd name="connsiteX6" fmla="*/ 31486 w 130867"/>
                  <a:gd name="connsiteY6" fmla="*/ 78075 h 108556"/>
                  <a:gd name="connsiteX7" fmla="*/ 59079 w 130867"/>
                  <a:gd name="connsiteY7" fmla="*/ 47445 h 108556"/>
                  <a:gd name="connsiteX8" fmla="*/ 11356 w 130867"/>
                  <a:gd name="connsiteY8" fmla="*/ 38575 h 108556"/>
                  <a:gd name="connsiteX9" fmla="*/ 54283 w 130867"/>
                  <a:gd name="connsiteY9" fmla="*/ 23056 h 108556"/>
                  <a:gd name="connsiteX10" fmla="*/ 10338 w 130867"/>
                  <a:gd name="connsiteY10" fmla="*/ 0 h 108556"/>
                  <a:gd name="connsiteX11" fmla="*/ 1523 w 130867"/>
                  <a:gd name="connsiteY11" fmla="*/ 32426 h 108556"/>
                  <a:gd name="connsiteX12" fmla="*/ 45616 w 130867"/>
                  <a:gd name="connsiteY12" fmla="*/ 54112 h 108556"/>
                  <a:gd name="connsiteX13" fmla="*/ 24005 w 130867"/>
                  <a:gd name="connsiteY13" fmla="*/ 89279 h 108556"/>
                  <a:gd name="connsiteX14" fmla="*/ 68931 w 130867"/>
                  <a:gd name="connsiteY14" fmla="*/ 72779 h 108556"/>
                  <a:gd name="connsiteX15" fmla="*/ 62727 w 130867"/>
                  <a:gd name="connsiteY15" fmla="*/ 106761 h 108556"/>
                  <a:gd name="connsiteX16" fmla="*/ 65931 w 130867"/>
                  <a:gd name="connsiteY16" fmla="*/ 108557 h 108556"/>
                  <a:gd name="connsiteX17" fmla="*/ 82654 w 130867"/>
                  <a:gd name="connsiteY17" fmla="*/ 96224 h 108556"/>
                  <a:gd name="connsiteX18" fmla="*/ 96561 w 130867"/>
                  <a:gd name="connsiteY18" fmla="*/ 80501 h 108556"/>
                  <a:gd name="connsiteX19" fmla="*/ 98783 w 130867"/>
                  <a:gd name="connsiteY19" fmla="*/ 82168 h 108556"/>
                  <a:gd name="connsiteX20" fmla="*/ 98783 w 130867"/>
                  <a:gd name="connsiteY20" fmla="*/ 107872 h 108556"/>
                  <a:gd name="connsiteX21" fmla="*/ 130562 w 130867"/>
                  <a:gd name="connsiteY21" fmla="*/ 66556 h 108556"/>
                  <a:gd name="connsiteX22" fmla="*/ 100265 w 130867"/>
                  <a:gd name="connsiteY22" fmla="*/ 102242 h 10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0867" h="108556">
                    <a:moveTo>
                      <a:pt x="100265" y="102242"/>
                    </a:moveTo>
                    <a:cubicBezTo>
                      <a:pt x="101080" y="91057"/>
                      <a:pt x="101783" y="81316"/>
                      <a:pt x="102413" y="72557"/>
                    </a:cubicBezTo>
                    <a:cubicBezTo>
                      <a:pt x="91358" y="81649"/>
                      <a:pt x="80302" y="90760"/>
                      <a:pt x="69246" y="99872"/>
                    </a:cubicBezTo>
                    <a:cubicBezTo>
                      <a:pt x="68376" y="99298"/>
                      <a:pt x="67524" y="98705"/>
                      <a:pt x="66653" y="98131"/>
                    </a:cubicBezTo>
                    <a:cubicBezTo>
                      <a:pt x="69653" y="86983"/>
                      <a:pt x="72635" y="75853"/>
                      <a:pt x="75765" y="64242"/>
                    </a:cubicBezTo>
                    <a:cubicBezTo>
                      <a:pt x="62635" y="73908"/>
                      <a:pt x="47709" y="76945"/>
                      <a:pt x="32634" y="79538"/>
                    </a:cubicBezTo>
                    <a:cubicBezTo>
                      <a:pt x="32246" y="79057"/>
                      <a:pt x="31875" y="78557"/>
                      <a:pt x="31486" y="78075"/>
                    </a:cubicBezTo>
                    <a:cubicBezTo>
                      <a:pt x="40357" y="68223"/>
                      <a:pt x="49227" y="58371"/>
                      <a:pt x="59079" y="47445"/>
                    </a:cubicBezTo>
                    <a:cubicBezTo>
                      <a:pt x="41820" y="48501"/>
                      <a:pt x="26653" y="46001"/>
                      <a:pt x="11356" y="38575"/>
                    </a:cubicBezTo>
                    <a:cubicBezTo>
                      <a:pt x="26579" y="33408"/>
                      <a:pt x="42375" y="33704"/>
                      <a:pt x="54283" y="23056"/>
                    </a:cubicBezTo>
                    <a:cubicBezTo>
                      <a:pt x="35098" y="23593"/>
                      <a:pt x="22505" y="11908"/>
                      <a:pt x="10338" y="0"/>
                    </a:cubicBezTo>
                    <a:cubicBezTo>
                      <a:pt x="1727" y="7315"/>
                      <a:pt x="-2477" y="20408"/>
                      <a:pt x="1523" y="32426"/>
                    </a:cubicBezTo>
                    <a:cubicBezTo>
                      <a:pt x="8504" y="53408"/>
                      <a:pt x="26079" y="55519"/>
                      <a:pt x="45616" y="54112"/>
                    </a:cubicBezTo>
                    <a:cubicBezTo>
                      <a:pt x="28671" y="67038"/>
                      <a:pt x="22727" y="76334"/>
                      <a:pt x="24005" y="89279"/>
                    </a:cubicBezTo>
                    <a:cubicBezTo>
                      <a:pt x="39709" y="83520"/>
                      <a:pt x="55005" y="77890"/>
                      <a:pt x="68931" y="72779"/>
                    </a:cubicBezTo>
                    <a:cubicBezTo>
                      <a:pt x="66931" y="83742"/>
                      <a:pt x="64839" y="95242"/>
                      <a:pt x="62727" y="106761"/>
                    </a:cubicBezTo>
                    <a:cubicBezTo>
                      <a:pt x="63802" y="107353"/>
                      <a:pt x="64876" y="107964"/>
                      <a:pt x="65931" y="108557"/>
                    </a:cubicBezTo>
                    <a:cubicBezTo>
                      <a:pt x="71542" y="104483"/>
                      <a:pt x="77580" y="100872"/>
                      <a:pt x="82654" y="96224"/>
                    </a:cubicBezTo>
                    <a:cubicBezTo>
                      <a:pt x="87783" y="91520"/>
                      <a:pt x="91969" y="85779"/>
                      <a:pt x="96561" y="80501"/>
                    </a:cubicBezTo>
                    <a:cubicBezTo>
                      <a:pt x="97302" y="81057"/>
                      <a:pt x="98043" y="81612"/>
                      <a:pt x="98783" y="82168"/>
                    </a:cubicBezTo>
                    <a:cubicBezTo>
                      <a:pt x="98783" y="90557"/>
                      <a:pt x="98783" y="98946"/>
                      <a:pt x="98783" y="107872"/>
                    </a:cubicBezTo>
                    <a:cubicBezTo>
                      <a:pt x="115784" y="96890"/>
                      <a:pt x="133414" y="79501"/>
                      <a:pt x="130562" y="66556"/>
                    </a:cubicBezTo>
                    <a:cubicBezTo>
                      <a:pt x="123951" y="81483"/>
                      <a:pt x="112265" y="91186"/>
                      <a:pt x="100265" y="102242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78A111A5-82B5-307C-2F8A-C59C8F4BA876}"/>
                  </a:ext>
                </a:extLst>
              </p:cNvPr>
              <p:cNvSpPr/>
              <p:nvPr/>
            </p:nvSpPr>
            <p:spPr>
              <a:xfrm>
                <a:off x="3136650" y="4930949"/>
                <a:ext cx="40414" cy="31570"/>
              </a:xfrm>
              <a:custGeom>
                <a:avLst/>
                <a:gdLst>
                  <a:gd name="connsiteX0" fmla="*/ 34192 w 40414"/>
                  <a:gd name="connsiteY0" fmla="*/ 4681 h 31570"/>
                  <a:gd name="connsiteX1" fmla="*/ 40415 w 40414"/>
                  <a:gd name="connsiteY1" fmla="*/ 5292 h 31570"/>
                  <a:gd name="connsiteX2" fmla="*/ 5785 w 40414"/>
                  <a:gd name="connsiteY2" fmla="*/ 6125 h 31570"/>
                  <a:gd name="connsiteX3" fmla="*/ 7155 w 40414"/>
                  <a:gd name="connsiteY3" fmla="*/ 31570 h 31570"/>
                  <a:gd name="connsiteX4" fmla="*/ 5803 w 40414"/>
                  <a:gd name="connsiteY4" fmla="*/ 28107 h 31570"/>
                  <a:gd name="connsiteX5" fmla="*/ 15100 w 40414"/>
                  <a:gd name="connsiteY5" fmla="*/ 5366 h 31570"/>
                  <a:gd name="connsiteX6" fmla="*/ 34192 w 40414"/>
                  <a:gd name="connsiteY6" fmla="*/ 4681 h 3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14" h="31570">
                    <a:moveTo>
                      <a:pt x="34192" y="4681"/>
                    </a:moveTo>
                    <a:cubicBezTo>
                      <a:pt x="35896" y="4644"/>
                      <a:pt x="37600" y="4996"/>
                      <a:pt x="40415" y="5292"/>
                    </a:cubicBezTo>
                    <a:cubicBezTo>
                      <a:pt x="29507" y="-2227"/>
                      <a:pt x="14525" y="-1541"/>
                      <a:pt x="5785" y="6125"/>
                    </a:cubicBezTo>
                    <a:cubicBezTo>
                      <a:pt x="-2179" y="13107"/>
                      <a:pt x="-2104" y="25218"/>
                      <a:pt x="7155" y="31570"/>
                    </a:cubicBezTo>
                    <a:cubicBezTo>
                      <a:pt x="6377" y="29552"/>
                      <a:pt x="6211" y="28755"/>
                      <a:pt x="5803" y="28107"/>
                    </a:cubicBezTo>
                    <a:cubicBezTo>
                      <a:pt x="-993" y="17366"/>
                      <a:pt x="2562" y="7903"/>
                      <a:pt x="15100" y="5366"/>
                    </a:cubicBezTo>
                    <a:cubicBezTo>
                      <a:pt x="21266" y="4144"/>
                      <a:pt x="27822" y="4792"/>
                      <a:pt x="34192" y="468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16628DC0-987E-370D-D569-7D311DA0137D}"/>
                  </a:ext>
                </a:extLst>
              </p:cNvPr>
              <p:cNvSpPr/>
              <p:nvPr/>
            </p:nvSpPr>
            <p:spPr>
              <a:xfrm>
                <a:off x="3114889" y="4990112"/>
                <a:ext cx="33953" cy="25185"/>
              </a:xfrm>
              <a:custGeom>
                <a:avLst/>
                <a:gdLst>
                  <a:gd name="connsiteX0" fmla="*/ 33953 w 33953"/>
                  <a:gd name="connsiteY0" fmla="*/ 22778 h 25185"/>
                  <a:gd name="connsiteX1" fmla="*/ 2120 w 33953"/>
                  <a:gd name="connsiteY1" fmla="*/ 0 h 25185"/>
                  <a:gd name="connsiteX2" fmla="*/ 4435 w 33953"/>
                  <a:gd name="connsiteY2" fmla="*/ 19482 h 25185"/>
                  <a:gd name="connsiteX3" fmla="*/ 33953 w 33953"/>
                  <a:gd name="connsiteY3" fmla="*/ 22778 h 2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53" h="25185">
                    <a:moveTo>
                      <a:pt x="33953" y="22778"/>
                    </a:moveTo>
                    <a:cubicBezTo>
                      <a:pt x="12268" y="23556"/>
                      <a:pt x="3305" y="19852"/>
                      <a:pt x="2120" y="0"/>
                    </a:cubicBezTo>
                    <a:cubicBezTo>
                      <a:pt x="-1325" y="7908"/>
                      <a:pt x="-584" y="14241"/>
                      <a:pt x="4435" y="19482"/>
                    </a:cubicBezTo>
                    <a:cubicBezTo>
                      <a:pt x="9898" y="25223"/>
                      <a:pt x="23750" y="27186"/>
                      <a:pt x="33953" y="22778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B657A9BC-96FC-F6FD-9121-43AB9F17C385}"/>
                  </a:ext>
                </a:extLst>
              </p:cNvPr>
              <p:cNvSpPr/>
              <p:nvPr/>
            </p:nvSpPr>
            <p:spPr>
              <a:xfrm>
                <a:off x="3118927" y="5021502"/>
                <a:ext cx="35730" cy="84112"/>
              </a:xfrm>
              <a:custGeom>
                <a:avLst/>
                <a:gdLst>
                  <a:gd name="connsiteX0" fmla="*/ 3563 w 35730"/>
                  <a:gd name="connsiteY0" fmla="*/ 0 h 84112"/>
                  <a:gd name="connsiteX1" fmla="*/ 35730 w 35730"/>
                  <a:gd name="connsiteY1" fmla="*/ 84112 h 84112"/>
                  <a:gd name="connsiteX2" fmla="*/ 3563 w 35730"/>
                  <a:gd name="connsiteY2" fmla="*/ 0 h 84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30" h="84112">
                    <a:moveTo>
                      <a:pt x="3563" y="0"/>
                    </a:moveTo>
                    <a:cubicBezTo>
                      <a:pt x="-8456" y="23778"/>
                      <a:pt x="11859" y="75390"/>
                      <a:pt x="35730" y="84112"/>
                    </a:cubicBezTo>
                    <a:cubicBezTo>
                      <a:pt x="14156" y="60297"/>
                      <a:pt x="174" y="33575"/>
                      <a:pt x="3563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71DF3ADC-3363-6308-6263-C8795FB529D9}"/>
                  </a:ext>
                </a:extLst>
              </p:cNvPr>
              <p:cNvSpPr/>
              <p:nvPr/>
            </p:nvSpPr>
            <p:spPr>
              <a:xfrm>
                <a:off x="3135831" y="5023983"/>
                <a:ext cx="34048" cy="72908"/>
              </a:xfrm>
              <a:custGeom>
                <a:avLst/>
                <a:gdLst>
                  <a:gd name="connsiteX0" fmla="*/ 3770 w 34048"/>
                  <a:gd name="connsiteY0" fmla="*/ 0 h 72908"/>
                  <a:gd name="connsiteX1" fmla="*/ 34048 w 34048"/>
                  <a:gd name="connsiteY1" fmla="*/ 72908 h 72908"/>
                  <a:gd name="connsiteX2" fmla="*/ 10381 w 34048"/>
                  <a:gd name="connsiteY2" fmla="*/ 38649 h 72908"/>
                  <a:gd name="connsiteX3" fmla="*/ 3770 w 34048"/>
                  <a:gd name="connsiteY3" fmla="*/ 0 h 7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048" h="72908">
                    <a:moveTo>
                      <a:pt x="3770" y="0"/>
                    </a:moveTo>
                    <a:cubicBezTo>
                      <a:pt x="-7008" y="22926"/>
                      <a:pt x="6011" y="56093"/>
                      <a:pt x="34048" y="72908"/>
                    </a:cubicBezTo>
                    <a:cubicBezTo>
                      <a:pt x="25530" y="60630"/>
                      <a:pt x="17770" y="49760"/>
                      <a:pt x="10381" y="38649"/>
                    </a:cubicBezTo>
                    <a:cubicBezTo>
                      <a:pt x="2585" y="26926"/>
                      <a:pt x="4807" y="13111"/>
                      <a:pt x="3770" y="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AD7F71B5-6F21-F92C-2981-18AA55AED965}"/>
                  </a:ext>
                </a:extLst>
              </p:cNvPr>
              <p:cNvSpPr/>
              <p:nvPr/>
            </p:nvSpPr>
            <p:spPr>
              <a:xfrm>
                <a:off x="3223573" y="4982075"/>
                <a:ext cx="28715" cy="14965"/>
              </a:xfrm>
              <a:custGeom>
                <a:avLst/>
                <a:gdLst>
                  <a:gd name="connsiteX0" fmla="*/ 48 w 28715"/>
                  <a:gd name="connsiteY0" fmla="*/ 5611 h 14965"/>
                  <a:gd name="connsiteX1" fmla="*/ 10326 w 28715"/>
                  <a:gd name="connsiteY1" fmla="*/ 14852 h 14965"/>
                  <a:gd name="connsiteX2" fmla="*/ 27845 w 28715"/>
                  <a:gd name="connsiteY2" fmla="*/ 8130 h 14965"/>
                  <a:gd name="connsiteX3" fmla="*/ 28715 w 28715"/>
                  <a:gd name="connsiteY3" fmla="*/ 4667 h 14965"/>
                  <a:gd name="connsiteX4" fmla="*/ 22586 w 28715"/>
                  <a:gd name="connsiteY4" fmla="*/ 10019 h 14965"/>
                  <a:gd name="connsiteX5" fmla="*/ 14530 w 28715"/>
                  <a:gd name="connsiteY5" fmla="*/ 10889 h 14965"/>
                  <a:gd name="connsiteX6" fmla="*/ 14122 w 28715"/>
                  <a:gd name="connsiteY6" fmla="*/ 6259 h 14965"/>
                  <a:gd name="connsiteX7" fmla="*/ 10085 w 28715"/>
                  <a:gd name="connsiteY7" fmla="*/ 8574 h 14965"/>
                  <a:gd name="connsiteX8" fmla="*/ 4400 w 28715"/>
                  <a:gd name="connsiteY8" fmla="*/ 4222 h 14965"/>
                  <a:gd name="connsiteX9" fmla="*/ 4067 w 28715"/>
                  <a:gd name="connsiteY9" fmla="*/ 556 h 14965"/>
                  <a:gd name="connsiteX10" fmla="*/ 1844 w 28715"/>
                  <a:gd name="connsiteY10" fmla="*/ 0 h 14965"/>
                  <a:gd name="connsiteX11" fmla="*/ 48 w 28715"/>
                  <a:gd name="connsiteY11" fmla="*/ 5611 h 1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15" h="14965">
                    <a:moveTo>
                      <a:pt x="48" y="5611"/>
                    </a:moveTo>
                    <a:cubicBezTo>
                      <a:pt x="1159" y="11000"/>
                      <a:pt x="4530" y="14537"/>
                      <a:pt x="10326" y="14852"/>
                    </a:cubicBezTo>
                    <a:cubicBezTo>
                      <a:pt x="17122" y="15204"/>
                      <a:pt x="23882" y="15167"/>
                      <a:pt x="27845" y="8130"/>
                    </a:cubicBezTo>
                    <a:cubicBezTo>
                      <a:pt x="28401" y="7130"/>
                      <a:pt x="28438" y="5833"/>
                      <a:pt x="28715" y="4667"/>
                    </a:cubicBezTo>
                    <a:cubicBezTo>
                      <a:pt x="26067" y="6296"/>
                      <a:pt x="24715" y="8926"/>
                      <a:pt x="22586" y="10019"/>
                    </a:cubicBezTo>
                    <a:cubicBezTo>
                      <a:pt x="20493" y="11093"/>
                      <a:pt x="17604" y="10630"/>
                      <a:pt x="14530" y="10889"/>
                    </a:cubicBezTo>
                    <a:cubicBezTo>
                      <a:pt x="14419" y="9704"/>
                      <a:pt x="14289" y="8074"/>
                      <a:pt x="14122" y="6259"/>
                    </a:cubicBezTo>
                    <a:cubicBezTo>
                      <a:pt x="12215" y="7352"/>
                      <a:pt x="10659" y="8241"/>
                      <a:pt x="10085" y="8574"/>
                    </a:cubicBezTo>
                    <a:cubicBezTo>
                      <a:pt x="8085" y="7056"/>
                      <a:pt x="6678" y="5963"/>
                      <a:pt x="4400" y="4222"/>
                    </a:cubicBezTo>
                    <a:cubicBezTo>
                      <a:pt x="4382" y="4019"/>
                      <a:pt x="4215" y="2278"/>
                      <a:pt x="4067" y="556"/>
                    </a:cubicBezTo>
                    <a:cubicBezTo>
                      <a:pt x="3326" y="370"/>
                      <a:pt x="2585" y="185"/>
                      <a:pt x="1844" y="0"/>
                    </a:cubicBezTo>
                    <a:cubicBezTo>
                      <a:pt x="1196" y="1889"/>
                      <a:pt x="-285" y="3926"/>
                      <a:pt x="48" y="5611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F9293F80-B123-7C48-E02B-3AFFA2A945AF}"/>
                  </a:ext>
                </a:extLst>
              </p:cNvPr>
              <p:cNvSpPr/>
              <p:nvPr/>
            </p:nvSpPr>
            <p:spPr>
              <a:xfrm>
                <a:off x="3172120" y="4950107"/>
                <a:ext cx="51593" cy="12254"/>
              </a:xfrm>
              <a:custGeom>
                <a:avLst/>
                <a:gdLst>
                  <a:gd name="connsiteX0" fmla="*/ 0 w 51593"/>
                  <a:gd name="connsiteY0" fmla="*/ 3913 h 12254"/>
                  <a:gd name="connsiteX1" fmla="*/ 51593 w 51593"/>
                  <a:gd name="connsiteY1" fmla="*/ 7691 h 12254"/>
                  <a:gd name="connsiteX2" fmla="*/ 0 w 51593"/>
                  <a:gd name="connsiteY2" fmla="*/ 3913 h 12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93" h="12254">
                    <a:moveTo>
                      <a:pt x="0" y="3913"/>
                    </a:moveTo>
                    <a:cubicBezTo>
                      <a:pt x="12056" y="13191"/>
                      <a:pt x="38667" y="15135"/>
                      <a:pt x="51593" y="7691"/>
                    </a:cubicBezTo>
                    <a:cubicBezTo>
                      <a:pt x="24760" y="-1050"/>
                      <a:pt x="6518" y="-2384"/>
                      <a:pt x="0" y="3913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BF9151A4-DB0A-3CBF-F716-6F794AFC19BC}"/>
                  </a:ext>
                </a:extLst>
              </p:cNvPr>
              <p:cNvSpPr/>
              <p:nvPr/>
            </p:nvSpPr>
            <p:spPr>
              <a:xfrm>
                <a:off x="3141977" y="4859977"/>
                <a:ext cx="60069" cy="44004"/>
              </a:xfrm>
              <a:custGeom>
                <a:avLst/>
                <a:gdLst>
                  <a:gd name="connsiteX0" fmla="*/ 26217 w 60069"/>
                  <a:gd name="connsiteY0" fmla="*/ 1763 h 44004"/>
                  <a:gd name="connsiteX1" fmla="*/ 6420 w 60069"/>
                  <a:gd name="connsiteY1" fmla="*/ 4689 h 44004"/>
                  <a:gd name="connsiteX2" fmla="*/ 587 w 60069"/>
                  <a:gd name="connsiteY2" fmla="*/ 22578 h 44004"/>
                  <a:gd name="connsiteX3" fmla="*/ 16346 w 60069"/>
                  <a:gd name="connsiteY3" fmla="*/ 44004 h 44004"/>
                  <a:gd name="connsiteX4" fmla="*/ 7569 w 60069"/>
                  <a:gd name="connsiteY4" fmla="*/ 30745 h 44004"/>
                  <a:gd name="connsiteX5" fmla="*/ 20847 w 60069"/>
                  <a:gd name="connsiteY5" fmla="*/ 8578 h 44004"/>
                  <a:gd name="connsiteX6" fmla="*/ 48810 w 60069"/>
                  <a:gd name="connsiteY6" fmla="*/ 27800 h 44004"/>
                  <a:gd name="connsiteX7" fmla="*/ 51717 w 60069"/>
                  <a:gd name="connsiteY7" fmla="*/ 34171 h 44004"/>
                  <a:gd name="connsiteX8" fmla="*/ 60069 w 60069"/>
                  <a:gd name="connsiteY8" fmla="*/ 24411 h 44004"/>
                  <a:gd name="connsiteX9" fmla="*/ 40828 w 60069"/>
                  <a:gd name="connsiteY9" fmla="*/ 10041 h 44004"/>
                  <a:gd name="connsiteX10" fmla="*/ 26217 w 60069"/>
                  <a:gd name="connsiteY10" fmla="*/ 1763 h 4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69" h="44004">
                    <a:moveTo>
                      <a:pt x="26217" y="1763"/>
                    </a:moveTo>
                    <a:cubicBezTo>
                      <a:pt x="19273" y="-1182"/>
                      <a:pt x="12606" y="-589"/>
                      <a:pt x="6420" y="4689"/>
                    </a:cubicBezTo>
                    <a:cubicBezTo>
                      <a:pt x="605" y="9634"/>
                      <a:pt x="-1024" y="15689"/>
                      <a:pt x="587" y="22578"/>
                    </a:cubicBezTo>
                    <a:cubicBezTo>
                      <a:pt x="2735" y="31782"/>
                      <a:pt x="8735" y="38523"/>
                      <a:pt x="16346" y="44004"/>
                    </a:cubicBezTo>
                    <a:cubicBezTo>
                      <a:pt x="13402" y="39597"/>
                      <a:pt x="10087" y="35393"/>
                      <a:pt x="7569" y="30745"/>
                    </a:cubicBezTo>
                    <a:cubicBezTo>
                      <a:pt x="1643" y="19819"/>
                      <a:pt x="8439" y="8670"/>
                      <a:pt x="20847" y="8578"/>
                    </a:cubicBezTo>
                    <a:cubicBezTo>
                      <a:pt x="32365" y="8485"/>
                      <a:pt x="44754" y="17041"/>
                      <a:pt x="48810" y="27800"/>
                    </a:cubicBezTo>
                    <a:cubicBezTo>
                      <a:pt x="49569" y="29819"/>
                      <a:pt x="50606" y="31726"/>
                      <a:pt x="51717" y="34171"/>
                    </a:cubicBezTo>
                    <a:cubicBezTo>
                      <a:pt x="54884" y="30467"/>
                      <a:pt x="57403" y="27523"/>
                      <a:pt x="60069" y="24411"/>
                    </a:cubicBezTo>
                    <a:cubicBezTo>
                      <a:pt x="53477" y="19448"/>
                      <a:pt x="47328" y="14504"/>
                      <a:pt x="40828" y="10041"/>
                    </a:cubicBezTo>
                    <a:cubicBezTo>
                      <a:pt x="36217" y="6893"/>
                      <a:pt x="31347" y="3930"/>
                      <a:pt x="26217" y="1763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BC1F3589-E167-AD0F-5E91-29B34EF94ED8}"/>
                  </a:ext>
                </a:extLst>
              </p:cNvPr>
              <p:cNvSpPr/>
              <p:nvPr/>
            </p:nvSpPr>
            <p:spPr>
              <a:xfrm>
                <a:off x="3129627" y="4844409"/>
                <a:ext cx="76845" cy="51164"/>
              </a:xfrm>
              <a:custGeom>
                <a:avLst/>
                <a:gdLst>
                  <a:gd name="connsiteX0" fmla="*/ 26030 w 76845"/>
                  <a:gd name="connsiteY0" fmla="*/ 1090 h 51164"/>
                  <a:gd name="connsiteX1" fmla="*/ 3400 w 76845"/>
                  <a:gd name="connsiteY1" fmla="*/ 16423 h 51164"/>
                  <a:gd name="connsiteX2" fmla="*/ 9641 w 76845"/>
                  <a:gd name="connsiteY2" fmla="*/ 51165 h 51164"/>
                  <a:gd name="connsiteX3" fmla="*/ 6937 w 76845"/>
                  <a:gd name="connsiteY3" fmla="*/ 44091 h 51164"/>
                  <a:gd name="connsiteX4" fmla="*/ 10863 w 76845"/>
                  <a:gd name="connsiteY4" fmla="*/ 16979 h 51164"/>
                  <a:gd name="connsiteX5" fmla="*/ 38104 w 76845"/>
                  <a:gd name="connsiteY5" fmla="*/ 9405 h 51164"/>
                  <a:gd name="connsiteX6" fmla="*/ 58049 w 76845"/>
                  <a:gd name="connsiteY6" fmla="*/ 19387 h 51164"/>
                  <a:gd name="connsiteX7" fmla="*/ 71216 w 76845"/>
                  <a:gd name="connsiteY7" fmla="*/ 28331 h 51164"/>
                  <a:gd name="connsiteX8" fmla="*/ 76846 w 76845"/>
                  <a:gd name="connsiteY8" fmla="*/ 8960 h 51164"/>
                  <a:gd name="connsiteX9" fmla="*/ 26030 w 76845"/>
                  <a:gd name="connsiteY9" fmla="*/ 1090 h 5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845" h="51164">
                    <a:moveTo>
                      <a:pt x="26030" y="1090"/>
                    </a:moveTo>
                    <a:cubicBezTo>
                      <a:pt x="16252" y="2831"/>
                      <a:pt x="8956" y="8405"/>
                      <a:pt x="3400" y="16423"/>
                    </a:cubicBezTo>
                    <a:cubicBezTo>
                      <a:pt x="-2859" y="25461"/>
                      <a:pt x="-304" y="46387"/>
                      <a:pt x="9641" y="51165"/>
                    </a:cubicBezTo>
                    <a:cubicBezTo>
                      <a:pt x="8660" y="48665"/>
                      <a:pt x="7567" y="46442"/>
                      <a:pt x="6937" y="44091"/>
                    </a:cubicBezTo>
                    <a:cubicBezTo>
                      <a:pt x="4344" y="34516"/>
                      <a:pt x="3530" y="24998"/>
                      <a:pt x="10863" y="16979"/>
                    </a:cubicBezTo>
                    <a:cubicBezTo>
                      <a:pt x="18252" y="8886"/>
                      <a:pt x="27734" y="5942"/>
                      <a:pt x="38104" y="9405"/>
                    </a:cubicBezTo>
                    <a:cubicBezTo>
                      <a:pt x="45086" y="11738"/>
                      <a:pt x="51586" y="15701"/>
                      <a:pt x="58049" y="19387"/>
                    </a:cubicBezTo>
                    <a:cubicBezTo>
                      <a:pt x="62919" y="22164"/>
                      <a:pt x="67382" y="25683"/>
                      <a:pt x="71216" y="28331"/>
                    </a:cubicBezTo>
                    <a:cubicBezTo>
                      <a:pt x="73142" y="21701"/>
                      <a:pt x="74901" y="15664"/>
                      <a:pt x="76846" y="8960"/>
                    </a:cubicBezTo>
                    <a:cubicBezTo>
                      <a:pt x="60679" y="2053"/>
                      <a:pt x="43919" y="-2095"/>
                      <a:pt x="26030" y="1090"/>
                    </a:cubicBezTo>
                    <a:close/>
                  </a:path>
                </a:pathLst>
              </a:custGeom>
              <a:solidFill>
                <a:srgbClr val="E50012"/>
              </a:solidFill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12" name="矩形 111">
            <a:extLst>
              <a:ext uri="{FF2B5EF4-FFF2-40B4-BE49-F238E27FC236}">
                <a16:creationId xmlns:a16="http://schemas.microsoft.com/office/drawing/2014/main" id="{719D8A05-C51C-51C8-23A4-33494F9D95C6}"/>
              </a:ext>
            </a:extLst>
          </p:cNvPr>
          <p:cNvSpPr/>
          <p:nvPr/>
        </p:nvSpPr>
        <p:spPr>
          <a:xfrm>
            <a:off x="5385054" y="1966980"/>
            <a:ext cx="5308346" cy="26333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窗花不仅烘托了喜庆的节日气氛，也集装饰性、欣赏性和实用性于一体。剪纸在中国是一种很普及的民间艺术，千百年来深受人们的喜爱，因它大多是贴在窗户上的，所以也被称其为“窗花”。</a:t>
            </a:r>
            <a:endParaRPr lang="en-US" altLang="zh-CN" sz="1600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春节贴“福”字，是中国民间由来已久的风俗。“福”字指福气、福运，寄托了人们对幸福生活的向往，对美好未来的祝愿。</a:t>
            </a:r>
          </a:p>
        </p:txBody>
      </p:sp>
    </p:spTree>
    <p:extLst>
      <p:ext uri="{BB962C8B-B14F-4D97-AF65-F5344CB8AC3E}">
        <p14:creationId xmlns:p14="http://schemas.microsoft.com/office/powerpoint/2010/main" val="3352715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7554393-9755-D585-8647-BE756DCF3AA0}"/>
              </a:ext>
            </a:extLst>
          </p:cNvPr>
          <p:cNvSpPr txBox="1"/>
          <p:nvPr/>
        </p:nvSpPr>
        <p:spPr>
          <a:xfrm>
            <a:off x="4746912" y="322235"/>
            <a:ext cx="26981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守岁</a:t>
            </a: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B7A4E334-38F2-D9F9-4300-010840942D63}"/>
              </a:ext>
            </a:extLst>
          </p:cNvPr>
          <p:cNvSpPr/>
          <p:nvPr/>
        </p:nvSpPr>
        <p:spPr>
          <a:xfrm>
            <a:off x="5373062" y="1885563"/>
            <a:ext cx="8002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除夕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76C43E71-FDC7-266A-0497-0F0CDC4498BA}"/>
              </a:ext>
            </a:extLst>
          </p:cNvPr>
          <p:cNvSpPr/>
          <p:nvPr/>
        </p:nvSpPr>
        <p:spPr>
          <a:xfrm>
            <a:off x="5373061" y="2459504"/>
            <a:ext cx="5879139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除夕守岁是最重要的年俗活动之一，守岁之俗由来已久。最早记载见于西晋周处的</a:t>
            </a:r>
            <a:r>
              <a:rPr lang="en-US" altLang="zh-CN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《</a:t>
            </a: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风土志</a:t>
            </a:r>
            <a:r>
              <a:rPr lang="en-US" altLang="zh-CN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》</a:t>
            </a: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：除夕之夜，各相与赠送，称为“馈岁”；酒食相邀，称为“别岁”；长幼聚饮，祝颂完备，称为“分岁”；大家终夜不眠，以待天明，称曰“守岁”。</a:t>
            </a: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自汉代以来，新旧年交替的时刻一般为夜半时分。</a:t>
            </a: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846A572F-5894-C928-3187-98836E04F6A2}"/>
              </a:ext>
            </a:extLst>
          </p:cNvPr>
          <p:cNvSpPr/>
          <p:nvPr/>
        </p:nvSpPr>
        <p:spPr>
          <a:xfrm>
            <a:off x="2234189" y="1814701"/>
            <a:ext cx="2574870" cy="3008922"/>
          </a:xfrm>
          <a:custGeom>
            <a:avLst/>
            <a:gdLst>
              <a:gd name="connsiteX0" fmla="*/ 190904 w 2574870"/>
              <a:gd name="connsiteY0" fmla="*/ 0 h 3008922"/>
              <a:gd name="connsiteX1" fmla="*/ 197272 w 2574870"/>
              <a:gd name="connsiteY1" fmla="*/ 0 h 3008922"/>
              <a:gd name="connsiteX2" fmla="*/ 470823 w 2574870"/>
              <a:gd name="connsiteY2" fmla="*/ 0 h 3008922"/>
              <a:gd name="connsiteX3" fmla="*/ 577867 w 2574870"/>
              <a:gd name="connsiteY3" fmla="*/ 0 h 3008922"/>
              <a:gd name="connsiteX4" fmla="*/ 665032 w 2574870"/>
              <a:gd name="connsiteY4" fmla="*/ 0 h 3008922"/>
              <a:gd name="connsiteX5" fmla="*/ 673983 w 2574870"/>
              <a:gd name="connsiteY5" fmla="*/ 0 h 3008922"/>
              <a:gd name="connsiteX6" fmla="*/ 680351 w 2574870"/>
              <a:gd name="connsiteY6" fmla="*/ 0 h 3008922"/>
              <a:gd name="connsiteX7" fmla="*/ 899981 w 2574870"/>
              <a:gd name="connsiteY7" fmla="*/ 0 h 3008922"/>
              <a:gd name="connsiteX8" fmla="*/ 1148111 w 2574870"/>
              <a:gd name="connsiteY8" fmla="*/ 0 h 3008922"/>
              <a:gd name="connsiteX9" fmla="*/ 1191811 w 2574870"/>
              <a:gd name="connsiteY9" fmla="*/ 0 h 3008922"/>
              <a:gd name="connsiteX10" fmla="*/ 1383060 w 2574870"/>
              <a:gd name="connsiteY10" fmla="*/ 0 h 3008922"/>
              <a:gd name="connsiteX11" fmla="*/ 1462806 w 2574870"/>
              <a:gd name="connsiteY11" fmla="*/ 0 h 3008922"/>
              <a:gd name="connsiteX12" fmla="*/ 1569850 w 2574870"/>
              <a:gd name="connsiteY12" fmla="*/ 0 h 3008922"/>
              <a:gd name="connsiteX13" fmla="*/ 1674890 w 2574870"/>
              <a:gd name="connsiteY13" fmla="*/ 0 h 3008922"/>
              <a:gd name="connsiteX14" fmla="*/ 1900887 w 2574870"/>
              <a:gd name="connsiteY14" fmla="*/ 0 h 3008922"/>
              <a:gd name="connsiteX15" fmla="*/ 1945885 w 2574870"/>
              <a:gd name="connsiteY15" fmla="*/ 0 h 3008922"/>
              <a:gd name="connsiteX16" fmla="*/ 2052929 w 2574870"/>
              <a:gd name="connsiteY16" fmla="*/ 0 h 3008922"/>
              <a:gd name="connsiteX17" fmla="*/ 2140094 w 2574870"/>
              <a:gd name="connsiteY17" fmla="*/ 0 h 3008922"/>
              <a:gd name="connsiteX18" fmla="*/ 2383966 w 2574870"/>
              <a:gd name="connsiteY18" fmla="*/ 0 h 3008922"/>
              <a:gd name="connsiteX19" fmla="*/ 2385032 w 2574870"/>
              <a:gd name="connsiteY19" fmla="*/ 10575 h 3008922"/>
              <a:gd name="connsiteX20" fmla="*/ 2574869 w 2574870"/>
              <a:gd name="connsiteY20" fmla="*/ 165297 h 3008922"/>
              <a:gd name="connsiteX21" fmla="*/ 2574870 w 2574870"/>
              <a:gd name="connsiteY21" fmla="*/ 165297 h 3008922"/>
              <a:gd name="connsiteX22" fmla="*/ 2574870 w 2574870"/>
              <a:gd name="connsiteY22" fmla="*/ 254269 h 3008922"/>
              <a:gd name="connsiteX23" fmla="*/ 2574870 w 2574870"/>
              <a:gd name="connsiteY23" fmla="*/ 288064 h 3008922"/>
              <a:gd name="connsiteX24" fmla="*/ 2574870 w 2574870"/>
              <a:gd name="connsiteY24" fmla="*/ 401084 h 3008922"/>
              <a:gd name="connsiteX25" fmla="*/ 2574870 w 2574870"/>
              <a:gd name="connsiteY25" fmla="*/ 404112 h 3008922"/>
              <a:gd name="connsiteX26" fmla="*/ 2574870 w 2574870"/>
              <a:gd name="connsiteY26" fmla="*/ 467617 h 3008922"/>
              <a:gd name="connsiteX27" fmla="*/ 2574870 w 2574870"/>
              <a:gd name="connsiteY27" fmla="*/ 508874 h 3008922"/>
              <a:gd name="connsiteX28" fmla="*/ 2574870 w 2574870"/>
              <a:gd name="connsiteY28" fmla="*/ 550927 h 3008922"/>
              <a:gd name="connsiteX29" fmla="*/ 2574870 w 2574870"/>
              <a:gd name="connsiteY29" fmla="*/ 556589 h 3008922"/>
              <a:gd name="connsiteX30" fmla="*/ 2574870 w 2574870"/>
              <a:gd name="connsiteY30" fmla="*/ 590384 h 3008922"/>
              <a:gd name="connsiteX31" fmla="*/ 2574870 w 2574870"/>
              <a:gd name="connsiteY31" fmla="*/ 639900 h 3008922"/>
              <a:gd name="connsiteX32" fmla="*/ 2574870 w 2574870"/>
              <a:gd name="connsiteY32" fmla="*/ 703404 h 3008922"/>
              <a:gd name="connsiteX33" fmla="*/ 2574870 w 2574870"/>
              <a:gd name="connsiteY33" fmla="*/ 706432 h 3008922"/>
              <a:gd name="connsiteX34" fmla="*/ 2574870 w 2574870"/>
              <a:gd name="connsiteY34" fmla="*/ 769937 h 3008922"/>
              <a:gd name="connsiteX35" fmla="*/ 2574870 w 2574870"/>
              <a:gd name="connsiteY35" fmla="*/ 811194 h 3008922"/>
              <a:gd name="connsiteX36" fmla="*/ 2574870 w 2574870"/>
              <a:gd name="connsiteY36" fmla="*/ 838397 h 3008922"/>
              <a:gd name="connsiteX37" fmla="*/ 2574870 w 2574870"/>
              <a:gd name="connsiteY37" fmla="*/ 853247 h 3008922"/>
              <a:gd name="connsiteX38" fmla="*/ 2574870 w 2574870"/>
              <a:gd name="connsiteY38" fmla="*/ 858909 h 3008922"/>
              <a:gd name="connsiteX39" fmla="*/ 2574870 w 2574870"/>
              <a:gd name="connsiteY39" fmla="*/ 892704 h 3008922"/>
              <a:gd name="connsiteX40" fmla="*/ 2574870 w 2574870"/>
              <a:gd name="connsiteY40" fmla="*/ 927369 h 3008922"/>
              <a:gd name="connsiteX41" fmla="*/ 2574870 w 2574870"/>
              <a:gd name="connsiteY41" fmla="*/ 942220 h 3008922"/>
              <a:gd name="connsiteX42" fmla="*/ 2574870 w 2574870"/>
              <a:gd name="connsiteY42" fmla="*/ 961164 h 3008922"/>
              <a:gd name="connsiteX43" fmla="*/ 2574870 w 2574870"/>
              <a:gd name="connsiteY43" fmla="*/ 1005724 h 3008922"/>
              <a:gd name="connsiteX44" fmla="*/ 2574870 w 2574870"/>
              <a:gd name="connsiteY44" fmla="*/ 1008752 h 3008922"/>
              <a:gd name="connsiteX45" fmla="*/ 2574870 w 2574870"/>
              <a:gd name="connsiteY45" fmla="*/ 1072257 h 3008922"/>
              <a:gd name="connsiteX46" fmla="*/ 2574870 w 2574870"/>
              <a:gd name="connsiteY46" fmla="*/ 1074184 h 3008922"/>
              <a:gd name="connsiteX47" fmla="*/ 2574870 w 2574870"/>
              <a:gd name="connsiteY47" fmla="*/ 1077212 h 3008922"/>
              <a:gd name="connsiteX48" fmla="*/ 2574870 w 2574870"/>
              <a:gd name="connsiteY48" fmla="*/ 1113514 h 3008922"/>
              <a:gd name="connsiteX49" fmla="*/ 2574870 w 2574870"/>
              <a:gd name="connsiteY49" fmla="*/ 1140717 h 3008922"/>
              <a:gd name="connsiteX50" fmla="*/ 2574870 w 2574870"/>
              <a:gd name="connsiteY50" fmla="*/ 1155567 h 3008922"/>
              <a:gd name="connsiteX51" fmla="*/ 2574870 w 2574870"/>
              <a:gd name="connsiteY51" fmla="*/ 1161229 h 3008922"/>
              <a:gd name="connsiteX52" fmla="*/ 2574870 w 2574870"/>
              <a:gd name="connsiteY52" fmla="*/ 1181974 h 3008922"/>
              <a:gd name="connsiteX53" fmla="*/ 2574870 w 2574870"/>
              <a:gd name="connsiteY53" fmla="*/ 1195024 h 3008922"/>
              <a:gd name="connsiteX54" fmla="*/ 2574870 w 2574870"/>
              <a:gd name="connsiteY54" fmla="*/ 1224027 h 3008922"/>
              <a:gd name="connsiteX55" fmla="*/ 2574870 w 2574870"/>
              <a:gd name="connsiteY55" fmla="*/ 1229689 h 3008922"/>
              <a:gd name="connsiteX56" fmla="*/ 2574870 w 2574870"/>
              <a:gd name="connsiteY56" fmla="*/ 1244540 h 3008922"/>
              <a:gd name="connsiteX57" fmla="*/ 2574870 w 2574870"/>
              <a:gd name="connsiteY57" fmla="*/ 1263484 h 3008922"/>
              <a:gd name="connsiteX58" fmla="*/ 2574870 w 2574870"/>
              <a:gd name="connsiteY58" fmla="*/ 1308044 h 3008922"/>
              <a:gd name="connsiteX59" fmla="*/ 2574870 w 2574870"/>
              <a:gd name="connsiteY59" fmla="*/ 1311072 h 3008922"/>
              <a:gd name="connsiteX60" fmla="*/ 2574870 w 2574870"/>
              <a:gd name="connsiteY60" fmla="*/ 1313000 h 3008922"/>
              <a:gd name="connsiteX61" fmla="*/ 2574870 w 2574870"/>
              <a:gd name="connsiteY61" fmla="*/ 1374577 h 3008922"/>
              <a:gd name="connsiteX62" fmla="*/ 2574870 w 2574870"/>
              <a:gd name="connsiteY62" fmla="*/ 1376504 h 3008922"/>
              <a:gd name="connsiteX63" fmla="*/ 2574870 w 2574870"/>
              <a:gd name="connsiteY63" fmla="*/ 1379532 h 3008922"/>
              <a:gd name="connsiteX64" fmla="*/ 2574870 w 2574870"/>
              <a:gd name="connsiteY64" fmla="*/ 1415834 h 3008922"/>
              <a:gd name="connsiteX65" fmla="*/ 2574870 w 2574870"/>
              <a:gd name="connsiteY65" fmla="*/ 1443037 h 3008922"/>
              <a:gd name="connsiteX66" fmla="*/ 2574870 w 2574870"/>
              <a:gd name="connsiteY66" fmla="*/ 1457887 h 3008922"/>
              <a:gd name="connsiteX67" fmla="*/ 2574870 w 2574870"/>
              <a:gd name="connsiteY67" fmla="*/ 1463549 h 3008922"/>
              <a:gd name="connsiteX68" fmla="*/ 2574870 w 2574870"/>
              <a:gd name="connsiteY68" fmla="*/ 1484294 h 3008922"/>
              <a:gd name="connsiteX69" fmla="*/ 2574870 w 2574870"/>
              <a:gd name="connsiteY69" fmla="*/ 1497344 h 3008922"/>
              <a:gd name="connsiteX70" fmla="*/ 2574870 w 2574870"/>
              <a:gd name="connsiteY70" fmla="*/ 1526347 h 3008922"/>
              <a:gd name="connsiteX71" fmla="*/ 2574870 w 2574870"/>
              <a:gd name="connsiteY71" fmla="*/ 1532009 h 3008922"/>
              <a:gd name="connsiteX72" fmla="*/ 2574870 w 2574870"/>
              <a:gd name="connsiteY72" fmla="*/ 1546860 h 3008922"/>
              <a:gd name="connsiteX73" fmla="*/ 2574870 w 2574870"/>
              <a:gd name="connsiteY73" fmla="*/ 1565804 h 3008922"/>
              <a:gd name="connsiteX74" fmla="*/ 2574870 w 2574870"/>
              <a:gd name="connsiteY74" fmla="*/ 1610364 h 3008922"/>
              <a:gd name="connsiteX75" fmla="*/ 2574870 w 2574870"/>
              <a:gd name="connsiteY75" fmla="*/ 1613392 h 3008922"/>
              <a:gd name="connsiteX76" fmla="*/ 2574870 w 2574870"/>
              <a:gd name="connsiteY76" fmla="*/ 1615320 h 3008922"/>
              <a:gd name="connsiteX77" fmla="*/ 2574870 w 2574870"/>
              <a:gd name="connsiteY77" fmla="*/ 1676897 h 3008922"/>
              <a:gd name="connsiteX78" fmla="*/ 2574870 w 2574870"/>
              <a:gd name="connsiteY78" fmla="*/ 1678824 h 3008922"/>
              <a:gd name="connsiteX79" fmla="*/ 2574870 w 2574870"/>
              <a:gd name="connsiteY79" fmla="*/ 1681852 h 3008922"/>
              <a:gd name="connsiteX80" fmla="*/ 2574870 w 2574870"/>
              <a:gd name="connsiteY80" fmla="*/ 1718154 h 3008922"/>
              <a:gd name="connsiteX81" fmla="*/ 2574870 w 2574870"/>
              <a:gd name="connsiteY81" fmla="*/ 1745357 h 3008922"/>
              <a:gd name="connsiteX82" fmla="*/ 2574870 w 2574870"/>
              <a:gd name="connsiteY82" fmla="*/ 1760207 h 3008922"/>
              <a:gd name="connsiteX83" fmla="*/ 2574870 w 2574870"/>
              <a:gd name="connsiteY83" fmla="*/ 1765869 h 3008922"/>
              <a:gd name="connsiteX84" fmla="*/ 2574870 w 2574870"/>
              <a:gd name="connsiteY84" fmla="*/ 1786614 h 3008922"/>
              <a:gd name="connsiteX85" fmla="*/ 2574870 w 2574870"/>
              <a:gd name="connsiteY85" fmla="*/ 1799664 h 3008922"/>
              <a:gd name="connsiteX86" fmla="*/ 2574870 w 2574870"/>
              <a:gd name="connsiteY86" fmla="*/ 1828667 h 3008922"/>
              <a:gd name="connsiteX87" fmla="*/ 2574870 w 2574870"/>
              <a:gd name="connsiteY87" fmla="*/ 1834329 h 3008922"/>
              <a:gd name="connsiteX88" fmla="*/ 2574870 w 2574870"/>
              <a:gd name="connsiteY88" fmla="*/ 1849180 h 3008922"/>
              <a:gd name="connsiteX89" fmla="*/ 2574870 w 2574870"/>
              <a:gd name="connsiteY89" fmla="*/ 1868124 h 3008922"/>
              <a:gd name="connsiteX90" fmla="*/ 2574870 w 2574870"/>
              <a:gd name="connsiteY90" fmla="*/ 1912684 h 3008922"/>
              <a:gd name="connsiteX91" fmla="*/ 2574870 w 2574870"/>
              <a:gd name="connsiteY91" fmla="*/ 1915712 h 3008922"/>
              <a:gd name="connsiteX92" fmla="*/ 2574870 w 2574870"/>
              <a:gd name="connsiteY92" fmla="*/ 1917640 h 3008922"/>
              <a:gd name="connsiteX93" fmla="*/ 2574870 w 2574870"/>
              <a:gd name="connsiteY93" fmla="*/ 1981144 h 3008922"/>
              <a:gd name="connsiteX94" fmla="*/ 2574870 w 2574870"/>
              <a:gd name="connsiteY94" fmla="*/ 1984172 h 3008922"/>
              <a:gd name="connsiteX95" fmla="*/ 2574870 w 2574870"/>
              <a:gd name="connsiteY95" fmla="*/ 2020474 h 3008922"/>
              <a:gd name="connsiteX96" fmla="*/ 2574870 w 2574870"/>
              <a:gd name="connsiteY96" fmla="*/ 2047677 h 3008922"/>
              <a:gd name="connsiteX97" fmla="*/ 2574870 w 2574870"/>
              <a:gd name="connsiteY97" fmla="*/ 2062527 h 3008922"/>
              <a:gd name="connsiteX98" fmla="*/ 2574870 w 2574870"/>
              <a:gd name="connsiteY98" fmla="*/ 2088934 h 3008922"/>
              <a:gd name="connsiteX99" fmla="*/ 2574870 w 2574870"/>
              <a:gd name="connsiteY99" fmla="*/ 2130987 h 3008922"/>
              <a:gd name="connsiteX100" fmla="*/ 2574870 w 2574870"/>
              <a:gd name="connsiteY100" fmla="*/ 2136649 h 3008922"/>
              <a:gd name="connsiteX101" fmla="*/ 2574870 w 2574870"/>
              <a:gd name="connsiteY101" fmla="*/ 2151500 h 3008922"/>
              <a:gd name="connsiteX102" fmla="*/ 2574870 w 2574870"/>
              <a:gd name="connsiteY102" fmla="*/ 2170444 h 3008922"/>
              <a:gd name="connsiteX103" fmla="*/ 2574870 w 2574870"/>
              <a:gd name="connsiteY103" fmla="*/ 2219960 h 3008922"/>
              <a:gd name="connsiteX104" fmla="*/ 2574870 w 2574870"/>
              <a:gd name="connsiteY104" fmla="*/ 2283464 h 3008922"/>
              <a:gd name="connsiteX105" fmla="*/ 2574870 w 2574870"/>
              <a:gd name="connsiteY105" fmla="*/ 2286492 h 3008922"/>
              <a:gd name="connsiteX106" fmla="*/ 2574870 w 2574870"/>
              <a:gd name="connsiteY106" fmla="*/ 2349997 h 3008922"/>
              <a:gd name="connsiteX107" fmla="*/ 2574870 w 2574870"/>
              <a:gd name="connsiteY107" fmla="*/ 2391254 h 3008922"/>
              <a:gd name="connsiteX108" fmla="*/ 2574870 w 2574870"/>
              <a:gd name="connsiteY108" fmla="*/ 2433307 h 3008922"/>
              <a:gd name="connsiteX109" fmla="*/ 2574870 w 2574870"/>
              <a:gd name="connsiteY109" fmla="*/ 2438969 h 3008922"/>
              <a:gd name="connsiteX110" fmla="*/ 2574870 w 2574870"/>
              <a:gd name="connsiteY110" fmla="*/ 2472764 h 3008922"/>
              <a:gd name="connsiteX111" fmla="*/ 2574870 w 2574870"/>
              <a:gd name="connsiteY111" fmla="*/ 2522280 h 3008922"/>
              <a:gd name="connsiteX112" fmla="*/ 2574870 w 2574870"/>
              <a:gd name="connsiteY112" fmla="*/ 2585784 h 3008922"/>
              <a:gd name="connsiteX113" fmla="*/ 2574870 w 2574870"/>
              <a:gd name="connsiteY113" fmla="*/ 2588812 h 3008922"/>
              <a:gd name="connsiteX114" fmla="*/ 2574870 w 2574870"/>
              <a:gd name="connsiteY114" fmla="*/ 2693574 h 3008922"/>
              <a:gd name="connsiteX115" fmla="*/ 2574870 w 2574870"/>
              <a:gd name="connsiteY115" fmla="*/ 2735627 h 3008922"/>
              <a:gd name="connsiteX116" fmla="*/ 2574870 w 2574870"/>
              <a:gd name="connsiteY116" fmla="*/ 2824600 h 3008922"/>
              <a:gd name="connsiteX117" fmla="*/ 2574869 w 2574870"/>
              <a:gd name="connsiteY117" fmla="*/ 2824600 h 3008922"/>
              <a:gd name="connsiteX118" fmla="*/ 2385032 w 2574870"/>
              <a:gd name="connsiteY118" fmla="*/ 2979321 h 3008922"/>
              <a:gd name="connsiteX119" fmla="*/ 2382048 w 2574870"/>
              <a:gd name="connsiteY119" fmla="*/ 3008922 h 3008922"/>
              <a:gd name="connsiteX120" fmla="*/ 2169966 w 2574870"/>
              <a:gd name="connsiteY120" fmla="*/ 3008922 h 3008922"/>
              <a:gd name="connsiteX121" fmla="*/ 2140095 w 2574870"/>
              <a:gd name="connsiteY121" fmla="*/ 3008922 h 3008922"/>
              <a:gd name="connsiteX122" fmla="*/ 2051011 w 2574870"/>
              <a:gd name="connsiteY122" fmla="*/ 3008922 h 3008922"/>
              <a:gd name="connsiteX123" fmla="*/ 1945885 w 2574870"/>
              <a:gd name="connsiteY123" fmla="*/ 3008922 h 3008922"/>
              <a:gd name="connsiteX124" fmla="*/ 1898969 w 2574870"/>
              <a:gd name="connsiteY124" fmla="*/ 3008922 h 3008922"/>
              <a:gd name="connsiteX125" fmla="*/ 1855269 w 2574870"/>
              <a:gd name="connsiteY125" fmla="*/ 3008922 h 3008922"/>
              <a:gd name="connsiteX126" fmla="*/ 1674890 w 2574870"/>
              <a:gd name="connsiteY126" fmla="*/ 3008922 h 3008922"/>
              <a:gd name="connsiteX127" fmla="*/ 1567932 w 2574870"/>
              <a:gd name="connsiteY127" fmla="*/ 3008922 h 3008922"/>
              <a:gd name="connsiteX128" fmla="*/ 1462806 w 2574870"/>
              <a:gd name="connsiteY128" fmla="*/ 3008922 h 3008922"/>
              <a:gd name="connsiteX129" fmla="*/ 1383060 w 2574870"/>
              <a:gd name="connsiteY129" fmla="*/ 3008922 h 3008922"/>
              <a:gd name="connsiteX130" fmla="*/ 1372190 w 2574870"/>
              <a:gd name="connsiteY130" fmla="*/ 3008922 h 3008922"/>
              <a:gd name="connsiteX131" fmla="*/ 1343854 w 2574870"/>
              <a:gd name="connsiteY131" fmla="*/ 3008922 h 3008922"/>
              <a:gd name="connsiteX132" fmla="*/ 1191811 w 2574870"/>
              <a:gd name="connsiteY132" fmla="*/ 3008922 h 3008922"/>
              <a:gd name="connsiteX133" fmla="*/ 1177982 w 2574870"/>
              <a:gd name="connsiteY133" fmla="*/ 3008922 h 3008922"/>
              <a:gd name="connsiteX134" fmla="*/ 1148111 w 2574870"/>
              <a:gd name="connsiteY134" fmla="*/ 3008922 h 3008922"/>
              <a:gd name="connsiteX135" fmla="*/ 899982 w 2574870"/>
              <a:gd name="connsiteY135" fmla="*/ 3008922 h 3008922"/>
              <a:gd name="connsiteX136" fmla="*/ 860775 w 2574870"/>
              <a:gd name="connsiteY136" fmla="*/ 3008922 h 3008922"/>
              <a:gd name="connsiteX137" fmla="*/ 694903 w 2574870"/>
              <a:gd name="connsiteY137" fmla="*/ 3008922 h 3008922"/>
              <a:gd name="connsiteX138" fmla="*/ 678433 w 2574870"/>
              <a:gd name="connsiteY138" fmla="*/ 3008922 h 3008922"/>
              <a:gd name="connsiteX139" fmla="*/ 675902 w 2574870"/>
              <a:gd name="connsiteY139" fmla="*/ 3008922 h 3008922"/>
              <a:gd name="connsiteX140" fmla="*/ 665032 w 2574870"/>
              <a:gd name="connsiteY140" fmla="*/ 3008922 h 3008922"/>
              <a:gd name="connsiteX141" fmla="*/ 575949 w 2574870"/>
              <a:gd name="connsiteY141" fmla="*/ 3008922 h 3008922"/>
              <a:gd name="connsiteX142" fmla="*/ 470823 w 2574870"/>
              <a:gd name="connsiteY142" fmla="*/ 3008922 h 3008922"/>
              <a:gd name="connsiteX143" fmla="*/ 195354 w 2574870"/>
              <a:gd name="connsiteY143" fmla="*/ 3008922 h 3008922"/>
              <a:gd name="connsiteX144" fmla="*/ 192823 w 2574870"/>
              <a:gd name="connsiteY144" fmla="*/ 3008922 h 3008922"/>
              <a:gd name="connsiteX145" fmla="*/ 189839 w 2574870"/>
              <a:gd name="connsiteY145" fmla="*/ 2979321 h 3008922"/>
              <a:gd name="connsiteX146" fmla="*/ 2 w 2574870"/>
              <a:gd name="connsiteY146" fmla="*/ 2824600 h 3008922"/>
              <a:gd name="connsiteX147" fmla="*/ 1 w 2574870"/>
              <a:gd name="connsiteY147" fmla="*/ 2824600 h 3008922"/>
              <a:gd name="connsiteX148" fmla="*/ 1 w 2574870"/>
              <a:gd name="connsiteY148" fmla="*/ 2735627 h 3008922"/>
              <a:gd name="connsiteX149" fmla="*/ 1 w 2574870"/>
              <a:gd name="connsiteY149" fmla="*/ 2693574 h 3008922"/>
              <a:gd name="connsiteX150" fmla="*/ 1 w 2574870"/>
              <a:gd name="connsiteY150" fmla="*/ 2588812 h 3008922"/>
              <a:gd name="connsiteX151" fmla="*/ 1 w 2574870"/>
              <a:gd name="connsiteY151" fmla="*/ 2585784 h 3008922"/>
              <a:gd name="connsiteX152" fmla="*/ 1 w 2574870"/>
              <a:gd name="connsiteY152" fmla="*/ 2522280 h 3008922"/>
              <a:gd name="connsiteX153" fmla="*/ 1 w 2574870"/>
              <a:gd name="connsiteY153" fmla="*/ 2472764 h 3008922"/>
              <a:gd name="connsiteX154" fmla="*/ 1 w 2574870"/>
              <a:gd name="connsiteY154" fmla="*/ 2438969 h 3008922"/>
              <a:gd name="connsiteX155" fmla="*/ 1 w 2574870"/>
              <a:gd name="connsiteY155" fmla="*/ 2433307 h 3008922"/>
              <a:gd name="connsiteX156" fmla="*/ 1 w 2574870"/>
              <a:gd name="connsiteY156" fmla="*/ 2391254 h 3008922"/>
              <a:gd name="connsiteX157" fmla="*/ 1 w 2574870"/>
              <a:gd name="connsiteY157" fmla="*/ 2349997 h 3008922"/>
              <a:gd name="connsiteX158" fmla="*/ 1 w 2574870"/>
              <a:gd name="connsiteY158" fmla="*/ 2286492 h 3008922"/>
              <a:gd name="connsiteX159" fmla="*/ 1 w 2574870"/>
              <a:gd name="connsiteY159" fmla="*/ 2283464 h 3008922"/>
              <a:gd name="connsiteX160" fmla="*/ 1 w 2574870"/>
              <a:gd name="connsiteY160" fmla="*/ 2219960 h 3008922"/>
              <a:gd name="connsiteX161" fmla="*/ 1 w 2574870"/>
              <a:gd name="connsiteY161" fmla="*/ 2151500 h 3008922"/>
              <a:gd name="connsiteX162" fmla="*/ 1 w 2574870"/>
              <a:gd name="connsiteY162" fmla="*/ 2130987 h 3008922"/>
              <a:gd name="connsiteX163" fmla="*/ 1 w 2574870"/>
              <a:gd name="connsiteY163" fmla="*/ 2088934 h 3008922"/>
              <a:gd name="connsiteX164" fmla="*/ 1 w 2574870"/>
              <a:gd name="connsiteY164" fmla="*/ 2062527 h 3008922"/>
              <a:gd name="connsiteX165" fmla="*/ 1 w 2574870"/>
              <a:gd name="connsiteY165" fmla="*/ 2020474 h 3008922"/>
              <a:gd name="connsiteX166" fmla="*/ 1 w 2574870"/>
              <a:gd name="connsiteY166" fmla="*/ 1984172 h 3008922"/>
              <a:gd name="connsiteX167" fmla="*/ 1 w 2574870"/>
              <a:gd name="connsiteY167" fmla="*/ 1981144 h 3008922"/>
              <a:gd name="connsiteX168" fmla="*/ 1 w 2574870"/>
              <a:gd name="connsiteY168" fmla="*/ 1917640 h 3008922"/>
              <a:gd name="connsiteX169" fmla="*/ 0 w 2574870"/>
              <a:gd name="connsiteY169" fmla="*/ 1917640 h 3008922"/>
              <a:gd name="connsiteX170" fmla="*/ 0 w 2574870"/>
              <a:gd name="connsiteY170" fmla="*/ 1828667 h 3008922"/>
              <a:gd name="connsiteX171" fmla="*/ 0 w 2574870"/>
              <a:gd name="connsiteY171" fmla="*/ 1786614 h 3008922"/>
              <a:gd name="connsiteX172" fmla="*/ 0 w 2574870"/>
              <a:gd name="connsiteY172" fmla="*/ 1681852 h 3008922"/>
              <a:gd name="connsiteX173" fmla="*/ 0 w 2574870"/>
              <a:gd name="connsiteY173" fmla="*/ 1678824 h 3008922"/>
              <a:gd name="connsiteX174" fmla="*/ 0 w 2574870"/>
              <a:gd name="connsiteY174" fmla="*/ 1615320 h 3008922"/>
              <a:gd name="connsiteX175" fmla="*/ 0 w 2574870"/>
              <a:gd name="connsiteY175" fmla="*/ 1526347 h 3008922"/>
              <a:gd name="connsiteX176" fmla="*/ 0 w 2574870"/>
              <a:gd name="connsiteY176" fmla="*/ 1484294 h 3008922"/>
              <a:gd name="connsiteX177" fmla="*/ 0 w 2574870"/>
              <a:gd name="connsiteY177" fmla="*/ 1379532 h 3008922"/>
              <a:gd name="connsiteX178" fmla="*/ 0 w 2574870"/>
              <a:gd name="connsiteY178" fmla="*/ 1376504 h 3008922"/>
              <a:gd name="connsiteX179" fmla="*/ 0 w 2574870"/>
              <a:gd name="connsiteY179" fmla="*/ 1313000 h 3008922"/>
              <a:gd name="connsiteX180" fmla="*/ 0 w 2574870"/>
              <a:gd name="connsiteY180" fmla="*/ 1244540 h 3008922"/>
              <a:gd name="connsiteX181" fmla="*/ 0 w 2574870"/>
              <a:gd name="connsiteY181" fmla="*/ 1224027 h 3008922"/>
              <a:gd name="connsiteX182" fmla="*/ 0 w 2574870"/>
              <a:gd name="connsiteY182" fmla="*/ 1181974 h 3008922"/>
              <a:gd name="connsiteX183" fmla="*/ 0 w 2574870"/>
              <a:gd name="connsiteY183" fmla="*/ 1155567 h 3008922"/>
              <a:gd name="connsiteX184" fmla="*/ 0 w 2574870"/>
              <a:gd name="connsiteY184" fmla="*/ 1113514 h 3008922"/>
              <a:gd name="connsiteX185" fmla="*/ 0 w 2574870"/>
              <a:gd name="connsiteY185" fmla="*/ 1077212 h 3008922"/>
              <a:gd name="connsiteX186" fmla="*/ 0 w 2574870"/>
              <a:gd name="connsiteY186" fmla="*/ 1074184 h 3008922"/>
              <a:gd name="connsiteX187" fmla="*/ 0 w 2574870"/>
              <a:gd name="connsiteY187" fmla="*/ 1008752 h 3008922"/>
              <a:gd name="connsiteX188" fmla="*/ 0 w 2574870"/>
              <a:gd name="connsiteY188" fmla="*/ 1005724 h 3008922"/>
              <a:gd name="connsiteX189" fmla="*/ 0 w 2574870"/>
              <a:gd name="connsiteY189" fmla="*/ 961164 h 3008922"/>
              <a:gd name="connsiteX190" fmla="*/ 0 w 2574870"/>
              <a:gd name="connsiteY190" fmla="*/ 942220 h 3008922"/>
              <a:gd name="connsiteX191" fmla="*/ 0 w 2574870"/>
              <a:gd name="connsiteY191" fmla="*/ 927369 h 3008922"/>
              <a:gd name="connsiteX192" fmla="*/ 0 w 2574870"/>
              <a:gd name="connsiteY192" fmla="*/ 853247 h 3008922"/>
              <a:gd name="connsiteX193" fmla="*/ 0 w 2574870"/>
              <a:gd name="connsiteY193" fmla="*/ 838397 h 3008922"/>
              <a:gd name="connsiteX194" fmla="*/ 0 w 2574870"/>
              <a:gd name="connsiteY194" fmla="*/ 811194 h 3008922"/>
              <a:gd name="connsiteX195" fmla="*/ 0 w 2574870"/>
              <a:gd name="connsiteY195" fmla="*/ 706432 h 3008922"/>
              <a:gd name="connsiteX196" fmla="*/ 0 w 2574870"/>
              <a:gd name="connsiteY196" fmla="*/ 703404 h 3008922"/>
              <a:gd name="connsiteX197" fmla="*/ 0 w 2574870"/>
              <a:gd name="connsiteY197" fmla="*/ 639900 h 3008922"/>
              <a:gd name="connsiteX198" fmla="*/ 0 w 2574870"/>
              <a:gd name="connsiteY198" fmla="*/ 550927 h 3008922"/>
              <a:gd name="connsiteX199" fmla="*/ 0 w 2574870"/>
              <a:gd name="connsiteY199" fmla="*/ 508874 h 3008922"/>
              <a:gd name="connsiteX200" fmla="*/ 0 w 2574870"/>
              <a:gd name="connsiteY200" fmla="*/ 404112 h 3008922"/>
              <a:gd name="connsiteX201" fmla="*/ 0 w 2574870"/>
              <a:gd name="connsiteY201" fmla="*/ 401084 h 3008922"/>
              <a:gd name="connsiteX202" fmla="*/ 0 w 2574870"/>
              <a:gd name="connsiteY202" fmla="*/ 288064 h 3008922"/>
              <a:gd name="connsiteX203" fmla="*/ 0 w 2574870"/>
              <a:gd name="connsiteY203" fmla="*/ 254269 h 3008922"/>
              <a:gd name="connsiteX204" fmla="*/ 0 w 2574870"/>
              <a:gd name="connsiteY204" fmla="*/ 165297 h 3008922"/>
              <a:gd name="connsiteX205" fmla="*/ 1 w 2574870"/>
              <a:gd name="connsiteY205" fmla="*/ 165297 h 3008922"/>
              <a:gd name="connsiteX206" fmla="*/ 189838 w 2574870"/>
              <a:gd name="connsiteY206" fmla="*/ 10575 h 3008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2574870" h="3008922">
                <a:moveTo>
                  <a:pt x="190904" y="0"/>
                </a:moveTo>
                <a:lnTo>
                  <a:pt x="197272" y="0"/>
                </a:lnTo>
                <a:lnTo>
                  <a:pt x="470823" y="0"/>
                </a:lnTo>
                <a:lnTo>
                  <a:pt x="577867" y="0"/>
                </a:lnTo>
                <a:lnTo>
                  <a:pt x="665032" y="0"/>
                </a:lnTo>
                <a:lnTo>
                  <a:pt x="673983" y="0"/>
                </a:lnTo>
                <a:lnTo>
                  <a:pt x="680351" y="0"/>
                </a:lnTo>
                <a:lnTo>
                  <a:pt x="899981" y="0"/>
                </a:lnTo>
                <a:lnTo>
                  <a:pt x="1148111" y="0"/>
                </a:lnTo>
                <a:lnTo>
                  <a:pt x="1191811" y="0"/>
                </a:lnTo>
                <a:lnTo>
                  <a:pt x="1383060" y="0"/>
                </a:lnTo>
                <a:lnTo>
                  <a:pt x="1462806" y="0"/>
                </a:lnTo>
                <a:lnTo>
                  <a:pt x="1569850" y="0"/>
                </a:lnTo>
                <a:lnTo>
                  <a:pt x="1674890" y="0"/>
                </a:lnTo>
                <a:lnTo>
                  <a:pt x="1900887" y="0"/>
                </a:lnTo>
                <a:lnTo>
                  <a:pt x="1945885" y="0"/>
                </a:lnTo>
                <a:lnTo>
                  <a:pt x="2052929" y="0"/>
                </a:lnTo>
                <a:lnTo>
                  <a:pt x="2140094" y="0"/>
                </a:lnTo>
                <a:lnTo>
                  <a:pt x="2383966" y="0"/>
                </a:lnTo>
                <a:lnTo>
                  <a:pt x="2385032" y="10575"/>
                </a:lnTo>
                <a:cubicBezTo>
                  <a:pt x="2403101" y="98875"/>
                  <a:pt x="2481228" y="165297"/>
                  <a:pt x="2574869" y="165297"/>
                </a:cubicBezTo>
                <a:lnTo>
                  <a:pt x="2574870" y="165297"/>
                </a:lnTo>
                <a:lnTo>
                  <a:pt x="2574870" y="254269"/>
                </a:lnTo>
                <a:lnTo>
                  <a:pt x="2574870" y="288064"/>
                </a:lnTo>
                <a:lnTo>
                  <a:pt x="2574870" y="401084"/>
                </a:lnTo>
                <a:lnTo>
                  <a:pt x="2574870" y="404112"/>
                </a:lnTo>
                <a:lnTo>
                  <a:pt x="2574870" y="467617"/>
                </a:lnTo>
                <a:lnTo>
                  <a:pt x="2574870" y="508874"/>
                </a:lnTo>
                <a:lnTo>
                  <a:pt x="2574870" y="550927"/>
                </a:lnTo>
                <a:lnTo>
                  <a:pt x="2574870" y="556589"/>
                </a:lnTo>
                <a:lnTo>
                  <a:pt x="2574870" y="590384"/>
                </a:lnTo>
                <a:lnTo>
                  <a:pt x="2574870" y="639900"/>
                </a:lnTo>
                <a:lnTo>
                  <a:pt x="2574870" y="703404"/>
                </a:lnTo>
                <a:lnTo>
                  <a:pt x="2574870" y="706432"/>
                </a:lnTo>
                <a:lnTo>
                  <a:pt x="2574870" y="769937"/>
                </a:lnTo>
                <a:lnTo>
                  <a:pt x="2574870" y="811194"/>
                </a:lnTo>
                <a:lnTo>
                  <a:pt x="2574870" y="838397"/>
                </a:lnTo>
                <a:lnTo>
                  <a:pt x="2574870" y="853247"/>
                </a:lnTo>
                <a:lnTo>
                  <a:pt x="2574870" y="858909"/>
                </a:lnTo>
                <a:lnTo>
                  <a:pt x="2574870" y="892704"/>
                </a:lnTo>
                <a:lnTo>
                  <a:pt x="2574870" y="927369"/>
                </a:lnTo>
                <a:lnTo>
                  <a:pt x="2574870" y="942220"/>
                </a:lnTo>
                <a:lnTo>
                  <a:pt x="2574870" y="961164"/>
                </a:lnTo>
                <a:lnTo>
                  <a:pt x="2574870" y="1005724"/>
                </a:lnTo>
                <a:lnTo>
                  <a:pt x="2574870" y="1008752"/>
                </a:lnTo>
                <a:lnTo>
                  <a:pt x="2574870" y="1072257"/>
                </a:lnTo>
                <a:lnTo>
                  <a:pt x="2574870" y="1074184"/>
                </a:lnTo>
                <a:lnTo>
                  <a:pt x="2574870" y="1077212"/>
                </a:lnTo>
                <a:lnTo>
                  <a:pt x="2574870" y="1113514"/>
                </a:lnTo>
                <a:lnTo>
                  <a:pt x="2574870" y="1140717"/>
                </a:lnTo>
                <a:lnTo>
                  <a:pt x="2574870" y="1155567"/>
                </a:lnTo>
                <a:lnTo>
                  <a:pt x="2574870" y="1161229"/>
                </a:lnTo>
                <a:lnTo>
                  <a:pt x="2574870" y="1181974"/>
                </a:lnTo>
                <a:lnTo>
                  <a:pt x="2574870" y="1195024"/>
                </a:lnTo>
                <a:lnTo>
                  <a:pt x="2574870" y="1224027"/>
                </a:lnTo>
                <a:lnTo>
                  <a:pt x="2574870" y="1229689"/>
                </a:lnTo>
                <a:lnTo>
                  <a:pt x="2574870" y="1244540"/>
                </a:lnTo>
                <a:lnTo>
                  <a:pt x="2574870" y="1263484"/>
                </a:lnTo>
                <a:lnTo>
                  <a:pt x="2574870" y="1308044"/>
                </a:lnTo>
                <a:lnTo>
                  <a:pt x="2574870" y="1311072"/>
                </a:lnTo>
                <a:lnTo>
                  <a:pt x="2574870" y="1313000"/>
                </a:lnTo>
                <a:lnTo>
                  <a:pt x="2574870" y="1374577"/>
                </a:lnTo>
                <a:lnTo>
                  <a:pt x="2574870" y="1376504"/>
                </a:lnTo>
                <a:lnTo>
                  <a:pt x="2574870" y="1379532"/>
                </a:lnTo>
                <a:lnTo>
                  <a:pt x="2574870" y="1415834"/>
                </a:lnTo>
                <a:lnTo>
                  <a:pt x="2574870" y="1443037"/>
                </a:lnTo>
                <a:lnTo>
                  <a:pt x="2574870" y="1457887"/>
                </a:lnTo>
                <a:lnTo>
                  <a:pt x="2574870" y="1463549"/>
                </a:lnTo>
                <a:lnTo>
                  <a:pt x="2574870" y="1484294"/>
                </a:lnTo>
                <a:lnTo>
                  <a:pt x="2574870" y="1497344"/>
                </a:lnTo>
                <a:lnTo>
                  <a:pt x="2574870" y="1526347"/>
                </a:lnTo>
                <a:lnTo>
                  <a:pt x="2574870" y="1532009"/>
                </a:lnTo>
                <a:lnTo>
                  <a:pt x="2574870" y="1546860"/>
                </a:lnTo>
                <a:lnTo>
                  <a:pt x="2574870" y="1565804"/>
                </a:lnTo>
                <a:lnTo>
                  <a:pt x="2574870" y="1610364"/>
                </a:lnTo>
                <a:lnTo>
                  <a:pt x="2574870" y="1613392"/>
                </a:lnTo>
                <a:lnTo>
                  <a:pt x="2574870" y="1615320"/>
                </a:lnTo>
                <a:lnTo>
                  <a:pt x="2574870" y="1676897"/>
                </a:lnTo>
                <a:lnTo>
                  <a:pt x="2574870" y="1678824"/>
                </a:lnTo>
                <a:lnTo>
                  <a:pt x="2574870" y="1681852"/>
                </a:lnTo>
                <a:lnTo>
                  <a:pt x="2574870" y="1718154"/>
                </a:lnTo>
                <a:lnTo>
                  <a:pt x="2574870" y="1745357"/>
                </a:lnTo>
                <a:lnTo>
                  <a:pt x="2574870" y="1760207"/>
                </a:lnTo>
                <a:lnTo>
                  <a:pt x="2574870" y="1765869"/>
                </a:lnTo>
                <a:lnTo>
                  <a:pt x="2574870" y="1786614"/>
                </a:lnTo>
                <a:lnTo>
                  <a:pt x="2574870" y="1799664"/>
                </a:lnTo>
                <a:lnTo>
                  <a:pt x="2574870" y="1828667"/>
                </a:lnTo>
                <a:lnTo>
                  <a:pt x="2574870" y="1834329"/>
                </a:lnTo>
                <a:lnTo>
                  <a:pt x="2574870" y="1849180"/>
                </a:lnTo>
                <a:lnTo>
                  <a:pt x="2574870" y="1868124"/>
                </a:lnTo>
                <a:lnTo>
                  <a:pt x="2574870" y="1912684"/>
                </a:lnTo>
                <a:lnTo>
                  <a:pt x="2574870" y="1915712"/>
                </a:lnTo>
                <a:lnTo>
                  <a:pt x="2574870" y="1917640"/>
                </a:lnTo>
                <a:lnTo>
                  <a:pt x="2574870" y="1981144"/>
                </a:lnTo>
                <a:lnTo>
                  <a:pt x="2574870" y="1984172"/>
                </a:lnTo>
                <a:lnTo>
                  <a:pt x="2574870" y="2020474"/>
                </a:lnTo>
                <a:lnTo>
                  <a:pt x="2574870" y="2047677"/>
                </a:lnTo>
                <a:lnTo>
                  <a:pt x="2574870" y="2062527"/>
                </a:lnTo>
                <a:lnTo>
                  <a:pt x="2574870" y="2088934"/>
                </a:lnTo>
                <a:lnTo>
                  <a:pt x="2574870" y="2130987"/>
                </a:lnTo>
                <a:lnTo>
                  <a:pt x="2574870" y="2136649"/>
                </a:lnTo>
                <a:lnTo>
                  <a:pt x="2574870" y="2151500"/>
                </a:lnTo>
                <a:lnTo>
                  <a:pt x="2574870" y="2170444"/>
                </a:lnTo>
                <a:lnTo>
                  <a:pt x="2574870" y="2219960"/>
                </a:lnTo>
                <a:lnTo>
                  <a:pt x="2574870" y="2283464"/>
                </a:lnTo>
                <a:lnTo>
                  <a:pt x="2574870" y="2286492"/>
                </a:lnTo>
                <a:lnTo>
                  <a:pt x="2574870" y="2349997"/>
                </a:lnTo>
                <a:lnTo>
                  <a:pt x="2574870" y="2391254"/>
                </a:lnTo>
                <a:lnTo>
                  <a:pt x="2574870" y="2433307"/>
                </a:lnTo>
                <a:lnTo>
                  <a:pt x="2574870" y="2438969"/>
                </a:lnTo>
                <a:lnTo>
                  <a:pt x="2574870" y="2472764"/>
                </a:lnTo>
                <a:lnTo>
                  <a:pt x="2574870" y="2522280"/>
                </a:lnTo>
                <a:lnTo>
                  <a:pt x="2574870" y="2585784"/>
                </a:lnTo>
                <a:lnTo>
                  <a:pt x="2574870" y="2588812"/>
                </a:lnTo>
                <a:lnTo>
                  <a:pt x="2574870" y="2693574"/>
                </a:lnTo>
                <a:lnTo>
                  <a:pt x="2574870" y="2735627"/>
                </a:lnTo>
                <a:lnTo>
                  <a:pt x="2574870" y="2824600"/>
                </a:lnTo>
                <a:lnTo>
                  <a:pt x="2574869" y="2824600"/>
                </a:lnTo>
                <a:cubicBezTo>
                  <a:pt x="2481228" y="2824600"/>
                  <a:pt x="2403101" y="2891022"/>
                  <a:pt x="2385032" y="2979321"/>
                </a:cubicBezTo>
                <a:lnTo>
                  <a:pt x="2382048" y="3008922"/>
                </a:lnTo>
                <a:lnTo>
                  <a:pt x="2169966" y="3008922"/>
                </a:lnTo>
                <a:lnTo>
                  <a:pt x="2140095" y="3008922"/>
                </a:lnTo>
                <a:lnTo>
                  <a:pt x="2051011" y="3008922"/>
                </a:lnTo>
                <a:lnTo>
                  <a:pt x="1945885" y="3008922"/>
                </a:lnTo>
                <a:lnTo>
                  <a:pt x="1898969" y="3008922"/>
                </a:lnTo>
                <a:lnTo>
                  <a:pt x="1855269" y="3008922"/>
                </a:lnTo>
                <a:lnTo>
                  <a:pt x="1674890" y="3008922"/>
                </a:lnTo>
                <a:lnTo>
                  <a:pt x="1567932" y="3008922"/>
                </a:lnTo>
                <a:lnTo>
                  <a:pt x="1462806" y="3008922"/>
                </a:lnTo>
                <a:lnTo>
                  <a:pt x="1383060" y="3008922"/>
                </a:lnTo>
                <a:lnTo>
                  <a:pt x="1372190" y="3008922"/>
                </a:lnTo>
                <a:lnTo>
                  <a:pt x="1343854" y="3008922"/>
                </a:lnTo>
                <a:lnTo>
                  <a:pt x="1191811" y="3008922"/>
                </a:lnTo>
                <a:lnTo>
                  <a:pt x="1177982" y="3008922"/>
                </a:lnTo>
                <a:lnTo>
                  <a:pt x="1148111" y="3008922"/>
                </a:lnTo>
                <a:lnTo>
                  <a:pt x="899982" y="3008922"/>
                </a:lnTo>
                <a:lnTo>
                  <a:pt x="860775" y="3008922"/>
                </a:lnTo>
                <a:lnTo>
                  <a:pt x="694903" y="3008922"/>
                </a:lnTo>
                <a:lnTo>
                  <a:pt x="678433" y="3008922"/>
                </a:lnTo>
                <a:lnTo>
                  <a:pt x="675902" y="3008922"/>
                </a:lnTo>
                <a:lnTo>
                  <a:pt x="665032" y="3008922"/>
                </a:lnTo>
                <a:lnTo>
                  <a:pt x="575949" y="3008922"/>
                </a:lnTo>
                <a:lnTo>
                  <a:pt x="470823" y="3008922"/>
                </a:lnTo>
                <a:lnTo>
                  <a:pt x="195354" y="3008922"/>
                </a:lnTo>
                <a:lnTo>
                  <a:pt x="192823" y="3008922"/>
                </a:lnTo>
                <a:lnTo>
                  <a:pt x="189839" y="2979321"/>
                </a:lnTo>
                <a:cubicBezTo>
                  <a:pt x="171770" y="2891022"/>
                  <a:pt x="93643" y="2824600"/>
                  <a:pt x="2" y="2824600"/>
                </a:cubicBezTo>
                <a:lnTo>
                  <a:pt x="1" y="2824600"/>
                </a:lnTo>
                <a:lnTo>
                  <a:pt x="1" y="2735627"/>
                </a:lnTo>
                <a:lnTo>
                  <a:pt x="1" y="2693574"/>
                </a:lnTo>
                <a:lnTo>
                  <a:pt x="1" y="2588812"/>
                </a:lnTo>
                <a:lnTo>
                  <a:pt x="1" y="2585784"/>
                </a:lnTo>
                <a:lnTo>
                  <a:pt x="1" y="2522280"/>
                </a:lnTo>
                <a:lnTo>
                  <a:pt x="1" y="2472764"/>
                </a:lnTo>
                <a:lnTo>
                  <a:pt x="1" y="2438969"/>
                </a:lnTo>
                <a:lnTo>
                  <a:pt x="1" y="2433307"/>
                </a:lnTo>
                <a:lnTo>
                  <a:pt x="1" y="2391254"/>
                </a:lnTo>
                <a:lnTo>
                  <a:pt x="1" y="2349997"/>
                </a:lnTo>
                <a:lnTo>
                  <a:pt x="1" y="2286492"/>
                </a:lnTo>
                <a:lnTo>
                  <a:pt x="1" y="2283464"/>
                </a:lnTo>
                <a:lnTo>
                  <a:pt x="1" y="2219960"/>
                </a:lnTo>
                <a:lnTo>
                  <a:pt x="1" y="2151500"/>
                </a:lnTo>
                <a:lnTo>
                  <a:pt x="1" y="2130987"/>
                </a:lnTo>
                <a:lnTo>
                  <a:pt x="1" y="2088934"/>
                </a:lnTo>
                <a:lnTo>
                  <a:pt x="1" y="2062527"/>
                </a:lnTo>
                <a:lnTo>
                  <a:pt x="1" y="2020474"/>
                </a:lnTo>
                <a:lnTo>
                  <a:pt x="1" y="1984172"/>
                </a:lnTo>
                <a:lnTo>
                  <a:pt x="1" y="1981144"/>
                </a:lnTo>
                <a:lnTo>
                  <a:pt x="1" y="1917640"/>
                </a:lnTo>
                <a:lnTo>
                  <a:pt x="0" y="1917640"/>
                </a:lnTo>
                <a:lnTo>
                  <a:pt x="0" y="1828667"/>
                </a:lnTo>
                <a:lnTo>
                  <a:pt x="0" y="1786614"/>
                </a:lnTo>
                <a:lnTo>
                  <a:pt x="0" y="1681852"/>
                </a:lnTo>
                <a:lnTo>
                  <a:pt x="0" y="1678824"/>
                </a:lnTo>
                <a:lnTo>
                  <a:pt x="0" y="1615320"/>
                </a:lnTo>
                <a:lnTo>
                  <a:pt x="0" y="1526347"/>
                </a:lnTo>
                <a:lnTo>
                  <a:pt x="0" y="1484294"/>
                </a:lnTo>
                <a:lnTo>
                  <a:pt x="0" y="1379532"/>
                </a:lnTo>
                <a:lnTo>
                  <a:pt x="0" y="1376504"/>
                </a:lnTo>
                <a:lnTo>
                  <a:pt x="0" y="1313000"/>
                </a:lnTo>
                <a:lnTo>
                  <a:pt x="0" y="1244540"/>
                </a:lnTo>
                <a:lnTo>
                  <a:pt x="0" y="1224027"/>
                </a:lnTo>
                <a:lnTo>
                  <a:pt x="0" y="1181974"/>
                </a:lnTo>
                <a:lnTo>
                  <a:pt x="0" y="1155567"/>
                </a:lnTo>
                <a:lnTo>
                  <a:pt x="0" y="1113514"/>
                </a:lnTo>
                <a:lnTo>
                  <a:pt x="0" y="1077212"/>
                </a:lnTo>
                <a:lnTo>
                  <a:pt x="0" y="1074184"/>
                </a:lnTo>
                <a:lnTo>
                  <a:pt x="0" y="1008752"/>
                </a:lnTo>
                <a:lnTo>
                  <a:pt x="0" y="1005724"/>
                </a:lnTo>
                <a:lnTo>
                  <a:pt x="0" y="961164"/>
                </a:lnTo>
                <a:lnTo>
                  <a:pt x="0" y="942220"/>
                </a:lnTo>
                <a:lnTo>
                  <a:pt x="0" y="927369"/>
                </a:lnTo>
                <a:lnTo>
                  <a:pt x="0" y="853247"/>
                </a:lnTo>
                <a:lnTo>
                  <a:pt x="0" y="838397"/>
                </a:lnTo>
                <a:lnTo>
                  <a:pt x="0" y="811194"/>
                </a:lnTo>
                <a:lnTo>
                  <a:pt x="0" y="706432"/>
                </a:lnTo>
                <a:lnTo>
                  <a:pt x="0" y="703404"/>
                </a:lnTo>
                <a:lnTo>
                  <a:pt x="0" y="639900"/>
                </a:lnTo>
                <a:lnTo>
                  <a:pt x="0" y="550927"/>
                </a:lnTo>
                <a:lnTo>
                  <a:pt x="0" y="508874"/>
                </a:lnTo>
                <a:lnTo>
                  <a:pt x="0" y="404112"/>
                </a:lnTo>
                <a:lnTo>
                  <a:pt x="0" y="401084"/>
                </a:lnTo>
                <a:lnTo>
                  <a:pt x="0" y="288064"/>
                </a:lnTo>
                <a:lnTo>
                  <a:pt x="0" y="254269"/>
                </a:lnTo>
                <a:lnTo>
                  <a:pt x="0" y="165297"/>
                </a:lnTo>
                <a:lnTo>
                  <a:pt x="1" y="165297"/>
                </a:lnTo>
                <a:cubicBezTo>
                  <a:pt x="93642" y="165297"/>
                  <a:pt x="171769" y="98875"/>
                  <a:pt x="189838" y="10575"/>
                </a:cubicBezTo>
                <a:close/>
              </a:path>
            </a:pathLst>
          </a:custGeo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tl"/>
          </a:blipFill>
          <a:ln w="25400">
            <a:solidFill>
              <a:srgbClr val="FF01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4938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B910E5DA-6F08-B91D-3F75-E823F203662E}"/>
              </a:ext>
            </a:extLst>
          </p:cNvPr>
          <p:cNvSpPr/>
          <p:nvPr/>
        </p:nvSpPr>
        <p:spPr>
          <a:xfrm>
            <a:off x="5331575" y="1723050"/>
            <a:ext cx="213998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“开门爆竹”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F69483E9-5BCC-2369-82B5-BECAAD282F72}"/>
              </a:ext>
            </a:extLst>
          </p:cNvPr>
          <p:cNvSpPr/>
          <p:nvPr/>
        </p:nvSpPr>
        <p:spPr>
          <a:xfrm>
            <a:off x="5331573" y="2296991"/>
            <a:ext cx="5666627" cy="2264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中国民间有“开门爆竹”一说。即在新的一年到来之际，家家户户开门的第一件事就是燃放爆竹，以哔哔叭叭的爆竹声除旧迎新。爆竹是中国特产，亦称“爆仗”、“炮仗”、“鞭炮”。其起源很早，至今已有两千多年的历史。</a:t>
            </a:r>
            <a:endParaRPr lang="en-US" altLang="zh-CN" sz="1600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放爆竹可以创造出喜庆热闹的气氛，是节日的一种娱乐活动，可以给人们带来欢愉和吉利。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2D318B9-7AE3-E28A-14DC-8E159AE4EFB4}"/>
              </a:ext>
            </a:extLst>
          </p:cNvPr>
          <p:cNvSpPr txBox="1"/>
          <p:nvPr/>
        </p:nvSpPr>
        <p:spPr>
          <a:xfrm>
            <a:off x="4387840" y="322235"/>
            <a:ext cx="34163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燃放爆竹</a:t>
            </a:r>
          </a:p>
        </p:txBody>
      </p:sp>
      <p:pic>
        <p:nvPicPr>
          <p:cNvPr id="6" name="图形 5">
            <a:extLst>
              <a:ext uri="{FF2B5EF4-FFF2-40B4-BE49-F238E27FC236}">
                <a16:creationId xmlns:a16="http://schemas.microsoft.com/office/drawing/2014/main" id="{CF611BA5-0721-39A6-B219-E03856D250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1374175">
            <a:off x="1947775" y="1612899"/>
            <a:ext cx="2568780" cy="3632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7367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D2D318B9-7AE3-E28A-14DC-8E159AE4EFB4}"/>
              </a:ext>
            </a:extLst>
          </p:cNvPr>
          <p:cNvSpPr txBox="1"/>
          <p:nvPr/>
        </p:nvSpPr>
        <p:spPr>
          <a:xfrm>
            <a:off x="4746912" y="322235"/>
            <a:ext cx="26981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拜年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46A960AA-1145-EF8E-D5AE-6E408D8F78A4}"/>
              </a:ext>
            </a:extLst>
          </p:cNvPr>
          <p:cNvSpPr/>
          <p:nvPr/>
        </p:nvSpPr>
        <p:spPr>
          <a:xfrm>
            <a:off x="5367861" y="1700897"/>
            <a:ext cx="8002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拜年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09C8C6EC-8807-FE19-1BEC-336CE8BAF057}"/>
              </a:ext>
            </a:extLst>
          </p:cNvPr>
          <p:cNvSpPr/>
          <p:nvPr/>
        </p:nvSpPr>
        <p:spPr>
          <a:xfrm>
            <a:off x="5367860" y="2274838"/>
            <a:ext cx="5477940" cy="26333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现代社会通行的贺年卡在中国古代已经实行。</a:t>
            </a:r>
            <a:endParaRPr lang="en-US" altLang="zh-CN" sz="1600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早在宋代，皇亲贵族士大夫的家族与亲族之间已使用专门拜年的贺年片，叫做“名刺”或“名贴”。它是把梅花笺纸裁成约二寸宽、三寸长的卡片，上面写上自己的姓名、地址。各家门上粘一红纸袋，称为“门簿”，其上写着主人姓名，用以接收名刺（名贴）。拜者投名刺（名贴）于门簿，即表示拜年，其意义与现代贺年卡一样。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86B33EAB-0141-3848-EB7B-EF7A31CCE1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62251" y="2029423"/>
            <a:ext cx="3540509" cy="2799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9818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图形 22">
            <a:extLst>
              <a:ext uri="{FF2B5EF4-FFF2-40B4-BE49-F238E27FC236}">
                <a16:creationId xmlns:a16="http://schemas.microsoft.com/office/drawing/2014/main" id="{8DBFE99F-0D4D-94D1-36BD-EC87253B0637}"/>
              </a:ext>
            </a:extLst>
          </p:cNvPr>
          <p:cNvGrpSpPr/>
          <p:nvPr/>
        </p:nvGrpSpPr>
        <p:grpSpPr>
          <a:xfrm>
            <a:off x="8672110" y="4117784"/>
            <a:ext cx="1131458" cy="1220529"/>
            <a:chOff x="5691187" y="2990865"/>
            <a:chExt cx="808670" cy="872330"/>
          </a:xfrm>
        </p:grpSpPr>
        <p:grpSp>
          <p:nvGrpSpPr>
            <p:cNvPr id="11" name="图形 22">
              <a:extLst>
                <a:ext uri="{FF2B5EF4-FFF2-40B4-BE49-F238E27FC236}">
                  <a16:creationId xmlns:a16="http://schemas.microsoft.com/office/drawing/2014/main" id="{6F2EA94A-3FDD-94AB-CFA6-B59855DA4F11}"/>
                </a:ext>
              </a:extLst>
            </p:cNvPr>
            <p:cNvGrpSpPr/>
            <p:nvPr/>
          </p:nvGrpSpPr>
          <p:grpSpPr>
            <a:xfrm>
              <a:off x="5691187" y="2990865"/>
              <a:ext cx="808670" cy="872330"/>
              <a:chOff x="5691187" y="2990865"/>
              <a:chExt cx="808670" cy="872330"/>
            </a:xfrm>
          </p:grpSpPr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C6B5D2AF-3EE8-5E0C-57F1-EB83B3CD7235}"/>
                  </a:ext>
                </a:extLst>
              </p:cNvPr>
              <p:cNvSpPr/>
              <p:nvPr/>
            </p:nvSpPr>
            <p:spPr>
              <a:xfrm>
                <a:off x="5948457" y="2990865"/>
                <a:ext cx="281368" cy="46275"/>
              </a:xfrm>
              <a:custGeom>
                <a:avLst/>
                <a:gdLst>
                  <a:gd name="connsiteX0" fmla="*/ 0 w 281368"/>
                  <a:gd name="connsiteY0" fmla="*/ 30083 h 46275"/>
                  <a:gd name="connsiteX1" fmla="*/ 78010 w 281368"/>
                  <a:gd name="connsiteY1" fmla="*/ 9795 h 46275"/>
                  <a:gd name="connsiteX2" fmla="*/ 281369 w 281368"/>
                  <a:gd name="connsiteY2" fmla="*/ 25988 h 46275"/>
                  <a:gd name="connsiteX3" fmla="*/ 203359 w 281368"/>
                  <a:gd name="connsiteY3" fmla="*/ 46276 h 46275"/>
                  <a:gd name="connsiteX4" fmla="*/ 0 w 281368"/>
                  <a:gd name="connsiteY4" fmla="*/ 30083 h 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368" h="46275">
                    <a:moveTo>
                      <a:pt x="0" y="30083"/>
                    </a:moveTo>
                    <a:lnTo>
                      <a:pt x="78010" y="9795"/>
                    </a:lnTo>
                    <a:cubicBezTo>
                      <a:pt x="146018" y="-7921"/>
                      <a:pt x="216313" y="-1063"/>
                      <a:pt x="281369" y="25988"/>
                    </a:cubicBezTo>
                    <a:lnTo>
                      <a:pt x="203359" y="46276"/>
                    </a:lnTo>
                    <a:cubicBezTo>
                      <a:pt x="138303" y="19225"/>
                      <a:pt x="68009" y="12367"/>
                      <a:pt x="0" y="30083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7B7334FD-E002-D6E2-67DE-2AD9551AB340}"/>
                  </a:ext>
                </a:extLst>
              </p:cNvPr>
              <p:cNvSpPr/>
              <p:nvPr/>
            </p:nvSpPr>
            <p:spPr>
              <a:xfrm>
                <a:off x="6151816" y="3016853"/>
                <a:ext cx="348041" cy="836580"/>
              </a:xfrm>
              <a:custGeom>
                <a:avLst/>
                <a:gdLst>
                  <a:gd name="connsiteX0" fmla="*/ 0 w 348041"/>
                  <a:gd name="connsiteY0" fmla="*/ 20288 h 836580"/>
                  <a:gd name="connsiteX1" fmla="*/ 78010 w 348041"/>
                  <a:gd name="connsiteY1" fmla="*/ 0 h 836580"/>
                  <a:gd name="connsiteX2" fmla="*/ 321088 w 348041"/>
                  <a:gd name="connsiteY2" fmla="*/ 274415 h 836580"/>
                  <a:gd name="connsiteX3" fmla="*/ 120110 w 348041"/>
                  <a:gd name="connsiteY3" fmla="*/ 806958 h 836580"/>
                  <a:gd name="connsiteX4" fmla="*/ 90583 w 348041"/>
                  <a:gd name="connsiteY4" fmla="*/ 816293 h 836580"/>
                  <a:gd name="connsiteX5" fmla="*/ 12573 w 348041"/>
                  <a:gd name="connsiteY5" fmla="*/ 836581 h 836580"/>
                  <a:gd name="connsiteX6" fmla="*/ 42100 w 348041"/>
                  <a:gd name="connsiteY6" fmla="*/ 827246 h 836580"/>
                  <a:gd name="connsiteX7" fmla="*/ 243078 w 348041"/>
                  <a:gd name="connsiteY7" fmla="*/ 294703 h 836580"/>
                  <a:gd name="connsiteX8" fmla="*/ 0 w 348041"/>
                  <a:gd name="connsiteY8" fmla="*/ 20288 h 83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041" h="836580">
                    <a:moveTo>
                      <a:pt x="0" y="20288"/>
                    </a:moveTo>
                    <a:lnTo>
                      <a:pt x="78010" y="0"/>
                    </a:lnTo>
                    <a:cubicBezTo>
                      <a:pt x="184309" y="44196"/>
                      <a:pt x="276415" y="142208"/>
                      <a:pt x="321088" y="274415"/>
                    </a:cubicBezTo>
                    <a:cubicBezTo>
                      <a:pt x="397002" y="499110"/>
                      <a:pt x="307086" y="737616"/>
                      <a:pt x="120110" y="806958"/>
                    </a:cubicBezTo>
                    <a:cubicBezTo>
                      <a:pt x="110299" y="810578"/>
                      <a:pt x="100489" y="813721"/>
                      <a:pt x="90583" y="816293"/>
                    </a:cubicBezTo>
                    <a:lnTo>
                      <a:pt x="12573" y="836581"/>
                    </a:lnTo>
                    <a:cubicBezTo>
                      <a:pt x="22479" y="834009"/>
                      <a:pt x="32290" y="830866"/>
                      <a:pt x="42100" y="827246"/>
                    </a:cubicBezTo>
                    <a:cubicBezTo>
                      <a:pt x="228981" y="757809"/>
                      <a:pt x="318992" y="519398"/>
                      <a:pt x="243078" y="294703"/>
                    </a:cubicBezTo>
                    <a:cubicBezTo>
                      <a:pt x="198406" y="162497"/>
                      <a:pt x="106299" y="64484"/>
                      <a:pt x="0" y="20288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DB55062C-093B-3DE3-DC8B-6F824ECDFEA9}"/>
                  </a:ext>
                </a:extLst>
              </p:cNvPr>
              <p:cNvSpPr/>
              <p:nvPr/>
            </p:nvSpPr>
            <p:spPr>
              <a:xfrm>
                <a:off x="5691187" y="3011147"/>
                <a:ext cx="730660" cy="852048"/>
              </a:xfrm>
              <a:custGeom>
                <a:avLst/>
                <a:gdLst>
                  <a:gd name="connsiteX0" fmla="*/ 460628 w 730660"/>
                  <a:gd name="connsiteY0" fmla="*/ 25994 h 852048"/>
                  <a:gd name="connsiteX1" fmla="*/ 703706 w 730660"/>
                  <a:gd name="connsiteY1" fmla="*/ 300409 h 852048"/>
                  <a:gd name="connsiteX2" fmla="*/ 502729 w 730660"/>
                  <a:gd name="connsiteY2" fmla="*/ 832952 h 852048"/>
                  <a:gd name="connsiteX3" fmla="*/ 270033 w 730660"/>
                  <a:gd name="connsiteY3" fmla="*/ 826094 h 852048"/>
                  <a:gd name="connsiteX4" fmla="*/ 26955 w 730660"/>
                  <a:gd name="connsiteY4" fmla="*/ 551774 h 852048"/>
                  <a:gd name="connsiteX5" fmla="*/ 227837 w 730660"/>
                  <a:gd name="connsiteY5" fmla="*/ 19136 h 852048"/>
                  <a:gd name="connsiteX6" fmla="*/ 460628 w 730660"/>
                  <a:gd name="connsiteY6" fmla="*/ 25994 h 85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660" h="852048">
                    <a:moveTo>
                      <a:pt x="460628" y="25994"/>
                    </a:moveTo>
                    <a:cubicBezTo>
                      <a:pt x="566927" y="70190"/>
                      <a:pt x="659034" y="168202"/>
                      <a:pt x="703706" y="300409"/>
                    </a:cubicBezTo>
                    <a:cubicBezTo>
                      <a:pt x="779621" y="525104"/>
                      <a:pt x="689705" y="763610"/>
                      <a:pt x="502729" y="832952"/>
                    </a:cubicBezTo>
                    <a:cubicBezTo>
                      <a:pt x="425767" y="861527"/>
                      <a:pt x="344423" y="857050"/>
                      <a:pt x="270033" y="826094"/>
                    </a:cubicBezTo>
                    <a:cubicBezTo>
                      <a:pt x="163734" y="781993"/>
                      <a:pt x="71627" y="683981"/>
                      <a:pt x="26955" y="551774"/>
                    </a:cubicBezTo>
                    <a:cubicBezTo>
                      <a:pt x="-48959" y="326984"/>
                      <a:pt x="40957" y="88478"/>
                      <a:pt x="227837" y="19136"/>
                    </a:cubicBezTo>
                    <a:cubicBezTo>
                      <a:pt x="304799" y="-9535"/>
                      <a:pt x="386143" y="-4963"/>
                      <a:pt x="460628" y="25994"/>
                    </a:cubicBezTo>
                    <a:close/>
                  </a:path>
                </a:pathLst>
              </a:custGeom>
              <a:solidFill>
                <a:srgbClr val="FDC6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65F6756-FBDE-FF88-54BE-B0EB1C504686}"/>
                </a:ext>
              </a:extLst>
            </p:cNvPr>
            <p:cNvSpPr/>
            <p:nvPr/>
          </p:nvSpPr>
          <p:spPr>
            <a:xfrm>
              <a:off x="5754981" y="3096032"/>
              <a:ext cx="602018" cy="697747"/>
            </a:xfrm>
            <a:custGeom>
              <a:avLst/>
              <a:gdLst>
                <a:gd name="connsiteX0" fmla="*/ 377499 w 602018"/>
                <a:gd name="connsiteY0" fmla="*/ 20452 h 697747"/>
                <a:gd name="connsiteX1" fmla="*/ 592097 w 602018"/>
                <a:gd name="connsiteY1" fmla="*/ 466413 h 697747"/>
                <a:gd name="connsiteX2" fmla="*/ 224432 w 602018"/>
                <a:gd name="connsiteY2" fmla="*/ 677296 h 697747"/>
                <a:gd name="connsiteX3" fmla="*/ 9929 w 602018"/>
                <a:gd name="connsiteY3" fmla="*/ 231240 h 697747"/>
                <a:gd name="connsiteX4" fmla="*/ 377499 w 602018"/>
                <a:gd name="connsiteY4" fmla="*/ 20452 h 697747"/>
                <a:gd name="connsiteX5" fmla="*/ 229956 w 602018"/>
                <a:gd name="connsiteY5" fmla="*/ 653674 h 697747"/>
                <a:gd name="connsiteX6" fmla="*/ 571237 w 602018"/>
                <a:gd name="connsiteY6" fmla="*/ 457935 h 697747"/>
                <a:gd name="connsiteX7" fmla="*/ 372069 w 602018"/>
                <a:gd name="connsiteY7" fmla="*/ 43884 h 697747"/>
                <a:gd name="connsiteX8" fmla="*/ 30693 w 602018"/>
                <a:gd name="connsiteY8" fmla="*/ 239623 h 697747"/>
                <a:gd name="connsiteX9" fmla="*/ 229956 w 602018"/>
                <a:gd name="connsiteY9" fmla="*/ 653674 h 69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018" h="697747">
                  <a:moveTo>
                    <a:pt x="377499" y="20452"/>
                  </a:moveTo>
                  <a:cubicBezTo>
                    <a:pt x="537995" y="85317"/>
                    <a:pt x="634293" y="285343"/>
                    <a:pt x="592097" y="466413"/>
                  </a:cubicBezTo>
                  <a:cubicBezTo>
                    <a:pt x="549901" y="647578"/>
                    <a:pt x="385023" y="742162"/>
                    <a:pt x="224432" y="677296"/>
                  </a:cubicBezTo>
                  <a:cubicBezTo>
                    <a:pt x="63935" y="612431"/>
                    <a:pt x="-32267" y="412311"/>
                    <a:pt x="9929" y="231240"/>
                  </a:cubicBezTo>
                  <a:cubicBezTo>
                    <a:pt x="52124" y="50170"/>
                    <a:pt x="217002" y="-44413"/>
                    <a:pt x="377499" y="20452"/>
                  </a:cubicBezTo>
                  <a:close/>
                  <a:moveTo>
                    <a:pt x="229956" y="653674"/>
                  </a:moveTo>
                  <a:cubicBezTo>
                    <a:pt x="379023" y="713872"/>
                    <a:pt x="532089" y="626052"/>
                    <a:pt x="571237" y="457935"/>
                  </a:cubicBezTo>
                  <a:cubicBezTo>
                    <a:pt x="610385" y="289819"/>
                    <a:pt x="521135" y="104082"/>
                    <a:pt x="372069" y="43884"/>
                  </a:cubicBezTo>
                  <a:cubicBezTo>
                    <a:pt x="223003" y="-16314"/>
                    <a:pt x="69936" y="71506"/>
                    <a:pt x="30693" y="239623"/>
                  </a:cubicBezTo>
                  <a:cubicBezTo>
                    <a:pt x="-8455" y="407739"/>
                    <a:pt x="80985" y="593476"/>
                    <a:pt x="229956" y="653674"/>
                  </a:cubicBezTo>
                </a:path>
              </a:pathLst>
            </a:custGeom>
            <a:solidFill>
              <a:srgbClr val="F2A3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" name="图形 22">
              <a:extLst>
                <a:ext uri="{FF2B5EF4-FFF2-40B4-BE49-F238E27FC236}">
                  <a16:creationId xmlns:a16="http://schemas.microsoft.com/office/drawing/2014/main" id="{2B77411A-EF82-4E73-111D-8AD478D333E5}"/>
                </a:ext>
              </a:extLst>
            </p:cNvPr>
            <p:cNvGrpSpPr/>
            <p:nvPr/>
          </p:nvGrpSpPr>
          <p:grpSpPr>
            <a:xfrm>
              <a:off x="5938762" y="3224796"/>
              <a:ext cx="280635" cy="376780"/>
              <a:chOff x="5938762" y="3224796"/>
              <a:chExt cx="280635" cy="376780"/>
            </a:xfrm>
            <a:solidFill>
              <a:srgbClr val="BE1810"/>
            </a:solidFill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64E1EE29-8FE4-3425-E2AE-0CB0B7EC828D}"/>
                  </a:ext>
                </a:extLst>
              </p:cNvPr>
              <p:cNvSpPr/>
              <p:nvPr/>
            </p:nvSpPr>
            <p:spPr>
              <a:xfrm>
                <a:off x="5938762" y="3392925"/>
                <a:ext cx="93133" cy="93509"/>
              </a:xfrm>
              <a:custGeom>
                <a:avLst/>
                <a:gdLst>
                  <a:gd name="connsiteX0" fmla="*/ 26078 w 93133"/>
                  <a:gd name="connsiteY0" fmla="*/ 1308 h 93509"/>
                  <a:gd name="connsiteX1" fmla="*/ 31983 w 93133"/>
                  <a:gd name="connsiteY1" fmla="*/ 4832 h 93509"/>
                  <a:gd name="connsiteX2" fmla="*/ 93134 w 93133"/>
                  <a:gd name="connsiteY2" fmla="*/ 53410 h 93509"/>
                  <a:gd name="connsiteX3" fmla="*/ 71417 w 93133"/>
                  <a:gd name="connsiteY3" fmla="*/ 93510 h 93509"/>
                  <a:gd name="connsiteX4" fmla="*/ 10076 w 93133"/>
                  <a:gd name="connsiteY4" fmla="*/ 44742 h 93509"/>
                  <a:gd name="connsiteX5" fmla="*/ 26078 w 93133"/>
                  <a:gd name="connsiteY5" fmla="*/ 1308 h 9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33" h="93509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52367" y="21024"/>
                      <a:pt x="72750" y="37217"/>
                      <a:pt x="93134" y="53410"/>
                    </a:cubicBezTo>
                    <a:cubicBezTo>
                      <a:pt x="85990" y="66840"/>
                      <a:pt x="78751" y="80175"/>
                      <a:pt x="71417" y="93510"/>
                    </a:cubicBezTo>
                    <a:cubicBezTo>
                      <a:pt x="50938" y="77222"/>
                      <a:pt x="30555" y="60934"/>
                      <a:pt x="10076" y="44742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136C26F0-E84C-F215-5F7E-5B7251425701}"/>
                  </a:ext>
                </a:extLst>
              </p:cNvPr>
              <p:cNvSpPr/>
              <p:nvPr/>
            </p:nvSpPr>
            <p:spPr>
              <a:xfrm>
                <a:off x="6008565" y="3224796"/>
                <a:ext cx="66384" cy="166960"/>
              </a:xfrm>
              <a:custGeom>
                <a:avLst/>
                <a:gdLst>
                  <a:gd name="connsiteX0" fmla="*/ 28379 w 66384"/>
                  <a:gd name="connsiteY0" fmla="*/ 1416 h 166960"/>
                  <a:gd name="connsiteX1" fmla="*/ 41810 w 66384"/>
                  <a:gd name="connsiteY1" fmla="*/ 20180 h 166960"/>
                  <a:gd name="connsiteX2" fmla="*/ 66384 w 66384"/>
                  <a:gd name="connsiteY2" fmla="*/ 166961 h 166960"/>
                  <a:gd name="connsiteX3" fmla="*/ 17140 w 66384"/>
                  <a:gd name="connsiteY3" fmla="*/ 127813 h 166960"/>
                  <a:gd name="connsiteX4" fmla="*/ 471 w 66384"/>
                  <a:gd name="connsiteY4" fmla="*/ 27800 h 166960"/>
                  <a:gd name="connsiteX5" fmla="*/ 28379 w 66384"/>
                  <a:gd name="connsiteY5" fmla="*/ 1416 h 16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84" h="166960">
                    <a:moveTo>
                      <a:pt x="28379" y="1416"/>
                    </a:moveTo>
                    <a:cubicBezTo>
                      <a:pt x="34761" y="3988"/>
                      <a:pt x="40095" y="10084"/>
                      <a:pt x="41810" y="20180"/>
                    </a:cubicBezTo>
                    <a:cubicBezTo>
                      <a:pt x="50001" y="69043"/>
                      <a:pt x="58193" y="118097"/>
                      <a:pt x="66384" y="166961"/>
                    </a:cubicBezTo>
                    <a:cubicBezTo>
                      <a:pt x="50001" y="153911"/>
                      <a:pt x="33618" y="140862"/>
                      <a:pt x="17140" y="127813"/>
                    </a:cubicBezTo>
                    <a:cubicBezTo>
                      <a:pt x="11615" y="94475"/>
                      <a:pt x="5996" y="61138"/>
                      <a:pt x="471" y="27800"/>
                    </a:cubicBezTo>
                    <a:cubicBezTo>
                      <a:pt x="-3148" y="6464"/>
                      <a:pt x="14854" y="-4013"/>
                      <a:pt x="28379" y="14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868B984C-F291-34B2-A879-DB5206069203}"/>
                  </a:ext>
                </a:extLst>
              </p:cNvPr>
              <p:cNvSpPr/>
              <p:nvPr/>
            </p:nvSpPr>
            <p:spPr>
              <a:xfrm>
                <a:off x="5964340" y="3393821"/>
                <a:ext cx="129425" cy="207755"/>
              </a:xfrm>
              <a:custGeom>
                <a:avLst/>
                <a:gdLst>
                  <a:gd name="connsiteX0" fmla="*/ 112133 w 129425"/>
                  <a:gd name="connsiteY0" fmla="*/ 1460 h 207755"/>
                  <a:gd name="connsiteX1" fmla="*/ 126420 w 129425"/>
                  <a:gd name="connsiteY1" fmla="*/ 39275 h 207755"/>
                  <a:gd name="connsiteX2" fmla="*/ 115752 w 129425"/>
                  <a:gd name="connsiteY2" fmla="*/ 59468 h 207755"/>
                  <a:gd name="connsiteX3" fmla="*/ 104037 w 129425"/>
                  <a:gd name="connsiteY3" fmla="*/ 81470 h 207755"/>
                  <a:gd name="connsiteX4" fmla="*/ 82320 w 129425"/>
                  <a:gd name="connsiteY4" fmla="*/ 121666 h 207755"/>
                  <a:gd name="connsiteX5" fmla="*/ 39838 w 129425"/>
                  <a:gd name="connsiteY5" fmla="*/ 197866 h 207755"/>
                  <a:gd name="connsiteX6" fmla="*/ 17073 w 129425"/>
                  <a:gd name="connsiteY6" fmla="*/ 206248 h 207755"/>
                  <a:gd name="connsiteX7" fmla="*/ 3357 w 129425"/>
                  <a:gd name="connsiteY7" fmla="*/ 168910 h 207755"/>
                  <a:gd name="connsiteX8" fmla="*/ 45744 w 129425"/>
                  <a:gd name="connsiteY8" fmla="*/ 92710 h 207755"/>
                  <a:gd name="connsiteX9" fmla="*/ 67461 w 129425"/>
                  <a:gd name="connsiteY9" fmla="*/ 52610 h 207755"/>
                  <a:gd name="connsiteX10" fmla="*/ 79176 w 129425"/>
                  <a:gd name="connsiteY10" fmla="*/ 30607 h 207755"/>
                  <a:gd name="connsiteX11" fmla="*/ 89844 w 129425"/>
                  <a:gd name="connsiteY11" fmla="*/ 10319 h 207755"/>
                  <a:gd name="connsiteX12" fmla="*/ 112133 w 129425"/>
                  <a:gd name="connsiteY12" fmla="*/ 1460 h 20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425" h="207755">
                    <a:moveTo>
                      <a:pt x="112133" y="1460"/>
                    </a:moveTo>
                    <a:cubicBezTo>
                      <a:pt x="124515" y="6413"/>
                      <a:pt x="134707" y="23463"/>
                      <a:pt x="126420" y="39275"/>
                    </a:cubicBezTo>
                    <a:cubicBezTo>
                      <a:pt x="122896" y="46037"/>
                      <a:pt x="119372" y="52800"/>
                      <a:pt x="115752" y="59468"/>
                    </a:cubicBezTo>
                    <a:cubicBezTo>
                      <a:pt x="111847" y="66802"/>
                      <a:pt x="107942" y="74136"/>
                      <a:pt x="104037" y="81470"/>
                    </a:cubicBezTo>
                    <a:cubicBezTo>
                      <a:pt x="96893" y="94901"/>
                      <a:pt x="89654" y="108235"/>
                      <a:pt x="82320" y="121666"/>
                    </a:cubicBezTo>
                    <a:cubicBezTo>
                      <a:pt x="68318" y="147193"/>
                      <a:pt x="54221" y="172625"/>
                      <a:pt x="39838" y="197866"/>
                    </a:cubicBezTo>
                    <a:cubicBezTo>
                      <a:pt x="34218" y="207867"/>
                      <a:pt x="25170" y="209486"/>
                      <a:pt x="17073" y="206248"/>
                    </a:cubicBezTo>
                    <a:cubicBezTo>
                      <a:pt x="4596" y="201200"/>
                      <a:pt x="-5501" y="184340"/>
                      <a:pt x="3357" y="168910"/>
                    </a:cubicBezTo>
                    <a:cubicBezTo>
                      <a:pt x="17645" y="143669"/>
                      <a:pt x="31837" y="118237"/>
                      <a:pt x="45744" y="92710"/>
                    </a:cubicBezTo>
                    <a:cubicBezTo>
                      <a:pt x="53078" y="79375"/>
                      <a:pt x="60317" y="66040"/>
                      <a:pt x="67461" y="52610"/>
                    </a:cubicBezTo>
                    <a:cubicBezTo>
                      <a:pt x="71366" y="45275"/>
                      <a:pt x="75271" y="37941"/>
                      <a:pt x="79176" y="30607"/>
                    </a:cubicBezTo>
                    <a:cubicBezTo>
                      <a:pt x="82796" y="23844"/>
                      <a:pt x="86320" y="17081"/>
                      <a:pt x="89844" y="10319"/>
                    </a:cubicBezTo>
                    <a:cubicBezTo>
                      <a:pt x="95369" y="32"/>
                      <a:pt x="104227" y="-1778"/>
                      <a:pt x="112133" y="146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259A2A2B-40FF-E625-ED32-9C420679A9D1}"/>
                  </a:ext>
                </a:extLst>
              </p:cNvPr>
              <p:cNvSpPr/>
              <p:nvPr/>
            </p:nvSpPr>
            <p:spPr>
              <a:xfrm>
                <a:off x="6046755" y="3475291"/>
                <a:ext cx="96404" cy="96274"/>
              </a:xfrm>
              <a:custGeom>
                <a:avLst/>
                <a:gdLst>
                  <a:gd name="connsiteX0" fmla="*/ 86392 w 96404"/>
                  <a:gd name="connsiteY0" fmla="*/ 51530 h 96274"/>
                  <a:gd name="connsiteX1" fmla="*/ 70390 w 96404"/>
                  <a:gd name="connsiteY1" fmla="*/ 94964 h 96274"/>
                  <a:gd name="connsiteX2" fmla="*/ 64389 w 96404"/>
                  <a:gd name="connsiteY2" fmla="*/ 91345 h 96274"/>
                  <a:gd name="connsiteX3" fmla="*/ 0 w 96404"/>
                  <a:gd name="connsiteY3" fmla="*/ 40196 h 96274"/>
                  <a:gd name="connsiteX4" fmla="*/ 21717 w 96404"/>
                  <a:gd name="connsiteY4" fmla="*/ 0 h 96274"/>
                  <a:gd name="connsiteX5" fmla="*/ 86392 w 96404"/>
                  <a:gd name="connsiteY5" fmla="*/ 51530 h 9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04" h="96274">
                    <a:moveTo>
                      <a:pt x="86392" y="51530"/>
                    </a:moveTo>
                    <a:cubicBezTo>
                      <a:pt x="107823" y="68675"/>
                      <a:pt x="91249" y="103442"/>
                      <a:pt x="70390" y="94964"/>
                    </a:cubicBezTo>
                    <a:cubicBezTo>
                      <a:pt x="68389" y="94202"/>
                      <a:pt x="66389" y="92964"/>
                      <a:pt x="64389" y="91345"/>
                    </a:cubicBezTo>
                    <a:cubicBezTo>
                      <a:pt x="42958" y="74295"/>
                      <a:pt x="21431" y="57245"/>
                      <a:pt x="0" y="40196"/>
                    </a:cubicBezTo>
                    <a:cubicBezTo>
                      <a:pt x="7334" y="26860"/>
                      <a:pt x="14478" y="13430"/>
                      <a:pt x="21717" y="0"/>
                    </a:cubicBezTo>
                    <a:cubicBezTo>
                      <a:pt x="43243" y="17240"/>
                      <a:pt x="64770" y="34385"/>
                      <a:pt x="86392" y="5153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F9C87DEC-AFA3-B99C-49DD-2B222FB794FD}"/>
                  </a:ext>
                </a:extLst>
              </p:cNvPr>
              <p:cNvSpPr/>
              <p:nvPr/>
            </p:nvSpPr>
            <p:spPr>
              <a:xfrm>
                <a:off x="5971052" y="3329775"/>
                <a:ext cx="206079" cy="180066"/>
              </a:xfrm>
              <a:custGeom>
                <a:avLst/>
                <a:gdLst>
                  <a:gd name="connsiteX0" fmla="*/ 26078 w 206079"/>
                  <a:gd name="connsiteY0" fmla="*/ 1308 h 180066"/>
                  <a:gd name="connsiteX1" fmla="*/ 31983 w 206079"/>
                  <a:gd name="connsiteY1" fmla="*/ 4832 h 180066"/>
                  <a:gd name="connsiteX2" fmla="*/ 54653 w 206079"/>
                  <a:gd name="connsiteY2" fmla="*/ 22929 h 180066"/>
                  <a:gd name="connsiteX3" fmla="*/ 103897 w 206079"/>
                  <a:gd name="connsiteY3" fmla="*/ 62077 h 180066"/>
                  <a:gd name="connsiteX4" fmla="*/ 112184 w 206079"/>
                  <a:gd name="connsiteY4" fmla="*/ 68649 h 180066"/>
                  <a:gd name="connsiteX5" fmla="*/ 155808 w 206079"/>
                  <a:gd name="connsiteY5" fmla="*/ 103320 h 180066"/>
                  <a:gd name="connsiteX6" fmla="*/ 196004 w 206079"/>
                  <a:gd name="connsiteY6" fmla="*/ 135324 h 180066"/>
                  <a:gd name="connsiteX7" fmla="*/ 180002 w 206079"/>
                  <a:gd name="connsiteY7" fmla="*/ 178758 h 180066"/>
                  <a:gd name="connsiteX8" fmla="*/ 174096 w 206079"/>
                  <a:gd name="connsiteY8" fmla="*/ 175234 h 180066"/>
                  <a:gd name="connsiteX9" fmla="*/ 109136 w 206079"/>
                  <a:gd name="connsiteY9" fmla="*/ 123609 h 180066"/>
                  <a:gd name="connsiteX10" fmla="*/ 119804 w 206079"/>
                  <a:gd name="connsiteY10" fmla="*/ 103416 h 180066"/>
                  <a:gd name="connsiteX11" fmla="*/ 105516 w 206079"/>
                  <a:gd name="connsiteY11" fmla="*/ 65601 h 180066"/>
                  <a:gd name="connsiteX12" fmla="*/ 83323 w 206079"/>
                  <a:gd name="connsiteY12" fmla="*/ 74364 h 180066"/>
                  <a:gd name="connsiteX13" fmla="*/ 72655 w 206079"/>
                  <a:gd name="connsiteY13" fmla="*/ 94653 h 180066"/>
                  <a:gd name="connsiteX14" fmla="*/ 10076 w 206079"/>
                  <a:gd name="connsiteY14" fmla="*/ 44837 h 180066"/>
                  <a:gd name="connsiteX15" fmla="*/ 26078 w 206079"/>
                  <a:gd name="connsiteY15" fmla="*/ 1308 h 18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079" h="180066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39508" y="10833"/>
                      <a:pt x="47128" y="16833"/>
                      <a:pt x="54653" y="22929"/>
                    </a:cubicBezTo>
                    <a:cubicBezTo>
                      <a:pt x="71036" y="35979"/>
                      <a:pt x="87419" y="49028"/>
                      <a:pt x="103897" y="62077"/>
                    </a:cubicBezTo>
                    <a:cubicBezTo>
                      <a:pt x="106659" y="64268"/>
                      <a:pt x="109422" y="66459"/>
                      <a:pt x="112184" y="68649"/>
                    </a:cubicBezTo>
                    <a:cubicBezTo>
                      <a:pt x="126757" y="80175"/>
                      <a:pt x="141235" y="91795"/>
                      <a:pt x="155808" y="103320"/>
                    </a:cubicBezTo>
                    <a:cubicBezTo>
                      <a:pt x="169239" y="113988"/>
                      <a:pt x="182669" y="124656"/>
                      <a:pt x="196004" y="135324"/>
                    </a:cubicBezTo>
                    <a:cubicBezTo>
                      <a:pt x="217530" y="152374"/>
                      <a:pt x="200957" y="187236"/>
                      <a:pt x="180002" y="178758"/>
                    </a:cubicBezTo>
                    <a:cubicBezTo>
                      <a:pt x="178002" y="177996"/>
                      <a:pt x="176097" y="176758"/>
                      <a:pt x="174096" y="175234"/>
                    </a:cubicBezTo>
                    <a:cubicBezTo>
                      <a:pt x="152475" y="157994"/>
                      <a:pt x="130758" y="140754"/>
                      <a:pt x="109136" y="123609"/>
                    </a:cubicBezTo>
                    <a:cubicBezTo>
                      <a:pt x="112660" y="116846"/>
                      <a:pt x="116280" y="110178"/>
                      <a:pt x="119804" y="103416"/>
                    </a:cubicBezTo>
                    <a:cubicBezTo>
                      <a:pt x="128091" y="87604"/>
                      <a:pt x="117899" y="70554"/>
                      <a:pt x="105516" y="65601"/>
                    </a:cubicBezTo>
                    <a:cubicBezTo>
                      <a:pt x="97515" y="62363"/>
                      <a:pt x="88752" y="64173"/>
                      <a:pt x="83323" y="74364"/>
                    </a:cubicBezTo>
                    <a:cubicBezTo>
                      <a:pt x="79799" y="81127"/>
                      <a:pt x="76179" y="87890"/>
                      <a:pt x="72655" y="94653"/>
                    </a:cubicBezTo>
                    <a:cubicBezTo>
                      <a:pt x="51795" y="78079"/>
                      <a:pt x="30936" y="61506"/>
                      <a:pt x="10076" y="44837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7D2E340C-8BC9-39B0-6FEC-D0A2016FAFB5}"/>
                  </a:ext>
                </a:extLst>
              </p:cNvPr>
              <p:cNvSpPr/>
              <p:nvPr/>
            </p:nvSpPr>
            <p:spPr>
              <a:xfrm>
                <a:off x="6083235" y="3345312"/>
                <a:ext cx="136161" cy="87783"/>
              </a:xfrm>
              <a:custGeom>
                <a:avLst/>
                <a:gdLst>
                  <a:gd name="connsiteX0" fmla="*/ 119825 w 136161"/>
                  <a:gd name="connsiteY0" fmla="*/ 1296 h 87783"/>
                  <a:gd name="connsiteX1" fmla="*/ 125349 w 136161"/>
                  <a:gd name="connsiteY1" fmla="*/ 47397 h 87783"/>
                  <a:gd name="connsiteX2" fmla="*/ 43625 w 136161"/>
                  <a:gd name="connsiteY2" fmla="*/ 87783 h 87783"/>
                  <a:gd name="connsiteX3" fmla="*/ 0 w 136161"/>
                  <a:gd name="connsiteY3" fmla="*/ 53112 h 87783"/>
                  <a:gd name="connsiteX4" fmla="*/ 104966 w 136161"/>
                  <a:gd name="connsiteY4" fmla="*/ 2249 h 87783"/>
                  <a:gd name="connsiteX5" fmla="*/ 119825 w 136161"/>
                  <a:gd name="connsiteY5" fmla="*/ 1296 h 8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161" h="87783">
                    <a:moveTo>
                      <a:pt x="119825" y="1296"/>
                    </a:moveTo>
                    <a:cubicBezTo>
                      <a:pt x="135826" y="7773"/>
                      <a:pt x="144209" y="37491"/>
                      <a:pt x="125349" y="47397"/>
                    </a:cubicBezTo>
                    <a:cubicBezTo>
                      <a:pt x="98393" y="61589"/>
                      <a:pt x="71152" y="75020"/>
                      <a:pt x="43625" y="87783"/>
                    </a:cubicBezTo>
                    <a:cubicBezTo>
                      <a:pt x="29051" y="76258"/>
                      <a:pt x="14573" y="64637"/>
                      <a:pt x="0" y="53112"/>
                    </a:cubicBezTo>
                    <a:cubicBezTo>
                      <a:pt x="35433" y="37396"/>
                      <a:pt x="70485" y="20346"/>
                      <a:pt x="104966" y="2249"/>
                    </a:cubicBezTo>
                    <a:cubicBezTo>
                      <a:pt x="110204" y="-514"/>
                      <a:pt x="115348" y="-609"/>
                      <a:pt x="119825" y="129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09" name="图形 4">
            <a:extLst>
              <a:ext uri="{FF2B5EF4-FFF2-40B4-BE49-F238E27FC236}">
                <a16:creationId xmlns:a16="http://schemas.microsoft.com/office/drawing/2014/main" id="{CE4521A3-6745-F84B-AF6D-E84886F9FF9B}"/>
              </a:ext>
            </a:extLst>
          </p:cNvPr>
          <p:cNvGrpSpPr/>
          <p:nvPr/>
        </p:nvGrpSpPr>
        <p:grpSpPr>
          <a:xfrm rot="20460431">
            <a:off x="2167800" y="4708980"/>
            <a:ext cx="1010776" cy="839563"/>
            <a:chOff x="883471" y="990600"/>
            <a:chExt cx="1368185" cy="1136431"/>
          </a:xfrm>
        </p:grpSpPr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4931B32D-3B04-2C8F-2B90-E433AE888AEA}"/>
                </a:ext>
              </a:extLst>
            </p:cNvPr>
            <p:cNvSpPr/>
            <p:nvPr/>
          </p:nvSpPr>
          <p:spPr>
            <a:xfrm>
              <a:off x="986414" y="990600"/>
              <a:ext cx="1265243" cy="1136431"/>
            </a:xfrm>
            <a:custGeom>
              <a:avLst/>
              <a:gdLst>
                <a:gd name="connsiteX0" fmla="*/ 1246817 w 1265243"/>
                <a:gd name="connsiteY0" fmla="*/ 396939 h 1136431"/>
                <a:gd name="connsiteX1" fmla="*/ 848386 w 1265243"/>
                <a:gd name="connsiteY1" fmla="*/ 0 h 1136431"/>
                <a:gd name="connsiteX2" fmla="*/ 287300 w 1265243"/>
                <a:gd name="connsiteY2" fmla="*/ 11938 h 1136431"/>
                <a:gd name="connsiteX3" fmla="*/ 5265 w 1265243"/>
                <a:gd name="connsiteY3" fmla="*/ 620776 h 1136431"/>
                <a:gd name="connsiteX4" fmla="*/ 193288 w 1265243"/>
                <a:gd name="connsiteY4" fmla="*/ 1072928 h 1136431"/>
                <a:gd name="connsiteX5" fmla="*/ 509645 w 1265243"/>
                <a:gd name="connsiteY5" fmla="*/ 1131126 h 1136431"/>
                <a:gd name="connsiteX6" fmla="*/ 860324 w 1265243"/>
                <a:gd name="connsiteY6" fmla="*/ 1131126 h 1136431"/>
                <a:gd name="connsiteX7" fmla="*/ 1151313 w 1265243"/>
                <a:gd name="connsiteY7" fmla="*/ 1002792 h 1136431"/>
                <a:gd name="connsiteX8" fmla="*/ 1245325 w 1265243"/>
                <a:gd name="connsiteY8" fmla="*/ 699865 h 1136431"/>
                <a:gd name="connsiteX9" fmla="*/ 1246817 w 1265243"/>
                <a:gd name="connsiteY9" fmla="*/ 396939 h 113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5243" h="1136431">
                  <a:moveTo>
                    <a:pt x="1246817" y="396939"/>
                  </a:moveTo>
                  <a:cubicBezTo>
                    <a:pt x="1166235" y="89535"/>
                    <a:pt x="1034917" y="23876"/>
                    <a:pt x="848386" y="0"/>
                  </a:cubicBezTo>
                  <a:cubicBezTo>
                    <a:pt x="626041" y="0"/>
                    <a:pt x="400711" y="13430"/>
                    <a:pt x="287300" y="11938"/>
                  </a:cubicBezTo>
                  <a:cubicBezTo>
                    <a:pt x="61970" y="58198"/>
                    <a:pt x="-23088" y="353663"/>
                    <a:pt x="5265" y="620776"/>
                  </a:cubicBezTo>
                  <a:cubicBezTo>
                    <a:pt x="29141" y="846106"/>
                    <a:pt x="15711" y="980408"/>
                    <a:pt x="193288" y="1072928"/>
                  </a:cubicBezTo>
                  <a:cubicBezTo>
                    <a:pt x="226118" y="1090835"/>
                    <a:pt x="403696" y="1131126"/>
                    <a:pt x="509645" y="1131126"/>
                  </a:cubicBezTo>
                  <a:cubicBezTo>
                    <a:pt x="639471" y="1131126"/>
                    <a:pt x="778250" y="1143064"/>
                    <a:pt x="860324" y="1131126"/>
                  </a:cubicBezTo>
                  <a:cubicBezTo>
                    <a:pt x="985673" y="1113219"/>
                    <a:pt x="1058793" y="1083374"/>
                    <a:pt x="1151313" y="1002792"/>
                  </a:cubicBezTo>
                  <a:cubicBezTo>
                    <a:pt x="1218464" y="944594"/>
                    <a:pt x="1228910" y="793877"/>
                    <a:pt x="1245325" y="699865"/>
                  </a:cubicBezTo>
                  <a:cubicBezTo>
                    <a:pt x="1267708" y="570040"/>
                    <a:pt x="1275170" y="499904"/>
                    <a:pt x="1246817" y="396939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A4EA5B22-DF21-10B7-1E54-818D98E999E2}"/>
                </a:ext>
              </a:extLst>
            </p:cNvPr>
            <p:cNvSpPr/>
            <p:nvPr/>
          </p:nvSpPr>
          <p:spPr>
            <a:xfrm>
              <a:off x="883471" y="1134889"/>
              <a:ext cx="1321920" cy="927652"/>
            </a:xfrm>
            <a:custGeom>
              <a:avLst/>
              <a:gdLst>
                <a:gd name="connsiteX0" fmla="*/ 126114 w 1321920"/>
                <a:gd name="connsiteY0" fmla="*/ 191467 h 927652"/>
                <a:gd name="connsiteX1" fmla="*/ 526037 w 1321920"/>
                <a:gd name="connsiteY1" fmla="*/ 188482 h 927652"/>
                <a:gd name="connsiteX2" fmla="*/ 576774 w 1321920"/>
                <a:gd name="connsiteY2" fmla="*/ 206389 h 927652"/>
                <a:gd name="connsiteX3" fmla="*/ 554390 w 1321920"/>
                <a:gd name="connsiteY3" fmla="*/ 248172 h 927652"/>
                <a:gd name="connsiteX4" fmla="*/ 464855 w 1321920"/>
                <a:gd name="connsiteY4" fmla="*/ 273541 h 927652"/>
                <a:gd name="connsiteX5" fmla="*/ 418595 w 1321920"/>
                <a:gd name="connsiteY5" fmla="*/ 269064 h 927652"/>
                <a:gd name="connsiteX6" fmla="*/ 381289 w 1321920"/>
                <a:gd name="connsiteY6" fmla="*/ 310847 h 927652"/>
                <a:gd name="connsiteX7" fmla="*/ 381289 w 1321920"/>
                <a:gd name="connsiteY7" fmla="*/ 862979 h 927652"/>
                <a:gd name="connsiteX8" fmla="*/ 370843 w 1321920"/>
                <a:gd name="connsiteY8" fmla="*/ 898793 h 927652"/>
                <a:gd name="connsiteX9" fmla="*/ 312645 w 1321920"/>
                <a:gd name="connsiteY9" fmla="*/ 921177 h 927652"/>
                <a:gd name="connsiteX10" fmla="*/ 279816 w 1321920"/>
                <a:gd name="connsiteY10" fmla="*/ 797320 h 927652"/>
                <a:gd name="connsiteX11" fmla="*/ 282800 w 1321920"/>
                <a:gd name="connsiteY11" fmla="*/ 531700 h 927652"/>
                <a:gd name="connsiteX12" fmla="*/ 252955 w 1321920"/>
                <a:gd name="connsiteY12" fmla="*/ 531700 h 927652"/>
                <a:gd name="connsiteX13" fmla="*/ 79854 w 1321920"/>
                <a:gd name="connsiteY13" fmla="*/ 686894 h 927652"/>
                <a:gd name="connsiteX14" fmla="*/ 11211 w 1321920"/>
                <a:gd name="connsiteY14" fmla="*/ 668987 h 927652"/>
                <a:gd name="connsiteX15" fmla="*/ 27626 w 1321920"/>
                <a:gd name="connsiteY15" fmla="*/ 595867 h 927652"/>
                <a:gd name="connsiteX16" fmla="*/ 241017 w 1321920"/>
                <a:gd name="connsiteY16" fmla="*/ 395905 h 927652"/>
                <a:gd name="connsiteX17" fmla="*/ 282800 w 1321920"/>
                <a:gd name="connsiteY17" fmla="*/ 295924 h 927652"/>
                <a:gd name="connsiteX18" fmla="*/ 235048 w 1321920"/>
                <a:gd name="connsiteY18" fmla="*/ 273541 h 927652"/>
                <a:gd name="connsiteX19" fmla="*/ 135068 w 1321920"/>
                <a:gd name="connsiteY19" fmla="*/ 288463 h 927652"/>
                <a:gd name="connsiteX20" fmla="*/ 67916 w 1321920"/>
                <a:gd name="connsiteY20" fmla="*/ 294432 h 927652"/>
                <a:gd name="connsiteX21" fmla="*/ 36579 w 1321920"/>
                <a:gd name="connsiteY21" fmla="*/ 276525 h 927652"/>
                <a:gd name="connsiteX22" fmla="*/ 72393 w 1321920"/>
                <a:gd name="connsiteY22" fmla="*/ 198928 h 927652"/>
                <a:gd name="connsiteX23" fmla="*/ 126114 w 1321920"/>
                <a:gd name="connsiteY23" fmla="*/ 191467 h 927652"/>
                <a:gd name="connsiteX24" fmla="*/ 148498 w 1321920"/>
                <a:gd name="connsiteY24" fmla="*/ 42242 h 927652"/>
                <a:gd name="connsiteX25" fmla="*/ 249971 w 1321920"/>
                <a:gd name="connsiteY25" fmla="*/ 3443 h 927652"/>
                <a:gd name="connsiteX26" fmla="*/ 455901 w 1321920"/>
                <a:gd name="connsiteY26" fmla="*/ 15381 h 927652"/>
                <a:gd name="connsiteX27" fmla="*/ 494700 w 1321920"/>
                <a:gd name="connsiteY27" fmla="*/ 75071 h 927652"/>
                <a:gd name="connsiteX28" fmla="*/ 439487 w 1321920"/>
                <a:gd name="connsiteY28" fmla="*/ 98947 h 927652"/>
                <a:gd name="connsiteX29" fmla="*/ 209680 w 1321920"/>
                <a:gd name="connsiteY29" fmla="*/ 104916 h 927652"/>
                <a:gd name="connsiteX30" fmla="*/ 148498 w 1321920"/>
                <a:gd name="connsiteY30" fmla="*/ 42242 h 927652"/>
                <a:gd name="connsiteX31" fmla="*/ 415611 w 1321920"/>
                <a:gd name="connsiteY31" fmla="*/ 363076 h 927652"/>
                <a:gd name="connsiteX32" fmla="*/ 517084 w 1321920"/>
                <a:gd name="connsiteY32" fmla="*/ 416797 h 927652"/>
                <a:gd name="connsiteX33" fmla="*/ 542452 w 1321920"/>
                <a:gd name="connsiteY33" fmla="*/ 516777 h 927652"/>
                <a:gd name="connsiteX34" fmla="*/ 527529 w 1321920"/>
                <a:gd name="connsiteY34" fmla="*/ 558560 h 927652"/>
                <a:gd name="connsiteX35" fmla="*/ 491715 w 1321920"/>
                <a:gd name="connsiteY35" fmla="*/ 543638 h 927652"/>
                <a:gd name="connsiteX36" fmla="*/ 412626 w 1321920"/>
                <a:gd name="connsiteY36" fmla="*/ 443657 h 927652"/>
                <a:gd name="connsiteX37" fmla="*/ 415611 w 1321920"/>
                <a:gd name="connsiteY37" fmla="*/ 363076 h 927652"/>
                <a:gd name="connsiteX38" fmla="*/ 609603 w 1321920"/>
                <a:gd name="connsiteY38" fmla="*/ 12397 h 927652"/>
                <a:gd name="connsiteX39" fmla="*/ 1252763 w 1321920"/>
                <a:gd name="connsiteY39" fmla="*/ 19858 h 927652"/>
                <a:gd name="connsiteX40" fmla="*/ 1319914 w 1321920"/>
                <a:gd name="connsiteY40" fmla="*/ 34781 h 927652"/>
                <a:gd name="connsiteX41" fmla="*/ 1299023 w 1321920"/>
                <a:gd name="connsiteY41" fmla="*/ 82533 h 927652"/>
                <a:gd name="connsiteX42" fmla="*/ 1227395 w 1321920"/>
                <a:gd name="connsiteY42" fmla="*/ 125808 h 927652"/>
                <a:gd name="connsiteX43" fmla="*/ 1157259 w 1321920"/>
                <a:gd name="connsiteY43" fmla="*/ 110885 h 927652"/>
                <a:gd name="connsiteX44" fmla="*/ 658847 w 1321920"/>
                <a:gd name="connsiteY44" fmla="*/ 100440 h 927652"/>
                <a:gd name="connsiteX45" fmla="*/ 555882 w 1321920"/>
                <a:gd name="connsiteY45" fmla="*/ 107901 h 927652"/>
                <a:gd name="connsiteX46" fmla="*/ 539467 w 1321920"/>
                <a:gd name="connsiteY46" fmla="*/ 45226 h 927652"/>
                <a:gd name="connsiteX47" fmla="*/ 609603 w 1321920"/>
                <a:gd name="connsiteY47" fmla="*/ 12397 h 927652"/>
                <a:gd name="connsiteX48" fmla="*/ 617064 w 1321920"/>
                <a:gd name="connsiteY48" fmla="*/ 449626 h 927652"/>
                <a:gd name="connsiteX49" fmla="*/ 1066232 w 1321920"/>
                <a:gd name="connsiteY49" fmla="*/ 446642 h 927652"/>
                <a:gd name="connsiteX50" fmla="*/ 1181135 w 1321920"/>
                <a:gd name="connsiteY50" fmla="*/ 452611 h 927652"/>
                <a:gd name="connsiteX51" fmla="*/ 1231871 w 1321920"/>
                <a:gd name="connsiteY51" fmla="*/ 483948 h 927652"/>
                <a:gd name="connsiteX52" fmla="*/ 1236348 w 1321920"/>
                <a:gd name="connsiteY52" fmla="*/ 558560 h 927652"/>
                <a:gd name="connsiteX53" fmla="*/ 1228887 w 1321920"/>
                <a:gd name="connsiteY53" fmla="*/ 739123 h 927652"/>
                <a:gd name="connsiteX54" fmla="*/ 1094584 w 1321920"/>
                <a:gd name="connsiteY54" fmla="*/ 852534 h 927652"/>
                <a:gd name="connsiteX55" fmla="*/ 708092 w 1321920"/>
                <a:gd name="connsiteY55" fmla="*/ 859995 h 927652"/>
                <a:gd name="connsiteX56" fmla="*/ 611095 w 1321920"/>
                <a:gd name="connsiteY56" fmla="*/ 864472 h 927652"/>
                <a:gd name="connsiteX57" fmla="*/ 569312 w 1321920"/>
                <a:gd name="connsiteY57" fmla="*/ 788367 h 927652"/>
                <a:gd name="connsiteX58" fmla="*/ 566328 w 1321920"/>
                <a:gd name="connsiteY58" fmla="*/ 567514 h 927652"/>
                <a:gd name="connsiteX59" fmla="*/ 570805 w 1321920"/>
                <a:gd name="connsiteY59" fmla="*/ 482456 h 927652"/>
                <a:gd name="connsiteX60" fmla="*/ 617064 w 1321920"/>
                <a:gd name="connsiteY60" fmla="*/ 449626 h 927652"/>
                <a:gd name="connsiteX61" fmla="*/ 634971 w 1321920"/>
                <a:gd name="connsiteY61" fmla="*/ 216835 h 927652"/>
                <a:gd name="connsiteX62" fmla="*/ 715553 w 1321920"/>
                <a:gd name="connsiteY62" fmla="*/ 154161 h 927652"/>
                <a:gd name="connsiteX63" fmla="*/ 1008034 w 1321920"/>
                <a:gd name="connsiteY63" fmla="*/ 151176 h 927652"/>
                <a:gd name="connsiteX64" fmla="*/ 1122937 w 1321920"/>
                <a:gd name="connsiteY64" fmla="*/ 164606 h 927652"/>
                <a:gd name="connsiteX65" fmla="*/ 1151290 w 1321920"/>
                <a:gd name="connsiteY65" fmla="*/ 260110 h 927652"/>
                <a:gd name="connsiteX66" fmla="*/ 1146813 w 1321920"/>
                <a:gd name="connsiteY66" fmla="*/ 328754 h 927652"/>
                <a:gd name="connsiteX67" fmla="*/ 1058770 w 1321920"/>
                <a:gd name="connsiteY67" fmla="*/ 391428 h 927652"/>
                <a:gd name="connsiteX68" fmla="*/ 806580 w 1321920"/>
                <a:gd name="connsiteY68" fmla="*/ 389936 h 927652"/>
                <a:gd name="connsiteX69" fmla="*/ 693169 w 1321920"/>
                <a:gd name="connsiteY69" fmla="*/ 400382 h 927652"/>
                <a:gd name="connsiteX70" fmla="*/ 642433 w 1321920"/>
                <a:gd name="connsiteY70" fmla="*/ 337707 h 927652"/>
                <a:gd name="connsiteX71" fmla="*/ 634971 w 1321920"/>
                <a:gd name="connsiteY71" fmla="*/ 216835 h 927652"/>
                <a:gd name="connsiteX72" fmla="*/ 805088 w 1321920"/>
                <a:gd name="connsiteY72" fmla="*/ 515285 h 927652"/>
                <a:gd name="connsiteX73" fmla="*/ 700630 w 1321920"/>
                <a:gd name="connsiteY73" fmla="*/ 521254 h 927652"/>
                <a:gd name="connsiteX74" fmla="*/ 658847 w 1321920"/>
                <a:gd name="connsiteY74" fmla="*/ 561545 h 927652"/>
                <a:gd name="connsiteX75" fmla="*/ 694661 w 1321920"/>
                <a:gd name="connsiteY75" fmla="*/ 601836 h 927652"/>
                <a:gd name="connsiteX76" fmla="*/ 814041 w 1321920"/>
                <a:gd name="connsiteY76" fmla="*/ 603328 h 927652"/>
                <a:gd name="connsiteX77" fmla="*/ 858809 w 1321920"/>
                <a:gd name="connsiteY77" fmla="*/ 567514 h 927652"/>
                <a:gd name="connsiteX78" fmla="*/ 857317 w 1321920"/>
                <a:gd name="connsiteY78" fmla="*/ 542146 h 927652"/>
                <a:gd name="connsiteX79" fmla="*/ 805088 w 1321920"/>
                <a:gd name="connsiteY79" fmla="*/ 515285 h 927652"/>
                <a:gd name="connsiteX80" fmla="*/ 817026 w 1321920"/>
                <a:gd name="connsiteY80" fmla="*/ 682417 h 927652"/>
                <a:gd name="connsiteX81" fmla="*/ 691677 w 1321920"/>
                <a:gd name="connsiteY81" fmla="*/ 685402 h 927652"/>
                <a:gd name="connsiteX82" fmla="*/ 660340 w 1321920"/>
                <a:gd name="connsiteY82" fmla="*/ 725692 h 927652"/>
                <a:gd name="connsiteX83" fmla="*/ 712568 w 1321920"/>
                <a:gd name="connsiteY83" fmla="*/ 777921 h 927652"/>
                <a:gd name="connsiteX84" fmla="*/ 817026 w 1321920"/>
                <a:gd name="connsiteY84" fmla="*/ 774937 h 927652"/>
                <a:gd name="connsiteX85" fmla="*/ 860301 w 1321920"/>
                <a:gd name="connsiteY85" fmla="*/ 733154 h 927652"/>
                <a:gd name="connsiteX86" fmla="*/ 860301 w 1321920"/>
                <a:gd name="connsiteY86" fmla="*/ 712262 h 927652"/>
                <a:gd name="connsiteX87" fmla="*/ 817026 w 1321920"/>
                <a:gd name="connsiteY87" fmla="*/ 682417 h 927652"/>
                <a:gd name="connsiteX88" fmla="*/ 1002065 w 1321920"/>
                <a:gd name="connsiteY88" fmla="*/ 222804 h 927652"/>
                <a:gd name="connsiteX89" fmla="*/ 739429 w 1321920"/>
                <a:gd name="connsiteY89" fmla="*/ 230265 h 927652"/>
                <a:gd name="connsiteX90" fmla="*/ 734952 w 1321920"/>
                <a:gd name="connsiteY90" fmla="*/ 269064 h 927652"/>
                <a:gd name="connsiteX91" fmla="*/ 743906 w 1321920"/>
                <a:gd name="connsiteY91" fmla="*/ 310847 h 927652"/>
                <a:gd name="connsiteX92" fmla="*/ 867762 w 1321920"/>
                <a:gd name="connsiteY92" fmla="*/ 310847 h 927652"/>
                <a:gd name="connsiteX93" fmla="*/ 999080 w 1321920"/>
                <a:gd name="connsiteY93" fmla="*/ 307862 h 927652"/>
                <a:gd name="connsiteX94" fmla="*/ 1045340 w 1321920"/>
                <a:gd name="connsiteY94" fmla="*/ 298909 h 927652"/>
                <a:gd name="connsiteX95" fmla="*/ 1049817 w 1321920"/>
                <a:gd name="connsiteY95" fmla="*/ 261603 h 927652"/>
                <a:gd name="connsiteX96" fmla="*/ 1002065 w 1321920"/>
                <a:gd name="connsiteY96" fmla="*/ 222804 h 927652"/>
                <a:gd name="connsiteX97" fmla="*/ 1079662 w 1321920"/>
                <a:gd name="connsiteY97" fmla="*/ 518270 h 927652"/>
                <a:gd name="connsiteX98" fmla="*/ 993111 w 1321920"/>
                <a:gd name="connsiteY98" fmla="*/ 512301 h 927652"/>
                <a:gd name="connsiteX99" fmla="*/ 954313 w 1321920"/>
                <a:gd name="connsiteY99" fmla="*/ 543638 h 927652"/>
                <a:gd name="connsiteX100" fmla="*/ 952821 w 1321920"/>
                <a:gd name="connsiteY100" fmla="*/ 571991 h 927652"/>
                <a:gd name="connsiteX101" fmla="*/ 996096 w 1321920"/>
                <a:gd name="connsiteY101" fmla="*/ 601836 h 927652"/>
                <a:gd name="connsiteX102" fmla="*/ 1103538 w 1321920"/>
                <a:gd name="connsiteY102" fmla="*/ 600343 h 927652"/>
                <a:gd name="connsiteX103" fmla="*/ 1134875 w 1321920"/>
                <a:gd name="connsiteY103" fmla="*/ 560053 h 927652"/>
                <a:gd name="connsiteX104" fmla="*/ 1079662 w 1321920"/>
                <a:gd name="connsiteY104" fmla="*/ 518270 h 927652"/>
                <a:gd name="connsiteX105" fmla="*/ 1134875 w 1321920"/>
                <a:gd name="connsiteY105" fmla="*/ 724200 h 927652"/>
                <a:gd name="connsiteX106" fmla="*/ 1127414 w 1321920"/>
                <a:gd name="connsiteY106" fmla="*/ 686894 h 927652"/>
                <a:gd name="connsiteX107" fmla="*/ 990127 w 1321920"/>
                <a:gd name="connsiteY107" fmla="*/ 680925 h 927652"/>
                <a:gd name="connsiteX108" fmla="*/ 954313 w 1321920"/>
                <a:gd name="connsiteY108" fmla="*/ 718231 h 927652"/>
                <a:gd name="connsiteX109" fmla="*/ 955805 w 1321920"/>
                <a:gd name="connsiteY109" fmla="*/ 743599 h 927652"/>
                <a:gd name="connsiteX110" fmla="*/ 1002065 w 1321920"/>
                <a:gd name="connsiteY110" fmla="*/ 771952 h 927652"/>
                <a:gd name="connsiteX111" fmla="*/ 1079662 w 1321920"/>
                <a:gd name="connsiteY111" fmla="*/ 771952 h 927652"/>
                <a:gd name="connsiteX112" fmla="*/ 1134875 w 1321920"/>
                <a:gd name="connsiteY112" fmla="*/ 724200 h 9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21920" h="927652">
                  <a:moveTo>
                    <a:pt x="126114" y="191467"/>
                  </a:moveTo>
                  <a:cubicBezTo>
                    <a:pt x="258924" y="186990"/>
                    <a:pt x="393227" y="185498"/>
                    <a:pt x="526037" y="188482"/>
                  </a:cubicBezTo>
                  <a:cubicBezTo>
                    <a:pt x="555882" y="192959"/>
                    <a:pt x="572297" y="198928"/>
                    <a:pt x="576774" y="206389"/>
                  </a:cubicBezTo>
                  <a:cubicBezTo>
                    <a:pt x="582743" y="222804"/>
                    <a:pt x="575281" y="236234"/>
                    <a:pt x="554390" y="248172"/>
                  </a:cubicBezTo>
                  <a:cubicBezTo>
                    <a:pt x="529022" y="269064"/>
                    <a:pt x="499177" y="278017"/>
                    <a:pt x="464855" y="273541"/>
                  </a:cubicBezTo>
                  <a:cubicBezTo>
                    <a:pt x="448440" y="270556"/>
                    <a:pt x="433518" y="269064"/>
                    <a:pt x="418595" y="269064"/>
                  </a:cubicBezTo>
                  <a:cubicBezTo>
                    <a:pt x="399196" y="269064"/>
                    <a:pt x="385766" y="282494"/>
                    <a:pt x="381289" y="310847"/>
                  </a:cubicBezTo>
                  <a:cubicBezTo>
                    <a:pt x="379797" y="494394"/>
                    <a:pt x="379797" y="677940"/>
                    <a:pt x="381289" y="862979"/>
                  </a:cubicBezTo>
                  <a:lnTo>
                    <a:pt x="370843" y="898793"/>
                  </a:lnTo>
                  <a:cubicBezTo>
                    <a:pt x="352936" y="927146"/>
                    <a:pt x="333537" y="934607"/>
                    <a:pt x="312645" y="921177"/>
                  </a:cubicBezTo>
                  <a:cubicBezTo>
                    <a:pt x="282800" y="883871"/>
                    <a:pt x="270862" y="843580"/>
                    <a:pt x="279816" y="797320"/>
                  </a:cubicBezTo>
                  <a:lnTo>
                    <a:pt x="282800" y="531700"/>
                  </a:lnTo>
                  <a:cubicBezTo>
                    <a:pt x="284293" y="504839"/>
                    <a:pt x="273847" y="504839"/>
                    <a:pt x="252955" y="531700"/>
                  </a:cubicBezTo>
                  <a:cubicBezTo>
                    <a:pt x="199234" y="607805"/>
                    <a:pt x="141037" y="660033"/>
                    <a:pt x="79854" y="686894"/>
                  </a:cubicBezTo>
                  <a:cubicBezTo>
                    <a:pt x="54486" y="692863"/>
                    <a:pt x="32102" y="686894"/>
                    <a:pt x="11211" y="668987"/>
                  </a:cubicBezTo>
                  <a:cubicBezTo>
                    <a:pt x="-8188" y="645111"/>
                    <a:pt x="-2219" y="621235"/>
                    <a:pt x="27626" y="595867"/>
                  </a:cubicBezTo>
                  <a:cubicBezTo>
                    <a:pt x="120145" y="531700"/>
                    <a:pt x="191773" y="466041"/>
                    <a:pt x="241017" y="395905"/>
                  </a:cubicBezTo>
                  <a:cubicBezTo>
                    <a:pt x="275339" y="351138"/>
                    <a:pt x="288769" y="318308"/>
                    <a:pt x="282800" y="295924"/>
                  </a:cubicBezTo>
                  <a:cubicBezTo>
                    <a:pt x="279816" y="279510"/>
                    <a:pt x="263401" y="272048"/>
                    <a:pt x="235048" y="273541"/>
                  </a:cubicBezTo>
                  <a:cubicBezTo>
                    <a:pt x="200727" y="276525"/>
                    <a:pt x="167897" y="282494"/>
                    <a:pt x="135068" y="288463"/>
                  </a:cubicBezTo>
                  <a:cubicBezTo>
                    <a:pt x="112684" y="292940"/>
                    <a:pt x="90300" y="295924"/>
                    <a:pt x="67916" y="294432"/>
                  </a:cubicBezTo>
                  <a:cubicBezTo>
                    <a:pt x="50009" y="289955"/>
                    <a:pt x="39564" y="283986"/>
                    <a:pt x="36579" y="276525"/>
                  </a:cubicBezTo>
                  <a:cubicBezTo>
                    <a:pt x="21657" y="249665"/>
                    <a:pt x="33595" y="222804"/>
                    <a:pt x="72393" y="198928"/>
                  </a:cubicBezTo>
                  <a:cubicBezTo>
                    <a:pt x="87316" y="192959"/>
                    <a:pt x="106715" y="189975"/>
                    <a:pt x="126114" y="191467"/>
                  </a:cubicBezTo>
                  <a:close/>
                  <a:moveTo>
                    <a:pt x="148498" y="42242"/>
                  </a:moveTo>
                  <a:cubicBezTo>
                    <a:pt x="179835" y="6428"/>
                    <a:pt x="214157" y="-7002"/>
                    <a:pt x="249971" y="3443"/>
                  </a:cubicBezTo>
                  <a:cubicBezTo>
                    <a:pt x="311153" y="12397"/>
                    <a:pt x="379797" y="16874"/>
                    <a:pt x="455901" y="15381"/>
                  </a:cubicBezTo>
                  <a:cubicBezTo>
                    <a:pt x="493208" y="22843"/>
                    <a:pt x="505146" y="42242"/>
                    <a:pt x="494700" y="75071"/>
                  </a:cubicBezTo>
                  <a:cubicBezTo>
                    <a:pt x="484254" y="91486"/>
                    <a:pt x="466347" y="98947"/>
                    <a:pt x="439487" y="98947"/>
                  </a:cubicBezTo>
                  <a:cubicBezTo>
                    <a:pt x="329060" y="91486"/>
                    <a:pt x="251463" y="94471"/>
                    <a:pt x="209680" y="104916"/>
                  </a:cubicBezTo>
                  <a:cubicBezTo>
                    <a:pt x="151482" y="107901"/>
                    <a:pt x="130591" y="87009"/>
                    <a:pt x="148498" y="42242"/>
                  </a:cubicBezTo>
                  <a:close/>
                  <a:moveTo>
                    <a:pt x="415611" y="363076"/>
                  </a:moveTo>
                  <a:cubicBezTo>
                    <a:pt x="464855" y="343676"/>
                    <a:pt x="497684" y="361583"/>
                    <a:pt x="517084" y="416797"/>
                  </a:cubicBezTo>
                  <a:lnTo>
                    <a:pt x="542452" y="516777"/>
                  </a:lnTo>
                  <a:cubicBezTo>
                    <a:pt x="548421" y="531700"/>
                    <a:pt x="543944" y="545130"/>
                    <a:pt x="527529" y="558560"/>
                  </a:cubicBezTo>
                  <a:cubicBezTo>
                    <a:pt x="518576" y="563037"/>
                    <a:pt x="506638" y="558560"/>
                    <a:pt x="491715" y="543638"/>
                  </a:cubicBezTo>
                  <a:cubicBezTo>
                    <a:pt x="467839" y="501855"/>
                    <a:pt x="440979" y="467533"/>
                    <a:pt x="412626" y="443657"/>
                  </a:cubicBezTo>
                  <a:cubicBezTo>
                    <a:pt x="387258" y="415304"/>
                    <a:pt x="388750" y="388444"/>
                    <a:pt x="415611" y="363076"/>
                  </a:cubicBezTo>
                  <a:close/>
                  <a:moveTo>
                    <a:pt x="609603" y="12397"/>
                  </a:moveTo>
                  <a:cubicBezTo>
                    <a:pt x="721522" y="7920"/>
                    <a:pt x="934914" y="10905"/>
                    <a:pt x="1252763" y="19858"/>
                  </a:cubicBezTo>
                  <a:cubicBezTo>
                    <a:pt x="1288577" y="18366"/>
                    <a:pt x="1310961" y="22843"/>
                    <a:pt x="1319914" y="34781"/>
                  </a:cubicBezTo>
                  <a:cubicBezTo>
                    <a:pt x="1325883" y="51195"/>
                    <a:pt x="1318422" y="66118"/>
                    <a:pt x="1299023" y="82533"/>
                  </a:cubicBezTo>
                  <a:cubicBezTo>
                    <a:pt x="1278131" y="104916"/>
                    <a:pt x="1254255" y="119839"/>
                    <a:pt x="1227395" y="125808"/>
                  </a:cubicBezTo>
                  <a:cubicBezTo>
                    <a:pt x="1212472" y="128792"/>
                    <a:pt x="1190088" y="124316"/>
                    <a:pt x="1157259" y="110885"/>
                  </a:cubicBezTo>
                  <a:cubicBezTo>
                    <a:pt x="996096" y="75071"/>
                    <a:pt x="830456" y="72087"/>
                    <a:pt x="658847" y="100440"/>
                  </a:cubicBezTo>
                  <a:cubicBezTo>
                    <a:pt x="614080" y="109393"/>
                    <a:pt x="581250" y="112378"/>
                    <a:pt x="555882" y="107901"/>
                  </a:cubicBezTo>
                  <a:cubicBezTo>
                    <a:pt x="523053" y="91486"/>
                    <a:pt x="518576" y="70595"/>
                    <a:pt x="539467" y="45226"/>
                  </a:cubicBezTo>
                  <a:cubicBezTo>
                    <a:pt x="555882" y="30304"/>
                    <a:pt x="578266" y="19858"/>
                    <a:pt x="609603" y="12397"/>
                  </a:cubicBezTo>
                  <a:close/>
                  <a:moveTo>
                    <a:pt x="617064" y="449626"/>
                  </a:moveTo>
                  <a:cubicBezTo>
                    <a:pt x="766289" y="445149"/>
                    <a:pt x="915514" y="443657"/>
                    <a:pt x="1066232" y="446642"/>
                  </a:cubicBezTo>
                  <a:lnTo>
                    <a:pt x="1181135" y="452611"/>
                  </a:lnTo>
                  <a:cubicBezTo>
                    <a:pt x="1202026" y="452611"/>
                    <a:pt x="1218441" y="463056"/>
                    <a:pt x="1231871" y="483948"/>
                  </a:cubicBezTo>
                  <a:cubicBezTo>
                    <a:pt x="1242317" y="497378"/>
                    <a:pt x="1243809" y="522746"/>
                    <a:pt x="1236348" y="558560"/>
                  </a:cubicBezTo>
                  <a:cubicBezTo>
                    <a:pt x="1231871" y="618250"/>
                    <a:pt x="1228887" y="679433"/>
                    <a:pt x="1228887" y="739123"/>
                  </a:cubicBezTo>
                  <a:cubicBezTo>
                    <a:pt x="1237840" y="833134"/>
                    <a:pt x="1193073" y="870441"/>
                    <a:pt x="1094584" y="852534"/>
                  </a:cubicBezTo>
                  <a:cubicBezTo>
                    <a:pt x="914022" y="846565"/>
                    <a:pt x="785689" y="849549"/>
                    <a:pt x="708092" y="859995"/>
                  </a:cubicBezTo>
                  <a:cubicBezTo>
                    <a:pt x="676754" y="868948"/>
                    <a:pt x="643925" y="870441"/>
                    <a:pt x="611095" y="864472"/>
                  </a:cubicBezTo>
                  <a:cubicBezTo>
                    <a:pt x="581250" y="845072"/>
                    <a:pt x="567820" y="819704"/>
                    <a:pt x="569312" y="788367"/>
                  </a:cubicBezTo>
                  <a:cubicBezTo>
                    <a:pt x="567820" y="715247"/>
                    <a:pt x="566328" y="642126"/>
                    <a:pt x="566328" y="567514"/>
                  </a:cubicBezTo>
                  <a:cubicBezTo>
                    <a:pt x="561851" y="528715"/>
                    <a:pt x="563343" y="500363"/>
                    <a:pt x="570805" y="482456"/>
                  </a:cubicBezTo>
                  <a:cubicBezTo>
                    <a:pt x="581250" y="463056"/>
                    <a:pt x="596173" y="452611"/>
                    <a:pt x="617064" y="449626"/>
                  </a:cubicBezTo>
                  <a:close/>
                  <a:moveTo>
                    <a:pt x="634971" y="216835"/>
                  </a:moveTo>
                  <a:cubicBezTo>
                    <a:pt x="637956" y="172068"/>
                    <a:pt x="664816" y="151176"/>
                    <a:pt x="715553" y="154161"/>
                  </a:cubicBezTo>
                  <a:cubicBezTo>
                    <a:pt x="811057" y="149684"/>
                    <a:pt x="909545" y="148192"/>
                    <a:pt x="1008034" y="151176"/>
                  </a:cubicBezTo>
                  <a:cubicBezTo>
                    <a:pt x="1061755" y="154161"/>
                    <a:pt x="1099061" y="158637"/>
                    <a:pt x="1122937" y="164606"/>
                  </a:cubicBezTo>
                  <a:cubicBezTo>
                    <a:pt x="1158751" y="188482"/>
                    <a:pt x="1169197" y="219820"/>
                    <a:pt x="1151290" y="260110"/>
                  </a:cubicBezTo>
                  <a:cubicBezTo>
                    <a:pt x="1146813" y="282494"/>
                    <a:pt x="1145321" y="304878"/>
                    <a:pt x="1146813" y="328754"/>
                  </a:cubicBezTo>
                  <a:cubicBezTo>
                    <a:pt x="1136367" y="372029"/>
                    <a:pt x="1106522" y="392921"/>
                    <a:pt x="1058770" y="391428"/>
                  </a:cubicBezTo>
                  <a:cubicBezTo>
                    <a:pt x="1012511" y="385459"/>
                    <a:pt x="928945" y="385459"/>
                    <a:pt x="806580" y="389936"/>
                  </a:cubicBezTo>
                  <a:cubicBezTo>
                    <a:pt x="754351" y="398890"/>
                    <a:pt x="715553" y="403366"/>
                    <a:pt x="693169" y="400382"/>
                  </a:cubicBezTo>
                  <a:cubicBezTo>
                    <a:pt x="660340" y="392921"/>
                    <a:pt x="643925" y="370537"/>
                    <a:pt x="642433" y="337707"/>
                  </a:cubicBezTo>
                  <a:cubicBezTo>
                    <a:pt x="636464" y="297417"/>
                    <a:pt x="634971" y="257126"/>
                    <a:pt x="634971" y="216835"/>
                  </a:cubicBezTo>
                  <a:close/>
                  <a:moveTo>
                    <a:pt x="805088" y="515285"/>
                  </a:moveTo>
                  <a:cubicBezTo>
                    <a:pt x="770766" y="516777"/>
                    <a:pt x="734952" y="518270"/>
                    <a:pt x="700630" y="521254"/>
                  </a:cubicBezTo>
                  <a:cubicBezTo>
                    <a:pt x="676754" y="527223"/>
                    <a:pt x="663324" y="540653"/>
                    <a:pt x="658847" y="561545"/>
                  </a:cubicBezTo>
                  <a:cubicBezTo>
                    <a:pt x="657355" y="586913"/>
                    <a:pt x="669293" y="600343"/>
                    <a:pt x="694661" y="601836"/>
                  </a:cubicBezTo>
                  <a:cubicBezTo>
                    <a:pt x="734952" y="603328"/>
                    <a:pt x="775243" y="603328"/>
                    <a:pt x="814041" y="603328"/>
                  </a:cubicBezTo>
                  <a:cubicBezTo>
                    <a:pt x="843886" y="604820"/>
                    <a:pt x="858809" y="591390"/>
                    <a:pt x="858809" y="567514"/>
                  </a:cubicBezTo>
                  <a:lnTo>
                    <a:pt x="857317" y="542146"/>
                  </a:lnTo>
                  <a:cubicBezTo>
                    <a:pt x="854332" y="522746"/>
                    <a:pt x="836425" y="515285"/>
                    <a:pt x="805088" y="515285"/>
                  </a:cubicBezTo>
                  <a:close/>
                  <a:moveTo>
                    <a:pt x="817026" y="682417"/>
                  </a:moveTo>
                  <a:cubicBezTo>
                    <a:pt x="775243" y="682417"/>
                    <a:pt x="733460" y="683909"/>
                    <a:pt x="691677" y="685402"/>
                  </a:cubicBezTo>
                  <a:cubicBezTo>
                    <a:pt x="669293" y="688386"/>
                    <a:pt x="657355" y="701816"/>
                    <a:pt x="660340" y="725692"/>
                  </a:cubicBezTo>
                  <a:cubicBezTo>
                    <a:pt x="655863" y="761506"/>
                    <a:pt x="673770" y="777921"/>
                    <a:pt x="712568" y="777921"/>
                  </a:cubicBezTo>
                  <a:lnTo>
                    <a:pt x="817026" y="774937"/>
                  </a:lnTo>
                  <a:cubicBezTo>
                    <a:pt x="839410" y="773444"/>
                    <a:pt x="854332" y="760014"/>
                    <a:pt x="860301" y="733154"/>
                  </a:cubicBezTo>
                  <a:lnTo>
                    <a:pt x="860301" y="712262"/>
                  </a:lnTo>
                  <a:cubicBezTo>
                    <a:pt x="860301" y="691371"/>
                    <a:pt x="845379" y="682417"/>
                    <a:pt x="817026" y="682417"/>
                  </a:cubicBezTo>
                  <a:close/>
                  <a:moveTo>
                    <a:pt x="1002065" y="222804"/>
                  </a:moveTo>
                  <a:cubicBezTo>
                    <a:pt x="897607" y="218327"/>
                    <a:pt x="809565" y="221312"/>
                    <a:pt x="739429" y="230265"/>
                  </a:cubicBezTo>
                  <a:cubicBezTo>
                    <a:pt x="734952" y="233250"/>
                    <a:pt x="733460" y="245188"/>
                    <a:pt x="734952" y="269064"/>
                  </a:cubicBezTo>
                  <a:cubicBezTo>
                    <a:pt x="737937" y="295924"/>
                    <a:pt x="740921" y="309355"/>
                    <a:pt x="743906" y="310847"/>
                  </a:cubicBezTo>
                  <a:cubicBezTo>
                    <a:pt x="784196" y="312339"/>
                    <a:pt x="825979" y="312339"/>
                    <a:pt x="867762" y="310847"/>
                  </a:cubicBezTo>
                  <a:cubicBezTo>
                    <a:pt x="911038" y="307862"/>
                    <a:pt x="954313" y="307862"/>
                    <a:pt x="999080" y="307862"/>
                  </a:cubicBezTo>
                  <a:cubicBezTo>
                    <a:pt x="1027433" y="306370"/>
                    <a:pt x="1042356" y="303386"/>
                    <a:pt x="1045340" y="298909"/>
                  </a:cubicBezTo>
                  <a:lnTo>
                    <a:pt x="1049817" y="261603"/>
                  </a:lnTo>
                  <a:cubicBezTo>
                    <a:pt x="1046832" y="240711"/>
                    <a:pt x="1031910" y="227281"/>
                    <a:pt x="1002065" y="222804"/>
                  </a:cubicBezTo>
                  <a:close/>
                  <a:moveTo>
                    <a:pt x="1079662" y="518270"/>
                  </a:moveTo>
                  <a:cubicBezTo>
                    <a:pt x="1049817" y="515285"/>
                    <a:pt x="1019972" y="512301"/>
                    <a:pt x="993111" y="512301"/>
                  </a:cubicBezTo>
                  <a:cubicBezTo>
                    <a:pt x="969235" y="512301"/>
                    <a:pt x="955805" y="522746"/>
                    <a:pt x="954313" y="543638"/>
                  </a:cubicBezTo>
                  <a:lnTo>
                    <a:pt x="952821" y="571991"/>
                  </a:lnTo>
                  <a:cubicBezTo>
                    <a:pt x="952821" y="591390"/>
                    <a:pt x="967743" y="601836"/>
                    <a:pt x="996096" y="601836"/>
                  </a:cubicBezTo>
                  <a:lnTo>
                    <a:pt x="1103538" y="600343"/>
                  </a:lnTo>
                  <a:cubicBezTo>
                    <a:pt x="1125922" y="598851"/>
                    <a:pt x="1136367" y="585421"/>
                    <a:pt x="1134875" y="560053"/>
                  </a:cubicBezTo>
                  <a:cubicBezTo>
                    <a:pt x="1136367" y="525731"/>
                    <a:pt x="1118460" y="512301"/>
                    <a:pt x="1079662" y="518270"/>
                  </a:cubicBezTo>
                  <a:close/>
                  <a:moveTo>
                    <a:pt x="1134875" y="724200"/>
                  </a:moveTo>
                  <a:cubicBezTo>
                    <a:pt x="1136367" y="701816"/>
                    <a:pt x="1133383" y="689878"/>
                    <a:pt x="1127414" y="686894"/>
                  </a:cubicBezTo>
                  <a:cubicBezTo>
                    <a:pt x="1082646" y="680925"/>
                    <a:pt x="1036387" y="679433"/>
                    <a:pt x="990127" y="680925"/>
                  </a:cubicBezTo>
                  <a:cubicBezTo>
                    <a:pt x="966251" y="680925"/>
                    <a:pt x="954313" y="692863"/>
                    <a:pt x="954313" y="718231"/>
                  </a:cubicBezTo>
                  <a:cubicBezTo>
                    <a:pt x="955805" y="725692"/>
                    <a:pt x="955805" y="734646"/>
                    <a:pt x="955805" y="743599"/>
                  </a:cubicBezTo>
                  <a:cubicBezTo>
                    <a:pt x="955805" y="762999"/>
                    <a:pt x="972220" y="771952"/>
                    <a:pt x="1002065" y="771952"/>
                  </a:cubicBezTo>
                  <a:lnTo>
                    <a:pt x="1079662" y="771952"/>
                  </a:lnTo>
                  <a:cubicBezTo>
                    <a:pt x="1109507" y="767475"/>
                    <a:pt x="1127414" y="752553"/>
                    <a:pt x="1134875" y="72420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7" name="组合 866">
            <a:extLst>
              <a:ext uri="{FF2B5EF4-FFF2-40B4-BE49-F238E27FC236}">
                <a16:creationId xmlns:a16="http://schemas.microsoft.com/office/drawing/2014/main" id="{EDDA00FF-9536-BDE2-4CE6-4AAC0566A6C1}"/>
              </a:ext>
            </a:extLst>
          </p:cNvPr>
          <p:cNvGrpSpPr/>
          <p:nvPr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6161BE5A-44FD-10AA-60D8-7C5DA09B0CA8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A77EF1E8-9FC4-D3A3-CE48-2B69E219826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54F7E82F-0C6C-6DE9-EDE2-E5DF493C7714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40DCA9C0-4019-B621-2313-A3E793BCAA7E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F053A75C-A0C5-F849-A349-9FB017329051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774AC8E9-4C0E-2307-51F5-2CEEEC036E91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AC97761B-9928-0F4F-F40C-6F7FB0A37F7E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670B1E78-9441-A2AC-11E7-EA97EC373163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4858511D-A4BF-EA92-3A9C-3239A6385A3B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012F3B67-F110-48F2-BF71-865432E48FA8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0972826C-9DEB-601E-D71F-9D2E63535ECA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945F05F-E758-A34C-4BD1-ACBB0F0A83D2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D1DC7D92-136E-845A-24F9-C9A4C5719936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6E53E4E2-4909-FEB8-45A7-EF1805AD3493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DCC6581F-535E-EBF0-8617-CEAA053FEF0E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CD640B29-A883-4731-ABF4-27E5C33826D6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3BCBBA0-1619-1036-5063-E3D3F6B7C08E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4B68074-4D00-CAD1-F3A8-5A9BAD2E4C95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2F82A9F0-98D4-4BAC-1362-444DC413CFF2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407C220E-706B-7AB9-9923-070862C24EDA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3C7872D4-0A80-3545-02E8-BCE511914B82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C8B5BEF-8A8D-9CDF-0642-FFA8B2272B14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75A65889-44BF-22D9-2E55-66B463477E62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BEFC4F30-5AF8-4FD7-2BAC-2344264A6538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0489E8AA-27ED-4D31-0839-F7D84FAC44DC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49339E25-11DA-2B33-5CB4-2D010EB99CF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4B503FF1-1AC4-008B-C769-7D2FA989CA14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590AC250-517E-D5CA-6592-1974E036855B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F6E88C1A-F9AC-5DD8-DDEE-E74F651ADCDA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6D68BAD8-0A9F-F250-AE84-4AD292246F03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E42BC4C1-B371-C376-1B06-613BB6EBDF03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016CF2B8-514B-94A5-3D4C-7A9DC7E496C9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5F8E1B10-9790-BB75-CFE2-51E5A139D844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F7C8AE2-6927-504D-9F1C-A759D3089E30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EDC7F782-2921-D5A0-AC72-807EF86B0638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55DDD2B1-3A89-4E23-D2F2-46F4691E10AC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C1524E74-544A-F128-EDFD-B77540F3A10A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6101FE67-41D9-0D79-0B4A-94CE5DBD2B6B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42AFCB-DEBA-FFE1-ACB5-2720E37DA06E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2AAF96C8-FEBB-3095-D324-AEDFD8C694F6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19B3A836-CEFA-4B74-7617-6E51F4CBBDB3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B55A332D-864E-D52E-A5E8-41D2E26329A7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0FD34B77-DC1D-244A-6B8A-B10193B0DE40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0EC04199-C4B0-4085-FB75-F62716EF7582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F9665E54-0321-561F-9618-1F004CE31DC1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" name="矩形 16">
            <a:extLst>
              <a:ext uri="{FF2B5EF4-FFF2-40B4-BE49-F238E27FC236}">
                <a16:creationId xmlns:a16="http://schemas.microsoft.com/office/drawing/2014/main" id="{5CB8292C-CEF3-47F2-9508-30F2828DD78C}"/>
              </a:ext>
            </a:extLst>
          </p:cNvPr>
          <p:cNvSpPr/>
          <p:nvPr/>
        </p:nvSpPr>
        <p:spPr>
          <a:xfrm>
            <a:off x="5221718" y="669173"/>
            <a:ext cx="168507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6000" spc="-300" dirty="0">
                <a:solidFill>
                  <a:srgbClr val="DA111C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  <a:sym typeface="HarmonyOS Sans SC Light" panose="00000400000000000000" pitchFamily="2" charset="-122"/>
              </a:rPr>
              <a:t>目 录</a:t>
            </a:r>
            <a:endParaRPr lang="zh-CN" altLang="en-US" sz="6000" dirty="0">
              <a:solidFill>
                <a:srgbClr val="DA111C"/>
              </a:solidFill>
              <a:latin typeface="字制区喜脉体" panose="02000603000000000000" pitchFamily="2" charset="-122"/>
              <a:ea typeface="字制区喜脉体" panose="02000603000000000000" pitchFamily="2" charset="-122"/>
              <a:sym typeface="HarmonyOS Sans SC Light" panose="00000400000000000000" pitchFamily="2" charset="-122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E17214D9-12E9-658F-4F08-0151AD233E07}"/>
              </a:ext>
            </a:extLst>
          </p:cNvPr>
          <p:cNvGrpSpPr/>
          <p:nvPr/>
        </p:nvGrpSpPr>
        <p:grpSpPr>
          <a:xfrm>
            <a:off x="227013" y="188913"/>
            <a:ext cx="11740554" cy="6480174"/>
            <a:chOff x="207033" y="232914"/>
            <a:chExt cx="11740554" cy="6480174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A68954C-7C8E-ACFA-5689-721168CEC0CD}"/>
                </a:ext>
              </a:extLst>
            </p:cNvPr>
            <p:cNvSpPr/>
            <p:nvPr/>
          </p:nvSpPr>
          <p:spPr>
            <a:xfrm>
              <a:off x="207033" y="232914"/>
              <a:ext cx="11740554" cy="2372069"/>
            </a:xfrm>
            <a:custGeom>
              <a:avLst/>
              <a:gdLst>
                <a:gd name="connsiteX0" fmla="*/ 11592625 w 11740554"/>
                <a:gd name="connsiteY0" fmla="*/ 358455 h 2372069"/>
                <a:gd name="connsiteX1" fmla="*/ 11592625 w 11740554"/>
                <a:gd name="connsiteY1" fmla="*/ 360835 h 2372069"/>
                <a:gd name="connsiteX2" fmla="*/ 11589985 w 11740554"/>
                <a:gd name="connsiteY2" fmla="*/ 360835 h 2372069"/>
                <a:gd name="connsiteX3" fmla="*/ 11589985 w 11740554"/>
                <a:gd name="connsiteY3" fmla="*/ 441137 h 2372069"/>
                <a:gd name="connsiteX4" fmla="*/ 11672667 w 11740554"/>
                <a:gd name="connsiteY4" fmla="*/ 441137 h 2372069"/>
                <a:gd name="connsiteX5" fmla="*/ 11672667 w 11740554"/>
                <a:gd name="connsiteY5" fmla="*/ 358455 h 2372069"/>
                <a:gd name="connsiteX6" fmla="*/ 11592625 w 11740554"/>
                <a:gd name="connsiteY6" fmla="*/ 358455 h 2372069"/>
                <a:gd name="connsiteX7" fmla="*/ 67623 w 11740554"/>
                <a:gd name="connsiteY7" fmla="*/ 358455 h 2372069"/>
                <a:gd name="connsiteX8" fmla="*/ 67623 w 11740554"/>
                <a:gd name="connsiteY8" fmla="*/ 441137 h 2372069"/>
                <a:gd name="connsiteX9" fmla="*/ 150303 w 11740554"/>
                <a:gd name="connsiteY9" fmla="*/ 441137 h 2372069"/>
                <a:gd name="connsiteX10" fmla="*/ 150303 w 11740554"/>
                <a:gd name="connsiteY10" fmla="*/ 360835 h 2372069"/>
                <a:gd name="connsiteX11" fmla="*/ 147663 w 11740554"/>
                <a:gd name="connsiteY11" fmla="*/ 360835 h 2372069"/>
                <a:gd name="connsiteX12" fmla="*/ 147663 w 11740554"/>
                <a:gd name="connsiteY12" fmla="*/ 358455 h 2372069"/>
                <a:gd name="connsiteX13" fmla="*/ 67623 w 11740554"/>
                <a:gd name="connsiteY13" fmla="*/ 358455 h 2372069"/>
                <a:gd name="connsiteX14" fmla="*/ 11450249 w 11740554"/>
                <a:gd name="connsiteY14" fmla="*/ 218456 h 2372069"/>
                <a:gd name="connsiteX15" fmla="*/ 11450249 w 11740554"/>
                <a:gd name="connsiteY15" fmla="*/ 293212 h 2372069"/>
                <a:gd name="connsiteX16" fmla="*/ 11522362 w 11740554"/>
                <a:gd name="connsiteY16" fmla="*/ 293212 h 2372069"/>
                <a:gd name="connsiteX17" fmla="*/ 11522362 w 11740554"/>
                <a:gd name="connsiteY17" fmla="*/ 290832 h 2372069"/>
                <a:gd name="connsiteX18" fmla="*/ 11525005 w 11740554"/>
                <a:gd name="connsiteY18" fmla="*/ 290832 h 2372069"/>
                <a:gd name="connsiteX19" fmla="*/ 11525005 w 11740554"/>
                <a:gd name="connsiteY19" fmla="*/ 218456 h 2372069"/>
                <a:gd name="connsiteX20" fmla="*/ 11450249 w 11740554"/>
                <a:gd name="connsiteY20" fmla="*/ 218456 h 2372069"/>
                <a:gd name="connsiteX21" fmla="*/ 215549 w 11740554"/>
                <a:gd name="connsiteY21" fmla="*/ 218456 h 2372069"/>
                <a:gd name="connsiteX22" fmla="*/ 215549 w 11740554"/>
                <a:gd name="connsiteY22" fmla="*/ 290832 h 2372069"/>
                <a:gd name="connsiteX23" fmla="*/ 218192 w 11740554"/>
                <a:gd name="connsiteY23" fmla="*/ 290832 h 2372069"/>
                <a:gd name="connsiteX24" fmla="*/ 218192 w 11740554"/>
                <a:gd name="connsiteY24" fmla="*/ 293212 h 2372069"/>
                <a:gd name="connsiteX25" fmla="*/ 290305 w 11740554"/>
                <a:gd name="connsiteY25" fmla="*/ 293212 h 2372069"/>
                <a:gd name="connsiteX26" fmla="*/ 290305 w 11740554"/>
                <a:gd name="connsiteY26" fmla="*/ 218456 h 2372069"/>
                <a:gd name="connsiteX27" fmla="*/ 215549 w 11740554"/>
                <a:gd name="connsiteY27" fmla="*/ 218456 h 2372069"/>
                <a:gd name="connsiteX28" fmla="*/ 11589985 w 11740554"/>
                <a:gd name="connsiteY28" fmla="*/ 67623 h 2372069"/>
                <a:gd name="connsiteX29" fmla="*/ 11589985 w 11740554"/>
                <a:gd name="connsiteY29" fmla="*/ 150303 h 2372069"/>
                <a:gd name="connsiteX30" fmla="*/ 11672667 w 11740554"/>
                <a:gd name="connsiteY30" fmla="*/ 150303 h 2372069"/>
                <a:gd name="connsiteX31" fmla="*/ 11672667 w 11740554"/>
                <a:gd name="connsiteY31" fmla="*/ 67623 h 2372069"/>
                <a:gd name="connsiteX32" fmla="*/ 11589985 w 11740554"/>
                <a:gd name="connsiteY32" fmla="*/ 67623 h 2372069"/>
                <a:gd name="connsiteX33" fmla="*/ 11303906 w 11740554"/>
                <a:gd name="connsiteY33" fmla="*/ 67623 h 2372069"/>
                <a:gd name="connsiteX34" fmla="*/ 11303906 w 11740554"/>
                <a:gd name="connsiteY34" fmla="*/ 150303 h 2372069"/>
                <a:gd name="connsiteX35" fmla="*/ 11386589 w 11740554"/>
                <a:gd name="connsiteY35" fmla="*/ 150303 h 2372069"/>
                <a:gd name="connsiteX36" fmla="*/ 11386589 w 11740554"/>
                <a:gd name="connsiteY36" fmla="*/ 67623 h 2372069"/>
                <a:gd name="connsiteX37" fmla="*/ 11303906 w 11740554"/>
                <a:gd name="connsiteY37" fmla="*/ 67623 h 2372069"/>
                <a:gd name="connsiteX38" fmla="*/ 353965 w 11740554"/>
                <a:gd name="connsiteY38" fmla="*/ 67623 h 2372069"/>
                <a:gd name="connsiteX39" fmla="*/ 353965 w 11740554"/>
                <a:gd name="connsiteY39" fmla="*/ 150303 h 2372069"/>
                <a:gd name="connsiteX40" fmla="*/ 436645 w 11740554"/>
                <a:gd name="connsiteY40" fmla="*/ 150303 h 2372069"/>
                <a:gd name="connsiteX41" fmla="*/ 436645 w 11740554"/>
                <a:gd name="connsiteY41" fmla="*/ 67623 h 2372069"/>
                <a:gd name="connsiteX42" fmla="*/ 353965 w 11740554"/>
                <a:gd name="connsiteY42" fmla="*/ 67623 h 2372069"/>
                <a:gd name="connsiteX43" fmla="*/ 67623 w 11740554"/>
                <a:gd name="connsiteY43" fmla="*/ 67623 h 2372069"/>
                <a:gd name="connsiteX44" fmla="*/ 67623 w 11740554"/>
                <a:gd name="connsiteY44" fmla="*/ 150303 h 2372069"/>
                <a:gd name="connsiteX45" fmla="*/ 150303 w 11740554"/>
                <a:gd name="connsiteY45" fmla="*/ 150303 h 2372069"/>
                <a:gd name="connsiteX46" fmla="*/ 150303 w 11740554"/>
                <a:gd name="connsiteY46" fmla="*/ 67623 h 2372069"/>
                <a:gd name="connsiteX47" fmla="*/ 67623 w 11740554"/>
                <a:gd name="connsiteY47" fmla="*/ 67623 h 2372069"/>
                <a:gd name="connsiteX48" fmla="*/ 0 w 11740554"/>
                <a:gd name="connsiteY48" fmla="*/ 0 h 2372069"/>
                <a:gd name="connsiteX49" fmla="*/ 217926 w 11740554"/>
                <a:gd name="connsiteY49" fmla="*/ 0 h 2372069"/>
                <a:gd name="connsiteX50" fmla="*/ 217926 w 11740554"/>
                <a:gd name="connsiteY50" fmla="*/ 150832 h 2372069"/>
                <a:gd name="connsiteX51" fmla="*/ 286079 w 11740554"/>
                <a:gd name="connsiteY51" fmla="*/ 150832 h 2372069"/>
                <a:gd name="connsiteX52" fmla="*/ 286079 w 11740554"/>
                <a:gd name="connsiteY52" fmla="*/ 0 h 2372069"/>
                <a:gd name="connsiteX53" fmla="*/ 11454212 w 11740554"/>
                <a:gd name="connsiteY53" fmla="*/ 0 h 2372069"/>
                <a:gd name="connsiteX54" fmla="*/ 11454212 w 11740554"/>
                <a:gd name="connsiteY54" fmla="*/ 150832 h 2372069"/>
                <a:gd name="connsiteX55" fmla="*/ 11522362 w 11740554"/>
                <a:gd name="connsiteY55" fmla="*/ 150832 h 2372069"/>
                <a:gd name="connsiteX56" fmla="*/ 11522362 w 11740554"/>
                <a:gd name="connsiteY56" fmla="*/ 0 h 2372069"/>
                <a:gd name="connsiteX57" fmla="*/ 11740554 w 11740554"/>
                <a:gd name="connsiteY57" fmla="*/ 0 h 2372069"/>
                <a:gd name="connsiteX58" fmla="*/ 11740554 w 11740554"/>
                <a:gd name="connsiteY58" fmla="*/ 217926 h 2372069"/>
                <a:gd name="connsiteX59" fmla="*/ 11592891 w 11740554"/>
                <a:gd name="connsiteY59" fmla="*/ 217926 h 2372069"/>
                <a:gd name="connsiteX60" fmla="*/ 11592891 w 11740554"/>
                <a:gd name="connsiteY60" fmla="*/ 290832 h 2372069"/>
                <a:gd name="connsiteX61" fmla="*/ 11740554 w 11740554"/>
                <a:gd name="connsiteY61" fmla="*/ 290832 h 2372069"/>
                <a:gd name="connsiteX62" fmla="*/ 11740554 w 11740554"/>
                <a:gd name="connsiteY62" fmla="*/ 2350374 h 2372069"/>
                <a:gd name="connsiteX63" fmla="*/ 11702141 w 11740554"/>
                <a:gd name="connsiteY63" fmla="*/ 2338450 h 2372069"/>
                <a:gd name="connsiteX64" fmla="*/ 11672667 w 11740554"/>
                <a:gd name="connsiteY64" fmla="*/ 2335479 h 2372069"/>
                <a:gd name="connsiteX65" fmla="*/ 11672667 w 11740554"/>
                <a:gd name="connsiteY65" fmla="*/ 508761 h 2372069"/>
                <a:gd name="connsiteX66" fmla="*/ 11522098 w 11740554"/>
                <a:gd name="connsiteY66" fmla="*/ 508761 h 2372069"/>
                <a:gd name="connsiteX67" fmla="*/ 11522098 w 11740554"/>
                <a:gd name="connsiteY67" fmla="*/ 360835 h 2372069"/>
                <a:gd name="connsiteX68" fmla="*/ 11382362 w 11740554"/>
                <a:gd name="connsiteY68" fmla="*/ 360835 h 2372069"/>
                <a:gd name="connsiteX69" fmla="*/ 11382362 w 11740554"/>
                <a:gd name="connsiteY69" fmla="*/ 217926 h 2372069"/>
                <a:gd name="connsiteX70" fmla="*/ 11236020 w 11740554"/>
                <a:gd name="connsiteY70" fmla="*/ 217926 h 2372069"/>
                <a:gd name="connsiteX71" fmla="*/ 11236020 w 11740554"/>
                <a:gd name="connsiteY71" fmla="*/ 67623 h 2372069"/>
                <a:gd name="connsiteX72" fmla="*/ 504004 w 11740554"/>
                <a:gd name="connsiteY72" fmla="*/ 67623 h 2372069"/>
                <a:gd name="connsiteX73" fmla="*/ 504004 w 11740554"/>
                <a:gd name="connsiteY73" fmla="*/ 217926 h 2372069"/>
                <a:gd name="connsiteX74" fmla="*/ 357665 w 11740554"/>
                <a:gd name="connsiteY74" fmla="*/ 217926 h 2372069"/>
                <a:gd name="connsiteX75" fmla="*/ 357665 w 11740554"/>
                <a:gd name="connsiteY75" fmla="*/ 360835 h 2372069"/>
                <a:gd name="connsiteX76" fmla="*/ 217926 w 11740554"/>
                <a:gd name="connsiteY76" fmla="*/ 360835 h 2372069"/>
                <a:gd name="connsiteX77" fmla="*/ 217926 w 11740554"/>
                <a:gd name="connsiteY77" fmla="*/ 508761 h 2372069"/>
                <a:gd name="connsiteX78" fmla="*/ 67623 w 11740554"/>
                <a:gd name="connsiteY78" fmla="*/ 508761 h 2372069"/>
                <a:gd name="connsiteX79" fmla="*/ 67623 w 11740554"/>
                <a:gd name="connsiteY79" fmla="*/ 2348126 h 2372069"/>
                <a:gd name="connsiteX80" fmla="*/ 12702 w 11740554"/>
                <a:gd name="connsiteY80" fmla="*/ 2365175 h 2372069"/>
                <a:gd name="connsiteX81" fmla="*/ 0 w 11740554"/>
                <a:gd name="connsiteY81" fmla="*/ 2372069 h 2372069"/>
                <a:gd name="connsiteX82" fmla="*/ 0 w 11740554"/>
                <a:gd name="connsiteY82" fmla="*/ 290569 h 2372069"/>
                <a:gd name="connsiteX83" fmla="*/ 147663 w 11740554"/>
                <a:gd name="connsiteY83" fmla="*/ 290569 h 2372069"/>
                <a:gd name="connsiteX84" fmla="*/ 147663 w 11740554"/>
                <a:gd name="connsiteY84" fmla="*/ 217926 h 2372069"/>
                <a:gd name="connsiteX85" fmla="*/ 0 w 11740554"/>
                <a:gd name="connsiteY85" fmla="*/ 217926 h 237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740554" h="2372069">
                  <a:moveTo>
                    <a:pt x="11592625" y="358455"/>
                  </a:moveTo>
                  <a:lnTo>
                    <a:pt x="11592625" y="360835"/>
                  </a:lnTo>
                  <a:lnTo>
                    <a:pt x="11589985" y="360835"/>
                  </a:lnTo>
                  <a:cubicBezTo>
                    <a:pt x="11589985" y="388834"/>
                    <a:pt x="11589985" y="413136"/>
                    <a:pt x="11589985" y="441137"/>
                  </a:cubicBezTo>
                  <a:cubicBezTo>
                    <a:pt x="11618777" y="441137"/>
                    <a:pt x="11643872" y="441137"/>
                    <a:pt x="11672667" y="441137"/>
                  </a:cubicBezTo>
                  <a:cubicBezTo>
                    <a:pt x="11672667" y="412343"/>
                    <a:pt x="11672667" y="387250"/>
                    <a:pt x="11672667" y="358455"/>
                  </a:cubicBezTo>
                  <a:cubicBezTo>
                    <a:pt x="11644665" y="358455"/>
                    <a:pt x="11620627" y="358455"/>
                    <a:pt x="11592625" y="358455"/>
                  </a:cubicBezTo>
                  <a:close/>
                  <a:moveTo>
                    <a:pt x="67623" y="358455"/>
                  </a:moveTo>
                  <a:cubicBezTo>
                    <a:pt x="67623" y="387250"/>
                    <a:pt x="67623" y="412343"/>
                    <a:pt x="67623" y="441137"/>
                  </a:cubicBezTo>
                  <a:cubicBezTo>
                    <a:pt x="96415" y="441137"/>
                    <a:pt x="121511" y="441137"/>
                    <a:pt x="150303" y="441137"/>
                  </a:cubicBezTo>
                  <a:cubicBezTo>
                    <a:pt x="150303" y="413136"/>
                    <a:pt x="150303" y="388834"/>
                    <a:pt x="150303" y="360835"/>
                  </a:cubicBezTo>
                  <a:lnTo>
                    <a:pt x="147663" y="360835"/>
                  </a:lnTo>
                  <a:lnTo>
                    <a:pt x="147663" y="358455"/>
                  </a:lnTo>
                  <a:cubicBezTo>
                    <a:pt x="119927" y="358455"/>
                    <a:pt x="95625" y="358455"/>
                    <a:pt x="67623" y="358455"/>
                  </a:cubicBezTo>
                  <a:close/>
                  <a:moveTo>
                    <a:pt x="11450249" y="218456"/>
                  </a:moveTo>
                  <a:cubicBezTo>
                    <a:pt x="11450249" y="245664"/>
                    <a:pt x="11450249" y="266267"/>
                    <a:pt x="11450249" y="293212"/>
                  </a:cubicBezTo>
                  <a:cubicBezTo>
                    <a:pt x="11476401" y="293212"/>
                    <a:pt x="11496740" y="293212"/>
                    <a:pt x="11522362" y="293212"/>
                  </a:cubicBezTo>
                  <a:lnTo>
                    <a:pt x="11522362" y="290832"/>
                  </a:lnTo>
                  <a:lnTo>
                    <a:pt x="11525005" y="290832"/>
                  </a:lnTo>
                  <a:cubicBezTo>
                    <a:pt x="11525005" y="264946"/>
                    <a:pt x="11525005" y="244607"/>
                    <a:pt x="11525005" y="218456"/>
                  </a:cubicBezTo>
                  <a:cubicBezTo>
                    <a:pt x="11497796" y="218456"/>
                    <a:pt x="11477191" y="218456"/>
                    <a:pt x="11450249" y="218456"/>
                  </a:cubicBezTo>
                  <a:close/>
                  <a:moveTo>
                    <a:pt x="215549" y="218456"/>
                  </a:moveTo>
                  <a:cubicBezTo>
                    <a:pt x="215549" y="244871"/>
                    <a:pt x="215549" y="264946"/>
                    <a:pt x="215549" y="290832"/>
                  </a:cubicBezTo>
                  <a:lnTo>
                    <a:pt x="218192" y="290832"/>
                  </a:lnTo>
                  <a:lnTo>
                    <a:pt x="218192" y="293212"/>
                  </a:lnTo>
                  <a:cubicBezTo>
                    <a:pt x="244078" y="293212"/>
                    <a:pt x="264153" y="293212"/>
                    <a:pt x="290305" y="293212"/>
                  </a:cubicBezTo>
                  <a:cubicBezTo>
                    <a:pt x="290305" y="266267"/>
                    <a:pt x="290305" y="245664"/>
                    <a:pt x="290305" y="218456"/>
                  </a:cubicBezTo>
                  <a:cubicBezTo>
                    <a:pt x="263097" y="218456"/>
                    <a:pt x="242494" y="218456"/>
                    <a:pt x="215549" y="218456"/>
                  </a:cubicBezTo>
                  <a:close/>
                  <a:moveTo>
                    <a:pt x="11589985" y="67623"/>
                  </a:moveTo>
                  <a:cubicBezTo>
                    <a:pt x="11589985" y="96415"/>
                    <a:pt x="11589985" y="121511"/>
                    <a:pt x="11589985" y="150303"/>
                  </a:cubicBezTo>
                  <a:cubicBezTo>
                    <a:pt x="11618777" y="150303"/>
                    <a:pt x="11643872" y="150303"/>
                    <a:pt x="11672667" y="150303"/>
                  </a:cubicBezTo>
                  <a:cubicBezTo>
                    <a:pt x="11672667" y="121511"/>
                    <a:pt x="11672667" y="96415"/>
                    <a:pt x="11672667" y="67623"/>
                  </a:cubicBezTo>
                  <a:cubicBezTo>
                    <a:pt x="11643872" y="67623"/>
                    <a:pt x="11618777" y="67623"/>
                    <a:pt x="11589985" y="67623"/>
                  </a:cubicBezTo>
                  <a:close/>
                  <a:moveTo>
                    <a:pt x="11303906" y="67623"/>
                  </a:moveTo>
                  <a:cubicBezTo>
                    <a:pt x="11303906" y="96415"/>
                    <a:pt x="11303906" y="121511"/>
                    <a:pt x="11303906" y="150303"/>
                  </a:cubicBezTo>
                  <a:cubicBezTo>
                    <a:pt x="11332701" y="150303"/>
                    <a:pt x="11357794" y="150303"/>
                    <a:pt x="11386589" y="150303"/>
                  </a:cubicBezTo>
                  <a:cubicBezTo>
                    <a:pt x="11386589" y="121511"/>
                    <a:pt x="11386589" y="96415"/>
                    <a:pt x="11386589" y="67623"/>
                  </a:cubicBezTo>
                  <a:cubicBezTo>
                    <a:pt x="11357794" y="67623"/>
                    <a:pt x="11332701" y="67623"/>
                    <a:pt x="11303906" y="67623"/>
                  </a:cubicBezTo>
                  <a:close/>
                  <a:moveTo>
                    <a:pt x="353965" y="67623"/>
                  </a:moveTo>
                  <a:cubicBezTo>
                    <a:pt x="353965" y="96415"/>
                    <a:pt x="353965" y="121511"/>
                    <a:pt x="353965" y="150303"/>
                  </a:cubicBezTo>
                  <a:cubicBezTo>
                    <a:pt x="382757" y="150303"/>
                    <a:pt x="407853" y="150303"/>
                    <a:pt x="436645" y="150303"/>
                  </a:cubicBezTo>
                  <a:cubicBezTo>
                    <a:pt x="436645" y="121511"/>
                    <a:pt x="436645" y="96415"/>
                    <a:pt x="436645" y="67623"/>
                  </a:cubicBezTo>
                  <a:cubicBezTo>
                    <a:pt x="407853" y="67623"/>
                    <a:pt x="382757" y="67623"/>
                    <a:pt x="353965" y="67623"/>
                  </a:cubicBezTo>
                  <a:close/>
                  <a:moveTo>
                    <a:pt x="67623" y="67623"/>
                  </a:moveTo>
                  <a:cubicBezTo>
                    <a:pt x="67623" y="96415"/>
                    <a:pt x="67623" y="121511"/>
                    <a:pt x="67623" y="150303"/>
                  </a:cubicBezTo>
                  <a:cubicBezTo>
                    <a:pt x="96415" y="150303"/>
                    <a:pt x="121511" y="150303"/>
                    <a:pt x="150303" y="150303"/>
                  </a:cubicBezTo>
                  <a:cubicBezTo>
                    <a:pt x="150303" y="121511"/>
                    <a:pt x="150303" y="96415"/>
                    <a:pt x="150303" y="67623"/>
                  </a:cubicBezTo>
                  <a:cubicBezTo>
                    <a:pt x="121511" y="67623"/>
                    <a:pt x="96415" y="67623"/>
                    <a:pt x="67623" y="67623"/>
                  </a:cubicBezTo>
                  <a:close/>
                  <a:moveTo>
                    <a:pt x="0" y="0"/>
                  </a:moveTo>
                  <a:lnTo>
                    <a:pt x="217926" y="0"/>
                  </a:lnTo>
                  <a:lnTo>
                    <a:pt x="217926" y="150832"/>
                  </a:lnTo>
                  <a:lnTo>
                    <a:pt x="286079" y="150832"/>
                  </a:lnTo>
                  <a:lnTo>
                    <a:pt x="286079" y="0"/>
                  </a:lnTo>
                  <a:lnTo>
                    <a:pt x="11454212" y="0"/>
                  </a:lnTo>
                  <a:lnTo>
                    <a:pt x="11454212" y="150832"/>
                  </a:lnTo>
                  <a:lnTo>
                    <a:pt x="11522362" y="150832"/>
                  </a:lnTo>
                  <a:lnTo>
                    <a:pt x="11522362" y="0"/>
                  </a:lnTo>
                  <a:lnTo>
                    <a:pt x="11740554" y="0"/>
                  </a:lnTo>
                  <a:lnTo>
                    <a:pt x="11740554" y="217926"/>
                  </a:lnTo>
                  <a:lnTo>
                    <a:pt x="11592891" y="217926"/>
                  </a:lnTo>
                  <a:lnTo>
                    <a:pt x="11592891" y="290832"/>
                  </a:lnTo>
                  <a:lnTo>
                    <a:pt x="11740554" y="290832"/>
                  </a:lnTo>
                  <a:lnTo>
                    <a:pt x="11740554" y="2350374"/>
                  </a:lnTo>
                  <a:lnTo>
                    <a:pt x="11702141" y="2338450"/>
                  </a:lnTo>
                  <a:lnTo>
                    <a:pt x="11672667" y="2335479"/>
                  </a:lnTo>
                  <a:lnTo>
                    <a:pt x="11672667" y="508761"/>
                  </a:lnTo>
                  <a:lnTo>
                    <a:pt x="11522098" y="508761"/>
                  </a:lnTo>
                  <a:lnTo>
                    <a:pt x="11522098" y="360835"/>
                  </a:lnTo>
                  <a:lnTo>
                    <a:pt x="11382362" y="360835"/>
                  </a:lnTo>
                  <a:lnTo>
                    <a:pt x="11382362" y="217926"/>
                  </a:lnTo>
                  <a:lnTo>
                    <a:pt x="11236020" y="217926"/>
                  </a:lnTo>
                  <a:lnTo>
                    <a:pt x="11236020" y="67623"/>
                  </a:lnTo>
                  <a:lnTo>
                    <a:pt x="504004" y="67623"/>
                  </a:lnTo>
                  <a:lnTo>
                    <a:pt x="504004" y="217926"/>
                  </a:lnTo>
                  <a:lnTo>
                    <a:pt x="357665" y="217926"/>
                  </a:lnTo>
                  <a:lnTo>
                    <a:pt x="357665" y="360835"/>
                  </a:lnTo>
                  <a:lnTo>
                    <a:pt x="217926" y="360835"/>
                  </a:lnTo>
                  <a:lnTo>
                    <a:pt x="217926" y="508761"/>
                  </a:lnTo>
                  <a:lnTo>
                    <a:pt x="67623" y="508761"/>
                  </a:lnTo>
                  <a:lnTo>
                    <a:pt x="67623" y="2348126"/>
                  </a:lnTo>
                  <a:lnTo>
                    <a:pt x="12702" y="2365175"/>
                  </a:lnTo>
                  <a:lnTo>
                    <a:pt x="0" y="2372069"/>
                  </a:lnTo>
                  <a:lnTo>
                    <a:pt x="0" y="290569"/>
                  </a:lnTo>
                  <a:lnTo>
                    <a:pt x="147663" y="290569"/>
                  </a:lnTo>
                  <a:lnTo>
                    <a:pt x="147663" y="217926"/>
                  </a:lnTo>
                  <a:lnTo>
                    <a:pt x="0" y="217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C7D86B20-0BAE-80CD-CA92-6810A9BBE702}"/>
                </a:ext>
              </a:extLst>
            </p:cNvPr>
            <p:cNvSpPr/>
            <p:nvPr/>
          </p:nvSpPr>
          <p:spPr>
            <a:xfrm>
              <a:off x="207033" y="4107907"/>
              <a:ext cx="11740554" cy="2605181"/>
            </a:xfrm>
            <a:custGeom>
              <a:avLst/>
              <a:gdLst>
                <a:gd name="connsiteX0" fmla="*/ 11589985 w 11740554"/>
                <a:gd name="connsiteY0" fmla="*/ 2455142 h 2605181"/>
                <a:gd name="connsiteX1" fmla="*/ 11589985 w 11740554"/>
                <a:gd name="connsiteY1" fmla="*/ 2537821 h 2605181"/>
                <a:gd name="connsiteX2" fmla="*/ 11672667 w 11740554"/>
                <a:gd name="connsiteY2" fmla="*/ 2537821 h 2605181"/>
                <a:gd name="connsiteX3" fmla="*/ 11672667 w 11740554"/>
                <a:gd name="connsiteY3" fmla="*/ 2455142 h 2605181"/>
                <a:gd name="connsiteX4" fmla="*/ 11589985 w 11740554"/>
                <a:gd name="connsiteY4" fmla="*/ 2455142 h 2605181"/>
                <a:gd name="connsiteX5" fmla="*/ 11303906 w 11740554"/>
                <a:gd name="connsiteY5" fmla="*/ 2455142 h 2605181"/>
                <a:gd name="connsiteX6" fmla="*/ 11303906 w 11740554"/>
                <a:gd name="connsiteY6" fmla="*/ 2537821 h 2605181"/>
                <a:gd name="connsiteX7" fmla="*/ 11386589 w 11740554"/>
                <a:gd name="connsiteY7" fmla="*/ 2537821 h 2605181"/>
                <a:gd name="connsiteX8" fmla="*/ 11386589 w 11740554"/>
                <a:gd name="connsiteY8" fmla="*/ 2455142 h 2605181"/>
                <a:gd name="connsiteX9" fmla="*/ 11303906 w 11740554"/>
                <a:gd name="connsiteY9" fmla="*/ 2455142 h 2605181"/>
                <a:gd name="connsiteX10" fmla="*/ 353965 w 11740554"/>
                <a:gd name="connsiteY10" fmla="*/ 2455142 h 2605181"/>
                <a:gd name="connsiteX11" fmla="*/ 353965 w 11740554"/>
                <a:gd name="connsiteY11" fmla="*/ 2537821 h 2605181"/>
                <a:gd name="connsiteX12" fmla="*/ 436645 w 11740554"/>
                <a:gd name="connsiteY12" fmla="*/ 2537821 h 2605181"/>
                <a:gd name="connsiteX13" fmla="*/ 436645 w 11740554"/>
                <a:gd name="connsiteY13" fmla="*/ 2455142 h 2605181"/>
                <a:gd name="connsiteX14" fmla="*/ 353965 w 11740554"/>
                <a:gd name="connsiteY14" fmla="*/ 2455142 h 2605181"/>
                <a:gd name="connsiteX15" fmla="*/ 67623 w 11740554"/>
                <a:gd name="connsiteY15" fmla="*/ 2455142 h 2605181"/>
                <a:gd name="connsiteX16" fmla="*/ 67623 w 11740554"/>
                <a:gd name="connsiteY16" fmla="*/ 2537821 h 2605181"/>
                <a:gd name="connsiteX17" fmla="*/ 150303 w 11740554"/>
                <a:gd name="connsiteY17" fmla="*/ 2537821 h 2605181"/>
                <a:gd name="connsiteX18" fmla="*/ 150303 w 11740554"/>
                <a:gd name="connsiteY18" fmla="*/ 2455142 h 2605181"/>
                <a:gd name="connsiteX19" fmla="*/ 67623 w 11740554"/>
                <a:gd name="connsiteY19" fmla="*/ 2455142 h 2605181"/>
                <a:gd name="connsiteX20" fmla="*/ 217926 w 11740554"/>
                <a:gd name="connsiteY20" fmla="*/ 2312499 h 2605181"/>
                <a:gd name="connsiteX21" fmla="*/ 217926 w 11740554"/>
                <a:gd name="connsiteY21" fmla="*/ 2314876 h 2605181"/>
                <a:gd name="connsiteX22" fmla="*/ 215286 w 11740554"/>
                <a:gd name="connsiteY22" fmla="*/ 2314876 h 2605181"/>
                <a:gd name="connsiteX23" fmla="*/ 215286 w 11740554"/>
                <a:gd name="connsiteY23" fmla="*/ 2387255 h 2605181"/>
                <a:gd name="connsiteX24" fmla="*/ 290039 w 11740554"/>
                <a:gd name="connsiteY24" fmla="*/ 2387255 h 2605181"/>
                <a:gd name="connsiteX25" fmla="*/ 290039 w 11740554"/>
                <a:gd name="connsiteY25" fmla="*/ 2312499 h 2605181"/>
                <a:gd name="connsiteX26" fmla="*/ 217926 w 11740554"/>
                <a:gd name="connsiteY26" fmla="*/ 2312499 h 2605181"/>
                <a:gd name="connsiteX27" fmla="*/ 11450249 w 11740554"/>
                <a:gd name="connsiteY27" fmla="*/ 2312236 h 2605181"/>
                <a:gd name="connsiteX28" fmla="*/ 11450249 w 11740554"/>
                <a:gd name="connsiteY28" fmla="*/ 2386989 h 2605181"/>
                <a:gd name="connsiteX29" fmla="*/ 11525005 w 11740554"/>
                <a:gd name="connsiteY29" fmla="*/ 2386989 h 2605181"/>
                <a:gd name="connsiteX30" fmla="*/ 11525005 w 11740554"/>
                <a:gd name="connsiteY30" fmla="*/ 2314612 h 2605181"/>
                <a:gd name="connsiteX31" fmla="*/ 11522362 w 11740554"/>
                <a:gd name="connsiteY31" fmla="*/ 2314612 h 2605181"/>
                <a:gd name="connsiteX32" fmla="*/ 11522362 w 11740554"/>
                <a:gd name="connsiteY32" fmla="*/ 2312236 h 2605181"/>
                <a:gd name="connsiteX33" fmla="*/ 11450249 w 11740554"/>
                <a:gd name="connsiteY33" fmla="*/ 2312236 h 2605181"/>
                <a:gd name="connsiteX34" fmla="*/ 11589985 w 11740554"/>
                <a:gd name="connsiteY34" fmla="*/ 2164310 h 2605181"/>
                <a:gd name="connsiteX35" fmla="*/ 11589985 w 11740554"/>
                <a:gd name="connsiteY35" fmla="*/ 2244612 h 2605181"/>
                <a:gd name="connsiteX36" fmla="*/ 11592625 w 11740554"/>
                <a:gd name="connsiteY36" fmla="*/ 2244612 h 2605181"/>
                <a:gd name="connsiteX37" fmla="*/ 11592625 w 11740554"/>
                <a:gd name="connsiteY37" fmla="*/ 2246989 h 2605181"/>
                <a:gd name="connsiteX38" fmla="*/ 11672667 w 11740554"/>
                <a:gd name="connsiteY38" fmla="*/ 2246989 h 2605181"/>
                <a:gd name="connsiteX39" fmla="*/ 11672667 w 11740554"/>
                <a:gd name="connsiteY39" fmla="*/ 2164310 h 2605181"/>
                <a:gd name="connsiteX40" fmla="*/ 11589985 w 11740554"/>
                <a:gd name="connsiteY40" fmla="*/ 2164310 h 2605181"/>
                <a:gd name="connsiteX41" fmla="*/ 67623 w 11740554"/>
                <a:gd name="connsiteY41" fmla="*/ 2164310 h 2605181"/>
                <a:gd name="connsiteX42" fmla="*/ 67623 w 11740554"/>
                <a:gd name="connsiteY42" fmla="*/ 2246989 h 2605181"/>
                <a:gd name="connsiteX43" fmla="*/ 147663 w 11740554"/>
                <a:gd name="connsiteY43" fmla="*/ 2246989 h 2605181"/>
                <a:gd name="connsiteX44" fmla="*/ 147663 w 11740554"/>
                <a:gd name="connsiteY44" fmla="*/ 2244612 h 2605181"/>
                <a:gd name="connsiteX45" fmla="*/ 150303 w 11740554"/>
                <a:gd name="connsiteY45" fmla="*/ 2244612 h 2605181"/>
                <a:gd name="connsiteX46" fmla="*/ 150303 w 11740554"/>
                <a:gd name="connsiteY46" fmla="*/ 2164310 h 2605181"/>
                <a:gd name="connsiteX47" fmla="*/ 67623 w 11740554"/>
                <a:gd name="connsiteY47" fmla="*/ 2164310 h 2605181"/>
                <a:gd name="connsiteX48" fmla="*/ 0 w 11740554"/>
                <a:gd name="connsiteY48" fmla="*/ 0 h 2605181"/>
                <a:gd name="connsiteX49" fmla="*/ 67623 w 11740554"/>
                <a:gd name="connsiteY49" fmla="*/ 0 h 2605181"/>
                <a:gd name="connsiteX50" fmla="*/ 67623 w 11740554"/>
                <a:gd name="connsiteY50" fmla="*/ 2096687 h 2605181"/>
                <a:gd name="connsiteX51" fmla="*/ 217926 w 11740554"/>
                <a:gd name="connsiteY51" fmla="*/ 2096687 h 2605181"/>
                <a:gd name="connsiteX52" fmla="*/ 217926 w 11740554"/>
                <a:gd name="connsiteY52" fmla="*/ 2244612 h 2605181"/>
                <a:gd name="connsiteX53" fmla="*/ 357928 w 11740554"/>
                <a:gd name="connsiteY53" fmla="*/ 2244612 h 2605181"/>
                <a:gd name="connsiteX54" fmla="*/ 357928 w 11740554"/>
                <a:gd name="connsiteY54" fmla="*/ 2387519 h 2605181"/>
                <a:gd name="connsiteX55" fmla="*/ 504268 w 11740554"/>
                <a:gd name="connsiteY55" fmla="*/ 2387519 h 2605181"/>
                <a:gd name="connsiteX56" fmla="*/ 504268 w 11740554"/>
                <a:gd name="connsiteY56" fmla="*/ 2537821 h 2605181"/>
                <a:gd name="connsiteX57" fmla="*/ 11236283 w 11740554"/>
                <a:gd name="connsiteY57" fmla="*/ 2537821 h 2605181"/>
                <a:gd name="connsiteX58" fmla="*/ 11236283 w 11740554"/>
                <a:gd name="connsiteY58" fmla="*/ 2387519 h 2605181"/>
                <a:gd name="connsiteX59" fmla="*/ 11382626 w 11740554"/>
                <a:gd name="connsiteY59" fmla="*/ 2387519 h 2605181"/>
                <a:gd name="connsiteX60" fmla="*/ 11382626 w 11740554"/>
                <a:gd name="connsiteY60" fmla="*/ 2244612 h 2605181"/>
                <a:gd name="connsiteX61" fmla="*/ 11522362 w 11740554"/>
                <a:gd name="connsiteY61" fmla="*/ 2244612 h 2605181"/>
                <a:gd name="connsiteX62" fmla="*/ 11522362 w 11740554"/>
                <a:gd name="connsiteY62" fmla="*/ 2096687 h 2605181"/>
                <a:gd name="connsiteX63" fmla="*/ 11672667 w 11740554"/>
                <a:gd name="connsiteY63" fmla="*/ 2096687 h 2605181"/>
                <a:gd name="connsiteX64" fmla="*/ 11672667 w 11740554"/>
                <a:gd name="connsiteY64" fmla="*/ 0 h 2605181"/>
                <a:gd name="connsiteX65" fmla="*/ 11740554 w 11740554"/>
                <a:gd name="connsiteY65" fmla="*/ 0 h 2605181"/>
                <a:gd name="connsiteX66" fmla="*/ 11740554 w 11740554"/>
                <a:gd name="connsiteY66" fmla="*/ 2314612 h 2605181"/>
                <a:gd name="connsiteX67" fmla="*/ 11592891 w 11740554"/>
                <a:gd name="connsiteY67" fmla="*/ 2314612 h 2605181"/>
                <a:gd name="connsiteX68" fmla="*/ 11592891 w 11740554"/>
                <a:gd name="connsiteY68" fmla="*/ 2387255 h 2605181"/>
                <a:gd name="connsiteX69" fmla="*/ 11740554 w 11740554"/>
                <a:gd name="connsiteY69" fmla="*/ 2387255 h 2605181"/>
                <a:gd name="connsiteX70" fmla="*/ 11740554 w 11740554"/>
                <a:gd name="connsiteY70" fmla="*/ 2605181 h 2605181"/>
                <a:gd name="connsiteX71" fmla="*/ 11522362 w 11740554"/>
                <a:gd name="connsiteY71" fmla="*/ 2605181 h 2605181"/>
                <a:gd name="connsiteX72" fmla="*/ 11522362 w 11740554"/>
                <a:gd name="connsiteY72" fmla="*/ 2454349 h 2605181"/>
                <a:gd name="connsiteX73" fmla="*/ 11454212 w 11740554"/>
                <a:gd name="connsiteY73" fmla="*/ 2454349 h 2605181"/>
                <a:gd name="connsiteX74" fmla="*/ 11454212 w 11740554"/>
                <a:gd name="connsiteY74" fmla="*/ 2605181 h 2605181"/>
                <a:gd name="connsiteX75" fmla="*/ 286079 w 11740554"/>
                <a:gd name="connsiteY75" fmla="*/ 2605181 h 2605181"/>
                <a:gd name="connsiteX76" fmla="*/ 286079 w 11740554"/>
                <a:gd name="connsiteY76" fmla="*/ 2454349 h 2605181"/>
                <a:gd name="connsiteX77" fmla="*/ 217926 w 11740554"/>
                <a:gd name="connsiteY77" fmla="*/ 2454349 h 2605181"/>
                <a:gd name="connsiteX78" fmla="*/ 217926 w 11740554"/>
                <a:gd name="connsiteY78" fmla="*/ 2605181 h 2605181"/>
                <a:gd name="connsiteX79" fmla="*/ 0 w 11740554"/>
                <a:gd name="connsiteY79" fmla="*/ 2605181 h 2605181"/>
                <a:gd name="connsiteX80" fmla="*/ 0 w 11740554"/>
                <a:gd name="connsiteY80" fmla="*/ 2387255 h 2605181"/>
                <a:gd name="connsiteX81" fmla="*/ 147663 w 11740554"/>
                <a:gd name="connsiteY81" fmla="*/ 2387255 h 2605181"/>
                <a:gd name="connsiteX82" fmla="*/ 147663 w 11740554"/>
                <a:gd name="connsiteY82" fmla="*/ 2314612 h 2605181"/>
                <a:gd name="connsiteX83" fmla="*/ 0 w 11740554"/>
                <a:gd name="connsiteY83" fmla="*/ 2314612 h 260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740554" h="2605181">
                  <a:moveTo>
                    <a:pt x="11589985" y="2455142"/>
                  </a:moveTo>
                  <a:cubicBezTo>
                    <a:pt x="11589985" y="2483934"/>
                    <a:pt x="11589985" y="2509029"/>
                    <a:pt x="11589985" y="2537821"/>
                  </a:cubicBezTo>
                  <a:cubicBezTo>
                    <a:pt x="11618777" y="2537821"/>
                    <a:pt x="11643872" y="2537821"/>
                    <a:pt x="11672667" y="2537821"/>
                  </a:cubicBezTo>
                  <a:cubicBezTo>
                    <a:pt x="11672667" y="2509029"/>
                    <a:pt x="11672667" y="2483934"/>
                    <a:pt x="11672667" y="2455142"/>
                  </a:cubicBezTo>
                  <a:cubicBezTo>
                    <a:pt x="11643872" y="2455142"/>
                    <a:pt x="11618777" y="2455142"/>
                    <a:pt x="11589985" y="2455142"/>
                  </a:cubicBezTo>
                  <a:close/>
                  <a:moveTo>
                    <a:pt x="11303906" y="2455142"/>
                  </a:moveTo>
                  <a:cubicBezTo>
                    <a:pt x="11303906" y="2483934"/>
                    <a:pt x="11303906" y="2509029"/>
                    <a:pt x="11303906" y="2537821"/>
                  </a:cubicBezTo>
                  <a:cubicBezTo>
                    <a:pt x="11332701" y="2537821"/>
                    <a:pt x="11357794" y="2537821"/>
                    <a:pt x="11386589" y="2537821"/>
                  </a:cubicBezTo>
                  <a:cubicBezTo>
                    <a:pt x="11386589" y="2509029"/>
                    <a:pt x="11386589" y="2483934"/>
                    <a:pt x="11386589" y="2455142"/>
                  </a:cubicBezTo>
                  <a:cubicBezTo>
                    <a:pt x="11357794" y="2455142"/>
                    <a:pt x="11332701" y="2455142"/>
                    <a:pt x="11303906" y="2455142"/>
                  </a:cubicBezTo>
                  <a:close/>
                  <a:moveTo>
                    <a:pt x="353965" y="2455142"/>
                  </a:moveTo>
                  <a:cubicBezTo>
                    <a:pt x="353965" y="2483934"/>
                    <a:pt x="353965" y="2509029"/>
                    <a:pt x="353965" y="2537821"/>
                  </a:cubicBezTo>
                  <a:cubicBezTo>
                    <a:pt x="382757" y="2537821"/>
                    <a:pt x="407853" y="2537821"/>
                    <a:pt x="436645" y="2537821"/>
                  </a:cubicBezTo>
                  <a:cubicBezTo>
                    <a:pt x="436645" y="2509029"/>
                    <a:pt x="436645" y="2483934"/>
                    <a:pt x="436645" y="2455142"/>
                  </a:cubicBezTo>
                  <a:cubicBezTo>
                    <a:pt x="407853" y="2455142"/>
                    <a:pt x="382757" y="2455142"/>
                    <a:pt x="353965" y="2455142"/>
                  </a:cubicBezTo>
                  <a:close/>
                  <a:moveTo>
                    <a:pt x="67623" y="2455142"/>
                  </a:moveTo>
                  <a:cubicBezTo>
                    <a:pt x="67623" y="2483934"/>
                    <a:pt x="67623" y="2509029"/>
                    <a:pt x="67623" y="2537821"/>
                  </a:cubicBezTo>
                  <a:cubicBezTo>
                    <a:pt x="96415" y="2537821"/>
                    <a:pt x="121511" y="2537821"/>
                    <a:pt x="150303" y="2537821"/>
                  </a:cubicBezTo>
                  <a:cubicBezTo>
                    <a:pt x="150303" y="2509029"/>
                    <a:pt x="150303" y="2483934"/>
                    <a:pt x="150303" y="2455142"/>
                  </a:cubicBezTo>
                  <a:cubicBezTo>
                    <a:pt x="121511" y="2455142"/>
                    <a:pt x="96415" y="2455142"/>
                    <a:pt x="67623" y="2455142"/>
                  </a:cubicBezTo>
                  <a:close/>
                  <a:moveTo>
                    <a:pt x="217926" y="2312499"/>
                  </a:moveTo>
                  <a:lnTo>
                    <a:pt x="217926" y="2314876"/>
                  </a:lnTo>
                  <a:lnTo>
                    <a:pt x="215286" y="2314876"/>
                  </a:lnTo>
                  <a:cubicBezTo>
                    <a:pt x="215286" y="2340764"/>
                    <a:pt x="215286" y="2360840"/>
                    <a:pt x="215286" y="2387255"/>
                  </a:cubicBezTo>
                  <a:cubicBezTo>
                    <a:pt x="242494" y="2387255"/>
                    <a:pt x="262833" y="2387255"/>
                    <a:pt x="290039" y="2387255"/>
                  </a:cubicBezTo>
                  <a:cubicBezTo>
                    <a:pt x="290039" y="2360047"/>
                    <a:pt x="290039" y="2339441"/>
                    <a:pt x="290039" y="2312499"/>
                  </a:cubicBezTo>
                  <a:cubicBezTo>
                    <a:pt x="263890" y="2312499"/>
                    <a:pt x="243814" y="2312499"/>
                    <a:pt x="217926" y="2312499"/>
                  </a:cubicBezTo>
                  <a:close/>
                  <a:moveTo>
                    <a:pt x="11450249" y="2312236"/>
                  </a:moveTo>
                  <a:cubicBezTo>
                    <a:pt x="11450249" y="2339178"/>
                    <a:pt x="11450249" y="2359783"/>
                    <a:pt x="11450249" y="2386989"/>
                  </a:cubicBezTo>
                  <a:cubicBezTo>
                    <a:pt x="11477457" y="2386989"/>
                    <a:pt x="11498060" y="2386989"/>
                    <a:pt x="11525005" y="2386989"/>
                  </a:cubicBezTo>
                  <a:cubicBezTo>
                    <a:pt x="11525005" y="2360840"/>
                    <a:pt x="11525005" y="2340498"/>
                    <a:pt x="11525005" y="2314612"/>
                  </a:cubicBezTo>
                  <a:lnTo>
                    <a:pt x="11522362" y="2314612"/>
                  </a:lnTo>
                  <a:lnTo>
                    <a:pt x="11522362" y="2312236"/>
                  </a:lnTo>
                  <a:cubicBezTo>
                    <a:pt x="11496476" y="2312236"/>
                    <a:pt x="11476401" y="2312236"/>
                    <a:pt x="11450249" y="2312236"/>
                  </a:cubicBezTo>
                  <a:close/>
                  <a:moveTo>
                    <a:pt x="11589985" y="2164310"/>
                  </a:moveTo>
                  <a:cubicBezTo>
                    <a:pt x="11589985" y="2192309"/>
                    <a:pt x="11589985" y="2216874"/>
                    <a:pt x="11589985" y="2244612"/>
                  </a:cubicBezTo>
                  <a:lnTo>
                    <a:pt x="11592625" y="2244612"/>
                  </a:lnTo>
                  <a:lnTo>
                    <a:pt x="11592625" y="2246989"/>
                  </a:lnTo>
                  <a:cubicBezTo>
                    <a:pt x="11620363" y="2246989"/>
                    <a:pt x="11644665" y="2246989"/>
                    <a:pt x="11672667" y="2246989"/>
                  </a:cubicBezTo>
                  <a:cubicBezTo>
                    <a:pt x="11672667" y="2218197"/>
                    <a:pt x="11672667" y="2193365"/>
                    <a:pt x="11672667" y="2164310"/>
                  </a:cubicBezTo>
                  <a:cubicBezTo>
                    <a:pt x="11643872" y="2164310"/>
                    <a:pt x="11618777" y="2164310"/>
                    <a:pt x="11589985" y="2164310"/>
                  </a:cubicBezTo>
                  <a:close/>
                  <a:moveTo>
                    <a:pt x="67623" y="2164310"/>
                  </a:moveTo>
                  <a:cubicBezTo>
                    <a:pt x="67623" y="2193102"/>
                    <a:pt x="67623" y="2218197"/>
                    <a:pt x="67623" y="2246989"/>
                  </a:cubicBezTo>
                  <a:cubicBezTo>
                    <a:pt x="95625" y="2246989"/>
                    <a:pt x="119927" y="2246989"/>
                    <a:pt x="147663" y="2246989"/>
                  </a:cubicBezTo>
                  <a:lnTo>
                    <a:pt x="147663" y="2244612"/>
                  </a:lnTo>
                  <a:lnTo>
                    <a:pt x="150303" y="2244612"/>
                  </a:lnTo>
                  <a:cubicBezTo>
                    <a:pt x="150303" y="2216611"/>
                    <a:pt x="150303" y="2192309"/>
                    <a:pt x="150303" y="2164310"/>
                  </a:cubicBezTo>
                  <a:cubicBezTo>
                    <a:pt x="121511" y="2164310"/>
                    <a:pt x="96415" y="2164310"/>
                    <a:pt x="67623" y="2164310"/>
                  </a:cubicBez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2096687"/>
                  </a:lnTo>
                  <a:lnTo>
                    <a:pt x="217926" y="2096687"/>
                  </a:lnTo>
                  <a:lnTo>
                    <a:pt x="217926" y="2244612"/>
                  </a:lnTo>
                  <a:lnTo>
                    <a:pt x="357928" y="2244612"/>
                  </a:lnTo>
                  <a:lnTo>
                    <a:pt x="357928" y="2387519"/>
                  </a:lnTo>
                  <a:lnTo>
                    <a:pt x="504268" y="2387519"/>
                  </a:lnTo>
                  <a:lnTo>
                    <a:pt x="504268" y="2537821"/>
                  </a:lnTo>
                  <a:lnTo>
                    <a:pt x="11236283" y="2537821"/>
                  </a:lnTo>
                  <a:lnTo>
                    <a:pt x="11236283" y="2387519"/>
                  </a:lnTo>
                  <a:lnTo>
                    <a:pt x="11382626" y="2387519"/>
                  </a:lnTo>
                  <a:lnTo>
                    <a:pt x="11382626" y="2244612"/>
                  </a:lnTo>
                  <a:lnTo>
                    <a:pt x="11522362" y="2244612"/>
                  </a:lnTo>
                  <a:lnTo>
                    <a:pt x="11522362" y="2096687"/>
                  </a:lnTo>
                  <a:lnTo>
                    <a:pt x="11672667" y="2096687"/>
                  </a:lnTo>
                  <a:lnTo>
                    <a:pt x="11672667" y="0"/>
                  </a:lnTo>
                  <a:lnTo>
                    <a:pt x="11740554" y="0"/>
                  </a:lnTo>
                  <a:lnTo>
                    <a:pt x="11740554" y="2314612"/>
                  </a:lnTo>
                  <a:lnTo>
                    <a:pt x="11592891" y="2314612"/>
                  </a:lnTo>
                  <a:lnTo>
                    <a:pt x="11592891" y="2387255"/>
                  </a:lnTo>
                  <a:lnTo>
                    <a:pt x="11740554" y="2387255"/>
                  </a:lnTo>
                  <a:lnTo>
                    <a:pt x="11740554" y="2605181"/>
                  </a:lnTo>
                  <a:lnTo>
                    <a:pt x="11522362" y="2605181"/>
                  </a:lnTo>
                  <a:lnTo>
                    <a:pt x="11522362" y="2454349"/>
                  </a:lnTo>
                  <a:lnTo>
                    <a:pt x="11454212" y="2454349"/>
                  </a:lnTo>
                  <a:lnTo>
                    <a:pt x="11454212" y="2605181"/>
                  </a:lnTo>
                  <a:lnTo>
                    <a:pt x="286079" y="2605181"/>
                  </a:lnTo>
                  <a:lnTo>
                    <a:pt x="286079" y="2454349"/>
                  </a:lnTo>
                  <a:lnTo>
                    <a:pt x="217926" y="2454349"/>
                  </a:lnTo>
                  <a:lnTo>
                    <a:pt x="217926" y="2605181"/>
                  </a:lnTo>
                  <a:lnTo>
                    <a:pt x="0" y="2605181"/>
                  </a:lnTo>
                  <a:lnTo>
                    <a:pt x="0" y="2387255"/>
                  </a:lnTo>
                  <a:lnTo>
                    <a:pt x="147663" y="2387255"/>
                  </a:lnTo>
                  <a:lnTo>
                    <a:pt x="147663" y="2314612"/>
                  </a:lnTo>
                  <a:lnTo>
                    <a:pt x="0" y="23146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379776D-1C5A-BEAC-62B4-78938ED84232}"/>
                </a:ext>
              </a:extLst>
            </p:cNvPr>
            <p:cNvSpPr/>
            <p:nvPr/>
          </p:nvSpPr>
          <p:spPr>
            <a:xfrm>
              <a:off x="207033" y="2277375"/>
              <a:ext cx="11740554" cy="1949373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图形 4">
            <a:extLst>
              <a:ext uri="{FF2B5EF4-FFF2-40B4-BE49-F238E27FC236}">
                <a16:creationId xmlns:a16="http://schemas.microsoft.com/office/drawing/2014/main" id="{53C0B4BC-E5B6-579E-52FE-2433002A92CA}"/>
              </a:ext>
            </a:extLst>
          </p:cNvPr>
          <p:cNvGrpSpPr/>
          <p:nvPr/>
        </p:nvGrpSpPr>
        <p:grpSpPr>
          <a:xfrm rot="1701067">
            <a:off x="665040" y="4834829"/>
            <a:ext cx="1883812" cy="1313572"/>
            <a:chOff x="3576380" y="4550116"/>
            <a:chExt cx="1067693" cy="744497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42ADF0E-B9E3-8A0B-9834-4D5D303E1683}"/>
                </a:ext>
              </a:extLst>
            </p:cNvPr>
            <p:cNvSpPr/>
            <p:nvPr/>
          </p:nvSpPr>
          <p:spPr>
            <a:xfrm>
              <a:off x="3578791" y="4731353"/>
              <a:ext cx="1063157" cy="563260"/>
            </a:xfrm>
            <a:custGeom>
              <a:avLst/>
              <a:gdLst>
                <a:gd name="connsiteX0" fmla="*/ 1039404 w 1063157"/>
                <a:gd name="connsiteY0" fmla="*/ 52483 h 563260"/>
                <a:gd name="connsiteX1" fmla="*/ 536389 w 1063157"/>
                <a:gd name="connsiteY1" fmla="*/ 952 h 563260"/>
                <a:gd name="connsiteX2" fmla="*/ 536389 w 1063157"/>
                <a:gd name="connsiteY2" fmla="*/ 0 h 563260"/>
                <a:gd name="connsiteX3" fmla="*/ 531627 w 1063157"/>
                <a:gd name="connsiteY3" fmla="*/ 476 h 563260"/>
                <a:gd name="connsiteX4" fmla="*/ 526769 w 1063157"/>
                <a:gd name="connsiteY4" fmla="*/ 0 h 563260"/>
                <a:gd name="connsiteX5" fmla="*/ 526769 w 1063157"/>
                <a:gd name="connsiteY5" fmla="*/ 952 h 563260"/>
                <a:gd name="connsiteX6" fmla="*/ 23754 w 1063157"/>
                <a:gd name="connsiteY6" fmla="*/ 52483 h 563260"/>
                <a:gd name="connsiteX7" fmla="*/ 1370 w 1063157"/>
                <a:gd name="connsiteY7" fmla="*/ 81915 h 563260"/>
                <a:gd name="connsiteX8" fmla="*/ 74046 w 1063157"/>
                <a:gd name="connsiteY8" fmla="*/ 269462 h 563260"/>
                <a:gd name="connsiteX9" fmla="*/ 162819 w 1063157"/>
                <a:gd name="connsiteY9" fmla="*/ 448723 h 563260"/>
                <a:gd name="connsiteX10" fmla="*/ 499622 w 1063157"/>
                <a:gd name="connsiteY10" fmla="*/ 562737 h 563260"/>
                <a:gd name="connsiteX11" fmla="*/ 531531 w 1063157"/>
                <a:gd name="connsiteY11" fmla="*/ 563213 h 563260"/>
                <a:gd name="connsiteX12" fmla="*/ 563535 w 1063157"/>
                <a:gd name="connsiteY12" fmla="*/ 562737 h 563260"/>
                <a:gd name="connsiteX13" fmla="*/ 900339 w 1063157"/>
                <a:gd name="connsiteY13" fmla="*/ 448723 h 563260"/>
                <a:gd name="connsiteX14" fmla="*/ 989112 w 1063157"/>
                <a:gd name="connsiteY14" fmla="*/ 269462 h 563260"/>
                <a:gd name="connsiteX15" fmla="*/ 1061788 w 1063157"/>
                <a:gd name="connsiteY15" fmla="*/ 81915 h 563260"/>
                <a:gd name="connsiteX16" fmla="*/ 1039404 w 1063157"/>
                <a:gd name="connsiteY16" fmla="*/ 52483 h 5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157" h="563260">
                  <a:moveTo>
                    <a:pt x="1039404" y="52483"/>
                  </a:moveTo>
                  <a:cubicBezTo>
                    <a:pt x="871669" y="35338"/>
                    <a:pt x="704029" y="18193"/>
                    <a:pt x="536389" y="952"/>
                  </a:cubicBezTo>
                  <a:lnTo>
                    <a:pt x="536389" y="0"/>
                  </a:lnTo>
                  <a:cubicBezTo>
                    <a:pt x="534770" y="190"/>
                    <a:pt x="533246" y="286"/>
                    <a:pt x="531627" y="476"/>
                  </a:cubicBezTo>
                  <a:cubicBezTo>
                    <a:pt x="530007" y="286"/>
                    <a:pt x="528388" y="190"/>
                    <a:pt x="526769" y="0"/>
                  </a:cubicBezTo>
                  <a:lnTo>
                    <a:pt x="526769" y="952"/>
                  </a:lnTo>
                  <a:cubicBezTo>
                    <a:pt x="359129" y="18097"/>
                    <a:pt x="191489" y="35242"/>
                    <a:pt x="23754" y="52483"/>
                  </a:cubicBezTo>
                  <a:cubicBezTo>
                    <a:pt x="10228" y="53816"/>
                    <a:pt x="-4631" y="66580"/>
                    <a:pt x="1370" y="81915"/>
                  </a:cubicBezTo>
                  <a:cubicBezTo>
                    <a:pt x="25563" y="144399"/>
                    <a:pt x="49757" y="206978"/>
                    <a:pt x="74046" y="269462"/>
                  </a:cubicBezTo>
                  <a:cubicBezTo>
                    <a:pt x="98048" y="331280"/>
                    <a:pt x="113479" y="402146"/>
                    <a:pt x="162819" y="448723"/>
                  </a:cubicBezTo>
                  <a:cubicBezTo>
                    <a:pt x="249020" y="530352"/>
                    <a:pt x="385227" y="557117"/>
                    <a:pt x="499622" y="562737"/>
                  </a:cubicBezTo>
                  <a:cubicBezTo>
                    <a:pt x="510290" y="563308"/>
                    <a:pt x="520959" y="563308"/>
                    <a:pt x="531531" y="563213"/>
                  </a:cubicBezTo>
                  <a:cubicBezTo>
                    <a:pt x="542199" y="563308"/>
                    <a:pt x="552867" y="563213"/>
                    <a:pt x="563535" y="562737"/>
                  </a:cubicBezTo>
                  <a:cubicBezTo>
                    <a:pt x="677931" y="557117"/>
                    <a:pt x="814138" y="530352"/>
                    <a:pt x="900339" y="448723"/>
                  </a:cubicBezTo>
                  <a:cubicBezTo>
                    <a:pt x="949584" y="402050"/>
                    <a:pt x="965109" y="331280"/>
                    <a:pt x="989112" y="269462"/>
                  </a:cubicBezTo>
                  <a:cubicBezTo>
                    <a:pt x="1013401" y="206978"/>
                    <a:pt x="1037595" y="144399"/>
                    <a:pt x="1061788" y="81915"/>
                  </a:cubicBezTo>
                  <a:cubicBezTo>
                    <a:pt x="1067789" y="66580"/>
                    <a:pt x="1052930" y="53912"/>
                    <a:pt x="1039404" y="52483"/>
                  </a:cubicBezTo>
                  <a:close/>
                </a:path>
              </a:pathLst>
            </a:custGeom>
            <a:solidFill>
              <a:srgbClr val="FF9F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4F2A6CB-FE29-ECDF-03CB-A998D4A56927}"/>
                </a:ext>
              </a:extLst>
            </p:cNvPr>
            <p:cNvSpPr/>
            <p:nvPr/>
          </p:nvSpPr>
          <p:spPr>
            <a:xfrm>
              <a:off x="3576380" y="4693810"/>
              <a:ext cx="1067693" cy="304444"/>
            </a:xfrm>
            <a:custGeom>
              <a:avLst/>
              <a:gdLst>
                <a:gd name="connsiteX0" fmla="*/ 1011050 w 1067693"/>
                <a:gd name="connsiteY0" fmla="*/ 13350 h 304444"/>
                <a:gd name="connsiteX1" fmla="*/ 843410 w 1067693"/>
                <a:gd name="connsiteY1" fmla="*/ 5730 h 304444"/>
                <a:gd name="connsiteX2" fmla="*/ 657577 w 1067693"/>
                <a:gd name="connsiteY2" fmla="*/ 25160 h 304444"/>
                <a:gd name="connsiteX3" fmla="*/ 533847 w 1067693"/>
                <a:gd name="connsiteY3" fmla="*/ 31733 h 304444"/>
                <a:gd name="connsiteX4" fmla="*/ 410118 w 1067693"/>
                <a:gd name="connsiteY4" fmla="*/ 25160 h 304444"/>
                <a:gd name="connsiteX5" fmla="*/ 224285 w 1067693"/>
                <a:gd name="connsiteY5" fmla="*/ 5730 h 304444"/>
                <a:gd name="connsiteX6" fmla="*/ 56645 w 1067693"/>
                <a:gd name="connsiteY6" fmla="*/ 13350 h 304444"/>
                <a:gd name="connsiteX7" fmla="*/ 23403 w 1067693"/>
                <a:gd name="connsiteY7" fmla="*/ 161749 h 304444"/>
                <a:gd name="connsiteX8" fmla="*/ 318868 w 1067693"/>
                <a:gd name="connsiteY8" fmla="*/ 289670 h 304444"/>
                <a:gd name="connsiteX9" fmla="*/ 533752 w 1067693"/>
                <a:gd name="connsiteY9" fmla="*/ 303767 h 304444"/>
                <a:gd name="connsiteX10" fmla="*/ 748636 w 1067693"/>
                <a:gd name="connsiteY10" fmla="*/ 289670 h 304444"/>
                <a:gd name="connsiteX11" fmla="*/ 1044102 w 1067693"/>
                <a:gd name="connsiteY11" fmla="*/ 161749 h 304444"/>
                <a:gd name="connsiteX12" fmla="*/ 1011050 w 1067693"/>
                <a:gd name="connsiteY12" fmla="*/ 13350 h 3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7693" h="304444">
                  <a:moveTo>
                    <a:pt x="1011050" y="13350"/>
                  </a:moveTo>
                  <a:cubicBezTo>
                    <a:pt x="959425" y="-7415"/>
                    <a:pt x="897512" y="1062"/>
                    <a:pt x="843410" y="5730"/>
                  </a:cubicBezTo>
                  <a:cubicBezTo>
                    <a:pt x="781402" y="11064"/>
                    <a:pt x="719585" y="19541"/>
                    <a:pt x="657577" y="25160"/>
                  </a:cubicBezTo>
                  <a:cubicBezTo>
                    <a:pt x="616620" y="28875"/>
                    <a:pt x="575186" y="31828"/>
                    <a:pt x="533847" y="31733"/>
                  </a:cubicBezTo>
                  <a:cubicBezTo>
                    <a:pt x="492509" y="31733"/>
                    <a:pt x="451075" y="28875"/>
                    <a:pt x="410118" y="25160"/>
                  </a:cubicBezTo>
                  <a:cubicBezTo>
                    <a:pt x="348110" y="19541"/>
                    <a:pt x="286293" y="11064"/>
                    <a:pt x="224285" y="5730"/>
                  </a:cubicBezTo>
                  <a:cubicBezTo>
                    <a:pt x="170278" y="1062"/>
                    <a:pt x="108366" y="-7415"/>
                    <a:pt x="56645" y="13350"/>
                  </a:cubicBezTo>
                  <a:cubicBezTo>
                    <a:pt x="-6220" y="38591"/>
                    <a:pt x="-15936" y="111362"/>
                    <a:pt x="23403" y="161749"/>
                  </a:cubicBezTo>
                  <a:cubicBezTo>
                    <a:pt x="89220" y="246141"/>
                    <a:pt x="219808" y="271763"/>
                    <a:pt x="318868" y="289670"/>
                  </a:cubicBezTo>
                  <a:cubicBezTo>
                    <a:pt x="390496" y="301576"/>
                    <a:pt x="462124" y="306339"/>
                    <a:pt x="533752" y="303767"/>
                  </a:cubicBezTo>
                  <a:cubicBezTo>
                    <a:pt x="605380" y="306339"/>
                    <a:pt x="677008" y="301576"/>
                    <a:pt x="748636" y="289670"/>
                  </a:cubicBezTo>
                  <a:cubicBezTo>
                    <a:pt x="847792" y="271858"/>
                    <a:pt x="978284" y="246236"/>
                    <a:pt x="1044102" y="161749"/>
                  </a:cubicBezTo>
                  <a:cubicBezTo>
                    <a:pt x="1083726" y="111362"/>
                    <a:pt x="1073915" y="38591"/>
                    <a:pt x="1011050" y="1335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6DABBA6-EF43-0B46-2F87-C7582D442FA6}"/>
                </a:ext>
              </a:extLst>
            </p:cNvPr>
            <p:cNvSpPr/>
            <p:nvPr/>
          </p:nvSpPr>
          <p:spPr>
            <a:xfrm>
              <a:off x="3784631" y="4550116"/>
              <a:ext cx="651475" cy="362406"/>
            </a:xfrm>
            <a:custGeom>
              <a:avLst/>
              <a:gdLst>
                <a:gd name="connsiteX0" fmla="*/ 649447 w 651475"/>
                <a:gd name="connsiteY0" fmla="*/ 243244 h 362406"/>
                <a:gd name="connsiteX1" fmla="*/ 442373 w 651475"/>
                <a:gd name="connsiteY1" fmla="*/ 26360 h 362406"/>
                <a:gd name="connsiteX2" fmla="*/ 141479 w 651475"/>
                <a:gd name="connsiteY2" fmla="*/ 66746 h 362406"/>
                <a:gd name="connsiteX3" fmla="*/ 2032 w 651475"/>
                <a:gd name="connsiteY3" fmla="*/ 243244 h 362406"/>
                <a:gd name="connsiteX4" fmla="*/ 56706 w 651475"/>
                <a:gd name="connsiteY4" fmla="*/ 306967 h 362406"/>
                <a:gd name="connsiteX5" fmla="*/ 135382 w 651475"/>
                <a:gd name="connsiteY5" fmla="*/ 338780 h 362406"/>
                <a:gd name="connsiteX6" fmla="*/ 325787 w 651475"/>
                <a:gd name="connsiteY6" fmla="*/ 362402 h 362406"/>
                <a:gd name="connsiteX7" fmla="*/ 516192 w 651475"/>
                <a:gd name="connsiteY7" fmla="*/ 338780 h 362406"/>
                <a:gd name="connsiteX8" fmla="*/ 594773 w 651475"/>
                <a:gd name="connsiteY8" fmla="*/ 306967 h 362406"/>
                <a:gd name="connsiteX9" fmla="*/ 649447 w 651475"/>
                <a:gd name="connsiteY9" fmla="*/ 243244 h 36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475" h="362406">
                  <a:moveTo>
                    <a:pt x="649447" y="243244"/>
                  </a:moveTo>
                  <a:cubicBezTo>
                    <a:pt x="608204" y="150757"/>
                    <a:pt x="535052" y="68937"/>
                    <a:pt x="442373" y="26360"/>
                  </a:cubicBezTo>
                  <a:cubicBezTo>
                    <a:pt x="337408" y="-21836"/>
                    <a:pt x="232728" y="-1358"/>
                    <a:pt x="141479" y="66746"/>
                  </a:cubicBezTo>
                  <a:cubicBezTo>
                    <a:pt x="80899" y="111990"/>
                    <a:pt x="32703" y="174188"/>
                    <a:pt x="2032" y="243244"/>
                  </a:cubicBezTo>
                  <a:cubicBezTo>
                    <a:pt x="-10445" y="271248"/>
                    <a:pt x="37846" y="295918"/>
                    <a:pt x="56706" y="306967"/>
                  </a:cubicBezTo>
                  <a:cubicBezTo>
                    <a:pt x="80995" y="321254"/>
                    <a:pt x="108427" y="330779"/>
                    <a:pt x="135382" y="338780"/>
                  </a:cubicBezTo>
                  <a:cubicBezTo>
                    <a:pt x="196628" y="356878"/>
                    <a:pt x="262160" y="362593"/>
                    <a:pt x="325787" y="362402"/>
                  </a:cubicBezTo>
                  <a:cubicBezTo>
                    <a:pt x="389414" y="362593"/>
                    <a:pt x="454946" y="356878"/>
                    <a:pt x="516192" y="338780"/>
                  </a:cubicBezTo>
                  <a:cubicBezTo>
                    <a:pt x="543148" y="330779"/>
                    <a:pt x="570485" y="321254"/>
                    <a:pt x="594773" y="306967"/>
                  </a:cubicBezTo>
                  <a:cubicBezTo>
                    <a:pt x="613538" y="296013"/>
                    <a:pt x="661924" y="271248"/>
                    <a:pt x="649447" y="243244"/>
                  </a:cubicBezTo>
                  <a:close/>
                </a:path>
              </a:pathLst>
            </a:custGeom>
            <a:solidFill>
              <a:srgbClr val="FDDD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5E7A688-8D0F-6E07-7CFA-2CA1CFE4225A}"/>
                </a:ext>
              </a:extLst>
            </p:cNvPr>
            <p:cNvSpPr/>
            <p:nvPr/>
          </p:nvSpPr>
          <p:spPr>
            <a:xfrm>
              <a:off x="3591020" y="4711541"/>
              <a:ext cx="1053044" cy="286808"/>
            </a:xfrm>
            <a:custGeom>
              <a:avLst/>
              <a:gdLst>
                <a:gd name="connsiteX0" fmla="*/ 1005554 w 1053044"/>
                <a:gd name="connsiteY0" fmla="*/ 0 h 286808"/>
                <a:gd name="connsiteX1" fmla="*/ 987838 w 1053044"/>
                <a:gd name="connsiteY1" fmla="*/ 97250 h 286808"/>
                <a:gd name="connsiteX2" fmla="*/ 692277 w 1053044"/>
                <a:gd name="connsiteY2" fmla="*/ 225171 h 286808"/>
                <a:gd name="connsiteX3" fmla="*/ 477393 w 1053044"/>
                <a:gd name="connsiteY3" fmla="*/ 239268 h 286808"/>
                <a:gd name="connsiteX4" fmla="*/ 262509 w 1053044"/>
                <a:gd name="connsiteY4" fmla="*/ 225171 h 286808"/>
                <a:gd name="connsiteX5" fmla="*/ 0 w 1053044"/>
                <a:gd name="connsiteY5" fmla="*/ 130683 h 286808"/>
                <a:gd name="connsiteX6" fmla="*/ 8858 w 1053044"/>
                <a:gd name="connsiteY6" fmla="*/ 144113 h 286808"/>
                <a:gd name="connsiteX7" fmla="*/ 304324 w 1053044"/>
                <a:gd name="connsiteY7" fmla="*/ 272034 h 286808"/>
                <a:gd name="connsiteX8" fmla="*/ 519208 w 1053044"/>
                <a:gd name="connsiteY8" fmla="*/ 286131 h 286808"/>
                <a:gd name="connsiteX9" fmla="*/ 734092 w 1053044"/>
                <a:gd name="connsiteY9" fmla="*/ 272034 h 286808"/>
                <a:gd name="connsiteX10" fmla="*/ 1029557 w 1053044"/>
                <a:gd name="connsiteY10" fmla="*/ 144113 h 286808"/>
                <a:gd name="connsiteX11" fmla="*/ 1005554 w 1053044"/>
                <a:gd name="connsiteY11" fmla="*/ 0 h 2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3044" h="286808">
                  <a:moveTo>
                    <a:pt x="1005554" y="0"/>
                  </a:moveTo>
                  <a:cubicBezTo>
                    <a:pt x="1016889" y="30766"/>
                    <a:pt x="1010793" y="67818"/>
                    <a:pt x="987838" y="97250"/>
                  </a:cubicBezTo>
                  <a:cubicBezTo>
                    <a:pt x="922020" y="181642"/>
                    <a:pt x="791432" y="207264"/>
                    <a:pt x="692277" y="225171"/>
                  </a:cubicBezTo>
                  <a:cubicBezTo>
                    <a:pt x="620649" y="237077"/>
                    <a:pt x="549021" y="241840"/>
                    <a:pt x="477393" y="239268"/>
                  </a:cubicBezTo>
                  <a:cubicBezTo>
                    <a:pt x="405765" y="241840"/>
                    <a:pt x="334137" y="237077"/>
                    <a:pt x="262509" y="225171"/>
                  </a:cubicBezTo>
                  <a:cubicBezTo>
                    <a:pt x="177927" y="209931"/>
                    <a:pt x="70580" y="188881"/>
                    <a:pt x="0" y="130683"/>
                  </a:cubicBezTo>
                  <a:cubicBezTo>
                    <a:pt x="2572" y="135255"/>
                    <a:pt x="5524" y="139827"/>
                    <a:pt x="8858" y="144113"/>
                  </a:cubicBezTo>
                  <a:cubicBezTo>
                    <a:pt x="74676" y="228505"/>
                    <a:pt x="205264" y="254127"/>
                    <a:pt x="304324" y="272034"/>
                  </a:cubicBezTo>
                  <a:cubicBezTo>
                    <a:pt x="375952" y="283941"/>
                    <a:pt x="447580" y="288703"/>
                    <a:pt x="519208" y="286131"/>
                  </a:cubicBezTo>
                  <a:cubicBezTo>
                    <a:pt x="590836" y="288703"/>
                    <a:pt x="662464" y="283941"/>
                    <a:pt x="734092" y="272034"/>
                  </a:cubicBezTo>
                  <a:cubicBezTo>
                    <a:pt x="833247" y="254223"/>
                    <a:pt x="963739" y="228600"/>
                    <a:pt x="1029557" y="144113"/>
                  </a:cubicBezTo>
                  <a:cubicBezTo>
                    <a:pt x="1067086" y="96203"/>
                    <a:pt x="1060037" y="28289"/>
                    <a:pt x="1005554" y="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8D0050E8-C2F0-2621-A33C-9C282ED37F15}"/>
                </a:ext>
              </a:extLst>
            </p:cNvPr>
            <p:cNvSpPr/>
            <p:nvPr/>
          </p:nvSpPr>
          <p:spPr>
            <a:xfrm>
              <a:off x="3800284" y="4581143"/>
              <a:ext cx="635822" cy="331379"/>
            </a:xfrm>
            <a:custGeom>
              <a:avLst/>
              <a:gdLst>
                <a:gd name="connsiteX0" fmla="*/ 633793 w 635822"/>
                <a:gd name="connsiteY0" fmla="*/ 212217 h 331379"/>
                <a:gd name="connsiteX1" fmla="*/ 436245 w 635822"/>
                <a:gd name="connsiteY1" fmla="*/ 0 h 331379"/>
                <a:gd name="connsiteX2" fmla="*/ 573310 w 635822"/>
                <a:gd name="connsiteY2" fmla="*/ 174688 h 331379"/>
                <a:gd name="connsiteX3" fmla="*/ 518636 w 635822"/>
                <a:gd name="connsiteY3" fmla="*/ 238411 h 331379"/>
                <a:gd name="connsiteX4" fmla="*/ 440055 w 635822"/>
                <a:gd name="connsiteY4" fmla="*/ 270224 h 331379"/>
                <a:gd name="connsiteX5" fmla="*/ 249650 w 635822"/>
                <a:gd name="connsiteY5" fmla="*/ 293942 h 331379"/>
                <a:gd name="connsiteX6" fmla="*/ 59246 w 635822"/>
                <a:gd name="connsiteY6" fmla="*/ 270224 h 331379"/>
                <a:gd name="connsiteX7" fmla="*/ 0 w 635822"/>
                <a:gd name="connsiteY7" fmla="*/ 248603 h 331379"/>
                <a:gd name="connsiteX8" fmla="*/ 41053 w 635822"/>
                <a:gd name="connsiteY8" fmla="*/ 275939 h 331379"/>
                <a:gd name="connsiteX9" fmla="*/ 119729 w 635822"/>
                <a:gd name="connsiteY9" fmla="*/ 307753 h 331379"/>
                <a:gd name="connsiteX10" fmla="*/ 310134 w 635822"/>
                <a:gd name="connsiteY10" fmla="*/ 331375 h 331379"/>
                <a:gd name="connsiteX11" fmla="*/ 500539 w 635822"/>
                <a:gd name="connsiteY11" fmla="*/ 307753 h 331379"/>
                <a:gd name="connsiteX12" fmla="*/ 579120 w 635822"/>
                <a:gd name="connsiteY12" fmla="*/ 275939 h 331379"/>
                <a:gd name="connsiteX13" fmla="*/ 633793 w 635822"/>
                <a:gd name="connsiteY13" fmla="*/ 212217 h 33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5822" h="331379">
                  <a:moveTo>
                    <a:pt x="633793" y="212217"/>
                  </a:moveTo>
                  <a:cubicBezTo>
                    <a:pt x="593979" y="122968"/>
                    <a:pt x="524447" y="43720"/>
                    <a:pt x="436245" y="0"/>
                  </a:cubicBezTo>
                  <a:cubicBezTo>
                    <a:pt x="495776" y="45053"/>
                    <a:pt x="543211" y="106966"/>
                    <a:pt x="573310" y="174688"/>
                  </a:cubicBezTo>
                  <a:cubicBezTo>
                    <a:pt x="585788" y="202692"/>
                    <a:pt x="537400" y="227362"/>
                    <a:pt x="518636" y="238411"/>
                  </a:cubicBezTo>
                  <a:cubicBezTo>
                    <a:pt x="494347" y="252698"/>
                    <a:pt x="466915" y="262223"/>
                    <a:pt x="440055" y="270224"/>
                  </a:cubicBezTo>
                  <a:cubicBezTo>
                    <a:pt x="378809" y="288322"/>
                    <a:pt x="313277" y="294037"/>
                    <a:pt x="249650" y="293942"/>
                  </a:cubicBezTo>
                  <a:cubicBezTo>
                    <a:pt x="186023" y="294037"/>
                    <a:pt x="120491" y="288322"/>
                    <a:pt x="59246" y="270224"/>
                  </a:cubicBezTo>
                  <a:cubicBezTo>
                    <a:pt x="39338" y="264319"/>
                    <a:pt x="19050" y="257556"/>
                    <a:pt x="0" y="248603"/>
                  </a:cubicBezTo>
                  <a:cubicBezTo>
                    <a:pt x="13049" y="260509"/>
                    <a:pt x="31147" y="270129"/>
                    <a:pt x="41053" y="275939"/>
                  </a:cubicBezTo>
                  <a:cubicBezTo>
                    <a:pt x="65341" y="290227"/>
                    <a:pt x="92773" y="299752"/>
                    <a:pt x="119729" y="307753"/>
                  </a:cubicBezTo>
                  <a:cubicBezTo>
                    <a:pt x="180975" y="325850"/>
                    <a:pt x="246507" y="331566"/>
                    <a:pt x="310134" y="331375"/>
                  </a:cubicBezTo>
                  <a:cubicBezTo>
                    <a:pt x="373761" y="331566"/>
                    <a:pt x="439293" y="325850"/>
                    <a:pt x="500539" y="307753"/>
                  </a:cubicBezTo>
                  <a:cubicBezTo>
                    <a:pt x="527494" y="299752"/>
                    <a:pt x="554831" y="290227"/>
                    <a:pt x="579120" y="275939"/>
                  </a:cubicBezTo>
                  <a:cubicBezTo>
                    <a:pt x="597884" y="264986"/>
                    <a:pt x="646271" y="240221"/>
                    <a:pt x="633793" y="212217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EA3DBA6-42D7-3831-CC65-BD7F9C1C3B81}"/>
                </a:ext>
              </a:extLst>
            </p:cNvPr>
            <p:cNvSpPr/>
            <p:nvPr/>
          </p:nvSpPr>
          <p:spPr>
            <a:xfrm>
              <a:off x="3684079" y="5087302"/>
              <a:ext cx="852392" cy="207311"/>
            </a:xfrm>
            <a:custGeom>
              <a:avLst/>
              <a:gdLst>
                <a:gd name="connsiteX0" fmla="*/ 840200 w 852392"/>
                <a:gd name="connsiteY0" fmla="*/ 12859 h 207311"/>
                <a:gd name="connsiteX1" fmla="*/ 462153 w 852392"/>
                <a:gd name="connsiteY1" fmla="*/ 140875 h 207311"/>
                <a:gd name="connsiteX2" fmla="*/ 426244 w 852392"/>
                <a:gd name="connsiteY2" fmla="*/ 141447 h 207311"/>
                <a:gd name="connsiteX3" fmla="*/ 390335 w 852392"/>
                <a:gd name="connsiteY3" fmla="*/ 140875 h 207311"/>
                <a:gd name="connsiteX4" fmla="*/ 12192 w 852392"/>
                <a:gd name="connsiteY4" fmla="*/ 12859 h 207311"/>
                <a:gd name="connsiteX5" fmla="*/ 0 w 852392"/>
                <a:gd name="connsiteY5" fmla="*/ 0 h 207311"/>
                <a:gd name="connsiteX6" fmla="*/ 57436 w 852392"/>
                <a:gd name="connsiteY6" fmla="*/ 92774 h 207311"/>
                <a:gd name="connsiteX7" fmla="*/ 394240 w 852392"/>
                <a:gd name="connsiteY7" fmla="*/ 206788 h 207311"/>
                <a:gd name="connsiteX8" fmla="*/ 426148 w 852392"/>
                <a:gd name="connsiteY8" fmla="*/ 207264 h 207311"/>
                <a:gd name="connsiteX9" fmla="*/ 458153 w 852392"/>
                <a:gd name="connsiteY9" fmla="*/ 206788 h 207311"/>
                <a:gd name="connsiteX10" fmla="*/ 794956 w 852392"/>
                <a:gd name="connsiteY10" fmla="*/ 92774 h 207311"/>
                <a:gd name="connsiteX11" fmla="*/ 852392 w 852392"/>
                <a:gd name="connsiteY11" fmla="*/ 0 h 207311"/>
                <a:gd name="connsiteX12" fmla="*/ 840200 w 852392"/>
                <a:gd name="connsiteY12" fmla="*/ 12859 h 20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392" h="207311">
                  <a:moveTo>
                    <a:pt x="840200" y="12859"/>
                  </a:moveTo>
                  <a:cubicBezTo>
                    <a:pt x="743426" y="104490"/>
                    <a:pt x="590550" y="134493"/>
                    <a:pt x="462153" y="140875"/>
                  </a:cubicBezTo>
                  <a:cubicBezTo>
                    <a:pt x="450152" y="141447"/>
                    <a:pt x="438245" y="141542"/>
                    <a:pt x="426244" y="141447"/>
                  </a:cubicBezTo>
                  <a:cubicBezTo>
                    <a:pt x="414338" y="141542"/>
                    <a:pt x="402336" y="141447"/>
                    <a:pt x="390335" y="140875"/>
                  </a:cubicBezTo>
                  <a:cubicBezTo>
                    <a:pt x="261842" y="134493"/>
                    <a:pt x="109061" y="104490"/>
                    <a:pt x="12192" y="12859"/>
                  </a:cubicBezTo>
                  <a:cubicBezTo>
                    <a:pt x="7906" y="8763"/>
                    <a:pt x="3810" y="4477"/>
                    <a:pt x="0" y="0"/>
                  </a:cubicBezTo>
                  <a:cubicBezTo>
                    <a:pt x="13621" y="34576"/>
                    <a:pt x="30480" y="67342"/>
                    <a:pt x="57436" y="92774"/>
                  </a:cubicBezTo>
                  <a:cubicBezTo>
                    <a:pt x="143637" y="174403"/>
                    <a:pt x="279845" y="201168"/>
                    <a:pt x="394240" y="206788"/>
                  </a:cubicBezTo>
                  <a:cubicBezTo>
                    <a:pt x="404908" y="207359"/>
                    <a:pt x="415576" y="207359"/>
                    <a:pt x="426148" y="207264"/>
                  </a:cubicBezTo>
                  <a:cubicBezTo>
                    <a:pt x="436817" y="207359"/>
                    <a:pt x="447485" y="207264"/>
                    <a:pt x="458153" y="206788"/>
                  </a:cubicBezTo>
                  <a:cubicBezTo>
                    <a:pt x="572548" y="201168"/>
                    <a:pt x="708755" y="174403"/>
                    <a:pt x="794956" y="92774"/>
                  </a:cubicBezTo>
                  <a:cubicBezTo>
                    <a:pt x="821912" y="67246"/>
                    <a:pt x="838676" y="34480"/>
                    <a:pt x="852392" y="0"/>
                  </a:cubicBezTo>
                  <a:cubicBezTo>
                    <a:pt x="848582" y="4382"/>
                    <a:pt x="844582" y="8763"/>
                    <a:pt x="840200" y="12859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D897B39-37F1-8DDB-84C3-3223B655B7B8}"/>
                </a:ext>
              </a:extLst>
            </p:cNvPr>
            <p:cNvSpPr/>
            <p:nvPr/>
          </p:nvSpPr>
          <p:spPr>
            <a:xfrm>
              <a:off x="3890892" y="4595610"/>
              <a:ext cx="175107" cy="127379"/>
            </a:xfrm>
            <a:custGeom>
              <a:avLst/>
              <a:gdLst>
                <a:gd name="connsiteX0" fmla="*/ 28550 w 175107"/>
                <a:gd name="connsiteY0" fmla="*/ 122789 h 127379"/>
                <a:gd name="connsiteX1" fmla="*/ 155137 w 175107"/>
                <a:gd name="connsiteY1" fmla="*/ 53828 h 127379"/>
                <a:gd name="connsiteX2" fmla="*/ 174283 w 175107"/>
                <a:gd name="connsiteY2" fmla="*/ 34682 h 127379"/>
                <a:gd name="connsiteX3" fmla="*/ 174283 w 175107"/>
                <a:gd name="connsiteY3" fmla="*/ 20109 h 127379"/>
                <a:gd name="connsiteX4" fmla="*/ 147803 w 175107"/>
                <a:gd name="connsiteY4" fmla="*/ 12 h 127379"/>
                <a:gd name="connsiteX5" fmla="*/ 4642 w 175107"/>
                <a:gd name="connsiteY5" fmla="*/ 98786 h 127379"/>
                <a:gd name="connsiteX6" fmla="*/ 28550 w 175107"/>
                <a:gd name="connsiteY6" fmla="*/ 122789 h 127379"/>
                <a:gd name="connsiteX7" fmla="*/ 28550 w 175107"/>
                <a:gd name="connsiteY7" fmla="*/ 122789 h 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107" h="127379">
                  <a:moveTo>
                    <a:pt x="28550" y="122789"/>
                  </a:moveTo>
                  <a:cubicBezTo>
                    <a:pt x="66269" y="90975"/>
                    <a:pt x="106465" y="64115"/>
                    <a:pt x="155137" y="53828"/>
                  </a:cubicBezTo>
                  <a:cubicBezTo>
                    <a:pt x="163710" y="52018"/>
                    <a:pt x="172568" y="43446"/>
                    <a:pt x="174283" y="34682"/>
                  </a:cubicBezTo>
                  <a:cubicBezTo>
                    <a:pt x="175235" y="29539"/>
                    <a:pt x="175521" y="25348"/>
                    <a:pt x="174283" y="20109"/>
                  </a:cubicBezTo>
                  <a:cubicBezTo>
                    <a:pt x="171425" y="8679"/>
                    <a:pt x="159804" y="-369"/>
                    <a:pt x="147803" y="12"/>
                  </a:cubicBezTo>
                  <a:cubicBezTo>
                    <a:pt x="83414" y="2202"/>
                    <a:pt x="42742" y="53732"/>
                    <a:pt x="4642" y="98786"/>
                  </a:cubicBezTo>
                  <a:cubicBezTo>
                    <a:pt x="-9550" y="115550"/>
                    <a:pt x="11786" y="136886"/>
                    <a:pt x="28550" y="122789"/>
                  </a:cubicBezTo>
                  <a:lnTo>
                    <a:pt x="28550" y="122789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BBDC099-7F0D-C487-C16A-CD921D8C1C4E}"/>
                </a:ext>
              </a:extLst>
            </p:cNvPr>
            <p:cNvSpPr/>
            <p:nvPr/>
          </p:nvSpPr>
          <p:spPr>
            <a:xfrm>
              <a:off x="3688491" y="4956758"/>
              <a:ext cx="68959" cy="152723"/>
            </a:xfrm>
            <a:custGeom>
              <a:avLst/>
              <a:gdLst>
                <a:gd name="connsiteX0" fmla="*/ 446 w 68959"/>
                <a:gd name="connsiteY0" fmla="*/ 11577 h 152723"/>
                <a:gd name="connsiteX1" fmla="*/ 44832 w 68959"/>
                <a:gd name="connsiteY1" fmla="*/ 145880 h 152723"/>
                <a:gd name="connsiteX2" fmla="*/ 68835 w 68959"/>
                <a:gd name="connsiteY2" fmla="*/ 135783 h 152723"/>
                <a:gd name="connsiteX3" fmla="*/ 18924 w 68959"/>
                <a:gd name="connsiteY3" fmla="*/ 6434 h 152723"/>
                <a:gd name="connsiteX4" fmla="*/ 446 w 68959"/>
                <a:gd name="connsiteY4" fmla="*/ 11577 h 152723"/>
                <a:gd name="connsiteX5" fmla="*/ 446 w 68959"/>
                <a:gd name="connsiteY5" fmla="*/ 11577 h 15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59" h="152723">
                  <a:moveTo>
                    <a:pt x="446" y="11577"/>
                  </a:moveTo>
                  <a:cubicBezTo>
                    <a:pt x="12733" y="56440"/>
                    <a:pt x="23877" y="104065"/>
                    <a:pt x="44832" y="145880"/>
                  </a:cubicBezTo>
                  <a:cubicBezTo>
                    <a:pt x="52166" y="160453"/>
                    <a:pt x="70645" y="149213"/>
                    <a:pt x="68835" y="135783"/>
                  </a:cubicBezTo>
                  <a:cubicBezTo>
                    <a:pt x="62644" y="89873"/>
                    <a:pt x="36069" y="48534"/>
                    <a:pt x="18924" y="6434"/>
                  </a:cubicBezTo>
                  <a:cubicBezTo>
                    <a:pt x="14352" y="-4520"/>
                    <a:pt x="-2983" y="-615"/>
                    <a:pt x="446" y="11577"/>
                  </a:cubicBezTo>
                  <a:lnTo>
                    <a:pt x="446" y="11577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F6E3A944-1AFE-1331-5D88-C82976EE689A}"/>
                </a:ext>
              </a:extLst>
            </p:cNvPr>
            <p:cNvSpPr/>
            <p:nvPr/>
          </p:nvSpPr>
          <p:spPr>
            <a:xfrm>
              <a:off x="3623502" y="4728378"/>
              <a:ext cx="32513" cy="42418"/>
            </a:xfrm>
            <a:custGeom>
              <a:avLst/>
              <a:gdLst>
                <a:gd name="connsiteX0" fmla="*/ 17715 w 32513"/>
                <a:gd name="connsiteY0" fmla="*/ 37550 h 42418"/>
                <a:gd name="connsiteX1" fmla="*/ 31431 w 32513"/>
                <a:gd name="connsiteY1" fmla="*/ 14119 h 42418"/>
                <a:gd name="connsiteX2" fmla="*/ 15334 w 32513"/>
                <a:gd name="connsiteY2" fmla="*/ 4689 h 42418"/>
                <a:gd name="connsiteX3" fmla="*/ 1142 w 32513"/>
                <a:gd name="connsiteY3" fmla="*/ 27835 h 42418"/>
                <a:gd name="connsiteX4" fmla="*/ 17715 w 32513"/>
                <a:gd name="connsiteY4" fmla="*/ 37550 h 42418"/>
                <a:gd name="connsiteX5" fmla="*/ 17715 w 32513"/>
                <a:gd name="connsiteY5" fmla="*/ 37550 h 4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13" h="42418">
                  <a:moveTo>
                    <a:pt x="17715" y="37550"/>
                  </a:moveTo>
                  <a:cubicBezTo>
                    <a:pt x="21811" y="29454"/>
                    <a:pt x="27335" y="22215"/>
                    <a:pt x="31431" y="14119"/>
                  </a:cubicBezTo>
                  <a:cubicBezTo>
                    <a:pt x="36765" y="3451"/>
                    <a:pt x="20953" y="-5979"/>
                    <a:pt x="15334" y="4689"/>
                  </a:cubicBezTo>
                  <a:cubicBezTo>
                    <a:pt x="11143" y="12690"/>
                    <a:pt x="5428" y="19834"/>
                    <a:pt x="1142" y="27835"/>
                  </a:cubicBezTo>
                  <a:cubicBezTo>
                    <a:pt x="-4478" y="38884"/>
                    <a:pt x="12191" y="48599"/>
                    <a:pt x="17715" y="37550"/>
                  </a:cubicBezTo>
                  <a:lnTo>
                    <a:pt x="17715" y="37550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3" name="图形 2">
            <a:extLst>
              <a:ext uri="{FF2B5EF4-FFF2-40B4-BE49-F238E27FC236}">
                <a16:creationId xmlns:a16="http://schemas.microsoft.com/office/drawing/2014/main" id="{E7619975-DCB4-2997-AFE8-49ABDE7A81FF}"/>
              </a:ext>
            </a:extLst>
          </p:cNvPr>
          <p:cNvGrpSpPr/>
          <p:nvPr/>
        </p:nvGrpSpPr>
        <p:grpSpPr>
          <a:xfrm>
            <a:off x="10096192" y="232454"/>
            <a:ext cx="1507021" cy="4160430"/>
            <a:chOff x="-13" y="-51"/>
            <a:chExt cx="917653" cy="2533362"/>
          </a:xfrm>
        </p:grpSpPr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E6BF5CB2-8142-7DC1-3816-424F838677C1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36" name="图形 2">
                <a:extLst>
                  <a:ext uri="{FF2B5EF4-FFF2-40B4-BE49-F238E27FC236}">
                    <a16:creationId xmlns:a16="http://schemas.microsoft.com/office/drawing/2014/main" id="{E88FA9C9-F907-9403-D7CB-E6804D64942D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43" name="图形 2">
                  <a:extLst>
                    <a:ext uri="{FF2B5EF4-FFF2-40B4-BE49-F238E27FC236}">
                      <a16:creationId xmlns:a16="http://schemas.microsoft.com/office/drawing/2014/main" id="{D227C55C-3EEE-3080-3662-70055454BE03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60" name="图形 2">
                    <a:extLst>
                      <a:ext uri="{FF2B5EF4-FFF2-40B4-BE49-F238E27FC236}">
                        <a16:creationId xmlns:a16="http://schemas.microsoft.com/office/drawing/2014/main" id="{F1425A4E-1F99-75EB-AA35-005E0F1A10AE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63" name="图形 2">
                      <a:extLst>
                        <a:ext uri="{FF2B5EF4-FFF2-40B4-BE49-F238E27FC236}">
                          <a16:creationId xmlns:a16="http://schemas.microsoft.com/office/drawing/2014/main" id="{ECAB9C34-C03E-8FD0-93FB-38971AF939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165" name="任意多边形: 形状 164">
                        <a:extLst>
                          <a:ext uri="{FF2B5EF4-FFF2-40B4-BE49-F238E27FC236}">
                            <a16:creationId xmlns:a16="http://schemas.microsoft.com/office/drawing/2014/main" id="{33E2AF81-396B-2566-3D74-6F5A7CC706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6" name="图形 2">
                        <a:extLst>
                          <a:ext uri="{FF2B5EF4-FFF2-40B4-BE49-F238E27FC236}">
                            <a16:creationId xmlns:a16="http://schemas.microsoft.com/office/drawing/2014/main" id="{6A71D41B-32C1-727B-B698-6860C0DE04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7" name="任意多边形: 形状 166">
                          <a:extLst>
                            <a:ext uri="{FF2B5EF4-FFF2-40B4-BE49-F238E27FC236}">
                              <a16:creationId xmlns:a16="http://schemas.microsoft.com/office/drawing/2014/main" id="{299E569D-BB85-35E9-D3D3-AF9A22624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969092CE-9CF2-532D-5B3D-6B719DE90E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4" name="任意多边形: 形状 163">
                      <a:extLst>
                        <a:ext uri="{FF2B5EF4-FFF2-40B4-BE49-F238E27FC236}">
                          <a16:creationId xmlns:a16="http://schemas.microsoft.com/office/drawing/2014/main" id="{B2528043-7FAF-2D57-F8F0-1D476D6F2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80157E7D-7993-37AA-AB35-67FCCD56E5CC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1A550B7D-8EE5-F26E-0F7F-DC8666120B9F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图形 2">
                  <a:extLst>
                    <a:ext uri="{FF2B5EF4-FFF2-40B4-BE49-F238E27FC236}">
                      <a16:creationId xmlns:a16="http://schemas.microsoft.com/office/drawing/2014/main" id="{D050DFEA-7F09-012E-38EB-4611C2295811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51" name="图形 2">
                    <a:extLst>
                      <a:ext uri="{FF2B5EF4-FFF2-40B4-BE49-F238E27FC236}">
                        <a16:creationId xmlns:a16="http://schemas.microsoft.com/office/drawing/2014/main" id="{59CC09AC-2A1B-4108-78FE-CC93EE8D806A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54" name="图形 2">
                      <a:extLst>
                        <a:ext uri="{FF2B5EF4-FFF2-40B4-BE49-F238E27FC236}">
                          <a16:creationId xmlns:a16="http://schemas.microsoft.com/office/drawing/2014/main" id="{94F7EE03-0211-A7CB-A106-ABA8F28ADB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56" name="任意多边形: 形状 155">
                        <a:extLst>
                          <a:ext uri="{FF2B5EF4-FFF2-40B4-BE49-F238E27FC236}">
                            <a16:creationId xmlns:a16="http://schemas.microsoft.com/office/drawing/2014/main" id="{0B7FFF6F-A2E9-C234-F2B2-E2F0901129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7" name="图形 2">
                        <a:extLst>
                          <a:ext uri="{FF2B5EF4-FFF2-40B4-BE49-F238E27FC236}">
                            <a16:creationId xmlns:a16="http://schemas.microsoft.com/office/drawing/2014/main" id="{AD5A9684-1C9E-A28E-335F-8D05695793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8" name="任意多边形: 形状 157">
                          <a:extLst>
                            <a:ext uri="{FF2B5EF4-FFF2-40B4-BE49-F238E27FC236}">
                              <a16:creationId xmlns:a16="http://schemas.microsoft.com/office/drawing/2014/main" id="{0773C680-AC6C-C46B-13AE-AB4D9EB53F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0A27E5CF-1DC5-DB66-2B64-3167AF1ADA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F3B1D271-4F16-63EA-B4E4-C4E3B1668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742BF87F-A7D3-8A8A-CC8C-0DCA845DA74A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CEB8ABF4-9847-2A86-7B9C-572154AAC6E8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图形 2">
                  <a:extLst>
                    <a:ext uri="{FF2B5EF4-FFF2-40B4-BE49-F238E27FC236}">
                      <a16:creationId xmlns:a16="http://schemas.microsoft.com/office/drawing/2014/main" id="{B8C2DCC2-1073-10F3-A88B-019E28B76F56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42" name="图形 2">
                    <a:extLst>
                      <a:ext uri="{FF2B5EF4-FFF2-40B4-BE49-F238E27FC236}">
                        <a16:creationId xmlns:a16="http://schemas.microsoft.com/office/drawing/2014/main" id="{E45DB08B-4CBE-6402-B235-50F93A7DE353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45" name="图形 2">
                      <a:extLst>
                        <a:ext uri="{FF2B5EF4-FFF2-40B4-BE49-F238E27FC236}">
                          <a16:creationId xmlns:a16="http://schemas.microsoft.com/office/drawing/2014/main" id="{FF86C3F3-D1E4-CA2D-886F-A3E20CC6B7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47" name="任意多边形: 形状 146">
                        <a:extLst>
                          <a:ext uri="{FF2B5EF4-FFF2-40B4-BE49-F238E27FC236}">
                            <a16:creationId xmlns:a16="http://schemas.microsoft.com/office/drawing/2014/main" id="{08D48C5B-652B-16DD-C148-CB234C77B7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8" name="图形 2">
                        <a:extLst>
                          <a:ext uri="{FF2B5EF4-FFF2-40B4-BE49-F238E27FC236}">
                            <a16:creationId xmlns:a16="http://schemas.microsoft.com/office/drawing/2014/main" id="{ADB914A4-7B2E-36DD-89D0-4F87235AA1A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9" name="任意多边形: 形状 148">
                          <a:extLst>
                            <a:ext uri="{FF2B5EF4-FFF2-40B4-BE49-F238E27FC236}">
                              <a16:creationId xmlns:a16="http://schemas.microsoft.com/office/drawing/2014/main" id="{D5EDE7AA-679E-CA44-152D-02A3C47DEB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8D63A6DC-AB48-FE6B-BA39-38A06940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833C40B2-F107-B52E-FF6F-45CDDA8E8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86973B62-2540-27A5-DAFD-D78A2BA3E0FB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29FEC416-608A-B1A4-EF2A-6D94A9AEA1A9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" name="图形 2">
                  <a:extLst>
                    <a:ext uri="{FF2B5EF4-FFF2-40B4-BE49-F238E27FC236}">
                      <a16:creationId xmlns:a16="http://schemas.microsoft.com/office/drawing/2014/main" id="{00FF0E64-8E72-160B-74F1-EEB2B527F0D5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33" name="图形 2">
                    <a:extLst>
                      <a:ext uri="{FF2B5EF4-FFF2-40B4-BE49-F238E27FC236}">
                        <a16:creationId xmlns:a16="http://schemas.microsoft.com/office/drawing/2014/main" id="{CD49971D-D150-4BC1-01CB-7A32B4475863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36" name="图形 2">
                      <a:extLst>
                        <a:ext uri="{FF2B5EF4-FFF2-40B4-BE49-F238E27FC236}">
                          <a16:creationId xmlns:a16="http://schemas.microsoft.com/office/drawing/2014/main" id="{83882B87-A705-6D66-8907-79E9BB74DF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70F02582-409B-586C-5887-F59B0FBF96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9" name="图形 2">
                        <a:extLst>
                          <a:ext uri="{FF2B5EF4-FFF2-40B4-BE49-F238E27FC236}">
                            <a16:creationId xmlns:a16="http://schemas.microsoft.com/office/drawing/2014/main" id="{521B3E4F-7EE7-C339-9399-489D6F615FA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0" name="任意多边形: 形状 139">
                          <a:extLst>
                            <a:ext uri="{FF2B5EF4-FFF2-40B4-BE49-F238E27FC236}">
                              <a16:creationId xmlns:a16="http://schemas.microsoft.com/office/drawing/2014/main" id="{9FF88E5F-4659-8107-AE7F-515DEA7F18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F0AC1EA1-4B19-A821-F2E4-1514DD6CC2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7" name="任意多边形: 形状 136">
                      <a:extLst>
                        <a:ext uri="{FF2B5EF4-FFF2-40B4-BE49-F238E27FC236}">
                          <a16:creationId xmlns:a16="http://schemas.microsoft.com/office/drawing/2014/main" id="{828CEEF9-BDFC-5318-751E-FE3259E84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6764F66B-C909-0EDD-46FB-800ED9D86F83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6E9CB03C-B772-4E29-238A-DFC961B6CF06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7A00994B-2E41-001E-DB03-5FD6011C64C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1E147833-B568-8135-911D-831D1A0C7D1C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22413ABE-0F57-9D3C-AC75-F35D1BEB13B9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F8D8D723-D246-0BF0-1BCC-40E11148A333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6A0A4510-9A5C-8D3D-1957-BEBFED1486A3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2" name="图形 2">
                  <a:extLst>
                    <a:ext uri="{FF2B5EF4-FFF2-40B4-BE49-F238E27FC236}">
                      <a16:creationId xmlns:a16="http://schemas.microsoft.com/office/drawing/2014/main" id="{CA07D3EE-101A-BD76-1C11-38ED376508C1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24" name="图形 2">
                    <a:extLst>
                      <a:ext uri="{FF2B5EF4-FFF2-40B4-BE49-F238E27FC236}">
                        <a16:creationId xmlns:a16="http://schemas.microsoft.com/office/drawing/2014/main" id="{F4C9EC86-49E3-93C3-6C9E-F279BE607561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27" name="图形 2">
                      <a:extLst>
                        <a:ext uri="{FF2B5EF4-FFF2-40B4-BE49-F238E27FC236}">
                          <a16:creationId xmlns:a16="http://schemas.microsoft.com/office/drawing/2014/main" id="{066F10A3-0B53-5ABC-CA6F-F9EB32A7F9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59E6111C-5C10-1ADA-ABE0-1914B6F93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0" name="图形 2">
                        <a:extLst>
                          <a:ext uri="{FF2B5EF4-FFF2-40B4-BE49-F238E27FC236}">
                            <a16:creationId xmlns:a16="http://schemas.microsoft.com/office/drawing/2014/main" id="{D978CF1D-EF77-75B3-138C-85F261BB41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1" name="任意多边形: 形状 130">
                          <a:extLst>
                            <a:ext uri="{FF2B5EF4-FFF2-40B4-BE49-F238E27FC236}">
                              <a16:creationId xmlns:a16="http://schemas.microsoft.com/office/drawing/2014/main" id="{AF9B1200-92E6-8C0D-5524-85B28C8A57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0A3A754C-66ED-A1DF-A72A-30DDEF169E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B9D18705-0ADB-7A7F-C149-14F5C40EF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B17EF3CF-50EC-6A02-9CAB-82659588A42B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5C8FF453-7B94-A47E-D83E-D4E9F09204E1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" name="图形 2">
                  <a:extLst>
                    <a:ext uri="{FF2B5EF4-FFF2-40B4-BE49-F238E27FC236}">
                      <a16:creationId xmlns:a16="http://schemas.microsoft.com/office/drawing/2014/main" id="{15554215-4191-4638-1816-BB0A37D5756D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15" name="图形 2">
                    <a:extLst>
                      <a:ext uri="{FF2B5EF4-FFF2-40B4-BE49-F238E27FC236}">
                        <a16:creationId xmlns:a16="http://schemas.microsoft.com/office/drawing/2014/main" id="{CA366EE5-48D4-95C5-2EF0-F81464CAB1ED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18" name="图形 2">
                      <a:extLst>
                        <a:ext uri="{FF2B5EF4-FFF2-40B4-BE49-F238E27FC236}">
                          <a16:creationId xmlns:a16="http://schemas.microsoft.com/office/drawing/2014/main" id="{5F4A338D-829C-EFC7-6C50-77649413A7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6EAB76A9-55D2-D046-0469-D84A8EBBD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1" name="图形 2">
                        <a:extLst>
                          <a:ext uri="{FF2B5EF4-FFF2-40B4-BE49-F238E27FC236}">
                            <a16:creationId xmlns:a16="http://schemas.microsoft.com/office/drawing/2014/main" id="{9BCF271F-3044-C7D6-8004-59B1ADDEFE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2" name="任意多边形: 形状 121">
                          <a:extLst>
                            <a:ext uri="{FF2B5EF4-FFF2-40B4-BE49-F238E27FC236}">
                              <a16:creationId xmlns:a16="http://schemas.microsoft.com/office/drawing/2014/main" id="{05B98103-79E2-9EEC-9973-58865F5CF7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2C58DE4E-4401-6993-D28D-F898B9E752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9" name="任意多边形: 形状 118">
                      <a:extLst>
                        <a:ext uri="{FF2B5EF4-FFF2-40B4-BE49-F238E27FC236}">
                          <a16:creationId xmlns:a16="http://schemas.microsoft.com/office/drawing/2014/main" id="{FF9B7A12-F636-BF7E-4BAD-3F52EB8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81E34F77-B993-ED20-54BD-39C4D0F206BF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D0E2252D-5C81-FD53-D816-98B53DB605B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37C9D148-AB90-3538-390A-637B020EE1E7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5" name="图形 2">
                  <a:extLst>
                    <a:ext uri="{FF2B5EF4-FFF2-40B4-BE49-F238E27FC236}">
                      <a16:creationId xmlns:a16="http://schemas.microsoft.com/office/drawing/2014/main" id="{616D30E3-6AB5-0CB0-66CC-4904A1A9B7D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06" name="图形 2">
                    <a:extLst>
                      <a:ext uri="{FF2B5EF4-FFF2-40B4-BE49-F238E27FC236}">
                        <a16:creationId xmlns:a16="http://schemas.microsoft.com/office/drawing/2014/main" id="{24C5F930-8C0D-40AE-C9DE-DB74B3624A08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09" name="图形 2">
                      <a:extLst>
                        <a:ext uri="{FF2B5EF4-FFF2-40B4-BE49-F238E27FC236}">
                          <a16:creationId xmlns:a16="http://schemas.microsoft.com/office/drawing/2014/main" id="{5323EA83-C653-52F7-91AA-44778346F3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11" name="任意多边形: 形状 110">
                        <a:extLst>
                          <a:ext uri="{FF2B5EF4-FFF2-40B4-BE49-F238E27FC236}">
                            <a16:creationId xmlns:a16="http://schemas.microsoft.com/office/drawing/2014/main" id="{62EF0A59-B817-C9FF-B0FE-75027E669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2" name="图形 2">
                        <a:extLst>
                          <a:ext uri="{FF2B5EF4-FFF2-40B4-BE49-F238E27FC236}">
                            <a16:creationId xmlns:a16="http://schemas.microsoft.com/office/drawing/2014/main" id="{2D997F19-84EB-5E7E-3A24-17361E1B78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3" name="任意多边形: 形状 112">
                          <a:extLst>
                            <a:ext uri="{FF2B5EF4-FFF2-40B4-BE49-F238E27FC236}">
                              <a16:creationId xmlns:a16="http://schemas.microsoft.com/office/drawing/2014/main" id="{33AB346F-E04A-F304-185D-D287CFFDC7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F8A27FA4-7994-2954-E040-72FD81697B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0" name="任意多边形: 形状 109">
                      <a:extLst>
                        <a:ext uri="{FF2B5EF4-FFF2-40B4-BE49-F238E27FC236}">
                          <a16:creationId xmlns:a16="http://schemas.microsoft.com/office/drawing/2014/main" id="{B2F65E66-3CBC-439E-FFCB-00EE92222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0CBC3CD4-B0D4-11AD-9A39-27F5D8AAB820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07BDA998-B5A9-798E-C9A3-F9250415E68D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6" name="图形 2">
                  <a:extLst>
                    <a:ext uri="{FF2B5EF4-FFF2-40B4-BE49-F238E27FC236}">
                      <a16:creationId xmlns:a16="http://schemas.microsoft.com/office/drawing/2014/main" id="{83C14CBF-87CB-414B-D7CC-00ACFD2B0A60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97" name="图形 2">
                    <a:extLst>
                      <a:ext uri="{FF2B5EF4-FFF2-40B4-BE49-F238E27FC236}">
                        <a16:creationId xmlns:a16="http://schemas.microsoft.com/office/drawing/2014/main" id="{22B0A4A6-70BC-3F6E-F9F3-9192653E6F8F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00" name="图形 2">
                      <a:extLst>
                        <a:ext uri="{FF2B5EF4-FFF2-40B4-BE49-F238E27FC236}">
                          <a16:creationId xmlns:a16="http://schemas.microsoft.com/office/drawing/2014/main" id="{D5F73082-D9B8-48BD-5322-EF33292D84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02" name="任意多边形: 形状 101">
                        <a:extLst>
                          <a:ext uri="{FF2B5EF4-FFF2-40B4-BE49-F238E27FC236}">
                            <a16:creationId xmlns:a16="http://schemas.microsoft.com/office/drawing/2014/main" id="{07673776-9C83-DF47-882E-880C4FCC1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3" name="图形 2">
                        <a:extLst>
                          <a:ext uri="{FF2B5EF4-FFF2-40B4-BE49-F238E27FC236}">
                            <a16:creationId xmlns:a16="http://schemas.microsoft.com/office/drawing/2014/main" id="{D981EE7D-BA86-69C1-758D-C374D2AB3CC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4" name="任意多边形: 形状 103">
                          <a:extLst>
                            <a:ext uri="{FF2B5EF4-FFF2-40B4-BE49-F238E27FC236}">
                              <a16:creationId xmlns:a16="http://schemas.microsoft.com/office/drawing/2014/main" id="{5D8135AE-EC7B-155F-D8ED-7F50CCFBA8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69121A06-D369-75A1-885F-28E41E88F7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1" name="任意多边形: 形状 100">
                      <a:extLst>
                        <a:ext uri="{FF2B5EF4-FFF2-40B4-BE49-F238E27FC236}">
                          <a16:creationId xmlns:a16="http://schemas.microsoft.com/office/drawing/2014/main" id="{22021D22-05CD-2552-D821-3F1ABF9ED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97100A98-71A7-A269-2EB9-72CF625AEBF7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5C92F0D4-1ECD-43F0-A021-EDD2667776D3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" name="图形 2">
                  <a:extLst>
                    <a:ext uri="{FF2B5EF4-FFF2-40B4-BE49-F238E27FC236}">
                      <a16:creationId xmlns:a16="http://schemas.microsoft.com/office/drawing/2014/main" id="{AB5905DB-DAF2-6385-F7B7-343586F2A942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88" name="图形 2">
                    <a:extLst>
                      <a:ext uri="{FF2B5EF4-FFF2-40B4-BE49-F238E27FC236}">
                        <a16:creationId xmlns:a16="http://schemas.microsoft.com/office/drawing/2014/main" id="{4E45FBB0-BBA6-EE64-A5AB-A71D578485C3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91" name="图形 2">
                      <a:extLst>
                        <a:ext uri="{FF2B5EF4-FFF2-40B4-BE49-F238E27FC236}">
                          <a16:creationId xmlns:a16="http://schemas.microsoft.com/office/drawing/2014/main" id="{B7FB4D7A-3A8B-5846-8582-3970DA421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93" name="任意多边形: 形状 92">
                        <a:extLst>
                          <a:ext uri="{FF2B5EF4-FFF2-40B4-BE49-F238E27FC236}">
                            <a16:creationId xmlns:a16="http://schemas.microsoft.com/office/drawing/2014/main" id="{428F0C08-0343-07A4-0F6B-868380751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94" name="图形 2">
                        <a:extLst>
                          <a:ext uri="{FF2B5EF4-FFF2-40B4-BE49-F238E27FC236}">
                            <a16:creationId xmlns:a16="http://schemas.microsoft.com/office/drawing/2014/main" id="{6AAA8C10-3311-1EDB-3C67-4C5ACB71EA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95" name="任意多边形: 形状 94">
                          <a:extLst>
                            <a:ext uri="{FF2B5EF4-FFF2-40B4-BE49-F238E27FC236}">
                              <a16:creationId xmlns:a16="http://schemas.microsoft.com/office/drawing/2014/main" id="{B81E9B6D-F96A-9B49-2B51-C103B54CBA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" name="任意多边形: 形状 95">
                          <a:extLst>
                            <a:ext uri="{FF2B5EF4-FFF2-40B4-BE49-F238E27FC236}">
                              <a16:creationId xmlns:a16="http://schemas.microsoft.com/office/drawing/2014/main" id="{B2215AEE-043F-012B-47C9-F51D315288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92" name="任意多边形: 形状 91">
                      <a:extLst>
                        <a:ext uri="{FF2B5EF4-FFF2-40B4-BE49-F238E27FC236}">
                          <a16:creationId xmlns:a16="http://schemas.microsoft.com/office/drawing/2014/main" id="{A1006774-B670-7CC7-7DCF-E713DA15FD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94C89D29-41DC-53F1-C755-D83F510DD4C6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EF4B0D1C-CC14-AEF7-B821-DC47EA8A66C5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8" name="图形 2">
                  <a:extLst>
                    <a:ext uri="{FF2B5EF4-FFF2-40B4-BE49-F238E27FC236}">
                      <a16:creationId xmlns:a16="http://schemas.microsoft.com/office/drawing/2014/main" id="{FD0C52CE-7323-FBDC-F04E-5C4998F5762F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79" name="图形 2">
                    <a:extLst>
                      <a:ext uri="{FF2B5EF4-FFF2-40B4-BE49-F238E27FC236}">
                        <a16:creationId xmlns:a16="http://schemas.microsoft.com/office/drawing/2014/main" id="{C4AA7D66-6F9F-A4B3-39FB-E61614E1D757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82" name="图形 2">
                      <a:extLst>
                        <a:ext uri="{FF2B5EF4-FFF2-40B4-BE49-F238E27FC236}">
                          <a16:creationId xmlns:a16="http://schemas.microsoft.com/office/drawing/2014/main" id="{ADAACD54-28CB-46F2-E2A5-6A13360E83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84" name="任意多边形: 形状 83">
                        <a:extLst>
                          <a:ext uri="{FF2B5EF4-FFF2-40B4-BE49-F238E27FC236}">
                            <a16:creationId xmlns:a16="http://schemas.microsoft.com/office/drawing/2014/main" id="{22BAD109-6CB5-F4E1-E016-955D906435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85" name="图形 2">
                        <a:extLst>
                          <a:ext uri="{FF2B5EF4-FFF2-40B4-BE49-F238E27FC236}">
                            <a16:creationId xmlns:a16="http://schemas.microsoft.com/office/drawing/2014/main" id="{C818E550-B626-6C9B-5EFE-D32EA90026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86" name="任意多边形: 形状 85">
                          <a:extLst>
                            <a:ext uri="{FF2B5EF4-FFF2-40B4-BE49-F238E27FC236}">
                              <a16:creationId xmlns:a16="http://schemas.microsoft.com/office/drawing/2014/main" id="{DB5FCAFF-16BF-AF32-05A5-FD284252EE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7" name="任意多边形: 形状 86">
                          <a:extLst>
                            <a:ext uri="{FF2B5EF4-FFF2-40B4-BE49-F238E27FC236}">
                              <a16:creationId xmlns:a16="http://schemas.microsoft.com/office/drawing/2014/main" id="{E981DFEC-3C6D-D5EF-D398-BF5BB379CF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83" name="任意多边形: 形状 82">
                      <a:extLst>
                        <a:ext uri="{FF2B5EF4-FFF2-40B4-BE49-F238E27FC236}">
                          <a16:creationId xmlns:a16="http://schemas.microsoft.com/office/drawing/2014/main" id="{E078601B-A023-D1C7-9660-979FA7E3C1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1B10CF20-4D8D-23F8-15E7-E7C994C220A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B7107DB6-F36A-EA80-C5EE-B7B69468D241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9" name="图形 2">
                  <a:extLst>
                    <a:ext uri="{FF2B5EF4-FFF2-40B4-BE49-F238E27FC236}">
                      <a16:creationId xmlns:a16="http://schemas.microsoft.com/office/drawing/2014/main" id="{3905D9B3-429F-CA2E-84FE-09ACEFB8BC8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70" name="图形 2">
                    <a:extLst>
                      <a:ext uri="{FF2B5EF4-FFF2-40B4-BE49-F238E27FC236}">
                        <a16:creationId xmlns:a16="http://schemas.microsoft.com/office/drawing/2014/main" id="{0187CF49-0FE6-9AA2-1E07-75D793A2D2EC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73" name="图形 2">
                      <a:extLst>
                        <a:ext uri="{FF2B5EF4-FFF2-40B4-BE49-F238E27FC236}">
                          <a16:creationId xmlns:a16="http://schemas.microsoft.com/office/drawing/2014/main" id="{0B68DA7F-AC07-B4C0-3D87-3C6C6F166F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75" name="任意多边形: 形状 74">
                        <a:extLst>
                          <a:ext uri="{FF2B5EF4-FFF2-40B4-BE49-F238E27FC236}">
                            <a16:creationId xmlns:a16="http://schemas.microsoft.com/office/drawing/2014/main" id="{C238FB81-D577-6DAB-093D-5A6CF190A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" name="图形 2">
                        <a:extLst>
                          <a:ext uri="{FF2B5EF4-FFF2-40B4-BE49-F238E27FC236}">
                            <a16:creationId xmlns:a16="http://schemas.microsoft.com/office/drawing/2014/main" id="{32F637A3-8F02-0B40-9FE6-0DE54E9648A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" name="任意多边形: 形状 76">
                          <a:extLst>
                            <a:ext uri="{FF2B5EF4-FFF2-40B4-BE49-F238E27FC236}">
                              <a16:creationId xmlns:a16="http://schemas.microsoft.com/office/drawing/2014/main" id="{CBDFDDEC-8B28-5F31-D6F7-912B9AD4D6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8" name="任意多边形: 形状 77">
                          <a:extLst>
                            <a:ext uri="{FF2B5EF4-FFF2-40B4-BE49-F238E27FC236}">
                              <a16:creationId xmlns:a16="http://schemas.microsoft.com/office/drawing/2014/main" id="{B990F014-7A59-9A15-AAF5-36F3F7AC5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" name="任意多边形: 形状 73">
                      <a:extLst>
                        <a:ext uri="{FF2B5EF4-FFF2-40B4-BE49-F238E27FC236}">
                          <a16:creationId xmlns:a16="http://schemas.microsoft.com/office/drawing/2014/main" id="{8E580596-3144-BFE0-BBED-B14DE9C30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79993EC1-9BA6-A238-31E2-01C62C49B142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13AEAF21-312B-D8F1-AF3B-EB57B0A4D534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0" name="图形 2">
                  <a:extLst>
                    <a:ext uri="{FF2B5EF4-FFF2-40B4-BE49-F238E27FC236}">
                      <a16:creationId xmlns:a16="http://schemas.microsoft.com/office/drawing/2014/main" id="{7BFF2171-A374-BF27-0F0A-094DED90358C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1" name="图形 2">
                    <a:extLst>
                      <a:ext uri="{FF2B5EF4-FFF2-40B4-BE49-F238E27FC236}">
                        <a16:creationId xmlns:a16="http://schemas.microsoft.com/office/drawing/2014/main" id="{DDC0B8FF-F06B-4C51-4529-65D38352D78D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4" name="图形 2">
                      <a:extLst>
                        <a:ext uri="{FF2B5EF4-FFF2-40B4-BE49-F238E27FC236}">
                          <a16:creationId xmlns:a16="http://schemas.microsoft.com/office/drawing/2014/main" id="{0B5F1046-1C4A-6CB6-4B7B-B8DE24B6D2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6" name="任意多边形: 形状 65">
                        <a:extLst>
                          <a:ext uri="{FF2B5EF4-FFF2-40B4-BE49-F238E27FC236}">
                            <a16:creationId xmlns:a16="http://schemas.microsoft.com/office/drawing/2014/main" id="{AB744EA1-A189-025F-616E-38E37C4354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" name="图形 2">
                        <a:extLst>
                          <a:ext uri="{FF2B5EF4-FFF2-40B4-BE49-F238E27FC236}">
                            <a16:creationId xmlns:a16="http://schemas.microsoft.com/office/drawing/2014/main" id="{F38B1B0A-2652-9683-71BA-EAA7A0826D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" name="任意多边形: 形状 67">
                          <a:extLst>
                            <a:ext uri="{FF2B5EF4-FFF2-40B4-BE49-F238E27FC236}">
                              <a16:creationId xmlns:a16="http://schemas.microsoft.com/office/drawing/2014/main" id="{882B4AD7-256C-2E69-E68C-E696C8FF1E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" name="任意多边形: 形状 68">
                          <a:extLst>
                            <a:ext uri="{FF2B5EF4-FFF2-40B4-BE49-F238E27FC236}">
                              <a16:creationId xmlns:a16="http://schemas.microsoft.com/office/drawing/2014/main" id="{D8FA577B-A4A5-3F6B-13A3-6C8DF81B3A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5" name="任意多边形: 形状 64">
                      <a:extLst>
                        <a:ext uri="{FF2B5EF4-FFF2-40B4-BE49-F238E27FC236}">
                          <a16:creationId xmlns:a16="http://schemas.microsoft.com/office/drawing/2014/main" id="{2968FCB9-09BA-D258-2A17-99704932EA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C20D495B-67E2-5CDD-02DD-7B29FA732815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E2A1DB5C-1B02-F25E-3B96-FB6E6BD5D7B1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" name="图形 2">
                <a:extLst>
                  <a:ext uri="{FF2B5EF4-FFF2-40B4-BE49-F238E27FC236}">
                    <a16:creationId xmlns:a16="http://schemas.microsoft.com/office/drawing/2014/main" id="{72DD5978-7781-5DBA-FA39-7D46E84A4E6D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2F085E61-4A7F-5267-0AA2-8CD01AD1583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17178A93-8155-5C7D-9788-22ACCCB07AD8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AE5BFDDC-82DE-991B-CEA4-3097DDBC5FEB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D197C76-5F32-549B-16B8-DCC10D2BB17F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1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E8CBD274-66EE-C3BA-6E72-F0D73A1B1AE8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539C77C-D303-A579-AD51-F380A15EC321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38" name="图形 2">
            <a:extLst>
              <a:ext uri="{FF2B5EF4-FFF2-40B4-BE49-F238E27FC236}">
                <a16:creationId xmlns:a16="http://schemas.microsoft.com/office/drawing/2014/main" id="{CA71A381-697B-C161-E857-D23C282B3D0A}"/>
              </a:ext>
            </a:extLst>
          </p:cNvPr>
          <p:cNvGrpSpPr/>
          <p:nvPr/>
        </p:nvGrpSpPr>
        <p:grpSpPr>
          <a:xfrm>
            <a:off x="555275" y="232454"/>
            <a:ext cx="1507021" cy="4160430"/>
            <a:chOff x="-13" y="-51"/>
            <a:chExt cx="917653" cy="2533362"/>
          </a:xfrm>
        </p:grpSpPr>
        <p:grpSp>
          <p:nvGrpSpPr>
            <p:cNvPr id="639" name="图形 2">
              <a:extLst>
                <a:ext uri="{FF2B5EF4-FFF2-40B4-BE49-F238E27FC236}">
                  <a16:creationId xmlns:a16="http://schemas.microsoft.com/office/drawing/2014/main" id="{85A51F55-6160-2B43-A864-C107914AAB95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641" name="图形 2">
                <a:extLst>
                  <a:ext uri="{FF2B5EF4-FFF2-40B4-BE49-F238E27FC236}">
                    <a16:creationId xmlns:a16="http://schemas.microsoft.com/office/drawing/2014/main" id="{429AFBF5-EFD8-4726-AE6D-CD6255C91670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648" name="图形 2">
                  <a:extLst>
                    <a:ext uri="{FF2B5EF4-FFF2-40B4-BE49-F238E27FC236}">
                      <a16:creationId xmlns:a16="http://schemas.microsoft.com/office/drawing/2014/main" id="{AE996130-A805-8DA5-5BC8-A838B495E241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765" name="图形 2">
                    <a:extLst>
                      <a:ext uri="{FF2B5EF4-FFF2-40B4-BE49-F238E27FC236}">
                        <a16:creationId xmlns:a16="http://schemas.microsoft.com/office/drawing/2014/main" id="{3D9997F6-45AA-AE37-05A2-3E2072D63A71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768" name="图形 2">
                      <a:extLst>
                        <a:ext uri="{FF2B5EF4-FFF2-40B4-BE49-F238E27FC236}">
                          <a16:creationId xmlns:a16="http://schemas.microsoft.com/office/drawing/2014/main" id="{65ECDEA5-4638-0539-EA6E-FDC799D66E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770" name="任意多边形: 形状 769">
                        <a:extLst>
                          <a:ext uri="{FF2B5EF4-FFF2-40B4-BE49-F238E27FC236}">
                            <a16:creationId xmlns:a16="http://schemas.microsoft.com/office/drawing/2014/main" id="{37812A5F-C99F-9EF6-6F67-E3419CA2AA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71" name="图形 2">
                        <a:extLst>
                          <a:ext uri="{FF2B5EF4-FFF2-40B4-BE49-F238E27FC236}">
                            <a16:creationId xmlns:a16="http://schemas.microsoft.com/office/drawing/2014/main" id="{D09D6D8D-5E8C-323E-77A9-912B832FA9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2" name="任意多边形: 形状 771">
                          <a:extLst>
                            <a:ext uri="{FF2B5EF4-FFF2-40B4-BE49-F238E27FC236}">
                              <a16:creationId xmlns:a16="http://schemas.microsoft.com/office/drawing/2014/main" id="{0B4B0C67-7695-CC0B-EB50-393D9E5760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73" name="任意多边形: 形状 772">
                          <a:extLst>
                            <a:ext uri="{FF2B5EF4-FFF2-40B4-BE49-F238E27FC236}">
                              <a16:creationId xmlns:a16="http://schemas.microsoft.com/office/drawing/2014/main" id="{11D3779B-D5A7-11C4-6D26-D410F9E65D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9" name="任意多边形: 形状 768">
                      <a:extLst>
                        <a:ext uri="{FF2B5EF4-FFF2-40B4-BE49-F238E27FC236}">
                          <a16:creationId xmlns:a16="http://schemas.microsoft.com/office/drawing/2014/main" id="{532A2D00-A800-3EAD-D05D-B782D1FD5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66" name="任意多边形: 形状 765">
                    <a:extLst>
                      <a:ext uri="{FF2B5EF4-FFF2-40B4-BE49-F238E27FC236}">
                        <a16:creationId xmlns:a16="http://schemas.microsoft.com/office/drawing/2014/main" id="{F4572158-8FCB-8506-7CFB-10B70A4C155E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7" name="任意多边形: 形状 766">
                    <a:extLst>
                      <a:ext uri="{FF2B5EF4-FFF2-40B4-BE49-F238E27FC236}">
                        <a16:creationId xmlns:a16="http://schemas.microsoft.com/office/drawing/2014/main" id="{CBF2FE33-D5A0-681A-54E4-AA59F1C09AA1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9" name="图形 2">
                  <a:extLst>
                    <a:ext uri="{FF2B5EF4-FFF2-40B4-BE49-F238E27FC236}">
                      <a16:creationId xmlns:a16="http://schemas.microsoft.com/office/drawing/2014/main" id="{EC5E87F4-9F57-7C57-4A14-1F41949084EF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756" name="图形 2">
                    <a:extLst>
                      <a:ext uri="{FF2B5EF4-FFF2-40B4-BE49-F238E27FC236}">
                        <a16:creationId xmlns:a16="http://schemas.microsoft.com/office/drawing/2014/main" id="{72DF9C33-A3FC-7655-D465-6975781FDAB5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759" name="图形 2">
                      <a:extLst>
                        <a:ext uri="{FF2B5EF4-FFF2-40B4-BE49-F238E27FC236}">
                          <a16:creationId xmlns:a16="http://schemas.microsoft.com/office/drawing/2014/main" id="{F2012B5C-C2A9-67C7-27D4-DB893FD914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761" name="任意多边形: 形状 760">
                        <a:extLst>
                          <a:ext uri="{FF2B5EF4-FFF2-40B4-BE49-F238E27FC236}">
                            <a16:creationId xmlns:a16="http://schemas.microsoft.com/office/drawing/2014/main" id="{045161CB-946B-8E60-9974-B157A52D1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2" name="图形 2">
                        <a:extLst>
                          <a:ext uri="{FF2B5EF4-FFF2-40B4-BE49-F238E27FC236}">
                            <a16:creationId xmlns:a16="http://schemas.microsoft.com/office/drawing/2014/main" id="{33B968CA-85CC-1CA1-2807-E22B78D4881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63" name="任意多边形: 形状 762">
                          <a:extLst>
                            <a:ext uri="{FF2B5EF4-FFF2-40B4-BE49-F238E27FC236}">
                              <a16:creationId xmlns:a16="http://schemas.microsoft.com/office/drawing/2014/main" id="{C65C3CAB-C13B-7712-315B-D12B41E164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64" name="任意多边形: 形状 763">
                          <a:extLst>
                            <a:ext uri="{FF2B5EF4-FFF2-40B4-BE49-F238E27FC236}">
                              <a16:creationId xmlns:a16="http://schemas.microsoft.com/office/drawing/2014/main" id="{9ED90F16-70D3-56F9-8C21-1DFEC4561D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0" name="任意多边形: 形状 759">
                      <a:extLst>
                        <a:ext uri="{FF2B5EF4-FFF2-40B4-BE49-F238E27FC236}">
                          <a16:creationId xmlns:a16="http://schemas.microsoft.com/office/drawing/2014/main" id="{C225D90D-365E-DE6D-387A-F37B8881A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57" name="任意多边形: 形状 756">
                    <a:extLst>
                      <a:ext uri="{FF2B5EF4-FFF2-40B4-BE49-F238E27FC236}">
                        <a16:creationId xmlns:a16="http://schemas.microsoft.com/office/drawing/2014/main" id="{AC6B87DB-F157-488F-33B5-F1DE70712706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任意多边形: 形状 757">
                    <a:extLst>
                      <a:ext uri="{FF2B5EF4-FFF2-40B4-BE49-F238E27FC236}">
                        <a16:creationId xmlns:a16="http://schemas.microsoft.com/office/drawing/2014/main" id="{B78DB931-3A6E-554B-514C-D1CE598117E9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0" name="图形 2">
                  <a:extLst>
                    <a:ext uri="{FF2B5EF4-FFF2-40B4-BE49-F238E27FC236}">
                      <a16:creationId xmlns:a16="http://schemas.microsoft.com/office/drawing/2014/main" id="{8593E201-52A3-25D7-9EB2-6A971CF34421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747" name="图形 2">
                    <a:extLst>
                      <a:ext uri="{FF2B5EF4-FFF2-40B4-BE49-F238E27FC236}">
                        <a16:creationId xmlns:a16="http://schemas.microsoft.com/office/drawing/2014/main" id="{B6798EAA-5DFD-ED56-707D-A60B5B8BC751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750" name="图形 2">
                      <a:extLst>
                        <a:ext uri="{FF2B5EF4-FFF2-40B4-BE49-F238E27FC236}">
                          <a16:creationId xmlns:a16="http://schemas.microsoft.com/office/drawing/2014/main" id="{01E6DD05-E290-B8C1-3103-C76D6E30CD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752" name="任意多边形: 形状 751">
                        <a:extLst>
                          <a:ext uri="{FF2B5EF4-FFF2-40B4-BE49-F238E27FC236}">
                            <a16:creationId xmlns:a16="http://schemas.microsoft.com/office/drawing/2014/main" id="{FE82B826-4639-C7DA-2676-B68E8E4B78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53" name="图形 2">
                        <a:extLst>
                          <a:ext uri="{FF2B5EF4-FFF2-40B4-BE49-F238E27FC236}">
                            <a16:creationId xmlns:a16="http://schemas.microsoft.com/office/drawing/2014/main" id="{68B2FAD2-6FB0-8763-F790-735E0460DB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54" name="任意多边形: 形状 753">
                          <a:extLst>
                            <a:ext uri="{FF2B5EF4-FFF2-40B4-BE49-F238E27FC236}">
                              <a16:creationId xmlns:a16="http://schemas.microsoft.com/office/drawing/2014/main" id="{C38810AA-7AAF-C51F-4260-6C0D0B0A82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55" name="任意多边形: 形状 754">
                          <a:extLst>
                            <a:ext uri="{FF2B5EF4-FFF2-40B4-BE49-F238E27FC236}">
                              <a16:creationId xmlns:a16="http://schemas.microsoft.com/office/drawing/2014/main" id="{368EE8AC-2807-F80A-957B-9429B4141F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51" name="任意多边形: 形状 750">
                      <a:extLst>
                        <a:ext uri="{FF2B5EF4-FFF2-40B4-BE49-F238E27FC236}">
                          <a16:creationId xmlns:a16="http://schemas.microsoft.com/office/drawing/2014/main" id="{833009A6-CC99-0140-4F69-479A2A2E1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8" name="任意多边形: 形状 747">
                    <a:extLst>
                      <a:ext uri="{FF2B5EF4-FFF2-40B4-BE49-F238E27FC236}">
                        <a16:creationId xmlns:a16="http://schemas.microsoft.com/office/drawing/2014/main" id="{676AF517-AA40-B4B7-B882-78F3113165B7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9" name="任意多边形: 形状 748">
                    <a:extLst>
                      <a:ext uri="{FF2B5EF4-FFF2-40B4-BE49-F238E27FC236}">
                        <a16:creationId xmlns:a16="http://schemas.microsoft.com/office/drawing/2014/main" id="{63B7CACB-8884-86D4-A736-0BB7764C65A5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1" name="图形 2">
                  <a:extLst>
                    <a:ext uri="{FF2B5EF4-FFF2-40B4-BE49-F238E27FC236}">
                      <a16:creationId xmlns:a16="http://schemas.microsoft.com/office/drawing/2014/main" id="{75B76FEA-E645-443B-5649-19E2636F5619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738" name="图形 2">
                    <a:extLst>
                      <a:ext uri="{FF2B5EF4-FFF2-40B4-BE49-F238E27FC236}">
                        <a16:creationId xmlns:a16="http://schemas.microsoft.com/office/drawing/2014/main" id="{A3AF866D-083D-09A2-9805-FDBAFFB77132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741" name="图形 2">
                      <a:extLst>
                        <a:ext uri="{FF2B5EF4-FFF2-40B4-BE49-F238E27FC236}">
                          <a16:creationId xmlns:a16="http://schemas.microsoft.com/office/drawing/2014/main" id="{7F628B5A-613F-F5CC-7CAB-57E35AC780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743" name="任意多边形: 形状 742">
                        <a:extLst>
                          <a:ext uri="{FF2B5EF4-FFF2-40B4-BE49-F238E27FC236}">
                            <a16:creationId xmlns:a16="http://schemas.microsoft.com/office/drawing/2014/main" id="{57D6D531-B865-27E9-2E26-681E46BA1E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44" name="图形 2">
                        <a:extLst>
                          <a:ext uri="{FF2B5EF4-FFF2-40B4-BE49-F238E27FC236}">
                            <a16:creationId xmlns:a16="http://schemas.microsoft.com/office/drawing/2014/main" id="{132EDC07-1C7D-D452-3D7A-EC25D0E97A6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45" name="任意多边形: 形状 744">
                          <a:extLst>
                            <a:ext uri="{FF2B5EF4-FFF2-40B4-BE49-F238E27FC236}">
                              <a16:creationId xmlns:a16="http://schemas.microsoft.com/office/drawing/2014/main" id="{D693A593-F9E6-8C2A-AC58-048255EBF9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46" name="任意多边形: 形状 745">
                          <a:extLst>
                            <a:ext uri="{FF2B5EF4-FFF2-40B4-BE49-F238E27FC236}">
                              <a16:creationId xmlns:a16="http://schemas.microsoft.com/office/drawing/2014/main" id="{96B8D373-4435-C645-358E-A83A549F23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2" name="任意多边形: 形状 741">
                      <a:extLst>
                        <a:ext uri="{FF2B5EF4-FFF2-40B4-BE49-F238E27FC236}">
                          <a16:creationId xmlns:a16="http://schemas.microsoft.com/office/drawing/2014/main" id="{6F29A6F0-12DF-B142-2B02-D3A8F02D4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9" name="任意多边形: 形状 738">
                    <a:extLst>
                      <a:ext uri="{FF2B5EF4-FFF2-40B4-BE49-F238E27FC236}">
                        <a16:creationId xmlns:a16="http://schemas.microsoft.com/office/drawing/2014/main" id="{C60DEA43-AB25-24A5-7987-67768FEA158D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0" name="任意多边形: 形状 739">
                    <a:extLst>
                      <a:ext uri="{FF2B5EF4-FFF2-40B4-BE49-F238E27FC236}">
                        <a16:creationId xmlns:a16="http://schemas.microsoft.com/office/drawing/2014/main" id="{2F3D1DD2-7A6F-F065-AD58-65DD71DD9D3E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9EF62DDA-A341-30DA-53D1-BCF3BD3C885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D0F00E7F-4491-D6A1-FD7C-F8E1D2E47544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E075D4C3-9ECC-BC9E-ACD7-058E8A4852FC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B03DC200-D10A-555C-A57C-21FC5CADE88B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329F62D6-E6E2-91BC-E21C-51B459D813DE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57" name="图形 2">
                  <a:extLst>
                    <a:ext uri="{FF2B5EF4-FFF2-40B4-BE49-F238E27FC236}">
                      <a16:creationId xmlns:a16="http://schemas.microsoft.com/office/drawing/2014/main" id="{924E9ED9-1893-B7D4-4D68-79D9CD54E0FF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729" name="图形 2">
                    <a:extLst>
                      <a:ext uri="{FF2B5EF4-FFF2-40B4-BE49-F238E27FC236}">
                        <a16:creationId xmlns:a16="http://schemas.microsoft.com/office/drawing/2014/main" id="{A73DEAD3-7EB2-83E6-2D9C-CE36670D36F0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732" name="图形 2">
                      <a:extLst>
                        <a:ext uri="{FF2B5EF4-FFF2-40B4-BE49-F238E27FC236}">
                          <a16:creationId xmlns:a16="http://schemas.microsoft.com/office/drawing/2014/main" id="{DC98DF54-9C4C-21A1-5C73-B05B1364F2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734" name="任意多边形: 形状 733">
                        <a:extLst>
                          <a:ext uri="{FF2B5EF4-FFF2-40B4-BE49-F238E27FC236}">
                            <a16:creationId xmlns:a16="http://schemas.microsoft.com/office/drawing/2014/main" id="{A99C19A2-73DD-C80F-3A92-D883E60E7F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35" name="图形 2">
                        <a:extLst>
                          <a:ext uri="{FF2B5EF4-FFF2-40B4-BE49-F238E27FC236}">
                            <a16:creationId xmlns:a16="http://schemas.microsoft.com/office/drawing/2014/main" id="{12E89AC7-3B6B-15DC-D23F-F1138EE991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36" name="任意多边形: 形状 735">
                          <a:extLst>
                            <a:ext uri="{FF2B5EF4-FFF2-40B4-BE49-F238E27FC236}">
                              <a16:creationId xmlns:a16="http://schemas.microsoft.com/office/drawing/2014/main" id="{6B5FDF17-FB39-934C-4785-8ABBC74054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37" name="任意多边形: 形状 736">
                          <a:extLst>
                            <a:ext uri="{FF2B5EF4-FFF2-40B4-BE49-F238E27FC236}">
                              <a16:creationId xmlns:a16="http://schemas.microsoft.com/office/drawing/2014/main" id="{61B0419A-C3C0-1BC6-6A5B-3C93DC461B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33" name="任意多边形: 形状 732">
                      <a:extLst>
                        <a:ext uri="{FF2B5EF4-FFF2-40B4-BE49-F238E27FC236}">
                          <a16:creationId xmlns:a16="http://schemas.microsoft.com/office/drawing/2014/main" id="{61B0CBEF-A8F3-D485-9281-C87A5D84B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0" name="任意多边形: 形状 729">
                    <a:extLst>
                      <a:ext uri="{FF2B5EF4-FFF2-40B4-BE49-F238E27FC236}">
                        <a16:creationId xmlns:a16="http://schemas.microsoft.com/office/drawing/2014/main" id="{2E3CEEA2-A562-BB48-7179-50456F0FC600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1" name="任意多边形: 形状 730">
                    <a:extLst>
                      <a:ext uri="{FF2B5EF4-FFF2-40B4-BE49-F238E27FC236}">
                        <a16:creationId xmlns:a16="http://schemas.microsoft.com/office/drawing/2014/main" id="{739E85D0-9012-57D2-73E0-1B4AFEA50339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8" name="图形 2">
                  <a:extLst>
                    <a:ext uri="{FF2B5EF4-FFF2-40B4-BE49-F238E27FC236}">
                      <a16:creationId xmlns:a16="http://schemas.microsoft.com/office/drawing/2014/main" id="{28F17D4B-6F86-648C-4782-17F9804AD14A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720" name="图形 2">
                    <a:extLst>
                      <a:ext uri="{FF2B5EF4-FFF2-40B4-BE49-F238E27FC236}">
                        <a16:creationId xmlns:a16="http://schemas.microsoft.com/office/drawing/2014/main" id="{AE3F794B-B541-9394-2B39-F51947733BF7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723" name="图形 2">
                      <a:extLst>
                        <a:ext uri="{FF2B5EF4-FFF2-40B4-BE49-F238E27FC236}">
                          <a16:creationId xmlns:a16="http://schemas.microsoft.com/office/drawing/2014/main" id="{3F8C0686-48CA-F303-2DDD-77DC1A677D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725" name="任意多边形: 形状 724">
                        <a:extLst>
                          <a:ext uri="{FF2B5EF4-FFF2-40B4-BE49-F238E27FC236}">
                            <a16:creationId xmlns:a16="http://schemas.microsoft.com/office/drawing/2014/main" id="{21E26F3A-88A0-9084-7CB9-D24FB7ACE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26" name="图形 2">
                        <a:extLst>
                          <a:ext uri="{FF2B5EF4-FFF2-40B4-BE49-F238E27FC236}">
                            <a16:creationId xmlns:a16="http://schemas.microsoft.com/office/drawing/2014/main" id="{CD9258C8-FFDA-1F4B-8DA5-28B07F2DF7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27" name="任意多边形: 形状 726">
                          <a:extLst>
                            <a:ext uri="{FF2B5EF4-FFF2-40B4-BE49-F238E27FC236}">
                              <a16:creationId xmlns:a16="http://schemas.microsoft.com/office/drawing/2014/main" id="{AB0C2E7F-4BDF-38E0-29CD-37C8B2BAA6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28" name="任意多边形: 形状 727">
                          <a:extLst>
                            <a:ext uri="{FF2B5EF4-FFF2-40B4-BE49-F238E27FC236}">
                              <a16:creationId xmlns:a16="http://schemas.microsoft.com/office/drawing/2014/main" id="{17162241-BB8F-009F-A8A9-D5FFD7A477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24" name="任意多边形: 形状 723">
                      <a:extLst>
                        <a:ext uri="{FF2B5EF4-FFF2-40B4-BE49-F238E27FC236}">
                          <a16:creationId xmlns:a16="http://schemas.microsoft.com/office/drawing/2014/main" id="{B42F754C-5CAF-36AA-68EB-726B0E832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21" name="任意多边形: 形状 720">
                    <a:extLst>
                      <a:ext uri="{FF2B5EF4-FFF2-40B4-BE49-F238E27FC236}">
                        <a16:creationId xmlns:a16="http://schemas.microsoft.com/office/drawing/2014/main" id="{DCDCBDFC-05F0-F124-03B8-84204EE84B98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2" name="任意多边形: 形状 721">
                    <a:extLst>
                      <a:ext uri="{FF2B5EF4-FFF2-40B4-BE49-F238E27FC236}">
                        <a16:creationId xmlns:a16="http://schemas.microsoft.com/office/drawing/2014/main" id="{4B979979-6AF2-B34B-E0D3-F3414ABFC0E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D47584C9-980A-96CB-69AA-AA0DC055AAAA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60" name="图形 2">
                  <a:extLst>
                    <a:ext uri="{FF2B5EF4-FFF2-40B4-BE49-F238E27FC236}">
                      <a16:creationId xmlns:a16="http://schemas.microsoft.com/office/drawing/2014/main" id="{5B525865-F728-2595-0BEB-77D76E537AE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711" name="图形 2">
                    <a:extLst>
                      <a:ext uri="{FF2B5EF4-FFF2-40B4-BE49-F238E27FC236}">
                        <a16:creationId xmlns:a16="http://schemas.microsoft.com/office/drawing/2014/main" id="{8BCF1824-E2FC-D40F-D144-E1EB4357F3F9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714" name="图形 2">
                      <a:extLst>
                        <a:ext uri="{FF2B5EF4-FFF2-40B4-BE49-F238E27FC236}">
                          <a16:creationId xmlns:a16="http://schemas.microsoft.com/office/drawing/2014/main" id="{0741BE52-FA5E-50C3-8171-01471E6E63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716" name="任意多边形: 形状 715">
                        <a:extLst>
                          <a:ext uri="{FF2B5EF4-FFF2-40B4-BE49-F238E27FC236}">
                            <a16:creationId xmlns:a16="http://schemas.microsoft.com/office/drawing/2014/main" id="{6B436244-65A0-86F3-9F21-F7F2D70DD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17" name="图形 2">
                        <a:extLst>
                          <a:ext uri="{FF2B5EF4-FFF2-40B4-BE49-F238E27FC236}">
                            <a16:creationId xmlns:a16="http://schemas.microsoft.com/office/drawing/2014/main" id="{B616E0E8-08F4-3834-0E3B-AB6DE69656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18" name="任意多边形: 形状 717">
                          <a:extLst>
                            <a:ext uri="{FF2B5EF4-FFF2-40B4-BE49-F238E27FC236}">
                              <a16:creationId xmlns:a16="http://schemas.microsoft.com/office/drawing/2014/main" id="{77CBAF87-2E51-5F5D-21C8-A23CB1C264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9" name="任意多边形: 形状 718">
                          <a:extLst>
                            <a:ext uri="{FF2B5EF4-FFF2-40B4-BE49-F238E27FC236}">
                              <a16:creationId xmlns:a16="http://schemas.microsoft.com/office/drawing/2014/main" id="{68692AC4-C09B-3645-6D0E-3336D830EF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15" name="任意多边形: 形状 714">
                      <a:extLst>
                        <a:ext uri="{FF2B5EF4-FFF2-40B4-BE49-F238E27FC236}">
                          <a16:creationId xmlns:a16="http://schemas.microsoft.com/office/drawing/2014/main" id="{5D24796B-8F23-A447-482C-91914428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2" name="任意多边形: 形状 711">
                    <a:extLst>
                      <a:ext uri="{FF2B5EF4-FFF2-40B4-BE49-F238E27FC236}">
                        <a16:creationId xmlns:a16="http://schemas.microsoft.com/office/drawing/2014/main" id="{A05A3A92-8117-34AA-DDCA-5290A07698EF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3" name="任意多边形: 形状 712">
                    <a:extLst>
                      <a:ext uri="{FF2B5EF4-FFF2-40B4-BE49-F238E27FC236}">
                        <a16:creationId xmlns:a16="http://schemas.microsoft.com/office/drawing/2014/main" id="{44B85039-8AAA-9E34-BE6F-CA44D68232C9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1" name="图形 2">
                  <a:extLst>
                    <a:ext uri="{FF2B5EF4-FFF2-40B4-BE49-F238E27FC236}">
                      <a16:creationId xmlns:a16="http://schemas.microsoft.com/office/drawing/2014/main" id="{2635B7F6-7AC7-CBE4-6E98-EB6CF825C7C3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702" name="图形 2">
                    <a:extLst>
                      <a:ext uri="{FF2B5EF4-FFF2-40B4-BE49-F238E27FC236}">
                        <a16:creationId xmlns:a16="http://schemas.microsoft.com/office/drawing/2014/main" id="{59D0CD62-71C8-E4E4-1FFE-7F391B76B522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705" name="图形 2">
                      <a:extLst>
                        <a:ext uri="{FF2B5EF4-FFF2-40B4-BE49-F238E27FC236}">
                          <a16:creationId xmlns:a16="http://schemas.microsoft.com/office/drawing/2014/main" id="{BAE9326E-831F-BCD6-655B-FD5558C35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707" name="任意多边形: 形状 706">
                        <a:extLst>
                          <a:ext uri="{FF2B5EF4-FFF2-40B4-BE49-F238E27FC236}">
                            <a16:creationId xmlns:a16="http://schemas.microsoft.com/office/drawing/2014/main" id="{60BFFDDB-138B-F24C-A2DE-55031AA0B6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08" name="图形 2">
                        <a:extLst>
                          <a:ext uri="{FF2B5EF4-FFF2-40B4-BE49-F238E27FC236}">
                            <a16:creationId xmlns:a16="http://schemas.microsoft.com/office/drawing/2014/main" id="{2D49FD46-8421-CE09-1811-15AD64407A2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9" name="任意多边形: 形状 708">
                          <a:extLst>
                            <a:ext uri="{FF2B5EF4-FFF2-40B4-BE49-F238E27FC236}">
                              <a16:creationId xmlns:a16="http://schemas.microsoft.com/office/drawing/2014/main" id="{0D9DA044-CDE5-A43A-D37A-EC0E1AC550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0" name="任意多边形: 形状 709">
                          <a:extLst>
                            <a:ext uri="{FF2B5EF4-FFF2-40B4-BE49-F238E27FC236}">
                              <a16:creationId xmlns:a16="http://schemas.microsoft.com/office/drawing/2014/main" id="{42A2B38A-D029-4272-3344-56731762AE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06" name="任意多边形: 形状 705">
                      <a:extLst>
                        <a:ext uri="{FF2B5EF4-FFF2-40B4-BE49-F238E27FC236}">
                          <a16:creationId xmlns:a16="http://schemas.microsoft.com/office/drawing/2014/main" id="{C6B57ACD-AC32-450C-1621-19635C2B0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03" name="任意多边形: 形状 702">
                    <a:extLst>
                      <a:ext uri="{FF2B5EF4-FFF2-40B4-BE49-F238E27FC236}">
                        <a16:creationId xmlns:a16="http://schemas.microsoft.com/office/drawing/2014/main" id="{450D76F9-8D61-E2AE-DCA1-2BBBB4D475C1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任意多边形: 形状 703">
                    <a:extLst>
                      <a:ext uri="{FF2B5EF4-FFF2-40B4-BE49-F238E27FC236}">
                        <a16:creationId xmlns:a16="http://schemas.microsoft.com/office/drawing/2014/main" id="{AAD8A3B3-1868-ADD5-2004-3532785DAE22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2" name="图形 2">
                  <a:extLst>
                    <a:ext uri="{FF2B5EF4-FFF2-40B4-BE49-F238E27FC236}">
                      <a16:creationId xmlns:a16="http://schemas.microsoft.com/office/drawing/2014/main" id="{5FE8A340-E6A5-C0BD-B780-49036E3CB721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693" name="图形 2">
                    <a:extLst>
                      <a:ext uri="{FF2B5EF4-FFF2-40B4-BE49-F238E27FC236}">
                        <a16:creationId xmlns:a16="http://schemas.microsoft.com/office/drawing/2014/main" id="{7781E3B8-A257-BFCE-6EEF-FF053352C9D0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696" name="图形 2">
                      <a:extLst>
                        <a:ext uri="{FF2B5EF4-FFF2-40B4-BE49-F238E27FC236}">
                          <a16:creationId xmlns:a16="http://schemas.microsoft.com/office/drawing/2014/main" id="{5397400F-437F-6583-5AB3-7E0CA0771A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698" name="任意多边形: 形状 697">
                        <a:extLst>
                          <a:ext uri="{FF2B5EF4-FFF2-40B4-BE49-F238E27FC236}">
                            <a16:creationId xmlns:a16="http://schemas.microsoft.com/office/drawing/2014/main" id="{7410D00E-2AF3-CAC7-B324-D6E3D5B10B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9" name="图形 2">
                        <a:extLst>
                          <a:ext uri="{FF2B5EF4-FFF2-40B4-BE49-F238E27FC236}">
                            <a16:creationId xmlns:a16="http://schemas.microsoft.com/office/drawing/2014/main" id="{6BA4C130-EF30-71A8-4325-62DB783895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0" name="任意多边形: 形状 699">
                          <a:extLst>
                            <a:ext uri="{FF2B5EF4-FFF2-40B4-BE49-F238E27FC236}">
                              <a16:creationId xmlns:a16="http://schemas.microsoft.com/office/drawing/2014/main" id="{A128E0BD-F83F-40EA-3F67-40719D3C85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01" name="任意多边形: 形状 700">
                          <a:extLst>
                            <a:ext uri="{FF2B5EF4-FFF2-40B4-BE49-F238E27FC236}">
                              <a16:creationId xmlns:a16="http://schemas.microsoft.com/office/drawing/2014/main" id="{5C621422-018D-55E5-B684-77AD0CFCCC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97" name="任意多边形: 形状 696">
                      <a:extLst>
                        <a:ext uri="{FF2B5EF4-FFF2-40B4-BE49-F238E27FC236}">
                          <a16:creationId xmlns:a16="http://schemas.microsoft.com/office/drawing/2014/main" id="{EA86C7A4-A5DC-1583-6B8A-247C44921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94" name="任意多边形: 形状 693">
                    <a:extLst>
                      <a:ext uri="{FF2B5EF4-FFF2-40B4-BE49-F238E27FC236}">
                        <a16:creationId xmlns:a16="http://schemas.microsoft.com/office/drawing/2014/main" id="{DD3E2873-6645-5080-A66B-53A38C17B1BC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5" name="任意多边形: 形状 694">
                    <a:extLst>
                      <a:ext uri="{FF2B5EF4-FFF2-40B4-BE49-F238E27FC236}">
                        <a16:creationId xmlns:a16="http://schemas.microsoft.com/office/drawing/2014/main" id="{91403A83-2B39-D152-992E-26669AEA7988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3" name="图形 2">
                  <a:extLst>
                    <a:ext uri="{FF2B5EF4-FFF2-40B4-BE49-F238E27FC236}">
                      <a16:creationId xmlns:a16="http://schemas.microsoft.com/office/drawing/2014/main" id="{2AFE82B6-EBA5-2535-A1E3-31654C3F188E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684" name="图形 2">
                    <a:extLst>
                      <a:ext uri="{FF2B5EF4-FFF2-40B4-BE49-F238E27FC236}">
                        <a16:creationId xmlns:a16="http://schemas.microsoft.com/office/drawing/2014/main" id="{CB3E5A54-7A30-6B1C-3CE1-DEE0085D8F0F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687" name="图形 2">
                      <a:extLst>
                        <a:ext uri="{FF2B5EF4-FFF2-40B4-BE49-F238E27FC236}">
                          <a16:creationId xmlns:a16="http://schemas.microsoft.com/office/drawing/2014/main" id="{6E140A2D-03F5-BA5B-7BA1-813042849A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689" name="任意多边形: 形状 688">
                        <a:extLst>
                          <a:ext uri="{FF2B5EF4-FFF2-40B4-BE49-F238E27FC236}">
                            <a16:creationId xmlns:a16="http://schemas.microsoft.com/office/drawing/2014/main" id="{95365545-3BD8-BB5E-A1E1-198686BE4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0" name="图形 2">
                        <a:extLst>
                          <a:ext uri="{FF2B5EF4-FFF2-40B4-BE49-F238E27FC236}">
                            <a16:creationId xmlns:a16="http://schemas.microsoft.com/office/drawing/2014/main" id="{9F1BD73F-3C13-B739-5B19-CEA64DE0FF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91" name="任意多边形: 形状 690">
                          <a:extLst>
                            <a:ext uri="{FF2B5EF4-FFF2-40B4-BE49-F238E27FC236}">
                              <a16:creationId xmlns:a16="http://schemas.microsoft.com/office/drawing/2014/main" id="{A09120FB-29E6-3145-8B10-7BC17261EA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2" name="任意多边形: 形状 691">
                          <a:extLst>
                            <a:ext uri="{FF2B5EF4-FFF2-40B4-BE49-F238E27FC236}">
                              <a16:creationId xmlns:a16="http://schemas.microsoft.com/office/drawing/2014/main" id="{3915F88A-6E7F-6692-1227-1992F2EF9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88" name="任意多边形: 形状 687">
                      <a:extLst>
                        <a:ext uri="{FF2B5EF4-FFF2-40B4-BE49-F238E27FC236}">
                          <a16:creationId xmlns:a16="http://schemas.microsoft.com/office/drawing/2014/main" id="{1A06A8E6-5BE5-DAF7-1703-CDB35BF80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85" name="任意多边形: 形状 684">
                    <a:extLst>
                      <a:ext uri="{FF2B5EF4-FFF2-40B4-BE49-F238E27FC236}">
                        <a16:creationId xmlns:a16="http://schemas.microsoft.com/office/drawing/2014/main" id="{957397D1-F9C2-A57B-460E-46DADC0C537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6" name="任意多边形: 形状 685">
                    <a:extLst>
                      <a:ext uri="{FF2B5EF4-FFF2-40B4-BE49-F238E27FC236}">
                        <a16:creationId xmlns:a16="http://schemas.microsoft.com/office/drawing/2014/main" id="{F50BB836-7694-3D53-7116-0878D167D1E8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4" name="图形 2">
                  <a:extLst>
                    <a:ext uri="{FF2B5EF4-FFF2-40B4-BE49-F238E27FC236}">
                      <a16:creationId xmlns:a16="http://schemas.microsoft.com/office/drawing/2014/main" id="{518B052A-B80D-0269-A6D3-6303A31EA99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675" name="图形 2">
                    <a:extLst>
                      <a:ext uri="{FF2B5EF4-FFF2-40B4-BE49-F238E27FC236}">
                        <a16:creationId xmlns:a16="http://schemas.microsoft.com/office/drawing/2014/main" id="{3078EA30-AA0C-F956-85DF-4F2898BA5D09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678" name="图形 2">
                      <a:extLst>
                        <a:ext uri="{FF2B5EF4-FFF2-40B4-BE49-F238E27FC236}">
                          <a16:creationId xmlns:a16="http://schemas.microsoft.com/office/drawing/2014/main" id="{F0F5D327-DA2B-2D02-4CF2-1E2758A0C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680" name="任意多边形: 形状 679">
                        <a:extLst>
                          <a:ext uri="{FF2B5EF4-FFF2-40B4-BE49-F238E27FC236}">
                            <a16:creationId xmlns:a16="http://schemas.microsoft.com/office/drawing/2014/main" id="{3C5F2B13-995B-1514-E324-1013CDD1CD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81" name="图形 2">
                        <a:extLst>
                          <a:ext uri="{FF2B5EF4-FFF2-40B4-BE49-F238E27FC236}">
                            <a16:creationId xmlns:a16="http://schemas.microsoft.com/office/drawing/2014/main" id="{0E4FAF20-D0CC-0559-3B99-946C2B1B4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2" name="任意多边形: 形状 681">
                          <a:extLst>
                            <a:ext uri="{FF2B5EF4-FFF2-40B4-BE49-F238E27FC236}">
                              <a16:creationId xmlns:a16="http://schemas.microsoft.com/office/drawing/2014/main" id="{62C0DB35-53F7-FF5B-576A-ADA5749848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83" name="任意多边形: 形状 682">
                          <a:extLst>
                            <a:ext uri="{FF2B5EF4-FFF2-40B4-BE49-F238E27FC236}">
                              <a16:creationId xmlns:a16="http://schemas.microsoft.com/office/drawing/2014/main" id="{70A03B5B-D87C-1555-226C-71B2A30BEE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9" name="任意多边形: 形状 678">
                      <a:extLst>
                        <a:ext uri="{FF2B5EF4-FFF2-40B4-BE49-F238E27FC236}">
                          <a16:creationId xmlns:a16="http://schemas.microsoft.com/office/drawing/2014/main" id="{B4139EEF-9C06-4D06-65DA-308022FE2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76" name="任意多边形: 形状 675">
                    <a:extLst>
                      <a:ext uri="{FF2B5EF4-FFF2-40B4-BE49-F238E27FC236}">
                        <a16:creationId xmlns:a16="http://schemas.microsoft.com/office/drawing/2014/main" id="{A1C2B4D7-6321-56DA-4E12-D5FF341034AB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7" name="任意多边形: 形状 676">
                    <a:extLst>
                      <a:ext uri="{FF2B5EF4-FFF2-40B4-BE49-F238E27FC236}">
                        <a16:creationId xmlns:a16="http://schemas.microsoft.com/office/drawing/2014/main" id="{61BAEE3E-4BCB-2FDD-38AD-39878763CC2D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5" name="图形 2">
                  <a:extLst>
                    <a:ext uri="{FF2B5EF4-FFF2-40B4-BE49-F238E27FC236}">
                      <a16:creationId xmlns:a16="http://schemas.microsoft.com/office/drawing/2014/main" id="{104DBC9D-72E3-111A-BB84-0F626D50345E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66" name="图形 2">
                    <a:extLst>
                      <a:ext uri="{FF2B5EF4-FFF2-40B4-BE49-F238E27FC236}">
                        <a16:creationId xmlns:a16="http://schemas.microsoft.com/office/drawing/2014/main" id="{A418BBC1-A4DC-4955-7154-F3864125F848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69" name="图形 2">
                      <a:extLst>
                        <a:ext uri="{FF2B5EF4-FFF2-40B4-BE49-F238E27FC236}">
                          <a16:creationId xmlns:a16="http://schemas.microsoft.com/office/drawing/2014/main" id="{2B1FA942-8A73-113C-9844-34FB8CE17F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71" name="任意多边形: 形状 670">
                        <a:extLst>
                          <a:ext uri="{FF2B5EF4-FFF2-40B4-BE49-F238E27FC236}">
                            <a16:creationId xmlns:a16="http://schemas.microsoft.com/office/drawing/2014/main" id="{9C799412-6AA3-BED3-9C91-901ED2307A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2" name="图形 2">
                        <a:extLst>
                          <a:ext uri="{FF2B5EF4-FFF2-40B4-BE49-F238E27FC236}">
                            <a16:creationId xmlns:a16="http://schemas.microsoft.com/office/drawing/2014/main" id="{C0E70ECA-DC4C-D39F-C7B1-89BE986EDE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73" name="任意多边形: 形状 672">
                          <a:extLst>
                            <a:ext uri="{FF2B5EF4-FFF2-40B4-BE49-F238E27FC236}">
                              <a16:creationId xmlns:a16="http://schemas.microsoft.com/office/drawing/2014/main" id="{B0DAAA5A-CC69-A700-C04C-6D5F89E76B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74" name="任意多边形: 形状 673">
                          <a:extLst>
                            <a:ext uri="{FF2B5EF4-FFF2-40B4-BE49-F238E27FC236}">
                              <a16:creationId xmlns:a16="http://schemas.microsoft.com/office/drawing/2014/main" id="{C3BB1C80-1DA2-0F6F-0BEF-D6FBEE1DE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0" name="任意多边形: 形状 669">
                      <a:extLst>
                        <a:ext uri="{FF2B5EF4-FFF2-40B4-BE49-F238E27FC236}">
                          <a16:creationId xmlns:a16="http://schemas.microsoft.com/office/drawing/2014/main" id="{96A985C0-8AB4-45B4-965D-52C32EA06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67" name="任意多边形: 形状 666">
                    <a:extLst>
                      <a:ext uri="{FF2B5EF4-FFF2-40B4-BE49-F238E27FC236}">
                        <a16:creationId xmlns:a16="http://schemas.microsoft.com/office/drawing/2014/main" id="{78249E85-BB57-E3DA-B4CD-9CE18888EEE3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8" name="任意多边形: 形状 667">
                    <a:extLst>
                      <a:ext uri="{FF2B5EF4-FFF2-40B4-BE49-F238E27FC236}">
                        <a16:creationId xmlns:a16="http://schemas.microsoft.com/office/drawing/2014/main" id="{6A74F9CC-71C2-407F-9AD4-5EEFF23F41A0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42" name="图形 2">
                <a:extLst>
                  <a:ext uri="{FF2B5EF4-FFF2-40B4-BE49-F238E27FC236}">
                    <a16:creationId xmlns:a16="http://schemas.microsoft.com/office/drawing/2014/main" id="{7BE5BBF2-D7B3-F090-DFC8-83B882FA213F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38B35535-7821-AEF5-B0D1-4EA5FD753F9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E5B9C80E-28E1-B328-14B2-E1176494A6D0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EADB23ED-CF65-EF29-F596-7AE33F115B4C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CE667D15-111E-0C51-0118-C9B8D520F7CD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4CD4C47A-3204-F835-9A76-0A22ADA8B18C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2C556597-3895-5B79-A93F-6232A27B6954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1" name="组合 860">
            <a:extLst>
              <a:ext uri="{FF2B5EF4-FFF2-40B4-BE49-F238E27FC236}">
                <a16:creationId xmlns:a16="http://schemas.microsoft.com/office/drawing/2014/main" id="{4EEEFB0E-CE16-3806-E4D1-D5B589064A3E}"/>
              </a:ext>
            </a:extLst>
          </p:cNvPr>
          <p:cNvGrpSpPr/>
          <p:nvPr/>
        </p:nvGrpSpPr>
        <p:grpSpPr>
          <a:xfrm>
            <a:off x="2164547" y="188914"/>
            <a:ext cx="986489" cy="2122263"/>
            <a:chOff x="2164547" y="188914"/>
            <a:chExt cx="684299" cy="1472153"/>
          </a:xfrm>
        </p:grpSpPr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FCD31889-398B-AE20-B71D-06ABE984F4EB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1EB7F957-DE91-1B7E-C85B-2D14D6EB5507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DAC9C704-CA79-ECDC-B004-A0BFC4E7132B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43" name="图形 35">
            <a:extLst>
              <a:ext uri="{FF2B5EF4-FFF2-40B4-BE49-F238E27FC236}">
                <a16:creationId xmlns:a16="http://schemas.microsoft.com/office/drawing/2014/main" id="{5BDAB190-4120-1620-DD2E-2993EB7DAA97}"/>
              </a:ext>
            </a:extLst>
          </p:cNvPr>
          <p:cNvGrpSpPr/>
          <p:nvPr/>
        </p:nvGrpSpPr>
        <p:grpSpPr>
          <a:xfrm rot="18627617">
            <a:off x="4890278" y="4164210"/>
            <a:ext cx="2955340" cy="3325936"/>
            <a:chOff x="1402847" y="4842013"/>
            <a:chExt cx="548904" cy="617735"/>
          </a:xfrm>
          <a:gradFill flip="none" rotWithShape="1">
            <a:gsLst>
              <a:gs pos="0">
                <a:srgbClr val="FF0000"/>
              </a:gs>
              <a:gs pos="58000">
                <a:srgbClr val="FF0000">
                  <a:alpha val="0"/>
                </a:srgbClr>
              </a:gs>
            </a:gsLst>
            <a:lin ang="8400000" scaled="0"/>
            <a:tileRect/>
          </a:gradFill>
        </p:grpSpPr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65C6F22C-22E5-46AA-1990-534C911C2517}"/>
                </a:ext>
              </a:extLst>
            </p:cNvPr>
            <p:cNvSpPr/>
            <p:nvPr/>
          </p:nvSpPr>
          <p:spPr>
            <a:xfrm>
              <a:off x="1479090" y="5082168"/>
              <a:ext cx="170674" cy="185599"/>
            </a:xfrm>
            <a:custGeom>
              <a:avLst/>
              <a:gdLst>
                <a:gd name="connsiteX0" fmla="*/ 6415 w 170674"/>
                <a:gd name="connsiteY0" fmla="*/ 32409 h 185599"/>
                <a:gd name="connsiteX1" fmla="*/ 1137 w 170674"/>
                <a:gd name="connsiteY1" fmla="*/ 49372 h 185599"/>
                <a:gd name="connsiteX2" fmla="*/ 11471 w 170674"/>
                <a:gd name="connsiteY2" fmla="*/ 68576 h 185599"/>
                <a:gd name="connsiteX3" fmla="*/ 25952 w 170674"/>
                <a:gd name="connsiteY3" fmla="*/ 100984 h 185599"/>
                <a:gd name="connsiteX4" fmla="*/ 48804 w 170674"/>
                <a:gd name="connsiteY4" fmla="*/ 126262 h 185599"/>
                <a:gd name="connsiteX5" fmla="*/ 64805 w 170674"/>
                <a:gd name="connsiteY5" fmla="*/ 145225 h 185599"/>
                <a:gd name="connsiteX6" fmla="*/ 94694 w 170674"/>
                <a:gd name="connsiteY6" fmla="*/ 176188 h 185599"/>
                <a:gd name="connsiteX7" fmla="*/ 117416 w 170674"/>
                <a:gd name="connsiteY7" fmla="*/ 182725 h 185599"/>
                <a:gd name="connsiteX8" fmla="*/ 167065 w 170674"/>
                <a:gd name="connsiteY8" fmla="*/ 162707 h 185599"/>
                <a:gd name="connsiteX9" fmla="*/ 162991 w 170674"/>
                <a:gd name="connsiteY9" fmla="*/ 122150 h 185599"/>
                <a:gd name="connsiteX10" fmla="*/ 157121 w 170674"/>
                <a:gd name="connsiteY10" fmla="*/ 150558 h 185599"/>
                <a:gd name="connsiteX11" fmla="*/ 155084 w 170674"/>
                <a:gd name="connsiteY11" fmla="*/ 150392 h 185599"/>
                <a:gd name="connsiteX12" fmla="*/ 154102 w 170674"/>
                <a:gd name="connsiteY12" fmla="*/ 135651 h 185599"/>
                <a:gd name="connsiteX13" fmla="*/ 145046 w 170674"/>
                <a:gd name="connsiteY13" fmla="*/ 156392 h 185599"/>
                <a:gd name="connsiteX14" fmla="*/ 143139 w 170674"/>
                <a:gd name="connsiteY14" fmla="*/ 155373 h 185599"/>
                <a:gd name="connsiteX15" fmla="*/ 147658 w 170674"/>
                <a:gd name="connsiteY15" fmla="*/ 135558 h 185599"/>
                <a:gd name="connsiteX16" fmla="*/ 146009 w 170674"/>
                <a:gd name="connsiteY16" fmla="*/ 135262 h 185599"/>
                <a:gd name="connsiteX17" fmla="*/ 133694 w 170674"/>
                <a:gd name="connsiteY17" fmla="*/ 160262 h 185599"/>
                <a:gd name="connsiteX18" fmla="*/ 131824 w 170674"/>
                <a:gd name="connsiteY18" fmla="*/ 159355 h 185599"/>
                <a:gd name="connsiteX19" fmla="*/ 135676 w 170674"/>
                <a:gd name="connsiteY19" fmla="*/ 143429 h 185599"/>
                <a:gd name="connsiteX20" fmla="*/ 119879 w 170674"/>
                <a:gd name="connsiteY20" fmla="*/ 157003 h 185599"/>
                <a:gd name="connsiteX21" fmla="*/ 117046 w 170674"/>
                <a:gd name="connsiteY21" fmla="*/ 154558 h 185599"/>
                <a:gd name="connsiteX22" fmla="*/ 125657 w 170674"/>
                <a:gd name="connsiteY22" fmla="*/ 135558 h 185599"/>
                <a:gd name="connsiteX23" fmla="*/ 122916 w 170674"/>
                <a:gd name="connsiteY23" fmla="*/ 134521 h 185599"/>
                <a:gd name="connsiteX24" fmla="*/ 108416 w 170674"/>
                <a:gd name="connsiteY24" fmla="*/ 152818 h 185599"/>
                <a:gd name="connsiteX25" fmla="*/ 106768 w 170674"/>
                <a:gd name="connsiteY25" fmla="*/ 151558 h 185599"/>
                <a:gd name="connsiteX26" fmla="*/ 112379 w 170674"/>
                <a:gd name="connsiteY26" fmla="*/ 137132 h 185599"/>
                <a:gd name="connsiteX27" fmla="*/ 99138 w 170674"/>
                <a:gd name="connsiteY27" fmla="*/ 149577 h 185599"/>
                <a:gd name="connsiteX28" fmla="*/ 109101 w 170674"/>
                <a:gd name="connsiteY28" fmla="*/ 130429 h 185599"/>
                <a:gd name="connsiteX29" fmla="*/ 107601 w 170674"/>
                <a:gd name="connsiteY29" fmla="*/ 129299 h 185599"/>
                <a:gd name="connsiteX30" fmla="*/ 96842 w 170674"/>
                <a:gd name="connsiteY30" fmla="*/ 138521 h 185599"/>
                <a:gd name="connsiteX31" fmla="*/ 105064 w 170674"/>
                <a:gd name="connsiteY31" fmla="*/ 123669 h 185599"/>
                <a:gd name="connsiteX32" fmla="*/ 103212 w 170674"/>
                <a:gd name="connsiteY32" fmla="*/ 122150 h 185599"/>
                <a:gd name="connsiteX33" fmla="*/ 85157 w 170674"/>
                <a:gd name="connsiteY33" fmla="*/ 138466 h 185599"/>
                <a:gd name="connsiteX34" fmla="*/ 84064 w 170674"/>
                <a:gd name="connsiteY34" fmla="*/ 137428 h 185599"/>
                <a:gd name="connsiteX35" fmla="*/ 87416 w 170674"/>
                <a:gd name="connsiteY35" fmla="*/ 128040 h 185599"/>
                <a:gd name="connsiteX36" fmla="*/ 80527 w 170674"/>
                <a:gd name="connsiteY36" fmla="*/ 129595 h 185599"/>
                <a:gd name="connsiteX37" fmla="*/ 87064 w 170674"/>
                <a:gd name="connsiteY37" fmla="*/ 120021 h 185599"/>
                <a:gd name="connsiteX38" fmla="*/ 85972 w 170674"/>
                <a:gd name="connsiteY38" fmla="*/ 119113 h 185599"/>
                <a:gd name="connsiteX39" fmla="*/ 74545 w 170674"/>
                <a:gd name="connsiteY39" fmla="*/ 126113 h 185599"/>
                <a:gd name="connsiteX40" fmla="*/ 73545 w 170674"/>
                <a:gd name="connsiteY40" fmla="*/ 124854 h 185599"/>
                <a:gd name="connsiteX41" fmla="*/ 85157 w 170674"/>
                <a:gd name="connsiteY41" fmla="*/ 111039 h 185599"/>
                <a:gd name="connsiteX42" fmla="*/ 83786 w 170674"/>
                <a:gd name="connsiteY42" fmla="*/ 109502 h 185599"/>
                <a:gd name="connsiteX43" fmla="*/ 68675 w 170674"/>
                <a:gd name="connsiteY43" fmla="*/ 117428 h 185599"/>
                <a:gd name="connsiteX44" fmla="*/ 67916 w 170674"/>
                <a:gd name="connsiteY44" fmla="*/ 116206 h 185599"/>
                <a:gd name="connsiteX45" fmla="*/ 76434 w 170674"/>
                <a:gd name="connsiteY45" fmla="*/ 105002 h 185599"/>
                <a:gd name="connsiteX46" fmla="*/ 59879 w 170674"/>
                <a:gd name="connsiteY46" fmla="*/ 112299 h 185599"/>
                <a:gd name="connsiteX47" fmla="*/ 66082 w 170674"/>
                <a:gd name="connsiteY47" fmla="*/ 104187 h 185599"/>
                <a:gd name="connsiteX48" fmla="*/ 53619 w 170674"/>
                <a:gd name="connsiteY48" fmla="*/ 108428 h 185599"/>
                <a:gd name="connsiteX49" fmla="*/ 66379 w 170674"/>
                <a:gd name="connsiteY49" fmla="*/ 95150 h 185599"/>
                <a:gd name="connsiteX50" fmla="*/ 48675 w 170674"/>
                <a:gd name="connsiteY50" fmla="*/ 101613 h 185599"/>
                <a:gd name="connsiteX51" fmla="*/ 48212 w 170674"/>
                <a:gd name="connsiteY51" fmla="*/ 100150 h 185599"/>
                <a:gd name="connsiteX52" fmla="*/ 60416 w 170674"/>
                <a:gd name="connsiteY52" fmla="*/ 90298 h 185599"/>
                <a:gd name="connsiteX53" fmla="*/ 59693 w 170674"/>
                <a:gd name="connsiteY53" fmla="*/ 89058 h 185599"/>
                <a:gd name="connsiteX54" fmla="*/ 44601 w 170674"/>
                <a:gd name="connsiteY54" fmla="*/ 92798 h 185599"/>
                <a:gd name="connsiteX55" fmla="*/ 44119 w 170674"/>
                <a:gd name="connsiteY55" fmla="*/ 91465 h 185599"/>
                <a:gd name="connsiteX56" fmla="*/ 56008 w 170674"/>
                <a:gd name="connsiteY56" fmla="*/ 81483 h 185599"/>
                <a:gd name="connsiteX57" fmla="*/ 36471 w 170674"/>
                <a:gd name="connsiteY57" fmla="*/ 87002 h 185599"/>
                <a:gd name="connsiteX58" fmla="*/ 50045 w 170674"/>
                <a:gd name="connsiteY58" fmla="*/ 76743 h 185599"/>
                <a:gd name="connsiteX59" fmla="*/ 49101 w 170674"/>
                <a:gd name="connsiteY59" fmla="*/ 75594 h 185599"/>
                <a:gd name="connsiteX60" fmla="*/ 38545 w 170674"/>
                <a:gd name="connsiteY60" fmla="*/ 78187 h 185599"/>
                <a:gd name="connsiteX61" fmla="*/ 37952 w 170674"/>
                <a:gd name="connsiteY61" fmla="*/ 76668 h 185599"/>
                <a:gd name="connsiteX62" fmla="*/ 51360 w 170674"/>
                <a:gd name="connsiteY62" fmla="*/ 68039 h 185599"/>
                <a:gd name="connsiteX63" fmla="*/ 50619 w 170674"/>
                <a:gd name="connsiteY63" fmla="*/ 66853 h 185599"/>
                <a:gd name="connsiteX64" fmla="*/ 37804 w 170674"/>
                <a:gd name="connsiteY64" fmla="*/ 68835 h 185599"/>
                <a:gd name="connsiteX65" fmla="*/ 37378 w 170674"/>
                <a:gd name="connsiteY65" fmla="*/ 67520 h 185599"/>
                <a:gd name="connsiteX66" fmla="*/ 50230 w 170674"/>
                <a:gd name="connsiteY66" fmla="*/ 60779 h 185599"/>
                <a:gd name="connsiteX67" fmla="*/ 32693 w 170674"/>
                <a:gd name="connsiteY67" fmla="*/ 62946 h 185599"/>
                <a:gd name="connsiteX68" fmla="*/ 32341 w 170674"/>
                <a:gd name="connsiteY68" fmla="*/ 61631 h 185599"/>
                <a:gd name="connsiteX69" fmla="*/ 49730 w 170674"/>
                <a:gd name="connsiteY69" fmla="*/ 53501 h 185599"/>
                <a:gd name="connsiteX70" fmla="*/ 49212 w 170674"/>
                <a:gd name="connsiteY70" fmla="*/ 51964 h 185599"/>
                <a:gd name="connsiteX71" fmla="*/ 30600 w 170674"/>
                <a:gd name="connsiteY71" fmla="*/ 52464 h 185599"/>
                <a:gd name="connsiteX72" fmla="*/ 37712 w 170674"/>
                <a:gd name="connsiteY72" fmla="*/ 47224 h 185599"/>
                <a:gd name="connsiteX73" fmla="*/ 30489 w 170674"/>
                <a:gd name="connsiteY73" fmla="*/ 44798 h 185599"/>
                <a:gd name="connsiteX74" fmla="*/ 49323 w 170674"/>
                <a:gd name="connsiteY74" fmla="*/ 38909 h 185599"/>
                <a:gd name="connsiteX75" fmla="*/ 49175 w 170674"/>
                <a:gd name="connsiteY75" fmla="*/ 37964 h 185599"/>
                <a:gd name="connsiteX76" fmla="*/ 32897 w 170674"/>
                <a:gd name="connsiteY76" fmla="*/ 38094 h 185599"/>
                <a:gd name="connsiteX77" fmla="*/ 32712 w 170674"/>
                <a:gd name="connsiteY77" fmla="*/ 36668 h 185599"/>
                <a:gd name="connsiteX78" fmla="*/ 45138 w 170674"/>
                <a:gd name="connsiteY78" fmla="*/ 32409 h 185599"/>
                <a:gd name="connsiteX79" fmla="*/ 40638 w 170674"/>
                <a:gd name="connsiteY79" fmla="*/ 28983 h 185599"/>
                <a:gd name="connsiteX80" fmla="*/ 47601 w 170674"/>
                <a:gd name="connsiteY80" fmla="*/ 23649 h 185599"/>
                <a:gd name="connsiteX81" fmla="*/ 36638 w 170674"/>
                <a:gd name="connsiteY81" fmla="*/ 23464 h 185599"/>
                <a:gd name="connsiteX82" fmla="*/ 37101 w 170674"/>
                <a:gd name="connsiteY82" fmla="*/ 20371 h 185599"/>
                <a:gd name="connsiteX83" fmla="*/ 59934 w 170674"/>
                <a:gd name="connsiteY83" fmla="*/ 17075 h 185599"/>
                <a:gd name="connsiteX84" fmla="*/ 44175 w 170674"/>
                <a:gd name="connsiteY84" fmla="*/ 12575 h 185599"/>
                <a:gd name="connsiteX85" fmla="*/ 44397 w 170674"/>
                <a:gd name="connsiteY85" fmla="*/ 10464 h 185599"/>
                <a:gd name="connsiteX86" fmla="*/ 80342 w 170674"/>
                <a:gd name="connsiteY86" fmla="*/ 9557 h 185599"/>
                <a:gd name="connsiteX87" fmla="*/ 81323 w 170674"/>
                <a:gd name="connsiteY87" fmla="*/ 7001 h 185599"/>
                <a:gd name="connsiteX88" fmla="*/ 67601 w 170674"/>
                <a:gd name="connsiteY88" fmla="*/ 464 h 185599"/>
                <a:gd name="connsiteX89" fmla="*/ 37823 w 170674"/>
                <a:gd name="connsiteY89" fmla="*/ 1149 h 185599"/>
                <a:gd name="connsiteX90" fmla="*/ 16396 w 170674"/>
                <a:gd name="connsiteY90" fmla="*/ 18649 h 185599"/>
                <a:gd name="connsiteX91" fmla="*/ 6415 w 170674"/>
                <a:gd name="connsiteY91" fmla="*/ 32409 h 1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70674" h="185599">
                  <a:moveTo>
                    <a:pt x="6415" y="32409"/>
                  </a:moveTo>
                  <a:cubicBezTo>
                    <a:pt x="693" y="37316"/>
                    <a:pt x="-1567" y="42742"/>
                    <a:pt x="1137" y="49372"/>
                  </a:cubicBezTo>
                  <a:cubicBezTo>
                    <a:pt x="3878" y="56131"/>
                    <a:pt x="6396" y="63909"/>
                    <a:pt x="11471" y="68576"/>
                  </a:cubicBezTo>
                  <a:cubicBezTo>
                    <a:pt x="21341" y="77631"/>
                    <a:pt x="24711" y="88391"/>
                    <a:pt x="25952" y="100984"/>
                  </a:cubicBezTo>
                  <a:cubicBezTo>
                    <a:pt x="27230" y="114132"/>
                    <a:pt x="35989" y="124317"/>
                    <a:pt x="48804" y="126262"/>
                  </a:cubicBezTo>
                  <a:cubicBezTo>
                    <a:pt x="60619" y="128040"/>
                    <a:pt x="63953" y="134651"/>
                    <a:pt x="64805" y="145225"/>
                  </a:cubicBezTo>
                  <a:cubicBezTo>
                    <a:pt x="66064" y="160744"/>
                    <a:pt x="79397" y="173559"/>
                    <a:pt x="94694" y="176188"/>
                  </a:cubicBezTo>
                  <a:cubicBezTo>
                    <a:pt x="102435" y="177522"/>
                    <a:pt x="110250" y="179596"/>
                    <a:pt x="117416" y="182725"/>
                  </a:cubicBezTo>
                  <a:cubicBezTo>
                    <a:pt x="135769" y="190725"/>
                    <a:pt x="160324" y="181374"/>
                    <a:pt x="167065" y="162707"/>
                  </a:cubicBezTo>
                  <a:cubicBezTo>
                    <a:pt x="171843" y="149466"/>
                    <a:pt x="173139" y="136188"/>
                    <a:pt x="162991" y="122150"/>
                  </a:cubicBezTo>
                  <a:cubicBezTo>
                    <a:pt x="160750" y="132947"/>
                    <a:pt x="158935" y="141743"/>
                    <a:pt x="157121" y="150558"/>
                  </a:cubicBezTo>
                  <a:cubicBezTo>
                    <a:pt x="156435" y="150503"/>
                    <a:pt x="155769" y="150447"/>
                    <a:pt x="155084" y="150392"/>
                  </a:cubicBezTo>
                  <a:cubicBezTo>
                    <a:pt x="154787" y="146003"/>
                    <a:pt x="154509" y="141632"/>
                    <a:pt x="154102" y="135651"/>
                  </a:cubicBezTo>
                  <a:cubicBezTo>
                    <a:pt x="150546" y="143818"/>
                    <a:pt x="147806" y="150095"/>
                    <a:pt x="145046" y="156392"/>
                  </a:cubicBezTo>
                  <a:cubicBezTo>
                    <a:pt x="144417" y="156058"/>
                    <a:pt x="143769" y="155725"/>
                    <a:pt x="143139" y="155373"/>
                  </a:cubicBezTo>
                  <a:cubicBezTo>
                    <a:pt x="144639" y="148762"/>
                    <a:pt x="146158" y="142151"/>
                    <a:pt x="147658" y="135558"/>
                  </a:cubicBezTo>
                  <a:cubicBezTo>
                    <a:pt x="147102" y="135466"/>
                    <a:pt x="146565" y="135354"/>
                    <a:pt x="146009" y="135262"/>
                  </a:cubicBezTo>
                  <a:cubicBezTo>
                    <a:pt x="141898" y="143595"/>
                    <a:pt x="137806" y="151929"/>
                    <a:pt x="133694" y="160262"/>
                  </a:cubicBezTo>
                  <a:cubicBezTo>
                    <a:pt x="133065" y="159966"/>
                    <a:pt x="132435" y="159651"/>
                    <a:pt x="131824" y="159355"/>
                  </a:cubicBezTo>
                  <a:cubicBezTo>
                    <a:pt x="133213" y="153577"/>
                    <a:pt x="134620" y="147781"/>
                    <a:pt x="135676" y="143429"/>
                  </a:cubicBezTo>
                  <a:cubicBezTo>
                    <a:pt x="130713" y="147688"/>
                    <a:pt x="125287" y="152355"/>
                    <a:pt x="119879" y="157003"/>
                  </a:cubicBezTo>
                  <a:cubicBezTo>
                    <a:pt x="118935" y="156188"/>
                    <a:pt x="117990" y="155373"/>
                    <a:pt x="117046" y="154558"/>
                  </a:cubicBezTo>
                  <a:cubicBezTo>
                    <a:pt x="119916" y="148225"/>
                    <a:pt x="122787" y="141892"/>
                    <a:pt x="125657" y="135558"/>
                  </a:cubicBezTo>
                  <a:cubicBezTo>
                    <a:pt x="124750" y="135206"/>
                    <a:pt x="123842" y="134854"/>
                    <a:pt x="122916" y="134521"/>
                  </a:cubicBezTo>
                  <a:cubicBezTo>
                    <a:pt x="118083" y="140614"/>
                    <a:pt x="113250" y="146725"/>
                    <a:pt x="108416" y="152818"/>
                  </a:cubicBezTo>
                  <a:cubicBezTo>
                    <a:pt x="107861" y="152392"/>
                    <a:pt x="107305" y="151984"/>
                    <a:pt x="106768" y="151558"/>
                  </a:cubicBezTo>
                  <a:cubicBezTo>
                    <a:pt x="108324" y="147540"/>
                    <a:pt x="109879" y="143540"/>
                    <a:pt x="112379" y="137132"/>
                  </a:cubicBezTo>
                  <a:cubicBezTo>
                    <a:pt x="107379" y="141836"/>
                    <a:pt x="104287" y="144743"/>
                    <a:pt x="99138" y="149577"/>
                  </a:cubicBezTo>
                  <a:cubicBezTo>
                    <a:pt x="103342" y="141484"/>
                    <a:pt x="106231" y="135947"/>
                    <a:pt x="109101" y="130429"/>
                  </a:cubicBezTo>
                  <a:cubicBezTo>
                    <a:pt x="108601" y="130058"/>
                    <a:pt x="108101" y="129688"/>
                    <a:pt x="107601" y="129299"/>
                  </a:cubicBezTo>
                  <a:cubicBezTo>
                    <a:pt x="104324" y="132114"/>
                    <a:pt x="101046" y="134928"/>
                    <a:pt x="96842" y="138521"/>
                  </a:cubicBezTo>
                  <a:cubicBezTo>
                    <a:pt x="99972" y="132854"/>
                    <a:pt x="102527" y="128262"/>
                    <a:pt x="105064" y="123669"/>
                  </a:cubicBezTo>
                  <a:cubicBezTo>
                    <a:pt x="104453" y="123169"/>
                    <a:pt x="103842" y="122650"/>
                    <a:pt x="103212" y="122150"/>
                  </a:cubicBezTo>
                  <a:cubicBezTo>
                    <a:pt x="97194" y="127595"/>
                    <a:pt x="91175" y="133021"/>
                    <a:pt x="85157" y="138466"/>
                  </a:cubicBezTo>
                  <a:cubicBezTo>
                    <a:pt x="84786" y="138114"/>
                    <a:pt x="84434" y="137780"/>
                    <a:pt x="84064" y="137428"/>
                  </a:cubicBezTo>
                  <a:cubicBezTo>
                    <a:pt x="85101" y="134521"/>
                    <a:pt x="86138" y="131632"/>
                    <a:pt x="87416" y="128040"/>
                  </a:cubicBezTo>
                  <a:cubicBezTo>
                    <a:pt x="84916" y="128595"/>
                    <a:pt x="82990" y="129040"/>
                    <a:pt x="80527" y="129595"/>
                  </a:cubicBezTo>
                  <a:cubicBezTo>
                    <a:pt x="82990" y="125984"/>
                    <a:pt x="85027" y="123002"/>
                    <a:pt x="87064" y="120021"/>
                  </a:cubicBezTo>
                  <a:cubicBezTo>
                    <a:pt x="86694" y="119725"/>
                    <a:pt x="86342" y="119410"/>
                    <a:pt x="85972" y="119113"/>
                  </a:cubicBezTo>
                  <a:cubicBezTo>
                    <a:pt x="82157" y="121447"/>
                    <a:pt x="78342" y="123780"/>
                    <a:pt x="74545" y="126113"/>
                  </a:cubicBezTo>
                  <a:cubicBezTo>
                    <a:pt x="74212" y="125688"/>
                    <a:pt x="73879" y="125280"/>
                    <a:pt x="73545" y="124854"/>
                  </a:cubicBezTo>
                  <a:cubicBezTo>
                    <a:pt x="77416" y="120243"/>
                    <a:pt x="81286" y="115650"/>
                    <a:pt x="85157" y="111039"/>
                  </a:cubicBezTo>
                  <a:cubicBezTo>
                    <a:pt x="84694" y="110521"/>
                    <a:pt x="84249" y="110021"/>
                    <a:pt x="83786" y="109502"/>
                  </a:cubicBezTo>
                  <a:cubicBezTo>
                    <a:pt x="78749" y="112151"/>
                    <a:pt x="73712" y="114780"/>
                    <a:pt x="68675" y="117428"/>
                  </a:cubicBezTo>
                  <a:cubicBezTo>
                    <a:pt x="68416" y="117021"/>
                    <a:pt x="68175" y="116613"/>
                    <a:pt x="67916" y="116206"/>
                  </a:cubicBezTo>
                  <a:cubicBezTo>
                    <a:pt x="70305" y="113058"/>
                    <a:pt x="72694" y="109928"/>
                    <a:pt x="76434" y="105002"/>
                  </a:cubicBezTo>
                  <a:cubicBezTo>
                    <a:pt x="69971" y="107854"/>
                    <a:pt x="65601" y="109780"/>
                    <a:pt x="59879" y="112299"/>
                  </a:cubicBezTo>
                  <a:cubicBezTo>
                    <a:pt x="62434" y="108965"/>
                    <a:pt x="63916" y="107021"/>
                    <a:pt x="66082" y="104187"/>
                  </a:cubicBezTo>
                  <a:cubicBezTo>
                    <a:pt x="61934" y="105595"/>
                    <a:pt x="58971" y="106613"/>
                    <a:pt x="53619" y="108428"/>
                  </a:cubicBezTo>
                  <a:cubicBezTo>
                    <a:pt x="58527" y="103317"/>
                    <a:pt x="61564" y="100150"/>
                    <a:pt x="66379" y="95150"/>
                  </a:cubicBezTo>
                  <a:cubicBezTo>
                    <a:pt x="58601" y="97984"/>
                    <a:pt x="53638" y="99798"/>
                    <a:pt x="48675" y="101613"/>
                  </a:cubicBezTo>
                  <a:cubicBezTo>
                    <a:pt x="48527" y="101132"/>
                    <a:pt x="48360" y="100650"/>
                    <a:pt x="48212" y="100150"/>
                  </a:cubicBezTo>
                  <a:cubicBezTo>
                    <a:pt x="52286" y="96872"/>
                    <a:pt x="56341" y="93576"/>
                    <a:pt x="60416" y="90298"/>
                  </a:cubicBezTo>
                  <a:cubicBezTo>
                    <a:pt x="60175" y="89891"/>
                    <a:pt x="59934" y="89483"/>
                    <a:pt x="59693" y="89058"/>
                  </a:cubicBezTo>
                  <a:cubicBezTo>
                    <a:pt x="54656" y="90298"/>
                    <a:pt x="49619" y="91558"/>
                    <a:pt x="44601" y="92798"/>
                  </a:cubicBezTo>
                  <a:cubicBezTo>
                    <a:pt x="44434" y="92354"/>
                    <a:pt x="44286" y="91909"/>
                    <a:pt x="44119" y="91465"/>
                  </a:cubicBezTo>
                  <a:cubicBezTo>
                    <a:pt x="47360" y="88743"/>
                    <a:pt x="50601" y="86020"/>
                    <a:pt x="56008" y="81483"/>
                  </a:cubicBezTo>
                  <a:cubicBezTo>
                    <a:pt x="48397" y="83632"/>
                    <a:pt x="43693" y="84965"/>
                    <a:pt x="36471" y="87002"/>
                  </a:cubicBezTo>
                  <a:cubicBezTo>
                    <a:pt x="42489" y="82446"/>
                    <a:pt x="46267" y="79594"/>
                    <a:pt x="50045" y="76743"/>
                  </a:cubicBezTo>
                  <a:cubicBezTo>
                    <a:pt x="49730" y="76354"/>
                    <a:pt x="49415" y="75983"/>
                    <a:pt x="49101" y="75594"/>
                  </a:cubicBezTo>
                  <a:cubicBezTo>
                    <a:pt x="45582" y="76465"/>
                    <a:pt x="42064" y="77317"/>
                    <a:pt x="38545" y="78187"/>
                  </a:cubicBezTo>
                  <a:cubicBezTo>
                    <a:pt x="38341" y="77687"/>
                    <a:pt x="38138" y="77168"/>
                    <a:pt x="37952" y="76668"/>
                  </a:cubicBezTo>
                  <a:cubicBezTo>
                    <a:pt x="42415" y="73798"/>
                    <a:pt x="46897" y="70909"/>
                    <a:pt x="51360" y="68039"/>
                  </a:cubicBezTo>
                  <a:cubicBezTo>
                    <a:pt x="51119" y="67650"/>
                    <a:pt x="50860" y="67261"/>
                    <a:pt x="50619" y="66853"/>
                  </a:cubicBezTo>
                  <a:cubicBezTo>
                    <a:pt x="46341" y="67520"/>
                    <a:pt x="42082" y="68168"/>
                    <a:pt x="37804" y="68835"/>
                  </a:cubicBezTo>
                  <a:cubicBezTo>
                    <a:pt x="37656" y="68391"/>
                    <a:pt x="37526" y="67946"/>
                    <a:pt x="37378" y="67520"/>
                  </a:cubicBezTo>
                  <a:cubicBezTo>
                    <a:pt x="40860" y="65705"/>
                    <a:pt x="44323" y="63872"/>
                    <a:pt x="50230" y="60779"/>
                  </a:cubicBezTo>
                  <a:cubicBezTo>
                    <a:pt x="42527" y="61724"/>
                    <a:pt x="37619" y="62335"/>
                    <a:pt x="32693" y="62946"/>
                  </a:cubicBezTo>
                  <a:cubicBezTo>
                    <a:pt x="32582" y="62502"/>
                    <a:pt x="32471" y="62076"/>
                    <a:pt x="32341" y="61631"/>
                  </a:cubicBezTo>
                  <a:cubicBezTo>
                    <a:pt x="38138" y="58927"/>
                    <a:pt x="43934" y="56205"/>
                    <a:pt x="49730" y="53501"/>
                  </a:cubicBezTo>
                  <a:cubicBezTo>
                    <a:pt x="49564" y="52983"/>
                    <a:pt x="49378" y="52483"/>
                    <a:pt x="49212" y="51964"/>
                  </a:cubicBezTo>
                  <a:cubicBezTo>
                    <a:pt x="43712" y="52113"/>
                    <a:pt x="38230" y="52261"/>
                    <a:pt x="30600" y="52464"/>
                  </a:cubicBezTo>
                  <a:cubicBezTo>
                    <a:pt x="34119" y="49872"/>
                    <a:pt x="35749" y="48668"/>
                    <a:pt x="37712" y="47224"/>
                  </a:cubicBezTo>
                  <a:cubicBezTo>
                    <a:pt x="35397" y="46446"/>
                    <a:pt x="33619" y="45853"/>
                    <a:pt x="30489" y="44798"/>
                  </a:cubicBezTo>
                  <a:cubicBezTo>
                    <a:pt x="37878" y="42483"/>
                    <a:pt x="43601" y="40705"/>
                    <a:pt x="49323" y="38909"/>
                  </a:cubicBezTo>
                  <a:cubicBezTo>
                    <a:pt x="49267" y="38594"/>
                    <a:pt x="49230" y="38279"/>
                    <a:pt x="49175" y="37964"/>
                  </a:cubicBezTo>
                  <a:cubicBezTo>
                    <a:pt x="43749" y="38001"/>
                    <a:pt x="38323" y="38057"/>
                    <a:pt x="32897" y="38094"/>
                  </a:cubicBezTo>
                  <a:cubicBezTo>
                    <a:pt x="32841" y="37612"/>
                    <a:pt x="32786" y="37131"/>
                    <a:pt x="32712" y="36668"/>
                  </a:cubicBezTo>
                  <a:cubicBezTo>
                    <a:pt x="36749" y="35298"/>
                    <a:pt x="40786" y="33909"/>
                    <a:pt x="45138" y="32409"/>
                  </a:cubicBezTo>
                  <a:cubicBezTo>
                    <a:pt x="43452" y="31112"/>
                    <a:pt x="42249" y="30205"/>
                    <a:pt x="40638" y="28983"/>
                  </a:cubicBezTo>
                  <a:cubicBezTo>
                    <a:pt x="42415" y="27612"/>
                    <a:pt x="43990" y="26409"/>
                    <a:pt x="47601" y="23649"/>
                  </a:cubicBezTo>
                  <a:cubicBezTo>
                    <a:pt x="42638" y="23557"/>
                    <a:pt x="39638" y="23520"/>
                    <a:pt x="36638" y="23464"/>
                  </a:cubicBezTo>
                  <a:cubicBezTo>
                    <a:pt x="36786" y="22427"/>
                    <a:pt x="36934" y="21408"/>
                    <a:pt x="37101" y="20371"/>
                  </a:cubicBezTo>
                  <a:cubicBezTo>
                    <a:pt x="43878" y="19390"/>
                    <a:pt x="50656" y="18408"/>
                    <a:pt x="59934" y="17075"/>
                  </a:cubicBezTo>
                  <a:cubicBezTo>
                    <a:pt x="53082" y="15112"/>
                    <a:pt x="48619" y="13853"/>
                    <a:pt x="44175" y="12575"/>
                  </a:cubicBezTo>
                  <a:cubicBezTo>
                    <a:pt x="44249" y="11871"/>
                    <a:pt x="44323" y="11168"/>
                    <a:pt x="44397" y="10464"/>
                  </a:cubicBezTo>
                  <a:cubicBezTo>
                    <a:pt x="56379" y="10168"/>
                    <a:pt x="68360" y="9853"/>
                    <a:pt x="80342" y="9557"/>
                  </a:cubicBezTo>
                  <a:cubicBezTo>
                    <a:pt x="80675" y="8705"/>
                    <a:pt x="81008" y="7853"/>
                    <a:pt x="81323" y="7001"/>
                  </a:cubicBezTo>
                  <a:cubicBezTo>
                    <a:pt x="76749" y="4704"/>
                    <a:pt x="72323" y="853"/>
                    <a:pt x="67601" y="464"/>
                  </a:cubicBezTo>
                  <a:cubicBezTo>
                    <a:pt x="57749" y="-351"/>
                    <a:pt x="47656" y="-73"/>
                    <a:pt x="37823" y="1149"/>
                  </a:cubicBezTo>
                  <a:cubicBezTo>
                    <a:pt x="27526" y="2445"/>
                    <a:pt x="20971" y="9353"/>
                    <a:pt x="16396" y="18649"/>
                  </a:cubicBezTo>
                  <a:cubicBezTo>
                    <a:pt x="13915" y="23760"/>
                    <a:pt x="10600" y="28834"/>
                    <a:pt x="6415" y="3240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79C11B59-D3C3-051B-835C-DA909541D19B}"/>
                </a:ext>
              </a:extLst>
            </p:cNvPr>
            <p:cNvSpPr/>
            <p:nvPr/>
          </p:nvSpPr>
          <p:spPr>
            <a:xfrm>
              <a:off x="1613498" y="5222023"/>
              <a:ext cx="146193" cy="158365"/>
            </a:xfrm>
            <a:custGeom>
              <a:avLst/>
              <a:gdLst>
                <a:gd name="connsiteX0" fmla="*/ 91547 w 146193"/>
                <a:gd name="connsiteY0" fmla="*/ 152428 h 158365"/>
                <a:gd name="connsiteX1" fmla="*/ 108936 w 146193"/>
                <a:gd name="connsiteY1" fmla="*/ 145891 h 158365"/>
                <a:gd name="connsiteX2" fmla="*/ 141047 w 146193"/>
                <a:gd name="connsiteY2" fmla="*/ 125631 h 158365"/>
                <a:gd name="connsiteX3" fmla="*/ 145418 w 146193"/>
                <a:gd name="connsiteY3" fmla="*/ 101149 h 158365"/>
                <a:gd name="connsiteX4" fmla="*/ 142510 w 146193"/>
                <a:gd name="connsiteY4" fmla="*/ 63130 h 158365"/>
                <a:gd name="connsiteX5" fmla="*/ 116269 w 146193"/>
                <a:gd name="connsiteY5" fmla="*/ 4852 h 158365"/>
                <a:gd name="connsiteX6" fmla="*/ 105973 w 146193"/>
                <a:gd name="connsiteY6" fmla="*/ 0 h 158365"/>
                <a:gd name="connsiteX7" fmla="*/ 104973 w 146193"/>
                <a:gd name="connsiteY7" fmla="*/ 1815 h 158365"/>
                <a:gd name="connsiteX8" fmla="*/ 125751 w 146193"/>
                <a:gd name="connsiteY8" fmla="*/ 23389 h 158365"/>
                <a:gd name="connsiteX9" fmla="*/ 124566 w 146193"/>
                <a:gd name="connsiteY9" fmla="*/ 24797 h 158365"/>
                <a:gd name="connsiteX10" fmla="*/ 107862 w 146193"/>
                <a:gd name="connsiteY10" fmla="*/ 15278 h 158365"/>
                <a:gd name="connsiteX11" fmla="*/ 106862 w 146193"/>
                <a:gd name="connsiteY11" fmla="*/ 16722 h 158365"/>
                <a:gd name="connsiteX12" fmla="*/ 126306 w 146193"/>
                <a:gd name="connsiteY12" fmla="*/ 39963 h 158365"/>
                <a:gd name="connsiteX13" fmla="*/ 125566 w 146193"/>
                <a:gd name="connsiteY13" fmla="*/ 40797 h 158365"/>
                <a:gd name="connsiteX14" fmla="*/ 112362 w 146193"/>
                <a:gd name="connsiteY14" fmla="*/ 32260 h 158365"/>
                <a:gd name="connsiteX15" fmla="*/ 111343 w 146193"/>
                <a:gd name="connsiteY15" fmla="*/ 33426 h 158365"/>
                <a:gd name="connsiteX16" fmla="*/ 128084 w 146193"/>
                <a:gd name="connsiteY16" fmla="*/ 54353 h 158365"/>
                <a:gd name="connsiteX17" fmla="*/ 126455 w 146193"/>
                <a:gd name="connsiteY17" fmla="*/ 55834 h 158365"/>
                <a:gd name="connsiteX18" fmla="*/ 119418 w 146193"/>
                <a:gd name="connsiteY18" fmla="*/ 51186 h 158365"/>
                <a:gd name="connsiteX19" fmla="*/ 129251 w 146193"/>
                <a:gd name="connsiteY19" fmla="*/ 82705 h 158365"/>
                <a:gd name="connsiteX20" fmla="*/ 121584 w 146193"/>
                <a:gd name="connsiteY20" fmla="*/ 74371 h 158365"/>
                <a:gd name="connsiteX21" fmla="*/ 120029 w 146193"/>
                <a:gd name="connsiteY21" fmla="*/ 75464 h 158365"/>
                <a:gd name="connsiteX22" fmla="*/ 129510 w 146193"/>
                <a:gd name="connsiteY22" fmla="*/ 93557 h 158365"/>
                <a:gd name="connsiteX23" fmla="*/ 127640 w 146193"/>
                <a:gd name="connsiteY23" fmla="*/ 94835 h 158365"/>
                <a:gd name="connsiteX24" fmla="*/ 118640 w 146193"/>
                <a:gd name="connsiteY24" fmla="*/ 83186 h 158365"/>
                <a:gd name="connsiteX25" fmla="*/ 117732 w 146193"/>
                <a:gd name="connsiteY25" fmla="*/ 83760 h 158365"/>
                <a:gd name="connsiteX26" fmla="*/ 125232 w 146193"/>
                <a:gd name="connsiteY26" fmla="*/ 108335 h 158365"/>
                <a:gd name="connsiteX27" fmla="*/ 123362 w 146193"/>
                <a:gd name="connsiteY27" fmla="*/ 108872 h 158365"/>
                <a:gd name="connsiteX28" fmla="*/ 114584 w 146193"/>
                <a:gd name="connsiteY28" fmla="*/ 95075 h 158365"/>
                <a:gd name="connsiteX29" fmla="*/ 113492 w 146193"/>
                <a:gd name="connsiteY29" fmla="*/ 121150 h 158365"/>
                <a:gd name="connsiteX30" fmla="*/ 111788 w 146193"/>
                <a:gd name="connsiteY30" fmla="*/ 121187 h 158365"/>
                <a:gd name="connsiteX31" fmla="*/ 107214 w 146193"/>
                <a:gd name="connsiteY31" fmla="*/ 92409 h 158365"/>
                <a:gd name="connsiteX32" fmla="*/ 104195 w 146193"/>
                <a:gd name="connsiteY32" fmla="*/ 92557 h 158365"/>
                <a:gd name="connsiteX33" fmla="*/ 103621 w 146193"/>
                <a:gd name="connsiteY33" fmla="*/ 124076 h 158365"/>
                <a:gd name="connsiteX34" fmla="*/ 101417 w 146193"/>
                <a:gd name="connsiteY34" fmla="*/ 124316 h 158365"/>
                <a:gd name="connsiteX35" fmla="*/ 93306 w 146193"/>
                <a:gd name="connsiteY35" fmla="*/ 97464 h 158365"/>
                <a:gd name="connsiteX36" fmla="*/ 87028 w 146193"/>
                <a:gd name="connsiteY36" fmla="*/ 132706 h 158365"/>
                <a:gd name="connsiteX37" fmla="*/ 85158 w 146193"/>
                <a:gd name="connsiteY37" fmla="*/ 132391 h 158365"/>
                <a:gd name="connsiteX38" fmla="*/ 84065 w 146193"/>
                <a:gd name="connsiteY38" fmla="*/ 101538 h 158365"/>
                <a:gd name="connsiteX39" fmla="*/ 81306 w 146193"/>
                <a:gd name="connsiteY39" fmla="*/ 101260 h 158365"/>
                <a:gd name="connsiteX40" fmla="*/ 72269 w 146193"/>
                <a:gd name="connsiteY40" fmla="*/ 127835 h 158365"/>
                <a:gd name="connsiteX41" fmla="*/ 70361 w 146193"/>
                <a:gd name="connsiteY41" fmla="*/ 127557 h 158365"/>
                <a:gd name="connsiteX42" fmla="*/ 71843 w 146193"/>
                <a:gd name="connsiteY42" fmla="*/ 99816 h 158365"/>
                <a:gd name="connsiteX43" fmla="*/ 70269 w 146193"/>
                <a:gd name="connsiteY43" fmla="*/ 99557 h 158365"/>
                <a:gd name="connsiteX44" fmla="*/ 60046 w 146193"/>
                <a:gd name="connsiteY44" fmla="*/ 118742 h 158365"/>
                <a:gd name="connsiteX45" fmla="*/ 58713 w 146193"/>
                <a:gd name="connsiteY45" fmla="*/ 117964 h 158365"/>
                <a:gd name="connsiteX46" fmla="*/ 61991 w 146193"/>
                <a:gd name="connsiteY46" fmla="*/ 98149 h 158365"/>
                <a:gd name="connsiteX47" fmla="*/ 60083 w 146193"/>
                <a:gd name="connsiteY47" fmla="*/ 97835 h 158365"/>
                <a:gd name="connsiteX48" fmla="*/ 47731 w 146193"/>
                <a:gd name="connsiteY48" fmla="*/ 121205 h 158365"/>
                <a:gd name="connsiteX49" fmla="*/ 46454 w 146193"/>
                <a:gd name="connsiteY49" fmla="*/ 120668 h 158365"/>
                <a:gd name="connsiteX50" fmla="*/ 51991 w 146193"/>
                <a:gd name="connsiteY50" fmla="*/ 90353 h 158365"/>
                <a:gd name="connsiteX51" fmla="*/ 49713 w 146193"/>
                <a:gd name="connsiteY51" fmla="*/ 90075 h 158365"/>
                <a:gd name="connsiteX52" fmla="*/ 37991 w 146193"/>
                <a:gd name="connsiteY52" fmla="*/ 111446 h 158365"/>
                <a:gd name="connsiteX53" fmla="*/ 35935 w 146193"/>
                <a:gd name="connsiteY53" fmla="*/ 110279 h 158365"/>
                <a:gd name="connsiteX54" fmla="*/ 42879 w 146193"/>
                <a:gd name="connsiteY54" fmla="*/ 81816 h 158365"/>
                <a:gd name="connsiteX55" fmla="*/ 40379 w 146193"/>
                <a:gd name="connsiteY55" fmla="*/ 81223 h 158365"/>
                <a:gd name="connsiteX56" fmla="*/ 29583 w 146193"/>
                <a:gd name="connsiteY56" fmla="*/ 96538 h 158365"/>
                <a:gd name="connsiteX57" fmla="*/ 26564 w 146193"/>
                <a:gd name="connsiteY57" fmla="*/ 95297 h 158365"/>
                <a:gd name="connsiteX58" fmla="*/ 34472 w 146193"/>
                <a:gd name="connsiteY58" fmla="*/ 74742 h 158365"/>
                <a:gd name="connsiteX59" fmla="*/ 33509 w 146193"/>
                <a:gd name="connsiteY59" fmla="*/ 74408 h 158365"/>
                <a:gd name="connsiteX60" fmla="*/ 22453 w 146193"/>
                <a:gd name="connsiteY60" fmla="*/ 90705 h 158365"/>
                <a:gd name="connsiteX61" fmla="*/ 21453 w 146193"/>
                <a:gd name="connsiteY61" fmla="*/ 90186 h 158365"/>
                <a:gd name="connsiteX62" fmla="*/ 30639 w 146193"/>
                <a:gd name="connsiteY62" fmla="*/ 64649 h 158365"/>
                <a:gd name="connsiteX63" fmla="*/ 29435 w 146193"/>
                <a:gd name="connsiteY63" fmla="*/ 63982 h 158365"/>
                <a:gd name="connsiteX64" fmla="*/ 18657 w 146193"/>
                <a:gd name="connsiteY64" fmla="*/ 76945 h 158365"/>
                <a:gd name="connsiteX65" fmla="*/ 17268 w 146193"/>
                <a:gd name="connsiteY65" fmla="*/ 75945 h 158365"/>
                <a:gd name="connsiteX66" fmla="*/ 29213 w 146193"/>
                <a:gd name="connsiteY66" fmla="*/ 48001 h 158365"/>
                <a:gd name="connsiteX67" fmla="*/ 26657 w 146193"/>
                <a:gd name="connsiteY67" fmla="*/ 45908 h 158365"/>
                <a:gd name="connsiteX68" fmla="*/ 8620 w 146193"/>
                <a:gd name="connsiteY68" fmla="*/ 59908 h 158365"/>
                <a:gd name="connsiteX69" fmla="*/ 6249 w 146193"/>
                <a:gd name="connsiteY69" fmla="*/ 93872 h 158365"/>
                <a:gd name="connsiteX70" fmla="*/ 15786 w 146193"/>
                <a:gd name="connsiteY70" fmla="*/ 121131 h 158365"/>
                <a:gd name="connsiteX71" fmla="*/ 39472 w 146193"/>
                <a:gd name="connsiteY71" fmla="*/ 144150 h 158365"/>
                <a:gd name="connsiteX72" fmla="*/ 57583 w 146193"/>
                <a:gd name="connsiteY72" fmla="*/ 151057 h 158365"/>
                <a:gd name="connsiteX73" fmla="*/ 91547 w 146193"/>
                <a:gd name="connsiteY73" fmla="*/ 152428 h 15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6193" h="158365">
                  <a:moveTo>
                    <a:pt x="91547" y="152428"/>
                  </a:moveTo>
                  <a:cubicBezTo>
                    <a:pt x="96621" y="149076"/>
                    <a:pt x="102936" y="146595"/>
                    <a:pt x="108936" y="145891"/>
                  </a:cubicBezTo>
                  <a:cubicBezTo>
                    <a:pt x="123158" y="144224"/>
                    <a:pt x="134307" y="137280"/>
                    <a:pt x="141047" y="125631"/>
                  </a:cubicBezTo>
                  <a:cubicBezTo>
                    <a:pt x="145029" y="118742"/>
                    <a:pt x="147548" y="108390"/>
                    <a:pt x="145418" y="101149"/>
                  </a:cubicBezTo>
                  <a:cubicBezTo>
                    <a:pt x="141640" y="88316"/>
                    <a:pt x="140844" y="76001"/>
                    <a:pt x="142510" y="63130"/>
                  </a:cubicBezTo>
                  <a:cubicBezTo>
                    <a:pt x="145714" y="38334"/>
                    <a:pt x="136066" y="19241"/>
                    <a:pt x="116269" y="4852"/>
                  </a:cubicBezTo>
                  <a:cubicBezTo>
                    <a:pt x="113251" y="2667"/>
                    <a:pt x="109417" y="1593"/>
                    <a:pt x="105973" y="0"/>
                  </a:cubicBezTo>
                  <a:cubicBezTo>
                    <a:pt x="105640" y="611"/>
                    <a:pt x="105306" y="1204"/>
                    <a:pt x="104973" y="1815"/>
                  </a:cubicBezTo>
                  <a:cubicBezTo>
                    <a:pt x="111899" y="9000"/>
                    <a:pt x="118825" y="16185"/>
                    <a:pt x="125751" y="23389"/>
                  </a:cubicBezTo>
                  <a:cubicBezTo>
                    <a:pt x="125362" y="23852"/>
                    <a:pt x="124955" y="24315"/>
                    <a:pt x="124566" y="24797"/>
                  </a:cubicBezTo>
                  <a:cubicBezTo>
                    <a:pt x="118992" y="21630"/>
                    <a:pt x="113436" y="18445"/>
                    <a:pt x="107862" y="15278"/>
                  </a:cubicBezTo>
                  <a:cubicBezTo>
                    <a:pt x="107528" y="15759"/>
                    <a:pt x="107195" y="16241"/>
                    <a:pt x="106862" y="16722"/>
                  </a:cubicBezTo>
                  <a:cubicBezTo>
                    <a:pt x="113343" y="24463"/>
                    <a:pt x="119825" y="32223"/>
                    <a:pt x="126306" y="39963"/>
                  </a:cubicBezTo>
                  <a:cubicBezTo>
                    <a:pt x="126066" y="40241"/>
                    <a:pt x="125807" y="40519"/>
                    <a:pt x="125566" y="40797"/>
                  </a:cubicBezTo>
                  <a:cubicBezTo>
                    <a:pt x="121158" y="37945"/>
                    <a:pt x="116769" y="35112"/>
                    <a:pt x="112362" y="32260"/>
                  </a:cubicBezTo>
                  <a:cubicBezTo>
                    <a:pt x="112029" y="32649"/>
                    <a:pt x="111677" y="33037"/>
                    <a:pt x="111343" y="33426"/>
                  </a:cubicBezTo>
                  <a:cubicBezTo>
                    <a:pt x="116917" y="40408"/>
                    <a:pt x="122510" y="47371"/>
                    <a:pt x="128084" y="54353"/>
                  </a:cubicBezTo>
                  <a:cubicBezTo>
                    <a:pt x="127547" y="54853"/>
                    <a:pt x="127010" y="55353"/>
                    <a:pt x="126455" y="55834"/>
                  </a:cubicBezTo>
                  <a:cubicBezTo>
                    <a:pt x="124103" y="54278"/>
                    <a:pt x="121769" y="52741"/>
                    <a:pt x="119418" y="51186"/>
                  </a:cubicBezTo>
                  <a:cubicBezTo>
                    <a:pt x="130195" y="59297"/>
                    <a:pt x="125695" y="71927"/>
                    <a:pt x="129251" y="82705"/>
                  </a:cubicBezTo>
                  <a:cubicBezTo>
                    <a:pt x="126399" y="79612"/>
                    <a:pt x="123992" y="76982"/>
                    <a:pt x="121584" y="74371"/>
                  </a:cubicBezTo>
                  <a:cubicBezTo>
                    <a:pt x="121066" y="74742"/>
                    <a:pt x="120547" y="75093"/>
                    <a:pt x="120029" y="75464"/>
                  </a:cubicBezTo>
                  <a:cubicBezTo>
                    <a:pt x="123195" y="81501"/>
                    <a:pt x="126344" y="87520"/>
                    <a:pt x="129510" y="93557"/>
                  </a:cubicBezTo>
                  <a:cubicBezTo>
                    <a:pt x="128881" y="93983"/>
                    <a:pt x="128269" y="94409"/>
                    <a:pt x="127640" y="94835"/>
                  </a:cubicBezTo>
                  <a:cubicBezTo>
                    <a:pt x="124640" y="90946"/>
                    <a:pt x="121640" y="87057"/>
                    <a:pt x="118640" y="83186"/>
                  </a:cubicBezTo>
                  <a:cubicBezTo>
                    <a:pt x="118343" y="83372"/>
                    <a:pt x="118029" y="83575"/>
                    <a:pt x="117732" y="83760"/>
                  </a:cubicBezTo>
                  <a:cubicBezTo>
                    <a:pt x="120232" y="91946"/>
                    <a:pt x="122732" y="100131"/>
                    <a:pt x="125232" y="108335"/>
                  </a:cubicBezTo>
                  <a:cubicBezTo>
                    <a:pt x="124603" y="108520"/>
                    <a:pt x="123973" y="108687"/>
                    <a:pt x="123362" y="108872"/>
                  </a:cubicBezTo>
                  <a:cubicBezTo>
                    <a:pt x="120732" y="104742"/>
                    <a:pt x="118103" y="100612"/>
                    <a:pt x="114584" y="95075"/>
                  </a:cubicBezTo>
                  <a:cubicBezTo>
                    <a:pt x="114177" y="104964"/>
                    <a:pt x="113825" y="113057"/>
                    <a:pt x="113492" y="121150"/>
                  </a:cubicBezTo>
                  <a:cubicBezTo>
                    <a:pt x="112917" y="121168"/>
                    <a:pt x="112362" y="121168"/>
                    <a:pt x="111788" y="121187"/>
                  </a:cubicBezTo>
                  <a:cubicBezTo>
                    <a:pt x="110269" y="111594"/>
                    <a:pt x="108751" y="102001"/>
                    <a:pt x="107214" y="92409"/>
                  </a:cubicBezTo>
                  <a:cubicBezTo>
                    <a:pt x="106214" y="92464"/>
                    <a:pt x="105214" y="92501"/>
                    <a:pt x="104195" y="92557"/>
                  </a:cubicBezTo>
                  <a:cubicBezTo>
                    <a:pt x="104010" y="103057"/>
                    <a:pt x="103806" y="113557"/>
                    <a:pt x="103621" y="124076"/>
                  </a:cubicBezTo>
                  <a:cubicBezTo>
                    <a:pt x="102880" y="124150"/>
                    <a:pt x="102158" y="124242"/>
                    <a:pt x="101417" y="124316"/>
                  </a:cubicBezTo>
                  <a:cubicBezTo>
                    <a:pt x="98880" y="115890"/>
                    <a:pt x="96325" y="107446"/>
                    <a:pt x="93306" y="97464"/>
                  </a:cubicBezTo>
                  <a:cubicBezTo>
                    <a:pt x="90973" y="110594"/>
                    <a:pt x="88991" y="121650"/>
                    <a:pt x="87028" y="132706"/>
                  </a:cubicBezTo>
                  <a:cubicBezTo>
                    <a:pt x="86399" y="132594"/>
                    <a:pt x="85787" y="132502"/>
                    <a:pt x="85158" y="132391"/>
                  </a:cubicBezTo>
                  <a:cubicBezTo>
                    <a:pt x="84787" y="122113"/>
                    <a:pt x="84417" y="111816"/>
                    <a:pt x="84065" y="101538"/>
                  </a:cubicBezTo>
                  <a:cubicBezTo>
                    <a:pt x="83139" y="101446"/>
                    <a:pt x="82232" y="101353"/>
                    <a:pt x="81306" y="101260"/>
                  </a:cubicBezTo>
                  <a:cubicBezTo>
                    <a:pt x="78287" y="110112"/>
                    <a:pt x="75287" y="118983"/>
                    <a:pt x="72269" y="127835"/>
                  </a:cubicBezTo>
                  <a:cubicBezTo>
                    <a:pt x="71639" y="127742"/>
                    <a:pt x="71009" y="127650"/>
                    <a:pt x="70361" y="127557"/>
                  </a:cubicBezTo>
                  <a:cubicBezTo>
                    <a:pt x="70861" y="118316"/>
                    <a:pt x="71343" y="109057"/>
                    <a:pt x="71843" y="99816"/>
                  </a:cubicBezTo>
                  <a:cubicBezTo>
                    <a:pt x="71324" y="99724"/>
                    <a:pt x="70787" y="99649"/>
                    <a:pt x="70269" y="99557"/>
                  </a:cubicBezTo>
                  <a:cubicBezTo>
                    <a:pt x="66861" y="105946"/>
                    <a:pt x="63454" y="112353"/>
                    <a:pt x="60046" y="118742"/>
                  </a:cubicBezTo>
                  <a:cubicBezTo>
                    <a:pt x="59602" y="118483"/>
                    <a:pt x="59157" y="118224"/>
                    <a:pt x="58713" y="117964"/>
                  </a:cubicBezTo>
                  <a:cubicBezTo>
                    <a:pt x="59806" y="111353"/>
                    <a:pt x="60898" y="104761"/>
                    <a:pt x="61991" y="98149"/>
                  </a:cubicBezTo>
                  <a:cubicBezTo>
                    <a:pt x="61361" y="98038"/>
                    <a:pt x="60713" y="97946"/>
                    <a:pt x="60083" y="97835"/>
                  </a:cubicBezTo>
                  <a:cubicBezTo>
                    <a:pt x="55972" y="105631"/>
                    <a:pt x="51843" y="113427"/>
                    <a:pt x="47731" y="121205"/>
                  </a:cubicBezTo>
                  <a:cubicBezTo>
                    <a:pt x="47305" y="121039"/>
                    <a:pt x="46880" y="120853"/>
                    <a:pt x="46454" y="120668"/>
                  </a:cubicBezTo>
                  <a:cubicBezTo>
                    <a:pt x="48305" y="110557"/>
                    <a:pt x="50139" y="100464"/>
                    <a:pt x="51991" y="90353"/>
                  </a:cubicBezTo>
                  <a:cubicBezTo>
                    <a:pt x="51231" y="90260"/>
                    <a:pt x="50472" y="90168"/>
                    <a:pt x="49713" y="90075"/>
                  </a:cubicBezTo>
                  <a:cubicBezTo>
                    <a:pt x="45805" y="97205"/>
                    <a:pt x="41898" y="104316"/>
                    <a:pt x="37991" y="111446"/>
                  </a:cubicBezTo>
                  <a:cubicBezTo>
                    <a:pt x="37305" y="111057"/>
                    <a:pt x="36620" y="110668"/>
                    <a:pt x="35935" y="110279"/>
                  </a:cubicBezTo>
                  <a:cubicBezTo>
                    <a:pt x="38250" y="100798"/>
                    <a:pt x="40565" y="91297"/>
                    <a:pt x="42879" y="81816"/>
                  </a:cubicBezTo>
                  <a:cubicBezTo>
                    <a:pt x="42046" y="81612"/>
                    <a:pt x="41213" y="81408"/>
                    <a:pt x="40379" y="81223"/>
                  </a:cubicBezTo>
                  <a:cubicBezTo>
                    <a:pt x="36787" y="86334"/>
                    <a:pt x="33176" y="91427"/>
                    <a:pt x="29583" y="96538"/>
                  </a:cubicBezTo>
                  <a:cubicBezTo>
                    <a:pt x="28583" y="96131"/>
                    <a:pt x="27564" y="95705"/>
                    <a:pt x="26564" y="95297"/>
                  </a:cubicBezTo>
                  <a:cubicBezTo>
                    <a:pt x="29194" y="88446"/>
                    <a:pt x="31842" y="81594"/>
                    <a:pt x="34472" y="74742"/>
                  </a:cubicBezTo>
                  <a:cubicBezTo>
                    <a:pt x="34157" y="74630"/>
                    <a:pt x="33842" y="74519"/>
                    <a:pt x="33509" y="74408"/>
                  </a:cubicBezTo>
                  <a:cubicBezTo>
                    <a:pt x="29824" y="79834"/>
                    <a:pt x="26139" y="85260"/>
                    <a:pt x="22453" y="90705"/>
                  </a:cubicBezTo>
                  <a:cubicBezTo>
                    <a:pt x="22120" y="90538"/>
                    <a:pt x="21787" y="90353"/>
                    <a:pt x="21453" y="90186"/>
                  </a:cubicBezTo>
                  <a:cubicBezTo>
                    <a:pt x="24509" y="81668"/>
                    <a:pt x="27583" y="73168"/>
                    <a:pt x="30639" y="64649"/>
                  </a:cubicBezTo>
                  <a:cubicBezTo>
                    <a:pt x="30231" y="64427"/>
                    <a:pt x="29842" y="64205"/>
                    <a:pt x="29435" y="63982"/>
                  </a:cubicBezTo>
                  <a:cubicBezTo>
                    <a:pt x="25842" y="68297"/>
                    <a:pt x="22250" y="72631"/>
                    <a:pt x="18657" y="76945"/>
                  </a:cubicBezTo>
                  <a:cubicBezTo>
                    <a:pt x="18194" y="76612"/>
                    <a:pt x="17731" y="76279"/>
                    <a:pt x="17268" y="75945"/>
                  </a:cubicBezTo>
                  <a:cubicBezTo>
                    <a:pt x="21250" y="66630"/>
                    <a:pt x="25231" y="57315"/>
                    <a:pt x="29213" y="48001"/>
                  </a:cubicBezTo>
                  <a:cubicBezTo>
                    <a:pt x="28361" y="47297"/>
                    <a:pt x="27509" y="46612"/>
                    <a:pt x="26657" y="45908"/>
                  </a:cubicBezTo>
                  <a:cubicBezTo>
                    <a:pt x="20601" y="50538"/>
                    <a:pt x="13972" y="54575"/>
                    <a:pt x="8620" y="59908"/>
                  </a:cubicBezTo>
                  <a:cubicBezTo>
                    <a:pt x="-1603" y="70075"/>
                    <a:pt x="-3158" y="82946"/>
                    <a:pt x="6249" y="93872"/>
                  </a:cubicBezTo>
                  <a:cubicBezTo>
                    <a:pt x="13453" y="102242"/>
                    <a:pt x="15083" y="111057"/>
                    <a:pt x="15786" y="121131"/>
                  </a:cubicBezTo>
                  <a:cubicBezTo>
                    <a:pt x="16935" y="137224"/>
                    <a:pt x="23472" y="142576"/>
                    <a:pt x="39472" y="144150"/>
                  </a:cubicBezTo>
                  <a:cubicBezTo>
                    <a:pt x="45731" y="144761"/>
                    <a:pt x="52546" y="147317"/>
                    <a:pt x="57583" y="151057"/>
                  </a:cubicBezTo>
                  <a:cubicBezTo>
                    <a:pt x="70102" y="160298"/>
                    <a:pt x="78843" y="160798"/>
                    <a:pt x="91547" y="15242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D51359E5-2C70-CB2D-EA92-D9B65F6F592A}"/>
                </a:ext>
              </a:extLst>
            </p:cNvPr>
            <p:cNvSpPr/>
            <p:nvPr/>
          </p:nvSpPr>
          <p:spPr>
            <a:xfrm>
              <a:off x="1402847" y="4940931"/>
              <a:ext cx="136362" cy="168892"/>
            </a:xfrm>
            <a:custGeom>
              <a:avLst/>
              <a:gdLst>
                <a:gd name="connsiteX0" fmla="*/ 5009 w 136362"/>
                <a:gd name="connsiteY0" fmla="*/ 84848 h 168892"/>
                <a:gd name="connsiteX1" fmla="*/ 8250 w 136362"/>
                <a:gd name="connsiteY1" fmla="*/ 108552 h 168892"/>
                <a:gd name="connsiteX2" fmla="*/ 17194 w 136362"/>
                <a:gd name="connsiteY2" fmla="*/ 145831 h 168892"/>
                <a:gd name="connsiteX3" fmla="*/ 48583 w 136362"/>
                <a:gd name="connsiteY3" fmla="*/ 167479 h 168892"/>
                <a:gd name="connsiteX4" fmla="*/ 86306 w 136362"/>
                <a:gd name="connsiteY4" fmla="*/ 136905 h 168892"/>
                <a:gd name="connsiteX5" fmla="*/ 57232 w 136362"/>
                <a:gd name="connsiteY5" fmla="*/ 144720 h 168892"/>
                <a:gd name="connsiteX6" fmla="*/ 56602 w 136362"/>
                <a:gd name="connsiteY6" fmla="*/ 142664 h 168892"/>
                <a:gd name="connsiteX7" fmla="*/ 74584 w 136362"/>
                <a:gd name="connsiteY7" fmla="*/ 134720 h 168892"/>
                <a:gd name="connsiteX8" fmla="*/ 74287 w 136362"/>
                <a:gd name="connsiteY8" fmla="*/ 133257 h 168892"/>
                <a:gd name="connsiteX9" fmla="*/ 45509 w 136362"/>
                <a:gd name="connsiteY9" fmla="*/ 136720 h 168892"/>
                <a:gd name="connsiteX10" fmla="*/ 44861 w 136362"/>
                <a:gd name="connsiteY10" fmla="*/ 134664 h 168892"/>
                <a:gd name="connsiteX11" fmla="*/ 70065 w 136362"/>
                <a:gd name="connsiteY11" fmla="*/ 125442 h 168892"/>
                <a:gd name="connsiteX12" fmla="*/ 70121 w 136362"/>
                <a:gd name="connsiteY12" fmla="*/ 124256 h 168892"/>
                <a:gd name="connsiteX13" fmla="*/ 48565 w 136362"/>
                <a:gd name="connsiteY13" fmla="*/ 123812 h 168892"/>
                <a:gd name="connsiteX14" fmla="*/ 48546 w 136362"/>
                <a:gd name="connsiteY14" fmla="*/ 122719 h 168892"/>
                <a:gd name="connsiteX15" fmla="*/ 62695 w 136362"/>
                <a:gd name="connsiteY15" fmla="*/ 118016 h 168892"/>
                <a:gd name="connsiteX16" fmla="*/ 32602 w 136362"/>
                <a:gd name="connsiteY16" fmla="*/ 117738 h 168892"/>
                <a:gd name="connsiteX17" fmla="*/ 32472 w 136362"/>
                <a:gd name="connsiteY17" fmla="*/ 116219 h 168892"/>
                <a:gd name="connsiteX18" fmla="*/ 42102 w 136362"/>
                <a:gd name="connsiteY18" fmla="*/ 111164 h 168892"/>
                <a:gd name="connsiteX19" fmla="*/ 27009 w 136362"/>
                <a:gd name="connsiteY19" fmla="*/ 109645 h 168892"/>
                <a:gd name="connsiteX20" fmla="*/ 27046 w 136362"/>
                <a:gd name="connsiteY20" fmla="*/ 107164 h 168892"/>
                <a:gd name="connsiteX21" fmla="*/ 51991 w 136362"/>
                <a:gd name="connsiteY21" fmla="*/ 104015 h 168892"/>
                <a:gd name="connsiteX22" fmla="*/ 51935 w 136362"/>
                <a:gd name="connsiteY22" fmla="*/ 102330 h 168892"/>
                <a:gd name="connsiteX23" fmla="*/ 25602 w 136362"/>
                <a:gd name="connsiteY23" fmla="*/ 98552 h 168892"/>
                <a:gd name="connsiteX24" fmla="*/ 25676 w 136362"/>
                <a:gd name="connsiteY24" fmla="*/ 95960 h 168892"/>
                <a:gd name="connsiteX25" fmla="*/ 48750 w 136362"/>
                <a:gd name="connsiteY25" fmla="*/ 93812 h 168892"/>
                <a:gd name="connsiteX26" fmla="*/ 48806 w 136362"/>
                <a:gd name="connsiteY26" fmla="*/ 92793 h 168892"/>
                <a:gd name="connsiteX27" fmla="*/ 26324 w 136362"/>
                <a:gd name="connsiteY27" fmla="*/ 87626 h 168892"/>
                <a:gd name="connsiteX28" fmla="*/ 26453 w 136362"/>
                <a:gd name="connsiteY28" fmla="*/ 86312 h 168892"/>
                <a:gd name="connsiteX29" fmla="*/ 49324 w 136362"/>
                <a:gd name="connsiteY29" fmla="*/ 85256 h 168892"/>
                <a:gd name="connsiteX30" fmla="*/ 49472 w 136362"/>
                <a:gd name="connsiteY30" fmla="*/ 82960 h 168892"/>
                <a:gd name="connsiteX31" fmla="*/ 23972 w 136362"/>
                <a:gd name="connsiteY31" fmla="*/ 77293 h 168892"/>
                <a:gd name="connsiteX32" fmla="*/ 35065 w 136362"/>
                <a:gd name="connsiteY32" fmla="*/ 74385 h 168892"/>
                <a:gd name="connsiteX33" fmla="*/ 24898 w 136362"/>
                <a:gd name="connsiteY33" fmla="*/ 70682 h 168892"/>
                <a:gd name="connsiteX34" fmla="*/ 25028 w 136362"/>
                <a:gd name="connsiteY34" fmla="*/ 69108 h 168892"/>
                <a:gd name="connsiteX35" fmla="*/ 41620 w 136362"/>
                <a:gd name="connsiteY35" fmla="*/ 68034 h 168892"/>
                <a:gd name="connsiteX36" fmla="*/ 25268 w 136362"/>
                <a:gd name="connsiteY36" fmla="*/ 61163 h 168892"/>
                <a:gd name="connsiteX37" fmla="*/ 25694 w 136362"/>
                <a:gd name="connsiteY37" fmla="*/ 58515 h 168892"/>
                <a:gd name="connsiteX38" fmla="*/ 54398 w 136362"/>
                <a:gd name="connsiteY38" fmla="*/ 62163 h 168892"/>
                <a:gd name="connsiteX39" fmla="*/ 54620 w 136362"/>
                <a:gd name="connsiteY39" fmla="*/ 60756 h 168892"/>
                <a:gd name="connsiteX40" fmla="*/ 29602 w 136362"/>
                <a:gd name="connsiteY40" fmla="*/ 49385 h 168892"/>
                <a:gd name="connsiteX41" fmla="*/ 30083 w 136362"/>
                <a:gd name="connsiteY41" fmla="*/ 47404 h 168892"/>
                <a:gd name="connsiteX42" fmla="*/ 57769 w 136362"/>
                <a:gd name="connsiteY42" fmla="*/ 52663 h 168892"/>
                <a:gd name="connsiteX43" fmla="*/ 57917 w 136362"/>
                <a:gd name="connsiteY43" fmla="*/ 51496 h 168892"/>
                <a:gd name="connsiteX44" fmla="*/ 40139 w 136362"/>
                <a:gd name="connsiteY44" fmla="*/ 41404 h 168892"/>
                <a:gd name="connsiteX45" fmla="*/ 41046 w 136362"/>
                <a:gd name="connsiteY45" fmla="*/ 39496 h 168892"/>
                <a:gd name="connsiteX46" fmla="*/ 62324 w 136362"/>
                <a:gd name="connsiteY46" fmla="*/ 46904 h 168892"/>
                <a:gd name="connsiteX47" fmla="*/ 63102 w 136362"/>
                <a:gd name="connsiteY47" fmla="*/ 45737 h 168892"/>
                <a:gd name="connsiteX48" fmla="*/ 43157 w 136362"/>
                <a:gd name="connsiteY48" fmla="*/ 32811 h 168892"/>
                <a:gd name="connsiteX49" fmla="*/ 44176 w 136362"/>
                <a:gd name="connsiteY49" fmla="*/ 30977 h 168892"/>
                <a:gd name="connsiteX50" fmla="*/ 69065 w 136362"/>
                <a:gd name="connsiteY50" fmla="*/ 40089 h 168892"/>
                <a:gd name="connsiteX51" fmla="*/ 69621 w 136362"/>
                <a:gd name="connsiteY51" fmla="*/ 38570 h 168892"/>
                <a:gd name="connsiteX52" fmla="*/ 51287 w 136362"/>
                <a:gd name="connsiteY52" fmla="*/ 24607 h 168892"/>
                <a:gd name="connsiteX53" fmla="*/ 52491 w 136362"/>
                <a:gd name="connsiteY53" fmla="*/ 22774 h 168892"/>
                <a:gd name="connsiteX54" fmla="*/ 76380 w 136362"/>
                <a:gd name="connsiteY54" fmla="*/ 32977 h 168892"/>
                <a:gd name="connsiteX55" fmla="*/ 65769 w 136362"/>
                <a:gd name="connsiteY55" fmla="*/ 21107 h 168892"/>
                <a:gd name="connsiteX56" fmla="*/ 66991 w 136362"/>
                <a:gd name="connsiteY56" fmla="*/ 19699 h 168892"/>
                <a:gd name="connsiteX57" fmla="*/ 89695 w 136362"/>
                <a:gd name="connsiteY57" fmla="*/ 35848 h 168892"/>
                <a:gd name="connsiteX58" fmla="*/ 81176 w 136362"/>
                <a:gd name="connsiteY58" fmla="*/ 19588 h 168892"/>
                <a:gd name="connsiteX59" fmla="*/ 82547 w 136362"/>
                <a:gd name="connsiteY59" fmla="*/ 18292 h 168892"/>
                <a:gd name="connsiteX60" fmla="*/ 101343 w 136362"/>
                <a:gd name="connsiteY60" fmla="*/ 36107 h 168892"/>
                <a:gd name="connsiteX61" fmla="*/ 102584 w 136362"/>
                <a:gd name="connsiteY61" fmla="*/ 35163 h 168892"/>
                <a:gd name="connsiteX62" fmla="*/ 94195 w 136362"/>
                <a:gd name="connsiteY62" fmla="*/ 21607 h 168892"/>
                <a:gd name="connsiteX63" fmla="*/ 95788 w 136362"/>
                <a:gd name="connsiteY63" fmla="*/ 20274 h 168892"/>
                <a:gd name="connsiteX64" fmla="*/ 116362 w 136362"/>
                <a:gd name="connsiteY64" fmla="*/ 41829 h 168892"/>
                <a:gd name="connsiteX65" fmla="*/ 112066 w 136362"/>
                <a:gd name="connsiteY65" fmla="*/ 27088 h 168892"/>
                <a:gd name="connsiteX66" fmla="*/ 113955 w 136362"/>
                <a:gd name="connsiteY66" fmla="*/ 26477 h 168892"/>
                <a:gd name="connsiteX67" fmla="*/ 123640 w 136362"/>
                <a:gd name="connsiteY67" fmla="*/ 44978 h 168892"/>
                <a:gd name="connsiteX68" fmla="*/ 124936 w 136362"/>
                <a:gd name="connsiteY68" fmla="*/ 44385 h 168892"/>
                <a:gd name="connsiteX69" fmla="*/ 120140 w 136362"/>
                <a:gd name="connsiteY69" fmla="*/ 32848 h 168892"/>
                <a:gd name="connsiteX70" fmla="*/ 122029 w 136362"/>
                <a:gd name="connsiteY70" fmla="*/ 31589 h 168892"/>
                <a:gd name="connsiteX71" fmla="*/ 136362 w 136362"/>
                <a:gd name="connsiteY71" fmla="*/ 48274 h 168892"/>
                <a:gd name="connsiteX72" fmla="*/ 130233 w 136362"/>
                <a:gd name="connsiteY72" fmla="*/ 33403 h 168892"/>
                <a:gd name="connsiteX73" fmla="*/ 63528 w 136362"/>
                <a:gd name="connsiteY73" fmla="*/ 51 h 168892"/>
                <a:gd name="connsiteX74" fmla="*/ 24102 w 136362"/>
                <a:gd name="connsiteY74" fmla="*/ 25588 h 168892"/>
                <a:gd name="connsiteX75" fmla="*/ 9435 w 136362"/>
                <a:gd name="connsiteY75" fmla="*/ 47848 h 168892"/>
                <a:gd name="connsiteX76" fmla="*/ 5009 w 136362"/>
                <a:gd name="connsiteY76" fmla="*/ 84848 h 1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6362" h="168892">
                  <a:moveTo>
                    <a:pt x="5009" y="84848"/>
                  </a:moveTo>
                  <a:cubicBezTo>
                    <a:pt x="10120" y="92793"/>
                    <a:pt x="10490" y="100052"/>
                    <a:pt x="8250" y="108552"/>
                  </a:cubicBezTo>
                  <a:cubicBezTo>
                    <a:pt x="4583" y="122479"/>
                    <a:pt x="5546" y="136016"/>
                    <a:pt x="17194" y="145831"/>
                  </a:cubicBezTo>
                  <a:cubicBezTo>
                    <a:pt x="26898" y="153998"/>
                    <a:pt x="37213" y="162164"/>
                    <a:pt x="48583" y="167479"/>
                  </a:cubicBezTo>
                  <a:cubicBezTo>
                    <a:pt x="63565" y="174479"/>
                    <a:pt x="88177" y="154090"/>
                    <a:pt x="86306" y="136905"/>
                  </a:cubicBezTo>
                  <a:cubicBezTo>
                    <a:pt x="76565" y="139516"/>
                    <a:pt x="66898" y="142127"/>
                    <a:pt x="57232" y="144720"/>
                  </a:cubicBezTo>
                  <a:cubicBezTo>
                    <a:pt x="57028" y="144035"/>
                    <a:pt x="56824" y="143349"/>
                    <a:pt x="56602" y="142664"/>
                  </a:cubicBezTo>
                  <a:cubicBezTo>
                    <a:pt x="62602" y="140016"/>
                    <a:pt x="68584" y="137368"/>
                    <a:pt x="74584" y="134720"/>
                  </a:cubicBezTo>
                  <a:cubicBezTo>
                    <a:pt x="74491" y="134238"/>
                    <a:pt x="74380" y="133757"/>
                    <a:pt x="74287" y="133257"/>
                  </a:cubicBezTo>
                  <a:cubicBezTo>
                    <a:pt x="64695" y="134405"/>
                    <a:pt x="55102" y="135571"/>
                    <a:pt x="45509" y="136720"/>
                  </a:cubicBezTo>
                  <a:cubicBezTo>
                    <a:pt x="45287" y="136034"/>
                    <a:pt x="45083" y="135349"/>
                    <a:pt x="44861" y="134664"/>
                  </a:cubicBezTo>
                  <a:cubicBezTo>
                    <a:pt x="53269" y="131590"/>
                    <a:pt x="61658" y="128516"/>
                    <a:pt x="70065" y="125442"/>
                  </a:cubicBezTo>
                  <a:cubicBezTo>
                    <a:pt x="70084" y="125053"/>
                    <a:pt x="70102" y="124645"/>
                    <a:pt x="70121" y="124256"/>
                  </a:cubicBezTo>
                  <a:cubicBezTo>
                    <a:pt x="62935" y="124108"/>
                    <a:pt x="55750" y="123960"/>
                    <a:pt x="48565" y="123812"/>
                  </a:cubicBezTo>
                  <a:cubicBezTo>
                    <a:pt x="48565" y="123442"/>
                    <a:pt x="48546" y="123090"/>
                    <a:pt x="48546" y="122719"/>
                  </a:cubicBezTo>
                  <a:cubicBezTo>
                    <a:pt x="52472" y="121405"/>
                    <a:pt x="56417" y="120108"/>
                    <a:pt x="62695" y="118016"/>
                  </a:cubicBezTo>
                  <a:cubicBezTo>
                    <a:pt x="50898" y="117905"/>
                    <a:pt x="41750" y="117812"/>
                    <a:pt x="32602" y="117738"/>
                  </a:cubicBezTo>
                  <a:cubicBezTo>
                    <a:pt x="32565" y="117238"/>
                    <a:pt x="32509" y="116719"/>
                    <a:pt x="32472" y="116219"/>
                  </a:cubicBezTo>
                  <a:cubicBezTo>
                    <a:pt x="35491" y="114627"/>
                    <a:pt x="38509" y="113053"/>
                    <a:pt x="42102" y="111164"/>
                  </a:cubicBezTo>
                  <a:cubicBezTo>
                    <a:pt x="36435" y="110590"/>
                    <a:pt x="31731" y="110127"/>
                    <a:pt x="27009" y="109645"/>
                  </a:cubicBezTo>
                  <a:cubicBezTo>
                    <a:pt x="27028" y="108812"/>
                    <a:pt x="27028" y="107997"/>
                    <a:pt x="27046" y="107164"/>
                  </a:cubicBezTo>
                  <a:cubicBezTo>
                    <a:pt x="35361" y="106108"/>
                    <a:pt x="43676" y="105053"/>
                    <a:pt x="51991" y="104015"/>
                  </a:cubicBezTo>
                  <a:cubicBezTo>
                    <a:pt x="51972" y="103460"/>
                    <a:pt x="51954" y="102904"/>
                    <a:pt x="51935" y="102330"/>
                  </a:cubicBezTo>
                  <a:cubicBezTo>
                    <a:pt x="43157" y="101071"/>
                    <a:pt x="34379" y="99812"/>
                    <a:pt x="25602" y="98552"/>
                  </a:cubicBezTo>
                  <a:cubicBezTo>
                    <a:pt x="25620" y="97682"/>
                    <a:pt x="25639" y="96830"/>
                    <a:pt x="25676" y="95960"/>
                  </a:cubicBezTo>
                  <a:cubicBezTo>
                    <a:pt x="33361" y="95238"/>
                    <a:pt x="41065" y="94534"/>
                    <a:pt x="48750" y="93812"/>
                  </a:cubicBezTo>
                  <a:cubicBezTo>
                    <a:pt x="48769" y="93478"/>
                    <a:pt x="48787" y="93145"/>
                    <a:pt x="48806" y="92793"/>
                  </a:cubicBezTo>
                  <a:cubicBezTo>
                    <a:pt x="41305" y="91071"/>
                    <a:pt x="33824" y="89349"/>
                    <a:pt x="26324" y="87626"/>
                  </a:cubicBezTo>
                  <a:cubicBezTo>
                    <a:pt x="26361" y="87182"/>
                    <a:pt x="26416" y="86756"/>
                    <a:pt x="26453" y="86312"/>
                  </a:cubicBezTo>
                  <a:cubicBezTo>
                    <a:pt x="34083" y="85960"/>
                    <a:pt x="41694" y="85608"/>
                    <a:pt x="49324" y="85256"/>
                  </a:cubicBezTo>
                  <a:cubicBezTo>
                    <a:pt x="49380" y="84497"/>
                    <a:pt x="49417" y="83719"/>
                    <a:pt x="49472" y="82960"/>
                  </a:cubicBezTo>
                  <a:cubicBezTo>
                    <a:pt x="41694" y="81237"/>
                    <a:pt x="33935" y="79497"/>
                    <a:pt x="23972" y="77293"/>
                  </a:cubicBezTo>
                  <a:cubicBezTo>
                    <a:pt x="28750" y="76034"/>
                    <a:pt x="31194" y="75404"/>
                    <a:pt x="35065" y="74385"/>
                  </a:cubicBezTo>
                  <a:cubicBezTo>
                    <a:pt x="30639" y="72774"/>
                    <a:pt x="27768" y="71719"/>
                    <a:pt x="24898" y="70682"/>
                  </a:cubicBezTo>
                  <a:cubicBezTo>
                    <a:pt x="24935" y="70163"/>
                    <a:pt x="24990" y="69626"/>
                    <a:pt x="25028" y="69108"/>
                  </a:cubicBezTo>
                  <a:cubicBezTo>
                    <a:pt x="29916" y="68793"/>
                    <a:pt x="34805" y="68478"/>
                    <a:pt x="41620" y="68034"/>
                  </a:cubicBezTo>
                  <a:cubicBezTo>
                    <a:pt x="34935" y="65219"/>
                    <a:pt x="30102" y="63182"/>
                    <a:pt x="25268" y="61163"/>
                  </a:cubicBezTo>
                  <a:cubicBezTo>
                    <a:pt x="25416" y="60274"/>
                    <a:pt x="25565" y="59404"/>
                    <a:pt x="25694" y="58515"/>
                  </a:cubicBezTo>
                  <a:cubicBezTo>
                    <a:pt x="35268" y="59737"/>
                    <a:pt x="44824" y="60941"/>
                    <a:pt x="54398" y="62163"/>
                  </a:cubicBezTo>
                  <a:cubicBezTo>
                    <a:pt x="54472" y="61700"/>
                    <a:pt x="54546" y="61237"/>
                    <a:pt x="54620" y="60756"/>
                  </a:cubicBezTo>
                  <a:cubicBezTo>
                    <a:pt x="46287" y="56959"/>
                    <a:pt x="37935" y="53181"/>
                    <a:pt x="29602" y="49385"/>
                  </a:cubicBezTo>
                  <a:cubicBezTo>
                    <a:pt x="29768" y="48718"/>
                    <a:pt x="29916" y="48052"/>
                    <a:pt x="30083" y="47404"/>
                  </a:cubicBezTo>
                  <a:cubicBezTo>
                    <a:pt x="39305" y="49163"/>
                    <a:pt x="48546" y="50904"/>
                    <a:pt x="57769" y="52663"/>
                  </a:cubicBezTo>
                  <a:cubicBezTo>
                    <a:pt x="57824" y="52274"/>
                    <a:pt x="57880" y="51885"/>
                    <a:pt x="57917" y="51496"/>
                  </a:cubicBezTo>
                  <a:cubicBezTo>
                    <a:pt x="51991" y="48126"/>
                    <a:pt x="46065" y="44755"/>
                    <a:pt x="40139" y="41404"/>
                  </a:cubicBezTo>
                  <a:cubicBezTo>
                    <a:pt x="40435" y="40774"/>
                    <a:pt x="40750" y="40126"/>
                    <a:pt x="41046" y="39496"/>
                  </a:cubicBezTo>
                  <a:cubicBezTo>
                    <a:pt x="48139" y="41959"/>
                    <a:pt x="55232" y="44422"/>
                    <a:pt x="62324" y="46904"/>
                  </a:cubicBezTo>
                  <a:cubicBezTo>
                    <a:pt x="62584" y="46515"/>
                    <a:pt x="62843" y="46126"/>
                    <a:pt x="63102" y="45737"/>
                  </a:cubicBezTo>
                  <a:cubicBezTo>
                    <a:pt x="56454" y="41422"/>
                    <a:pt x="49806" y="37126"/>
                    <a:pt x="43157" y="32811"/>
                  </a:cubicBezTo>
                  <a:cubicBezTo>
                    <a:pt x="43491" y="32200"/>
                    <a:pt x="43824" y="31589"/>
                    <a:pt x="44176" y="30977"/>
                  </a:cubicBezTo>
                  <a:cubicBezTo>
                    <a:pt x="52472" y="34014"/>
                    <a:pt x="60769" y="37052"/>
                    <a:pt x="69065" y="40089"/>
                  </a:cubicBezTo>
                  <a:cubicBezTo>
                    <a:pt x="69250" y="39589"/>
                    <a:pt x="69435" y="39070"/>
                    <a:pt x="69621" y="38570"/>
                  </a:cubicBezTo>
                  <a:cubicBezTo>
                    <a:pt x="63510" y="33922"/>
                    <a:pt x="57398" y="29274"/>
                    <a:pt x="51287" y="24607"/>
                  </a:cubicBezTo>
                  <a:cubicBezTo>
                    <a:pt x="51695" y="23996"/>
                    <a:pt x="52083" y="23385"/>
                    <a:pt x="52491" y="22774"/>
                  </a:cubicBezTo>
                  <a:cubicBezTo>
                    <a:pt x="59787" y="25885"/>
                    <a:pt x="67084" y="28996"/>
                    <a:pt x="76380" y="32977"/>
                  </a:cubicBezTo>
                  <a:cubicBezTo>
                    <a:pt x="71824" y="27866"/>
                    <a:pt x="68806" y="24496"/>
                    <a:pt x="65769" y="21107"/>
                  </a:cubicBezTo>
                  <a:cubicBezTo>
                    <a:pt x="66176" y="20644"/>
                    <a:pt x="66584" y="20162"/>
                    <a:pt x="66991" y="19699"/>
                  </a:cubicBezTo>
                  <a:cubicBezTo>
                    <a:pt x="73713" y="24477"/>
                    <a:pt x="80436" y="29255"/>
                    <a:pt x="89695" y="35848"/>
                  </a:cubicBezTo>
                  <a:cubicBezTo>
                    <a:pt x="86010" y="28811"/>
                    <a:pt x="83584" y="24200"/>
                    <a:pt x="81176" y="19588"/>
                  </a:cubicBezTo>
                  <a:cubicBezTo>
                    <a:pt x="81639" y="19162"/>
                    <a:pt x="82084" y="18718"/>
                    <a:pt x="82547" y="18292"/>
                  </a:cubicBezTo>
                  <a:cubicBezTo>
                    <a:pt x="88806" y="24237"/>
                    <a:pt x="95084" y="30163"/>
                    <a:pt x="101343" y="36107"/>
                  </a:cubicBezTo>
                  <a:cubicBezTo>
                    <a:pt x="101751" y="35792"/>
                    <a:pt x="102177" y="35478"/>
                    <a:pt x="102584" y="35163"/>
                  </a:cubicBezTo>
                  <a:cubicBezTo>
                    <a:pt x="99788" y="30644"/>
                    <a:pt x="96991" y="26126"/>
                    <a:pt x="94195" y="21607"/>
                  </a:cubicBezTo>
                  <a:cubicBezTo>
                    <a:pt x="94732" y="21163"/>
                    <a:pt x="95251" y="20718"/>
                    <a:pt x="95788" y="20274"/>
                  </a:cubicBezTo>
                  <a:cubicBezTo>
                    <a:pt x="102010" y="26792"/>
                    <a:pt x="108251" y="33329"/>
                    <a:pt x="116362" y="41829"/>
                  </a:cubicBezTo>
                  <a:cubicBezTo>
                    <a:pt x="114381" y="35033"/>
                    <a:pt x="113232" y="31070"/>
                    <a:pt x="112066" y="27088"/>
                  </a:cubicBezTo>
                  <a:cubicBezTo>
                    <a:pt x="112695" y="26885"/>
                    <a:pt x="113325" y="26681"/>
                    <a:pt x="113955" y="26477"/>
                  </a:cubicBezTo>
                  <a:cubicBezTo>
                    <a:pt x="117177" y="32644"/>
                    <a:pt x="120418" y="38811"/>
                    <a:pt x="123640" y="44978"/>
                  </a:cubicBezTo>
                  <a:cubicBezTo>
                    <a:pt x="124066" y="44774"/>
                    <a:pt x="124492" y="44589"/>
                    <a:pt x="124936" y="44385"/>
                  </a:cubicBezTo>
                  <a:cubicBezTo>
                    <a:pt x="123344" y="40533"/>
                    <a:pt x="121733" y="36700"/>
                    <a:pt x="120140" y="32848"/>
                  </a:cubicBezTo>
                  <a:cubicBezTo>
                    <a:pt x="120769" y="32422"/>
                    <a:pt x="121399" y="32015"/>
                    <a:pt x="122029" y="31589"/>
                  </a:cubicBezTo>
                  <a:cubicBezTo>
                    <a:pt x="126807" y="37144"/>
                    <a:pt x="131584" y="42718"/>
                    <a:pt x="136362" y="48274"/>
                  </a:cubicBezTo>
                  <a:cubicBezTo>
                    <a:pt x="135251" y="42663"/>
                    <a:pt x="133436" y="37496"/>
                    <a:pt x="130233" y="33403"/>
                  </a:cubicBezTo>
                  <a:cubicBezTo>
                    <a:pt x="113362" y="11774"/>
                    <a:pt x="91028" y="1292"/>
                    <a:pt x="63528" y="51"/>
                  </a:cubicBezTo>
                  <a:cubicBezTo>
                    <a:pt x="43306" y="-856"/>
                    <a:pt x="32694" y="10422"/>
                    <a:pt x="24102" y="25588"/>
                  </a:cubicBezTo>
                  <a:cubicBezTo>
                    <a:pt x="19731" y="33311"/>
                    <a:pt x="15157" y="41126"/>
                    <a:pt x="9435" y="47848"/>
                  </a:cubicBezTo>
                  <a:cubicBezTo>
                    <a:pt x="-751" y="59904"/>
                    <a:pt x="-3399" y="71811"/>
                    <a:pt x="5009" y="8484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DA6B6618-2E6C-2BD2-8B19-3251926E8A44}"/>
                </a:ext>
              </a:extLst>
            </p:cNvPr>
            <p:cNvSpPr/>
            <p:nvPr/>
          </p:nvSpPr>
          <p:spPr>
            <a:xfrm>
              <a:off x="1635100" y="5088677"/>
              <a:ext cx="190187" cy="125570"/>
            </a:xfrm>
            <a:custGeom>
              <a:avLst/>
              <a:gdLst>
                <a:gd name="connsiteX0" fmla="*/ 185521 w 190187"/>
                <a:gd name="connsiteY0" fmla="*/ 100290 h 125570"/>
                <a:gd name="connsiteX1" fmla="*/ 186465 w 190187"/>
                <a:gd name="connsiteY1" fmla="*/ 85512 h 125570"/>
                <a:gd name="connsiteX2" fmla="*/ 167317 w 190187"/>
                <a:gd name="connsiteY2" fmla="*/ 73290 h 125570"/>
                <a:gd name="connsiteX3" fmla="*/ 145928 w 190187"/>
                <a:gd name="connsiteY3" fmla="*/ 52882 h 125570"/>
                <a:gd name="connsiteX4" fmla="*/ 123779 w 190187"/>
                <a:gd name="connsiteY4" fmla="*/ 38549 h 125570"/>
                <a:gd name="connsiteX5" fmla="*/ 102650 w 190187"/>
                <a:gd name="connsiteY5" fmla="*/ 29937 h 125570"/>
                <a:gd name="connsiteX6" fmla="*/ 82797 w 190187"/>
                <a:gd name="connsiteY6" fmla="*/ 23734 h 125570"/>
                <a:gd name="connsiteX7" fmla="*/ 61816 w 190187"/>
                <a:gd name="connsiteY7" fmla="*/ 20937 h 125570"/>
                <a:gd name="connsiteX8" fmla="*/ 46890 w 190187"/>
                <a:gd name="connsiteY8" fmla="*/ 6326 h 125570"/>
                <a:gd name="connsiteX9" fmla="*/ 22389 w 190187"/>
                <a:gd name="connsiteY9" fmla="*/ 4807 h 125570"/>
                <a:gd name="connsiteX10" fmla="*/ 0 w 190187"/>
                <a:gd name="connsiteY10" fmla="*/ 26011 h 125570"/>
                <a:gd name="connsiteX11" fmla="*/ 28649 w 190187"/>
                <a:gd name="connsiteY11" fmla="*/ 22956 h 125570"/>
                <a:gd name="connsiteX12" fmla="*/ 29019 w 190187"/>
                <a:gd name="connsiteY12" fmla="*/ 24197 h 125570"/>
                <a:gd name="connsiteX13" fmla="*/ 19111 w 190187"/>
                <a:gd name="connsiteY13" fmla="*/ 29382 h 125570"/>
                <a:gd name="connsiteX14" fmla="*/ 47241 w 190187"/>
                <a:gd name="connsiteY14" fmla="*/ 23271 h 125570"/>
                <a:gd name="connsiteX15" fmla="*/ 47815 w 190187"/>
                <a:gd name="connsiteY15" fmla="*/ 25215 h 125570"/>
                <a:gd name="connsiteX16" fmla="*/ 43186 w 190187"/>
                <a:gd name="connsiteY16" fmla="*/ 30030 h 125570"/>
                <a:gd name="connsiteX17" fmla="*/ 60927 w 190187"/>
                <a:gd name="connsiteY17" fmla="*/ 29863 h 125570"/>
                <a:gd name="connsiteX18" fmla="*/ 51593 w 190187"/>
                <a:gd name="connsiteY18" fmla="*/ 35956 h 125570"/>
                <a:gd name="connsiteX19" fmla="*/ 76723 w 190187"/>
                <a:gd name="connsiteY19" fmla="*/ 38123 h 125570"/>
                <a:gd name="connsiteX20" fmla="*/ 76816 w 190187"/>
                <a:gd name="connsiteY20" fmla="*/ 39623 h 125570"/>
                <a:gd name="connsiteX21" fmla="*/ 68371 w 190187"/>
                <a:gd name="connsiteY21" fmla="*/ 42530 h 125570"/>
                <a:gd name="connsiteX22" fmla="*/ 68538 w 190187"/>
                <a:gd name="connsiteY22" fmla="*/ 43512 h 125570"/>
                <a:gd name="connsiteX23" fmla="*/ 87446 w 190187"/>
                <a:gd name="connsiteY23" fmla="*/ 41882 h 125570"/>
                <a:gd name="connsiteX24" fmla="*/ 87668 w 190187"/>
                <a:gd name="connsiteY24" fmla="*/ 43382 h 125570"/>
                <a:gd name="connsiteX25" fmla="*/ 73723 w 190187"/>
                <a:gd name="connsiteY25" fmla="*/ 49123 h 125570"/>
                <a:gd name="connsiteX26" fmla="*/ 74149 w 190187"/>
                <a:gd name="connsiteY26" fmla="*/ 50308 h 125570"/>
                <a:gd name="connsiteX27" fmla="*/ 95298 w 190187"/>
                <a:gd name="connsiteY27" fmla="*/ 50308 h 125570"/>
                <a:gd name="connsiteX28" fmla="*/ 95686 w 190187"/>
                <a:gd name="connsiteY28" fmla="*/ 52845 h 125570"/>
                <a:gd name="connsiteX29" fmla="*/ 89464 w 190187"/>
                <a:gd name="connsiteY29" fmla="*/ 56104 h 125570"/>
                <a:gd name="connsiteX30" fmla="*/ 113335 w 190187"/>
                <a:gd name="connsiteY30" fmla="*/ 55808 h 125570"/>
                <a:gd name="connsiteX31" fmla="*/ 113557 w 190187"/>
                <a:gd name="connsiteY31" fmla="*/ 57567 h 125570"/>
                <a:gd name="connsiteX32" fmla="*/ 98501 w 190187"/>
                <a:gd name="connsiteY32" fmla="*/ 61493 h 125570"/>
                <a:gd name="connsiteX33" fmla="*/ 98687 w 190187"/>
                <a:gd name="connsiteY33" fmla="*/ 62734 h 125570"/>
                <a:gd name="connsiteX34" fmla="*/ 123279 w 190187"/>
                <a:gd name="connsiteY34" fmla="*/ 63105 h 125570"/>
                <a:gd name="connsiteX35" fmla="*/ 123539 w 190187"/>
                <a:gd name="connsiteY35" fmla="*/ 64956 h 125570"/>
                <a:gd name="connsiteX36" fmla="*/ 114927 w 190187"/>
                <a:gd name="connsiteY36" fmla="*/ 68771 h 125570"/>
                <a:gd name="connsiteX37" fmla="*/ 132391 w 190187"/>
                <a:gd name="connsiteY37" fmla="*/ 71531 h 125570"/>
                <a:gd name="connsiteX38" fmla="*/ 115890 w 190187"/>
                <a:gd name="connsiteY38" fmla="*/ 77253 h 125570"/>
                <a:gd name="connsiteX39" fmla="*/ 133483 w 190187"/>
                <a:gd name="connsiteY39" fmla="*/ 80753 h 125570"/>
                <a:gd name="connsiteX40" fmla="*/ 133280 w 190187"/>
                <a:gd name="connsiteY40" fmla="*/ 82420 h 125570"/>
                <a:gd name="connsiteX41" fmla="*/ 114927 w 190187"/>
                <a:gd name="connsiteY41" fmla="*/ 84901 h 125570"/>
                <a:gd name="connsiteX42" fmla="*/ 134983 w 190187"/>
                <a:gd name="connsiteY42" fmla="*/ 90309 h 125570"/>
                <a:gd name="connsiteX43" fmla="*/ 134928 w 190187"/>
                <a:gd name="connsiteY43" fmla="*/ 91827 h 125570"/>
                <a:gd name="connsiteX44" fmla="*/ 114724 w 190187"/>
                <a:gd name="connsiteY44" fmla="*/ 93290 h 125570"/>
                <a:gd name="connsiteX45" fmla="*/ 113853 w 190187"/>
                <a:gd name="connsiteY45" fmla="*/ 96772 h 125570"/>
                <a:gd name="connsiteX46" fmla="*/ 130668 w 190187"/>
                <a:gd name="connsiteY46" fmla="*/ 99438 h 125570"/>
                <a:gd name="connsiteX47" fmla="*/ 130020 w 190187"/>
                <a:gd name="connsiteY47" fmla="*/ 101290 h 125570"/>
                <a:gd name="connsiteX48" fmla="*/ 120909 w 190187"/>
                <a:gd name="connsiteY48" fmla="*/ 101790 h 125570"/>
                <a:gd name="connsiteX49" fmla="*/ 129446 w 190187"/>
                <a:gd name="connsiteY49" fmla="*/ 107105 h 125570"/>
                <a:gd name="connsiteX50" fmla="*/ 114242 w 190187"/>
                <a:gd name="connsiteY50" fmla="*/ 106772 h 125570"/>
                <a:gd name="connsiteX51" fmla="*/ 122724 w 190187"/>
                <a:gd name="connsiteY51" fmla="*/ 111198 h 125570"/>
                <a:gd name="connsiteX52" fmla="*/ 122020 w 190187"/>
                <a:gd name="connsiteY52" fmla="*/ 112827 h 125570"/>
                <a:gd name="connsiteX53" fmla="*/ 90798 w 190187"/>
                <a:gd name="connsiteY53" fmla="*/ 109642 h 125570"/>
                <a:gd name="connsiteX54" fmla="*/ 105576 w 190187"/>
                <a:gd name="connsiteY54" fmla="*/ 115642 h 125570"/>
                <a:gd name="connsiteX55" fmla="*/ 105131 w 190187"/>
                <a:gd name="connsiteY55" fmla="*/ 117957 h 125570"/>
                <a:gd name="connsiteX56" fmla="*/ 79945 w 190187"/>
                <a:gd name="connsiteY56" fmla="*/ 113698 h 125570"/>
                <a:gd name="connsiteX57" fmla="*/ 83168 w 190187"/>
                <a:gd name="connsiteY57" fmla="*/ 119827 h 125570"/>
                <a:gd name="connsiteX58" fmla="*/ 51741 w 190187"/>
                <a:gd name="connsiteY58" fmla="*/ 108012 h 125570"/>
                <a:gd name="connsiteX59" fmla="*/ 54556 w 190187"/>
                <a:gd name="connsiteY59" fmla="*/ 112161 h 125570"/>
                <a:gd name="connsiteX60" fmla="*/ 113113 w 190187"/>
                <a:gd name="connsiteY60" fmla="*/ 125476 h 125570"/>
                <a:gd name="connsiteX61" fmla="*/ 185521 w 190187"/>
                <a:gd name="connsiteY61" fmla="*/ 100290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0187" h="125570">
                  <a:moveTo>
                    <a:pt x="185521" y="100290"/>
                  </a:moveTo>
                  <a:cubicBezTo>
                    <a:pt x="192021" y="97938"/>
                    <a:pt x="191151" y="89809"/>
                    <a:pt x="186465" y="85512"/>
                  </a:cubicBezTo>
                  <a:cubicBezTo>
                    <a:pt x="180928" y="80438"/>
                    <a:pt x="174336" y="75456"/>
                    <a:pt x="167317" y="73290"/>
                  </a:cubicBezTo>
                  <a:cubicBezTo>
                    <a:pt x="156243" y="69882"/>
                    <a:pt x="150039" y="62993"/>
                    <a:pt x="145928" y="52882"/>
                  </a:cubicBezTo>
                  <a:cubicBezTo>
                    <a:pt x="141391" y="41678"/>
                    <a:pt x="135391" y="37456"/>
                    <a:pt x="123779" y="38549"/>
                  </a:cubicBezTo>
                  <a:cubicBezTo>
                    <a:pt x="114835" y="39400"/>
                    <a:pt x="108131" y="36678"/>
                    <a:pt x="102650" y="29937"/>
                  </a:cubicBezTo>
                  <a:cubicBezTo>
                    <a:pt x="97409" y="23493"/>
                    <a:pt x="90909" y="22734"/>
                    <a:pt x="82797" y="23734"/>
                  </a:cubicBezTo>
                  <a:cubicBezTo>
                    <a:pt x="75927" y="24585"/>
                    <a:pt x="67890" y="23919"/>
                    <a:pt x="61816" y="20937"/>
                  </a:cubicBezTo>
                  <a:cubicBezTo>
                    <a:pt x="55871" y="18030"/>
                    <a:pt x="51667" y="11456"/>
                    <a:pt x="46890" y="6326"/>
                  </a:cubicBezTo>
                  <a:cubicBezTo>
                    <a:pt x="39649" y="-1452"/>
                    <a:pt x="29889" y="-2174"/>
                    <a:pt x="22389" y="4807"/>
                  </a:cubicBezTo>
                  <a:cubicBezTo>
                    <a:pt x="15371" y="11363"/>
                    <a:pt x="8445" y="18011"/>
                    <a:pt x="0" y="26011"/>
                  </a:cubicBezTo>
                  <a:cubicBezTo>
                    <a:pt x="10185" y="24919"/>
                    <a:pt x="19408" y="23937"/>
                    <a:pt x="28649" y="22956"/>
                  </a:cubicBezTo>
                  <a:cubicBezTo>
                    <a:pt x="28778" y="23363"/>
                    <a:pt x="28889" y="23771"/>
                    <a:pt x="29019" y="24197"/>
                  </a:cubicBezTo>
                  <a:cubicBezTo>
                    <a:pt x="26519" y="25511"/>
                    <a:pt x="24019" y="26808"/>
                    <a:pt x="19111" y="29382"/>
                  </a:cubicBezTo>
                  <a:cubicBezTo>
                    <a:pt x="30334" y="26937"/>
                    <a:pt x="38778" y="25104"/>
                    <a:pt x="47241" y="23271"/>
                  </a:cubicBezTo>
                  <a:cubicBezTo>
                    <a:pt x="47427" y="23919"/>
                    <a:pt x="47612" y="24567"/>
                    <a:pt x="47815" y="25215"/>
                  </a:cubicBezTo>
                  <a:cubicBezTo>
                    <a:pt x="46464" y="26623"/>
                    <a:pt x="45112" y="28030"/>
                    <a:pt x="43186" y="30030"/>
                  </a:cubicBezTo>
                  <a:cubicBezTo>
                    <a:pt x="49260" y="29974"/>
                    <a:pt x="54353" y="29919"/>
                    <a:pt x="60927" y="29863"/>
                  </a:cubicBezTo>
                  <a:cubicBezTo>
                    <a:pt x="57427" y="32141"/>
                    <a:pt x="55167" y="33641"/>
                    <a:pt x="51593" y="35956"/>
                  </a:cubicBezTo>
                  <a:cubicBezTo>
                    <a:pt x="61112" y="36771"/>
                    <a:pt x="68927" y="37437"/>
                    <a:pt x="76723" y="38123"/>
                  </a:cubicBezTo>
                  <a:cubicBezTo>
                    <a:pt x="76760" y="38623"/>
                    <a:pt x="76779" y="39123"/>
                    <a:pt x="76816" y="39623"/>
                  </a:cubicBezTo>
                  <a:cubicBezTo>
                    <a:pt x="74001" y="40586"/>
                    <a:pt x="71186" y="41567"/>
                    <a:pt x="68371" y="42530"/>
                  </a:cubicBezTo>
                  <a:cubicBezTo>
                    <a:pt x="68427" y="42864"/>
                    <a:pt x="68482" y="43178"/>
                    <a:pt x="68538" y="43512"/>
                  </a:cubicBezTo>
                  <a:cubicBezTo>
                    <a:pt x="74834" y="42975"/>
                    <a:pt x="81131" y="42419"/>
                    <a:pt x="87446" y="41882"/>
                  </a:cubicBezTo>
                  <a:cubicBezTo>
                    <a:pt x="87520" y="42382"/>
                    <a:pt x="87594" y="42882"/>
                    <a:pt x="87668" y="43382"/>
                  </a:cubicBezTo>
                  <a:cubicBezTo>
                    <a:pt x="83020" y="45289"/>
                    <a:pt x="78371" y="47215"/>
                    <a:pt x="73723" y="49123"/>
                  </a:cubicBezTo>
                  <a:cubicBezTo>
                    <a:pt x="73871" y="49512"/>
                    <a:pt x="74001" y="49919"/>
                    <a:pt x="74149" y="50308"/>
                  </a:cubicBezTo>
                  <a:cubicBezTo>
                    <a:pt x="81205" y="50308"/>
                    <a:pt x="88260" y="50308"/>
                    <a:pt x="95298" y="50308"/>
                  </a:cubicBezTo>
                  <a:cubicBezTo>
                    <a:pt x="95427" y="51160"/>
                    <a:pt x="95557" y="51993"/>
                    <a:pt x="95686" y="52845"/>
                  </a:cubicBezTo>
                  <a:cubicBezTo>
                    <a:pt x="93538" y="53975"/>
                    <a:pt x="91372" y="55104"/>
                    <a:pt x="89464" y="56104"/>
                  </a:cubicBezTo>
                  <a:cubicBezTo>
                    <a:pt x="97483" y="56012"/>
                    <a:pt x="105409" y="55901"/>
                    <a:pt x="113335" y="55808"/>
                  </a:cubicBezTo>
                  <a:cubicBezTo>
                    <a:pt x="113409" y="56401"/>
                    <a:pt x="113483" y="56975"/>
                    <a:pt x="113557" y="57567"/>
                  </a:cubicBezTo>
                  <a:cubicBezTo>
                    <a:pt x="108538" y="58882"/>
                    <a:pt x="103520" y="60179"/>
                    <a:pt x="98501" y="61493"/>
                  </a:cubicBezTo>
                  <a:cubicBezTo>
                    <a:pt x="98557" y="61901"/>
                    <a:pt x="98631" y="62327"/>
                    <a:pt x="98687" y="62734"/>
                  </a:cubicBezTo>
                  <a:cubicBezTo>
                    <a:pt x="106890" y="62864"/>
                    <a:pt x="115076" y="62993"/>
                    <a:pt x="123279" y="63105"/>
                  </a:cubicBezTo>
                  <a:cubicBezTo>
                    <a:pt x="123372" y="63716"/>
                    <a:pt x="123446" y="64345"/>
                    <a:pt x="123539" y="64956"/>
                  </a:cubicBezTo>
                  <a:cubicBezTo>
                    <a:pt x="121150" y="66012"/>
                    <a:pt x="118742" y="67067"/>
                    <a:pt x="114927" y="68771"/>
                  </a:cubicBezTo>
                  <a:cubicBezTo>
                    <a:pt x="121076" y="69753"/>
                    <a:pt x="125724" y="70475"/>
                    <a:pt x="132391" y="71531"/>
                  </a:cubicBezTo>
                  <a:cubicBezTo>
                    <a:pt x="126150" y="73697"/>
                    <a:pt x="121816" y="75197"/>
                    <a:pt x="115890" y="77253"/>
                  </a:cubicBezTo>
                  <a:cubicBezTo>
                    <a:pt x="122909" y="78642"/>
                    <a:pt x="128187" y="79697"/>
                    <a:pt x="133483" y="80753"/>
                  </a:cubicBezTo>
                  <a:cubicBezTo>
                    <a:pt x="133409" y="81308"/>
                    <a:pt x="133354" y="81864"/>
                    <a:pt x="133280" y="82420"/>
                  </a:cubicBezTo>
                  <a:cubicBezTo>
                    <a:pt x="128057" y="83123"/>
                    <a:pt x="122835" y="83827"/>
                    <a:pt x="114927" y="84901"/>
                  </a:cubicBezTo>
                  <a:cubicBezTo>
                    <a:pt x="123409" y="87179"/>
                    <a:pt x="129187" y="88753"/>
                    <a:pt x="134983" y="90309"/>
                  </a:cubicBezTo>
                  <a:cubicBezTo>
                    <a:pt x="134965" y="90809"/>
                    <a:pt x="134946" y="91327"/>
                    <a:pt x="134928" y="91827"/>
                  </a:cubicBezTo>
                  <a:cubicBezTo>
                    <a:pt x="128187" y="92309"/>
                    <a:pt x="121465" y="92790"/>
                    <a:pt x="114724" y="93290"/>
                  </a:cubicBezTo>
                  <a:cubicBezTo>
                    <a:pt x="114427" y="94457"/>
                    <a:pt x="114150" y="95623"/>
                    <a:pt x="113853" y="96772"/>
                  </a:cubicBezTo>
                  <a:cubicBezTo>
                    <a:pt x="119465" y="97660"/>
                    <a:pt x="125076" y="98549"/>
                    <a:pt x="130668" y="99438"/>
                  </a:cubicBezTo>
                  <a:cubicBezTo>
                    <a:pt x="130446" y="100049"/>
                    <a:pt x="130243" y="100679"/>
                    <a:pt x="130020" y="101290"/>
                  </a:cubicBezTo>
                  <a:cubicBezTo>
                    <a:pt x="127335" y="101438"/>
                    <a:pt x="124650" y="101586"/>
                    <a:pt x="120909" y="101790"/>
                  </a:cubicBezTo>
                  <a:cubicBezTo>
                    <a:pt x="123779" y="103568"/>
                    <a:pt x="125428" y="104605"/>
                    <a:pt x="129446" y="107105"/>
                  </a:cubicBezTo>
                  <a:cubicBezTo>
                    <a:pt x="123335" y="106975"/>
                    <a:pt x="120039" y="106901"/>
                    <a:pt x="114242" y="106772"/>
                  </a:cubicBezTo>
                  <a:cubicBezTo>
                    <a:pt x="118539" y="109012"/>
                    <a:pt x="120631" y="110105"/>
                    <a:pt x="122724" y="111198"/>
                  </a:cubicBezTo>
                  <a:cubicBezTo>
                    <a:pt x="122483" y="111735"/>
                    <a:pt x="122242" y="112272"/>
                    <a:pt x="122020" y="112827"/>
                  </a:cubicBezTo>
                  <a:cubicBezTo>
                    <a:pt x="112335" y="111846"/>
                    <a:pt x="102668" y="110846"/>
                    <a:pt x="90798" y="109642"/>
                  </a:cubicBezTo>
                  <a:cubicBezTo>
                    <a:pt x="97020" y="112179"/>
                    <a:pt x="101298" y="113901"/>
                    <a:pt x="105576" y="115642"/>
                  </a:cubicBezTo>
                  <a:cubicBezTo>
                    <a:pt x="105427" y="116420"/>
                    <a:pt x="105279" y="117198"/>
                    <a:pt x="105131" y="117957"/>
                  </a:cubicBezTo>
                  <a:cubicBezTo>
                    <a:pt x="96853" y="116550"/>
                    <a:pt x="88575" y="115161"/>
                    <a:pt x="79945" y="113698"/>
                  </a:cubicBezTo>
                  <a:cubicBezTo>
                    <a:pt x="80649" y="115050"/>
                    <a:pt x="81390" y="116439"/>
                    <a:pt x="83168" y="119827"/>
                  </a:cubicBezTo>
                  <a:cubicBezTo>
                    <a:pt x="71445" y="115420"/>
                    <a:pt x="61593" y="111716"/>
                    <a:pt x="51741" y="108012"/>
                  </a:cubicBezTo>
                  <a:cubicBezTo>
                    <a:pt x="52241" y="110290"/>
                    <a:pt x="53297" y="111401"/>
                    <a:pt x="54556" y="112161"/>
                  </a:cubicBezTo>
                  <a:cubicBezTo>
                    <a:pt x="72631" y="122902"/>
                    <a:pt x="92575" y="126198"/>
                    <a:pt x="113113" y="125476"/>
                  </a:cubicBezTo>
                  <a:cubicBezTo>
                    <a:pt x="139632" y="124568"/>
                    <a:pt x="161484" y="109012"/>
                    <a:pt x="185521" y="1002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78BA3472-F329-5C38-505D-09887F5F5F5E}"/>
                </a:ext>
              </a:extLst>
            </p:cNvPr>
            <p:cNvSpPr/>
            <p:nvPr/>
          </p:nvSpPr>
          <p:spPr>
            <a:xfrm>
              <a:off x="1585514" y="4842173"/>
              <a:ext cx="177268" cy="78142"/>
            </a:xfrm>
            <a:custGeom>
              <a:avLst/>
              <a:gdLst>
                <a:gd name="connsiteX0" fmla="*/ 5104 w 177268"/>
                <a:gd name="connsiteY0" fmla="*/ 39235 h 78142"/>
                <a:gd name="connsiteX1" fmla="*/ 15937 w 177268"/>
                <a:gd name="connsiteY1" fmla="*/ 27012 h 78142"/>
                <a:gd name="connsiteX2" fmla="*/ 17270 w 177268"/>
                <a:gd name="connsiteY2" fmla="*/ 28031 h 78142"/>
                <a:gd name="connsiteX3" fmla="*/ 11456 w 177268"/>
                <a:gd name="connsiteY3" fmla="*/ 43605 h 78142"/>
                <a:gd name="connsiteX4" fmla="*/ 12585 w 177268"/>
                <a:gd name="connsiteY4" fmla="*/ 44216 h 78142"/>
                <a:gd name="connsiteX5" fmla="*/ 21567 w 177268"/>
                <a:gd name="connsiteY5" fmla="*/ 29457 h 78142"/>
                <a:gd name="connsiteX6" fmla="*/ 22826 w 177268"/>
                <a:gd name="connsiteY6" fmla="*/ 30031 h 78142"/>
                <a:gd name="connsiteX7" fmla="*/ 20233 w 177268"/>
                <a:gd name="connsiteY7" fmla="*/ 43401 h 78142"/>
                <a:gd name="connsiteX8" fmla="*/ 21456 w 177268"/>
                <a:gd name="connsiteY8" fmla="*/ 44050 h 78142"/>
                <a:gd name="connsiteX9" fmla="*/ 32437 w 177268"/>
                <a:gd name="connsiteY9" fmla="*/ 25697 h 78142"/>
                <a:gd name="connsiteX10" fmla="*/ 31474 w 177268"/>
                <a:gd name="connsiteY10" fmla="*/ 39364 h 78142"/>
                <a:gd name="connsiteX11" fmla="*/ 42030 w 177268"/>
                <a:gd name="connsiteY11" fmla="*/ 26142 h 78142"/>
                <a:gd name="connsiteX12" fmla="*/ 36086 w 177268"/>
                <a:gd name="connsiteY12" fmla="*/ 47364 h 78142"/>
                <a:gd name="connsiteX13" fmla="*/ 37845 w 177268"/>
                <a:gd name="connsiteY13" fmla="*/ 47420 h 78142"/>
                <a:gd name="connsiteX14" fmla="*/ 49308 w 177268"/>
                <a:gd name="connsiteY14" fmla="*/ 29753 h 78142"/>
                <a:gd name="connsiteX15" fmla="*/ 50864 w 177268"/>
                <a:gd name="connsiteY15" fmla="*/ 30234 h 78142"/>
                <a:gd name="connsiteX16" fmla="*/ 47734 w 177268"/>
                <a:gd name="connsiteY16" fmla="*/ 45013 h 78142"/>
                <a:gd name="connsiteX17" fmla="*/ 60734 w 177268"/>
                <a:gd name="connsiteY17" fmla="*/ 26327 h 78142"/>
                <a:gd name="connsiteX18" fmla="*/ 61975 w 177268"/>
                <a:gd name="connsiteY18" fmla="*/ 27068 h 78142"/>
                <a:gd name="connsiteX19" fmla="*/ 57345 w 177268"/>
                <a:gd name="connsiteY19" fmla="*/ 43642 h 78142"/>
                <a:gd name="connsiteX20" fmla="*/ 58493 w 177268"/>
                <a:gd name="connsiteY20" fmla="*/ 44457 h 78142"/>
                <a:gd name="connsiteX21" fmla="*/ 75771 w 177268"/>
                <a:gd name="connsiteY21" fmla="*/ 24123 h 78142"/>
                <a:gd name="connsiteX22" fmla="*/ 76975 w 177268"/>
                <a:gd name="connsiteY22" fmla="*/ 25031 h 78142"/>
                <a:gd name="connsiteX23" fmla="*/ 70253 w 177268"/>
                <a:gd name="connsiteY23" fmla="*/ 43012 h 78142"/>
                <a:gd name="connsiteX24" fmla="*/ 71438 w 177268"/>
                <a:gd name="connsiteY24" fmla="*/ 43587 h 78142"/>
                <a:gd name="connsiteX25" fmla="*/ 87975 w 177268"/>
                <a:gd name="connsiteY25" fmla="*/ 24290 h 78142"/>
                <a:gd name="connsiteX26" fmla="*/ 89290 w 177268"/>
                <a:gd name="connsiteY26" fmla="*/ 25179 h 78142"/>
                <a:gd name="connsiteX27" fmla="*/ 80438 w 177268"/>
                <a:gd name="connsiteY27" fmla="*/ 43216 h 78142"/>
                <a:gd name="connsiteX28" fmla="*/ 81494 w 177268"/>
                <a:gd name="connsiteY28" fmla="*/ 43901 h 78142"/>
                <a:gd name="connsiteX29" fmla="*/ 100864 w 177268"/>
                <a:gd name="connsiteY29" fmla="*/ 26068 h 78142"/>
                <a:gd name="connsiteX30" fmla="*/ 102457 w 177268"/>
                <a:gd name="connsiteY30" fmla="*/ 27642 h 78142"/>
                <a:gd name="connsiteX31" fmla="*/ 93253 w 177268"/>
                <a:gd name="connsiteY31" fmla="*/ 43920 h 78142"/>
                <a:gd name="connsiteX32" fmla="*/ 94883 w 177268"/>
                <a:gd name="connsiteY32" fmla="*/ 45013 h 78142"/>
                <a:gd name="connsiteX33" fmla="*/ 112031 w 177268"/>
                <a:gd name="connsiteY33" fmla="*/ 31327 h 78142"/>
                <a:gd name="connsiteX34" fmla="*/ 113105 w 177268"/>
                <a:gd name="connsiteY34" fmla="*/ 32235 h 78142"/>
                <a:gd name="connsiteX35" fmla="*/ 104512 w 177268"/>
                <a:gd name="connsiteY35" fmla="*/ 46550 h 78142"/>
                <a:gd name="connsiteX36" fmla="*/ 117420 w 177268"/>
                <a:gd name="connsiteY36" fmla="*/ 35049 h 78142"/>
                <a:gd name="connsiteX37" fmla="*/ 118587 w 177268"/>
                <a:gd name="connsiteY37" fmla="*/ 36105 h 78142"/>
                <a:gd name="connsiteX38" fmla="*/ 113179 w 177268"/>
                <a:gd name="connsiteY38" fmla="*/ 46790 h 78142"/>
                <a:gd name="connsiteX39" fmla="*/ 114531 w 177268"/>
                <a:gd name="connsiteY39" fmla="*/ 47994 h 78142"/>
                <a:gd name="connsiteX40" fmla="*/ 129846 w 177268"/>
                <a:gd name="connsiteY40" fmla="*/ 35198 h 78142"/>
                <a:gd name="connsiteX41" fmla="*/ 130957 w 177268"/>
                <a:gd name="connsiteY41" fmla="*/ 36161 h 78142"/>
                <a:gd name="connsiteX42" fmla="*/ 122902 w 177268"/>
                <a:gd name="connsiteY42" fmla="*/ 50735 h 78142"/>
                <a:gd name="connsiteX43" fmla="*/ 124068 w 177268"/>
                <a:gd name="connsiteY43" fmla="*/ 51679 h 78142"/>
                <a:gd name="connsiteX44" fmla="*/ 140087 w 177268"/>
                <a:gd name="connsiteY44" fmla="*/ 38457 h 78142"/>
                <a:gd name="connsiteX45" fmla="*/ 141550 w 177268"/>
                <a:gd name="connsiteY45" fmla="*/ 39587 h 78142"/>
                <a:gd name="connsiteX46" fmla="*/ 132216 w 177268"/>
                <a:gd name="connsiteY46" fmla="*/ 53976 h 78142"/>
                <a:gd name="connsiteX47" fmla="*/ 133494 w 177268"/>
                <a:gd name="connsiteY47" fmla="*/ 55290 h 78142"/>
                <a:gd name="connsiteX48" fmla="*/ 154402 w 177268"/>
                <a:gd name="connsiteY48" fmla="*/ 42475 h 78142"/>
                <a:gd name="connsiteX49" fmla="*/ 141235 w 177268"/>
                <a:gd name="connsiteY49" fmla="*/ 61550 h 78142"/>
                <a:gd name="connsiteX50" fmla="*/ 159106 w 177268"/>
                <a:gd name="connsiteY50" fmla="*/ 52179 h 78142"/>
                <a:gd name="connsiteX51" fmla="*/ 160124 w 177268"/>
                <a:gd name="connsiteY51" fmla="*/ 53142 h 78142"/>
                <a:gd name="connsiteX52" fmla="*/ 149476 w 177268"/>
                <a:gd name="connsiteY52" fmla="*/ 67883 h 78142"/>
                <a:gd name="connsiteX53" fmla="*/ 168254 w 177268"/>
                <a:gd name="connsiteY53" fmla="*/ 61309 h 78142"/>
                <a:gd name="connsiteX54" fmla="*/ 154902 w 177268"/>
                <a:gd name="connsiteY54" fmla="*/ 75291 h 78142"/>
                <a:gd name="connsiteX55" fmla="*/ 156180 w 177268"/>
                <a:gd name="connsiteY55" fmla="*/ 78143 h 78142"/>
                <a:gd name="connsiteX56" fmla="*/ 172291 w 177268"/>
                <a:gd name="connsiteY56" fmla="*/ 71031 h 78142"/>
                <a:gd name="connsiteX57" fmla="*/ 174921 w 177268"/>
                <a:gd name="connsiteY57" fmla="*/ 48401 h 78142"/>
                <a:gd name="connsiteX58" fmla="*/ 161532 w 177268"/>
                <a:gd name="connsiteY58" fmla="*/ 23105 h 78142"/>
                <a:gd name="connsiteX59" fmla="*/ 142735 w 177268"/>
                <a:gd name="connsiteY59" fmla="*/ 11253 h 78142"/>
                <a:gd name="connsiteX60" fmla="*/ 116587 w 177268"/>
                <a:gd name="connsiteY60" fmla="*/ 2753 h 78142"/>
                <a:gd name="connsiteX61" fmla="*/ 95753 w 177268"/>
                <a:gd name="connsiteY61" fmla="*/ 1179 h 78142"/>
                <a:gd name="connsiteX62" fmla="*/ 59678 w 177268"/>
                <a:gd name="connsiteY62" fmla="*/ 1382 h 78142"/>
                <a:gd name="connsiteX63" fmla="*/ 37160 w 177268"/>
                <a:gd name="connsiteY63" fmla="*/ 4160 h 78142"/>
                <a:gd name="connsiteX64" fmla="*/ 18530 w 177268"/>
                <a:gd name="connsiteY64" fmla="*/ 9419 h 78142"/>
                <a:gd name="connsiteX65" fmla="*/ 2715 w 177268"/>
                <a:gd name="connsiteY65" fmla="*/ 17716 h 78142"/>
                <a:gd name="connsiteX66" fmla="*/ 5104 w 177268"/>
                <a:gd name="connsiteY66" fmla="*/ 39235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7268" h="78142">
                  <a:moveTo>
                    <a:pt x="5104" y="39235"/>
                  </a:moveTo>
                  <a:cubicBezTo>
                    <a:pt x="8863" y="34994"/>
                    <a:pt x="12400" y="30994"/>
                    <a:pt x="15937" y="27012"/>
                  </a:cubicBezTo>
                  <a:cubicBezTo>
                    <a:pt x="16382" y="27346"/>
                    <a:pt x="16826" y="27697"/>
                    <a:pt x="17270" y="28031"/>
                  </a:cubicBezTo>
                  <a:cubicBezTo>
                    <a:pt x="15326" y="33216"/>
                    <a:pt x="13400" y="38420"/>
                    <a:pt x="11456" y="43605"/>
                  </a:cubicBezTo>
                  <a:cubicBezTo>
                    <a:pt x="11826" y="43809"/>
                    <a:pt x="12196" y="44012"/>
                    <a:pt x="12585" y="44216"/>
                  </a:cubicBezTo>
                  <a:cubicBezTo>
                    <a:pt x="15585" y="39290"/>
                    <a:pt x="18567" y="34383"/>
                    <a:pt x="21567" y="29457"/>
                  </a:cubicBezTo>
                  <a:cubicBezTo>
                    <a:pt x="21993" y="29642"/>
                    <a:pt x="22419" y="29846"/>
                    <a:pt x="22826" y="30031"/>
                  </a:cubicBezTo>
                  <a:cubicBezTo>
                    <a:pt x="21956" y="34494"/>
                    <a:pt x="21085" y="38938"/>
                    <a:pt x="20233" y="43401"/>
                  </a:cubicBezTo>
                  <a:cubicBezTo>
                    <a:pt x="20641" y="43624"/>
                    <a:pt x="21048" y="43827"/>
                    <a:pt x="21456" y="44050"/>
                  </a:cubicBezTo>
                  <a:cubicBezTo>
                    <a:pt x="24734" y="38586"/>
                    <a:pt x="27993" y="33123"/>
                    <a:pt x="32437" y="25697"/>
                  </a:cubicBezTo>
                  <a:cubicBezTo>
                    <a:pt x="32048" y="31309"/>
                    <a:pt x="31826" y="34253"/>
                    <a:pt x="31474" y="39364"/>
                  </a:cubicBezTo>
                  <a:cubicBezTo>
                    <a:pt x="35326" y="34531"/>
                    <a:pt x="37826" y="31420"/>
                    <a:pt x="42030" y="26142"/>
                  </a:cubicBezTo>
                  <a:cubicBezTo>
                    <a:pt x="39512" y="35105"/>
                    <a:pt x="37826" y="41161"/>
                    <a:pt x="36086" y="47364"/>
                  </a:cubicBezTo>
                  <a:cubicBezTo>
                    <a:pt x="37308" y="47420"/>
                    <a:pt x="37752" y="47550"/>
                    <a:pt x="37845" y="47420"/>
                  </a:cubicBezTo>
                  <a:cubicBezTo>
                    <a:pt x="41678" y="41550"/>
                    <a:pt x="45493" y="35642"/>
                    <a:pt x="49308" y="29753"/>
                  </a:cubicBezTo>
                  <a:cubicBezTo>
                    <a:pt x="49826" y="29920"/>
                    <a:pt x="50345" y="30068"/>
                    <a:pt x="50864" y="30234"/>
                  </a:cubicBezTo>
                  <a:cubicBezTo>
                    <a:pt x="49975" y="34475"/>
                    <a:pt x="49067" y="38716"/>
                    <a:pt x="47734" y="45013"/>
                  </a:cubicBezTo>
                  <a:cubicBezTo>
                    <a:pt x="52882" y="37624"/>
                    <a:pt x="56808" y="31975"/>
                    <a:pt x="60734" y="26327"/>
                  </a:cubicBezTo>
                  <a:cubicBezTo>
                    <a:pt x="61141" y="26568"/>
                    <a:pt x="61549" y="26827"/>
                    <a:pt x="61975" y="27068"/>
                  </a:cubicBezTo>
                  <a:cubicBezTo>
                    <a:pt x="60438" y="32586"/>
                    <a:pt x="58901" y="38105"/>
                    <a:pt x="57345" y="43642"/>
                  </a:cubicBezTo>
                  <a:cubicBezTo>
                    <a:pt x="57734" y="43920"/>
                    <a:pt x="58104" y="44179"/>
                    <a:pt x="58493" y="44457"/>
                  </a:cubicBezTo>
                  <a:cubicBezTo>
                    <a:pt x="64253" y="37679"/>
                    <a:pt x="70012" y="30901"/>
                    <a:pt x="75771" y="24123"/>
                  </a:cubicBezTo>
                  <a:cubicBezTo>
                    <a:pt x="76179" y="24420"/>
                    <a:pt x="76568" y="24734"/>
                    <a:pt x="76975" y="25031"/>
                  </a:cubicBezTo>
                  <a:cubicBezTo>
                    <a:pt x="74734" y="31031"/>
                    <a:pt x="72493" y="37012"/>
                    <a:pt x="70253" y="43012"/>
                  </a:cubicBezTo>
                  <a:cubicBezTo>
                    <a:pt x="70642" y="43198"/>
                    <a:pt x="71049" y="43401"/>
                    <a:pt x="71438" y="43587"/>
                  </a:cubicBezTo>
                  <a:cubicBezTo>
                    <a:pt x="76956" y="37161"/>
                    <a:pt x="82457" y="30716"/>
                    <a:pt x="87975" y="24290"/>
                  </a:cubicBezTo>
                  <a:cubicBezTo>
                    <a:pt x="88420" y="24586"/>
                    <a:pt x="88846" y="24883"/>
                    <a:pt x="89290" y="25179"/>
                  </a:cubicBezTo>
                  <a:cubicBezTo>
                    <a:pt x="86345" y="31197"/>
                    <a:pt x="83382" y="37198"/>
                    <a:pt x="80438" y="43216"/>
                  </a:cubicBezTo>
                  <a:cubicBezTo>
                    <a:pt x="80790" y="43438"/>
                    <a:pt x="81142" y="43679"/>
                    <a:pt x="81494" y="43901"/>
                  </a:cubicBezTo>
                  <a:cubicBezTo>
                    <a:pt x="87957" y="37957"/>
                    <a:pt x="94401" y="32012"/>
                    <a:pt x="100864" y="26068"/>
                  </a:cubicBezTo>
                  <a:cubicBezTo>
                    <a:pt x="101401" y="26586"/>
                    <a:pt x="101920" y="27123"/>
                    <a:pt x="102457" y="27642"/>
                  </a:cubicBezTo>
                  <a:cubicBezTo>
                    <a:pt x="99383" y="33068"/>
                    <a:pt x="96327" y="38494"/>
                    <a:pt x="93253" y="43920"/>
                  </a:cubicBezTo>
                  <a:cubicBezTo>
                    <a:pt x="93790" y="44290"/>
                    <a:pt x="94327" y="44642"/>
                    <a:pt x="94883" y="45013"/>
                  </a:cubicBezTo>
                  <a:cubicBezTo>
                    <a:pt x="100605" y="40457"/>
                    <a:pt x="106309" y="35901"/>
                    <a:pt x="112031" y="31327"/>
                  </a:cubicBezTo>
                  <a:cubicBezTo>
                    <a:pt x="112383" y="31623"/>
                    <a:pt x="112753" y="31920"/>
                    <a:pt x="113105" y="32235"/>
                  </a:cubicBezTo>
                  <a:cubicBezTo>
                    <a:pt x="110679" y="36290"/>
                    <a:pt x="108235" y="40327"/>
                    <a:pt x="104512" y="46550"/>
                  </a:cubicBezTo>
                  <a:cubicBezTo>
                    <a:pt x="110105" y="41568"/>
                    <a:pt x="113753" y="38309"/>
                    <a:pt x="117420" y="35049"/>
                  </a:cubicBezTo>
                  <a:cubicBezTo>
                    <a:pt x="117809" y="35401"/>
                    <a:pt x="118198" y="35753"/>
                    <a:pt x="118587" y="36105"/>
                  </a:cubicBezTo>
                  <a:cubicBezTo>
                    <a:pt x="116790" y="39661"/>
                    <a:pt x="114994" y="43235"/>
                    <a:pt x="113179" y="46790"/>
                  </a:cubicBezTo>
                  <a:cubicBezTo>
                    <a:pt x="113624" y="47198"/>
                    <a:pt x="114068" y="47587"/>
                    <a:pt x="114531" y="47994"/>
                  </a:cubicBezTo>
                  <a:cubicBezTo>
                    <a:pt x="119642" y="43735"/>
                    <a:pt x="124735" y="39457"/>
                    <a:pt x="129846" y="35198"/>
                  </a:cubicBezTo>
                  <a:cubicBezTo>
                    <a:pt x="130216" y="35512"/>
                    <a:pt x="130587" y="35827"/>
                    <a:pt x="130957" y="36161"/>
                  </a:cubicBezTo>
                  <a:cubicBezTo>
                    <a:pt x="128272" y="41012"/>
                    <a:pt x="125587" y="45883"/>
                    <a:pt x="122902" y="50735"/>
                  </a:cubicBezTo>
                  <a:cubicBezTo>
                    <a:pt x="123290" y="51050"/>
                    <a:pt x="123679" y="51364"/>
                    <a:pt x="124068" y="51679"/>
                  </a:cubicBezTo>
                  <a:cubicBezTo>
                    <a:pt x="129402" y="47272"/>
                    <a:pt x="134754" y="42864"/>
                    <a:pt x="140087" y="38457"/>
                  </a:cubicBezTo>
                  <a:cubicBezTo>
                    <a:pt x="140568" y="38827"/>
                    <a:pt x="141068" y="39216"/>
                    <a:pt x="141550" y="39587"/>
                  </a:cubicBezTo>
                  <a:cubicBezTo>
                    <a:pt x="138439" y="44383"/>
                    <a:pt x="135328" y="49179"/>
                    <a:pt x="132216" y="53976"/>
                  </a:cubicBezTo>
                  <a:cubicBezTo>
                    <a:pt x="132642" y="54420"/>
                    <a:pt x="133068" y="54846"/>
                    <a:pt x="133494" y="55290"/>
                  </a:cubicBezTo>
                  <a:cubicBezTo>
                    <a:pt x="139605" y="51550"/>
                    <a:pt x="145717" y="47790"/>
                    <a:pt x="154402" y="42475"/>
                  </a:cubicBezTo>
                  <a:cubicBezTo>
                    <a:pt x="149383" y="49735"/>
                    <a:pt x="145939" y="54735"/>
                    <a:pt x="141235" y="61550"/>
                  </a:cubicBezTo>
                  <a:cubicBezTo>
                    <a:pt x="148643" y="57661"/>
                    <a:pt x="153883" y="54920"/>
                    <a:pt x="159106" y="52179"/>
                  </a:cubicBezTo>
                  <a:cubicBezTo>
                    <a:pt x="159439" y="52494"/>
                    <a:pt x="159772" y="52827"/>
                    <a:pt x="160124" y="53142"/>
                  </a:cubicBezTo>
                  <a:cubicBezTo>
                    <a:pt x="156958" y="57531"/>
                    <a:pt x="153791" y="61920"/>
                    <a:pt x="149476" y="67883"/>
                  </a:cubicBezTo>
                  <a:cubicBezTo>
                    <a:pt x="156383" y="65457"/>
                    <a:pt x="161291" y="63754"/>
                    <a:pt x="168254" y="61309"/>
                  </a:cubicBezTo>
                  <a:cubicBezTo>
                    <a:pt x="162735" y="67087"/>
                    <a:pt x="158828" y="71198"/>
                    <a:pt x="154902" y="75291"/>
                  </a:cubicBezTo>
                  <a:cubicBezTo>
                    <a:pt x="155328" y="76235"/>
                    <a:pt x="155754" y="77198"/>
                    <a:pt x="156180" y="78143"/>
                  </a:cubicBezTo>
                  <a:cubicBezTo>
                    <a:pt x="161661" y="75883"/>
                    <a:pt x="168495" y="74939"/>
                    <a:pt x="172291" y="71031"/>
                  </a:cubicBezTo>
                  <a:cubicBezTo>
                    <a:pt x="178217" y="64939"/>
                    <a:pt x="178532" y="56290"/>
                    <a:pt x="174921" y="48401"/>
                  </a:cubicBezTo>
                  <a:cubicBezTo>
                    <a:pt x="170939" y="39698"/>
                    <a:pt x="167439" y="30383"/>
                    <a:pt x="161532" y="23105"/>
                  </a:cubicBezTo>
                  <a:cubicBezTo>
                    <a:pt x="157087" y="17623"/>
                    <a:pt x="149513" y="14197"/>
                    <a:pt x="142735" y="11253"/>
                  </a:cubicBezTo>
                  <a:cubicBezTo>
                    <a:pt x="134365" y="7605"/>
                    <a:pt x="125494" y="4827"/>
                    <a:pt x="116587" y="2753"/>
                  </a:cubicBezTo>
                  <a:cubicBezTo>
                    <a:pt x="109753" y="1160"/>
                    <a:pt x="101012" y="-1581"/>
                    <a:pt x="95753" y="1179"/>
                  </a:cubicBezTo>
                  <a:cubicBezTo>
                    <a:pt x="83012" y="7882"/>
                    <a:pt x="72086" y="4808"/>
                    <a:pt x="59678" y="1382"/>
                  </a:cubicBezTo>
                  <a:cubicBezTo>
                    <a:pt x="52789" y="-525"/>
                    <a:pt x="43141" y="512"/>
                    <a:pt x="37160" y="4160"/>
                  </a:cubicBezTo>
                  <a:cubicBezTo>
                    <a:pt x="30900" y="7994"/>
                    <a:pt x="25437" y="9882"/>
                    <a:pt x="18530" y="9419"/>
                  </a:cubicBezTo>
                  <a:cubicBezTo>
                    <a:pt x="11641" y="8956"/>
                    <a:pt x="6048" y="10642"/>
                    <a:pt x="2715" y="17716"/>
                  </a:cubicBezTo>
                  <a:cubicBezTo>
                    <a:pt x="-933" y="25383"/>
                    <a:pt x="-1600" y="32290"/>
                    <a:pt x="5104" y="392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A528F33A-A38F-AB9C-9654-622ACB4F5B9B}"/>
                </a:ext>
              </a:extLst>
            </p:cNvPr>
            <p:cNvSpPr/>
            <p:nvPr/>
          </p:nvSpPr>
          <p:spPr>
            <a:xfrm>
              <a:off x="1759416" y="5192592"/>
              <a:ext cx="102658" cy="131174"/>
            </a:xfrm>
            <a:custGeom>
              <a:avLst/>
              <a:gdLst>
                <a:gd name="connsiteX0" fmla="*/ 57075 w 102658"/>
                <a:gd name="connsiteY0" fmla="*/ 7338 h 131174"/>
                <a:gd name="connsiteX1" fmla="*/ 80668 w 102658"/>
                <a:gd name="connsiteY1" fmla="*/ 19449 h 131174"/>
                <a:gd name="connsiteX2" fmla="*/ 79964 w 102658"/>
                <a:gd name="connsiteY2" fmla="*/ 21134 h 131174"/>
                <a:gd name="connsiteX3" fmla="*/ 62501 w 102658"/>
                <a:gd name="connsiteY3" fmla="*/ 17171 h 131174"/>
                <a:gd name="connsiteX4" fmla="*/ 62334 w 102658"/>
                <a:gd name="connsiteY4" fmla="*/ 18319 h 131174"/>
                <a:gd name="connsiteX5" fmla="*/ 78742 w 102658"/>
                <a:gd name="connsiteY5" fmla="*/ 27153 h 131174"/>
                <a:gd name="connsiteX6" fmla="*/ 77575 w 102658"/>
                <a:gd name="connsiteY6" fmla="*/ 29171 h 131174"/>
                <a:gd name="connsiteX7" fmla="*/ 53538 w 102658"/>
                <a:gd name="connsiteY7" fmla="*/ 25467 h 131174"/>
                <a:gd name="connsiteX8" fmla="*/ 81019 w 102658"/>
                <a:gd name="connsiteY8" fmla="*/ 46597 h 131174"/>
                <a:gd name="connsiteX9" fmla="*/ 79427 w 102658"/>
                <a:gd name="connsiteY9" fmla="*/ 48653 h 131174"/>
                <a:gd name="connsiteX10" fmla="*/ 63964 w 102658"/>
                <a:gd name="connsiteY10" fmla="*/ 39912 h 131174"/>
                <a:gd name="connsiteX11" fmla="*/ 73390 w 102658"/>
                <a:gd name="connsiteY11" fmla="*/ 53171 h 131174"/>
                <a:gd name="connsiteX12" fmla="*/ 63649 w 102658"/>
                <a:gd name="connsiteY12" fmla="*/ 48338 h 131174"/>
                <a:gd name="connsiteX13" fmla="*/ 62575 w 102658"/>
                <a:gd name="connsiteY13" fmla="*/ 49597 h 131174"/>
                <a:gd name="connsiteX14" fmla="*/ 70797 w 102658"/>
                <a:gd name="connsiteY14" fmla="*/ 59746 h 131174"/>
                <a:gd name="connsiteX15" fmla="*/ 48130 w 102658"/>
                <a:gd name="connsiteY15" fmla="*/ 49597 h 131174"/>
                <a:gd name="connsiteX16" fmla="*/ 65130 w 102658"/>
                <a:gd name="connsiteY16" fmla="*/ 71709 h 131174"/>
                <a:gd name="connsiteX17" fmla="*/ 64075 w 102658"/>
                <a:gd name="connsiteY17" fmla="*/ 72635 h 131174"/>
                <a:gd name="connsiteX18" fmla="*/ 50297 w 102658"/>
                <a:gd name="connsiteY18" fmla="*/ 62227 h 131174"/>
                <a:gd name="connsiteX19" fmla="*/ 49464 w 102658"/>
                <a:gd name="connsiteY19" fmla="*/ 63357 h 131174"/>
                <a:gd name="connsiteX20" fmla="*/ 58408 w 102658"/>
                <a:gd name="connsiteY20" fmla="*/ 78413 h 131174"/>
                <a:gd name="connsiteX21" fmla="*/ 57260 w 102658"/>
                <a:gd name="connsiteY21" fmla="*/ 79265 h 131174"/>
                <a:gd name="connsiteX22" fmla="*/ 41500 w 102658"/>
                <a:gd name="connsiteY22" fmla="*/ 65338 h 131174"/>
                <a:gd name="connsiteX23" fmla="*/ 40574 w 102658"/>
                <a:gd name="connsiteY23" fmla="*/ 66431 h 131174"/>
                <a:gd name="connsiteX24" fmla="*/ 48630 w 102658"/>
                <a:gd name="connsiteY24" fmla="*/ 81820 h 131174"/>
                <a:gd name="connsiteX25" fmla="*/ 47704 w 102658"/>
                <a:gd name="connsiteY25" fmla="*/ 82505 h 131174"/>
                <a:gd name="connsiteX26" fmla="*/ 32426 w 102658"/>
                <a:gd name="connsiteY26" fmla="*/ 68024 h 131174"/>
                <a:gd name="connsiteX27" fmla="*/ 30223 w 102658"/>
                <a:gd name="connsiteY27" fmla="*/ 69746 h 131174"/>
                <a:gd name="connsiteX28" fmla="*/ 41037 w 102658"/>
                <a:gd name="connsiteY28" fmla="*/ 90394 h 131174"/>
                <a:gd name="connsiteX29" fmla="*/ 39686 w 102658"/>
                <a:gd name="connsiteY29" fmla="*/ 90950 h 131174"/>
                <a:gd name="connsiteX30" fmla="*/ 25852 w 102658"/>
                <a:gd name="connsiteY30" fmla="*/ 75616 h 131174"/>
                <a:gd name="connsiteX31" fmla="*/ 24537 w 102658"/>
                <a:gd name="connsiteY31" fmla="*/ 76542 h 131174"/>
                <a:gd name="connsiteX32" fmla="*/ 31185 w 102658"/>
                <a:gd name="connsiteY32" fmla="*/ 95172 h 131174"/>
                <a:gd name="connsiteX33" fmla="*/ 29611 w 102658"/>
                <a:gd name="connsiteY33" fmla="*/ 95691 h 131174"/>
                <a:gd name="connsiteX34" fmla="*/ 16463 w 102658"/>
                <a:gd name="connsiteY34" fmla="*/ 77505 h 131174"/>
                <a:gd name="connsiteX35" fmla="*/ 14833 w 102658"/>
                <a:gd name="connsiteY35" fmla="*/ 78375 h 131174"/>
                <a:gd name="connsiteX36" fmla="*/ 21019 w 102658"/>
                <a:gd name="connsiteY36" fmla="*/ 99005 h 131174"/>
                <a:gd name="connsiteX37" fmla="*/ 19908 w 102658"/>
                <a:gd name="connsiteY37" fmla="*/ 99320 h 131174"/>
                <a:gd name="connsiteX38" fmla="*/ 6130 w 102658"/>
                <a:gd name="connsiteY38" fmla="*/ 78283 h 131174"/>
                <a:gd name="connsiteX39" fmla="*/ 1278 w 102658"/>
                <a:gd name="connsiteY39" fmla="*/ 93265 h 131174"/>
                <a:gd name="connsiteX40" fmla="*/ 37 w 102658"/>
                <a:gd name="connsiteY40" fmla="*/ 102820 h 131174"/>
                <a:gd name="connsiteX41" fmla="*/ 14778 w 102658"/>
                <a:gd name="connsiteY41" fmla="*/ 129506 h 131174"/>
                <a:gd name="connsiteX42" fmla="*/ 39241 w 102658"/>
                <a:gd name="connsiteY42" fmla="*/ 123043 h 131174"/>
                <a:gd name="connsiteX43" fmla="*/ 59149 w 102658"/>
                <a:gd name="connsiteY43" fmla="*/ 115617 h 131174"/>
                <a:gd name="connsiteX44" fmla="*/ 82705 w 102658"/>
                <a:gd name="connsiteY44" fmla="*/ 98117 h 131174"/>
                <a:gd name="connsiteX45" fmla="*/ 94983 w 102658"/>
                <a:gd name="connsiteY45" fmla="*/ 77802 h 131174"/>
                <a:gd name="connsiteX46" fmla="*/ 100668 w 102658"/>
                <a:gd name="connsiteY46" fmla="*/ 48264 h 131174"/>
                <a:gd name="connsiteX47" fmla="*/ 98260 w 102658"/>
                <a:gd name="connsiteY47" fmla="*/ 28579 h 131174"/>
                <a:gd name="connsiteX48" fmla="*/ 88686 w 102658"/>
                <a:gd name="connsiteY48" fmla="*/ 3226 h 131174"/>
                <a:gd name="connsiteX49" fmla="*/ 57075 w 102658"/>
                <a:gd name="connsiteY49" fmla="*/ 7338 h 13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8" h="131174">
                  <a:moveTo>
                    <a:pt x="57075" y="7338"/>
                  </a:moveTo>
                  <a:cubicBezTo>
                    <a:pt x="65056" y="11430"/>
                    <a:pt x="72853" y="15449"/>
                    <a:pt x="80668" y="19449"/>
                  </a:cubicBezTo>
                  <a:cubicBezTo>
                    <a:pt x="80427" y="20005"/>
                    <a:pt x="80205" y="20560"/>
                    <a:pt x="79964" y="21134"/>
                  </a:cubicBezTo>
                  <a:cubicBezTo>
                    <a:pt x="74149" y="19819"/>
                    <a:pt x="68334" y="18504"/>
                    <a:pt x="62501" y="17171"/>
                  </a:cubicBezTo>
                  <a:cubicBezTo>
                    <a:pt x="62445" y="17560"/>
                    <a:pt x="62390" y="17930"/>
                    <a:pt x="62334" y="18319"/>
                  </a:cubicBezTo>
                  <a:cubicBezTo>
                    <a:pt x="67797" y="21264"/>
                    <a:pt x="73279" y="24208"/>
                    <a:pt x="78742" y="27153"/>
                  </a:cubicBezTo>
                  <a:cubicBezTo>
                    <a:pt x="78353" y="27819"/>
                    <a:pt x="77964" y="28505"/>
                    <a:pt x="77575" y="29171"/>
                  </a:cubicBezTo>
                  <a:cubicBezTo>
                    <a:pt x="69964" y="28005"/>
                    <a:pt x="62353" y="26819"/>
                    <a:pt x="53538" y="25467"/>
                  </a:cubicBezTo>
                  <a:cubicBezTo>
                    <a:pt x="63741" y="33319"/>
                    <a:pt x="72371" y="39949"/>
                    <a:pt x="81019" y="46597"/>
                  </a:cubicBezTo>
                  <a:cubicBezTo>
                    <a:pt x="80482" y="47283"/>
                    <a:pt x="79945" y="47968"/>
                    <a:pt x="79427" y="48653"/>
                  </a:cubicBezTo>
                  <a:cubicBezTo>
                    <a:pt x="75112" y="46208"/>
                    <a:pt x="70797" y="43783"/>
                    <a:pt x="63964" y="39912"/>
                  </a:cubicBezTo>
                  <a:cubicBezTo>
                    <a:pt x="67945" y="45523"/>
                    <a:pt x="70223" y="48727"/>
                    <a:pt x="73390" y="53171"/>
                  </a:cubicBezTo>
                  <a:cubicBezTo>
                    <a:pt x="69167" y="51079"/>
                    <a:pt x="66408" y="49708"/>
                    <a:pt x="63649" y="48338"/>
                  </a:cubicBezTo>
                  <a:cubicBezTo>
                    <a:pt x="63297" y="48764"/>
                    <a:pt x="62945" y="49172"/>
                    <a:pt x="62575" y="49597"/>
                  </a:cubicBezTo>
                  <a:cubicBezTo>
                    <a:pt x="65019" y="52598"/>
                    <a:pt x="67445" y="55598"/>
                    <a:pt x="70797" y="59746"/>
                  </a:cubicBezTo>
                  <a:cubicBezTo>
                    <a:pt x="63056" y="56283"/>
                    <a:pt x="56704" y="53431"/>
                    <a:pt x="48130" y="49597"/>
                  </a:cubicBezTo>
                  <a:cubicBezTo>
                    <a:pt x="54945" y="58468"/>
                    <a:pt x="60038" y="65079"/>
                    <a:pt x="65130" y="71709"/>
                  </a:cubicBezTo>
                  <a:cubicBezTo>
                    <a:pt x="64778" y="72024"/>
                    <a:pt x="64427" y="72320"/>
                    <a:pt x="64075" y="72635"/>
                  </a:cubicBezTo>
                  <a:cubicBezTo>
                    <a:pt x="59482" y="69172"/>
                    <a:pt x="54890" y="65709"/>
                    <a:pt x="50297" y="62227"/>
                  </a:cubicBezTo>
                  <a:cubicBezTo>
                    <a:pt x="50019" y="62598"/>
                    <a:pt x="49741" y="62987"/>
                    <a:pt x="49464" y="63357"/>
                  </a:cubicBezTo>
                  <a:cubicBezTo>
                    <a:pt x="52445" y="68376"/>
                    <a:pt x="55427" y="73394"/>
                    <a:pt x="58408" y="78413"/>
                  </a:cubicBezTo>
                  <a:cubicBezTo>
                    <a:pt x="58019" y="78690"/>
                    <a:pt x="57649" y="78987"/>
                    <a:pt x="57260" y="79265"/>
                  </a:cubicBezTo>
                  <a:cubicBezTo>
                    <a:pt x="52001" y="74616"/>
                    <a:pt x="46760" y="69968"/>
                    <a:pt x="41500" y="65338"/>
                  </a:cubicBezTo>
                  <a:cubicBezTo>
                    <a:pt x="41186" y="65709"/>
                    <a:pt x="40889" y="66061"/>
                    <a:pt x="40574" y="66431"/>
                  </a:cubicBezTo>
                  <a:cubicBezTo>
                    <a:pt x="43260" y="71561"/>
                    <a:pt x="45945" y="76690"/>
                    <a:pt x="48630" y="81820"/>
                  </a:cubicBezTo>
                  <a:cubicBezTo>
                    <a:pt x="48315" y="82042"/>
                    <a:pt x="48019" y="82283"/>
                    <a:pt x="47704" y="82505"/>
                  </a:cubicBezTo>
                  <a:cubicBezTo>
                    <a:pt x="42612" y="77672"/>
                    <a:pt x="37519" y="72857"/>
                    <a:pt x="32426" y="68024"/>
                  </a:cubicBezTo>
                  <a:cubicBezTo>
                    <a:pt x="31685" y="68598"/>
                    <a:pt x="30945" y="69172"/>
                    <a:pt x="30223" y="69746"/>
                  </a:cubicBezTo>
                  <a:cubicBezTo>
                    <a:pt x="33834" y="76635"/>
                    <a:pt x="37445" y="83505"/>
                    <a:pt x="41037" y="90394"/>
                  </a:cubicBezTo>
                  <a:cubicBezTo>
                    <a:pt x="40593" y="90580"/>
                    <a:pt x="40149" y="90765"/>
                    <a:pt x="39686" y="90950"/>
                  </a:cubicBezTo>
                  <a:cubicBezTo>
                    <a:pt x="35074" y="85839"/>
                    <a:pt x="30463" y="80727"/>
                    <a:pt x="25852" y="75616"/>
                  </a:cubicBezTo>
                  <a:cubicBezTo>
                    <a:pt x="25408" y="75931"/>
                    <a:pt x="24982" y="76227"/>
                    <a:pt x="24537" y="76542"/>
                  </a:cubicBezTo>
                  <a:cubicBezTo>
                    <a:pt x="26760" y="82746"/>
                    <a:pt x="28963" y="88950"/>
                    <a:pt x="31185" y="95172"/>
                  </a:cubicBezTo>
                  <a:cubicBezTo>
                    <a:pt x="30667" y="95339"/>
                    <a:pt x="30130" y="95505"/>
                    <a:pt x="29611" y="95691"/>
                  </a:cubicBezTo>
                  <a:cubicBezTo>
                    <a:pt x="25222" y="89635"/>
                    <a:pt x="20833" y="83561"/>
                    <a:pt x="16463" y="77505"/>
                  </a:cubicBezTo>
                  <a:cubicBezTo>
                    <a:pt x="15926" y="77802"/>
                    <a:pt x="15370" y="78098"/>
                    <a:pt x="14833" y="78375"/>
                  </a:cubicBezTo>
                  <a:cubicBezTo>
                    <a:pt x="16889" y="85246"/>
                    <a:pt x="18963" y="92135"/>
                    <a:pt x="21019" y="99005"/>
                  </a:cubicBezTo>
                  <a:cubicBezTo>
                    <a:pt x="20648" y="99117"/>
                    <a:pt x="20278" y="99209"/>
                    <a:pt x="19908" y="99320"/>
                  </a:cubicBezTo>
                  <a:cubicBezTo>
                    <a:pt x="15593" y="92728"/>
                    <a:pt x="11259" y="86116"/>
                    <a:pt x="6130" y="78283"/>
                  </a:cubicBezTo>
                  <a:cubicBezTo>
                    <a:pt x="4000" y="84746"/>
                    <a:pt x="2370" y="88931"/>
                    <a:pt x="1278" y="93265"/>
                  </a:cubicBezTo>
                  <a:cubicBezTo>
                    <a:pt x="481" y="96357"/>
                    <a:pt x="259" y="99617"/>
                    <a:pt x="37" y="102820"/>
                  </a:cubicBezTo>
                  <a:cubicBezTo>
                    <a:pt x="-611" y="111506"/>
                    <a:pt x="7389" y="126098"/>
                    <a:pt x="14778" y="129506"/>
                  </a:cubicBezTo>
                  <a:cubicBezTo>
                    <a:pt x="24685" y="134062"/>
                    <a:pt x="31537" y="128413"/>
                    <a:pt x="39241" y="123043"/>
                  </a:cubicBezTo>
                  <a:cubicBezTo>
                    <a:pt x="44908" y="119098"/>
                    <a:pt x="52241" y="116709"/>
                    <a:pt x="59149" y="115617"/>
                  </a:cubicBezTo>
                  <a:cubicBezTo>
                    <a:pt x="70445" y="113820"/>
                    <a:pt x="77853" y="108432"/>
                    <a:pt x="82705" y="98117"/>
                  </a:cubicBezTo>
                  <a:cubicBezTo>
                    <a:pt x="86057" y="90987"/>
                    <a:pt x="90538" y="84339"/>
                    <a:pt x="94983" y="77802"/>
                  </a:cubicBezTo>
                  <a:cubicBezTo>
                    <a:pt x="101168" y="68690"/>
                    <a:pt x="105316" y="59838"/>
                    <a:pt x="100668" y="48264"/>
                  </a:cubicBezTo>
                  <a:cubicBezTo>
                    <a:pt x="98279" y="42301"/>
                    <a:pt x="97705" y="35060"/>
                    <a:pt x="98260" y="28579"/>
                  </a:cubicBezTo>
                  <a:cubicBezTo>
                    <a:pt x="99149" y="18227"/>
                    <a:pt x="98205" y="9097"/>
                    <a:pt x="88686" y="3226"/>
                  </a:cubicBezTo>
                  <a:cubicBezTo>
                    <a:pt x="79686" y="-2329"/>
                    <a:pt x="67056" y="-551"/>
                    <a:pt x="57075" y="733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37536170-CCB6-B3B3-8E19-A6F98E229774}"/>
                </a:ext>
              </a:extLst>
            </p:cNvPr>
            <p:cNvSpPr/>
            <p:nvPr/>
          </p:nvSpPr>
          <p:spPr>
            <a:xfrm>
              <a:off x="1835380" y="5024681"/>
              <a:ext cx="72513" cy="165558"/>
            </a:xfrm>
            <a:custGeom>
              <a:avLst/>
              <a:gdLst>
                <a:gd name="connsiteX0" fmla="*/ 0 w 72513"/>
                <a:gd name="connsiteY0" fmla="*/ 19450 h 165558"/>
                <a:gd name="connsiteX1" fmla="*/ 23130 w 72513"/>
                <a:gd name="connsiteY1" fmla="*/ 10265 h 165558"/>
                <a:gd name="connsiteX2" fmla="*/ 10796 w 72513"/>
                <a:gd name="connsiteY2" fmla="*/ 25506 h 165558"/>
                <a:gd name="connsiteX3" fmla="*/ 11833 w 72513"/>
                <a:gd name="connsiteY3" fmla="*/ 26987 h 165558"/>
                <a:gd name="connsiteX4" fmla="*/ 32074 w 72513"/>
                <a:gd name="connsiteY4" fmla="*/ 18765 h 165558"/>
                <a:gd name="connsiteX5" fmla="*/ 17871 w 72513"/>
                <a:gd name="connsiteY5" fmla="*/ 33043 h 165558"/>
                <a:gd name="connsiteX6" fmla="*/ 36167 w 72513"/>
                <a:gd name="connsiteY6" fmla="*/ 27432 h 165558"/>
                <a:gd name="connsiteX7" fmla="*/ 36963 w 72513"/>
                <a:gd name="connsiteY7" fmla="*/ 28543 h 165558"/>
                <a:gd name="connsiteX8" fmla="*/ 20685 w 72513"/>
                <a:gd name="connsiteY8" fmla="*/ 40654 h 165558"/>
                <a:gd name="connsiteX9" fmla="*/ 21445 w 72513"/>
                <a:gd name="connsiteY9" fmla="*/ 42377 h 165558"/>
                <a:gd name="connsiteX10" fmla="*/ 39352 w 72513"/>
                <a:gd name="connsiteY10" fmla="*/ 37191 h 165558"/>
                <a:gd name="connsiteX11" fmla="*/ 23278 w 72513"/>
                <a:gd name="connsiteY11" fmla="*/ 49099 h 165558"/>
                <a:gd name="connsiteX12" fmla="*/ 24148 w 72513"/>
                <a:gd name="connsiteY12" fmla="*/ 50803 h 165558"/>
                <a:gd name="connsiteX13" fmla="*/ 42593 w 72513"/>
                <a:gd name="connsiteY13" fmla="*/ 48673 h 165558"/>
                <a:gd name="connsiteX14" fmla="*/ 42871 w 72513"/>
                <a:gd name="connsiteY14" fmla="*/ 50710 h 165558"/>
                <a:gd name="connsiteX15" fmla="*/ 30148 w 72513"/>
                <a:gd name="connsiteY15" fmla="*/ 58414 h 165558"/>
                <a:gd name="connsiteX16" fmla="*/ 30630 w 72513"/>
                <a:gd name="connsiteY16" fmla="*/ 59599 h 165558"/>
                <a:gd name="connsiteX17" fmla="*/ 46297 w 72513"/>
                <a:gd name="connsiteY17" fmla="*/ 54877 h 165558"/>
                <a:gd name="connsiteX18" fmla="*/ 47186 w 72513"/>
                <a:gd name="connsiteY18" fmla="*/ 56395 h 165558"/>
                <a:gd name="connsiteX19" fmla="*/ 28871 w 72513"/>
                <a:gd name="connsiteY19" fmla="*/ 69692 h 165558"/>
                <a:gd name="connsiteX20" fmla="*/ 29556 w 72513"/>
                <a:gd name="connsiteY20" fmla="*/ 71062 h 165558"/>
                <a:gd name="connsiteX21" fmla="*/ 50186 w 72513"/>
                <a:gd name="connsiteY21" fmla="*/ 66062 h 165558"/>
                <a:gd name="connsiteX22" fmla="*/ 35334 w 72513"/>
                <a:gd name="connsiteY22" fmla="*/ 78970 h 165558"/>
                <a:gd name="connsiteX23" fmla="*/ 36186 w 72513"/>
                <a:gd name="connsiteY23" fmla="*/ 80377 h 165558"/>
                <a:gd name="connsiteX24" fmla="*/ 50927 w 72513"/>
                <a:gd name="connsiteY24" fmla="*/ 76655 h 165558"/>
                <a:gd name="connsiteX25" fmla="*/ 51630 w 72513"/>
                <a:gd name="connsiteY25" fmla="*/ 77896 h 165558"/>
                <a:gd name="connsiteX26" fmla="*/ 33704 w 72513"/>
                <a:gd name="connsiteY26" fmla="*/ 91785 h 165558"/>
                <a:gd name="connsiteX27" fmla="*/ 46926 w 72513"/>
                <a:gd name="connsiteY27" fmla="*/ 90062 h 165558"/>
                <a:gd name="connsiteX28" fmla="*/ 47723 w 72513"/>
                <a:gd name="connsiteY28" fmla="*/ 91488 h 165558"/>
                <a:gd name="connsiteX29" fmla="*/ 30519 w 72513"/>
                <a:gd name="connsiteY29" fmla="*/ 102062 h 165558"/>
                <a:gd name="connsiteX30" fmla="*/ 31074 w 72513"/>
                <a:gd name="connsiteY30" fmla="*/ 103544 h 165558"/>
                <a:gd name="connsiteX31" fmla="*/ 45389 w 72513"/>
                <a:gd name="connsiteY31" fmla="*/ 101155 h 165558"/>
                <a:gd name="connsiteX32" fmla="*/ 45963 w 72513"/>
                <a:gd name="connsiteY32" fmla="*/ 102785 h 165558"/>
                <a:gd name="connsiteX33" fmla="*/ 25426 w 72513"/>
                <a:gd name="connsiteY33" fmla="*/ 113544 h 165558"/>
                <a:gd name="connsiteX34" fmla="*/ 26056 w 72513"/>
                <a:gd name="connsiteY34" fmla="*/ 114859 h 165558"/>
                <a:gd name="connsiteX35" fmla="*/ 34037 w 72513"/>
                <a:gd name="connsiteY35" fmla="*/ 114026 h 165558"/>
                <a:gd name="connsiteX36" fmla="*/ 34500 w 72513"/>
                <a:gd name="connsiteY36" fmla="*/ 115415 h 165558"/>
                <a:gd name="connsiteX37" fmla="*/ 12371 w 72513"/>
                <a:gd name="connsiteY37" fmla="*/ 127026 h 165558"/>
                <a:gd name="connsiteX38" fmla="*/ 12945 w 72513"/>
                <a:gd name="connsiteY38" fmla="*/ 128989 h 165558"/>
                <a:gd name="connsiteX39" fmla="*/ 34334 w 72513"/>
                <a:gd name="connsiteY39" fmla="*/ 124322 h 165558"/>
                <a:gd name="connsiteX40" fmla="*/ 34612 w 72513"/>
                <a:gd name="connsiteY40" fmla="*/ 125470 h 165558"/>
                <a:gd name="connsiteX41" fmla="*/ 8389 w 72513"/>
                <a:gd name="connsiteY41" fmla="*/ 139211 h 165558"/>
                <a:gd name="connsiteX42" fmla="*/ 9019 w 72513"/>
                <a:gd name="connsiteY42" fmla="*/ 141100 h 165558"/>
                <a:gd name="connsiteX43" fmla="*/ 26760 w 72513"/>
                <a:gd name="connsiteY43" fmla="*/ 137619 h 165558"/>
                <a:gd name="connsiteX44" fmla="*/ 27204 w 72513"/>
                <a:gd name="connsiteY44" fmla="*/ 139100 h 165558"/>
                <a:gd name="connsiteX45" fmla="*/ 4370 w 72513"/>
                <a:gd name="connsiteY45" fmla="*/ 148693 h 165558"/>
                <a:gd name="connsiteX46" fmla="*/ 4815 w 72513"/>
                <a:gd name="connsiteY46" fmla="*/ 150082 h 165558"/>
                <a:gd name="connsiteX47" fmla="*/ 21056 w 72513"/>
                <a:gd name="connsiteY47" fmla="*/ 149137 h 165558"/>
                <a:gd name="connsiteX48" fmla="*/ 21260 w 72513"/>
                <a:gd name="connsiteY48" fmla="*/ 150452 h 165558"/>
                <a:gd name="connsiteX49" fmla="*/ 370 w 72513"/>
                <a:gd name="connsiteY49" fmla="*/ 159063 h 165558"/>
                <a:gd name="connsiteX50" fmla="*/ 8870 w 72513"/>
                <a:gd name="connsiteY50" fmla="*/ 162619 h 165558"/>
                <a:gd name="connsiteX51" fmla="*/ 18130 w 72513"/>
                <a:gd name="connsiteY51" fmla="*/ 165249 h 165558"/>
                <a:gd name="connsiteX52" fmla="*/ 41963 w 72513"/>
                <a:gd name="connsiteY52" fmla="*/ 152748 h 165558"/>
                <a:gd name="connsiteX53" fmla="*/ 57353 w 72513"/>
                <a:gd name="connsiteY53" fmla="*/ 133915 h 165558"/>
                <a:gd name="connsiteX54" fmla="*/ 68260 w 72513"/>
                <a:gd name="connsiteY54" fmla="*/ 94247 h 165558"/>
                <a:gd name="connsiteX55" fmla="*/ 69427 w 72513"/>
                <a:gd name="connsiteY55" fmla="*/ 72044 h 165558"/>
                <a:gd name="connsiteX56" fmla="*/ 63112 w 72513"/>
                <a:gd name="connsiteY56" fmla="*/ 39839 h 165558"/>
                <a:gd name="connsiteX57" fmla="*/ 52612 w 72513"/>
                <a:gd name="connsiteY57" fmla="*/ 24284 h 165558"/>
                <a:gd name="connsiteX58" fmla="*/ 25630 w 72513"/>
                <a:gd name="connsiteY58" fmla="*/ 746 h 165558"/>
                <a:gd name="connsiteX59" fmla="*/ 0 w 72513"/>
                <a:gd name="connsiteY59" fmla="*/ 19450 h 16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2513" h="165558">
                  <a:moveTo>
                    <a:pt x="0" y="19450"/>
                  </a:moveTo>
                  <a:cubicBezTo>
                    <a:pt x="7852" y="16339"/>
                    <a:pt x="14241" y="13802"/>
                    <a:pt x="23130" y="10265"/>
                  </a:cubicBezTo>
                  <a:cubicBezTo>
                    <a:pt x="17963" y="16654"/>
                    <a:pt x="14370" y="21080"/>
                    <a:pt x="10796" y="25506"/>
                  </a:cubicBezTo>
                  <a:cubicBezTo>
                    <a:pt x="11148" y="26006"/>
                    <a:pt x="11482" y="26506"/>
                    <a:pt x="11833" y="26987"/>
                  </a:cubicBezTo>
                  <a:cubicBezTo>
                    <a:pt x="17871" y="24524"/>
                    <a:pt x="23908" y="22080"/>
                    <a:pt x="32074" y="18765"/>
                  </a:cubicBezTo>
                  <a:cubicBezTo>
                    <a:pt x="26797" y="24080"/>
                    <a:pt x="23019" y="27858"/>
                    <a:pt x="17871" y="33043"/>
                  </a:cubicBezTo>
                  <a:cubicBezTo>
                    <a:pt x="25352" y="30747"/>
                    <a:pt x="30760" y="29080"/>
                    <a:pt x="36167" y="27432"/>
                  </a:cubicBezTo>
                  <a:cubicBezTo>
                    <a:pt x="36426" y="27802"/>
                    <a:pt x="36704" y="28173"/>
                    <a:pt x="36963" y="28543"/>
                  </a:cubicBezTo>
                  <a:cubicBezTo>
                    <a:pt x="31537" y="32580"/>
                    <a:pt x="26111" y="36617"/>
                    <a:pt x="20685" y="40654"/>
                  </a:cubicBezTo>
                  <a:cubicBezTo>
                    <a:pt x="20945" y="41228"/>
                    <a:pt x="21204" y="41802"/>
                    <a:pt x="21445" y="42377"/>
                  </a:cubicBezTo>
                  <a:cubicBezTo>
                    <a:pt x="26982" y="40765"/>
                    <a:pt x="32537" y="39154"/>
                    <a:pt x="39352" y="37191"/>
                  </a:cubicBezTo>
                  <a:cubicBezTo>
                    <a:pt x="33204" y="41747"/>
                    <a:pt x="28241" y="45432"/>
                    <a:pt x="23278" y="49099"/>
                  </a:cubicBezTo>
                  <a:cubicBezTo>
                    <a:pt x="23574" y="49673"/>
                    <a:pt x="23871" y="50228"/>
                    <a:pt x="24148" y="50803"/>
                  </a:cubicBezTo>
                  <a:cubicBezTo>
                    <a:pt x="30297" y="50099"/>
                    <a:pt x="36445" y="49377"/>
                    <a:pt x="42593" y="48673"/>
                  </a:cubicBezTo>
                  <a:cubicBezTo>
                    <a:pt x="42686" y="49358"/>
                    <a:pt x="42778" y="50025"/>
                    <a:pt x="42871" y="50710"/>
                  </a:cubicBezTo>
                  <a:cubicBezTo>
                    <a:pt x="38630" y="53284"/>
                    <a:pt x="34389" y="55840"/>
                    <a:pt x="30148" y="58414"/>
                  </a:cubicBezTo>
                  <a:cubicBezTo>
                    <a:pt x="30315" y="58803"/>
                    <a:pt x="30463" y="59210"/>
                    <a:pt x="30630" y="59599"/>
                  </a:cubicBezTo>
                  <a:cubicBezTo>
                    <a:pt x="35852" y="58025"/>
                    <a:pt x="41075" y="56451"/>
                    <a:pt x="46297" y="54877"/>
                  </a:cubicBezTo>
                  <a:cubicBezTo>
                    <a:pt x="46593" y="55377"/>
                    <a:pt x="46889" y="55877"/>
                    <a:pt x="47186" y="56395"/>
                  </a:cubicBezTo>
                  <a:cubicBezTo>
                    <a:pt x="41075" y="60821"/>
                    <a:pt x="34982" y="65266"/>
                    <a:pt x="28871" y="69692"/>
                  </a:cubicBezTo>
                  <a:cubicBezTo>
                    <a:pt x="29093" y="70155"/>
                    <a:pt x="29334" y="70599"/>
                    <a:pt x="29556" y="71062"/>
                  </a:cubicBezTo>
                  <a:cubicBezTo>
                    <a:pt x="35593" y="69599"/>
                    <a:pt x="41649" y="68136"/>
                    <a:pt x="50186" y="66062"/>
                  </a:cubicBezTo>
                  <a:cubicBezTo>
                    <a:pt x="43926" y="71488"/>
                    <a:pt x="39630" y="75229"/>
                    <a:pt x="35334" y="78970"/>
                  </a:cubicBezTo>
                  <a:cubicBezTo>
                    <a:pt x="35612" y="79432"/>
                    <a:pt x="35889" y="79914"/>
                    <a:pt x="36186" y="80377"/>
                  </a:cubicBezTo>
                  <a:cubicBezTo>
                    <a:pt x="41093" y="79136"/>
                    <a:pt x="46019" y="77896"/>
                    <a:pt x="50927" y="76655"/>
                  </a:cubicBezTo>
                  <a:cubicBezTo>
                    <a:pt x="51167" y="77062"/>
                    <a:pt x="51408" y="77488"/>
                    <a:pt x="51630" y="77896"/>
                  </a:cubicBezTo>
                  <a:cubicBezTo>
                    <a:pt x="46278" y="82044"/>
                    <a:pt x="40908" y="86210"/>
                    <a:pt x="33704" y="91785"/>
                  </a:cubicBezTo>
                  <a:cubicBezTo>
                    <a:pt x="39704" y="91007"/>
                    <a:pt x="43315" y="90525"/>
                    <a:pt x="46926" y="90062"/>
                  </a:cubicBezTo>
                  <a:cubicBezTo>
                    <a:pt x="47186" y="90544"/>
                    <a:pt x="47463" y="91025"/>
                    <a:pt x="47723" y="91488"/>
                  </a:cubicBezTo>
                  <a:cubicBezTo>
                    <a:pt x="41982" y="95007"/>
                    <a:pt x="36260" y="98525"/>
                    <a:pt x="30519" y="102062"/>
                  </a:cubicBezTo>
                  <a:cubicBezTo>
                    <a:pt x="30704" y="102563"/>
                    <a:pt x="30889" y="103044"/>
                    <a:pt x="31074" y="103544"/>
                  </a:cubicBezTo>
                  <a:cubicBezTo>
                    <a:pt x="35852" y="102748"/>
                    <a:pt x="40612" y="101951"/>
                    <a:pt x="45389" y="101155"/>
                  </a:cubicBezTo>
                  <a:cubicBezTo>
                    <a:pt x="45575" y="101692"/>
                    <a:pt x="45778" y="102248"/>
                    <a:pt x="45963" y="102785"/>
                  </a:cubicBezTo>
                  <a:cubicBezTo>
                    <a:pt x="39112" y="106377"/>
                    <a:pt x="32260" y="109970"/>
                    <a:pt x="25426" y="113544"/>
                  </a:cubicBezTo>
                  <a:cubicBezTo>
                    <a:pt x="25630" y="113989"/>
                    <a:pt x="25834" y="114414"/>
                    <a:pt x="26056" y="114859"/>
                  </a:cubicBezTo>
                  <a:cubicBezTo>
                    <a:pt x="28723" y="114581"/>
                    <a:pt x="31371" y="114303"/>
                    <a:pt x="34037" y="114026"/>
                  </a:cubicBezTo>
                  <a:cubicBezTo>
                    <a:pt x="34186" y="114489"/>
                    <a:pt x="34352" y="114952"/>
                    <a:pt x="34500" y="115415"/>
                  </a:cubicBezTo>
                  <a:cubicBezTo>
                    <a:pt x="27130" y="119285"/>
                    <a:pt x="19741" y="123155"/>
                    <a:pt x="12371" y="127026"/>
                  </a:cubicBezTo>
                  <a:cubicBezTo>
                    <a:pt x="12556" y="127674"/>
                    <a:pt x="12741" y="128322"/>
                    <a:pt x="12945" y="128989"/>
                  </a:cubicBezTo>
                  <a:cubicBezTo>
                    <a:pt x="20074" y="127433"/>
                    <a:pt x="27204" y="125878"/>
                    <a:pt x="34334" y="124322"/>
                  </a:cubicBezTo>
                  <a:cubicBezTo>
                    <a:pt x="34426" y="124711"/>
                    <a:pt x="34519" y="125081"/>
                    <a:pt x="34612" y="125470"/>
                  </a:cubicBezTo>
                  <a:cubicBezTo>
                    <a:pt x="25871" y="130044"/>
                    <a:pt x="17130" y="134637"/>
                    <a:pt x="8389" y="139211"/>
                  </a:cubicBezTo>
                  <a:cubicBezTo>
                    <a:pt x="8593" y="139841"/>
                    <a:pt x="8815" y="140470"/>
                    <a:pt x="9019" y="141100"/>
                  </a:cubicBezTo>
                  <a:cubicBezTo>
                    <a:pt x="14926" y="139933"/>
                    <a:pt x="20852" y="138785"/>
                    <a:pt x="26760" y="137619"/>
                  </a:cubicBezTo>
                  <a:cubicBezTo>
                    <a:pt x="26908" y="138118"/>
                    <a:pt x="27056" y="138618"/>
                    <a:pt x="27204" y="139100"/>
                  </a:cubicBezTo>
                  <a:cubicBezTo>
                    <a:pt x="19593" y="142304"/>
                    <a:pt x="11982" y="145489"/>
                    <a:pt x="4370" y="148693"/>
                  </a:cubicBezTo>
                  <a:cubicBezTo>
                    <a:pt x="4519" y="149156"/>
                    <a:pt x="4667" y="149619"/>
                    <a:pt x="4815" y="150082"/>
                  </a:cubicBezTo>
                  <a:cubicBezTo>
                    <a:pt x="10222" y="149767"/>
                    <a:pt x="15648" y="149452"/>
                    <a:pt x="21056" y="149137"/>
                  </a:cubicBezTo>
                  <a:cubicBezTo>
                    <a:pt x="21130" y="149582"/>
                    <a:pt x="21204" y="150008"/>
                    <a:pt x="21260" y="150452"/>
                  </a:cubicBezTo>
                  <a:cubicBezTo>
                    <a:pt x="14871" y="153082"/>
                    <a:pt x="8463" y="155711"/>
                    <a:pt x="370" y="159063"/>
                  </a:cubicBezTo>
                  <a:cubicBezTo>
                    <a:pt x="4370" y="160748"/>
                    <a:pt x="6556" y="161841"/>
                    <a:pt x="8870" y="162619"/>
                  </a:cubicBezTo>
                  <a:cubicBezTo>
                    <a:pt x="11908" y="163637"/>
                    <a:pt x="14982" y="164749"/>
                    <a:pt x="18130" y="165249"/>
                  </a:cubicBezTo>
                  <a:cubicBezTo>
                    <a:pt x="28426" y="166915"/>
                    <a:pt x="36593" y="161730"/>
                    <a:pt x="41963" y="152748"/>
                  </a:cubicBezTo>
                  <a:cubicBezTo>
                    <a:pt x="46093" y="145841"/>
                    <a:pt x="51297" y="139174"/>
                    <a:pt x="57353" y="133915"/>
                  </a:cubicBezTo>
                  <a:cubicBezTo>
                    <a:pt x="69538" y="123341"/>
                    <a:pt x="74223" y="109414"/>
                    <a:pt x="68260" y="94247"/>
                  </a:cubicBezTo>
                  <a:cubicBezTo>
                    <a:pt x="65168" y="86414"/>
                    <a:pt x="65593" y="79396"/>
                    <a:pt x="69427" y="72044"/>
                  </a:cubicBezTo>
                  <a:cubicBezTo>
                    <a:pt x="75390" y="60562"/>
                    <a:pt x="72408" y="48784"/>
                    <a:pt x="63112" y="39839"/>
                  </a:cubicBezTo>
                  <a:cubicBezTo>
                    <a:pt x="58667" y="35562"/>
                    <a:pt x="54427" y="30043"/>
                    <a:pt x="52612" y="24284"/>
                  </a:cubicBezTo>
                  <a:cubicBezTo>
                    <a:pt x="48278" y="10543"/>
                    <a:pt x="38297" y="3932"/>
                    <a:pt x="25630" y="746"/>
                  </a:cubicBezTo>
                  <a:cubicBezTo>
                    <a:pt x="13519" y="-2346"/>
                    <a:pt x="4148" y="4228"/>
                    <a:pt x="0" y="1945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C1741822-6CFC-507E-52F5-466FED72F6F5}"/>
                </a:ext>
              </a:extLst>
            </p:cNvPr>
            <p:cNvSpPr/>
            <p:nvPr/>
          </p:nvSpPr>
          <p:spPr>
            <a:xfrm>
              <a:off x="1458494" y="4842013"/>
              <a:ext cx="127266" cy="94272"/>
            </a:xfrm>
            <a:custGeom>
              <a:avLst/>
              <a:gdLst>
                <a:gd name="connsiteX0" fmla="*/ 42642 w 127266"/>
                <a:gd name="connsiteY0" fmla="*/ 93117 h 94272"/>
                <a:gd name="connsiteX1" fmla="*/ 18771 w 127266"/>
                <a:gd name="connsiteY1" fmla="*/ 70672 h 94272"/>
                <a:gd name="connsiteX2" fmla="*/ 19641 w 127266"/>
                <a:gd name="connsiteY2" fmla="*/ 69283 h 94272"/>
                <a:gd name="connsiteX3" fmla="*/ 33086 w 127266"/>
                <a:gd name="connsiteY3" fmla="*/ 75413 h 94272"/>
                <a:gd name="connsiteX4" fmla="*/ 33956 w 127266"/>
                <a:gd name="connsiteY4" fmla="*/ 74395 h 94272"/>
                <a:gd name="connsiteX5" fmla="*/ 21160 w 127266"/>
                <a:gd name="connsiteY5" fmla="*/ 61431 h 94272"/>
                <a:gd name="connsiteX6" fmla="*/ 22382 w 127266"/>
                <a:gd name="connsiteY6" fmla="*/ 59580 h 94272"/>
                <a:gd name="connsiteX7" fmla="*/ 41104 w 127266"/>
                <a:gd name="connsiteY7" fmla="*/ 69950 h 94272"/>
                <a:gd name="connsiteX8" fmla="*/ 41827 w 127266"/>
                <a:gd name="connsiteY8" fmla="*/ 68839 h 94272"/>
                <a:gd name="connsiteX9" fmla="*/ 29512 w 127266"/>
                <a:gd name="connsiteY9" fmla="*/ 53098 h 94272"/>
                <a:gd name="connsiteX10" fmla="*/ 30567 w 127266"/>
                <a:gd name="connsiteY10" fmla="*/ 52098 h 94272"/>
                <a:gd name="connsiteX11" fmla="*/ 48142 w 127266"/>
                <a:gd name="connsiteY11" fmla="*/ 65135 h 94272"/>
                <a:gd name="connsiteX12" fmla="*/ 37160 w 127266"/>
                <a:gd name="connsiteY12" fmla="*/ 44190 h 94272"/>
                <a:gd name="connsiteX13" fmla="*/ 38253 w 127266"/>
                <a:gd name="connsiteY13" fmla="*/ 43468 h 94272"/>
                <a:gd name="connsiteX14" fmla="*/ 51012 w 127266"/>
                <a:gd name="connsiteY14" fmla="*/ 55524 h 94272"/>
                <a:gd name="connsiteX15" fmla="*/ 52197 w 127266"/>
                <a:gd name="connsiteY15" fmla="*/ 54598 h 94272"/>
                <a:gd name="connsiteX16" fmla="*/ 42642 w 127266"/>
                <a:gd name="connsiteY16" fmla="*/ 36376 h 94272"/>
                <a:gd name="connsiteX17" fmla="*/ 44271 w 127266"/>
                <a:gd name="connsiteY17" fmla="*/ 35005 h 94272"/>
                <a:gd name="connsiteX18" fmla="*/ 55234 w 127266"/>
                <a:gd name="connsiteY18" fmla="*/ 45802 h 94272"/>
                <a:gd name="connsiteX19" fmla="*/ 48827 w 127266"/>
                <a:gd name="connsiteY19" fmla="*/ 28987 h 94272"/>
                <a:gd name="connsiteX20" fmla="*/ 61623 w 127266"/>
                <a:gd name="connsiteY20" fmla="*/ 41135 h 94272"/>
                <a:gd name="connsiteX21" fmla="*/ 71031 w 127266"/>
                <a:gd name="connsiteY21" fmla="*/ 53820 h 94272"/>
                <a:gd name="connsiteX22" fmla="*/ 73957 w 127266"/>
                <a:gd name="connsiteY22" fmla="*/ 52117 h 94272"/>
                <a:gd name="connsiteX23" fmla="*/ 71975 w 127266"/>
                <a:gd name="connsiteY23" fmla="*/ 17598 h 94272"/>
                <a:gd name="connsiteX24" fmla="*/ 74253 w 127266"/>
                <a:gd name="connsiteY24" fmla="*/ 17283 h 94272"/>
                <a:gd name="connsiteX25" fmla="*/ 82624 w 127266"/>
                <a:gd name="connsiteY25" fmla="*/ 47228 h 94272"/>
                <a:gd name="connsiteX26" fmla="*/ 86531 w 127266"/>
                <a:gd name="connsiteY26" fmla="*/ 27079 h 94272"/>
                <a:gd name="connsiteX27" fmla="*/ 88068 w 127266"/>
                <a:gd name="connsiteY27" fmla="*/ 27079 h 94272"/>
                <a:gd name="connsiteX28" fmla="*/ 90957 w 127266"/>
                <a:gd name="connsiteY28" fmla="*/ 44672 h 94272"/>
                <a:gd name="connsiteX29" fmla="*/ 92105 w 127266"/>
                <a:gd name="connsiteY29" fmla="*/ 44505 h 94272"/>
                <a:gd name="connsiteX30" fmla="*/ 94383 w 127266"/>
                <a:gd name="connsiteY30" fmla="*/ 26838 h 94272"/>
                <a:gd name="connsiteX31" fmla="*/ 97198 w 127266"/>
                <a:gd name="connsiteY31" fmla="*/ 26857 h 94272"/>
                <a:gd name="connsiteX32" fmla="*/ 98513 w 127266"/>
                <a:gd name="connsiteY32" fmla="*/ 55042 h 94272"/>
                <a:gd name="connsiteX33" fmla="*/ 100290 w 127266"/>
                <a:gd name="connsiteY33" fmla="*/ 55135 h 94272"/>
                <a:gd name="connsiteX34" fmla="*/ 103494 w 127266"/>
                <a:gd name="connsiteY34" fmla="*/ 38727 h 94272"/>
                <a:gd name="connsiteX35" fmla="*/ 104772 w 127266"/>
                <a:gd name="connsiteY35" fmla="*/ 38746 h 94272"/>
                <a:gd name="connsiteX36" fmla="*/ 105328 w 127266"/>
                <a:gd name="connsiteY36" fmla="*/ 63672 h 94272"/>
                <a:gd name="connsiteX37" fmla="*/ 107253 w 127266"/>
                <a:gd name="connsiteY37" fmla="*/ 63802 h 94272"/>
                <a:gd name="connsiteX38" fmla="*/ 110772 w 127266"/>
                <a:gd name="connsiteY38" fmla="*/ 44487 h 94272"/>
                <a:gd name="connsiteX39" fmla="*/ 112624 w 127266"/>
                <a:gd name="connsiteY39" fmla="*/ 44376 h 94272"/>
                <a:gd name="connsiteX40" fmla="*/ 114587 w 127266"/>
                <a:gd name="connsiteY40" fmla="*/ 65117 h 94272"/>
                <a:gd name="connsiteX41" fmla="*/ 115587 w 127266"/>
                <a:gd name="connsiteY41" fmla="*/ 65061 h 94272"/>
                <a:gd name="connsiteX42" fmla="*/ 118661 w 127266"/>
                <a:gd name="connsiteY42" fmla="*/ 51209 h 94272"/>
                <a:gd name="connsiteX43" fmla="*/ 121624 w 127266"/>
                <a:gd name="connsiteY43" fmla="*/ 51413 h 94272"/>
                <a:gd name="connsiteX44" fmla="*/ 120457 w 127266"/>
                <a:gd name="connsiteY44" fmla="*/ 79061 h 94272"/>
                <a:gd name="connsiteX45" fmla="*/ 117661 w 127266"/>
                <a:gd name="connsiteY45" fmla="*/ 33320 h 94272"/>
                <a:gd name="connsiteX46" fmla="*/ 102828 w 127266"/>
                <a:gd name="connsiteY46" fmla="*/ 14023 h 94272"/>
                <a:gd name="connsiteX47" fmla="*/ 75457 w 127266"/>
                <a:gd name="connsiteY47" fmla="*/ 949 h 94272"/>
                <a:gd name="connsiteX48" fmla="*/ 50179 w 127266"/>
                <a:gd name="connsiteY48" fmla="*/ 3727 h 94272"/>
                <a:gd name="connsiteX49" fmla="*/ 23104 w 127266"/>
                <a:gd name="connsiteY49" fmla="*/ 24727 h 94272"/>
                <a:gd name="connsiteX50" fmla="*/ 13326 w 127266"/>
                <a:gd name="connsiteY50" fmla="*/ 40394 h 94272"/>
                <a:gd name="connsiteX51" fmla="*/ 2493 w 127266"/>
                <a:gd name="connsiteY51" fmla="*/ 77987 h 94272"/>
                <a:gd name="connsiteX52" fmla="*/ 42642 w 127266"/>
                <a:gd name="connsiteY52" fmla="*/ 93117 h 9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7266" h="94272">
                  <a:moveTo>
                    <a:pt x="42642" y="93117"/>
                  </a:moveTo>
                  <a:cubicBezTo>
                    <a:pt x="34141" y="85117"/>
                    <a:pt x="26456" y="77895"/>
                    <a:pt x="18771" y="70672"/>
                  </a:cubicBezTo>
                  <a:cubicBezTo>
                    <a:pt x="19067" y="70209"/>
                    <a:pt x="19345" y="69746"/>
                    <a:pt x="19641" y="69283"/>
                  </a:cubicBezTo>
                  <a:cubicBezTo>
                    <a:pt x="24123" y="71321"/>
                    <a:pt x="28604" y="73376"/>
                    <a:pt x="33086" y="75413"/>
                  </a:cubicBezTo>
                  <a:cubicBezTo>
                    <a:pt x="33382" y="75080"/>
                    <a:pt x="33660" y="74728"/>
                    <a:pt x="33956" y="74395"/>
                  </a:cubicBezTo>
                  <a:cubicBezTo>
                    <a:pt x="29697" y="70080"/>
                    <a:pt x="25438" y="65746"/>
                    <a:pt x="21160" y="61431"/>
                  </a:cubicBezTo>
                  <a:cubicBezTo>
                    <a:pt x="21567" y="60820"/>
                    <a:pt x="21975" y="60191"/>
                    <a:pt x="22382" y="59580"/>
                  </a:cubicBezTo>
                  <a:cubicBezTo>
                    <a:pt x="28623" y="63043"/>
                    <a:pt x="34864" y="66506"/>
                    <a:pt x="41104" y="69950"/>
                  </a:cubicBezTo>
                  <a:cubicBezTo>
                    <a:pt x="41345" y="69580"/>
                    <a:pt x="41586" y="69209"/>
                    <a:pt x="41827" y="68839"/>
                  </a:cubicBezTo>
                  <a:cubicBezTo>
                    <a:pt x="37716" y="63598"/>
                    <a:pt x="33623" y="58339"/>
                    <a:pt x="29512" y="53098"/>
                  </a:cubicBezTo>
                  <a:cubicBezTo>
                    <a:pt x="29864" y="52765"/>
                    <a:pt x="30215" y="52431"/>
                    <a:pt x="30567" y="52098"/>
                  </a:cubicBezTo>
                  <a:cubicBezTo>
                    <a:pt x="35790" y="55968"/>
                    <a:pt x="40993" y="59839"/>
                    <a:pt x="48142" y="65135"/>
                  </a:cubicBezTo>
                  <a:cubicBezTo>
                    <a:pt x="43679" y="56617"/>
                    <a:pt x="40419" y="50394"/>
                    <a:pt x="37160" y="44190"/>
                  </a:cubicBezTo>
                  <a:cubicBezTo>
                    <a:pt x="37530" y="43950"/>
                    <a:pt x="37882" y="43709"/>
                    <a:pt x="38253" y="43468"/>
                  </a:cubicBezTo>
                  <a:cubicBezTo>
                    <a:pt x="42512" y="47487"/>
                    <a:pt x="46753" y="51505"/>
                    <a:pt x="51012" y="55524"/>
                  </a:cubicBezTo>
                  <a:cubicBezTo>
                    <a:pt x="51401" y="55209"/>
                    <a:pt x="51808" y="54894"/>
                    <a:pt x="52197" y="54598"/>
                  </a:cubicBezTo>
                  <a:cubicBezTo>
                    <a:pt x="49012" y="48524"/>
                    <a:pt x="45827" y="42450"/>
                    <a:pt x="42642" y="36376"/>
                  </a:cubicBezTo>
                  <a:cubicBezTo>
                    <a:pt x="43179" y="35913"/>
                    <a:pt x="43734" y="35450"/>
                    <a:pt x="44271" y="35005"/>
                  </a:cubicBezTo>
                  <a:cubicBezTo>
                    <a:pt x="47679" y="38357"/>
                    <a:pt x="51086" y="41727"/>
                    <a:pt x="55234" y="45802"/>
                  </a:cubicBezTo>
                  <a:cubicBezTo>
                    <a:pt x="52808" y="39450"/>
                    <a:pt x="50808" y="34227"/>
                    <a:pt x="48827" y="28987"/>
                  </a:cubicBezTo>
                  <a:cubicBezTo>
                    <a:pt x="54345" y="32357"/>
                    <a:pt x="58105" y="36672"/>
                    <a:pt x="61623" y="41135"/>
                  </a:cubicBezTo>
                  <a:cubicBezTo>
                    <a:pt x="64883" y="45265"/>
                    <a:pt x="67901" y="49598"/>
                    <a:pt x="71031" y="53820"/>
                  </a:cubicBezTo>
                  <a:cubicBezTo>
                    <a:pt x="72012" y="53246"/>
                    <a:pt x="72975" y="52672"/>
                    <a:pt x="73957" y="52117"/>
                  </a:cubicBezTo>
                  <a:cubicBezTo>
                    <a:pt x="73290" y="40616"/>
                    <a:pt x="72642" y="29098"/>
                    <a:pt x="71975" y="17598"/>
                  </a:cubicBezTo>
                  <a:cubicBezTo>
                    <a:pt x="72735" y="17486"/>
                    <a:pt x="73494" y="17394"/>
                    <a:pt x="74253" y="17283"/>
                  </a:cubicBezTo>
                  <a:cubicBezTo>
                    <a:pt x="76809" y="26431"/>
                    <a:pt x="79364" y="35598"/>
                    <a:pt x="82624" y="47228"/>
                  </a:cubicBezTo>
                  <a:cubicBezTo>
                    <a:pt x="84235" y="38950"/>
                    <a:pt x="85383" y="33005"/>
                    <a:pt x="86531" y="27079"/>
                  </a:cubicBezTo>
                  <a:cubicBezTo>
                    <a:pt x="87049" y="27079"/>
                    <a:pt x="87550" y="27079"/>
                    <a:pt x="88068" y="27079"/>
                  </a:cubicBezTo>
                  <a:cubicBezTo>
                    <a:pt x="89031" y="32950"/>
                    <a:pt x="89994" y="38802"/>
                    <a:pt x="90957" y="44672"/>
                  </a:cubicBezTo>
                  <a:cubicBezTo>
                    <a:pt x="91346" y="44616"/>
                    <a:pt x="91716" y="44561"/>
                    <a:pt x="92105" y="44505"/>
                  </a:cubicBezTo>
                  <a:cubicBezTo>
                    <a:pt x="92864" y="38616"/>
                    <a:pt x="93624" y="32727"/>
                    <a:pt x="94383" y="26838"/>
                  </a:cubicBezTo>
                  <a:cubicBezTo>
                    <a:pt x="95327" y="26838"/>
                    <a:pt x="96253" y="26857"/>
                    <a:pt x="97198" y="26857"/>
                  </a:cubicBezTo>
                  <a:cubicBezTo>
                    <a:pt x="97642" y="36246"/>
                    <a:pt x="98068" y="45654"/>
                    <a:pt x="98513" y="55042"/>
                  </a:cubicBezTo>
                  <a:cubicBezTo>
                    <a:pt x="99105" y="55080"/>
                    <a:pt x="99698" y="55098"/>
                    <a:pt x="100290" y="55135"/>
                  </a:cubicBezTo>
                  <a:cubicBezTo>
                    <a:pt x="101365" y="49672"/>
                    <a:pt x="102420" y="44190"/>
                    <a:pt x="103494" y="38727"/>
                  </a:cubicBezTo>
                  <a:cubicBezTo>
                    <a:pt x="103920" y="38727"/>
                    <a:pt x="104346" y="38746"/>
                    <a:pt x="104772" y="38746"/>
                  </a:cubicBezTo>
                  <a:cubicBezTo>
                    <a:pt x="104957" y="47061"/>
                    <a:pt x="105142" y="55357"/>
                    <a:pt x="105328" y="63672"/>
                  </a:cubicBezTo>
                  <a:cubicBezTo>
                    <a:pt x="105976" y="63709"/>
                    <a:pt x="106605" y="63765"/>
                    <a:pt x="107253" y="63802"/>
                  </a:cubicBezTo>
                  <a:cubicBezTo>
                    <a:pt x="108420" y="57357"/>
                    <a:pt x="109587" y="50931"/>
                    <a:pt x="110772" y="44487"/>
                  </a:cubicBezTo>
                  <a:cubicBezTo>
                    <a:pt x="111383" y="44450"/>
                    <a:pt x="112013" y="44413"/>
                    <a:pt x="112624" y="44376"/>
                  </a:cubicBezTo>
                  <a:cubicBezTo>
                    <a:pt x="113272" y="51283"/>
                    <a:pt x="113939" y="58209"/>
                    <a:pt x="114587" y="65117"/>
                  </a:cubicBezTo>
                  <a:cubicBezTo>
                    <a:pt x="114920" y="65098"/>
                    <a:pt x="115254" y="65080"/>
                    <a:pt x="115587" y="65061"/>
                  </a:cubicBezTo>
                  <a:cubicBezTo>
                    <a:pt x="116605" y="60450"/>
                    <a:pt x="117624" y="55820"/>
                    <a:pt x="118661" y="51209"/>
                  </a:cubicBezTo>
                  <a:cubicBezTo>
                    <a:pt x="119643" y="51283"/>
                    <a:pt x="120643" y="51357"/>
                    <a:pt x="121624" y="51413"/>
                  </a:cubicBezTo>
                  <a:cubicBezTo>
                    <a:pt x="121235" y="60654"/>
                    <a:pt x="120846" y="69895"/>
                    <a:pt x="120457" y="79061"/>
                  </a:cubicBezTo>
                  <a:cubicBezTo>
                    <a:pt x="130198" y="66302"/>
                    <a:pt x="129680" y="40894"/>
                    <a:pt x="117661" y="33320"/>
                  </a:cubicBezTo>
                  <a:cubicBezTo>
                    <a:pt x="109809" y="28375"/>
                    <a:pt x="106142" y="21709"/>
                    <a:pt x="102828" y="14023"/>
                  </a:cubicBezTo>
                  <a:cubicBezTo>
                    <a:pt x="97587" y="1857"/>
                    <a:pt x="88438" y="-2014"/>
                    <a:pt x="75457" y="949"/>
                  </a:cubicBezTo>
                  <a:cubicBezTo>
                    <a:pt x="67234" y="2820"/>
                    <a:pt x="58586" y="3875"/>
                    <a:pt x="50179" y="3727"/>
                  </a:cubicBezTo>
                  <a:cubicBezTo>
                    <a:pt x="34438" y="3431"/>
                    <a:pt x="26586" y="9709"/>
                    <a:pt x="23104" y="24727"/>
                  </a:cubicBezTo>
                  <a:cubicBezTo>
                    <a:pt x="21771" y="30468"/>
                    <a:pt x="17863" y="36579"/>
                    <a:pt x="13326" y="40394"/>
                  </a:cubicBezTo>
                  <a:cubicBezTo>
                    <a:pt x="1752" y="50135"/>
                    <a:pt x="-3489" y="66061"/>
                    <a:pt x="2493" y="77987"/>
                  </a:cubicBezTo>
                  <a:cubicBezTo>
                    <a:pt x="8252" y="89469"/>
                    <a:pt x="27271" y="97339"/>
                    <a:pt x="42642" y="9311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12C4C327-4205-7172-E018-0D8988B136B0}"/>
                </a:ext>
              </a:extLst>
            </p:cNvPr>
            <p:cNvSpPr/>
            <p:nvPr/>
          </p:nvSpPr>
          <p:spPr>
            <a:xfrm>
              <a:off x="1556969" y="4904718"/>
              <a:ext cx="92273" cy="179303"/>
            </a:xfrm>
            <a:custGeom>
              <a:avLst/>
              <a:gdLst>
                <a:gd name="connsiteX0" fmla="*/ 1352 w 92273"/>
                <a:gd name="connsiteY0" fmla="*/ 78376 h 179303"/>
                <a:gd name="connsiteX1" fmla="*/ 0 w 92273"/>
                <a:gd name="connsiteY1" fmla="*/ 93488 h 179303"/>
                <a:gd name="connsiteX2" fmla="*/ 3056 w 92273"/>
                <a:gd name="connsiteY2" fmla="*/ 94302 h 179303"/>
                <a:gd name="connsiteX3" fmla="*/ 25056 w 92273"/>
                <a:gd name="connsiteY3" fmla="*/ 47746 h 179303"/>
                <a:gd name="connsiteX4" fmla="*/ 22871 w 92273"/>
                <a:gd name="connsiteY4" fmla="*/ 61487 h 179303"/>
                <a:gd name="connsiteX5" fmla="*/ 30019 w 92273"/>
                <a:gd name="connsiteY5" fmla="*/ 49728 h 179303"/>
                <a:gd name="connsiteX6" fmla="*/ 31130 w 92273"/>
                <a:gd name="connsiteY6" fmla="*/ 50431 h 179303"/>
                <a:gd name="connsiteX7" fmla="*/ 28482 w 92273"/>
                <a:gd name="connsiteY7" fmla="*/ 66061 h 179303"/>
                <a:gd name="connsiteX8" fmla="*/ 39908 w 92273"/>
                <a:gd name="connsiteY8" fmla="*/ 47783 h 179303"/>
                <a:gd name="connsiteX9" fmla="*/ 41093 w 92273"/>
                <a:gd name="connsiteY9" fmla="*/ 48598 h 179303"/>
                <a:gd name="connsiteX10" fmla="*/ 37815 w 92273"/>
                <a:gd name="connsiteY10" fmla="*/ 64469 h 179303"/>
                <a:gd name="connsiteX11" fmla="*/ 39445 w 92273"/>
                <a:gd name="connsiteY11" fmla="*/ 64783 h 179303"/>
                <a:gd name="connsiteX12" fmla="*/ 49871 w 92273"/>
                <a:gd name="connsiteY12" fmla="*/ 49542 h 179303"/>
                <a:gd name="connsiteX13" fmla="*/ 53612 w 92273"/>
                <a:gd name="connsiteY13" fmla="*/ 51172 h 179303"/>
                <a:gd name="connsiteX14" fmla="*/ 44686 w 92273"/>
                <a:gd name="connsiteY14" fmla="*/ 72321 h 179303"/>
                <a:gd name="connsiteX15" fmla="*/ 46112 w 92273"/>
                <a:gd name="connsiteY15" fmla="*/ 72932 h 179303"/>
                <a:gd name="connsiteX16" fmla="*/ 56742 w 92273"/>
                <a:gd name="connsiteY16" fmla="*/ 59857 h 179303"/>
                <a:gd name="connsiteX17" fmla="*/ 58149 w 92273"/>
                <a:gd name="connsiteY17" fmla="*/ 60968 h 179303"/>
                <a:gd name="connsiteX18" fmla="*/ 50612 w 92273"/>
                <a:gd name="connsiteY18" fmla="*/ 81561 h 179303"/>
                <a:gd name="connsiteX19" fmla="*/ 52056 w 92273"/>
                <a:gd name="connsiteY19" fmla="*/ 82024 h 179303"/>
                <a:gd name="connsiteX20" fmla="*/ 60927 w 92273"/>
                <a:gd name="connsiteY20" fmla="*/ 69895 h 179303"/>
                <a:gd name="connsiteX21" fmla="*/ 64593 w 92273"/>
                <a:gd name="connsiteY21" fmla="*/ 71617 h 179303"/>
                <a:gd name="connsiteX22" fmla="*/ 55204 w 92273"/>
                <a:gd name="connsiteY22" fmla="*/ 92025 h 179303"/>
                <a:gd name="connsiteX23" fmla="*/ 57482 w 92273"/>
                <a:gd name="connsiteY23" fmla="*/ 92969 h 179303"/>
                <a:gd name="connsiteX24" fmla="*/ 66334 w 92273"/>
                <a:gd name="connsiteY24" fmla="*/ 82765 h 179303"/>
                <a:gd name="connsiteX25" fmla="*/ 61279 w 92273"/>
                <a:gd name="connsiteY25" fmla="*/ 102895 h 179303"/>
                <a:gd name="connsiteX26" fmla="*/ 63130 w 92273"/>
                <a:gd name="connsiteY26" fmla="*/ 103525 h 179303"/>
                <a:gd name="connsiteX27" fmla="*/ 71945 w 92273"/>
                <a:gd name="connsiteY27" fmla="*/ 92284 h 179303"/>
                <a:gd name="connsiteX28" fmla="*/ 73464 w 92273"/>
                <a:gd name="connsiteY28" fmla="*/ 93228 h 179303"/>
                <a:gd name="connsiteX29" fmla="*/ 65279 w 92273"/>
                <a:gd name="connsiteY29" fmla="*/ 115043 h 179303"/>
                <a:gd name="connsiteX30" fmla="*/ 67631 w 92273"/>
                <a:gd name="connsiteY30" fmla="*/ 115988 h 179303"/>
                <a:gd name="connsiteX31" fmla="*/ 77279 w 92273"/>
                <a:gd name="connsiteY31" fmla="*/ 107636 h 179303"/>
                <a:gd name="connsiteX32" fmla="*/ 66686 w 92273"/>
                <a:gd name="connsiteY32" fmla="*/ 137470 h 179303"/>
                <a:gd name="connsiteX33" fmla="*/ 68334 w 92273"/>
                <a:gd name="connsiteY33" fmla="*/ 138358 h 179303"/>
                <a:gd name="connsiteX34" fmla="*/ 78927 w 92273"/>
                <a:gd name="connsiteY34" fmla="*/ 126395 h 179303"/>
                <a:gd name="connsiteX35" fmla="*/ 80686 w 92273"/>
                <a:gd name="connsiteY35" fmla="*/ 127599 h 179303"/>
                <a:gd name="connsiteX36" fmla="*/ 56390 w 92273"/>
                <a:gd name="connsiteY36" fmla="*/ 179063 h 179303"/>
                <a:gd name="connsiteX37" fmla="*/ 59093 w 92273"/>
                <a:gd name="connsiteY37" fmla="*/ 179303 h 179303"/>
                <a:gd name="connsiteX38" fmla="*/ 76038 w 92273"/>
                <a:gd name="connsiteY38" fmla="*/ 165840 h 179303"/>
                <a:gd name="connsiteX39" fmla="*/ 86483 w 92273"/>
                <a:gd name="connsiteY39" fmla="*/ 121914 h 179303"/>
                <a:gd name="connsiteX40" fmla="*/ 82816 w 92273"/>
                <a:gd name="connsiteY40" fmla="*/ 93265 h 179303"/>
                <a:gd name="connsiteX41" fmla="*/ 78168 w 92273"/>
                <a:gd name="connsiteY41" fmla="*/ 73895 h 179303"/>
                <a:gd name="connsiteX42" fmla="*/ 70612 w 92273"/>
                <a:gd name="connsiteY42" fmla="*/ 46246 h 179303"/>
                <a:gd name="connsiteX43" fmla="*/ 65760 w 92273"/>
                <a:gd name="connsiteY43" fmla="*/ 26950 h 179303"/>
                <a:gd name="connsiteX44" fmla="*/ 59519 w 92273"/>
                <a:gd name="connsiteY44" fmla="*/ 10690 h 179303"/>
                <a:gd name="connsiteX45" fmla="*/ 44445 w 92273"/>
                <a:gd name="connsiteY45" fmla="*/ 1708 h 179303"/>
                <a:gd name="connsiteX46" fmla="*/ 34593 w 92273"/>
                <a:gd name="connsiteY46" fmla="*/ 9134 h 179303"/>
                <a:gd name="connsiteX47" fmla="*/ 1352 w 92273"/>
                <a:gd name="connsiteY47" fmla="*/ 78376 h 17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273" h="179303">
                  <a:moveTo>
                    <a:pt x="1352" y="78376"/>
                  </a:moveTo>
                  <a:cubicBezTo>
                    <a:pt x="519" y="83358"/>
                    <a:pt x="426" y="88450"/>
                    <a:pt x="0" y="93488"/>
                  </a:cubicBezTo>
                  <a:cubicBezTo>
                    <a:pt x="1019" y="93765"/>
                    <a:pt x="2037" y="94043"/>
                    <a:pt x="3056" y="94302"/>
                  </a:cubicBezTo>
                  <a:cubicBezTo>
                    <a:pt x="6407" y="76709"/>
                    <a:pt x="7278" y="57876"/>
                    <a:pt x="25056" y="47746"/>
                  </a:cubicBezTo>
                  <a:cubicBezTo>
                    <a:pt x="24445" y="51598"/>
                    <a:pt x="23778" y="55820"/>
                    <a:pt x="22871" y="61487"/>
                  </a:cubicBezTo>
                  <a:cubicBezTo>
                    <a:pt x="25871" y="56561"/>
                    <a:pt x="27945" y="53154"/>
                    <a:pt x="30019" y="49728"/>
                  </a:cubicBezTo>
                  <a:cubicBezTo>
                    <a:pt x="30389" y="49968"/>
                    <a:pt x="30760" y="50191"/>
                    <a:pt x="31130" y="50431"/>
                  </a:cubicBezTo>
                  <a:cubicBezTo>
                    <a:pt x="30389" y="54857"/>
                    <a:pt x="29630" y="59265"/>
                    <a:pt x="28482" y="66061"/>
                  </a:cubicBezTo>
                  <a:cubicBezTo>
                    <a:pt x="33204" y="58487"/>
                    <a:pt x="36556" y="53135"/>
                    <a:pt x="39908" y="47783"/>
                  </a:cubicBezTo>
                  <a:cubicBezTo>
                    <a:pt x="40297" y="48061"/>
                    <a:pt x="40704" y="48320"/>
                    <a:pt x="41093" y="48598"/>
                  </a:cubicBezTo>
                  <a:cubicBezTo>
                    <a:pt x="40001" y="53894"/>
                    <a:pt x="38908" y="59172"/>
                    <a:pt x="37815" y="64469"/>
                  </a:cubicBezTo>
                  <a:cubicBezTo>
                    <a:pt x="38352" y="64580"/>
                    <a:pt x="38908" y="64691"/>
                    <a:pt x="39445" y="64783"/>
                  </a:cubicBezTo>
                  <a:cubicBezTo>
                    <a:pt x="42926" y="59709"/>
                    <a:pt x="46389" y="54617"/>
                    <a:pt x="49871" y="49542"/>
                  </a:cubicBezTo>
                  <a:cubicBezTo>
                    <a:pt x="51112" y="50080"/>
                    <a:pt x="52353" y="50617"/>
                    <a:pt x="53612" y="51172"/>
                  </a:cubicBezTo>
                  <a:cubicBezTo>
                    <a:pt x="50649" y="58228"/>
                    <a:pt x="47667" y="65265"/>
                    <a:pt x="44686" y="72321"/>
                  </a:cubicBezTo>
                  <a:cubicBezTo>
                    <a:pt x="45167" y="72524"/>
                    <a:pt x="45630" y="72728"/>
                    <a:pt x="46112" y="72932"/>
                  </a:cubicBezTo>
                  <a:cubicBezTo>
                    <a:pt x="49649" y="68580"/>
                    <a:pt x="53204" y="64228"/>
                    <a:pt x="56742" y="59857"/>
                  </a:cubicBezTo>
                  <a:cubicBezTo>
                    <a:pt x="57204" y="60228"/>
                    <a:pt x="57686" y="60598"/>
                    <a:pt x="58149" y="60968"/>
                  </a:cubicBezTo>
                  <a:cubicBezTo>
                    <a:pt x="55630" y="67839"/>
                    <a:pt x="53130" y="74691"/>
                    <a:pt x="50612" y="81561"/>
                  </a:cubicBezTo>
                  <a:cubicBezTo>
                    <a:pt x="51093" y="81710"/>
                    <a:pt x="51575" y="81876"/>
                    <a:pt x="52056" y="82024"/>
                  </a:cubicBezTo>
                  <a:cubicBezTo>
                    <a:pt x="55019" y="77987"/>
                    <a:pt x="57964" y="73932"/>
                    <a:pt x="60927" y="69895"/>
                  </a:cubicBezTo>
                  <a:cubicBezTo>
                    <a:pt x="62149" y="70469"/>
                    <a:pt x="63371" y="71043"/>
                    <a:pt x="64593" y="71617"/>
                  </a:cubicBezTo>
                  <a:cubicBezTo>
                    <a:pt x="61464" y="78413"/>
                    <a:pt x="58334" y="85228"/>
                    <a:pt x="55204" y="92025"/>
                  </a:cubicBezTo>
                  <a:cubicBezTo>
                    <a:pt x="55964" y="92339"/>
                    <a:pt x="56723" y="92654"/>
                    <a:pt x="57482" y="92969"/>
                  </a:cubicBezTo>
                  <a:cubicBezTo>
                    <a:pt x="59816" y="90284"/>
                    <a:pt x="62149" y="87598"/>
                    <a:pt x="66334" y="82765"/>
                  </a:cubicBezTo>
                  <a:cubicBezTo>
                    <a:pt x="64186" y="91339"/>
                    <a:pt x="62742" y="97117"/>
                    <a:pt x="61279" y="102895"/>
                  </a:cubicBezTo>
                  <a:cubicBezTo>
                    <a:pt x="61890" y="103099"/>
                    <a:pt x="62519" y="103321"/>
                    <a:pt x="63130" y="103525"/>
                  </a:cubicBezTo>
                  <a:cubicBezTo>
                    <a:pt x="66075" y="99784"/>
                    <a:pt x="69001" y="96025"/>
                    <a:pt x="71945" y="92284"/>
                  </a:cubicBezTo>
                  <a:cubicBezTo>
                    <a:pt x="72445" y="92599"/>
                    <a:pt x="72964" y="92913"/>
                    <a:pt x="73464" y="93228"/>
                  </a:cubicBezTo>
                  <a:cubicBezTo>
                    <a:pt x="70742" y="100506"/>
                    <a:pt x="68019" y="107765"/>
                    <a:pt x="65279" y="115043"/>
                  </a:cubicBezTo>
                  <a:cubicBezTo>
                    <a:pt x="66056" y="115358"/>
                    <a:pt x="66853" y="115673"/>
                    <a:pt x="67631" y="115988"/>
                  </a:cubicBezTo>
                  <a:cubicBezTo>
                    <a:pt x="70112" y="113840"/>
                    <a:pt x="72612" y="111691"/>
                    <a:pt x="77279" y="107636"/>
                  </a:cubicBezTo>
                  <a:cubicBezTo>
                    <a:pt x="73112" y="119358"/>
                    <a:pt x="69908" y="128414"/>
                    <a:pt x="66686" y="137470"/>
                  </a:cubicBezTo>
                  <a:cubicBezTo>
                    <a:pt x="67242" y="137766"/>
                    <a:pt x="67779" y="138062"/>
                    <a:pt x="68334" y="138358"/>
                  </a:cubicBezTo>
                  <a:cubicBezTo>
                    <a:pt x="71871" y="134377"/>
                    <a:pt x="75408" y="130377"/>
                    <a:pt x="78927" y="126395"/>
                  </a:cubicBezTo>
                  <a:cubicBezTo>
                    <a:pt x="79520" y="126803"/>
                    <a:pt x="80112" y="127192"/>
                    <a:pt x="80686" y="127599"/>
                  </a:cubicBezTo>
                  <a:cubicBezTo>
                    <a:pt x="72594" y="144747"/>
                    <a:pt x="64482" y="161914"/>
                    <a:pt x="56390" y="179063"/>
                  </a:cubicBezTo>
                  <a:cubicBezTo>
                    <a:pt x="57297" y="179137"/>
                    <a:pt x="58186" y="179229"/>
                    <a:pt x="59093" y="179303"/>
                  </a:cubicBezTo>
                  <a:cubicBezTo>
                    <a:pt x="64723" y="174803"/>
                    <a:pt x="70131" y="169951"/>
                    <a:pt x="76038" y="165840"/>
                  </a:cubicBezTo>
                  <a:cubicBezTo>
                    <a:pt x="93279" y="153840"/>
                    <a:pt x="96835" y="139914"/>
                    <a:pt x="86483" y="121914"/>
                  </a:cubicBezTo>
                  <a:cubicBezTo>
                    <a:pt x="81223" y="112784"/>
                    <a:pt x="79057" y="103395"/>
                    <a:pt x="82816" y="93265"/>
                  </a:cubicBezTo>
                  <a:cubicBezTo>
                    <a:pt x="85631" y="85654"/>
                    <a:pt x="83964" y="78747"/>
                    <a:pt x="78168" y="73895"/>
                  </a:cubicBezTo>
                  <a:cubicBezTo>
                    <a:pt x="68871" y="66135"/>
                    <a:pt x="68371" y="57413"/>
                    <a:pt x="70612" y="46246"/>
                  </a:cubicBezTo>
                  <a:cubicBezTo>
                    <a:pt x="71816" y="40265"/>
                    <a:pt x="69242" y="32301"/>
                    <a:pt x="65760" y="26950"/>
                  </a:cubicBezTo>
                  <a:cubicBezTo>
                    <a:pt x="62316" y="21672"/>
                    <a:pt x="59390" y="17449"/>
                    <a:pt x="59519" y="10690"/>
                  </a:cubicBezTo>
                  <a:cubicBezTo>
                    <a:pt x="59723" y="1171"/>
                    <a:pt x="53223" y="-2458"/>
                    <a:pt x="44445" y="1708"/>
                  </a:cubicBezTo>
                  <a:cubicBezTo>
                    <a:pt x="40797" y="3449"/>
                    <a:pt x="37223" y="6060"/>
                    <a:pt x="34593" y="9134"/>
                  </a:cubicBezTo>
                  <a:cubicBezTo>
                    <a:pt x="17426" y="29264"/>
                    <a:pt x="5759" y="52135"/>
                    <a:pt x="1352" y="7837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B6B4C83A-74DE-FB94-CE72-386864A91CB4}"/>
                </a:ext>
              </a:extLst>
            </p:cNvPr>
            <p:cNvSpPr/>
            <p:nvPr/>
          </p:nvSpPr>
          <p:spPr>
            <a:xfrm>
              <a:off x="1633047" y="4899962"/>
              <a:ext cx="145726" cy="94553"/>
            </a:xfrm>
            <a:custGeom>
              <a:avLst/>
              <a:gdLst>
                <a:gd name="connsiteX0" fmla="*/ 75646 w 145726"/>
                <a:gd name="connsiteY0" fmla="*/ 9631 h 94553"/>
                <a:gd name="connsiteX1" fmla="*/ 56386 w 145726"/>
                <a:gd name="connsiteY1" fmla="*/ 3723 h 94553"/>
                <a:gd name="connsiteX2" fmla="*/ 9904 w 145726"/>
                <a:gd name="connsiteY2" fmla="*/ 12538 h 94553"/>
                <a:gd name="connsiteX3" fmla="*/ 4275 w 145726"/>
                <a:gd name="connsiteY3" fmla="*/ 47853 h 94553"/>
                <a:gd name="connsiteX4" fmla="*/ 15238 w 145726"/>
                <a:gd name="connsiteY4" fmla="*/ 30872 h 94553"/>
                <a:gd name="connsiteX5" fmla="*/ 16201 w 145726"/>
                <a:gd name="connsiteY5" fmla="*/ 38242 h 94553"/>
                <a:gd name="connsiteX6" fmla="*/ 29182 w 145726"/>
                <a:gd name="connsiteY6" fmla="*/ 28390 h 94553"/>
                <a:gd name="connsiteX7" fmla="*/ 30238 w 145726"/>
                <a:gd name="connsiteY7" fmla="*/ 29798 h 94553"/>
                <a:gd name="connsiteX8" fmla="*/ 25793 w 145726"/>
                <a:gd name="connsiteY8" fmla="*/ 39650 h 94553"/>
                <a:gd name="connsiteX9" fmla="*/ 48257 w 145726"/>
                <a:gd name="connsiteY9" fmla="*/ 23964 h 94553"/>
                <a:gd name="connsiteX10" fmla="*/ 49442 w 145726"/>
                <a:gd name="connsiteY10" fmla="*/ 25594 h 94553"/>
                <a:gd name="connsiteX11" fmla="*/ 44053 w 145726"/>
                <a:gd name="connsiteY11" fmla="*/ 34075 h 94553"/>
                <a:gd name="connsiteX12" fmla="*/ 62794 w 145726"/>
                <a:gd name="connsiteY12" fmla="*/ 24242 h 94553"/>
                <a:gd name="connsiteX13" fmla="*/ 63701 w 145726"/>
                <a:gd name="connsiteY13" fmla="*/ 25575 h 94553"/>
                <a:gd name="connsiteX14" fmla="*/ 53461 w 145726"/>
                <a:gd name="connsiteY14" fmla="*/ 34687 h 94553"/>
                <a:gd name="connsiteX15" fmla="*/ 54016 w 145726"/>
                <a:gd name="connsiteY15" fmla="*/ 35464 h 94553"/>
                <a:gd name="connsiteX16" fmla="*/ 71498 w 145726"/>
                <a:gd name="connsiteY16" fmla="*/ 27705 h 94553"/>
                <a:gd name="connsiteX17" fmla="*/ 72405 w 145726"/>
                <a:gd name="connsiteY17" fmla="*/ 29686 h 94553"/>
                <a:gd name="connsiteX18" fmla="*/ 64349 w 145726"/>
                <a:gd name="connsiteY18" fmla="*/ 37983 h 94553"/>
                <a:gd name="connsiteX19" fmla="*/ 82072 w 145726"/>
                <a:gd name="connsiteY19" fmla="*/ 32909 h 94553"/>
                <a:gd name="connsiteX20" fmla="*/ 75979 w 145726"/>
                <a:gd name="connsiteY20" fmla="*/ 40520 h 94553"/>
                <a:gd name="connsiteX21" fmla="*/ 94109 w 145726"/>
                <a:gd name="connsiteY21" fmla="*/ 34261 h 94553"/>
                <a:gd name="connsiteX22" fmla="*/ 94720 w 145726"/>
                <a:gd name="connsiteY22" fmla="*/ 35964 h 94553"/>
                <a:gd name="connsiteX23" fmla="*/ 89924 w 145726"/>
                <a:gd name="connsiteY23" fmla="*/ 40094 h 94553"/>
                <a:gd name="connsiteX24" fmla="*/ 106054 w 145726"/>
                <a:gd name="connsiteY24" fmla="*/ 40464 h 94553"/>
                <a:gd name="connsiteX25" fmla="*/ 89998 w 145726"/>
                <a:gd name="connsiteY25" fmla="*/ 47946 h 94553"/>
                <a:gd name="connsiteX26" fmla="*/ 106998 w 145726"/>
                <a:gd name="connsiteY26" fmla="*/ 47631 h 94553"/>
                <a:gd name="connsiteX27" fmla="*/ 107165 w 145726"/>
                <a:gd name="connsiteY27" fmla="*/ 48816 h 94553"/>
                <a:gd name="connsiteX28" fmla="*/ 97906 w 145726"/>
                <a:gd name="connsiteY28" fmla="*/ 52965 h 94553"/>
                <a:gd name="connsiteX29" fmla="*/ 120498 w 145726"/>
                <a:gd name="connsiteY29" fmla="*/ 53909 h 94553"/>
                <a:gd name="connsiteX30" fmla="*/ 120665 w 145726"/>
                <a:gd name="connsiteY30" fmla="*/ 55650 h 94553"/>
                <a:gd name="connsiteX31" fmla="*/ 109054 w 145726"/>
                <a:gd name="connsiteY31" fmla="*/ 59039 h 94553"/>
                <a:gd name="connsiteX32" fmla="*/ 124295 w 145726"/>
                <a:gd name="connsiteY32" fmla="*/ 62817 h 94553"/>
                <a:gd name="connsiteX33" fmla="*/ 124091 w 145726"/>
                <a:gd name="connsiteY33" fmla="*/ 64446 h 94553"/>
                <a:gd name="connsiteX34" fmla="*/ 111776 w 145726"/>
                <a:gd name="connsiteY34" fmla="*/ 66705 h 94553"/>
                <a:gd name="connsiteX35" fmla="*/ 111128 w 145726"/>
                <a:gd name="connsiteY35" fmla="*/ 70594 h 94553"/>
                <a:gd name="connsiteX36" fmla="*/ 131424 w 145726"/>
                <a:gd name="connsiteY36" fmla="*/ 74057 h 94553"/>
                <a:gd name="connsiteX37" fmla="*/ 130980 w 145726"/>
                <a:gd name="connsiteY37" fmla="*/ 75761 h 94553"/>
                <a:gd name="connsiteX38" fmla="*/ 114721 w 145726"/>
                <a:gd name="connsiteY38" fmla="*/ 76243 h 94553"/>
                <a:gd name="connsiteX39" fmla="*/ 114591 w 145726"/>
                <a:gd name="connsiteY39" fmla="*/ 78076 h 94553"/>
                <a:gd name="connsiteX40" fmla="*/ 130184 w 145726"/>
                <a:gd name="connsiteY40" fmla="*/ 85372 h 94553"/>
                <a:gd name="connsiteX41" fmla="*/ 129684 w 145726"/>
                <a:gd name="connsiteY41" fmla="*/ 86669 h 94553"/>
                <a:gd name="connsiteX42" fmla="*/ 114387 w 145726"/>
                <a:gd name="connsiteY42" fmla="*/ 85761 h 94553"/>
                <a:gd name="connsiteX43" fmla="*/ 138776 w 145726"/>
                <a:gd name="connsiteY43" fmla="*/ 90947 h 94553"/>
                <a:gd name="connsiteX44" fmla="*/ 138647 w 145726"/>
                <a:gd name="connsiteY44" fmla="*/ 48465 h 94553"/>
                <a:gd name="connsiteX45" fmla="*/ 102980 w 145726"/>
                <a:gd name="connsiteY45" fmla="*/ 28038 h 94553"/>
                <a:gd name="connsiteX46" fmla="*/ 91202 w 145726"/>
                <a:gd name="connsiteY46" fmla="*/ 20260 h 94553"/>
                <a:gd name="connsiteX47" fmla="*/ 75646 w 145726"/>
                <a:gd name="connsiteY47" fmla="*/ 9631 h 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5726" h="94553">
                  <a:moveTo>
                    <a:pt x="75646" y="9631"/>
                  </a:moveTo>
                  <a:cubicBezTo>
                    <a:pt x="69609" y="6834"/>
                    <a:pt x="62498" y="6390"/>
                    <a:pt x="56386" y="3723"/>
                  </a:cubicBezTo>
                  <a:cubicBezTo>
                    <a:pt x="38701" y="-3999"/>
                    <a:pt x="23608" y="945"/>
                    <a:pt x="9904" y="12538"/>
                  </a:cubicBezTo>
                  <a:cubicBezTo>
                    <a:pt x="-725" y="21538"/>
                    <a:pt x="-3114" y="37650"/>
                    <a:pt x="4275" y="47853"/>
                  </a:cubicBezTo>
                  <a:cubicBezTo>
                    <a:pt x="7682" y="42575"/>
                    <a:pt x="11034" y="37372"/>
                    <a:pt x="15238" y="30872"/>
                  </a:cubicBezTo>
                  <a:cubicBezTo>
                    <a:pt x="15738" y="34668"/>
                    <a:pt x="15960" y="36409"/>
                    <a:pt x="16201" y="38242"/>
                  </a:cubicBezTo>
                  <a:cubicBezTo>
                    <a:pt x="21016" y="34575"/>
                    <a:pt x="25108" y="31483"/>
                    <a:pt x="29182" y="28390"/>
                  </a:cubicBezTo>
                  <a:cubicBezTo>
                    <a:pt x="29534" y="28853"/>
                    <a:pt x="29886" y="29335"/>
                    <a:pt x="30238" y="29798"/>
                  </a:cubicBezTo>
                  <a:cubicBezTo>
                    <a:pt x="28905" y="32742"/>
                    <a:pt x="27590" y="35668"/>
                    <a:pt x="25793" y="39650"/>
                  </a:cubicBezTo>
                  <a:cubicBezTo>
                    <a:pt x="34034" y="33890"/>
                    <a:pt x="41145" y="28927"/>
                    <a:pt x="48257" y="23964"/>
                  </a:cubicBezTo>
                  <a:cubicBezTo>
                    <a:pt x="48646" y="24501"/>
                    <a:pt x="49053" y="25057"/>
                    <a:pt x="49442" y="25594"/>
                  </a:cubicBezTo>
                  <a:cubicBezTo>
                    <a:pt x="47942" y="27964"/>
                    <a:pt x="46442" y="30316"/>
                    <a:pt x="44053" y="34075"/>
                  </a:cubicBezTo>
                  <a:cubicBezTo>
                    <a:pt x="51405" y="30223"/>
                    <a:pt x="57090" y="27242"/>
                    <a:pt x="62794" y="24242"/>
                  </a:cubicBezTo>
                  <a:cubicBezTo>
                    <a:pt x="63090" y="24686"/>
                    <a:pt x="63387" y="25131"/>
                    <a:pt x="63701" y="25575"/>
                  </a:cubicBezTo>
                  <a:cubicBezTo>
                    <a:pt x="60294" y="28612"/>
                    <a:pt x="56868" y="31649"/>
                    <a:pt x="53461" y="34687"/>
                  </a:cubicBezTo>
                  <a:cubicBezTo>
                    <a:pt x="53646" y="34946"/>
                    <a:pt x="53831" y="35205"/>
                    <a:pt x="54016" y="35464"/>
                  </a:cubicBezTo>
                  <a:cubicBezTo>
                    <a:pt x="59849" y="32872"/>
                    <a:pt x="65664" y="30298"/>
                    <a:pt x="71498" y="27705"/>
                  </a:cubicBezTo>
                  <a:cubicBezTo>
                    <a:pt x="71794" y="28372"/>
                    <a:pt x="72109" y="29020"/>
                    <a:pt x="72405" y="29686"/>
                  </a:cubicBezTo>
                  <a:cubicBezTo>
                    <a:pt x="70053" y="32112"/>
                    <a:pt x="67683" y="34538"/>
                    <a:pt x="64349" y="37983"/>
                  </a:cubicBezTo>
                  <a:cubicBezTo>
                    <a:pt x="70683" y="36168"/>
                    <a:pt x="75590" y="34761"/>
                    <a:pt x="82072" y="32909"/>
                  </a:cubicBezTo>
                  <a:cubicBezTo>
                    <a:pt x="79424" y="36224"/>
                    <a:pt x="77924" y="38075"/>
                    <a:pt x="75979" y="40520"/>
                  </a:cubicBezTo>
                  <a:cubicBezTo>
                    <a:pt x="82739" y="38187"/>
                    <a:pt x="88424" y="36224"/>
                    <a:pt x="94109" y="34261"/>
                  </a:cubicBezTo>
                  <a:cubicBezTo>
                    <a:pt x="94313" y="34835"/>
                    <a:pt x="94517" y="35390"/>
                    <a:pt x="94720" y="35964"/>
                  </a:cubicBezTo>
                  <a:cubicBezTo>
                    <a:pt x="93257" y="37224"/>
                    <a:pt x="91794" y="38483"/>
                    <a:pt x="89924" y="40094"/>
                  </a:cubicBezTo>
                  <a:cubicBezTo>
                    <a:pt x="94961" y="40205"/>
                    <a:pt x="99239" y="40298"/>
                    <a:pt x="106054" y="40464"/>
                  </a:cubicBezTo>
                  <a:cubicBezTo>
                    <a:pt x="99739" y="43409"/>
                    <a:pt x="95887" y="45205"/>
                    <a:pt x="89998" y="47946"/>
                  </a:cubicBezTo>
                  <a:cubicBezTo>
                    <a:pt x="97220" y="47816"/>
                    <a:pt x="102109" y="47724"/>
                    <a:pt x="106998" y="47631"/>
                  </a:cubicBezTo>
                  <a:cubicBezTo>
                    <a:pt x="107054" y="48020"/>
                    <a:pt x="107109" y="48427"/>
                    <a:pt x="107165" y="48816"/>
                  </a:cubicBezTo>
                  <a:cubicBezTo>
                    <a:pt x="104609" y="49965"/>
                    <a:pt x="102072" y="51094"/>
                    <a:pt x="97906" y="52965"/>
                  </a:cubicBezTo>
                  <a:cubicBezTo>
                    <a:pt x="106720" y="53335"/>
                    <a:pt x="113609" y="53613"/>
                    <a:pt x="120498" y="53909"/>
                  </a:cubicBezTo>
                  <a:cubicBezTo>
                    <a:pt x="120554" y="54483"/>
                    <a:pt x="120610" y="55076"/>
                    <a:pt x="120665" y="55650"/>
                  </a:cubicBezTo>
                  <a:cubicBezTo>
                    <a:pt x="117054" y="56705"/>
                    <a:pt x="113443" y="57761"/>
                    <a:pt x="109054" y="59039"/>
                  </a:cubicBezTo>
                  <a:cubicBezTo>
                    <a:pt x="114869" y="60483"/>
                    <a:pt x="119591" y="61650"/>
                    <a:pt x="124295" y="62817"/>
                  </a:cubicBezTo>
                  <a:cubicBezTo>
                    <a:pt x="124221" y="63354"/>
                    <a:pt x="124147" y="63909"/>
                    <a:pt x="124091" y="64446"/>
                  </a:cubicBezTo>
                  <a:cubicBezTo>
                    <a:pt x="119980" y="65205"/>
                    <a:pt x="115887" y="65965"/>
                    <a:pt x="111776" y="66705"/>
                  </a:cubicBezTo>
                  <a:cubicBezTo>
                    <a:pt x="111554" y="68002"/>
                    <a:pt x="111350" y="69298"/>
                    <a:pt x="111128" y="70594"/>
                  </a:cubicBezTo>
                  <a:cubicBezTo>
                    <a:pt x="117887" y="71743"/>
                    <a:pt x="124665" y="72909"/>
                    <a:pt x="131424" y="74057"/>
                  </a:cubicBezTo>
                  <a:cubicBezTo>
                    <a:pt x="131276" y="74632"/>
                    <a:pt x="131128" y="75206"/>
                    <a:pt x="130980" y="75761"/>
                  </a:cubicBezTo>
                  <a:cubicBezTo>
                    <a:pt x="125554" y="75928"/>
                    <a:pt x="120147" y="76076"/>
                    <a:pt x="114721" y="76243"/>
                  </a:cubicBezTo>
                  <a:cubicBezTo>
                    <a:pt x="114684" y="76854"/>
                    <a:pt x="114628" y="77465"/>
                    <a:pt x="114591" y="78076"/>
                  </a:cubicBezTo>
                  <a:cubicBezTo>
                    <a:pt x="119795" y="80502"/>
                    <a:pt x="124980" y="82946"/>
                    <a:pt x="130184" y="85372"/>
                  </a:cubicBezTo>
                  <a:cubicBezTo>
                    <a:pt x="130017" y="85798"/>
                    <a:pt x="129850" y="86224"/>
                    <a:pt x="129684" y="86669"/>
                  </a:cubicBezTo>
                  <a:cubicBezTo>
                    <a:pt x="124647" y="86372"/>
                    <a:pt x="119609" y="86076"/>
                    <a:pt x="114387" y="85761"/>
                  </a:cubicBezTo>
                  <a:cubicBezTo>
                    <a:pt x="119721" y="95132"/>
                    <a:pt x="130313" y="97261"/>
                    <a:pt x="138776" y="90947"/>
                  </a:cubicBezTo>
                  <a:cubicBezTo>
                    <a:pt x="147777" y="84224"/>
                    <a:pt x="148351" y="55039"/>
                    <a:pt x="138647" y="48465"/>
                  </a:cubicBezTo>
                  <a:cubicBezTo>
                    <a:pt x="127332" y="40816"/>
                    <a:pt x="114869" y="34890"/>
                    <a:pt x="102980" y="28038"/>
                  </a:cubicBezTo>
                  <a:cubicBezTo>
                    <a:pt x="98906" y="25686"/>
                    <a:pt x="95072" y="22927"/>
                    <a:pt x="91202" y="20260"/>
                  </a:cubicBezTo>
                  <a:cubicBezTo>
                    <a:pt x="86016" y="16686"/>
                    <a:pt x="81257" y="12242"/>
                    <a:pt x="75646" y="963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17ADE532-F084-6860-FB2E-5EAC8F9D4991}"/>
                </a:ext>
              </a:extLst>
            </p:cNvPr>
            <p:cNvSpPr/>
            <p:nvPr/>
          </p:nvSpPr>
          <p:spPr>
            <a:xfrm>
              <a:off x="1777553" y="5004629"/>
              <a:ext cx="74866" cy="148936"/>
            </a:xfrm>
            <a:custGeom>
              <a:avLst/>
              <a:gdLst>
                <a:gd name="connsiteX0" fmla="*/ 35531 w 74866"/>
                <a:gd name="connsiteY0" fmla="*/ 13632 h 148936"/>
                <a:gd name="connsiteX1" fmla="*/ 8604 w 74866"/>
                <a:gd name="connsiteY1" fmla="*/ 1410 h 148936"/>
                <a:gd name="connsiteX2" fmla="*/ 123 w 74866"/>
                <a:gd name="connsiteY2" fmla="*/ 11151 h 148936"/>
                <a:gd name="connsiteX3" fmla="*/ 10512 w 74866"/>
                <a:gd name="connsiteY3" fmla="*/ 23392 h 148936"/>
                <a:gd name="connsiteX4" fmla="*/ 13253 w 74866"/>
                <a:gd name="connsiteY4" fmla="*/ 9873 h 148936"/>
                <a:gd name="connsiteX5" fmla="*/ 17253 w 74866"/>
                <a:gd name="connsiteY5" fmla="*/ 22762 h 148936"/>
                <a:gd name="connsiteX6" fmla="*/ 22419 w 74866"/>
                <a:gd name="connsiteY6" fmla="*/ 16151 h 148936"/>
                <a:gd name="connsiteX7" fmla="*/ 21864 w 74866"/>
                <a:gd name="connsiteY7" fmla="*/ 26558 h 148936"/>
                <a:gd name="connsiteX8" fmla="*/ 27419 w 74866"/>
                <a:gd name="connsiteY8" fmla="*/ 18447 h 148936"/>
                <a:gd name="connsiteX9" fmla="*/ 27845 w 74866"/>
                <a:gd name="connsiteY9" fmla="*/ 33447 h 148936"/>
                <a:gd name="connsiteX10" fmla="*/ 34253 w 74866"/>
                <a:gd name="connsiteY10" fmla="*/ 26336 h 148936"/>
                <a:gd name="connsiteX11" fmla="*/ 29956 w 74866"/>
                <a:gd name="connsiteY11" fmla="*/ 43799 h 148936"/>
                <a:gd name="connsiteX12" fmla="*/ 37920 w 74866"/>
                <a:gd name="connsiteY12" fmla="*/ 38392 h 148936"/>
                <a:gd name="connsiteX13" fmla="*/ 33549 w 74866"/>
                <a:gd name="connsiteY13" fmla="*/ 51244 h 148936"/>
                <a:gd name="connsiteX14" fmla="*/ 40512 w 74866"/>
                <a:gd name="connsiteY14" fmla="*/ 46596 h 148936"/>
                <a:gd name="connsiteX15" fmla="*/ 42716 w 74866"/>
                <a:gd name="connsiteY15" fmla="*/ 48392 h 148936"/>
                <a:gd name="connsiteX16" fmla="*/ 29456 w 74866"/>
                <a:gd name="connsiteY16" fmla="*/ 72263 h 148936"/>
                <a:gd name="connsiteX17" fmla="*/ 41383 w 74866"/>
                <a:gd name="connsiteY17" fmla="*/ 62929 h 148936"/>
                <a:gd name="connsiteX18" fmla="*/ 42642 w 74866"/>
                <a:gd name="connsiteY18" fmla="*/ 63855 h 148936"/>
                <a:gd name="connsiteX19" fmla="*/ 30308 w 74866"/>
                <a:gd name="connsiteY19" fmla="*/ 83930 h 148936"/>
                <a:gd name="connsiteX20" fmla="*/ 43679 w 74866"/>
                <a:gd name="connsiteY20" fmla="*/ 73392 h 148936"/>
                <a:gd name="connsiteX21" fmla="*/ 45105 w 74866"/>
                <a:gd name="connsiteY21" fmla="*/ 74837 h 148936"/>
                <a:gd name="connsiteX22" fmla="*/ 30086 w 74866"/>
                <a:gd name="connsiteY22" fmla="*/ 92893 h 148936"/>
                <a:gd name="connsiteX23" fmla="*/ 40197 w 74866"/>
                <a:gd name="connsiteY23" fmla="*/ 88726 h 148936"/>
                <a:gd name="connsiteX24" fmla="*/ 40808 w 74866"/>
                <a:gd name="connsiteY24" fmla="*/ 89800 h 148936"/>
                <a:gd name="connsiteX25" fmla="*/ 28549 w 74866"/>
                <a:gd name="connsiteY25" fmla="*/ 101782 h 148936"/>
                <a:gd name="connsiteX26" fmla="*/ 42253 w 74866"/>
                <a:gd name="connsiteY26" fmla="*/ 96189 h 148936"/>
                <a:gd name="connsiteX27" fmla="*/ 43142 w 74866"/>
                <a:gd name="connsiteY27" fmla="*/ 97745 h 148936"/>
                <a:gd name="connsiteX28" fmla="*/ 30586 w 74866"/>
                <a:gd name="connsiteY28" fmla="*/ 108522 h 148936"/>
                <a:gd name="connsiteX29" fmla="*/ 31253 w 74866"/>
                <a:gd name="connsiteY29" fmla="*/ 109485 h 148936"/>
                <a:gd name="connsiteX30" fmla="*/ 41012 w 74866"/>
                <a:gd name="connsiteY30" fmla="*/ 106004 h 148936"/>
                <a:gd name="connsiteX31" fmla="*/ 42086 w 74866"/>
                <a:gd name="connsiteY31" fmla="*/ 107819 h 148936"/>
                <a:gd name="connsiteX32" fmla="*/ 25882 w 74866"/>
                <a:gd name="connsiteY32" fmla="*/ 118115 h 148936"/>
                <a:gd name="connsiteX33" fmla="*/ 26271 w 74866"/>
                <a:gd name="connsiteY33" fmla="*/ 119634 h 148936"/>
                <a:gd name="connsiteX34" fmla="*/ 41771 w 74866"/>
                <a:gd name="connsiteY34" fmla="*/ 117208 h 148936"/>
                <a:gd name="connsiteX35" fmla="*/ 42271 w 74866"/>
                <a:gd name="connsiteY35" fmla="*/ 119374 h 148936"/>
                <a:gd name="connsiteX36" fmla="*/ 20993 w 74866"/>
                <a:gd name="connsiteY36" fmla="*/ 127152 h 148936"/>
                <a:gd name="connsiteX37" fmla="*/ 21382 w 74866"/>
                <a:gd name="connsiteY37" fmla="*/ 128430 h 148936"/>
                <a:gd name="connsiteX38" fmla="*/ 40105 w 74866"/>
                <a:gd name="connsiteY38" fmla="*/ 125078 h 148936"/>
                <a:gd name="connsiteX39" fmla="*/ 41105 w 74866"/>
                <a:gd name="connsiteY39" fmla="*/ 127097 h 148936"/>
                <a:gd name="connsiteX40" fmla="*/ 26308 w 74866"/>
                <a:gd name="connsiteY40" fmla="*/ 134856 h 148936"/>
                <a:gd name="connsiteX41" fmla="*/ 40457 w 74866"/>
                <a:gd name="connsiteY41" fmla="*/ 136634 h 148936"/>
                <a:gd name="connsiteX42" fmla="*/ 29253 w 74866"/>
                <a:gd name="connsiteY42" fmla="*/ 141412 h 148936"/>
                <a:gd name="connsiteX43" fmla="*/ 19956 w 74866"/>
                <a:gd name="connsiteY43" fmla="*/ 144245 h 148936"/>
                <a:gd name="connsiteX44" fmla="*/ 53901 w 74866"/>
                <a:gd name="connsiteY44" fmla="*/ 139708 h 148936"/>
                <a:gd name="connsiteX45" fmla="*/ 66438 w 74866"/>
                <a:gd name="connsiteY45" fmla="*/ 126486 h 148936"/>
                <a:gd name="connsiteX46" fmla="*/ 71420 w 74866"/>
                <a:gd name="connsiteY46" fmla="*/ 101059 h 148936"/>
                <a:gd name="connsiteX47" fmla="*/ 68105 w 74866"/>
                <a:gd name="connsiteY47" fmla="*/ 88485 h 148936"/>
                <a:gd name="connsiteX48" fmla="*/ 60235 w 74866"/>
                <a:gd name="connsiteY48" fmla="*/ 67726 h 148936"/>
                <a:gd name="connsiteX49" fmla="*/ 52216 w 74866"/>
                <a:gd name="connsiteY49" fmla="*/ 52929 h 148936"/>
                <a:gd name="connsiteX50" fmla="*/ 38679 w 74866"/>
                <a:gd name="connsiteY50" fmla="*/ 20558 h 148936"/>
                <a:gd name="connsiteX51" fmla="*/ 35531 w 74866"/>
                <a:gd name="connsiteY51" fmla="*/ 13632 h 14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866" h="148936">
                  <a:moveTo>
                    <a:pt x="35531" y="13632"/>
                  </a:moveTo>
                  <a:cubicBezTo>
                    <a:pt x="31567" y="3373"/>
                    <a:pt x="18753" y="-2979"/>
                    <a:pt x="8604" y="1410"/>
                  </a:cubicBezTo>
                  <a:cubicBezTo>
                    <a:pt x="4919" y="3002"/>
                    <a:pt x="641" y="7503"/>
                    <a:pt x="123" y="11151"/>
                  </a:cubicBezTo>
                  <a:cubicBezTo>
                    <a:pt x="-674" y="16799"/>
                    <a:pt x="2363" y="22151"/>
                    <a:pt x="10512" y="23392"/>
                  </a:cubicBezTo>
                  <a:cubicBezTo>
                    <a:pt x="11326" y="19318"/>
                    <a:pt x="12067" y="15688"/>
                    <a:pt x="13253" y="9873"/>
                  </a:cubicBezTo>
                  <a:cubicBezTo>
                    <a:pt x="14956" y="15392"/>
                    <a:pt x="15975" y="18669"/>
                    <a:pt x="17253" y="22762"/>
                  </a:cubicBezTo>
                  <a:cubicBezTo>
                    <a:pt x="18919" y="20651"/>
                    <a:pt x="20197" y="19003"/>
                    <a:pt x="22419" y="16151"/>
                  </a:cubicBezTo>
                  <a:cubicBezTo>
                    <a:pt x="22197" y="20392"/>
                    <a:pt x="22067" y="22855"/>
                    <a:pt x="21864" y="26558"/>
                  </a:cubicBezTo>
                  <a:cubicBezTo>
                    <a:pt x="23808" y="23725"/>
                    <a:pt x="25049" y="21910"/>
                    <a:pt x="27419" y="18447"/>
                  </a:cubicBezTo>
                  <a:cubicBezTo>
                    <a:pt x="27586" y="24521"/>
                    <a:pt x="27697" y="28503"/>
                    <a:pt x="27845" y="33447"/>
                  </a:cubicBezTo>
                  <a:cubicBezTo>
                    <a:pt x="29919" y="31151"/>
                    <a:pt x="31253" y="29651"/>
                    <a:pt x="34253" y="26336"/>
                  </a:cubicBezTo>
                  <a:cubicBezTo>
                    <a:pt x="32475" y="33540"/>
                    <a:pt x="31308" y="38336"/>
                    <a:pt x="29956" y="43799"/>
                  </a:cubicBezTo>
                  <a:cubicBezTo>
                    <a:pt x="32512" y="42059"/>
                    <a:pt x="34456" y="40744"/>
                    <a:pt x="37920" y="38392"/>
                  </a:cubicBezTo>
                  <a:cubicBezTo>
                    <a:pt x="36105" y="43744"/>
                    <a:pt x="34938" y="47151"/>
                    <a:pt x="33549" y="51244"/>
                  </a:cubicBezTo>
                  <a:cubicBezTo>
                    <a:pt x="36382" y="49355"/>
                    <a:pt x="38457" y="47966"/>
                    <a:pt x="40512" y="46596"/>
                  </a:cubicBezTo>
                  <a:cubicBezTo>
                    <a:pt x="41253" y="47188"/>
                    <a:pt x="41975" y="47799"/>
                    <a:pt x="42716" y="48392"/>
                  </a:cubicBezTo>
                  <a:cubicBezTo>
                    <a:pt x="38605" y="55781"/>
                    <a:pt x="34493" y="63188"/>
                    <a:pt x="29456" y="72263"/>
                  </a:cubicBezTo>
                  <a:cubicBezTo>
                    <a:pt x="34475" y="68337"/>
                    <a:pt x="37920" y="65633"/>
                    <a:pt x="41383" y="62929"/>
                  </a:cubicBezTo>
                  <a:cubicBezTo>
                    <a:pt x="41808" y="63244"/>
                    <a:pt x="42234" y="63540"/>
                    <a:pt x="42642" y="63855"/>
                  </a:cubicBezTo>
                  <a:cubicBezTo>
                    <a:pt x="38920" y="69929"/>
                    <a:pt x="35179" y="76003"/>
                    <a:pt x="30308" y="83930"/>
                  </a:cubicBezTo>
                  <a:cubicBezTo>
                    <a:pt x="36049" y="79411"/>
                    <a:pt x="39864" y="76411"/>
                    <a:pt x="43679" y="73392"/>
                  </a:cubicBezTo>
                  <a:cubicBezTo>
                    <a:pt x="44160" y="73874"/>
                    <a:pt x="44623" y="74355"/>
                    <a:pt x="45105" y="74837"/>
                  </a:cubicBezTo>
                  <a:cubicBezTo>
                    <a:pt x="40271" y="80652"/>
                    <a:pt x="35419" y="86485"/>
                    <a:pt x="30086" y="92893"/>
                  </a:cubicBezTo>
                  <a:cubicBezTo>
                    <a:pt x="33864" y="91337"/>
                    <a:pt x="37031" y="90041"/>
                    <a:pt x="40197" y="88726"/>
                  </a:cubicBezTo>
                  <a:cubicBezTo>
                    <a:pt x="40401" y="89078"/>
                    <a:pt x="40605" y="89448"/>
                    <a:pt x="40808" y="89800"/>
                  </a:cubicBezTo>
                  <a:cubicBezTo>
                    <a:pt x="37271" y="93263"/>
                    <a:pt x="33734" y="96726"/>
                    <a:pt x="28549" y="101782"/>
                  </a:cubicBezTo>
                  <a:cubicBezTo>
                    <a:pt x="34605" y="99300"/>
                    <a:pt x="38419" y="97745"/>
                    <a:pt x="42253" y="96189"/>
                  </a:cubicBezTo>
                  <a:cubicBezTo>
                    <a:pt x="42549" y="96707"/>
                    <a:pt x="42845" y="97226"/>
                    <a:pt x="43142" y="97745"/>
                  </a:cubicBezTo>
                  <a:cubicBezTo>
                    <a:pt x="38957" y="101337"/>
                    <a:pt x="34771" y="104930"/>
                    <a:pt x="30586" y="108522"/>
                  </a:cubicBezTo>
                  <a:cubicBezTo>
                    <a:pt x="30808" y="108837"/>
                    <a:pt x="31030" y="109152"/>
                    <a:pt x="31253" y="109485"/>
                  </a:cubicBezTo>
                  <a:cubicBezTo>
                    <a:pt x="34512" y="108319"/>
                    <a:pt x="37753" y="107152"/>
                    <a:pt x="41012" y="106004"/>
                  </a:cubicBezTo>
                  <a:cubicBezTo>
                    <a:pt x="41364" y="106615"/>
                    <a:pt x="41734" y="107208"/>
                    <a:pt x="42086" y="107819"/>
                  </a:cubicBezTo>
                  <a:cubicBezTo>
                    <a:pt x="36679" y="111245"/>
                    <a:pt x="31271" y="114671"/>
                    <a:pt x="25882" y="118115"/>
                  </a:cubicBezTo>
                  <a:cubicBezTo>
                    <a:pt x="26012" y="118615"/>
                    <a:pt x="26142" y="119115"/>
                    <a:pt x="26271" y="119634"/>
                  </a:cubicBezTo>
                  <a:cubicBezTo>
                    <a:pt x="31438" y="118819"/>
                    <a:pt x="36605" y="118022"/>
                    <a:pt x="41771" y="117208"/>
                  </a:cubicBezTo>
                  <a:cubicBezTo>
                    <a:pt x="41938" y="117930"/>
                    <a:pt x="42105" y="118652"/>
                    <a:pt x="42271" y="119374"/>
                  </a:cubicBezTo>
                  <a:cubicBezTo>
                    <a:pt x="35179" y="121967"/>
                    <a:pt x="28086" y="124560"/>
                    <a:pt x="20993" y="127152"/>
                  </a:cubicBezTo>
                  <a:cubicBezTo>
                    <a:pt x="21123" y="127578"/>
                    <a:pt x="21253" y="128004"/>
                    <a:pt x="21382" y="128430"/>
                  </a:cubicBezTo>
                  <a:cubicBezTo>
                    <a:pt x="27623" y="127319"/>
                    <a:pt x="33864" y="126189"/>
                    <a:pt x="40105" y="125078"/>
                  </a:cubicBezTo>
                  <a:cubicBezTo>
                    <a:pt x="40438" y="125745"/>
                    <a:pt x="40771" y="126430"/>
                    <a:pt x="41105" y="127097"/>
                  </a:cubicBezTo>
                  <a:cubicBezTo>
                    <a:pt x="36808" y="129356"/>
                    <a:pt x="32493" y="131615"/>
                    <a:pt x="26308" y="134856"/>
                  </a:cubicBezTo>
                  <a:cubicBezTo>
                    <a:pt x="31734" y="135541"/>
                    <a:pt x="34827" y="135930"/>
                    <a:pt x="40457" y="136634"/>
                  </a:cubicBezTo>
                  <a:cubicBezTo>
                    <a:pt x="35105" y="138930"/>
                    <a:pt x="32234" y="140319"/>
                    <a:pt x="29253" y="141412"/>
                  </a:cubicBezTo>
                  <a:cubicBezTo>
                    <a:pt x="26568" y="142412"/>
                    <a:pt x="23771" y="143097"/>
                    <a:pt x="19956" y="144245"/>
                  </a:cubicBezTo>
                  <a:cubicBezTo>
                    <a:pt x="32901" y="152097"/>
                    <a:pt x="45734" y="149764"/>
                    <a:pt x="53901" y="139708"/>
                  </a:cubicBezTo>
                  <a:cubicBezTo>
                    <a:pt x="57716" y="135004"/>
                    <a:pt x="61883" y="130486"/>
                    <a:pt x="66438" y="126486"/>
                  </a:cubicBezTo>
                  <a:cubicBezTo>
                    <a:pt x="75994" y="118115"/>
                    <a:pt x="77087" y="112319"/>
                    <a:pt x="71420" y="101059"/>
                  </a:cubicBezTo>
                  <a:cubicBezTo>
                    <a:pt x="69494" y="97226"/>
                    <a:pt x="67605" y="92504"/>
                    <a:pt x="68105" y="88485"/>
                  </a:cubicBezTo>
                  <a:cubicBezTo>
                    <a:pt x="69198" y="79781"/>
                    <a:pt x="65438" y="73911"/>
                    <a:pt x="60235" y="67726"/>
                  </a:cubicBezTo>
                  <a:cubicBezTo>
                    <a:pt x="56661" y="63485"/>
                    <a:pt x="52938" y="58170"/>
                    <a:pt x="52216" y="52929"/>
                  </a:cubicBezTo>
                  <a:cubicBezTo>
                    <a:pt x="50531" y="40762"/>
                    <a:pt x="50309" y="28558"/>
                    <a:pt x="38679" y="20558"/>
                  </a:cubicBezTo>
                  <a:cubicBezTo>
                    <a:pt x="36827" y="19355"/>
                    <a:pt x="36456" y="16040"/>
                    <a:pt x="35531" y="1363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9B4CE8F4-260E-4897-EDD9-393C71FEAB11}"/>
                </a:ext>
              </a:extLst>
            </p:cNvPr>
            <p:cNvSpPr/>
            <p:nvPr/>
          </p:nvSpPr>
          <p:spPr>
            <a:xfrm>
              <a:off x="1762453" y="4912532"/>
              <a:ext cx="94193" cy="106866"/>
            </a:xfrm>
            <a:custGeom>
              <a:avLst/>
              <a:gdLst>
                <a:gd name="connsiteX0" fmla="*/ 15222 w 94193"/>
                <a:gd name="connsiteY0" fmla="*/ 12191 h 106866"/>
                <a:gd name="connsiteX1" fmla="*/ 8000 w 94193"/>
                <a:gd name="connsiteY1" fmla="*/ 19228 h 106866"/>
                <a:gd name="connsiteX2" fmla="*/ 26093 w 94193"/>
                <a:gd name="connsiteY2" fmla="*/ 15450 h 106866"/>
                <a:gd name="connsiteX3" fmla="*/ 26593 w 94193"/>
                <a:gd name="connsiteY3" fmla="*/ 17154 h 106866"/>
                <a:gd name="connsiteX4" fmla="*/ 18056 w 94193"/>
                <a:gd name="connsiteY4" fmla="*/ 23747 h 106866"/>
                <a:gd name="connsiteX5" fmla="*/ 37038 w 94193"/>
                <a:gd name="connsiteY5" fmla="*/ 20636 h 106866"/>
                <a:gd name="connsiteX6" fmla="*/ 37519 w 94193"/>
                <a:gd name="connsiteY6" fmla="*/ 22265 h 106866"/>
                <a:gd name="connsiteX7" fmla="*/ 26241 w 94193"/>
                <a:gd name="connsiteY7" fmla="*/ 28173 h 106866"/>
                <a:gd name="connsiteX8" fmla="*/ 43056 w 94193"/>
                <a:gd name="connsiteY8" fmla="*/ 28506 h 106866"/>
                <a:gd name="connsiteX9" fmla="*/ 27537 w 94193"/>
                <a:gd name="connsiteY9" fmla="*/ 37988 h 106866"/>
                <a:gd name="connsiteX10" fmla="*/ 47890 w 94193"/>
                <a:gd name="connsiteY10" fmla="*/ 37302 h 106866"/>
                <a:gd name="connsiteX11" fmla="*/ 32686 w 94193"/>
                <a:gd name="connsiteY11" fmla="*/ 47654 h 106866"/>
                <a:gd name="connsiteX12" fmla="*/ 33389 w 94193"/>
                <a:gd name="connsiteY12" fmla="*/ 49358 h 106866"/>
                <a:gd name="connsiteX13" fmla="*/ 54482 w 94193"/>
                <a:gd name="connsiteY13" fmla="*/ 45377 h 106866"/>
                <a:gd name="connsiteX14" fmla="*/ 54964 w 94193"/>
                <a:gd name="connsiteY14" fmla="*/ 46654 h 106866"/>
                <a:gd name="connsiteX15" fmla="*/ 41982 w 94193"/>
                <a:gd name="connsiteY15" fmla="*/ 56321 h 106866"/>
                <a:gd name="connsiteX16" fmla="*/ 42593 w 94193"/>
                <a:gd name="connsiteY16" fmla="*/ 57358 h 106866"/>
                <a:gd name="connsiteX17" fmla="*/ 60575 w 94193"/>
                <a:gd name="connsiteY17" fmla="*/ 52543 h 106866"/>
                <a:gd name="connsiteX18" fmla="*/ 61353 w 94193"/>
                <a:gd name="connsiteY18" fmla="*/ 54303 h 106866"/>
                <a:gd name="connsiteX19" fmla="*/ 42945 w 94193"/>
                <a:gd name="connsiteY19" fmla="*/ 66192 h 106866"/>
                <a:gd name="connsiteX20" fmla="*/ 60556 w 94193"/>
                <a:gd name="connsiteY20" fmla="*/ 63414 h 106866"/>
                <a:gd name="connsiteX21" fmla="*/ 60871 w 94193"/>
                <a:gd name="connsiteY21" fmla="*/ 65062 h 106866"/>
                <a:gd name="connsiteX22" fmla="*/ 49723 w 94193"/>
                <a:gd name="connsiteY22" fmla="*/ 72525 h 106866"/>
                <a:gd name="connsiteX23" fmla="*/ 50389 w 94193"/>
                <a:gd name="connsiteY23" fmla="*/ 73896 h 106866"/>
                <a:gd name="connsiteX24" fmla="*/ 65186 w 94193"/>
                <a:gd name="connsiteY24" fmla="*/ 70914 h 106866"/>
                <a:gd name="connsiteX25" fmla="*/ 65705 w 94193"/>
                <a:gd name="connsiteY25" fmla="*/ 72266 h 106866"/>
                <a:gd name="connsiteX26" fmla="*/ 51927 w 94193"/>
                <a:gd name="connsiteY26" fmla="*/ 82210 h 106866"/>
                <a:gd name="connsiteX27" fmla="*/ 52890 w 94193"/>
                <a:gd name="connsiteY27" fmla="*/ 84062 h 106866"/>
                <a:gd name="connsiteX28" fmla="*/ 74131 w 94193"/>
                <a:gd name="connsiteY28" fmla="*/ 77488 h 106866"/>
                <a:gd name="connsiteX29" fmla="*/ 74816 w 94193"/>
                <a:gd name="connsiteY29" fmla="*/ 78655 h 106866"/>
                <a:gd name="connsiteX30" fmla="*/ 60723 w 94193"/>
                <a:gd name="connsiteY30" fmla="*/ 89988 h 106866"/>
                <a:gd name="connsiteX31" fmla="*/ 61445 w 94193"/>
                <a:gd name="connsiteY31" fmla="*/ 91581 h 106866"/>
                <a:gd name="connsiteX32" fmla="*/ 78316 w 94193"/>
                <a:gd name="connsiteY32" fmla="*/ 88248 h 106866"/>
                <a:gd name="connsiteX33" fmla="*/ 68797 w 94193"/>
                <a:gd name="connsiteY33" fmla="*/ 96211 h 106866"/>
                <a:gd name="connsiteX34" fmla="*/ 69871 w 94193"/>
                <a:gd name="connsiteY34" fmla="*/ 97359 h 106866"/>
                <a:gd name="connsiteX35" fmla="*/ 79964 w 94193"/>
                <a:gd name="connsiteY35" fmla="*/ 93192 h 106866"/>
                <a:gd name="connsiteX36" fmla="*/ 80686 w 94193"/>
                <a:gd name="connsiteY36" fmla="*/ 94303 h 106866"/>
                <a:gd name="connsiteX37" fmla="*/ 67760 w 94193"/>
                <a:gd name="connsiteY37" fmla="*/ 106637 h 106866"/>
                <a:gd name="connsiteX38" fmla="*/ 92816 w 94193"/>
                <a:gd name="connsiteY38" fmla="*/ 79155 h 106866"/>
                <a:gd name="connsiteX39" fmla="*/ 91520 w 94193"/>
                <a:gd name="connsiteY39" fmla="*/ 71692 h 106866"/>
                <a:gd name="connsiteX40" fmla="*/ 74575 w 94193"/>
                <a:gd name="connsiteY40" fmla="*/ 39080 h 106866"/>
                <a:gd name="connsiteX41" fmla="*/ 67186 w 94193"/>
                <a:gd name="connsiteY41" fmla="*/ 30339 h 106866"/>
                <a:gd name="connsiteX42" fmla="*/ 33575 w 94193"/>
                <a:gd name="connsiteY42" fmla="*/ 2283 h 106866"/>
                <a:gd name="connsiteX43" fmla="*/ 0 w 94193"/>
                <a:gd name="connsiteY43" fmla="*/ 14117 h 106866"/>
                <a:gd name="connsiteX44" fmla="*/ 15222 w 94193"/>
                <a:gd name="connsiteY44" fmla="*/ 12191 h 10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193" h="106866">
                  <a:moveTo>
                    <a:pt x="15222" y="12191"/>
                  </a:moveTo>
                  <a:cubicBezTo>
                    <a:pt x="12574" y="14765"/>
                    <a:pt x="10852" y="16450"/>
                    <a:pt x="8000" y="19228"/>
                  </a:cubicBezTo>
                  <a:cubicBezTo>
                    <a:pt x="15315" y="17710"/>
                    <a:pt x="20704" y="16580"/>
                    <a:pt x="26093" y="15450"/>
                  </a:cubicBezTo>
                  <a:cubicBezTo>
                    <a:pt x="26260" y="16024"/>
                    <a:pt x="26426" y="16598"/>
                    <a:pt x="26593" y="17154"/>
                  </a:cubicBezTo>
                  <a:cubicBezTo>
                    <a:pt x="24352" y="18876"/>
                    <a:pt x="22130" y="20617"/>
                    <a:pt x="18056" y="23747"/>
                  </a:cubicBezTo>
                  <a:cubicBezTo>
                    <a:pt x="26019" y="22450"/>
                    <a:pt x="31537" y="21543"/>
                    <a:pt x="37038" y="20636"/>
                  </a:cubicBezTo>
                  <a:cubicBezTo>
                    <a:pt x="37204" y="21173"/>
                    <a:pt x="37352" y="21728"/>
                    <a:pt x="37519" y="22265"/>
                  </a:cubicBezTo>
                  <a:cubicBezTo>
                    <a:pt x="34149" y="24024"/>
                    <a:pt x="30778" y="25802"/>
                    <a:pt x="26241" y="28173"/>
                  </a:cubicBezTo>
                  <a:cubicBezTo>
                    <a:pt x="31926" y="28284"/>
                    <a:pt x="36130" y="28376"/>
                    <a:pt x="43056" y="28506"/>
                  </a:cubicBezTo>
                  <a:cubicBezTo>
                    <a:pt x="36760" y="32358"/>
                    <a:pt x="33204" y="34525"/>
                    <a:pt x="27537" y="37988"/>
                  </a:cubicBezTo>
                  <a:cubicBezTo>
                    <a:pt x="35149" y="37728"/>
                    <a:pt x="40075" y="37562"/>
                    <a:pt x="47890" y="37302"/>
                  </a:cubicBezTo>
                  <a:cubicBezTo>
                    <a:pt x="41167" y="41877"/>
                    <a:pt x="36926" y="44766"/>
                    <a:pt x="32686" y="47654"/>
                  </a:cubicBezTo>
                  <a:cubicBezTo>
                    <a:pt x="32926" y="48229"/>
                    <a:pt x="33149" y="48784"/>
                    <a:pt x="33389" y="49358"/>
                  </a:cubicBezTo>
                  <a:cubicBezTo>
                    <a:pt x="40426" y="48025"/>
                    <a:pt x="47464" y="46691"/>
                    <a:pt x="54482" y="45377"/>
                  </a:cubicBezTo>
                  <a:cubicBezTo>
                    <a:pt x="54649" y="45803"/>
                    <a:pt x="54797" y="46228"/>
                    <a:pt x="54964" y="46654"/>
                  </a:cubicBezTo>
                  <a:cubicBezTo>
                    <a:pt x="50630" y="49877"/>
                    <a:pt x="46315" y="53099"/>
                    <a:pt x="41982" y="56321"/>
                  </a:cubicBezTo>
                  <a:cubicBezTo>
                    <a:pt x="42186" y="56673"/>
                    <a:pt x="42389" y="57025"/>
                    <a:pt x="42593" y="57358"/>
                  </a:cubicBezTo>
                  <a:cubicBezTo>
                    <a:pt x="48593" y="55747"/>
                    <a:pt x="54575" y="54136"/>
                    <a:pt x="60575" y="52543"/>
                  </a:cubicBezTo>
                  <a:cubicBezTo>
                    <a:pt x="60834" y="53136"/>
                    <a:pt x="61093" y="53729"/>
                    <a:pt x="61353" y="54303"/>
                  </a:cubicBezTo>
                  <a:cubicBezTo>
                    <a:pt x="55704" y="57951"/>
                    <a:pt x="50056" y="61599"/>
                    <a:pt x="42945" y="66192"/>
                  </a:cubicBezTo>
                  <a:cubicBezTo>
                    <a:pt x="49890" y="65099"/>
                    <a:pt x="55223" y="64266"/>
                    <a:pt x="60556" y="63414"/>
                  </a:cubicBezTo>
                  <a:cubicBezTo>
                    <a:pt x="60667" y="63969"/>
                    <a:pt x="60779" y="64506"/>
                    <a:pt x="60871" y="65062"/>
                  </a:cubicBezTo>
                  <a:cubicBezTo>
                    <a:pt x="57149" y="67544"/>
                    <a:pt x="53427" y="70025"/>
                    <a:pt x="49723" y="72525"/>
                  </a:cubicBezTo>
                  <a:cubicBezTo>
                    <a:pt x="49945" y="72988"/>
                    <a:pt x="50167" y="73433"/>
                    <a:pt x="50389" y="73896"/>
                  </a:cubicBezTo>
                  <a:cubicBezTo>
                    <a:pt x="55316" y="72896"/>
                    <a:pt x="60260" y="71896"/>
                    <a:pt x="65186" y="70914"/>
                  </a:cubicBezTo>
                  <a:cubicBezTo>
                    <a:pt x="65353" y="71358"/>
                    <a:pt x="65538" y="71821"/>
                    <a:pt x="65705" y="72266"/>
                  </a:cubicBezTo>
                  <a:cubicBezTo>
                    <a:pt x="61112" y="75581"/>
                    <a:pt x="56519" y="78896"/>
                    <a:pt x="51927" y="82210"/>
                  </a:cubicBezTo>
                  <a:cubicBezTo>
                    <a:pt x="52241" y="82822"/>
                    <a:pt x="52575" y="83433"/>
                    <a:pt x="52890" y="84062"/>
                  </a:cubicBezTo>
                  <a:cubicBezTo>
                    <a:pt x="59964" y="81877"/>
                    <a:pt x="67056" y="79673"/>
                    <a:pt x="74131" y="77488"/>
                  </a:cubicBezTo>
                  <a:cubicBezTo>
                    <a:pt x="74353" y="77877"/>
                    <a:pt x="74594" y="78266"/>
                    <a:pt x="74816" y="78655"/>
                  </a:cubicBezTo>
                  <a:cubicBezTo>
                    <a:pt x="70112" y="82433"/>
                    <a:pt x="65427" y="86211"/>
                    <a:pt x="60723" y="89988"/>
                  </a:cubicBezTo>
                  <a:cubicBezTo>
                    <a:pt x="60964" y="90525"/>
                    <a:pt x="61205" y="91062"/>
                    <a:pt x="61445" y="91581"/>
                  </a:cubicBezTo>
                  <a:cubicBezTo>
                    <a:pt x="66705" y="90544"/>
                    <a:pt x="71945" y="89507"/>
                    <a:pt x="78316" y="88248"/>
                  </a:cubicBezTo>
                  <a:cubicBezTo>
                    <a:pt x="74464" y="91470"/>
                    <a:pt x="71631" y="93840"/>
                    <a:pt x="68797" y="96211"/>
                  </a:cubicBezTo>
                  <a:cubicBezTo>
                    <a:pt x="69149" y="96600"/>
                    <a:pt x="69519" y="96970"/>
                    <a:pt x="69871" y="97359"/>
                  </a:cubicBezTo>
                  <a:cubicBezTo>
                    <a:pt x="73242" y="95970"/>
                    <a:pt x="76594" y="94581"/>
                    <a:pt x="79964" y="93192"/>
                  </a:cubicBezTo>
                  <a:cubicBezTo>
                    <a:pt x="80205" y="93562"/>
                    <a:pt x="80446" y="93933"/>
                    <a:pt x="80686" y="94303"/>
                  </a:cubicBezTo>
                  <a:cubicBezTo>
                    <a:pt x="76575" y="98229"/>
                    <a:pt x="72445" y="102174"/>
                    <a:pt x="67760" y="106637"/>
                  </a:cubicBezTo>
                  <a:cubicBezTo>
                    <a:pt x="86816" y="108803"/>
                    <a:pt x="98316" y="95377"/>
                    <a:pt x="92816" y="79155"/>
                  </a:cubicBezTo>
                  <a:cubicBezTo>
                    <a:pt x="92020" y="76784"/>
                    <a:pt x="91223" y="74099"/>
                    <a:pt x="91520" y="71692"/>
                  </a:cubicBezTo>
                  <a:cubicBezTo>
                    <a:pt x="93353" y="56840"/>
                    <a:pt x="87594" y="46340"/>
                    <a:pt x="74575" y="39080"/>
                  </a:cubicBezTo>
                  <a:cubicBezTo>
                    <a:pt x="71445" y="37339"/>
                    <a:pt x="69316" y="33506"/>
                    <a:pt x="67186" y="30339"/>
                  </a:cubicBezTo>
                  <a:cubicBezTo>
                    <a:pt x="58723" y="17654"/>
                    <a:pt x="47204" y="8543"/>
                    <a:pt x="33575" y="2283"/>
                  </a:cubicBezTo>
                  <a:cubicBezTo>
                    <a:pt x="21297" y="-3346"/>
                    <a:pt x="6945" y="1746"/>
                    <a:pt x="0" y="14117"/>
                  </a:cubicBezTo>
                  <a:cubicBezTo>
                    <a:pt x="5648" y="13413"/>
                    <a:pt x="9870" y="12876"/>
                    <a:pt x="15222" y="1219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A17A05D9-DD57-FA09-81BB-6F721D8E3949}"/>
                </a:ext>
              </a:extLst>
            </p:cNvPr>
            <p:cNvSpPr/>
            <p:nvPr/>
          </p:nvSpPr>
          <p:spPr>
            <a:xfrm>
              <a:off x="1654915" y="4954777"/>
              <a:ext cx="83817" cy="82725"/>
            </a:xfrm>
            <a:custGeom>
              <a:avLst/>
              <a:gdLst>
                <a:gd name="connsiteX0" fmla="*/ 23241 w 83817"/>
                <a:gd name="connsiteY0" fmla="*/ 74558 h 82725"/>
                <a:gd name="connsiteX1" fmla="*/ 31630 w 83817"/>
                <a:gd name="connsiteY1" fmla="*/ 80114 h 82725"/>
                <a:gd name="connsiteX2" fmla="*/ 58167 w 83817"/>
                <a:gd name="connsiteY2" fmla="*/ 82521 h 82725"/>
                <a:gd name="connsiteX3" fmla="*/ 69853 w 83817"/>
                <a:gd name="connsiteY3" fmla="*/ 72929 h 82725"/>
                <a:gd name="connsiteX4" fmla="*/ 75260 w 83817"/>
                <a:gd name="connsiteY4" fmla="*/ 64299 h 82725"/>
                <a:gd name="connsiteX5" fmla="*/ 82908 w 83817"/>
                <a:gd name="connsiteY5" fmla="*/ 41595 h 82725"/>
                <a:gd name="connsiteX6" fmla="*/ 16259 w 83817"/>
                <a:gd name="connsiteY6" fmla="*/ 1335 h 82725"/>
                <a:gd name="connsiteX7" fmla="*/ 0 w 83817"/>
                <a:gd name="connsiteY7" fmla="*/ 10835 h 82725"/>
                <a:gd name="connsiteX8" fmla="*/ 1778 w 83817"/>
                <a:gd name="connsiteY8" fmla="*/ 12557 h 82725"/>
                <a:gd name="connsiteX9" fmla="*/ 37852 w 83817"/>
                <a:gd name="connsiteY9" fmla="*/ 6502 h 82725"/>
                <a:gd name="connsiteX10" fmla="*/ 34519 w 83817"/>
                <a:gd name="connsiteY10" fmla="*/ 11076 h 82725"/>
                <a:gd name="connsiteX11" fmla="*/ 56316 w 83817"/>
                <a:gd name="connsiteY11" fmla="*/ 18780 h 82725"/>
                <a:gd name="connsiteX12" fmla="*/ 55482 w 83817"/>
                <a:gd name="connsiteY12" fmla="*/ 21854 h 82725"/>
                <a:gd name="connsiteX13" fmla="*/ 45612 w 83817"/>
                <a:gd name="connsiteY13" fmla="*/ 23502 h 82725"/>
                <a:gd name="connsiteX14" fmla="*/ 60390 w 83817"/>
                <a:gd name="connsiteY14" fmla="*/ 29428 h 82725"/>
                <a:gd name="connsiteX15" fmla="*/ 60186 w 83817"/>
                <a:gd name="connsiteY15" fmla="*/ 30780 h 82725"/>
                <a:gd name="connsiteX16" fmla="*/ 52482 w 83817"/>
                <a:gd name="connsiteY16" fmla="*/ 31391 h 82725"/>
                <a:gd name="connsiteX17" fmla="*/ 65742 w 83817"/>
                <a:gd name="connsiteY17" fmla="*/ 39984 h 82725"/>
                <a:gd name="connsiteX18" fmla="*/ 65260 w 83817"/>
                <a:gd name="connsiteY18" fmla="*/ 41169 h 82725"/>
                <a:gd name="connsiteX19" fmla="*/ 50315 w 83817"/>
                <a:gd name="connsiteY19" fmla="*/ 38076 h 82725"/>
                <a:gd name="connsiteX20" fmla="*/ 63316 w 83817"/>
                <a:gd name="connsiteY20" fmla="*/ 47243 h 82725"/>
                <a:gd name="connsiteX21" fmla="*/ 62260 w 83817"/>
                <a:gd name="connsiteY21" fmla="*/ 48947 h 82725"/>
                <a:gd name="connsiteX22" fmla="*/ 53223 w 83817"/>
                <a:gd name="connsiteY22" fmla="*/ 47002 h 82725"/>
                <a:gd name="connsiteX23" fmla="*/ 61797 w 83817"/>
                <a:gd name="connsiteY23" fmla="*/ 56132 h 82725"/>
                <a:gd name="connsiteX24" fmla="*/ 60982 w 83817"/>
                <a:gd name="connsiteY24" fmla="*/ 57077 h 82725"/>
                <a:gd name="connsiteX25" fmla="*/ 50501 w 83817"/>
                <a:gd name="connsiteY25" fmla="*/ 52169 h 82725"/>
                <a:gd name="connsiteX26" fmla="*/ 49908 w 83817"/>
                <a:gd name="connsiteY26" fmla="*/ 53132 h 82725"/>
                <a:gd name="connsiteX27" fmla="*/ 58853 w 83817"/>
                <a:gd name="connsiteY27" fmla="*/ 61984 h 82725"/>
                <a:gd name="connsiteX28" fmla="*/ 57945 w 83817"/>
                <a:gd name="connsiteY28" fmla="*/ 63262 h 82725"/>
                <a:gd name="connsiteX29" fmla="*/ 41612 w 83817"/>
                <a:gd name="connsiteY29" fmla="*/ 56762 h 82725"/>
                <a:gd name="connsiteX30" fmla="*/ 47649 w 83817"/>
                <a:gd name="connsiteY30" fmla="*/ 66614 h 82725"/>
                <a:gd name="connsiteX31" fmla="*/ 27945 w 83817"/>
                <a:gd name="connsiteY31" fmla="*/ 54669 h 82725"/>
                <a:gd name="connsiteX32" fmla="*/ 27334 w 83817"/>
                <a:gd name="connsiteY32" fmla="*/ 55780 h 82725"/>
                <a:gd name="connsiteX33" fmla="*/ 40686 w 83817"/>
                <a:gd name="connsiteY33" fmla="*/ 69966 h 82725"/>
                <a:gd name="connsiteX34" fmla="*/ 8148 w 83817"/>
                <a:gd name="connsiteY34" fmla="*/ 55243 h 82725"/>
                <a:gd name="connsiteX35" fmla="*/ 23241 w 83817"/>
                <a:gd name="connsiteY35" fmla="*/ 74558 h 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817" h="82725">
                  <a:moveTo>
                    <a:pt x="23241" y="74558"/>
                  </a:moveTo>
                  <a:cubicBezTo>
                    <a:pt x="25519" y="76966"/>
                    <a:pt x="28574" y="79577"/>
                    <a:pt x="31630" y="80114"/>
                  </a:cubicBezTo>
                  <a:cubicBezTo>
                    <a:pt x="40408" y="81632"/>
                    <a:pt x="49445" y="83318"/>
                    <a:pt x="58167" y="82521"/>
                  </a:cubicBezTo>
                  <a:cubicBezTo>
                    <a:pt x="62353" y="82151"/>
                    <a:pt x="66353" y="76651"/>
                    <a:pt x="69853" y="72929"/>
                  </a:cubicBezTo>
                  <a:cubicBezTo>
                    <a:pt x="72149" y="70484"/>
                    <a:pt x="72686" y="65854"/>
                    <a:pt x="75260" y="64299"/>
                  </a:cubicBezTo>
                  <a:cubicBezTo>
                    <a:pt x="84575" y="58688"/>
                    <a:pt x="84723" y="50613"/>
                    <a:pt x="82908" y="41595"/>
                  </a:cubicBezTo>
                  <a:cubicBezTo>
                    <a:pt x="77575" y="14928"/>
                    <a:pt x="43352" y="-5517"/>
                    <a:pt x="16259" y="1335"/>
                  </a:cubicBezTo>
                  <a:cubicBezTo>
                    <a:pt x="10408" y="2816"/>
                    <a:pt x="5389" y="7594"/>
                    <a:pt x="0" y="10835"/>
                  </a:cubicBezTo>
                  <a:cubicBezTo>
                    <a:pt x="593" y="11409"/>
                    <a:pt x="1185" y="11983"/>
                    <a:pt x="1778" y="12557"/>
                  </a:cubicBezTo>
                  <a:cubicBezTo>
                    <a:pt x="13037" y="10669"/>
                    <a:pt x="24297" y="8780"/>
                    <a:pt x="37852" y="6502"/>
                  </a:cubicBezTo>
                  <a:cubicBezTo>
                    <a:pt x="35463" y="9798"/>
                    <a:pt x="34612" y="10965"/>
                    <a:pt x="34519" y="11076"/>
                  </a:cubicBezTo>
                  <a:cubicBezTo>
                    <a:pt x="41519" y="13557"/>
                    <a:pt x="48927" y="16169"/>
                    <a:pt x="56316" y="18780"/>
                  </a:cubicBezTo>
                  <a:cubicBezTo>
                    <a:pt x="56038" y="19798"/>
                    <a:pt x="55760" y="20835"/>
                    <a:pt x="55482" y="21854"/>
                  </a:cubicBezTo>
                  <a:cubicBezTo>
                    <a:pt x="52575" y="22335"/>
                    <a:pt x="49649" y="22817"/>
                    <a:pt x="45612" y="23502"/>
                  </a:cubicBezTo>
                  <a:cubicBezTo>
                    <a:pt x="51223" y="25743"/>
                    <a:pt x="55797" y="27595"/>
                    <a:pt x="60390" y="29428"/>
                  </a:cubicBezTo>
                  <a:cubicBezTo>
                    <a:pt x="60316" y="29872"/>
                    <a:pt x="60260" y="30335"/>
                    <a:pt x="60186" y="30780"/>
                  </a:cubicBezTo>
                  <a:cubicBezTo>
                    <a:pt x="58167" y="30946"/>
                    <a:pt x="56130" y="31095"/>
                    <a:pt x="52482" y="31391"/>
                  </a:cubicBezTo>
                  <a:cubicBezTo>
                    <a:pt x="57945" y="34928"/>
                    <a:pt x="61853" y="37465"/>
                    <a:pt x="65742" y="39984"/>
                  </a:cubicBezTo>
                  <a:cubicBezTo>
                    <a:pt x="65575" y="40373"/>
                    <a:pt x="65427" y="40780"/>
                    <a:pt x="65260" y="41169"/>
                  </a:cubicBezTo>
                  <a:cubicBezTo>
                    <a:pt x="60575" y="40187"/>
                    <a:pt x="55871" y="39224"/>
                    <a:pt x="50315" y="38076"/>
                  </a:cubicBezTo>
                  <a:cubicBezTo>
                    <a:pt x="55186" y="41521"/>
                    <a:pt x="59242" y="44391"/>
                    <a:pt x="63316" y="47243"/>
                  </a:cubicBezTo>
                  <a:cubicBezTo>
                    <a:pt x="62964" y="47817"/>
                    <a:pt x="62612" y="48373"/>
                    <a:pt x="62260" y="48947"/>
                  </a:cubicBezTo>
                  <a:cubicBezTo>
                    <a:pt x="59501" y="48354"/>
                    <a:pt x="56723" y="47762"/>
                    <a:pt x="53223" y="47002"/>
                  </a:cubicBezTo>
                  <a:cubicBezTo>
                    <a:pt x="56408" y="50410"/>
                    <a:pt x="59112" y="53262"/>
                    <a:pt x="61797" y="56132"/>
                  </a:cubicBezTo>
                  <a:cubicBezTo>
                    <a:pt x="61519" y="56447"/>
                    <a:pt x="61242" y="56762"/>
                    <a:pt x="60982" y="57077"/>
                  </a:cubicBezTo>
                  <a:cubicBezTo>
                    <a:pt x="57482" y="55447"/>
                    <a:pt x="53982" y="53799"/>
                    <a:pt x="50501" y="52169"/>
                  </a:cubicBezTo>
                  <a:cubicBezTo>
                    <a:pt x="50297" y="52484"/>
                    <a:pt x="50112" y="52817"/>
                    <a:pt x="49908" y="53132"/>
                  </a:cubicBezTo>
                  <a:cubicBezTo>
                    <a:pt x="52890" y="56076"/>
                    <a:pt x="55871" y="59040"/>
                    <a:pt x="58853" y="61984"/>
                  </a:cubicBezTo>
                  <a:cubicBezTo>
                    <a:pt x="58556" y="62410"/>
                    <a:pt x="58241" y="62836"/>
                    <a:pt x="57945" y="63262"/>
                  </a:cubicBezTo>
                  <a:cubicBezTo>
                    <a:pt x="52778" y="61206"/>
                    <a:pt x="47593" y="59151"/>
                    <a:pt x="41612" y="56762"/>
                  </a:cubicBezTo>
                  <a:cubicBezTo>
                    <a:pt x="43538" y="59910"/>
                    <a:pt x="44945" y="62206"/>
                    <a:pt x="47649" y="66614"/>
                  </a:cubicBezTo>
                  <a:cubicBezTo>
                    <a:pt x="39630" y="61762"/>
                    <a:pt x="33797" y="58206"/>
                    <a:pt x="27945" y="54669"/>
                  </a:cubicBezTo>
                  <a:cubicBezTo>
                    <a:pt x="27741" y="55039"/>
                    <a:pt x="27537" y="55410"/>
                    <a:pt x="27334" y="55780"/>
                  </a:cubicBezTo>
                  <a:cubicBezTo>
                    <a:pt x="31371" y="60077"/>
                    <a:pt x="35408" y="64354"/>
                    <a:pt x="40686" y="69966"/>
                  </a:cubicBezTo>
                  <a:cubicBezTo>
                    <a:pt x="28611" y="64502"/>
                    <a:pt x="18389" y="59873"/>
                    <a:pt x="8148" y="55243"/>
                  </a:cubicBezTo>
                  <a:cubicBezTo>
                    <a:pt x="12982" y="62817"/>
                    <a:pt x="17889" y="68910"/>
                    <a:pt x="23241" y="7455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F6A4ACD8-80FA-E034-917F-6229DD063B8D}"/>
                </a:ext>
              </a:extLst>
            </p:cNvPr>
            <p:cNvSpPr/>
            <p:nvPr/>
          </p:nvSpPr>
          <p:spPr>
            <a:xfrm>
              <a:off x="1715146" y="5024658"/>
              <a:ext cx="72610" cy="78474"/>
            </a:xfrm>
            <a:custGeom>
              <a:avLst/>
              <a:gdLst>
                <a:gd name="connsiteX0" fmla="*/ 68067 w 72610"/>
                <a:gd name="connsiteY0" fmla="*/ 61975 h 78474"/>
                <a:gd name="connsiteX1" fmla="*/ 57696 w 72610"/>
                <a:gd name="connsiteY1" fmla="*/ 5418 h 78474"/>
                <a:gd name="connsiteX2" fmla="*/ 27325 w 72610"/>
                <a:gd name="connsiteY2" fmla="*/ 12955 h 78474"/>
                <a:gd name="connsiteX3" fmla="*/ 19066 w 72610"/>
                <a:gd name="connsiteY3" fmla="*/ 21696 h 78474"/>
                <a:gd name="connsiteX4" fmla="*/ 3381 w 72610"/>
                <a:gd name="connsiteY4" fmla="*/ 45882 h 78474"/>
                <a:gd name="connsiteX5" fmla="*/ 2659 w 72610"/>
                <a:gd name="connsiteY5" fmla="*/ 50567 h 78474"/>
                <a:gd name="connsiteX6" fmla="*/ 8344 w 72610"/>
                <a:gd name="connsiteY6" fmla="*/ 78475 h 78474"/>
                <a:gd name="connsiteX7" fmla="*/ 17455 w 72610"/>
                <a:gd name="connsiteY7" fmla="*/ 39011 h 78474"/>
                <a:gd name="connsiteX8" fmla="*/ 20474 w 72610"/>
                <a:gd name="connsiteY8" fmla="*/ 44085 h 78474"/>
                <a:gd name="connsiteX9" fmla="*/ 20325 w 72610"/>
                <a:gd name="connsiteY9" fmla="*/ 32715 h 78474"/>
                <a:gd name="connsiteX10" fmla="*/ 22214 w 72610"/>
                <a:gd name="connsiteY10" fmla="*/ 32270 h 78474"/>
                <a:gd name="connsiteX11" fmla="*/ 29048 w 72610"/>
                <a:gd name="connsiteY11" fmla="*/ 45326 h 78474"/>
                <a:gd name="connsiteX12" fmla="*/ 30437 w 72610"/>
                <a:gd name="connsiteY12" fmla="*/ 45067 h 78474"/>
                <a:gd name="connsiteX13" fmla="*/ 29196 w 72610"/>
                <a:gd name="connsiteY13" fmla="*/ 25326 h 78474"/>
                <a:gd name="connsiteX14" fmla="*/ 39048 w 72610"/>
                <a:gd name="connsiteY14" fmla="*/ 44122 h 78474"/>
                <a:gd name="connsiteX15" fmla="*/ 38141 w 72610"/>
                <a:gd name="connsiteY15" fmla="*/ 22733 h 78474"/>
                <a:gd name="connsiteX16" fmla="*/ 39992 w 72610"/>
                <a:gd name="connsiteY16" fmla="*/ 22363 h 78474"/>
                <a:gd name="connsiteX17" fmla="*/ 46178 w 72610"/>
                <a:gd name="connsiteY17" fmla="*/ 40808 h 78474"/>
                <a:gd name="connsiteX18" fmla="*/ 48067 w 72610"/>
                <a:gd name="connsiteY18" fmla="*/ 24085 h 78474"/>
                <a:gd name="connsiteX19" fmla="*/ 53418 w 72610"/>
                <a:gd name="connsiteY19" fmla="*/ 38808 h 78474"/>
                <a:gd name="connsiteX20" fmla="*/ 57178 w 72610"/>
                <a:gd name="connsiteY20" fmla="*/ 27752 h 78474"/>
                <a:gd name="connsiteX21" fmla="*/ 60067 w 72610"/>
                <a:gd name="connsiteY21" fmla="*/ 44289 h 78474"/>
                <a:gd name="connsiteX22" fmla="*/ 63233 w 72610"/>
                <a:gd name="connsiteY22" fmla="*/ 38456 h 78474"/>
                <a:gd name="connsiteX23" fmla="*/ 65326 w 72610"/>
                <a:gd name="connsiteY23" fmla="*/ 38567 h 78474"/>
                <a:gd name="connsiteX24" fmla="*/ 68067 w 72610"/>
                <a:gd name="connsiteY24" fmla="*/ 61975 h 7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10" h="78474">
                  <a:moveTo>
                    <a:pt x="68067" y="61975"/>
                  </a:moveTo>
                  <a:cubicBezTo>
                    <a:pt x="77160" y="47659"/>
                    <a:pt x="72048" y="16455"/>
                    <a:pt x="57696" y="5418"/>
                  </a:cubicBezTo>
                  <a:cubicBezTo>
                    <a:pt x="45511" y="-3934"/>
                    <a:pt x="34529" y="-1026"/>
                    <a:pt x="27325" y="12955"/>
                  </a:cubicBezTo>
                  <a:cubicBezTo>
                    <a:pt x="25529" y="16455"/>
                    <a:pt x="22344" y="20974"/>
                    <a:pt x="19066" y="21696"/>
                  </a:cubicBezTo>
                  <a:cubicBezTo>
                    <a:pt x="5325" y="24733"/>
                    <a:pt x="1807" y="33363"/>
                    <a:pt x="3381" y="45882"/>
                  </a:cubicBezTo>
                  <a:cubicBezTo>
                    <a:pt x="3566" y="47400"/>
                    <a:pt x="3362" y="49234"/>
                    <a:pt x="2659" y="50567"/>
                  </a:cubicBezTo>
                  <a:cubicBezTo>
                    <a:pt x="-2397" y="59993"/>
                    <a:pt x="-101" y="68197"/>
                    <a:pt x="8344" y="78475"/>
                  </a:cubicBezTo>
                  <a:cubicBezTo>
                    <a:pt x="11640" y="64178"/>
                    <a:pt x="14455" y="52011"/>
                    <a:pt x="17455" y="39011"/>
                  </a:cubicBezTo>
                  <a:cubicBezTo>
                    <a:pt x="18585" y="40900"/>
                    <a:pt x="19159" y="41882"/>
                    <a:pt x="20474" y="44085"/>
                  </a:cubicBezTo>
                  <a:cubicBezTo>
                    <a:pt x="20418" y="39067"/>
                    <a:pt x="20362" y="35900"/>
                    <a:pt x="20325" y="32715"/>
                  </a:cubicBezTo>
                  <a:cubicBezTo>
                    <a:pt x="20955" y="32567"/>
                    <a:pt x="21585" y="32419"/>
                    <a:pt x="22214" y="32270"/>
                  </a:cubicBezTo>
                  <a:cubicBezTo>
                    <a:pt x="24492" y="36622"/>
                    <a:pt x="26770" y="40974"/>
                    <a:pt x="29048" y="45326"/>
                  </a:cubicBezTo>
                  <a:cubicBezTo>
                    <a:pt x="29511" y="45234"/>
                    <a:pt x="29974" y="45159"/>
                    <a:pt x="30437" y="45067"/>
                  </a:cubicBezTo>
                  <a:cubicBezTo>
                    <a:pt x="30085" y="39345"/>
                    <a:pt x="29714" y="33604"/>
                    <a:pt x="29196" y="25326"/>
                  </a:cubicBezTo>
                  <a:cubicBezTo>
                    <a:pt x="32826" y="32233"/>
                    <a:pt x="35215" y="36826"/>
                    <a:pt x="39048" y="44122"/>
                  </a:cubicBezTo>
                  <a:cubicBezTo>
                    <a:pt x="38659" y="35085"/>
                    <a:pt x="38400" y="28918"/>
                    <a:pt x="38141" y="22733"/>
                  </a:cubicBezTo>
                  <a:cubicBezTo>
                    <a:pt x="38752" y="22604"/>
                    <a:pt x="39363" y="22493"/>
                    <a:pt x="39992" y="22363"/>
                  </a:cubicBezTo>
                  <a:cubicBezTo>
                    <a:pt x="41937" y="28141"/>
                    <a:pt x="43863" y="33919"/>
                    <a:pt x="46178" y="40808"/>
                  </a:cubicBezTo>
                  <a:cubicBezTo>
                    <a:pt x="46789" y="35456"/>
                    <a:pt x="47270" y="31233"/>
                    <a:pt x="48067" y="24085"/>
                  </a:cubicBezTo>
                  <a:cubicBezTo>
                    <a:pt x="50400" y="30493"/>
                    <a:pt x="51752" y="34196"/>
                    <a:pt x="53418" y="38808"/>
                  </a:cubicBezTo>
                  <a:cubicBezTo>
                    <a:pt x="54567" y="35400"/>
                    <a:pt x="55456" y="32826"/>
                    <a:pt x="57178" y="27752"/>
                  </a:cubicBezTo>
                  <a:cubicBezTo>
                    <a:pt x="58400" y="34715"/>
                    <a:pt x="59141" y="39011"/>
                    <a:pt x="60067" y="44289"/>
                  </a:cubicBezTo>
                  <a:cubicBezTo>
                    <a:pt x="61419" y="41789"/>
                    <a:pt x="62326" y="40122"/>
                    <a:pt x="63233" y="38456"/>
                  </a:cubicBezTo>
                  <a:cubicBezTo>
                    <a:pt x="63937" y="38493"/>
                    <a:pt x="64622" y="38530"/>
                    <a:pt x="65326" y="38567"/>
                  </a:cubicBezTo>
                  <a:cubicBezTo>
                    <a:pt x="66289" y="46808"/>
                    <a:pt x="67252" y="55030"/>
                    <a:pt x="68067" y="6197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B896046B-00A6-B2B6-68A3-BB6F5DB4C793}"/>
                </a:ext>
              </a:extLst>
            </p:cNvPr>
            <p:cNvSpPr/>
            <p:nvPr/>
          </p:nvSpPr>
          <p:spPr>
            <a:xfrm>
              <a:off x="1783176" y="5331728"/>
              <a:ext cx="80038" cy="71612"/>
            </a:xfrm>
            <a:custGeom>
              <a:avLst/>
              <a:gdLst>
                <a:gd name="connsiteX0" fmla="*/ 16408 w 80038"/>
                <a:gd name="connsiteY0" fmla="*/ 18519 h 71612"/>
                <a:gd name="connsiteX1" fmla="*/ 37778 w 80038"/>
                <a:gd name="connsiteY1" fmla="*/ 33760 h 71612"/>
                <a:gd name="connsiteX2" fmla="*/ 55408 w 80038"/>
                <a:gd name="connsiteY2" fmla="*/ 57797 h 71612"/>
                <a:gd name="connsiteX3" fmla="*/ 80038 w 80038"/>
                <a:gd name="connsiteY3" fmla="*/ 71612 h 71612"/>
                <a:gd name="connsiteX4" fmla="*/ 62593 w 80038"/>
                <a:gd name="connsiteY4" fmla="*/ 37908 h 71612"/>
                <a:gd name="connsiteX5" fmla="*/ 21315 w 80038"/>
                <a:gd name="connsiteY5" fmla="*/ 1482 h 71612"/>
                <a:gd name="connsiteX6" fmla="*/ 0 w 80038"/>
                <a:gd name="connsiteY6" fmla="*/ 0 h 71612"/>
                <a:gd name="connsiteX7" fmla="*/ 16408 w 80038"/>
                <a:gd name="connsiteY7" fmla="*/ 18519 h 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38" h="71612">
                  <a:moveTo>
                    <a:pt x="16408" y="18519"/>
                  </a:moveTo>
                  <a:cubicBezTo>
                    <a:pt x="24111" y="22593"/>
                    <a:pt x="31778" y="27556"/>
                    <a:pt x="37778" y="33760"/>
                  </a:cubicBezTo>
                  <a:cubicBezTo>
                    <a:pt x="44612" y="40852"/>
                    <a:pt x="49427" y="49853"/>
                    <a:pt x="55408" y="57797"/>
                  </a:cubicBezTo>
                  <a:cubicBezTo>
                    <a:pt x="61112" y="65371"/>
                    <a:pt x="68056" y="71186"/>
                    <a:pt x="80038" y="71612"/>
                  </a:cubicBezTo>
                  <a:cubicBezTo>
                    <a:pt x="73668" y="59445"/>
                    <a:pt x="67205" y="49056"/>
                    <a:pt x="62593" y="37908"/>
                  </a:cubicBezTo>
                  <a:cubicBezTo>
                    <a:pt x="54667" y="18778"/>
                    <a:pt x="39575" y="8148"/>
                    <a:pt x="21315" y="1482"/>
                  </a:cubicBezTo>
                  <a:cubicBezTo>
                    <a:pt x="15148" y="-759"/>
                    <a:pt x="7741" y="426"/>
                    <a:pt x="0" y="0"/>
                  </a:cubicBezTo>
                  <a:cubicBezTo>
                    <a:pt x="2574" y="10722"/>
                    <a:pt x="9037" y="14611"/>
                    <a:pt x="16408" y="185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DA5D7668-C154-D3A2-9550-BFD75C553083}"/>
                </a:ext>
              </a:extLst>
            </p:cNvPr>
            <p:cNvSpPr/>
            <p:nvPr/>
          </p:nvSpPr>
          <p:spPr>
            <a:xfrm>
              <a:off x="1793917" y="5357358"/>
              <a:ext cx="37555" cy="61686"/>
            </a:xfrm>
            <a:custGeom>
              <a:avLst/>
              <a:gdLst>
                <a:gd name="connsiteX0" fmla="*/ 3667 w 37555"/>
                <a:gd name="connsiteY0" fmla="*/ 0 h 61686"/>
                <a:gd name="connsiteX1" fmla="*/ 0 w 37555"/>
                <a:gd name="connsiteY1" fmla="*/ 1741 h 61686"/>
                <a:gd name="connsiteX2" fmla="*/ 16074 w 37555"/>
                <a:gd name="connsiteY2" fmla="*/ 61186 h 61686"/>
                <a:gd name="connsiteX3" fmla="*/ 19371 w 37555"/>
                <a:gd name="connsiteY3" fmla="*/ 61686 h 61686"/>
                <a:gd name="connsiteX4" fmla="*/ 26685 w 37555"/>
                <a:gd name="connsiteY4" fmla="*/ 32667 h 61686"/>
                <a:gd name="connsiteX5" fmla="*/ 37556 w 37555"/>
                <a:gd name="connsiteY5" fmla="*/ 40223 h 61686"/>
                <a:gd name="connsiteX6" fmla="*/ 3667 w 37555"/>
                <a:gd name="connsiteY6" fmla="*/ 0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55" h="61686">
                  <a:moveTo>
                    <a:pt x="3667" y="0"/>
                  </a:moveTo>
                  <a:cubicBezTo>
                    <a:pt x="2444" y="574"/>
                    <a:pt x="1222" y="1167"/>
                    <a:pt x="0" y="1741"/>
                  </a:cubicBezTo>
                  <a:cubicBezTo>
                    <a:pt x="5352" y="21556"/>
                    <a:pt x="10722" y="41371"/>
                    <a:pt x="16074" y="61186"/>
                  </a:cubicBezTo>
                  <a:cubicBezTo>
                    <a:pt x="17167" y="61353"/>
                    <a:pt x="18259" y="61519"/>
                    <a:pt x="19371" y="61686"/>
                  </a:cubicBezTo>
                  <a:cubicBezTo>
                    <a:pt x="21834" y="51945"/>
                    <a:pt x="24278" y="42204"/>
                    <a:pt x="26685" y="32667"/>
                  </a:cubicBezTo>
                  <a:cubicBezTo>
                    <a:pt x="30186" y="35112"/>
                    <a:pt x="33871" y="37667"/>
                    <a:pt x="37556" y="40223"/>
                  </a:cubicBezTo>
                  <a:cubicBezTo>
                    <a:pt x="31000" y="22093"/>
                    <a:pt x="24000" y="4870"/>
                    <a:pt x="366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65584EC-3B57-06D0-D014-DEEC82FCE23F}"/>
                </a:ext>
              </a:extLst>
            </p:cNvPr>
            <p:cNvSpPr/>
            <p:nvPr/>
          </p:nvSpPr>
          <p:spPr>
            <a:xfrm>
              <a:off x="1747435" y="5353469"/>
              <a:ext cx="40814" cy="58908"/>
            </a:xfrm>
            <a:custGeom>
              <a:avLst/>
              <a:gdLst>
                <a:gd name="connsiteX0" fmla="*/ 31149 w 40814"/>
                <a:gd name="connsiteY0" fmla="*/ 41723 h 58908"/>
                <a:gd name="connsiteX1" fmla="*/ 35797 w 40814"/>
                <a:gd name="connsiteY1" fmla="*/ 0 h 58908"/>
                <a:gd name="connsiteX2" fmla="*/ 0 w 40814"/>
                <a:gd name="connsiteY2" fmla="*/ 55982 h 58908"/>
                <a:gd name="connsiteX3" fmla="*/ 2833 w 40814"/>
                <a:gd name="connsiteY3" fmla="*/ 58908 h 58908"/>
                <a:gd name="connsiteX4" fmla="*/ 28871 w 40814"/>
                <a:gd name="connsiteY4" fmla="*/ 39019 h 58908"/>
                <a:gd name="connsiteX5" fmla="*/ 31149 w 40814"/>
                <a:gd name="connsiteY5" fmla="*/ 41723 h 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14" h="58908">
                  <a:moveTo>
                    <a:pt x="31149" y="41723"/>
                  </a:moveTo>
                  <a:cubicBezTo>
                    <a:pt x="42167" y="30871"/>
                    <a:pt x="43834" y="15371"/>
                    <a:pt x="35797" y="0"/>
                  </a:cubicBezTo>
                  <a:cubicBezTo>
                    <a:pt x="28797" y="21852"/>
                    <a:pt x="6148" y="33834"/>
                    <a:pt x="0" y="55982"/>
                  </a:cubicBezTo>
                  <a:cubicBezTo>
                    <a:pt x="944" y="56964"/>
                    <a:pt x="1889" y="57945"/>
                    <a:pt x="2833" y="58908"/>
                  </a:cubicBezTo>
                  <a:cubicBezTo>
                    <a:pt x="11408" y="52353"/>
                    <a:pt x="19982" y="45815"/>
                    <a:pt x="28871" y="39019"/>
                  </a:cubicBezTo>
                  <a:cubicBezTo>
                    <a:pt x="28704" y="38834"/>
                    <a:pt x="29667" y="39982"/>
                    <a:pt x="31149" y="41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EBBB24D-9C7E-792D-4E25-EB6750027E06}"/>
                </a:ext>
              </a:extLst>
            </p:cNvPr>
            <p:cNvSpPr/>
            <p:nvPr/>
          </p:nvSpPr>
          <p:spPr>
            <a:xfrm>
              <a:off x="1745002" y="5336821"/>
              <a:ext cx="30358" cy="58056"/>
            </a:xfrm>
            <a:custGeom>
              <a:avLst/>
              <a:gdLst>
                <a:gd name="connsiteX0" fmla="*/ 27377 w 30358"/>
                <a:gd name="connsiteY0" fmla="*/ 0 h 58056"/>
                <a:gd name="connsiteX1" fmla="*/ 340 w 30358"/>
                <a:gd name="connsiteY1" fmla="*/ 58056 h 58056"/>
                <a:gd name="connsiteX2" fmla="*/ 27377 w 30358"/>
                <a:gd name="connsiteY2" fmla="*/ 0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8" h="58056">
                  <a:moveTo>
                    <a:pt x="27377" y="0"/>
                  </a:moveTo>
                  <a:cubicBezTo>
                    <a:pt x="16914" y="18704"/>
                    <a:pt x="-2827" y="32908"/>
                    <a:pt x="340" y="58056"/>
                  </a:cubicBezTo>
                  <a:cubicBezTo>
                    <a:pt x="23285" y="42464"/>
                    <a:pt x="36674" y="13833"/>
                    <a:pt x="2737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ABC38457-4A05-8792-2DF3-C9A2CD1433EE}"/>
                </a:ext>
              </a:extLst>
            </p:cNvPr>
            <p:cNvSpPr/>
            <p:nvPr/>
          </p:nvSpPr>
          <p:spPr>
            <a:xfrm>
              <a:off x="1866344" y="5182963"/>
              <a:ext cx="75556" cy="20356"/>
            </a:xfrm>
            <a:custGeom>
              <a:avLst/>
              <a:gdLst>
                <a:gd name="connsiteX0" fmla="*/ 15259 w 75556"/>
                <a:gd name="connsiteY0" fmla="*/ 18856 h 20356"/>
                <a:gd name="connsiteX1" fmla="*/ 60816 w 75556"/>
                <a:gd name="connsiteY1" fmla="*/ 13301 h 20356"/>
                <a:gd name="connsiteX2" fmla="*/ 75557 w 75556"/>
                <a:gd name="connsiteY2" fmla="*/ 12282 h 20356"/>
                <a:gd name="connsiteX3" fmla="*/ 75131 w 75556"/>
                <a:gd name="connsiteY3" fmla="*/ 8782 h 20356"/>
                <a:gd name="connsiteX4" fmla="*/ 0 w 75556"/>
                <a:gd name="connsiteY4" fmla="*/ 20356 h 20356"/>
                <a:gd name="connsiteX5" fmla="*/ 15259 w 75556"/>
                <a:gd name="connsiteY5" fmla="*/ 18856 h 2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56" h="20356">
                  <a:moveTo>
                    <a:pt x="15259" y="18856"/>
                  </a:moveTo>
                  <a:cubicBezTo>
                    <a:pt x="29834" y="10375"/>
                    <a:pt x="44778" y="9486"/>
                    <a:pt x="60816" y="13301"/>
                  </a:cubicBezTo>
                  <a:cubicBezTo>
                    <a:pt x="65390" y="14393"/>
                    <a:pt x="70631" y="12690"/>
                    <a:pt x="75557" y="12282"/>
                  </a:cubicBezTo>
                  <a:cubicBezTo>
                    <a:pt x="75408" y="11116"/>
                    <a:pt x="75260" y="9949"/>
                    <a:pt x="75131" y="8782"/>
                  </a:cubicBezTo>
                  <a:cubicBezTo>
                    <a:pt x="48241" y="-5829"/>
                    <a:pt x="21519" y="-2366"/>
                    <a:pt x="0" y="20356"/>
                  </a:cubicBezTo>
                  <a:cubicBezTo>
                    <a:pt x="6519" y="19819"/>
                    <a:pt x="11778" y="20875"/>
                    <a:pt x="15259" y="1885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2636D30-3479-D950-83C8-7996F2BF4ACE}"/>
                </a:ext>
              </a:extLst>
            </p:cNvPr>
            <p:cNvSpPr/>
            <p:nvPr/>
          </p:nvSpPr>
          <p:spPr>
            <a:xfrm>
              <a:off x="1886585" y="5198850"/>
              <a:ext cx="50408" cy="20349"/>
            </a:xfrm>
            <a:custGeom>
              <a:avLst/>
              <a:gdLst>
                <a:gd name="connsiteX0" fmla="*/ 40464 w 50408"/>
                <a:gd name="connsiteY0" fmla="*/ 2192 h 20349"/>
                <a:gd name="connsiteX1" fmla="*/ 0 w 50408"/>
                <a:gd name="connsiteY1" fmla="*/ 6969 h 20349"/>
                <a:gd name="connsiteX2" fmla="*/ 50408 w 50408"/>
                <a:gd name="connsiteY2" fmla="*/ 19858 h 20349"/>
                <a:gd name="connsiteX3" fmla="*/ 30556 w 50408"/>
                <a:gd name="connsiteY3" fmla="*/ 7377 h 20349"/>
                <a:gd name="connsiteX4" fmla="*/ 40464 w 50408"/>
                <a:gd name="connsiteY4" fmla="*/ 2192 h 2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8" h="20349">
                  <a:moveTo>
                    <a:pt x="40464" y="2192"/>
                  </a:moveTo>
                  <a:cubicBezTo>
                    <a:pt x="25778" y="-1994"/>
                    <a:pt x="12982" y="-68"/>
                    <a:pt x="0" y="6969"/>
                  </a:cubicBezTo>
                  <a:cubicBezTo>
                    <a:pt x="14796" y="20192"/>
                    <a:pt x="31889" y="21321"/>
                    <a:pt x="50408" y="19858"/>
                  </a:cubicBezTo>
                  <a:cubicBezTo>
                    <a:pt x="43834" y="15729"/>
                    <a:pt x="37278" y="11599"/>
                    <a:pt x="30556" y="7377"/>
                  </a:cubicBezTo>
                  <a:cubicBezTo>
                    <a:pt x="33260" y="5969"/>
                    <a:pt x="36463" y="4284"/>
                    <a:pt x="40464" y="219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C791CB0-E2DA-B1F7-8F6C-E35F9C8B8A23}"/>
                </a:ext>
              </a:extLst>
            </p:cNvPr>
            <p:cNvSpPr/>
            <p:nvPr/>
          </p:nvSpPr>
          <p:spPr>
            <a:xfrm>
              <a:off x="1866521" y="5207264"/>
              <a:ext cx="30063" cy="65019"/>
            </a:xfrm>
            <a:custGeom>
              <a:avLst/>
              <a:gdLst>
                <a:gd name="connsiteX0" fmla="*/ 30063 w 30063"/>
                <a:gd name="connsiteY0" fmla="*/ 65019 h 65019"/>
                <a:gd name="connsiteX1" fmla="*/ 933 w 30063"/>
                <a:gd name="connsiteY1" fmla="*/ 0 h 65019"/>
                <a:gd name="connsiteX2" fmla="*/ 30063 w 30063"/>
                <a:gd name="connsiteY2" fmla="*/ 65019 h 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3" h="65019">
                  <a:moveTo>
                    <a:pt x="30063" y="65019"/>
                  </a:moveTo>
                  <a:cubicBezTo>
                    <a:pt x="20248" y="43093"/>
                    <a:pt x="11100" y="22704"/>
                    <a:pt x="933" y="0"/>
                  </a:cubicBezTo>
                  <a:cubicBezTo>
                    <a:pt x="-3808" y="25334"/>
                    <a:pt x="10063" y="55927"/>
                    <a:pt x="30063" y="650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D757BE37-0960-86FC-162F-B7EBE74B8895}"/>
                </a:ext>
              </a:extLst>
            </p:cNvPr>
            <p:cNvSpPr/>
            <p:nvPr/>
          </p:nvSpPr>
          <p:spPr>
            <a:xfrm>
              <a:off x="1780694" y="5401025"/>
              <a:ext cx="21892" cy="58722"/>
            </a:xfrm>
            <a:custGeom>
              <a:avLst/>
              <a:gdLst>
                <a:gd name="connsiteX0" fmla="*/ 17630 w 21892"/>
                <a:gd name="connsiteY0" fmla="*/ 0 h 58722"/>
                <a:gd name="connsiteX1" fmla="*/ 12056 w 21892"/>
                <a:gd name="connsiteY1" fmla="*/ 23445 h 58722"/>
                <a:gd name="connsiteX2" fmla="*/ 3148 w 21892"/>
                <a:gd name="connsiteY2" fmla="*/ 44649 h 58722"/>
                <a:gd name="connsiteX3" fmla="*/ 0 w 21892"/>
                <a:gd name="connsiteY3" fmla="*/ 58723 h 58722"/>
                <a:gd name="connsiteX4" fmla="*/ 17630 w 21892"/>
                <a:gd name="connsiteY4" fmla="*/ 0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58722">
                  <a:moveTo>
                    <a:pt x="17630" y="0"/>
                  </a:moveTo>
                  <a:cubicBezTo>
                    <a:pt x="15648" y="8574"/>
                    <a:pt x="14445" y="16204"/>
                    <a:pt x="12056" y="23445"/>
                  </a:cubicBezTo>
                  <a:cubicBezTo>
                    <a:pt x="9667" y="30704"/>
                    <a:pt x="5778" y="37463"/>
                    <a:pt x="3148" y="44649"/>
                  </a:cubicBezTo>
                  <a:cubicBezTo>
                    <a:pt x="1519" y="49130"/>
                    <a:pt x="1000" y="54019"/>
                    <a:pt x="0" y="58723"/>
                  </a:cubicBezTo>
                  <a:cubicBezTo>
                    <a:pt x="21000" y="42056"/>
                    <a:pt x="26926" y="19500"/>
                    <a:pt x="1763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215EBC95-B27A-30D9-A426-5BE72F9BCF0E}"/>
                </a:ext>
              </a:extLst>
            </p:cNvPr>
            <p:cNvSpPr/>
            <p:nvPr/>
          </p:nvSpPr>
          <p:spPr>
            <a:xfrm>
              <a:off x="1559508" y="5028391"/>
              <a:ext cx="40331" cy="71241"/>
            </a:xfrm>
            <a:custGeom>
              <a:avLst/>
              <a:gdLst>
                <a:gd name="connsiteX0" fmla="*/ 40332 w 40331"/>
                <a:gd name="connsiteY0" fmla="*/ 71242 h 71241"/>
                <a:gd name="connsiteX1" fmla="*/ 1794 w 40331"/>
                <a:gd name="connsiteY1" fmla="*/ 0 h 71241"/>
                <a:gd name="connsiteX2" fmla="*/ 40332 w 40331"/>
                <a:gd name="connsiteY2" fmla="*/ 71242 h 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31" h="71241">
                  <a:moveTo>
                    <a:pt x="40332" y="71242"/>
                  </a:moveTo>
                  <a:cubicBezTo>
                    <a:pt x="13294" y="55260"/>
                    <a:pt x="9109" y="26760"/>
                    <a:pt x="1794" y="0"/>
                  </a:cubicBezTo>
                  <a:cubicBezTo>
                    <a:pt x="-6261" y="29574"/>
                    <a:pt x="13906" y="65927"/>
                    <a:pt x="40332" y="7124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05817143-0514-3E3D-539A-6569AC9B4098}"/>
                </a:ext>
              </a:extLst>
            </p:cNvPr>
            <p:cNvSpPr/>
            <p:nvPr/>
          </p:nvSpPr>
          <p:spPr>
            <a:xfrm>
              <a:off x="1616411" y="5116596"/>
              <a:ext cx="49725" cy="69334"/>
            </a:xfrm>
            <a:custGeom>
              <a:avLst/>
              <a:gdLst>
                <a:gd name="connsiteX0" fmla="*/ 521 w 49725"/>
                <a:gd name="connsiteY0" fmla="*/ 0 h 69334"/>
                <a:gd name="connsiteX1" fmla="*/ 49726 w 49725"/>
                <a:gd name="connsiteY1" fmla="*/ 69334 h 69334"/>
                <a:gd name="connsiteX2" fmla="*/ 521 w 49725"/>
                <a:gd name="connsiteY2" fmla="*/ 0 h 6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5" h="69334">
                  <a:moveTo>
                    <a:pt x="521" y="0"/>
                  </a:moveTo>
                  <a:cubicBezTo>
                    <a:pt x="-4386" y="23148"/>
                    <a:pt x="26374" y="66390"/>
                    <a:pt x="49726" y="69334"/>
                  </a:cubicBezTo>
                  <a:cubicBezTo>
                    <a:pt x="28577" y="49149"/>
                    <a:pt x="8503" y="29648"/>
                    <a:pt x="521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3916FE32-A2EB-E886-740E-85654CCEB425}"/>
                </a:ext>
              </a:extLst>
            </p:cNvPr>
            <p:cNvSpPr/>
            <p:nvPr/>
          </p:nvSpPr>
          <p:spPr>
            <a:xfrm>
              <a:off x="1887696" y="5216171"/>
              <a:ext cx="32907" cy="37759"/>
            </a:xfrm>
            <a:custGeom>
              <a:avLst/>
              <a:gdLst>
                <a:gd name="connsiteX0" fmla="*/ 0 w 32907"/>
                <a:gd name="connsiteY0" fmla="*/ 0 h 37759"/>
                <a:gd name="connsiteX1" fmla="*/ 32908 w 32907"/>
                <a:gd name="connsiteY1" fmla="*/ 37760 h 37759"/>
                <a:gd name="connsiteX2" fmla="*/ 0 w 32907"/>
                <a:gd name="connsiteY2" fmla="*/ 0 h 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07" h="37759">
                  <a:moveTo>
                    <a:pt x="0" y="0"/>
                  </a:moveTo>
                  <a:cubicBezTo>
                    <a:pt x="12371" y="11315"/>
                    <a:pt x="14389" y="31741"/>
                    <a:pt x="32908" y="37760"/>
                  </a:cubicBezTo>
                  <a:cubicBezTo>
                    <a:pt x="26852" y="21037"/>
                    <a:pt x="20093" y="4926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59239B67-4AAD-461F-0DAF-32996235E5B1}"/>
                </a:ext>
              </a:extLst>
            </p:cNvPr>
            <p:cNvSpPr/>
            <p:nvPr/>
          </p:nvSpPr>
          <p:spPr>
            <a:xfrm>
              <a:off x="1880103" y="5221782"/>
              <a:ext cx="23512" cy="49389"/>
            </a:xfrm>
            <a:custGeom>
              <a:avLst/>
              <a:gdLst>
                <a:gd name="connsiteX0" fmla="*/ 22334 w 23512"/>
                <a:gd name="connsiteY0" fmla="*/ 49390 h 49389"/>
                <a:gd name="connsiteX1" fmla="*/ 0 w 23512"/>
                <a:gd name="connsiteY1" fmla="*/ 0 h 49389"/>
                <a:gd name="connsiteX2" fmla="*/ 22334 w 23512"/>
                <a:gd name="connsiteY2" fmla="*/ 49390 h 4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12" h="49389">
                  <a:moveTo>
                    <a:pt x="22334" y="49390"/>
                  </a:moveTo>
                  <a:cubicBezTo>
                    <a:pt x="27167" y="33334"/>
                    <a:pt x="16630" y="9074"/>
                    <a:pt x="0" y="0"/>
                  </a:cubicBezTo>
                  <a:cubicBezTo>
                    <a:pt x="7963" y="17611"/>
                    <a:pt x="14871" y="32871"/>
                    <a:pt x="22334" y="493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F5DCEB56-9808-F63F-A421-B7BCFD9BD5B9}"/>
                </a:ext>
              </a:extLst>
            </p:cNvPr>
            <p:cNvSpPr/>
            <p:nvPr/>
          </p:nvSpPr>
          <p:spPr>
            <a:xfrm>
              <a:off x="1777831" y="5391340"/>
              <a:ext cx="14183" cy="48463"/>
            </a:xfrm>
            <a:custGeom>
              <a:avLst/>
              <a:gdLst>
                <a:gd name="connsiteX0" fmla="*/ 13512 w 14183"/>
                <a:gd name="connsiteY0" fmla="*/ 0 h 48463"/>
                <a:gd name="connsiteX1" fmla="*/ 1679 w 14183"/>
                <a:gd name="connsiteY1" fmla="*/ 48464 h 48463"/>
                <a:gd name="connsiteX2" fmla="*/ 13512 w 14183"/>
                <a:gd name="connsiteY2" fmla="*/ 0 h 4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3" h="48463">
                  <a:moveTo>
                    <a:pt x="13512" y="0"/>
                  </a:moveTo>
                  <a:cubicBezTo>
                    <a:pt x="4327" y="14889"/>
                    <a:pt x="-3562" y="29000"/>
                    <a:pt x="1679" y="48464"/>
                  </a:cubicBezTo>
                  <a:cubicBezTo>
                    <a:pt x="9012" y="32038"/>
                    <a:pt x="16494" y="17834"/>
                    <a:pt x="1351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D0572E16-2DDE-B639-61C1-59339B4E7E57}"/>
                </a:ext>
              </a:extLst>
            </p:cNvPr>
            <p:cNvSpPr/>
            <p:nvPr/>
          </p:nvSpPr>
          <p:spPr>
            <a:xfrm>
              <a:off x="1590774" y="5011391"/>
              <a:ext cx="9473" cy="57667"/>
            </a:xfrm>
            <a:custGeom>
              <a:avLst/>
              <a:gdLst>
                <a:gd name="connsiteX0" fmla="*/ 9474 w 9473"/>
                <a:gd name="connsiteY0" fmla="*/ 0 h 57667"/>
                <a:gd name="connsiteX1" fmla="*/ 4566 w 9473"/>
                <a:gd name="connsiteY1" fmla="*/ 57667 h 57667"/>
                <a:gd name="connsiteX2" fmla="*/ 9474 w 9473"/>
                <a:gd name="connsiteY2" fmla="*/ 0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3" h="57667">
                  <a:moveTo>
                    <a:pt x="9474" y="0"/>
                  </a:moveTo>
                  <a:cubicBezTo>
                    <a:pt x="-934" y="11019"/>
                    <a:pt x="-3063" y="43426"/>
                    <a:pt x="4566" y="57667"/>
                  </a:cubicBezTo>
                  <a:cubicBezTo>
                    <a:pt x="6066" y="40038"/>
                    <a:pt x="7789" y="19778"/>
                    <a:pt x="9474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256FC247-F4D1-133A-D9A0-0F842D127416}"/>
                </a:ext>
              </a:extLst>
            </p:cNvPr>
            <p:cNvSpPr/>
            <p:nvPr/>
          </p:nvSpPr>
          <p:spPr>
            <a:xfrm>
              <a:off x="1918363" y="5231375"/>
              <a:ext cx="33389" cy="24140"/>
            </a:xfrm>
            <a:custGeom>
              <a:avLst/>
              <a:gdLst>
                <a:gd name="connsiteX0" fmla="*/ 33389 w 33389"/>
                <a:gd name="connsiteY0" fmla="*/ 22426 h 24140"/>
                <a:gd name="connsiteX1" fmla="*/ 0 w 33389"/>
                <a:gd name="connsiteY1" fmla="*/ 0 h 24140"/>
                <a:gd name="connsiteX2" fmla="*/ 33389 w 33389"/>
                <a:gd name="connsiteY2" fmla="*/ 2242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89" h="24140">
                  <a:moveTo>
                    <a:pt x="33389" y="22426"/>
                  </a:moveTo>
                  <a:cubicBezTo>
                    <a:pt x="21815" y="14648"/>
                    <a:pt x="12056" y="8093"/>
                    <a:pt x="0" y="0"/>
                  </a:cubicBezTo>
                  <a:cubicBezTo>
                    <a:pt x="8278" y="19908"/>
                    <a:pt x="19685" y="27982"/>
                    <a:pt x="33389" y="2242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5C5A8BC0-2E59-454B-4055-EFEAD141AD17}"/>
                </a:ext>
              </a:extLst>
            </p:cNvPr>
            <p:cNvSpPr/>
            <p:nvPr/>
          </p:nvSpPr>
          <p:spPr>
            <a:xfrm>
              <a:off x="1687267" y="5224430"/>
              <a:ext cx="12693" cy="61223"/>
            </a:xfrm>
            <a:custGeom>
              <a:avLst/>
              <a:gdLst>
                <a:gd name="connsiteX0" fmla="*/ 0 w 12693"/>
                <a:gd name="connsiteY0" fmla="*/ 0 h 61223"/>
                <a:gd name="connsiteX1" fmla="*/ 7537 w 12693"/>
                <a:gd name="connsiteY1" fmla="*/ 30889 h 61223"/>
                <a:gd name="connsiteX2" fmla="*/ 9611 w 12693"/>
                <a:gd name="connsiteY2" fmla="*/ 61223 h 61223"/>
                <a:gd name="connsiteX3" fmla="*/ 0 w 12693"/>
                <a:gd name="connsiteY3" fmla="*/ 0 h 6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3" h="61223">
                  <a:moveTo>
                    <a:pt x="0" y="0"/>
                  </a:moveTo>
                  <a:cubicBezTo>
                    <a:pt x="2574" y="10278"/>
                    <a:pt x="5889" y="20445"/>
                    <a:pt x="7537" y="30889"/>
                  </a:cubicBezTo>
                  <a:cubicBezTo>
                    <a:pt x="9111" y="40853"/>
                    <a:pt x="8982" y="51112"/>
                    <a:pt x="9611" y="61223"/>
                  </a:cubicBezTo>
                  <a:cubicBezTo>
                    <a:pt x="16760" y="39056"/>
                    <a:pt x="10611" y="18982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33A02E17-08B5-CE59-6BA5-9C55C74C0F42}"/>
                </a:ext>
              </a:extLst>
            </p:cNvPr>
            <p:cNvSpPr/>
            <p:nvPr/>
          </p:nvSpPr>
          <p:spPr>
            <a:xfrm>
              <a:off x="1674063" y="5221171"/>
              <a:ext cx="7933" cy="57371"/>
            </a:xfrm>
            <a:custGeom>
              <a:avLst/>
              <a:gdLst>
                <a:gd name="connsiteX0" fmla="*/ 0 w 7933"/>
                <a:gd name="connsiteY0" fmla="*/ 0 h 57371"/>
                <a:gd name="connsiteX1" fmla="*/ 4870 w 7933"/>
                <a:gd name="connsiteY1" fmla="*/ 57371 h 57371"/>
                <a:gd name="connsiteX2" fmla="*/ 0 w 7933"/>
                <a:gd name="connsiteY2" fmla="*/ 0 h 5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3" h="57371">
                  <a:moveTo>
                    <a:pt x="0" y="0"/>
                  </a:moveTo>
                  <a:cubicBezTo>
                    <a:pt x="1556" y="18408"/>
                    <a:pt x="3111" y="36797"/>
                    <a:pt x="4870" y="57371"/>
                  </a:cubicBezTo>
                  <a:cubicBezTo>
                    <a:pt x="10630" y="36019"/>
                    <a:pt x="7852" y="17537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C74C50A5-FF8F-378B-413D-3967A1B875D2}"/>
                </a:ext>
              </a:extLst>
            </p:cNvPr>
            <p:cNvSpPr/>
            <p:nvPr/>
          </p:nvSpPr>
          <p:spPr>
            <a:xfrm>
              <a:off x="1575602" y="5009631"/>
              <a:ext cx="8293" cy="42741"/>
            </a:xfrm>
            <a:custGeom>
              <a:avLst/>
              <a:gdLst>
                <a:gd name="connsiteX0" fmla="*/ 4219 w 8293"/>
                <a:gd name="connsiteY0" fmla="*/ 42741 h 42741"/>
                <a:gd name="connsiteX1" fmla="*/ 8293 w 8293"/>
                <a:gd name="connsiteY1" fmla="*/ 0 h 42741"/>
                <a:gd name="connsiteX2" fmla="*/ 4219 w 8293"/>
                <a:gd name="connsiteY2" fmla="*/ 42741 h 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3" h="42741">
                  <a:moveTo>
                    <a:pt x="4219" y="42741"/>
                  </a:moveTo>
                  <a:cubicBezTo>
                    <a:pt x="5478" y="29519"/>
                    <a:pt x="6923" y="14463"/>
                    <a:pt x="8293" y="0"/>
                  </a:cubicBezTo>
                  <a:cubicBezTo>
                    <a:pt x="-911" y="7889"/>
                    <a:pt x="-2726" y="32241"/>
                    <a:pt x="4219" y="4274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4AC533-78DA-523A-00C0-90B7F7526054}"/>
                </a:ext>
              </a:extLst>
            </p:cNvPr>
            <p:cNvSpPr/>
            <p:nvPr/>
          </p:nvSpPr>
          <p:spPr>
            <a:xfrm>
              <a:off x="1490802" y="5018113"/>
              <a:ext cx="48074" cy="20185"/>
            </a:xfrm>
            <a:custGeom>
              <a:avLst/>
              <a:gdLst>
                <a:gd name="connsiteX0" fmla="*/ 0 w 48074"/>
                <a:gd name="connsiteY0" fmla="*/ 0 h 20185"/>
                <a:gd name="connsiteX1" fmla="*/ 48075 w 48074"/>
                <a:gd name="connsiteY1" fmla="*/ 20185 h 20185"/>
                <a:gd name="connsiteX2" fmla="*/ 0 w 48074"/>
                <a:gd name="connsiteY2" fmla="*/ 0 h 2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74" h="20185">
                  <a:moveTo>
                    <a:pt x="0" y="0"/>
                  </a:moveTo>
                  <a:cubicBezTo>
                    <a:pt x="17000" y="7148"/>
                    <a:pt x="31926" y="13408"/>
                    <a:pt x="48075" y="20185"/>
                  </a:cubicBezTo>
                  <a:cubicBezTo>
                    <a:pt x="34778" y="6667"/>
                    <a:pt x="19463" y="1148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0DF2703C-A382-EB1B-85D7-756FBAB95879}"/>
                </a:ext>
              </a:extLst>
            </p:cNvPr>
            <p:cNvSpPr/>
            <p:nvPr/>
          </p:nvSpPr>
          <p:spPr>
            <a:xfrm>
              <a:off x="1500431" y="5042445"/>
              <a:ext cx="41500" cy="12223"/>
            </a:xfrm>
            <a:custGeom>
              <a:avLst/>
              <a:gdLst>
                <a:gd name="connsiteX0" fmla="*/ 0 w 41500"/>
                <a:gd name="connsiteY0" fmla="*/ 2835 h 12223"/>
                <a:gd name="connsiteX1" fmla="*/ 41501 w 41500"/>
                <a:gd name="connsiteY1" fmla="*/ 12224 h 12223"/>
                <a:gd name="connsiteX2" fmla="*/ 0 w 41500"/>
                <a:gd name="connsiteY2" fmla="*/ 2835 h 1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00" h="12223">
                  <a:moveTo>
                    <a:pt x="0" y="2835"/>
                  </a:moveTo>
                  <a:cubicBezTo>
                    <a:pt x="13519" y="5890"/>
                    <a:pt x="27982" y="9168"/>
                    <a:pt x="41501" y="12224"/>
                  </a:cubicBezTo>
                  <a:cubicBezTo>
                    <a:pt x="29963" y="742"/>
                    <a:pt x="11852" y="-3258"/>
                    <a:pt x="0" y="28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8BD18777-5713-BCDF-5CBE-121A6C37C2F2}"/>
                </a:ext>
              </a:extLst>
            </p:cNvPr>
            <p:cNvSpPr/>
            <p:nvPr/>
          </p:nvSpPr>
          <p:spPr>
            <a:xfrm>
              <a:off x="1922900" y="5226614"/>
              <a:ext cx="28204" cy="21243"/>
            </a:xfrm>
            <a:custGeom>
              <a:avLst/>
              <a:gdLst>
                <a:gd name="connsiteX0" fmla="*/ 0 w 28204"/>
                <a:gd name="connsiteY0" fmla="*/ 2 h 21243"/>
                <a:gd name="connsiteX1" fmla="*/ 28204 w 28204"/>
                <a:gd name="connsiteY1" fmla="*/ 21243 h 21243"/>
                <a:gd name="connsiteX2" fmla="*/ 0 w 28204"/>
                <a:gd name="connsiteY2" fmla="*/ 2 h 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04" h="21243">
                  <a:moveTo>
                    <a:pt x="0" y="2"/>
                  </a:moveTo>
                  <a:cubicBezTo>
                    <a:pt x="9463" y="7132"/>
                    <a:pt x="18834" y="14188"/>
                    <a:pt x="28204" y="21243"/>
                  </a:cubicBezTo>
                  <a:cubicBezTo>
                    <a:pt x="24037" y="5780"/>
                    <a:pt x="15130" y="-127"/>
                    <a:pt x="0" y="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D46FA1BA-65D9-F066-B013-A870CB7BD8AF}"/>
                </a:ext>
              </a:extLst>
            </p:cNvPr>
            <p:cNvSpPr/>
            <p:nvPr/>
          </p:nvSpPr>
          <p:spPr>
            <a:xfrm>
              <a:off x="1518283" y="5065693"/>
              <a:ext cx="35778" cy="7921"/>
            </a:xfrm>
            <a:custGeom>
              <a:avLst/>
              <a:gdLst>
                <a:gd name="connsiteX0" fmla="*/ 0 w 35778"/>
                <a:gd name="connsiteY0" fmla="*/ 2810 h 7921"/>
                <a:gd name="connsiteX1" fmla="*/ 35778 w 35778"/>
                <a:gd name="connsiteY1" fmla="*/ 7921 h 7921"/>
                <a:gd name="connsiteX2" fmla="*/ 0 w 35778"/>
                <a:gd name="connsiteY2" fmla="*/ 2810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78" h="7921">
                  <a:moveTo>
                    <a:pt x="0" y="2810"/>
                  </a:moveTo>
                  <a:cubicBezTo>
                    <a:pt x="12408" y="4588"/>
                    <a:pt x="24834" y="6365"/>
                    <a:pt x="35778" y="7921"/>
                  </a:cubicBezTo>
                  <a:cubicBezTo>
                    <a:pt x="28741" y="310"/>
                    <a:pt x="11222" y="-2672"/>
                    <a:pt x="0" y="281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E0D837E9-1128-832C-BF81-C8ADD4CCC915}"/>
                </a:ext>
              </a:extLst>
            </p:cNvPr>
            <p:cNvSpPr/>
            <p:nvPr/>
          </p:nvSpPr>
          <p:spPr>
            <a:xfrm>
              <a:off x="1508357" y="5004502"/>
              <a:ext cx="30130" cy="20889"/>
            </a:xfrm>
            <a:custGeom>
              <a:avLst/>
              <a:gdLst>
                <a:gd name="connsiteX0" fmla="*/ 30130 w 30130"/>
                <a:gd name="connsiteY0" fmla="*/ 20889 h 20889"/>
                <a:gd name="connsiteX1" fmla="*/ 0 w 30130"/>
                <a:gd name="connsiteY1" fmla="*/ 0 h 20889"/>
                <a:gd name="connsiteX2" fmla="*/ 30130 w 30130"/>
                <a:gd name="connsiteY2" fmla="*/ 20889 h 2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30" h="20889">
                  <a:moveTo>
                    <a:pt x="30130" y="20889"/>
                  </a:moveTo>
                  <a:cubicBezTo>
                    <a:pt x="22334" y="10556"/>
                    <a:pt x="13963" y="944"/>
                    <a:pt x="0" y="0"/>
                  </a:cubicBezTo>
                  <a:cubicBezTo>
                    <a:pt x="10037" y="6963"/>
                    <a:pt x="20093" y="13926"/>
                    <a:pt x="30130" y="2088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CFB10773-9F4B-39C8-7092-1D8EC1C89F99}"/>
                </a:ext>
              </a:extLst>
            </p:cNvPr>
            <p:cNvSpPr/>
            <p:nvPr/>
          </p:nvSpPr>
          <p:spPr>
            <a:xfrm>
              <a:off x="1565803" y="5122351"/>
              <a:ext cx="28667" cy="15133"/>
            </a:xfrm>
            <a:custGeom>
              <a:avLst/>
              <a:gdLst>
                <a:gd name="connsiteX0" fmla="*/ 0 w 28667"/>
                <a:gd name="connsiteY0" fmla="*/ 15134 h 15133"/>
                <a:gd name="connsiteX1" fmla="*/ 28667 w 28667"/>
                <a:gd name="connsiteY1" fmla="*/ 115 h 15133"/>
                <a:gd name="connsiteX2" fmla="*/ 0 w 28667"/>
                <a:gd name="connsiteY2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67" h="15133">
                  <a:moveTo>
                    <a:pt x="0" y="15134"/>
                  </a:moveTo>
                  <a:cubicBezTo>
                    <a:pt x="9056" y="10393"/>
                    <a:pt x="18519" y="5430"/>
                    <a:pt x="28667" y="115"/>
                  </a:cubicBezTo>
                  <a:cubicBezTo>
                    <a:pt x="12852" y="-904"/>
                    <a:pt x="2556" y="4911"/>
                    <a:pt x="0" y="15134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54DE9D18-2A0A-B657-5621-454B86FC19CA}"/>
                </a:ext>
              </a:extLst>
            </p:cNvPr>
            <p:cNvSpPr/>
            <p:nvPr/>
          </p:nvSpPr>
          <p:spPr>
            <a:xfrm>
              <a:off x="1658656" y="5168689"/>
              <a:ext cx="34944" cy="12463"/>
            </a:xfrm>
            <a:custGeom>
              <a:avLst/>
              <a:gdLst>
                <a:gd name="connsiteX0" fmla="*/ 34149 w 34944"/>
                <a:gd name="connsiteY0" fmla="*/ 12463 h 12463"/>
                <a:gd name="connsiteX1" fmla="*/ 34945 w 34944"/>
                <a:gd name="connsiteY1" fmla="*/ 10482 h 12463"/>
                <a:gd name="connsiteX2" fmla="*/ 407 w 34944"/>
                <a:gd name="connsiteY2" fmla="*/ 0 h 12463"/>
                <a:gd name="connsiteX3" fmla="*/ 0 w 34944"/>
                <a:gd name="connsiteY3" fmla="*/ 1278 h 12463"/>
                <a:gd name="connsiteX4" fmla="*/ 34149 w 34944"/>
                <a:gd name="connsiteY4" fmla="*/ 12463 h 1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4" h="12463">
                  <a:moveTo>
                    <a:pt x="34149" y="12463"/>
                  </a:moveTo>
                  <a:cubicBezTo>
                    <a:pt x="34408" y="11796"/>
                    <a:pt x="34667" y="11148"/>
                    <a:pt x="34945" y="10482"/>
                  </a:cubicBezTo>
                  <a:cubicBezTo>
                    <a:pt x="23426" y="6981"/>
                    <a:pt x="11926" y="3500"/>
                    <a:pt x="407" y="0"/>
                  </a:cubicBezTo>
                  <a:cubicBezTo>
                    <a:pt x="278" y="426"/>
                    <a:pt x="130" y="852"/>
                    <a:pt x="0" y="1278"/>
                  </a:cubicBezTo>
                  <a:cubicBezTo>
                    <a:pt x="11370" y="5019"/>
                    <a:pt x="22760" y="8741"/>
                    <a:pt x="34149" y="124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2B778B92-7DDF-B599-2F33-39B19C96CE48}"/>
                </a:ext>
              </a:extLst>
            </p:cNvPr>
            <p:cNvSpPr/>
            <p:nvPr/>
          </p:nvSpPr>
          <p:spPr>
            <a:xfrm>
              <a:off x="1655267" y="5151300"/>
              <a:ext cx="38333" cy="15722"/>
            </a:xfrm>
            <a:custGeom>
              <a:avLst/>
              <a:gdLst>
                <a:gd name="connsiteX0" fmla="*/ 852 w 38333"/>
                <a:gd name="connsiteY0" fmla="*/ 0 h 15722"/>
                <a:gd name="connsiteX1" fmla="*/ 0 w 38333"/>
                <a:gd name="connsiteY1" fmla="*/ 2463 h 15722"/>
                <a:gd name="connsiteX2" fmla="*/ 37575 w 38333"/>
                <a:gd name="connsiteY2" fmla="*/ 15722 h 15722"/>
                <a:gd name="connsiteX3" fmla="*/ 38334 w 38333"/>
                <a:gd name="connsiteY3" fmla="*/ 13537 h 15722"/>
                <a:gd name="connsiteX4" fmla="*/ 852 w 38333"/>
                <a:gd name="connsiteY4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3" h="15722">
                  <a:moveTo>
                    <a:pt x="852" y="0"/>
                  </a:moveTo>
                  <a:cubicBezTo>
                    <a:pt x="574" y="815"/>
                    <a:pt x="278" y="1648"/>
                    <a:pt x="0" y="2463"/>
                  </a:cubicBezTo>
                  <a:cubicBezTo>
                    <a:pt x="12519" y="6889"/>
                    <a:pt x="25056" y="11296"/>
                    <a:pt x="37575" y="15722"/>
                  </a:cubicBezTo>
                  <a:cubicBezTo>
                    <a:pt x="37834" y="15000"/>
                    <a:pt x="38075" y="14278"/>
                    <a:pt x="38334" y="13537"/>
                  </a:cubicBezTo>
                  <a:cubicBezTo>
                    <a:pt x="25834" y="9037"/>
                    <a:pt x="13352" y="4519"/>
                    <a:pt x="85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C9B128BC-B9FF-8EEB-ECAA-3DEE5D41B3CC}"/>
                </a:ext>
              </a:extLst>
            </p:cNvPr>
            <p:cNvSpPr/>
            <p:nvPr/>
          </p:nvSpPr>
          <p:spPr>
            <a:xfrm>
              <a:off x="1661471" y="5226468"/>
              <a:ext cx="3574" cy="28796"/>
            </a:xfrm>
            <a:custGeom>
              <a:avLst/>
              <a:gdLst>
                <a:gd name="connsiteX0" fmla="*/ 3574 w 3574"/>
                <a:gd name="connsiteY0" fmla="*/ 28797 h 28796"/>
                <a:gd name="connsiteX1" fmla="*/ 3241 w 3574"/>
                <a:gd name="connsiteY1" fmla="*/ 0 h 28796"/>
                <a:gd name="connsiteX2" fmla="*/ 0 w 3574"/>
                <a:gd name="connsiteY2" fmla="*/ 55 h 28796"/>
                <a:gd name="connsiteX3" fmla="*/ 741 w 3574"/>
                <a:gd name="connsiteY3" fmla="*/ 28426 h 28796"/>
                <a:gd name="connsiteX4" fmla="*/ 3574 w 3574"/>
                <a:gd name="connsiteY4" fmla="*/ 28797 h 2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4" h="28796">
                  <a:moveTo>
                    <a:pt x="3574" y="28797"/>
                  </a:moveTo>
                  <a:cubicBezTo>
                    <a:pt x="3463" y="19204"/>
                    <a:pt x="3352" y="9593"/>
                    <a:pt x="3241" y="0"/>
                  </a:cubicBezTo>
                  <a:cubicBezTo>
                    <a:pt x="2167" y="19"/>
                    <a:pt x="1093" y="37"/>
                    <a:pt x="0" y="55"/>
                  </a:cubicBezTo>
                  <a:cubicBezTo>
                    <a:pt x="241" y="9519"/>
                    <a:pt x="500" y="18963"/>
                    <a:pt x="741" y="28426"/>
                  </a:cubicBezTo>
                  <a:cubicBezTo>
                    <a:pt x="1704" y="28537"/>
                    <a:pt x="2648" y="28667"/>
                    <a:pt x="3574" y="2879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548A146-6D03-4917-04FA-B9ECF7A1743F}"/>
                </a:ext>
              </a:extLst>
            </p:cNvPr>
            <p:cNvSpPr/>
            <p:nvPr/>
          </p:nvSpPr>
          <p:spPr>
            <a:xfrm>
              <a:off x="1536265" y="4926112"/>
              <a:ext cx="16018" cy="38278"/>
            </a:xfrm>
            <a:custGeom>
              <a:avLst/>
              <a:gdLst>
                <a:gd name="connsiteX0" fmla="*/ 16019 w 16018"/>
                <a:gd name="connsiteY0" fmla="*/ 37371 h 38278"/>
                <a:gd name="connsiteX1" fmla="*/ 1296 w 16018"/>
                <a:gd name="connsiteY1" fmla="*/ 0 h 38278"/>
                <a:gd name="connsiteX2" fmla="*/ 0 w 16018"/>
                <a:gd name="connsiteY2" fmla="*/ 556 h 38278"/>
                <a:gd name="connsiteX3" fmla="*/ 13685 w 16018"/>
                <a:gd name="connsiteY3" fmla="*/ 38278 h 38278"/>
                <a:gd name="connsiteX4" fmla="*/ 16019 w 16018"/>
                <a:gd name="connsiteY4" fmla="*/ 37371 h 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8" h="38278">
                  <a:moveTo>
                    <a:pt x="16019" y="37371"/>
                  </a:moveTo>
                  <a:cubicBezTo>
                    <a:pt x="11111" y="24908"/>
                    <a:pt x="6204" y="12463"/>
                    <a:pt x="1296" y="0"/>
                  </a:cubicBezTo>
                  <a:cubicBezTo>
                    <a:pt x="870" y="185"/>
                    <a:pt x="426" y="370"/>
                    <a:pt x="0" y="556"/>
                  </a:cubicBezTo>
                  <a:cubicBezTo>
                    <a:pt x="4556" y="13130"/>
                    <a:pt x="9130" y="25704"/>
                    <a:pt x="13685" y="38278"/>
                  </a:cubicBezTo>
                  <a:cubicBezTo>
                    <a:pt x="14463" y="37982"/>
                    <a:pt x="15241" y="37686"/>
                    <a:pt x="16019" y="3737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6586DC28-6874-C122-1374-2E2BC974A4B6}"/>
                </a:ext>
              </a:extLst>
            </p:cNvPr>
            <p:cNvSpPr/>
            <p:nvPr/>
          </p:nvSpPr>
          <p:spPr>
            <a:xfrm>
              <a:off x="1574821" y="5135985"/>
              <a:ext cx="20740" cy="17648"/>
            </a:xfrm>
            <a:custGeom>
              <a:avLst/>
              <a:gdLst>
                <a:gd name="connsiteX0" fmla="*/ 0 w 20740"/>
                <a:gd name="connsiteY0" fmla="*/ 14963 h 17648"/>
                <a:gd name="connsiteX1" fmla="*/ 2148 w 20740"/>
                <a:gd name="connsiteY1" fmla="*/ 17648 h 17648"/>
                <a:gd name="connsiteX2" fmla="*/ 20741 w 20740"/>
                <a:gd name="connsiteY2" fmla="*/ 2352 h 17648"/>
                <a:gd name="connsiteX3" fmla="*/ 18852 w 20740"/>
                <a:gd name="connsiteY3" fmla="*/ 0 h 17648"/>
                <a:gd name="connsiteX4" fmla="*/ 0 w 20740"/>
                <a:gd name="connsiteY4" fmla="*/ 1496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0" h="17648">
                  <a:moveTo>
                    <a:pt x="0" y="14963"/>
                  </a:moveTo>
                  <a:cubicBezTo>
                    <a:pt x="722" y="15852"/>
                    <a:pt x="1426" y="16741"/>
                    <a:pt x="2148" y="17648"/>
                  </a:cubicBezTo>
                  <a:cubicBezTo>
                    <a:pt x="8352" y="12556"/>
                    <a:pt x="14537" y="7445"/>
                    <a:pt x="20741" y="2352"/>
                  </a:cubicBezTo>
                  <a:cubicBezTo>
                    <a:pt x="20111" y="1574"/>
                    <a:pt x="19482" y="778"/>
                    <a:pt x="18852" y="0"/>
                  </a:cubicBezTo>
                  <a:cubicBezTo>
                    <a:pt x="12574" y="4963"/>
                    <a:pt x="6278" y="9963"/>
                    <a:pt x="0" y="149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18D9368B-0124-9A8D-94E0-7651FAB97739}"/>
                </a:ext>
              </a:extLst>
            </p:cNvPr>
            <p:cNvSpPr/>
            <p:nvPr/>
          </p:nvSpPr>
          <p:spPr>
            <a:xfrm>
              <a:off x="1600692" y="5156096"/>
              <a:ext cx="15092" cy="21833"/>
            </a:xfrm>
            <a:custGeom>
              <a:avLst/>
              <a:gdLst>
                <a:gd name="connsiteX0" fmla="*/ 0 w 15092"/>
                <a:gd name="connsiteY0" fmla="*/ 19723 h 21833"/>
                <a:gd name="connsiteX1" fmla="*/ 2907 w 15092"/>
                <a:gd name="connsiteY1" fmla="*/ 21834 h 21833"/>
                <a:gd name="connsiteX2" fmla="*/ 15093 w 15092"/>
                <a:gd name="connsiteY2" fmla="*/ 1370 h 21833"/>
                <a:gd name="connsiteX3" fmla="*/ 12778 w 15092"/>
                <a:gd name="connsiteY3" fmla="*/ 0 h 21833"/>
                <a:gd name="connsiteX4" fmla="*/ 0 w 15092"/>
                <a:gd name="connsiteY4" fmla="*/ 19723 h 2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2" h="21833">
                  <a:moveTo>
                    <a:pt x="0" y="19723"/>
                  </a:moveTo>
                  <a:cubicBezTo>
                    <a:pt x="963" y="20426"/>
                    <a:pt x="1945" y="21130"/>
                    <a:pt x="2907" y="21834"/>
                  </a:cubicBezTo>
                  <a:cubicBezTo>
                    <a:pt x="6963" y="15019"/>
                    <a:pt x="11037" y="8185"/>
                    <a:pt x="15093" y="1370"/>
                  </a:cubicBezTo>
                  <a:cubicBezTo>
                    <a:pt x="14315" y="908"/>
                    <a:pt x="13556" y="445"/>
                    <a:pt x="12778" y="0"/>
                  </a:cubicBezTo>
                  <a:cubicBezTo>
                    <a:pt x="8519" y="6556"/>
                    <a:pt x="4259" y="13148"/>
                    <a:pt x="0" y="19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2D3EB938-C105-B3AE-9527-32FBD93CA35E}"/>
                </a:ext>
              </a:extLst>
            </p:cNvPr>
            <p:cNvSpPr/>
            <p:nvPr/>
          </p:nvSpPr>
          <p:spPr>
            <a:xfrm>
              <a:off x="1545173" y="4911593"/>
              <a:ext cx="12148" cy="35907"/>
            </a:xfrm>
            <a:custGeom>
              <a:avLst/>
              <a:gdLst>
                <a:gd name="connsiteX0" fmla="*/ 0 w 12148"/>
                <a:gd name="connsiteY0" fmla="*/ 0 h 35907"/>
                <a:gd name="connsiteX1" fmla="*/ 12148 w 12148"/>
                <a:gd name="connsiteY1" fmla="*/ 35908 h 35907"/>
                <a:gd name="connsiteX2" fmla="*/ 0 w 12148"/>
                <a:gd name="connsiteY2" fmla="*/ 0 h 3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48" h="35907">
                  <a:moveTo>
                    <a:pt x="0" y="0"/>
                  </a:moveTo>
                  <a:cubicBezTo>
                    <a:pt x="4111" y="12130"/>
                    <a:pt x="7704" y="22760"/>
                    <a:pt x="12148" y="35908"/>
                  </a:cubicBezTo>
                  <a:cubicBezTo>
                    <a:pt x="11370" y="21648"/>
                    <a:pt x="8500" y="10611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2" name="图形 9">
            <a:extLst>
              <a:ext uri="{FF2B5EF4-FFF2-40B4-BE49-F238E27FC236}">
                <a16:creationId xmlns:a16="http://schemas.microsoft.com/office/drawing/2014/main" id="{5E14B912-03DE-37AB-7A11-A6BA0E30FAC0}"/>
              </a:ext>
            </a:extLst>
          </p:cNvPr>
          <p:cNvGrpSpPr/>
          <p:nvPr/>
        </p:nvGrpSpPr>
        <p:grpSpPr>
          <a:xfrm>
            <a:off x="9223561" y="4183421"/>
            <a:ext cx="1739158" cy="1954036"/>
            <a:chOff x="5205436" y="2428875"/>
            <a:chExt cx="1779341" cy="1999184"/>
          </a:xfrm>
        </p:grpSpPr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AC645287-EA8F-94BD-5138-0F02156F9C2A}"/>
                </a:ext>
              </a:extLst>
            </p:cNvPr>
            <p:cNvSpPr/>
            <p:nvPr/>
          </p:nvSpPr>
          <p:spPr>
            <a:xfrm rot="-3704306">
              <a:off x="5262711" y="2865905"/>
              <a:ext cx="1664788" cy="1125194"/>
            </a:xfrm>
            <a:custGeom>
              <a:avLst/>
              <a:gdLst>
                <a:gd name="connsiteX0" fmla="*/ 0 w 1664788"/>
                <a:gd name="connsiteY0" fmla="*/ 0 h 1125194"/>
                <a:gd name="connsiteX1" fmla="*/ 1664789 w 1664788"/>
                <a:gd name="connsiteY1" fmla="*/ 0 h 1125194"/>
                <a:gd name="connsiteX2" fmla="*/ 1664789 w 1664788"/>
                <a:gd name="connsiteY2" fmla="*/ 1125194 h 1125194"/>
                <a:gd name="connsiteX3" fmla="*/ 0 w 1664788"/>
                <a:gd name="connsiteY3" fmla="*/ 1125194 h 112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788" h="1125194">
                  <a:moveTo>
                    <a:pt x="0" y="0"/>
                  </a:moveTo>
                  <a:lnTo>
                    <a:pt x="1664789" y="0"/>
                  </a:lnTo>
                  <a:lnTo>
                    <a:pt x="1664789" y="1125194"/>
                  </a:lnTo>
                  <a:lnTo>
                    <a:pt x="0" y="1125194"/>
                  </a:lnTo>
                  <a:close/>
                </a:path>
              </a:pathLst>
            </a:custGeom>
            <a:solidFill>
              <a:srgbClr val="E110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B5850B7C-CAB2-D8C4-61B9-FE959271CD3F}"/>
                </a:ext>
              </a:extLst>
            </p:cNvPr>
            <p:cNvSpPr/>
            <p:nvPr/>
          </p:nvSpPr>
          <p:spPr>
            <a:xfrm>
              <a:off x="5762910" y="2459259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503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503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B316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A271665E-D199-95ED-91C1-A408D9B9567E}"/>
                </a:ext>
              </a:extLst>
            </p:cNvPr>
            <p:cNvSpPr/>
            <p:nvPr/>
          </p:nvSpPr>
          <p:spPr>
            <a:xfrm>
              <a:off x="5779293" y="2428875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408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408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08D76778-46CF-8522-6589-67094E5D3E9A}"/>
                </a:ext>
              </a:extLst>
            </p:cNvPr>
            <p:cNvSpPr/>
            <p:nvPr/>
          </p:nvSpPr>
          <p:spPr>
            <a:xfrm>
              <a:off x="5975413" y="2986087"/>
              <a:ext cx="465010" cy="465010"/>
            </a:xfrm>
            <a:custGeom>
              <a:avLst/>
              <a:gdLst>
                <a:gd name="connsiteX0" fmla="*/ 465011 w 465010"/>
                <a:gd name="connsiteY0" fmla="*/ 232505 h 465010"/>
                <a:gd name="connsiteX1" fmla="*/ 232505 w 465010"/>
                <a:gd name="connsiteY1" fmla="*/ 465011 h 465010"/>
                <a:gd name="connsiteX2" fmla="*/ 0 w 465010"/>
                <a:gd name="connsiteY2" fmla="*/ 232505 h 465010"/>
                <a:gd name="connsiteX3" fmla="*/ 232505 w 465010"/>
                <a:gd name="connsiteY3" fmla="*/ 0 h 465010"/>
                <a:gd name="connsiteX4" fmla="*/ 465011 w 465010"/>
                <a:gd name="connsiteY4" fmla="*/ 232505 h 46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10" h="465010">
                  <a:moveTo>
                    <a:pt x="465011" y="232505"/>
                  </a:moveTo>
                  <a:cubicBezTo>
                    <a:pt x="465011" y="360914"/>
                    <a:pt x="360914" y="465011"/>
                    <a:pt x="232505" y="465011"/>
                  </a:cubicBezTo>
                  <a:cubicBezTo>
                    <a:pt x="104096" y="465011"/>
                    <a:pt x="0" y="360914"/>
                    <a:pt x="0" y="232505"/>
                  </a:cubicBezTo>
                  <a:cubicBezTo>
                    <a:pt x="0" y="104096"/>
                    <a:pt x="104096" y="0"/>
                    <a:pt x="232505" y="0"/>
                  </a:cubicBezTo>
                  <a:cubicBezTo>
                    <a:pt x="360914" y="0"/>
                    <a:pt x="465011" y="104096"/>
                    <a:pt x="465011" y="232505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7" name="图形 9">
              <a:extLst>
                <a:ext uri="{FF2B5EF4-FFF2-40B4-BE49-F238E27FC236}">
                  <a16:creationId xmlns:a16="http://schemas.microsoft.com/office/drawing/2014/main" id="{0900666A-6CD5-8EC0-1E4A-1DA77F8F3271}"/>
                </a:ext>
              </a:extLst>
            </p:cNvPr>
            <p:cNvGrpSpPr/>
            <p:nvPr/>
          </p:nvGrpSpPr>
          <p:grpSpPr>
            <a:xfrm>
              <a:off x="6085144" y="3035792"/>
              <a:ext cx="288206" cy="344903"/>
              <a:chOff x="6085144" y="3035792"/>
              <a:chExt cx="288206" cy="344903"/>
            </a:xfrm>
            <a:solidFill>
              <a:srgbClr val="B31610"/>
            </a:solidFill>
          </p:grpSpPr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551D6FCA-8BC6-BACA-A826-CC00C2D68E65}"/>
                  </a:ext>
                </a:extLst>
              </p:cNvPr>
              <p:cNvSpPr/>
              <p:nvPr/>
            </p:nvSpPr>
            <p:spPr>
              <a:xfrm>
                <a:off x="6149848" y="3035792"/>
                <a:ext cx="76915" cy="177481"/>
              </a:xfrm>
              <a:custGeom>
                <a:avLst/>
                <a:gdLst>
                  <a:gd name="connsiteX0" fmla="*/ 730 w 76915"/>
                  <a:gd name="connsiteY0" fmla="*/ 28209 h 177481"/>
                  <a:gd name="connsiteX1" fmla="*/ 33781 w 76915"/>
                  <a:gd name="connsiteY1" fmla="*/ 162036 h 177481"/>
                  <a:gd name="connsiteX2" fmla="*/ 76168 w 76915"/>
                  <a:gd name="connsiteY2" fmla="*/ 149272 h 177481"/>
                  <a:gd name="connsiteX3" fmla="*/ 43116 w 76915"/>
                  <a:gd name="connsiteY3" fmla="*/ 15446 h 177481"/>
                  <a:gd name="connsiteX4" fmla="*/ 730 w 76915"/>
                  <a:gd name="connsiteY4" fmla="*/ 28209 h 177481"/>
                  <a:gd name="connsiteX5" fmla="*/ 730 w 76915"/>
                  <a:gd name="connsiteY5" fmla="*/ 28209 h 17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15" h="177481">
                    <a:moveTo>
                      <a:pt x="730" y="28209"/>
                    </a:moveTo>
                    <a:cubicBezTo>
                      <a:pt x="11779" y="72786"/>
                      <a:pt x="22732" y="117459"/>
                      <a:pt x="33781" y="162036"/>
                    </a:cubicBezTo>
                    <a:cubicBezTo>
                      <a:pt x="40639" y="189753"/>
                      <a:pt x="83026" y="176895"/>
                      <a:pt x="76168" y="149272"/>
                    </a:cubicBezTo>
                    <a:cubicBezTo>
                      <a:pt x="65119" y="104695"/>
                      <a:pt x="54165" y="60023"/>
                      <a:pt x="43116" y="15446"/>
                    </a:cubicBezTo>
                    <a:cubicBezTo>
                      <a:pt x="36258" y="-12272"/>
                      <a:pt x="-6033" y="587"/>
                      <a:pt x="730" y="28209"/>
                    </a:cubicBezTo>
                    <a:lnTo>
                      <a:pt x="730" y="28209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0AADDDEB-C298-0239-0828-71391FF847BA}"/>
                  </a:ext>
                </a:extLst>
              </p:cNvPr>
              <p:cNvSpPr/>
              <p:nvPr/>
            </p:nvSpPr>
            <p:spPr>
              <a:xfrm>
                <a:off x="6211602" y="3120606"/>
                <a:ext cx="161748" cy="110795"/>
              </a:xfrm>
              <a:custGeom>
                <a:avLst/>
                <a:gdLst>
                  <a:gd name="connsiteX0" fmla="*/ 33464 w 161748"/>
                  <a:gd name="connsiteY0" fmla="*/ 107797 h 110795"/>
                  <a:gd name="connsiteX1" fmla="*/ 151383 w 161748"/>
                  <a:gd name="connsiteY1" fmla="*/ 41122 h 110795"/>
                  <a:gd name="connsiteX2" fmla="*/ 128333 w 161748"/>
                  <a:gd name="connsiteY2" fmla="*/ 3403 h 110795"/>
                  <a:gd name="connsiteX3" fmla="*/ 10413 w 161748"/>
                  <a:gd name="connsiteY3" fmla="*/ 70078 h 110795"/>
                  <a:gd name="connsiteX4" fmla="*/ 3079 w 161748"/>
                  <a:gd name="connsiteY4" fmla="*/ 100463 h 110795"/>
                  <a:gd name="connsiteX5" fmla="*/ 33464 w 161748"/>
                  <a:gd name="connsiteY5" fmla="*/ 107797 h 110795"/>
                  <a:gd name="connsiteX6" fmla="*/ 33464 w 161748"/>
                  <a:gd name="connsiteY6" fmla="*/ 107797 h 1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748" h="110795">
                    <a:moveTo>
                      <a:pt x="33464" y="107797"/>
                    </a:moveTo>
                    <a:cubicBezTo>
                      <a:pt x="73469" y="86842"/>
                      <a:pt x="112712" y="64649"/>
                      <a:pt x="151383" y="41122"/>
                    </a:cubicBezTo>
                    <a:cubicBezTo>
                      <a:pt x="175767" y="26263"/>
                      <a:pt x="152622" y="-11456"/>
                      <a:pt x="128333" y="3403"/>
                    </a:cubicBezTo>
                    <a:cubicBezTo>
                      <a:pt x="89756" y="26835"/>
                      <a:pt x="50418" y="49028"/>
                      <a:pt x="10413" y="70078"/>
                    </a:cubicBezTo>
                    <a:cubicBezTo>
                      <a:pt x="-159" y="75603"/>
                      <a:pt x="-2827" y="90748"/>
                      <a:pt x="3079" y="100463"/>
                    </a:cubicBezTo>
                    <a:cubicBezTo>
                      <a:pt x="9651" y="111226"/>
                      <a:pt x="22891" y="113417"/>
                      <a:pt x="33464" y="107797"/>
                    </a:cubicBezTo>
                    <a:lnTo>
                      <a:pt x="33464" y="107797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0" name="任意多边形: 形状 589">
                <a:extLst>
                  <a:ext uri="{FF2B5EF4-FFF2-40B4-BE49-F238E27FC236}">
                    <a16:creationId xmlns:a16="http://schemas.microsoft.com/office/drawing/2014/main" id="{AF0711B9-ABAF-9D10-82B3-576D0211E0CC}"/>
                  </a:ext>
                </a:extLst>
              </p:cNvPr>
              <p:cNvSpPr/>
              <p:nvPr/>
            </p:nvSpPr>
            <p:spPr>
              <a:xfrm>
                <a:off x="6115699" y="3135676"/>
                <a:ext cx="218897" cy="138781"/>
              </a:xfrm>
              <a:custGeom>
                <a:avLst/>
                <a:gdLst>
                  <a:gd name="connsiteX0" fmla="*/ 11351 w 218897"/>
                  <a:gd name="connsiteY0" fmla="*/ 41768 h 138781"/>
                  <a:gd name="connsiteX1" fmla="*/ 186611 w 218897"/>
                  <a:gd name="connsiteY1" fmla="*/ 135970 h 138781"/>
                  <a:gd name="connsiteX2" fmla="*/ 207566 w 218897"/>
                  <a:gd name="connsiteY2" fmla="*/ 97013 h 138781"/>
                  <a:gd name="connsiteX3" fmla="*/ 32306 w 218897"/>
                  <a:gd name="connsiteY3" fmla="*/ 2811 h 138781"/>
                  <a:gd name="connsiteX4" fmla="*/ 11351 w 218897"/>
                  <a:gd name="connsiteY4" fmla="*/ 41768 h 138781"/>
                  <a:gd name="connsiteX5" fmla="*/ 11351 w 218897"/>
                  <a:gd name="connsiteY5" fmla="*/ 41768 h 13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897" h="138781">
                    <a:moveTo>
                      <a:pt x="11351" y="41768"/>
                    </a:moveTo>
                    <a:cubicBezTo>
                      <a:pt x="69740" y="73201"/>
                      <a:pt x="128128" y="104538"/>
                      <a:pt x="186611" y="135970"/>
                    </a:cubicBezTo>
                    <a:cubicBezTo>
                      <a:pt x="211662" y="149496"/>
                      <a:pt x="232712" y="110539"/>
                      <a:pt x="207566" y="97013"/>
                    </a:cubicBezTo>
                    <a:cubicBezTo>
                      <a:pt x="149178" y="65581"/>
                      <a:pt x="90790" y="34243"/>
                      <a:pt x="32306" y="2811"/>
                    </a:cubicBezTo>
                    <a:cubicBezTo>
                      <a:pt x="7160" y="-10715"/>
                      <a:pt x="-13795" y="28243"/>
                      <a:pt x="11351" y="41768"/>
                    </a:cubicBezTo>
                    <a:lnTo>
                      <a:pt x="11351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58F3A1AC-8D7B-69CC-12E5-347EA070447F}"/>
                  </a:ext>
                </a:extLst>
              </p:cNvPr>
              <p:cNvSpPr/>
              <p:nvPr/>
            </p:nvSpPr>
            <p:spPr>
              <a:xfrm>
                <a:off x="6085144" y="3197017"/>
                <a:ext cx="216973" cy="137733"/>
              </a:xfrm>
              <a:custGeom>
                <a:avLst/>
                <a:gdLst>
                  <a:gd name="connsiteX0" fmla="*/ 11332 w 216973"/>
                  <a:gd name="connsiteY0" fmla="*/ 41768 h 137733"/>
                  <a:gd name="connsiteX1" fmla="*/ 184687 w 216973"/>
                  <a:gd name="connsiteY1" fmla="*/ 134923 h 137733"/>
                  <a:gd name="connsiteX2" fmla="*/ 205642 w 216973"/>
                  <a:gd name="connsiteY2" fmla="*/ 95965 h 137733"/>
                  <a:gd name="connsiteX3" fmla="*/ 32287 w 216973"/>
                  <a:gd name="connsiteY3" fmla="*/ 2811 h 137733"/>
                  <a:gd name="connsiteX4" fmla="*/ 11332 w 216973"/>
                  <a:gd name="connsiteY4" fmla="*/ 41768 h 137733"/>
                  <a:gd name="connsiteX5" fmla="*/ 11332 w 216973"/>
                  <a:gd name="connsiteY5" fmla="*/ 41768 h 13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973" h="137733">
                    <a:moveTo>
                      <a:pt x="11332" y="41768"/>
                    </a:moveTo>
                    <a:cubicBezTo>
                      <a:pt x="69148" y="72820"/>
                      <a:pt x="126870" y="103871"/>
                      <a:pt x="184687" y="134923"/>
                    </a:cubicBezTo>
                    <a:cubicBezTo>
                      <a:pt x="209737" y="148448"/>
                      <a:pt x="230788" y="109491"/>
                      <a:pt x="205642" y="95965"/>
                    </a:cubicBezTo>
                    <a:cubicBezTo>
                      <a:pt x="147825" y="64914"/>
                      <a:pt x="90103" y="33862"/>
                      <a:pt x="32287" y="2811"/>
                    </a:cubicBezTo>
                    <a:cubicBezTo>
                      <a:pt x="7236" y="-10715"/>
                      <a:pt x="-13814" y="28243"/>
                      <a:pt x="11332" y="41768"/>
                    </a:cubicBezTo>
                    <a:lnTo>
                      <a:pt x="11332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04A9FBA3-323C-E348-741C-7133B444B905}"/>
                  </a:ext>
                </a:extLst>
              </p:cNvPr>
              <p:cNvSpPr/>
              <p:nvPr/>
            </p:nvSpPr>
            <p:spPr>
              <a:xfrm>
                <a:off x="6118513" y="3182214"/>
                <a:ext cx="127063" cy="198481"/>
              </a:xfrm>
              <a:custGeom>
                <a:avLst/>
                <a:gdLst>
                  <a:gd name="connsiteX0" fmla="*/ 85499 w 127063"/>
                  <a:gd name="connsiteY0" fmla="*/ 11518 h 198481"/>
                  <a:gd name="connsiteX1" fmla="*/ 2917 w 127063"/>
                  <a:gd name="connsiteY1" fmla="*/ 166299 h 198481"/>
                  <a:gd name="connsiteX2" fmla="*/ 41875 w 127063"/>
                  <a:gd name="connsiteY2" fmla="*/ 187254 h 198481"/>
                  <a:gd name="connsiteX3" fmla="*/ 124456 w 127063"/>
                  <a:gd name="connsiteY3" fmla="*/ 32473 h 198481"/>
                  <a:gd name="connsiteX4" fmla="*/ 85499 w 127063"/>
                  <a:gd name="connsiteY4" fmla="*/ 11518 h 198481"/>
                  <a:gd name="connsiteX5" fmla="*/ 85499 w 127063"/>
                  <a:gd name="connsiteY5" fmla="*/ 11518 h 19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063" h="198481">
                    <a:moveTo>
                      <a:pt x="85499" y="11518"/>
                    </a:moveTo>
                    <a:cubicBezTo>
                      <a:pt x="58829" y="63524"/>
                      <a:pt x="31302" y="115150"/>
                      <a:pt x="2917" y="166299"/>
                    </a:cubicBezTo>
                    <a:cubicBezTo>
                      <a:pt x="-10894" y="191255"/>
                      <a:pt x="28063" y="212210"/>
                      <a:pt x="41875" y="187254"/>
                    </a:cubicBezTo>
                    <a:cubicBezTo>
                      <a:pt x="70259" y="136105"/>
                      <a:pt x="97786" y="84479"/>
                      <a:pt x="124456" y="32473"/>
                    </a:cubicBezTo>
                    <a:cubicBezTo>
                      <a:pt x="137410" y="7136"/>
                      <a:pt x="98548" y="-13914"/>
                      <a:pt x="85499" y="11518"/>
                    </a:cubicBezTo>
                    <a:lnTo>
                      <a:pt x="85499" y="1151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07" name="组合 606">
            <a:extLst>
              <a:ext uri="{FF2B5EF4-FFF2-40B4-BE49-F238E27FC236}">
                <a16:creationId xmlns:a16="http://schemas.microsoft.com/office/drawing/2014/main" id="{7EC6C313-849E-1B8A-D367-5927911B6CC8}"/>
              </a:ext>
            </a:extLst>
          </p:cNvPr>
          <p:cNvGrpSpPr/>
          <p:nvPr/>
        </p:nvGrpSpPr>
        <p:grpSpPr>
          <a:xfrm>
            <a:off x="3728058" y="1306981"/>
            <a:ext cx="4748811" cy="451834"/>
            <a:chOff x="3643600" y="3327162"/>
            <a:chExt cx="4748811" cy="451834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43FBD64-0C9C-8273-1127-34E083ABB8AE}"/>
                </a:ext>
              </a:extLst>
            </p:cNvPr>
            <p:cNvSpPr/>
            <p:nvPr/>
          </p:nvSpPr>
          <p:spPr>
            <a:xfrm rot="18900000">
              <a:off x="3643600" y="3327162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D640A58E-A888-E693-263E-D258CDE3B66B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04" name="直接连接符 603">
              <a:extLst>
                <a:ext uri="{FF2B5EF4-FFF2-40B4-BE49-F238E27FC236}">
                  <a16:creationId xmlns:a16="http://schemas.microsoft.com/office/drawing/2014/main" id="{9C86FB44-CD0D-2724-D57A-BFD71B884248}"/>
                </a:ext>
              </a:extLst>
            </p:cNvPr>
            <p:cNvCxnSpPr>
              <a:cxnSpLocks/>
            </p:cNvCxnSpPr>
            <p:nvPr/>
          </p:nvCxnSpPr>
          <p:spPr>
            <a:xfrm>
              <a:off x="3938760" y="3696286"/>
              <a:ext cx="408774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7" name="组合 626">
            <a:extLst>
              <a:ext uri="{FF2B5EF4-FFF2-40B4-BE49-F238E27FC236}">
                <a16:creationId xmlns:a16="http://schemas.microsoft.com/office/drawing/2014/main" id="{80F76F73-1365-64AD-11EB-2D2159A813EA}"/>
              </a:ext>
            </a:extLst>
          </p:cNvPr>
          <p:cNvGrpSpPr/>
          <p:nvPr/>
        </p:nvGrpSpPr>
        <p:grpSpPr>
          <a:xfrm>
            <a:off x="1108086" y="5139372"/>
            <a:ext cx="9970278" cy="2630864"/>
            <a:chOff x="1124513" y="5303415"/>
            <a:chExt cx="9970278" cy="2630864"/>
          </a:xfrm>
        </p:grpSpPr>
        <p:grpSp>
          <p:nvGrpSpPr>
            <p:cNvPr id="620" name="组合 619">
              <a:extLst>
                <a:ext uri="{FF2B5EF4-FFF2-40B4-BE49-F238E27FC236}">
                  <a16:creationId xmlns:a16="http://schemas.microsoft.com/office/drawing/2014/main" id="{509AE82B-B1E5-C5E8-F283-07737C30D421}"/>
                </a:ext>
              </a:extLst>
            </p:cNvPr>
            <p:cNvGrpSpPr/>
            <p:nvPr/>
          </p:nvGrpSpPr>
          <p:grpSpPr>
            <a:xfrm>
              <a:off x="1124513" y="5303415"/>
              <a:ext cx="4422666" cy="2630864"/>
              <a:chOff x="1124513" y="5303415"/>
              <a:chExt cx="4422666" cy="2630864"/>
            </a:xfrm>
          </p:grpSpPr>
          <p:sp>
            <p:nvSpPr>
              <p:cNvPr id="614" name="任意多边形: 形状 613">
                <a:extLst>
                  <a:ext uri="{FF2B5EF4-FFF2-40B4-BE49-F238E27FC236}">
                    <a16:creationId xmlns:a16="http://schemas.microsoft.com/office/drawing/2014/main" id="{3E36997B-EA61-D124-BC67-DA37F50835A3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F1A51445-D157-A43F-53A5-0C6F82532FEF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C8021AB9-8664-002E-7D70-3240E7AE229F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8" name="任意多边形: 形状 617">
                <a:extLst>
                  <a:ext uri="{FF2B5EF4-FFF2-40B4-BE49-F238E27FC236}">
                    <a16:creationId xmlns:a16="http://schemas.microsoft.com/office/drawing/2014/main" id="{BAB4B3B1-E15D-F865-9C90-370AD023F4FC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9" name="任意多边形: 形状 618">
                <a:extLst>
                  <a:ext uri="{FF2B5EF4-FFF2-40B4-BE49-F238E27FC236}">
                    <a16:creationId xmlns:a16="http://schemas.microsoft.com/office/drawing/2014/main" id="{0774F7B4-3EE2-C966-D69D-37DB2EC0048F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21" name="组合 620">
              <a:extLst>
                <a:ext uri="{FF2B5EF4-FFF2-40B4-BE49-F238E27FC236}">
                  <a16:creationId xmlns:a16="http://schemas.microsoft.com/office/drawing/2014/main" id="{FFE39682-FEB5-93CA-52A5-7CBD33B3859F}"/>
                </a:ext>
              </a:extLst>
            </p:cNvPr>
            <p:cNvGrpSpPr/>
            <p:nvPr/>
          </p:nvGrpSpPr>
          <p:grpSpPr>
            <a:xfrm flipH="1">
              <a:off x="6735713" y="5303415"/>
              <a:ext cx="4359078" cy="2630864"/>
              <a:chOff x="1124513" y="5303415"/>
              <a:chExt cx="4422666" cy="2630864"/>
            </a:xfrm>
          </p:grpSpPr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DB66968B-AEA3-36A9-5703-067FA84F97DB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CD18D078-0D71-283D-F8A3-4112F8DCA819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9A024C74-AAB8-4959-B740-66F24A84691A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5" name="任意多边形: 形状 624">
                <a:extLst>
                  <a:ext uri="{FF2B5EF4-FFF2-40B4-BE49-F238E27FC236}">
                    <a16:creationId xmlns:a16="http://schemas.microsoft.com/office/drawing/2014/main" id="{019DE6DD-3D15-9DE4-8C3D-334E33451AB7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6" name="任意多边形: 形状 625">
                <a:extLst>
                  <a:ext uri="{FF2B5EF4-FFF2-40B4-BE49-F238E27FC236}">
                    <a16:creationId xmlns:a16="http://schemas.microsoft.com/office/drawing/2014/main" id="{98E5ABBF-7B16-0FFE-8D81-F0B6FA3D6402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" name="图形 706">
            <a:extLst>
              <a:ext uri="{FF2B5EF4-FFF2-40B4-BE49-F238E27FC236}">
                <a16:creationId xmlns:a16="http://schemas.microsoft.com/office/drawing/2014/main" id="{47C259D3-8408-28AC-07D2-8A0945CA313C}"/>
              </a:ext>
            </a:extLst>
          </p:cNvPr>
          <p:cNvGrpSpPr/>
          <p:nvPr/>
        </p:nvGrpSpPr>
        <p:grpSpPr>
          <a:xfrm>
            <a:off x="5573232" y="5967217"/>
            <a:ext cx="1099286" cy="1089653"/>
            <a:chOff x="77989" y="113823"/>
            <a:chExt cx="444617" cy="440721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1AEEF7F-88EB-1491-12A6-85C30137EBE0}"/>
                </a:ext>
              </a:extLst>
            </p:cNvPr>
            <p:cNvSpPr/>
            <p:nvPr/>
          </p:nvSpPr>
          <p:spPr>
            <a:xfrm>
              <a:off x="77989" y="113823"/>
              <a:ext cx="444617" cy="440721"/>
            </a:xfrm>
            <a:custGeom>
              <a:avLst/>
              <a:gdLst>
                <a:gd name="connsiteX0" fmla="*/ 222334 w 444617"/>
                <a:gd name="connsiteY0" fmla="*/ 0 h 440721"/>
                <a:gd name="connsiteX1" fmla="*/ 420359 w 444617"/>
                <a:gd name="connsiteY1" fmla="*/ 332899 h 440721"/>
                <a:gd name="connsiteX2" fmla="*/ 222334 w 444617"/>
                <a:gd name="connsiteY2" fmla="*/ 440722 h 440721"/>
                <a:gd name="connsiteX3" fmla="*/ 24309 w 444617"/>
                <a:gd name="connsiteY3" fmla="*/ 332899 h 440721"/>
                <a:gd name="connsiteX4" fmla="*/ 222334 w 444617"/>
                <a:gd name="connsiteY4" fmla="*/ 0 h 4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617" h="440721">
                  <a:moveTo>
                    <a:pt x="222334" y="0"/>
                  </a:moveTo>
                  <a:cubicBezTo>
                    <a:pt x="393974" y="0"/>
                    <a:pt x="493415" y="200692"/>
                    <a:pt x="420359" y="332899"/>
                  </a:cubicBezTo>
                  <a:cubicBezTo>
                    <a:pt x="379592" y="405098"/>
                    <a:pt x="298820" y="440722"/>
                    <a:pt x="222334" y="440722"/>
                  </a:cubicBezTo>
                  <a:cubicBezTo>
                    <a:pt x="145848" y="440722"/>
                    <a:pt x="65076" y="405098"/>
                    <a:pt x="24309" y="332899"/>
                  </a:cubicBezTo>
                  <a:cubicBezTo>
                    <a:pt x="-48843" y="200692"/>
                    <a:pt x="50598" y="0"/>
                    <a:pt x="222334" y="0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06A6DA6-DB91-E232-6A09-D6CC869BC551}"/>
                </a:ext>
              </a:extLst>
            </p:cNvPr>
            <p:cNvSpPr/>
            <p:nvPr/>
          </p:nvSpPr>
          <p:spPr>
            <a:xfrm>
              <a:off x="108973" y="144684"/>
              <a:ext cx="383072" cy="379415"/>
            </a:xfrm>
            <a:custGeom>
              <a:avLst/>
              <a:gdLst>
                <a:gd name="connsiteX0" fmla="*/ 292505 w 383072"/>
                <a:gd name="connsiteY0" fmla="*/ 30956 h 379415"/>
                <a:gd name="connsiteX1" fmla="*/ 191254 w 383072"/>
                <a:gd name="connsiteY1" fmla="*/ 0 h 379415"/>
                <a:gd name="connsiteX2" fmla="*/ 5612 w 383072"/>
                <a:gd name="connsiteY2" fmla="*/ 155639 h 379415"/>
                <a:gd name="connsiteX3" fmla="*/ 130389 w 383072"/>
                <a:gd name="connsiteY3" fmla="*/ 370332 h 379415"/>
                <a:gd name="connsiteX4" fmla="*/ 374706 w 383072"/>
                <a:gd name="connsiteY4" fmla="*/ 255080 h 379415"/>
                <a:gd name="connsiteX5" fmla="*/ 292505 w 383072"/>
                <a:gd name="connsiteY5" fmla="*/ 30956 h 379415"/>
                <a:gd name="connsiteX6" fmla="*/ 191349 w 383072"/>
                <a:gd name="connsiteY6" fmla="*/ 369380 h 379415"/>
                <a:gd name="connsiteX7" fmla="*/ 11898 w 383072"/>
                <a:gd name="connsiteY7" fmla="*/ 174403 h 379415"/>
                <a:gd name="connsiteX8" fmla="*/ 191349 w 383072"/>
                <a:gd name="connsiteY8" fmla="*/ 9715 h 379415"/>
                <a:gd name="connsiteX9" fmla="*/ 370800 w 383072"/>
                <a:gd name="connsiteY9" fmla="*/ 174403 h 379415"/>
                <a:gd name="connsiteX10" fmla="*/ 191349 w 383072"/>
                <a:gd name="connsiteY10" fmla="*/ 369380 h 3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072" h="379415">
                  <a:moveTo>
                    <a:pt x="292505" y="30956"/>
                  </a:moveTo>
                  <a:cubicBezTo>
                    <a:pt x="262882" y="10192"/>
                    <a:pt x="227068" y="572"/>
                    <a:pt x="191254" y="0"/>
                  </a:cubicBezTo>
                  <a:cubicBezTo>
                    <a:pt x="99433" y="1524"/>
                    <a:pt x="27424" y="68485"/>
                    <a:pt x="5612" y="155639"/>
                  </a:cubicBezTo>
                  <a:cubicBezTo>
                    <a:pt x="-18486" y="252032"/>
                    <a:pt x="37235" y="341090"/>
                    <a:pt x="130389" y="370332"/>
                  </a:cubicBezTo>
                  <a:cubicBezTo>
                    <a:pt x="226497" y="400526"/>
                    <a:pt x="342511" y="353759"/>
                    <a:pt x="374706" y="255080"/>
                  </a:cubicBezTo>
                  <a:cubicBezTo>
                    <a:pt x="401566" y="173069"/>
                    <a:pt x="360990" y="78962"/>
                    <a:pt x="292505" y="30956"/>
                  </a:cubicBezTo>
                  <a:close/>
                  <a:moveTo>
                    <a:pt x="191349" y="369380"/>
                  </a:moveTo>
                  <a:cubicBezTo>
                    <a:pt x="82955" y="371094"/>
                    <a:pt x="-3056" y="282512"/>
                    <a:pt x="11898" y="174403"/>
                  </a:cubicBezTo>
                  <a:cubicBezTo>
                    <a:pt x="24281" y="84392"/>
                    <a:pt x="99624" y="11240"/>
                    <a:pt x="191349" y="9715"/>
                  </a:cubicBezTo>
                  <a:cubicBezTo>
                    <a:pt x="284980" y="11335"/>
                    <a:pt x="355846" y="84582"/>
                    <a:pt x="370800" y="174403"/>
                  </a:cubicBezTo>
                  <a:cubicBezTo>
                    <a:pt x="389088" y="284798"/>
                    <a:pt x="296982" y="367760"/>
                    <a:pt x="191349" y="36938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1E3124B-FD72-A530-B928-E5CD3F55F18D}"/>
                </a:ext>
              </a:extLst>
            </p:cNvPr>
            <p:cNvSpPr/>
            <p:nvPr/>
          </p:nvSpPr>
          <p:spPr>
            <a:xfrm>
              <a:off x="209621" y="241236"/>
              <a:ext cx="186036" cy="186173"/>
            </a:xfrm>
            <a:custGeom>
              <a:avLst/>
              <a:gdLst>
                <a:gd name="connsiteX0" fmla="*/ 178713 w 186036"/>
                <a:gd name="connsiteY0" fmla="*/ 698 h 186173"/>
                <a:gd name="connsiteX1" fmla="*/ 14502 w 186036"/>
                <a:gd name="connsiteY1" fmla="*/ 7556 h 186173"/>
                <a:gd name="connsiteX2" fmla="*/ 8692 w 186036"/>
                <a:gd name="connsiteY2" fmla="*/ 7842 h 186173"/>
                <a:gd name="connsiteX3" fmla="*/ 8215 w 186036"/>
                <a:gd name="connsiteY3" fmla="*/ 8223 h 186173"/>
                <a:gd name="connsiteX4" fmla="*/ 7834 w 186036"/>
                <a:gd name="connsiteY4" fmla="*/ 8699 h 186173"/>
                <a:gd name="connsiteX5" fmla="*/ 7549 w 186036"/>
                <a:gd name="connsiteY5" fmla="*/ 14605 h 186173"/>
                <a:gd name="connsiteX6" fmla="*/ 691 w 186036"/>
                <a:gd name="connsiteY6" fmla="*/ 178816 h 186173"/>
                <a:gd name="connsiteX7" fmla="*/ 7358 w 186036"/>
                <a:gd name="connsiteY7" fmla="*/ 185483 h 186173"/>
                <a:gd name="connsiteX8" fmla="*/ 172141 w 186036"/>
                <a:gd name="connsiteY8" fmla="*/ 178911 h 186173"/>
                <a:gd name="connsiteX9" fmla="*/ 178808 w 186036"/>
                <a:gd name="connsiteY9" fmla="*/ 172243 h 186173"/>
                <a:gd name="connsiteX10" fmla="*/ 185380 w 186036"/>
                <a:gd name="connsiteY10" fmla="*/ 7461 h 186173"/>
                <a:gd name="connsiteX11" fmla="*/ 178713 w 186036"/>
                <a:gd name="connsiteY11" fmla="*/ 698 h 18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036" h="186173">
                  <a:moveTo>
                    <a:pt x="178713" y="698"/>
                  </a:moveTo>
                  <a:cubicBezTo>
                    <a:pt x="130516" y="30607"/>
                    <a:pt x="65461" y="31464"/>
                    <a:pt x="14502" y="7556"/>
                  </a:cubicBezTo>
                  <a:cubicBezTo>
                    <a:pt x="12787" y="5937"/>
                    <a:pt x="10406" y="6413"/>
                    <a:pt x="8692" y="7842"/>
                  </a:cubicBezTo>
                  <a:cubicBezTo>
                    <a:pt x="8501" y="7937"/>
                    <a:pt x="8406" y="8128"/>
                    <a:pt x="8215" y="8223"/>
                  </a:cubicBezTo>
                  <a:cubicBezTo>
                    <a:pt x="8120" y="8413"/>
                    <a:pt x="7930" y="8509"/>
                    <a:pt x="7834" y="8699"/>
                  </a:cubicBezTo>
                  <a:cubicBezTo>
                    <a:pt x="6406" y="10414"/>
                    <a:pt x="5929" y="12890"/>
                    <a:pt x="7549" y="14605"/>
                  </a:cubicBezTo>
                  <a:cubicBezTo>
                    <a:pt x="31456" y="65468"/>
                    <a:pt x="30599" y="130524"/>
                    <a:pt x="691" y="178816"/>
                  </a:cubicBezTo>
                  <a:cubicBezTo>
                    <a:pt x="-1881" y="182911"/>
                    <a:pt x="3262" y="188055"/>
                    <a:pt x="7358" y="185483"/>
                  </a:cubicBezTo>
                  <a:cubicBezTo>
                    <a:pt x="55840" y="155384"/>
                    <a:pt x="121182" y="154717"/>
                    <a:pt x="172141" y="178911"/>
                  </a:cubicBezTo>
                  <a:cubicBezTo>
                    <a:pt x="176617" y="181102"/>
                    <a:pt x="180904" y="176720"/>
                    <a:pt x="178808" y="172243"/>
                  </a:cubicBezTo>
                  <a:cubicBezTo>
                    <a:pt x="154615" y="121285"/>
                    <a:pt x="155281" y="55848"/>
                    <a:pt x="185380" y="7461"/>
                  </a:cubicBezTo>
                  <a:cubicBezTo>
                    <a:pt x="187857" y="3175"/>
                    <a:pt x="182809" y="-1874"/>
                    <a:pt x="178713" y="698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04" name="组合 803">
            <a:extLst>
              <a:ext uri="{FF2B5EF4-FFF2-40B4-BE49-F238E27FC236}">
                <a16:creationId xmlns:a16="http://schemas.microsoft.com/office/drawing/2014/main" id="{82864F33-36CB-1B2E-303F-48047DECF977}"/>
              </a:ext>
            </a:extLst>
          </p:cNvPr>
          <p:cNvGrpSpPr/>
          <p:nvPr/>
        </p:nvGrpSpPr>
        <p:grpSpPr>
          <a:xfrm>
            <a:off x="3064545" y="243486"/>
            <a:ext cx="6070583" cy="538054"/>
            <a:chOff x="3356221" y="-1013683"/>
            <a:chExt cx="6070583" cy="538054"/>
          </a:xfrm>
          <a:gradFill flip="none" rotWithShape="1">
            <a:gsLst>
              <a:gs pos="0">
                <a:srgbClr val="FF0000">
                  <a:alpha val="19000"/>
                </a:srgbClr>
              </a:gs>
              <a:gs pos="100000">
                <a:srgbClr val="FF0000">
                  <a:alpha val="0"/>
                </a:srgbClr>
              </a:gs>
            </a:gsLst>
            <a:lin ang="16200000" scaled="1"/>
            <a:tileRect/>
          </a:gradFill>
        </p:grpSpPr>
        <p:sp>
          <p:nvSpPr>
            <p:cNvPr id="637" name="任意多边形 129">
              <a:extLst>
                <a:ext uri="{FF2B5EF4-FFF2-40B4-BE49-F238E27FC236}">
                  <a16:creationId xmlns:a16="http://schemas.microsoft.com/office/drawing/2014/main" id="{75EB0EC7-A10F-F134-6BB9-996C1274E2EC}"/>
                </a:ext>
              </a:extLst>
            </p:cNvPr>
            <p:cNvSpPr/>
            <p:nvPr/>
          </p:nvSpPr>
          <p:spPr>
            <a:xfrm rot="10800000">
              <a:off x="8734702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8" name="任意多边形 137">
              <a:extLst>
                <a:ext uri="{FF2B5EF4-FFF2-40B4-BE49-F238E27FC236}">
                  <a16:creationId xmlns:a16="http://schemas.microsoft.com/office/drawing/2014/main" id="{801288C8-12D2-B259-8A76-DE24D375E8E3}"/>
                </a:ext>
              </a:extLst>
            </p:cNvPr>
            <p:cNvSpPr/>
            <p:nvPr/>
          </p:nvSpPr>
          <p:spPr>
            <a:xfrm rot="10800000">
              <a:off x="7966347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9" name="任意多边形 138">
              <a:extLst>
                <a:ext uri="{FF2B5EF4-FFF2-40B4-BE49-F238E27FC236}">
                  <a16:creationId xmlns:a16="http://schemas.microsoft.com/office/drawing/2014/main" id="{D09A4196-AA84-5880-87E4-E48452C5B189}"/>
                </a:ext>
              </a:extLst>
            </p:cNvPr>
            <p:cNvSpPr/>
            <p:nvPr/>
          </p:nvSpPr>
          <p:spPr>
            <a:xfrm rot="10800000">
              <a:off x="7197993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0" name="任意多边形 139">
              <a:extLst>
                <a:ext uri="{FF2B5EF4-FFF2-40B4-BE49-F238E27FC236}">
                  <a16:creationId xmlns:a16="http://schemas.microsoft.com/office/drawing/2014/main" id="{3ABE0885-1C95-34D8-C237-27A4C4CE7CFE}"/>
                </a:ext>
              </a:extLst>
            </p:cNvPr>
            <p:cNvSpPr/>
            <p:nvPr/>
          </p:nvSpPr>
          <p:spPr>
            <a:xfrm rot="10800000">
              <a:off x="6429639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1" name="任意多边形 140">
              <a:extLst>
                <a:ext uri="{FF2B5EF4-FFF2-40B4-BE49-F238E27FC236}">
                  <a16:creationId xmlns:a16="http://schemas.microsoft.com/office/drawing/2014/main" id="{A12FB191-25DA-03A9-9437-3830288F2F13}"/>
                </a:ext>
              </a:extLst>
            </p:cNvPr>
            <p:cNvSpPr/>
            <p:nvPr/>
          </p:nvSpPr>
          <p:spPr>
            <a:xfrm rot="10800000">
              <a:off x="5661284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2" name="任意多边形 141">
              <a:extLst>
                <a:ext uri="{FF2B5EF4-FFF2-40B4-BE49-F238E27FC236}">
                  <a16:creationId xmlns:a16="http://schemas.microsoft.com/office/drawing/2014/main" id="{58187510-14DB-DD7F-42AB-39C716A4C8B5}"/>
                </a:ext>
              </a:extLst>
            </p:cNvPr>
            <p:cNvSpPr/>
            <p:nvPr/>
          </p:nvSpPr>
          <p:spPr>
            <a:xfrm rot="10800000">
              <a:off x="4892930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3" name="任意多边形 142">
              <a:extLst>
                <a:ext uri="{FF2B5EF4-FFF2-40B4-BE49-F238E27FC236}">
                  <a16:creationId xmlns:a16="http://schemas.microsoft.com/office/drawing/2014/main" id="{D3775CD9-2100-E5F7-DC49-1CC8B870FE76}"/>
                </a:ext>
              </a:extLst>
            </p:cNvPr>
            <p:cNvSpPr/>
            <p:nvPr/>
          </p:nvSpPr>
          <p:spPr>
            <a:xfrm rot="10800000">
              <a:off x="4124576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4" name="任意多边形 143">
              <a:extLst>
                <a:ext uri="{FF2B5EF4-FFF2-40B4-BE49-F238E27FC236}">
                  <a16:creationId xmlns:a16="http://schemas.microsoft.com/office/drawing/2014/main" id="{FAD4914D-A7A1-23F1-9606-8B9568F99743}"/>
                </a:ext>
              </a:extLst>
            </p:cNvPr>
            <p:cNvSpPr/>
            <p:nvPr/>
          </p:nvSpPr>
          <p:spPr>
            <a:xfrm rot="10800000">
              <a:off x="3356221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6" name="任意多边形 145">
              <a:extLst>
                <a:ext uri="{FF2B5EF4-FFF2-40B4-BE49-F238E27FC236}">
                  <a16:creationId xmlns:a16="http://schemas.microsoft.com/office/drawing/2014/main" id="{304055ED-FD85-F3A5-0BAF-C04A5C1486F9}"/>
                </a:ext>
              </a:extLst>
            </p:cNvPr>
            <p:cNvSpPr/>
            <p:nvPr/>
          </p:nvSpPr>
          <p:spPr>
            <a:xfrm rot="10800000">
              <a:off x="8445831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7" name="任意多边形 146">
              <a:extLst>
                <a:ext uri="{FF2B5EF4-FFF2-40B4-BE49-F238E27FC236}">
                  <a16:creationId xmlns:a16="http://schemas.microsoft.com/office/drawing/2014/main" id="{D583F664-990F-3C5F-CBED-77537EC195FE}"/>
                </a:ext>
              </a:extLst>
            </p:cNvPr>
            <p:cNvSpPr/>
            <p:nvPr/>
          </p:nvSpPr>
          <p:spPr>
            <a:xfrm rot="10800000">
              <a:off x="7677476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8" name="任意多边形 147">
              <a:extLst>
                <a:ext uri="{FF2B5EF4-FFF2-40B4-BE49-F238E27FC236}">
                  <a16:creationId xmlns:a16="http://schemas.microsoft.com/office/drawing/2014/main" id="{43ADCE9D-B992-28F0-7823-B2BFF0A1B7BF}"/>
                </a:ext>
              </a:extLst>
            </p:cNvPr>
            <p:cNvSpPr/>
            <p:nvPr/>
          </p:nvSpPr>
          <p:spPr>
            <a:xfrm rot="10800000">
              <a:off x="6909122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9" name="任意多边形 148">
              <a:extLst>
                <a:ext uri="{FF2B5EF4-FFF2-40B4-BE49-F238E27FC236}">
                  <a16:creationId xmlns:a16="http://schemas.microsoft.com/office/drawing/2014/main" id="{3435DB39-A7D6-3ED9-6EB8-FE327E54A55A}"/>
                </a:ext>
              </a:extLst>
            </p:cNvPr>
            <p:cNvSpPr/>
            <p:nvPr/>
          </p:nvSpPr>
          <p:spPr>
            <a:xfrm rot="10800000">
              <a:off x="6140768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0" name="任意多边形 149">
              <a:extLst>
                <a:ext uri="{FF2B5EF4-FFF2-40B4-BE49-F238E27FC236}">
                  <a16:creationId xmlns:a16="http://schemas.microsoft.com/office/drawing/2014/main" id="{C06AEEA6-A9D1-5507-0A84-454BB2653038}"/>
                </a:ext>
              </a:extLst>
            </p:cNvPr>
            <p:cNvSpPr/>
            <p:nvPr/>
          </p:nvSpPr>
          <p:spPr>
            <a:xfrm rot="10800000">
              <a:off x="5372413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1" name="任意多边形 150">
              <a:extLst>
                <a:ext uri="{FF2B5EF4-FFF2-40B4-BE49-F238E27FC236}">
                  <a16:creationId xmlns:a16="http://schemas.microsoft.com/office/drawing/2014/main" id="{49E50248-D858-FFE4-03F6-C18F2F7AF108}"/>
                </a:ext>
              </a:extLst>
            </p:cNvPr>
            <p:cNvSpPr/>
            <p:nvPr/>
          </p:nvSpPr>
          <p:spPr>
            <a:xfrm rot="10800000">
              <a:off x="4604059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2" name="任意多边形 151">
              <a:extLst>
                <a:ext uri="{FF2B5EF4-FFF2-40B4-BE49-F238E27FC236}">
                  <a16:creationId xmlns:a16="http://schemas.microsoft.com/office/drawing/2014/main" id="{73DF7E05-98EE-8D54-691D-F2825DD4B184}"/>
                </a:ext>
              </a:extLst>
            </p:cNvPr>
            <p:cNvSpPr/>
            <p:nvPr/>
          </p:nvSpPr>
          <p:spPr>
            <a:xfrm rot="10800000">
              <a:off x="3835704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5" name="任意多边形 154">
              <a:extLst>
                <a:ext uri="{FF2B5EF4-FFF2-40B4-BE49-F238E27FC236}">
                  <a16:creationId xmlns:a16="http://schemas.microsoft.com/office/drawing/2014/main" id="{7E6DB208-BEE9-C696-6E90-A3D7C43D9655}"/>
                </a:ext>
              </a:extLst>
            </p:cNvPr>
            <p:cNvSpPr/>
            <p:nvPr/>
          </p:nvSpPr>
          <p:spPr>
            <a:xfrm rot="10800000">
              <a:off x="8152458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6" name="任意多边形 155">
              <a:extLst>
                <a:ext uri="{FF2B5EF4-FFF2-40B4-BE49-F238E27FC236}">
                  <a16:creationId xmlns:a16="http://schemas.microsoft.com/office/drawing/2014/main" id="{A61CE06A-42BC-9976-B823-5D954922FB87}"/>
                </a:ext>
              </a:extLst>
            </p:cNvPr>
            <p:cNvSpPr/>
            <p:nvPr/>
          </p:nvSpPr>
          <p:spPr>
            <a:xfrm rot="10800000">
              <a:off x="7384172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7" name="任意多边形 156">
              <a:extLst>
                <a:ext uri="{FF2B5EF4-FFF2-40B4-BE49-F238E27FC236}">
                  <a16:creationId xmlns:a16="http://schemas.microsoft.com/office/drawing/2014/main" id="{7C3A5E13-505D-4D8C-D65E-90DB4E984856}"/>
                </a:ext>
              </a:extLst>
            </p:cNvPr>
            <p:cNvSpPr/>
            <p:nvPr/>
          </p:nvSpPr>
          <p:spPr>
            <a:xfrm rot="10800000">
              <a:off x="6615886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8" name="任意多边形 157">
              <a:extLst>
                <a:ext uri="{FF2B5EF4-FFF2-40B4-BE49-F238E27FC236}">
                  <a16:creationId xmlns:a16="http://schemas.microsoft.com/office/drawing/2014/main" id="{129637FF-280B-6978-3C82-F06F21371C37}"/>
                </a:ext>
              </a:extLst>
            </p:cNvPr>
            <p:cNvSpPr/>
            <p:nvPr/>
          </p:nvSpPr>
          <p:spPr>
            <a:xfrm rot="10800000">
              <a:off x="5847601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9" name="任意多边形 158">
              <a:extLst>
                <a:ext uri="{FF2B5EF4-FFF2-40B4-BE49-F238E27FC236}">
                  <a16:creationId xmlns:a16="http://schemas.microsoft.com/office/drawing/2014/main" id="{C23B51DE-21D6-DD91-227F-53B01A8DA4E5}"/>
                </a:ext>
              </a:extLst>
            </p:cNvPr>
            <p:cNvSpPr/>
            <p:nvPr/>
          </p:nvSpPr>
          <p:spPr>
            <a:xfrm rot="10800000">
              <a:off x="5079315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00" name="任意多边形 159">
              <a:extLst>
                <a:ext uri="{FF2B5EF4-FFF2-40B4-BE49-F238E27FC236}">
                  <a16:creationId xmlns:a16="http://schemas.microsoft.com/office/drawing/2014/main" id="{28D4B951-46E1-CE95-94EA-EC055F993BF9}"/>
                </a:ext>
              </a:extLst>
            </p:cNvPr>
            <p:cNvSpPr/>
            <p:nvPr/>
          </p:nvSpPr>
          <p:spPr>
            <a:xfrm rot="10800000">
              <a:off x="4311029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805" name="组合 804">
            <a:extLst>
              <a:ext uri="{FF2B5EF4-FFF2-40B4-BE49-F238E27FC236}">
                <a16:creationId xmlns:a16="http://schemas.microsoft.com/office/drawing/2014/main" id="{1AFB83AF-A381-FF78-D7CB-7C7AA5E2DB7A}"/>
              </a:ext>
            </a:extLst>
          </p:cNvPr>
          <p:cNvGrpSpPr/>
          <p:nvPr/>
        </p:nvGrpSpPr>
        <p:grpSpPr>
          <a:xfrm>
            <a:off x="9070343" y="188914"/>
            <a:ext cx="986489" cy="2122263"/>
            <a:chOff x="2164547" y="188914"/>
            <a:chExt cx="684299" cy="1472153"/>
          </a:xfrm>
        </p:grpSpPr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AD4D152D-98DD-FC92-4A4C-67DC6282ED3F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9995530-28A4-C3FF-19B1-FFC5A33FE94B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68D63952-53FE-B7AD-95B8-ADFE4ED371DF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31" name="组合 930">
            <a:extLst>
              <a:ext uri="{FF2B5EF4-FFF2-40B4-BE49-F238E27FC236}">
                <a16:creationId xmlns:a16="http://schemas.microsoft.com/office/drawing/2014/main" id="{76A45FC8-8596-2797-AFF7-9B7E43D9C090}"/>
              </a:ext>
            </a:extLst>
          </p:cNvPr>
          <p:cNvGrpSpPr/>
          <p:nvPr/>
        </p:nvGrpSpPr>
        <p:grpSpPr>
          <a:xfrm>
            <a:off x="3401614" y="2224585"/>
            <a:ext cx="5395394" cy="2198207"/>
            <a:chOff x="3515229" y="2224585"/>
            <a:chExt cx="5395394" cy="2198207"/>
          </a:xfrm>
        </p:grpSpPr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0ED5B66D-C3C8-0F50-DFFC-1274C7B2DA2A}"/>
                </a:ext>
              </a:extLst>
            </p:cNvPr>
            <p:cNvSpPr txBox="1"/>
            <p:nvPr/>
          </p:nvSpPr>
          <p:spPr>
            <a:xfrm>
              <a:off x="7783563" y="2637688"/>
              <a:ext cx="738664" cy="178510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3600" spc="-300" dirty="0">
                  <a:gradFill flip="none" rotWithShape="1">
                    <a:gsLst>
                      <a:gs pos="0">
                        <a:srgbClr val="FF0000"/>
                      </a:gs>
                      <a:gs pos="100000">
                        <a:srgbClr val="C9121D"/>
                      </a:gs>
                    </a:gsLst>
                    <a:lin ang="0" scaled="1"/>
                    <a:tileRect/>
                  </a:gra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历史发展</a:t>
              </a:r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909A4738-DC39-95EE-48A3-4F64E635930F}"/>
                </a:ext>
              </a:extLst>
            </p:cNvPr>
            <p:cNvGrpSpPr/>
            <p:nvPr/>
          </p:nvGrpSpPr>
          <p:grpSpPr>
            <a:xfrm>
              <a:off x="8426567" y="2224585"/>
              <a:ext cx="484056" cy="907473"/>
              <a:chOff x="8426567" y="2224585"/>
              <a:chExt cx="484056" cy="907473"/>
            </a:xfrm>
          </p:grpSpPr>
          <p:sp>
            <p:nvSpPr>
              <p:cNvPr id="2" name="矩形: 圆角 1">
                <a:extLst>
                  <a:ext uri="{FF2B5EF4-FFF2-40B4-BE49-F238E27FC236}">
                    <a16:creationId xmlns:a16="http://schemas.microsoft.com/office/drawing/2014/main" id="{9318FD6F-1ACB-CDAE-B93C-85A3A999E506}"/>
                  </a:ext>
                </a:extLst>
              </p:cNvPr>
              <p:cNvSpPr/>
              <p:nvPr/>
            </p:nvSpPr>
            <p:spPr>
              <a:xfrm>
                <a:off x="8426567" y="2224585"/>
                <a:ext cx="484056" cy="90747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EDDB6C71-8B84-090F-A869-A1F72A7F9712}"/>
                  </a:ext>
                </a:extLst>
              </p:cNvPr>
              <p:cNvSpPr txBox="1"/>
              <p:nvPr/>
            </p:nvSpPr>
            <p:spPr>
              <a:xfrm>
                <a:off x="8447649" y="2273960"/>
                <a:ext cx="461665" cy="784830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第一章</a:t>
                </a:r>
              </a:p>
            </p:txBody>
          </p:sp>
        </p:grpSp>
        <p:sp>
          <p:nvSpPr>
            <p:cNvPr id="919" name="文本框 918">
              <a:extLst>
                <a:ext uri="{FF2B5EF4-FFF2-40B4-BE49-F238E27FC236}">
                  <a16:creationId xmlns:a16="http://schemas.microsoft.com/office/drawing/2014/main" id="{7F350937-C03F-19E1-536D-9D9860826253}"/>
                </a:ext>
              </a:extLst>
            </p:cNvPr>
            <p:cNvSpPr txBox="1"/>
            <p:nvPr/>
          </p:nvSpPr>
          <p:spPr>
            <a:xfrm>
              <a:off x="6360785" y="2637688"/>
              <a:ext cx="738664" cy="178510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>
              <a:defPPr>
                <a:defRPr lang="zh-CN"/>
              </a:defPPr>
              <a:lvl1pPr>
                <a:defRPr sz="3600" spc="-300">
                  <a:gradFill flip="none" rotWithShape="1">
                    <a:gsLst>
                      <a:gs pos="0">
                        <a:srgbClr val="FF0000"/>
                      </a:gs>
                      <a:gs pos="100000">
                        <a:srgbClr val="C9121D"/>
                      </a:gs>
                    </a:gsLst>
                    <a:lin ang="0" scaled="1"/>
                    <a:tileRect/>
                  </a:gradFill>
                  <a:latin typeface="HarmonyOS Sans SC Light" panose="00000400000000000000" pitchFamily="2" charset="-122"/>
                  <a:ea typeface="楷体" panose="02010609060101010101" pitchFamily="49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风俗习惯</a:t>
              </a:r>
            </a:p>
          </p:txBody>
        </p:sp>
        <p:grpSp>
          <p:nvGrpSpPr>
            <p:cNvPr id="920" name="组合 919">
              <a:extLst>
                <a:ext uri="{FF2B5EF4-FFF2-40B4-BE49-F238E27FC236}">
                  <a16:creationId xmlns:a16="http://schemas.microsoft.com/office/drawing/2014/main" id="{89D435E9-DB69-DC88-4407-6EF0E3EF7595}"/>
                </a:ext>
              </a:extLst>
            </p:cNvPr>
            <p:cNvGrpSpPr/>
            <p:nvPr/>
          </p:nvGrpSpPr>
          <p:grpSpPr>
            <a:xfrm>
              <a:off x="7003789" y="2224585"/>
              <a:ext cx="484056" cy="907473"/>
              <a:chOff x="8426567" y="2224585"/>
              <a:chExt cx="484056" cy="907473"/>
            </a:xfrm>
          </p:grpSpPr>
          <p:sp>
            <p:nvSpPr>
              <p:cNvPr id="921" name="矩形: 圆角 920">
                <a:extLst>
                  <a:ext uri="{FF2B5EF4-FFF2-40B4-BE49-F238E27FC236}">
                    <a16:creationId xmlns:a16="http://schemas.microsoft.com/office/drawing/2014/main" id="{3492D7DD-D120-31A1-E988-F3F18A2F8AF1}"/>
                  </a:ext>
                </a:extLst>
              </p:cNvPr>
              <p:cNvSpPr/>
              <p:nvPr/>
            </p:nvSpPr>
            <p:spPr>
              <a:xfrm>
                <a:off x="8426567" y="2224585"/>
                <a:ext cx="484056" cy="90747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2" name="文本框 921">
                <a:extLst>
                  <a:ext uri="{FF2B5EF4-FFF2-40B4-BE49-F238E27FC236}">
                    <a16:creationId xmlns:a16="http://schemas.microsoft.com/office/drawing/2014/main" id="{D7104E70-299B-AEC0-2667-4E35C12BC40E}"/>
                  </a:ext>
                </a:extLst>
              </p:cNvPr>
              <p:cNvSpPr txBox="1"/>
              <p:nvPr/>
            </p:nvSpPr>
            <p:spPr>
              <a:xfrm>
                <a:off x="8447649" y="2273960"/>
                <a:ext cx="461665" cy="784830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第二章</a:t>
                </a:r>
              </a:p>
            </p:txBody>
          </p:sp>
        </p:grpSp>
        <p:sp>
          <p:nvSpPr>
            <p:cNvPr id="923" name="文本框 922">
              <a:extLst>
                <a:ext uri="{FF2B5EF4-FFF2-40B4-BE49-F238E27FC236}">
                  <a16:creationId xmlns:a16="http://schemas.microsoft.com/office/drawing/2014/main" id="{E0C839D2-3669-68BC-8243-03DDA9E47785}"/>
                </a:ext>
              </a:extLst>
            </p:cNvPr>
            <p:cNvSpPr txBox="1"/>
            <p:nvPr/>
          </p:nvSpPr>
          <p:spPr>
            <a:xfrm>
              <a:off x="4938007" y="2637688"/>
              <a:ext cx="738664" cy="178510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>
              <a:defPPr>
                <a:defRPr lang="zh-CN"/>
              </a:defPPr>
              <a:lvl1pPr>
                <a:defRPr sz="3600" spc="-300">
                  <a:gradFill flip="none" rotWithShape="1">
                    <a:gsLst>
                      <a:gs pos="0">
                        <a:srgbClr val="FF0000"/>
                      </a:gs>
                      <a:gs pos="100000">
                        <a:srgbClr val="C9121D"/>
                      </a:gs>
                    </a:gsLst>
                    <a:lin ang="0" scaled="1"/>
                    <a:tileRect/>
                  </a:gradFill>
                  <a:latin typeface="HarmonyOS Sans SC Light" panose="00000400000000000000" pitchFamily="2" charset="-122"/>
                  <a:ea typeface="楷体" panose="02010609060101010101" pitchFamily="49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节日活动</a:t>
              </a:r>
            </a:p>
          </p:txBody>
        </p:sp>
        <p:grpSp>
          <p:nvGrpSpPr>
            <p:cNvPr id="924" name="组合 923">
              <a:extLst>
                <a:ext uri="{FF2B5EF4-FFF2-40B4-BE49-F238E27FC236}">
                  <a16:creationId xmlns:a16="http://schemas.microsoft.com/office/drawing/2014/main" id="{A298A8BE-CBF5-3DDC-D8E7-6D91FB690C9D}"/>
                </a:ext>
              </a:extLst>
            </p:cNvPr>
            <p:cNvGrpSpPr/>
            <p:nvPr/>
          </p:nvGrpSpPr>
          <p:grpSpPr>
            <a:xfrm>
              <a:off x="5581011" y="2224585"/>
              <a:ext cx="484056" cy="907473"/>
              <a:chOff x="8426567" y="2224585"/>
              <a:chExt cx="484056" cy="907473"/>
            </a:xfrm>
          </p:grpSpPr>
          <p:sp>
            <p:nvSpPr>
              <p:cNvPr id="925" name="矩形: 圆角 924">
                <a:extLst>
                  <a:ext uri="{FF2B5EF4-FFF2-40B4-BE49-F238E27FC236}">
                    <a16:creationId xmlns:a16="http://schemas.microsoft.com/office/drawing/2014/main" id="{3D070BC5-B69C-FCC6-A4A9-BF3741AEA4CE}"/>
                  </a:ext>
                </a:extLst>
              </p:cNvPr>
              <p:cNvSpPr/>
              <p:nvPr/>
            </p:nvSpPr>
            <p:spPr>
              <a:xfrm>
                <a:off x="8426567" y="2224585"/>
                <a:ext cx="484056" cy="90747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6" name="文本框 925">
                <a:extLst>
                  <a:ext uri="{FF2B5EF4-FFF2-40B4-BE49-F238E27FC236}">
                    <a16:creationId xmlns:a16="http://schemas.microsoft.com/office/drawing/2014/main" id="{05E4DA38-3326-CD4A-118C-4BBB918E9C11}"/>
                  </a:ext>
                </a:extLst>
              </p:cNvPr>
              <p:cNvSpPr txBox="1"/>
              <p:nvPr/>
            </p:nvSpPr>
            <p:spPr>
              <a:xfrm>
                <a:off x="8447649" y="2273960"/>
                <a:ext cx="461665" cy="784830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第三章</a:t>
                </a:r>
              </a:p>
            </p:txBody>
          </p:sp>
        </p:grpSp>
        <p:sp>
          <p:nvSpPr>
            <p:cNvPr id="927" name="文本框 926">
              <a:extLst>
                <a:ext uri="{FF2B5EF4-FFF2-40B4-BE49-F238E27FC236}">
                  <a16:creationId xmlns:a16="http://schemas.microsoft.com/office/drawing/2014/main" id="{51401F70-20EE-A3C1-8D22-FBBA048BAF3D}"/>
                </a:ext>
              </a:extLst>
            </p:cNvPr>
            <p:cNvSpPr txBox="1"/>
            <p:nvPr/>
          </p:nvSpPr>
          <p:spPr>
            <a:xfrm>
              <a:off x="3515229" y="2637688"/>
              <a:ext cx="738664" cy="178510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>
              <a:defPPr>
                <a:defRPr lang="zh-CN"/>
              </a:defPPr>
              <a:lvl1pPr>
                <a:defRPr sz="3600" spc="-300">
                  <a:gradFill flip="none" rotWithShape="1">
                    <a:gsLst>
                      <a:gs pos="0">
                        <a:srgbClr val="FF0000"/>
                      </a:gs>
                      <a:gs pos="100000">
                        <a:srgbClr val="C9121D"/>
                      </a:gs>
                    </a:gsLst>
                    <a:lin ang="0" scaled="1"/>
                    <a:tileRect/>
                  </a:gradFill>
                  <a:latin typeface="HarmonyOS Sans SC Light" panose="00000400000000000000" pitchFamily="2" charset="-122"/>
                  <a:ea typeface="楷体" panose="02010609060101010101" pitchFamily="49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节令食品</a:t>
              </a:r>
            </a:p>
          </p:txBody>
        </p:sp>
        <p:grpSp>
          <p:nvGrpSpPr>
            <p:cNvPr id="928" name="组合 927">
              <a:extLst>
                <a:ext uri="{FF2B5EF4-FFF2-40B4-BE49-F238E27FC236}">
                  <a16:creationId xmlns:a16="http://schemas.microsoft.com/office/drawing/2014/main" id="{FE40D462-5399-A44A-3234-635EC6AA0FD7}"/>
                </a:ext>
              </a:extLst>
            </p:cNvPr>
            <p:cNvGrpSpPr/>
            <p:nvPr/>
          </p:nvGrpSpPr>
          <p:grpSpPr>
            <a:xfrm>
              <a:off x="4158233" y="2224585"/>
              <a:ext cx="484056" cy="907473"/>
              <a:chOff x="8426567" y="2224585"/>
              <a:chExt cx="484056" cy="907473"/>
            </a:xfrm>
          </p:grpSpPr>
          <p:sp>
            <p:nvSpPr>
              <p:cNvPr id="929" name="矩形: 圆角 928">
                <a:extLst>
                  <a:ext uri="{FF2B5EF4-FFF2-40B4-BE49-F238E27FC236}">
                    <a16:creationId xmlns:a16="http://schemas.microsoft.com/office/drawing/2014/main" id="{8D3E7D20-4F94-B55E-A17E-02638D8E2A87}"/>
                  </a:ext>
                </a:extLst>
              </p:cNvPr>
              <p:cNvSpPr/>
              <p:nvPr/>
            </p:nvSpPr>
            <p:spPr>
              <a:xfrm>
                <a:off x="8426567" y="2224585"/>
                <a:ext cx="484056" cy="90747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0" name="文本框 929">
                <a:extLst>
                  <a:ext uri="{FF2B5EF4-FFF2-40B4-BE49-F238E27FC236}">
                    <a16:creationId xmlns:a16="http://schemas.microsoft.com/office/drawing/2014/main" id="{BFA04DCA-B5D2-7F7D-6A7E-CBF94254F1FC}"/>
                  </a:ext>
                </a:extLst>
              </p:cNvPr>
              <p:cNvSpPr txBox="1"/>
              <p:nvPr/>
            </p:nvSpPr>
            <p:spPr>
              <a:xfrm>
                <a:off x="8447649" y="2273960"/>
                <a:ext cx="461665" cy="784830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第四章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68140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图形 22">
            <a:extLst>
              <a:ext uri="{FF2B5EF4-FFF2-40B4-BE49-F238E27FC236}">
                <a16:creationId xmlns:a16="http://schemas.microsoft.com/office/drawing/2014/main" id="{C56089D4-EEEE-4565-00B5-263570DE747F}"/>
              </a:ext>
            </a:extLst>
          </p:cNvPr>
          <p:cNvGrpSpPr/>
          <p:nvPr/>
        </p:nvGrpSpPr>
        <p:grpSpPr>
          <a:xfrm>
            <a:off x="8672110" y="4117784"/>
            <a:ext cx="1131458" cy="1220529"/>
            <a:chOff x="5691187" y="2990865"/>
            <a:chExt cx="808670" cy="872330"/>
          </a:xfrm>
        </p:grpSpPr>
        <p:grpSp>
          <p:nvGrpSpPr>
            <p:cNvPr id="11" name="图形 22">
              <a:extLst>
                <a:ext uri="{FF2B5EF4-FFF2-40B4-BE49-F238E27FC236}">
                  <a16:creationId xmlns:a16="http://schemas.microsoft.com/office/drawing/2014/main" id="{FF7CA693-9F84-BCCC-89DA-080CCB7D332B}"/>
                </a:ext>
              </a:extLst>
            </p:cNvPr>
            <p:cNvGrpSpPr/>
            <p:nvPr/>
          </p:nvGrpSpPr>
          <p:grpSpPr>
            <a:xfrm>
              <a:off x="5691187" y="2990865"/>
              <a:ext cx="808670" cy="872330"/>
              <a:chOff x="5691187" y="2990865"/>
              <a:chExt cx="808670" cy="872330"/>
            </a:xfrm>
          </p:grpSpPr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F6AC1C5A-E49F-02C7-1E17-BE89702B0EE8}"/>
                  </a:ext>
                </a:extLst>
              </p:cNvPr>
              <p:cNvSpPr/>
              <p:nvPr/>
            </p:nvSpPr>
            <p:spPr>
              <a:xfrm>
                <a:off x="5948457" y="2990865"/>
                <a:ext cx="281368" cy="46275"/>
              </a:xfrm>
              <a:custGeom>
                <a:avLst/>
                <a:gdLst>
                  <a:gd name="connsiteX0" fmla="*/ 0 w 281368"/>
                  <a:gd name="connsiteY0" fmla="*/ 30083 h 46275"/>
                  <a:gd name="connsiteX1" fmla="*/ 78010 w 281368"/>
                  <a:gd name="connsiteY1" fmla="*/ 9795 h 46275"/>
                  <a:gd name="connsiteX2" fmla="*/ 281369 w 281368"/>
                  <a:gd name="connsiteY2" fmla="*/ 25988 h 46275"/>
                  <a:gd name="connsiteX3" fmla="*/ 203359 w 281368"/>
                  <a:gd name="connsiteY3" fmla="*/ 46276 h 46275"/>
                  <a:gd name="connsiteX4" fmla="*/ 0 w 281368"/>
                  <a:gd name="connsiteY4" fmla="*/ 30083 h 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368" h="46275">
                    <a:moveTo>
                      <a:pt x="0" y="30083"/>
                    </a:moveTo>
                    <a:lnTo>
                      <a:pt x="78010" y="9795"/>
                    </a:lnTo>
                    <a:cubicBezTo>
                      <a:pt x="146018" y="-7921"/>
                      <a:pt x="216313" y="-1063"/>
                      <a:pt x="281369" y="25988"/>
                    </a:cubicBezTo>
                    <a:lnTo>
                      <a:pt x="203359" y="46276"/>
                    </a:lnTo>
                    <a:cubicBezTo>
                      <a:pt x="138303" y="19225"/>
                      <a:pt x="68009" y="12367"/>
                      <a:pt x="0" y="30083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D88F4B4C-26E6-960F-454A-9722C749022F}"/>
                  </a:ext>
                </a:extLst>
              </p:cNvPr>
              <p:cNvSpPr/>
              <p:nvPr/>
            </p:nvSpPr>
            <p:spPr>
              <a:xfrm>
                <a:off x="6151816" y="3016853"/>
                <a:ext cx="348041" cy="836580"/>
              </a:xfrm>
              <a:custGeom>
                <a:avLst/>
                <a:gdLst>
                  <a:gd name="connsiteX0" fmla="*/ 0 w 348041"/>
                  <a:gd name="connsiteY0" fmla="*/ 20288 h 836580"/>
                  <a:gd name="connsiteX1" fmla="*/ 78010 w 348041"/>
                  <a:gd name="connsiteY1" fmla="*/ 0 h 836580"/>
                  <a:gd name="connsiteX2" fmla="*/ 321088 w 348041"/>
                  <a:gd name="connsiteY2" fmla="*/ 274415 h 836580"/>
                  <a:gd name="connsiteX3" fmla="*/ 120110 w 348041"/>
                  <a:gd name="connsiteY3" fmla="*/ 806958 h 836580"/>
                  <a:gd name="connsiteX4" fmla="*/ 90583 w 348041"/>
                  <a:gd name="connsiteY4" fmla="*/ 816293 h 836580"/>
                  <a:gd name="connsiteX5" fmla="*/ 12573 w 348041"/>
                  <a:gd name="connsiteY5" fmla="*/ 836581 h 836580"/>
                  <a:gd name="connsiteX6" fmla="*/ 42100 w 348041"/>
                  <a:gd name="connsiteY6" fmla="*/ 827246 h 836580"/>
                  <a:gd name="connsiteX7" fmla="*/ 243078 w 348041"/>
                  <a:gd name="connsiteY7" fmla="*/ 294703 h 836580"/>
                  <a:gd name="connsiteX8" fmla="*/ 0 w 348041"/>
                  <a:gd name="connsiteY8" fmla="*/ 20288 h 83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041" h="836580">
                    <a:moveTo>
                      <a:pt x="0" y="20288"/>
                    </a:moveTo>
                    <a:lnTo>
                      <a:pt x="78010" y="0"/>
                    </a:lnTo>
                    <a:cubicBezTo>
                      <a:pt x="184309" y="44196"/>
                      <a:pt x="276415" y="142208"/>
                      <a:pt x="321088" y="274415"/>
                    </a:cubicBezTo>
                    <a:cubicBezTo>
                      <a:pt x="397002" y="499110"/>
                      <a:pt x="307086" y="737616"/>
                      <a:pt x="120110" y="806958"/>
                    </a:cubicBezTo>
                    <a:cubicBezTo>
                      <a:pt x="110299" y="810578"/>
                      <a:pt x="100489" y="813721"/>
                      <a:pt x="90583" y="816293"/>
                    </a:cubicBezTo>
                    <a:lnTo>
                      <a:pt x="12573" y="836581"/>
                    </a:lnTo>
                    <a:cubicBezTo>
                      <a:pt x="22479" y="834009"/>
                      <a:pt x="32290" y="830866"/>
                      <a:pt x="42100" y="827246"/>
                    </a:cubicBezTo>
                    <a:cubicBezTo>
                      <a:pt x="228981" y="757809"/>
                      <a:pt x="318992" y="519398"/>
                      <a:pt x="243078" y="294703"/>
                    </a:cubicBezTo>
                    <a:cubicBezTo>
                      <a:pt x="198406" y="162497"/>
                      <a:pt x="106299" y="64484"/>
                      <a:pt x="0" y="20288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CD800AC4-9FD4-8D9C-63F0-A5CE58ABE9E6}"/>
                  </a:ext>
                </a:extLst>
              </p:cNvPr>
              <p:cNvSpPr/>
              <p:nvPr/>
            </p:nvSpPr>
            <p:spPr>
              <a:xfrm>
                <a:off x="5691187" y="3011147"/>
                <a:ext cx="730660" cy="852048"/>
              </a:xfrm>
              <a:custGeom>
                <a:avLst/>
                <a:gdLst>
                  <a:gd name="connsiteX0" fmla="*/ 460628 w 730660"/>
                  <a:gd name="connsiteY0" fmla="*/ 25994 h 852048"/>
                  <a:gd name="connsiteX1" fmla="*/ 703706 w 730660"/>
                  <a:gd name="connsiteY1" fmla="*/ 300409 h 852048"/>
                  <a:gd name="connsiteX2" fmla="*/ 502729 w 730660"/>
                  <a:gd name="connsiteY2" fmla="*/ 832952 h 852048"/>
                  <a:gd name="connsiteX3" fmla="*/ 270033 w 730660"/>
                  <a:gd name="connsiteY3" fmla="*/ 826094 h 852048"/>
                  <a:gd name="connsiteX4" fmla="*/ 26955 w 730660"/>
                  <a:gd name="connsiteY4" fmla="*/ 551774 h 852048"/>
                  <a:gd name="connsiteX5" fmla="*/ 227837 w 730660"/>
                  <a:gd name="connsiteY5" fmla="*/ 19136 h 852048"/>
                  <a:gd name="connsiteX6" fmla="*/ 460628 w 730660"/>
                  <a:gd name="connsiteY6" fmla="*/ 25994 h 85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660" h="852048">
                    <a:moveTo>
                      <a:pt x="460628" y="25994"/>
                    </a:moveTo>
                    <a:cubicBezTo>
                      <a:pt x="566927" y="70190"/>
                      <a:pt x="659034" y="168202"/>
                      <a:pt x="703706" y="300409"/>
                    </a:cubicBezTo>
                    <a:cubicBezTo>
                      <a:pt x="779621" y="525104"/>
                      <a:pt x="689705" y="763610"/>
                      <a:pt x="502729" y="832952"/>
                    </a:cubicBezTo>
                    <a:cubicBezTo>
                      <a:pt x="425767" y="861527"/>
                      <a:pt x="344423" y="857050"/>
                      <a:pt x="270033" y="826094"/>
                    </a:cubicBezTo>
                    <a:cubicBezTo>
                      <a:pt x="163734" y="781993"/>
                      <a:pt x="71627" y="683981"/>
                      <a:pt x="26955" y="551774"/>
                    </a:cubicBezTo>
                    <a:cubicBezTo>
                      <a:pt x="-48959" y="326984"/>
                      <a:pt x="40957" y="88478"/>
                      <a:pt x="227837" y="19136"/>
                    </a:cubicBezTo>
                    <a:cubicBezTo>
                      <a:pt x="304799" y="-9535"/>
                      <a:pt x="386143" y="-4963"/>
                      <a:pt x="460628" y="25994"/>
                    </a:cubicBezTo>
                    <a:close/>
                  </a:path>
                </a:pathLst>
              </a:custGeom>
              <a:solidFill>
                <a:srgbClr val="FDC6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62FFB51A-D9A1-43C5-9D2A-0D261ED11D1A}"/>
                </a:ext>
              </a:extLst>
            </p:cNvPr>
            <p:cNvSpPr/>
            <p:nvPr/>
          </p:nvSpPr>
          <p:spPr>
            <a:xfrm>
              <a:off x="5754981" y="3096032"/>
              <a:ext cx="602018" cy="697747"/>
            </a:xfrm>
            <a:custGeom>
              <a:avLst/>
              <a:gdLst>
                <a:gd name="connsiteX0" fmla="*/ 377499 w 602018"/>
                <a:gd name="connsiteY0" fmla="*/ 20452 h 697747"/>
                <a:gd name="connsiteX1" fmla="*/ 592097 w 602018"/>
                <a:gd name="connsiteY1" fmla="*/ 466413 h 697747"/>
                <a:gd name="connsiteX2" fmla="*/ 224432 w 602018"/>
                <a:gd name="connsiteY2" fmla="*/ 677296 h 697747"/>
                <a:gd name="connsiteX3" fmla="*/ 9929 w 602018"/>
                <a:gd name="connsiteY3" fmla="*/ 231240 h 697747"/>
                <a:gd name="connsiteX4" fmla="*/ 377499 w 602018"/>
                <a:gd name="connsiteY4" fmla="*/ 20452 h 697747"/>
                <a:gd name="connsiteX5" fmla="*/ 229956 w 602018"/>
                <a:gd name="connsiteY5" fmla="*/ 653674 h 697747"/>
                <a:gd name="connsiteX6" fmla="*/ 571237 w 602018"/>
                <a:gd name="connsiteY6" fmla="*/ 457935 h 697747"/>
                <a:gd name="connsiteX7" fmla="*/ 372069 w 602018"/>
                <a:gd name="connsiteY7" fmla="*/ 43884 h 697747"/>
                <a:gd name="connsiteX8" fmla="*/ 30693 w 602018"/>
                <a:gd name="connsiteY8" fmla="*/ 239623 h 697747"/>
                <a:gd name="connsiteX9" fmla="*/ 229956 w 602018"/>
                <a:gd name="connsiteY9" fmla="*/ 653674 h 69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018" h="697747">
                  <a:moveTo>
                    <a:pt x="377499" y="20452"/>
                  </a:moveTo>
                  <a:cubicBezTo>
                    <a:pt x="537995" y="85317"/>
                    <a:pt x="634293" y="285343"/>
                    <a:pt x="592097" y="466413"/>
                  </a:cubicBezTo>
                  <a:cubicBezTo>
                    <a:pt x="549901" y="647578"/>
                    <a:pt x="385023" y="742162"/>
                    <a:pt x="224432" y="677296"/>
                  </a:cubicBezTo>
                  <a:cubicBezTo>
                    <a:pt x="63935" y="612431"/>
                    <a:pt x="-32267" y="412311"/>
                    <a:pt x="9929" y="231240"/>
                  </a:cubicBezTo>
                  <a:cubicBezTo>
                    <a:pt x="52124" y="50170"/>
                    <a:pt x="217002" y="-44413"/>
                    <a:pt x="377499" y="20452"/>
                  </a:cubicBezTo>
                  <a:close/>
                  <a:moveTo>
                    <a:pt x="229956" y="653674"/>
                  </a:moveTo>
                  <a:cubicBezTo>
                    <a:pt x="379023" y="713872"/>
                    <a:pt x="532089" y="626052"/>
                    <a:pt x="571237" y="457935"/>
                  </a:cubicBezTo>
                  <a:cubicBezTo>
                    <a:pt x="610385" y="289819"/>
                    <a:pt x="521135" y="104082"/>
                    <a:pt x="372069" y="43884"/>
                  </a:cubicBezTo>
                  <a:cubicBezTo>
                    <a:pt x="223003" y="-16314"/>
                    <a:pt x="69936" y="71506"/>
                    <a:pt x="30693" y="239623"/>
                  </a:cubicBezTo>
                  <a:cubicBezTo>
                    <a:pt x="-8455" y="407739"/>
                    <a:pt x="80985" y="593476"/>
                    <a:pt x="229956" y="653674"/>
                  </a:cubicBezTo>
                </a:path>
              </a:pathLst>
            </a:custGeom>
            <a:solidFill>
              <a:srgbClr val="F2A3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" name="图形 22">
              <a:extLst>
                <a:ext uri="{FF2B5EF4-FFF2-40B4-BE49-F238E27FC236}">
                  <a16:creationId xmlns:a16="http://schemas.microsoft.com/office/drawing/2014/main" id="{A06D459B-8888-A9CB-73FC-23C6A6EF1DAA}"/>
                </a:ext>
              </a:extLst>
            </p:cNvPr>
            <p:cNvGrpSpPr/>
            <p:nvPr/>
          </p:nvGrpSpPr>
          <p:grpSpPr>
            <a:xfrm>
              <a:off x="5938762" y="3224796"/>
              <a:ext cx="280635" cy="376780"/>
              <a:chOff x="5938762" y="3224796"/>
              <a:chExt cx="280635" cy="376780"/>
            </a:xfrm>
            <a:solidFill>
              <a:srgbClr val="BE1810"/>
            </a:solidFill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090BC04-01C5-BF2C-0563-5FD1DDCA2CC9}"/>
                  </a:ext>
                </a:extLst>
              </p:cNvPr>
              <p:cNvSpPr/>
              <p:nvPr/>
            </p:nvSpPr>
            <p:spPr>
              <a:xfrm>
                <a:off x="5938762" y="3392925"/>
                <a:ext cx="93133" cy="93509"/>
              </a:xfrm>
              <a:custGeom>
                <a:avLst/>
                <a:gdLst>
                  <a:gd name="connsiteX0" fmla="*/ 26078 w 93133"/>
                  <a:gd name="connsiteY0" fmla="*/ 1308 h 93509"/>
                  <a:gd name="connsiteX1" fmla="*/ 31983 w 93133"/>
                  <a:gd name="connsiteY1" fmla="*/ 4832 h 93509"/>
                  <a:gd name="connsiteX2" fmla="*/ 93134 w 93133"/>
                  <a:gd name="connsiteY2" fmla="*/ 53410 h 93509"/>
                  <a:gd name="connsiteX3" fmla="*/ 71417 w 93133"/>
                  <a:gd name="connsiteY3" fmla="*/ 93510 h 93509"/>
                  <a:gd name="connsiteX4" fmla="*/ 10076 w 93133"/>
                  <a:gd name="connsiteY4" fmla="*/ 44742 h 93509"/>
                  <a:gd name="connsiteX5" fmla="*/ 26078 w 93133"/>
                  <a:gd name="connsiteY5" fmla="*/ 1308 h 9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33" h="93509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52367" y="21024"/>
                      <a:pt x="72750" y="37217"/>
                      <a:pt x="93134" y="53410"/>
                    </a:cubicBezTo>
                    <a:cubicBezTo>
                      <a:pt x="85990" y="66840"/>
                      <a:pt x="78751" y="80175"/>
                      <a:pt x="71417" y="93510"/>
                    </a:cubicBezTo>
                    <a:cubicBezTo>
                      <a:pt x="50938" y="77222"/>
                      <a:pt x="30555" y="60934"/>
                      <a:pt x="10076" y="44742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E0AA4D54-4E8B-68F5-878F-A390DD0ABD80}"/>
                  </a:ext>
                </a:extLst>
              </p:cNvPr>
              <p:cNvSpPr/>
              <p:nvPr/>
            </p:nvSpPr>
            <p:spPr>
              <a:xfrm>
                <a:off x="6008565" y="3224796"/>
                <a:ext cx="66384" cy="166960"/>
              </a:xfrm>
              <a:custGeom>
                <a:avLst/>
                <a:gdLst>
                  <a:gd name="connsiteX0" fmla="*/ 28379 w 66384"/>
                  <a:gd name="connsiteY0" fmla="*/ 1416 h 166960"/>
                  <a:gd name="connsiteX1" fmla="*/ 41810 w 66384"/>
                  <a:gd name="connsiteY1" fmla="*/ 20180 h 166960"/>
                  <a:gd name="connsiteX2" fmla="*/ 66384 w 66384"/>
                  <a:gd name="connsiteY2" fmla="*/ 166961 h 166960"/>
                  <a:gd name="connsiteX3" fmla="*/ 17140 w 66384"/>
                  <a:gd name="connsiteY3" fmla="*/ 127813 h 166960"/>
                  <a:gd name="connsiteX4" fmla="*/ 471 w 66384"/>
                  <a:gd name="connsiteY4" fmla="*/ 27800 h 166960"/>
                  <a:gd name="connsiteX5" fmla="*/ 28379 w 66384"/>
                  <a:gd name="connsiteY5" fmla="*/ 1416 h 16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84" h="166960">
                    <a:moveTo>
                      <a:pt x="28379" y="1416"/>
                    </a:moveTo>
                    <a:cubicBezTo>
                      <a:pt x="34761" y="3988"/>
                      <a:pt x="40095" y="10084"/>
                      <a:pt x="41810" y="20180"/>
                    </a:cubicBezTo>
                    <a:cubicBezTo>
                      <a:pt x="50001" y="69043"/>
                      <a:pt x="58193" y="118097"/>
                      <a:pt x="66384" y="166961"/>
                    </a:cubicBezTo>
                    <a:cubicBezTo>
                      <a:pt x="50001" y="153911"/>
                      <a:pt x="33618" y="140862"/>
                      <a:pt x="17140" y="127813"/>
                    </a:cubicBezTo>
                    <a:cubicBezTo>
                      <a:pt x="11615" y="94475"/>
                      <a:pt x="5996" y="61138"/>
                      <a:pt x="471" y="27800"/>
                    </a:cubicBezTo>
                    <a:cubicBezTo>
                      <a:pt x="-3148" y="6464"/>
                      <a:pt x="14854" y="-4013"/>
                      <a:pt x="28379" y="14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70B6A83-74EA-888F-B3EB-D3A3CFE51E52}"/>
                  </a:ext>
                </a:extLst>
              </p:cNvPr>
              <p:cNvSpPr/>
              <p:nvPr/>
            </p:nvSpPr>
            <p:spPr>
              <a:xfrm>
                <a:off x="5964340" y="3393821"/>
                <a:ext cx="129425" cy="207755"/>
              </a:xfrm>
              <a:custGeom>
                <a:avLst/>
                <a:gdLst>
                  <a:gd name="connsiteX0" fmla="*/ 112133 w 129425"/>
                  <a:gd name="connsiteY0" fmla="*/ 1460 h 207755"/>
                  <a:gd name="connsiteX1" fmla="*/ 126420 w 129425"/>
                  <a:gd name="connsiteY1" fmla="*/ 39275 h 207755"/>
                  <a:gd name="connsiteX2" fmla="*/ 115752 w 129425"/>
                  <a:gd name="connsiteY2" fmla="*/ 59468 h 207755"/>
                  <a:gd name="connsiteX3" fmla="*/ 104037 w 129425"/>
                  <a:gd name="connsiteY3" fmla="*/ 81470 h 207755"/>
                  <a:gd name="connsiteX4" fmla="*/ 82320 w 129425"/>
                  <a:gd name="connsiteY4" fmla="*/ 121666 h 207755"/>
                  <a:gd name="connsiteX5" fmla="*/ 39838 w 129425"/>
                  <a:gd name="connsiteY5" fmla="*/ 197866 h 207755"/>
                  <a:gd name="connsiteX6" fmla="*/ 17073 w 129425"/>
                  <a:gd name="connsiteY6" fmla="*/ 206248 h 207755"/>
                  <a:gd name="connsiteX7" fmla="*/ 3357 w 129425"/>
                  <a:gd name="connsiteY7" fmla="*/ 168910 h 207755"/>
                  <a:gd name="connsiteX8" fmla="*/ 45744 w 129425"/>
                  <a:gd name="connsiteY8" fmla="*/ 92710 h 207755"/>
                  <a:gd name="connsiteX9" fmla="*/ 67461 w 129425"/>
                  <a:gd name="connsiteY9" fmla="*/ 52610 h 207755"/>
                  <a:gd name="connsiteX10" fmla="*/ 79176 w 129425"/>
                  <a:gd name="connsiteY10" fmla="*/ 30607 h 207755"/>
                  <a:gd name="connsiteX11" fmla="*/ 89844 w 129425"/>
                  <a:gd name="connsiteY11" fmla="*/ 10319 h 207755"/>
                  <a:gd name="connsiteX12" fmla="*/ 112133 w 129425"/>
                  <a:gd name="connsiteY12" fmla="*/ 1460 h 20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425" h="207755">
                    <a:moveTo>
                      <a:pt x="112133" y="1460"/>
                    </a:moveTo>
                    <a:cubicBezTo>
                      <a:pt x="124515" y="6413"/>
                      <a:pt x="134707" y="23463"/>
                      <a:pt x="126420" y="39275"/>
                    </a:cubicBezTo>
                    <a:cubicBezTo>
                      <a:pt x="122896" y="46037"/>
                      <a:pt x="119372" y="52800"/>
                      <a:pt x="115752" y="59468"/>
                    </a:cubicBezTo>
                    <a:cubicBezTo>
                      <a:pt x="111847" y="66802"/>
                      <a:pt x="107942" y="74136"/>
                      <a:pt x="104037" y="81470"/>
                    </a:cubicBezTo>
                    <a:cubicBezTo>
                      <a:pt x="96893" y="94901"/>
                      <a:pt x="89654" y="108235"/>
                      <a:pt x="82320" y="121666"/>
                    </a:cubicBezTo>
                    <a:cubicBezTo>
                      <a:pt x="68318" y="147193"/>
                      <a:pt x="54221" y="172625"/>
                      <a:pt x="39838" y="197866"/>
                    </a:cubicBezTo>
                    <a:cubicBezTo>
                      <a:pt x="34218" y="207867"/>
                      <a:pt x="25170" y="209486"/>
                      <a:pt x="17073" y="206248"/>
                    </a:cubicBezTo>
                    <a:cubicBezTo>
                      <a:pt x="4596" y="201200"/>
                      <a:pt x="-5501" y="184340"/>
                      <a:pt x="3357" y="168910"/>
                    </a:cubicBezTo>
                    <a:cubicBezTo>
                      <a:pt x="17645" y="143669"/>
                      <a:pt x="31837" y="118237"/>
                      <a:pt x="45744" y="92710"/>
                    </a:cubicBezTo>
                    <a:cubicBezTo>
                      <a:pt x="53078" y="79375"/>
                      <a:pt x="60317" y="66040"/>
                      <a:pt x="67461" y="52610"/>
                    </a:cubicBezTo>
                    <a:cubicBezTo>
                      <a:pt x="71366" y="45275"/>
                      <a:pt x="75271" y="37941"/>
                      <a:pt x="79176" y="30607"/>
                    </a:cubicBezTo>
                    <a:cubicBezTo>
                      <a:pt x="82796" y="23844"/>
                      <a:pt x="86320" y="17081"/>
                      <a:pt x="89844" y="10319"/>
                    </a:cubicBezTo>
                    <a:cubicBezTo>
                      <a:pt x="95369" y="32"/>
                      <a:pt x="104227" y="-1778"/>
                      <a:pt x="112133" y="146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DD736192-B68D-3512-AB27-24EFAEDF6237}"/>
                  </a:ext>
                </a:extLst>
              </p:cNvPr>
              <p:cNvSpPr/>
              <p:nvPr/>
            </p:nvSpPr>
            <p:spPr>
              <a:xfrm>
                <a:off x="6046755" y="3475291"/>
                <a:ext cx="96404" cy="96274"/>
              </a:xfrm>
              <a:custGeom>
                <a:avLst/>
                <a:gdLst>
                  <a:gd name="connsiteX0" fmla="*/ 86392 w 96404"/>
                  <a:gd name="connsiteY0" fmla="*/ 51530 h 96274"/>
                  <a:gd name="connsiteX1" fmla="*/ 70390 w 96404"/>
                  <a:gd name="connsiteY1" fmla="*/ 94964 h 96274"/>
                  <a:gd name="connsiteX2" fmla="*/ 64389 w 96404"/>
                  <a:gd name="connsiteY2" fmla="*/ 91345 h 96274"/>
                  <a:gd name="connsiteX3" fmla="*/ 0 w 96404"/>
                  <a:gd name="connsiteY3" fmla="*/ 40196 h 96274"/>
                  <a:gd name="connsiteX4" fmla="*/ 21717 w 96404"/>
                  <a:gd name="connsiteY4" fmla="*/ 0 h 96274"/>
                  <a:gd name="connsiteX5" fmla="*/ 86392 w 96404"/>
                  <a:gd name="connsiteY5" fmla="*/ 51530 h 9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04" h="96274">
                    <a:moveTo>
                      <a:pt x="86392" y="51530"/>
                    </a:moveTo>
                    <a:cubicBezTo>
                      <a:pt x="107823" y="68675"/>
                      <a:pt x="91249" y="103442"/>
                      <a:pt x="70390" y="94964"/>
                    </a:cubicBezTo>
                    <a:cubicBezTo>
                      <a:pt x="68389" y="94202"/>
                      <a:pt x="66389" y="92964"/>
                      <a:pt x="64389" y="91345"/>
                    </a:cubicBezTo>
                    <a:cubicBezTo>
                      <a:pt x="42958" y="74295"/>
                      <a:pt x="21431" y="57245"/>
                      <a:pt x="0" y="40196"/>
                    </a:cubicBezTo>
                    <a:cubicBezTo>
                      <a:pt x="7334" y="26860"/>
                      <a:pt x="14478" y="13430"/>
                      <a:pt x="21717" y="0"/>
                    </a:cubicBezTo>
                    <a:cubicBezTo>
                      <a:pt x="43243" y="17240"/>
                      <a:pt x="64770" y="34385"/>
                      <a:pt x="86392" y="5153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7710ECCD-CA5D-6040-BB1A-86E53B0A6D53}"/>
                  </a:ext>
                </a:extLst>
              </p:cNvPr>
              <p:cNvSpPr/>
              <p:nvPr/>
            </p:nvSpPr>
            <p:spPr>
              <a:xfrm>
                <a:off x="5971052" y="3329775"/>
                <a:ext cx="206079" cy="180066"/>
              </a:xfrm>
              <a:custGeom>
                <a:avLst/>
                <a:gdLst>
                  <a:gd name="connsiteX0" fmla="*/ 26078 w 206079"/>
                  <a:gd name="connsiteY0" fmla="*/ 1308 h 180066"/>
                  <a:gd name="connsiteX1" fmla="*/ 31983 w 206079"/>
                  <a:gd name="connsiteY1" fmla="*/ 4832 h 180066"/>
                  <a:gd name="connsiteX2" fmla="*/ 54653 w 206079"/>
                  <a:gd name="connsiteY2" fmla="*/ 22929 h 180066"/>
                  <a:gd name="connsiteX3" fmla="*/ 103897 w 206079"/>
                  <a:gd name="connsiteY3" fmla="*/ 62077 h 180066"/>
                  <a:gd name="connsiteX4" fmla="*/ 112184 w 206079"/>
                  <a:gd name="connsiteY4" fmla="*/ 68649 h 180066"/>
                  <a:gd name="connsiteX5" fmla="*/ 155808 w 206079"/>
                  <a:gd name="connsiteY5" fmla="*/ 103320 h 180066"/>
                  <a:gd name="connsiteX6" fmla="*/ 196004 w 206079"/>
                  <a:gd name="connsiteY6" fmla="*/ 135324 h 180066"/>
                  <a:gd name="connsiteX7" fmla="*/ 180002 w 206079"/>
                  <a:gd name="connsiteY7" fmla="*/ 178758 h 180066"/>
                  <a:gd name="connsiteX8" fmla="*/ 174096 w 206079"/>
                  <a:gd name="connsiteY8" fmla="*/ 175234 h 180066"/>
                  <a:gd name="connsiteX9" fmla="*/ 109136 w 206079"/>
                  <a:gd name="connsiteY9" fmla="*/ 123609 h 180066"/>
                  <a:gd name="connsiteX10" fmla="*/ 119804 w 206079"/>
                  <a:gd name="connsiteY10" fmla="*/ 103416 h 180066"/>
                  <a:gd name="connsiteX11" fmla="*/ 105516 w 206079"/>
                  <a:gd name="connsiteY11" fmla="*/ 65601 h 180066"/>
                  <a:gd name="connsiteX12" fmla="*/ 83323 w 206079"/>
                  <a:gd name="connsiteY12" fmla="*/ 74364 h 180066"/>
                  <a:gd name="connsiteX13" fmla="*/ 72655 w 206079"/>
                  <a:gd name="connsiteY13" fmla="*/ 94653 h 180066"/>
                  <a:gd name="connsiteX14" fmla="*/ 10076 w 206079"/>
                  <a:gd name="connsiteY14" fmla="*/ 44837 h 180066"/>
                  <a:gd name="connsiteX15" fmla="*/ 26078 w 206079"/>
                  <a:gd name="connsiteY15" fmla="*/ 1308 h 18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079" h="180066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39508" y="10833"/>
                      <a:pt x="47128" y="16833"/>
                      <a:pt x="54653" y="22929"/>
                    </a:cubicBezTo>
                    <a:cubicBezTo>
                      <a:pt x="71036" y="35979"/>
                      <a:pt x="87419" y="49028"/>
                      <a:pt x="103897" y="62077"/>
                    </a:cubicBezTo>
                    <a:cubicBezTo>
                      <a:pt x="106659" y="64268"/>
                      <a:pt x="109422" y="66459"/>
                      <a:pt x="112184" y="68649"/>
                    </a:cubicBezTo>
                    <a:cubicBezTo>
                      <a:pt x="126757" y="80175"/>
                      <a:pt x="141235" y="91795"/>
                      <a:pt x="155808" y="103320"/>
                    </a:cubicBezTo>
                    <a:cubicBezTo>
                      <a:pt x="169239" y="113988"/>
                      <a:pt x="182669" y="124656"/>
                      <a:pt x="196004" y="135324"/>
                    </a:cubicBezTo>
                    <a:cubicBezTo>
                      <a:pt x="217530" y="152374"/>
                      <a:pt x="200957" y="187236"/>
                      <a:pt x="180002" y="178758"/>
                    </a:cubicBezTo>
                    <a:cubicBezTo>
                      <a:pt x="178002" y="177996"/>
                      <a:pt x="176097" y="176758"/>
                      <a:pt x="174096" y="175234"/>
                    </a:cubicBezTo>
                    <a:cubicBezTo>
                      <a:pt x="152475" y="157994"/>
                      <a:pt x="130758" y="140754"/>
                      <a:pt x="109136" y="123609"/>
                    </a:cubicBezTo>
                    <a:cubicBezTo>
                      <a:pt x="112660" y="116846"/>
                      <a:pt x="116280" y="110178"/>
                      <a:pt x="119804" y="103416"/>
                    </a:cubicBezTo>
                    <a:cubicBezTo>
                      <a:pt x="128091" y="87604"/>
                      <a:pt x="117899" y="70554"/>
                      <a:pt x="105516" y="65601"/>
                    </a:cubicBezTo>
                    <a:cubicBezTo>
                      <a:pt x="97515" y="62363"/>
                      <a:pt x="88752" y="64173"/>
                      <a:pt x="83323" y="74364"/>
                    </a:cubicBezTo>
                    <a:cubicBezTo>
                      <a:pt x="79799" y="81127"/>
                      <a:pt x="76179" y="87890"/>
                      <a:pt x="72655" y="94653"/>
                    </a:cubicBezTo>
                    <a:cubicBezTo>
                      <a:pt x="51795" y="78079"/>
                      <a:pt x="30936" y="61506"/>
                      <a:pt x="10076" y="44837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4A61E48A-5347-643D-99E6-D4A03E07CFB1}"/>
                  </a:ext>
                </a:extLst>
              </p:cNvPr>
              <p:cNvSpPr/>
              <p:nvPr/>
            </p:nvSpPr>
            <p:spPr>
              <a:xfrm>
                <a:off x="6083235" y="3345312"/>
                <a:ext cx="136161" cy="87783"/>
              </a:xfrm>
              <a:custGeom>
                <a:avLst/>
                <a:gdLst>
                  <a:gd name="connsiteX0" fmla="*/ 119825 w 136161"/>
                  <a:gd name="connsiteY0" fmla="*/ 1296 h 87783"/>
                  <a:gd name="connsiteX1" fmla="*/ 125349 w 136161"/>
                  <a:gd name="connsiteY1" fmla="*/ 47397 h 87783"/>
                  <a:gd name="connsiteX2" fmla="*/ 43625 w 136161"/>
                  <a:gd name="connsiteY2" fmla="*/ 87783 h 87783"/>
                  <a:gd name="connsiteX3" fmla="*/ 0 w 136161"/>
                  <a:gd name="connsiteY3" fmla="*/ 53112 h 87783"/>
                  <a:gd name="connsiteX4" fmla="*/ 104966 w 136161"/>
                  <a:gd name="connsiteY4" fmla="*/ 2249 h 87783"/>
                  <a:gd name="connsiteX5" fmla="*/ 119825 w 136161"/>
                  <a:gd name="connsiteY5" fmla="*/ 1296 h 8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161" h="87783">
                    <a:moveTo>
                      <a:pt x="119825" y="1296"/>
                    </a:moveTo>
                    <a:cubicBezTo>
                      <a:pt x="135826" y="7773"/>
                      <a:pt x="144209" y="37491"/>
                      <a:pt x="125349" y="47397"/>
                    </a:cubicBezTo>
                    <a:cubicBezTo>
                      <a:pt x="98393" y="61589"/>
                      <a:pt x="71152" y="75020"/>
                      <a:pt x="43625" y="87783"/>
                    </a:cubicBezTo>
                    <a:cubicBezTo>
                      <a:pt x="29051" y="76258"/>
                      <a:pt x="14573" y="64637"/>
                      <a:pt x="0" y="53112"/>
                    </a:cubicBezTo>
                    <a:cubicBezTo>
                      <a:pt x="35433" y="37396"/>
                      <a:pt x="70485" y="20346"/>
                      <a:pt x="104966" y="2249"/>
                    </a:cubicBezTo>
                    <a:cubicBezTo>
                      <a:pt x="110204" y="-514"/>
                      <a:pt x="115348" y="-609"/>
                      <a:pt x="119825" y="129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09" name="图形 4">
            <a:extLst>
              <a:ext uri="{FF2B5EF4-FFF2-40B4-BE49-F238E27FC236}">
                <a16:creationId xmlns:a16="http://schemas.microsoft.com/office/drawing/2014/main" id="{CE4521A3-6745-F84B-AF6D-E84886F9FF9B}"/>
              </a:ext>
            </a:extLst>
          </p:cNvPr>
          <p:cNvGrpSpPr/>
          <p:nvPr/>
        </p:nvGrpSpPr>
        <p:grpSpPr>
          <a:xfrm rot="20460431">
            <a:off x="2167800" y="4708980"/>
            <a:ext cx="1010776" cy="839563"/>
            <a:chOff x="883471" y="990600"/>
            <a:chExt cx="1368185" cy="1136431"/>
          </a:xfrm>
        </p:grpSpPr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4931B32D-3B04-2C8F-2B90-E433AE888AEA}"/>
                </a:ext>
              </a:extLst>
            </p:cNvPr>
            <p:cNvSpPr/>
            <p:nvPr/>
          </p:nvSpPr>
          <p:spPr>
            <a:xfrm>
              <a:off x="986414" y="990600"/>
              <a:ext cx="1265243" cy="1136431"/>
            </a:xfrm>
            <a:custGeom>
              <a:avLst/>
              <a:gdLst>
                <a:gd name="connsiteX0" fmla="*/ 1246817 w 1265243"/>
                <a:gd name="connsiteY0" fmla="*/ 396939 h 1136431"/>
                <a:gd name="connsiteX1" fmla="*/ 848386 w 1265243"/>
                <a:gd name="connsiteY1" fmla="*/ 0 h 1136431"/>
                <a:gd name="connsiteX2" fmla="*/ 287300 w 1265243"/>
                <a:gd name="connsiteY2" fmla="*/ 11938 h 1136431"/>
                <a:gd name="connsiteX3" fmla="*/ 5265 w 1265243"/>
                <a:gd name="connsiteY3" fmla="*/ 620776 h 1136431"/>
                <a:gd name="connsiteX4" fmla="*/ 193288 w 1265243"/>
                <a:gd name="connsiteY4" fmla="*/ 1072928 h 1136431"/>
                <a:gd name="connsiteX5" fmla="*/ 509645 w 1265243"/>
                <a:gd name="connsiteY5" fmla="*/ 1131126 h 1136431"/>
                <a:gd name="connsiteX6" fmla="*/ 860324 w 1265243"/>
                <a:gd name="connsiteY6" fmla="*/ 1131126 h 1136431"/>
                <a:gd name="connsiteX7" fmla="*/ 1151313 w 1265243"/>
                <a:gd name="connsiteY7" fmla="*/ 1002792 h 1136431"/>
                <a:gd name="connsiteX8" fmla="*/ 1245325 w 1265243"/>
                <a:gd name="connsiteY8" fmla="*/ 699865 h 1136431"/>
                <a:gd name="connsiteX9" fmla="*/ 1246817 w 1265243"/>
                <a:gd name="connsiteY9" fmla="*/ 396939 h 113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5243" h="1136431">
                  <a:moveTo>
                    <a:pt x="1246817" y="396939"/>
                  </a:moveTo>
                  <a:cubicBezTo>
                    <a:pt x="1166235" y="89535"/>
                    <a:pt x="1034917" y="23876"/>
                    <a:pt x="848386" y="0"/>
                  </a:cubicBezTo>
                  <a:cubicBezTo>
                    <a:pt x="626041" y="0"/>
                    <a:pt x="400711" y="13430"/>
                    <a:pt x="287300" y="11938"/>
                  </a:cubicBezTo>
                  <a:cubicBezTo>
                    <a:pt x="61970" y="58198"/>
                    <a:pt x="-23088" y="353663"/>
                    <a:pt x="5265" y="620776"/>
                  </a:cubicBezTo>
                  <a:cubicBezTo>
                    <a:pt x="29141" y="846106"/>
                    <a:pt x="15711" y="980408"/>
                    <a:pt x="193288" y="1072928"/>
                  </a:cubicBezTo>
                  <a:cubicBezTo>
                    <a:pt x="226118" y="1090835"/>
                    <a:pt x="403696" y="1131126"/>
                    <a:pt x="509645" y="1131126"/>
                  </a:cubicBezTo>
                  <a:cubicBezTo>
                    <a:pt x="639471" y="1131126"/>
                    <a:pt x="778250" y="1143064"/>
                    <a:pt x="860324" y="1131126"/>
                  </a:cubicBezTo>
                  <a:cubicBezTo>
                    <a:pt x="985673" y="1113219"/>
                    <a:pt x="1058793" y="1083374"/>
                    <a:pt x="1151313" y="1002792"/>
                  </a:cubicBezTo>
                  <a:cubicBezTo>
                    <a:pt x="1218464" y="944594"/>
                    <a:pt x="1228910" y="793877"/>
                    <a:pt x="1245325" y="699865"/>
                  </a:cubicBezTo>
                  <a:cubicBezTo>
                    <a:pt x="1267708" y="570040"/>
                    <a:pt x="1275170" y="499904"/>
                    <a:pt x="1246817" y="396939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A4EA5B22-DF21-10B7-1E54-818D98E999E2}"/>
                </a:ext>
              </a:extLst>
            </p:cNvPr>
            <p:cNvSpPr/>
            <p:nvPr/>
          </p:nvSpPr>
          <p:spPr>
            <a:xfrm>
              <a:off x="883471" y="1134889"/>
              <a:ext cx="1321920" cy="927652"/>
            </a:xfrm>
            <a:custGeom>
              <a:avLst/>
              <a:gdLst>
                <a:gd name="connsiteX0" fmla="*/ 126114 w 1321920"/>
                <a:gd name="connsiteY0" fmla="*/ 191467 h 927652"/>
                <a:gd name="connsiteX1" fmla="*/ 526037 w 1321920"/>
                <a:gd name="connsiteY1" fmla="*/ 188482 h 927652"/>
                <a:gd name="connsiteX2" fmla="*/ 576774 w 1321920"/>
                <a:gd name="connsiteY2" fmla="*/ 206389 h 927652"/>
                <a:gd name="connsiteX3" fmla="*/ 554390 w 1321920"/>
                <a:gd name="connsiteY3" fmla="*/ 248172 h 927652"/>
                <a:gd name="connsiteX4" fmla="*/ 464855 w 1321920"/>
                <a:gd name="connsiteY4" fmla="*/ 273541 h 927652"/>
                <a:gd name="connsiteX5" fmla="*/ 418595 w 1321920"/>
                <a:gd name="connsiteY5" fmla="*/ 269064 h 927652"/>
                <a:gd name="connsiteX6" fmla="*/ 381289 w 1321920"/>
                <a:gd name="connsiteY6" fmla="*/ 310847 h 927652"/>
                <a:gd name="connsiteX7" fmla="*/ 381289 w 1321920"/>
                <a:gd name="connsiteY7" fmla="*/ 862979 h 927652"/>
                <a:gd name="connsiteX8" fmla="*/ 370843 w 1321920"/>
                <a:gd name="connsiteY8" fmla="*/ 898793 h 927652"/>
                <a:gd name="connsiteX9" fmla="*/ 312645 w 1321920"/>
                <a:gd name="connsiteY9" fmla="*/ 921177 h 927652"/>
                <a:gd name="connsiteX10" fmla="*/ 279816 w 1321920"/>
                <a:gd name="connsiteY10" fmla="*/ 797320 h 927652"/>
                <a:gd name="connsiteX11" fmla="*/ 282800 w 1321920"/>
                <a:gd name="connsiteY11" fmla="*/ 531700 h 927652"/>
                <a:gd name="connsiteX12" fmla="*/ 252955 w 1321920"/>
                <a:gd name="connsiteY12" fmla="*/ 531700 h 927652"/>
                <a:gd name="connsiteX13" fmla="*/ 79854 w 1321920"/>
                <a:gd name="connsiteY13" fmla="*/ 686894 h 927652"/>
                <a:gd name="connsiteX14" fmla="*/ 11211 w 1321920"/>
                <a:gd name="connsiteY14" fmla="*/ 668987 h 927652"/>
                <a:gd name="connsiteX15" fmla="*/ 27626 w 1321920"/>
                <a:gd name="connsiteY15" fmla="*/ 595867 h 927652"/>
                <a:gd name="connsiteX16" fmla="*/ 241017 w 1321920"/>
                <a:gd name="connsiteY16" fmla="*/ 395905 h 927652"/>
                <a:gd name="connsiteX17" fmla="*/ 282800 w 1321920"/>
                <a:gd name="connsiteY17" fmla="*/ 295924 h 927652"/>
                <a:gd name="connsiteX18" fmla="*/ 235048 w 1321920"/>
                <a:gd name="connsiteY18" fmla="*/ 273541 h 927652"/>
                <a:gd name="connsiteX19" fmla="*/ 135068 w 1321920"/>
                <a:gd name="connsiteY19" fmla="*/ 288463 h 927652"/>
                <a:gd name="connsiteX20" fmla="*/ 67916 w 1321920"/>
                <a:gd name="connsiteY20" fmla="*/ 294432 h 927652"/>
                <a:gd name="connsiteX21" fmla="*/ 36579 w 1321920"/>
                <a:gd name="connsiteY21" fmla="*/ 276525 h 927652"/>
                <a:gd name="connsiteX22" fmla="*/ 72393 w 1321920"/>
                <a:gd name="connsiteY22" fmla="*/ 198928 h 927652"/>
                <a:gd name="connsiteX23" fmla="*/ 126114 w 1321920"/>
                <a:gd name="connsiteY23" fmla="*/ 191467 h 927652"/>
                <a:gd name="connsiteX24" fmla="*/ 148498 w 1321920"/>
                <a:gd name="connsiteY24" fmla="*/ 42242 h 927652"/>
                <a:gd name="connsiteX25" fmla="*/ 249971 w 1321920"/>
                <a:gd name="connsiteY25" fmla="*/ 3443 h 927652"/>
                <a:gd name="connsiteX26" fmla="*/ 455901 w 1321920"/>
                <a:gd name="connsiteY26" fmla="*/ 15381 h 927652"/>
                <a:gd name="connsiteX27" fmla="*/ 494700 w 1321920"/>
                <a:gd name="connsiteY27" fmla="*/ 75071 h 927652"/>
                <a:gd name="connsiteX28" fmla="*/ 439487 w 1321920"/>
                <a:gd name="connsiteY28" fmla="*/ 98947 h 927652"/>
                <a:gd name="connsiteX29" fmla="*/ 209680 w 1321920"/>
                <a:gd name="connsiteY29" fmla="*/ 104916 h 927652"/>
                <a:gd name="connsiteX30" fmla="*/ 148498 w 1321920"/>
                <a:gd name="connsiteY30" fmla="*/ 42242 h 927652"/>
                <a:gd name="connsiteX31" fmla="*/ 415611 w 1321920"/>
                <a:gd name="connsiteY31" fmla="*/ 363076 h 927652"/>
                <a:gd name="connsiteX32" fmla="*/ 517084 w 1321920"/>
                <a:gd name="connsiteY32" fmla="*/ 416797 h 927652"/>
                <a:gd name="connsiteX33" fmla="*/ 542452 w 1321920"/>
                <a:gd name="connsiteY33" fmla="*/ 516777 h 927652"/>
                <a:gd name="connsiteX34" fmla="*/ 527529 w 1321920"/>
                <a:gd name="connsiteY34" fmla="*/ 558560 h 927652"/>
                <a:gd name="connsiteX35" fmla="*/ 491715 w 1321920"/>
                <a:gd name="connsiteY35" fmla="*/ 543638 h 927652"/>
                <a:gd name="connsiteX36" fmla="*/ 412626 w 1321920"/>
                <a:gd name="connsiteY36" fmla="*/ 443657 h 927652"/>
                <a:gd name="connsiteX37" fmla="*/ 415611 w 1321920"/>
                <a:gd name="connsiteY37" fmla="*/ 363076 h 927652"/>
                <a:gd name="connsiteX38" fmla="*/ 609603 w 1321920"/>
                <a:gd name="connsiteY38" fmla="*/ 12397 h 927652"/>
                <a:gd name="connsiteX39" fmla="*/ 1252763 w 1321920"/>
                <a:gd name="connsiteY39" fmla="*/ 19858 h 927652"/>
                <a:gd name="connsiteX40" fmla="*/ 1319914 w 1321920"/>
                <a:gd name="connsiteY40" fmla="*/ 34781 h 927652"/>
                <a:gd name="connsiteX41" fmla="*/ 1299023 w 1321920"/>
                <a:gd name="connsiteY41" fmla="*/ 82533 h 927652"/>
                <a:gd name="connsiteX42" fmla="*/ 1227395 w 1321920"/>
                <a:gd name="connsiteY42" fmla="*/ 125808 h 927652"/>
                <a:gd name="connsiteX43" fmla="*/ 1157259 w 1321920"/>
                <a:gd name="connsiteY43" fmla="*/ 110885 h 927652"/>
                <a:gd name="connsiteX44" fmla="*/ 658847 w 1321920"/>
                <a:gd name="connsiteY44" fmla="*/ 100440 h 927652"/>
                <a:gd name="connsiteX45" fmla="*/ 555882 w 1321920"/>
                <a:gd name="connsiteY45" fmla="*/ 107901 h 927652"/>
                <a:gd name="connsiteX46" fmla="*/ 539467 w 1321920"/>
                <a:gd name="connsiteY46" fmla="*/ 45226 h 927652"/>
                <a:gd name="connsiteX47" fmla="*/ 609603 w 1321920"/>
                <a:gd name="connsiteY47" fmla="*/ 12397 h 927652"/>
                <a:gd name="connsiteX48" fmla="*/ 617064 w 1321920"/>
                <a:gd name="connsiteY48" fmla="*/ 449626 h 927652"/>
                <a:gd name="connsiteX49" fmla="*/ 1066232 w 1321920"/>
                <a:gd name="connsiteY49" fmla="*/ 446642 h 927652"/>
                <a:gd name="connsiteX50" fmla="*/ 1181135 w 1321920"/>
                <a:gd name="connsiteY50" fmla="*/ 452611 h 927652"/>
                <a:gd name="connsiteX51" fmla="*/ 1231871 w 1321920"/>
                <a:gd name="connsiteY51" fmla="*/ 483948 h 927652"/>
                <a:gd name="connsiteX52" fmla="*/ 1236348 w 1321920"/>
                <a:gd name="connsiteY52" fmla="*/ 558560 h 927652"/>
                <a:gd name="connsiteX53" fmla="*/ 1228887 w 1321920"/>
                <a:gd name="connsiteY53" fmla="*/ 739123 h 927652"/>
                <a:gd name="connsiteX54" fmla="*/ 1094584 w 1321920"/>
                <a:gd name="connsiteY54" fmla="*/ 852534 h 927652"/>
                <a:gd name="connsiteX55" fmla="*/ 708092 w 1321920"/>
                <a:gd name="connsiteY55" fmla="*/ 859995 h 927652"/>
                <a:gd name="connsiteX56" fmla="*/ 611095 w 1321920"/>
                <a:gd name="connsiteY56" fmla="*/ 864472 h 927652"/>
                <a:gd name="connsiteX57" fmla="*/ 569312 w 1321920"/>
                <a:gd name="connsiteY57" fmla="*/ 788367 h 927652"/>
                <a:gd name="connsiteX58" fmla="*/ 566328 w 1321920"/>
                <a:gd name="connsiteY58" fmla="*/ 567514 h 927652"/>
                <a:gd name="connsiteX59" fmla="*/ 570805 w 1321920"/>
                <a:gd name="connsiteY59" fmla="*/ 482456 h 927652"/>
                <a:gd name="connsiteX60" fmla="*/ 617064 w 1321920"/>
                <a:gd name="connsiteY60" fmla="*/ 449626 h 927652"/>
                <a:gd name="connsiteX61" fmla="*/ 634971 w 1321920"/>
                <a:gd name="connsiteY61" fmla="*/ 216835 h 927652"/>
                <a:gd name="connsiteX62" fmla="*/ 715553 w 1321920"/>
                <a:gd name="connsiteY62" fmla="*/ 154161 h 927652"/>
                <a:gd name="connsiteX63" fmla="*/ 1008034 w 1321920"/>
                <a:gd name="connsiteY63" fmla="*/ 151176 h 927652"/>
                <a:gd name="connsiteX64" fmla="*/ 1122937 w 1321920"/>
                <a:gd name="connsiteY64" fmla="*/ 164606 h 927652"/>
                <a:gd name="connsiteX65" fmla="*/ 1151290 w 1321920"/>
                <a:gd name="connsiteY65" fmla="*/ 260110 h 927652"/>
                <a:gd name="connsiteX66" fmla="*/ 1146813 w 1321920"/>
                <a:gd name="connsiteY66" fmla="*/ 328754 h 927652"/>
                <a:gd name="connsiteX67" fmla="*/ 1058770 w 1321920"/>
                <a:gd name="connsiteY67" fmla="*/ 391428 h 927652"/>
                <a:gd name="connsiteX68" fmla="*/ 806580 w 1321920"/>
                <a:gd name="connsiteY68" fmla="*/ 389936 h 927652"/>
                <a:gd name="connsiteX69" fmla="*/ 693169 w 1321920"/>
                <a:gd name="connsiteY69" fmla="*/ 400382 h 927652"/>
                <a:gd name="connsiteX70" fmla="*/ 642433 w 1321920"/>
                <a:gd name="connsiteY70" fmla="*/ 337707 h 927652"/>
                <a:gd name="connsiteX71" fmla="*/ 634971 w 1321920"/>
                <a:gd name="connsiteY71" fmla="*/ 216835 h 927652"/>
                <a:gd name="connsiteX72" fmla="*/ 805088 w 1321920"/>
                <a:gd name="connsiteY72" fmla="*/ 515285 h 927652"/>
                <a:gd name="connsiteX73" fmla="*/ 700630 w 1321920"/>
                <a:gd name="connsiteY73" fmla="*/ 521254 h 927652"/>
                <a:gd name="connsiteX74" fmla="*/ 658847 w 1321920"/>
                <a:gd name="connsiteY74" fmla="*/ 561545 h 927652"/>
                <a:gd name="connsiteX75" fmla="*/ 694661 w 1321920"/>
                <a:gd name="connsiteY75" fmla="*/ 601836 h 927652"/>
                <a:gd name="connsiteX76" fmla="*/ 814041 w 1321920"/>
                <a:gd name="connsiteY76" fmla="*/ 603328 h 927652"/>
                <a:gd name="connsiteX77" fmla="*/ 858809 w 1321920"/>
                <a:gd name="connsiteY77" fmla="*/ 567514 h 927652"/>
                <a:gd name="connsiteX78" fmla="*/ 857317 w 1321920"/>
                <a:gd name="connsiteY78" fmla="*/ 542146 h 927652"/>
                <a:gd name="connsiteX79" fmla="*/ 805088 w 1321920"/>
                <a:gd name="connsiteY79" fmla="*/ 515285 h 927652"/>
                <a:gd name="connsiteX80" fmla="*/ 817026 w 1321920"/>
                <a:gd name="connsiteY80" fmla="*/ 682417 h 927652"/>
                <a:gd name="connsiteX81" fmla="*/ 691677 w 1321920"/>
                <a:gd name="connsiteY81" fmla="*/ 685402 h 927652"/>
                <a:gd name="connsiteX82" fmla="*/ 660340 w 1321920"/>
                <a:gd name="connsiteY82" fmla="*/ 725692 h 927652"/>
                <a:gd name="connsiteX83" fmla="*/ 712568 w 1321920"/>
                <a:gd name="connsiteY83" fmla="*/ 777921 h 927652"/>
                <a:gd name="connsiteX84" fmla="*/ 817026 w 1321920"/>
                <a:gd name="connsiteY84" fmla="*/ 774937 h 927652"/>
                <a:gd name="connsiteX85" fmla="*/ 860301 w 1321920"/>
                <a:gd name="connsiteY85" fmla="*/ 733154 h 927652"/>
                <a:gd name="connsiteX86" fmla="*/ 860301 w 1321920"/>
                <a:gd name="connsiteY86" fmla="*/ 712262 h 927652"/>
                <a:gd name="connsiteX87" fmla="*/ 817026 w 1321920"/>
                <a:gd name="connsiteY87" fmla="*/ 682417 h 927652"/>
                <a:gd name="connsiteX88" fmla="*/ 1002065 w 1321920"/>
                <a:gd name="connsiteY88" fmla="*/ 222804 h 927652"/>
                <a:gd name="connsiteX89" fmla="*/ 739429 w 1321920"/>
                <a:gd name="connsiteY89" fmla="*/ 230265 h 927652"/>
                <a:gd name="connsiteX90" fmla="*/ 734952 w 1321920"/>
                <a:gd name="connsiteY90" fmla="*/ 269064 h 927652"/>
                <a:gd name="connsiteX91" fmla="*/ 743906 w 1321920"/>
                <a:gd name="connsiteY91" fmla="*/ 310847 h 927652"/>
                <a:gd name="connsiteX92" fmla="*/ 867762 w 1321920"/>
                <a:gd name="connsiteY92" fmla="*/ 310847 h 927652"/>
                <a:gd name="connsiteX93" fmla="*/ 999080 w 1321920"/>
                <a:gd name="connsiteY93" fmla="*/ 307862 h 927652"/>
                <a:gd name="connsiteX94" fmla="*/ 1045340 w 1321920"/>
                <a:gd name="connsiteY94" fmla="*/ 298909 h 927652"/>
                <a:gd name="connsiteX95" fmla="*/ 1049817 w 1321920"/>
                <a:gd name="connsiteY95" fmla="*/ 261603 h 927652"/>
                <a:gd name="connsiteX96" fmla="*/ 1002065 w 1321920"/>
                <a:gd name="connsiteY96" fmla="*/ 222804 h 927652"/>
                <a:gd name="connsiteX97" fmla="*/ 1079662 w 1321920"/>
                <a:gd name="connsiteY97" fmla="*/ 518270 h 927652"/>
                <a:gd name="connsiteX98" fmla="*/ 993111 w 1321920"/>
                <a:gd name="connsiteY98" fmla="*/ 512301 h 927652"/>
                <a:gd name="connsiteX99" fmla="*/ 954313 w 1321920"/>
                <a:gd name="connsiteY99" fmla="*/ 543638 h 927652"/>
                <a:gd name="connsiteX100" fmla="*/ 952821 w 1321920"/>
                <a:gd name="connsiteY100" fmla="*/ 571991 h 927652"/>
                <a:gd name="connsiteX101" fmla="*/ 996096 w 1321920"/>
                <a:gd name="connsiteY101" fmla="*/ 601836 h 927652"/>
                <a:gd name="connsiteX102" fmla="*/ 1103538 w 1321920"/>
                <a:gd name="connsiteY102" fmla="*/ 600343 h 927652"/>
                <a:gd name="connsiteX103" fmla="*/ 1134875 w 1321920"/>
                <a:gd name="connsiteY103" fmla="*/ 560053 h 927652"/>
                <a:gd name="connsiteX104" fmla="*/ 1079662 w 1321920"/>
                <a:gd name="connsiteY104" fmla="*/ 518270 h 927652"/>
                <a:gd name="connsiteX105" fmla="*/ 1134875 w 1321920"/>
                <a:gd name="connsiteY105" fmla="*/ 724200 h 927652"/>
                <a:gd name="connsiteX106" fmla="*/ 1127414 w 1321920"/>
                <a:gd name="connsiteY106" fmla="*/ 686894 h 927652"/>
                <a:gd name="connsiteX107" fmla="*/ 990127 w 1321920"/>
                <a:gd name="connsiteY107" fmla="*/ 680925 h 927652"/>
                <a:gd name="connsiteX108" fmla="*/ 954313 w 1321920"/>
                <a:gd name="connsiteY108" fmla="*/ 718231 h 927652"/>
                <a:gd name="connsiteX109" fmla="*/ 955805 w 1321920"/>
                <a:gd name="connsiteY109" fmla="*/ 743599 h 927652"/>
                <a:gd name="connsiteX110" fmla="*/ 1002065 w 1321920"/>
                <a:gd name="connsiteY110" fmla="*/ 771952 h 927652"/>
                <a:gd name="connsiteX111" fmla="*/ 1079662 w 1321920"/>
                <a:gd name="connsiteY111" fmla="*/ 771952 h 927652"/>
                <a:gd name="connsiteX112" fmla="*/ 1134875 w 1321920"/>
                <a:gd name="connsiteY112" fmla="*/ 724200 h 9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21920" h="927652">
                  <a:moveTo>
                    <a:pt x="126114" y="191467"/>
                  </a:moveTo>
                  <a:cubicBezTo>
                    <a:pt x="258924" y="186990"/>
                    <a:pt x="393227" y="185498"/>
                    <a:pt x="526037" y="188482"/>
                  </a:cubicBezTo>
                  <a:cubicBezTo>
                    <a:pt x="555882" y="192959"/>
                    <a:pt x="572297" y="198928"/>
                    <a:pt x="576774" y="206389"/>
                  </a:cubicBezTo>
                  <a:cubicBezTo>
                    <a:pt x="582743" y="222804"/>
                    <a:pt x="575281" y="236234"/>
                    <a:pt x="554390" y="248172"/>
                  </a:cubicBezTo>
                  <a:cubicBezTo>
                    <a:pt x="529022" y="269064"/>
                    <a:pt x="499177" y="278017"/>
                    <a:pt x="464855" y="273541"/>
                  </a:cubicBezTo>
                  <a:cubicBezTo>
                    <a:pt x="448440" y="270556"/>
                    <a:pt x="433518" y="269064"/>
                    <a:pt x="418595" y="269064"/>
                  </a:cubicBezTo>
                  <a:cubicBezTo>
                    <a:pt x="399196" y="269064"/>
                    <a:pt x="385766" y="282494"/>
                    <a:pt x="381289" y="310847"/>
                  </a:cubicBezTo>
                  <a:cubicBezTo>
                    <a:pt x="379797" y="494394"/>
                    <a:pt x="379797" y="677940"/>
                    <a:pt x="381289" y="862979"/>
                  </a:cubicBezTo>
                  <a:lnTo>
                    <a:pt x="370843" y="898793"/>
                  </a:lnTo>
                  <a:cubicBezTo>
                    <a:pt x="352936" y="927146"/>
                    <a:pt x="333537" y="934607"/>
                    <a:pt x="312645" y="921177"/>
                  </a:cubicBezTo>
                  <a:cubicBezTo>
                    <a:pt x="282800" y="883871"/>
                    <a:pt x="270862" y="843580"/>
                    <a:pt x="279816" y="797320"/>
                  </a:cubicBezTo>
                  <a:lnTo>
                    <a:pt x="282800" y="531700"/>
                  </a:lnTo>
                  <a:cubicBezTo>
                    <a:pt x="284293" y="504839"/>
                    <a:pt x="273847" y="504839"/>
                    <a:pt x="252955" y="531700"/>
                  </a:cubicBezTo>
                  <a:cubicBezTo>
                    <a:pt x="199234" y="607805"/>
                    <a:pt x="141037" y="660033"/>
                    <a:pt x="79854" y="686894"/>
                  </a:cubicBezTo>
                  <a:cubicBezTo>
                    <a:pt x="54486" y="692863"/>
                    <a:pt x="32102" y="686894"/>
                    <a:pt x="11211" y="668987"/>
                  </a:cubicBezTo>
                  <a:cubicBezTo>
                    <a:pt x="-8188" y="645111"/>
                    <a:pt x="-2219" y="621235"/>
                    <a:pt x="27626" y="595867"/>
                  </a:cubicBezTo>
                  <a:cubicBezTo>
                    <a:pt x="120145" y="531700"/>
                    <a:pt x="191773" y="466041"/>
                    <a:pt x="241017" y="395905"/>
                  </a:cubicBezTo>
                  <a:cubicBezTo>
                    <a:pt x="275339" y="351138"/>
                    <a:pt x="288769" y="318308"/>
                    <a:pt x="282800" y="295924"/>
                  </a:cubicBezTo>
                  <a:cubicBezTo>
                    <a:pt x="279816" y="279510"/>
                    <a:pt x="263401" y="272048"/>
                    <a:pt x="235048" y="273541"/>
                  </a:cubicBezTo>
                  <a:cubicBezTo>
                    <a:pt x="200727" y="276525"/>
                    <a:pt x="167897" y="282494"/>
                    <a:pt x="135068" y="288463"/>
                  </a:cubicBezTo>
                  <a:cubicBezTo>
                    <a:pt x="112684" y="292940"/>
                    <a:pt x="90300" y="295924"/>
                    <a:pt x="67916" y="294432"/>
                  </a:cubicBezTo>
                  <a:cubicBezTo>
                    <a:pt x="50009" y="289955"/>
                    <a:pt x="39564" y="283986"/>
                    <a:pt x="36579" y="276525"/>
                  </a:cubicBezTo>
                  <a:cubicBezTo>
                    <a:pt x="21657" y="249665"/>
                    <a:pt x="33595" y="222804"/>
                    <a:pt x="72393" y="198928"/>
                  </a:cubicBezTo>
                  <a:cubicBezTo>
                    <a:pt x="87316" y="192959"/>
                    <a:pt x="106715" y="189975"/>
                    <a:pt x="126114" y="191467"/>
                  </a:cubicBezTo>
                  <a:close/>
                  <a:moveTo>
                    <a:pt x="148498" y="42242"/>
                  </a:moveTo>
                  <a:cubicBezTo>
                    <a:pt x="179835" y="6428"/>
                    <a:pt x="214157" y="-7002"/>
                    <a:pt x="249971" y="3443"/>
                  </a:cubicBezTo>
                  <a:cubicBezTo>
                    <a:pt x="311153" y="12397"/>
                    <a:pt x="379797" y="16874"/>
                    <a:pt x="455901" y="15381"/>
                  </a:cubicBezTo>
                  <a:cubicBezTo>
                    <a:pt x="493208" y="22843"/>
                    <a:pt x="505146" y="42242"/>
                    <a:pt x="494700" y="75071"/>
                  </a:cubicBezTo>
                  <a:cubicBezTo>
                    <a:pt x="484254" y="91486"/>
                    <a:pt x="466347" y="98947"/>
                    <a:pt x="439487" y="98947"/>
                  </a:cubicBezTo>
                  <a:cubicBezTo>
                    <a:pt x="329060" y="91486"/>
                    <a:pt x="251463" y="94471"/>
                    <a:pt x="209680" y="104916"/>
                  </a:cubicBezTo>
                  <a:cubicBezTo>
                    <a:pt x="151482" y="107901"/>
                    <a:pt x="130591" y="87009"/>
                    <a:pt x="148498" y="42242"/>
                  </a:cubicBezTo>
                  <a:close/>
                  <a:moveTo>
                    <a:pt x="415611" y="363076"/>
                  </a:moveTo>
                  <a:cubicBezTo>
                    <a:pt x="464855" y="343676"/>
                    <a:pt x="497684" y="361583"/>
                    <a:pt x="517084" y="416797"/>
                  </a:cubicBezTo>
                  <a:lnTo>
                    <a:pt x="542452" y="516777"/>
                  </a:lnTo>
                  <a:cubicBezTo>
                    <a:pt x="548421" y="531700"/>
                    <a:pt x="543944" y="545130"/>
                    <a:pt x="527529" y="558560"/>
                  </a:cubicBezTo>
                  <a:cubicBezTo>
                    <a:pt x="518576" y="563037"/>
                    <a:pt x="506638" y="558560"/>
                    <a:pt x="491715" y="543638"/>
                  </a:cubicBezTo>
                  <a:cubicBezTo>
                    <a:pt x="467839" y="501855"/>
                    <a:pt x="440979" y="467533"/>
                    <a:pt x="412626" y="443657"/>
                  </a:cubicBezTo>
                  <a:cubicBezTo>
                    <a:pt x="387258" y="415304"/>
                    <a:pt x="388750" y="388444"/>
                    <a:pt x="415611" y="363076"/>
                  </a:cubicBezTo>
                  <a:close/>
                  <a:moveTo>
                    <a:pt x="609603" y="12397"/>
                  </a:moveTo>
                  <a:cubicBezTo>
                    <a:pt x="721522" y="7920"/>
                    <a:pt x="934914" y="10905"/>
                    <a:pt x="1252763" y="19858"/>
                  </a:cubicBezTo>
                  <a:cubicBezTo>
                    <a:pt x="1288577" y="18366"/>
                    <a:pt x="1310961" y="22843"/>
                    <a:pt x="1319914" y="34781"/>
                  </a:cubicBezTo>
                  <a:cubicBezTo>
                    <a:pt x="1325883" y="51195"/>
                    <a:pt x="1318422" y="66118"/>
                    <a:pt x="1299023" y="82533"/>
                  </a:cubicBezTo>
                  <a:cubicBezTo>
                    <a:pt x="1278131" y="104916"/>
                    <a:pt x="1254255" y="119839"/>
                    <a:pt x="1227395" y="125808"/>
                  </a:cubicBezTo>
                  <a:cubicBezTo>
                    <a:pt x="1212472" y="128792"/>
                    <a:pt x="1190088" y="124316"/>
                    <a:pt x="1157259" y="110885"/>
                  </a:cubicBezTo>
                  <a:cubicBezTo>
                    <a:pt x="996096" y="75071"/>
                    <a:pt x="830456" y="72087"/>
                    <a:pt x="658847" y="100440"/>
                  </a:cubicBezTo>
                  <a:cubicBezTo>
                    <a:pt x="614080" y="109393"/>
                    <a:pt x="581250" y="112378"/>
                    <a:pt x="555882" y="107901"/>
                  </a:cubicBezTo>
                  <a:cubicBezTo>
                    <a:pt x="523053" y="91486"/>
                    <a:pt x="518576" y="70595"/>
                    <a:pt x="539467" y="45226"/>
                  </a:cubicBezTo>
                  <a:cubicBezTo>
                    <a:pt x="555882" y="30304"/>
                    <a:pt x="578266" y="19858"/>
                    <a:pt x="609603" y="12397"/>
                  </a:cubicBezTo>
                  <a:close/>
                  <a:moveTo>
                    <a:pt x="617064" y="449626"/>
                  </a:moveTo>
                  <a:cubicBezTo>
                    <a:pt x="766289" y="445149"/>
                    <a:pt x="915514" y="443657"/>
                    <a:pt x="1066232" y="446642"/>
                  </a:cubicBezTo>
                  <a:lnTo>
                    <a:pt x="1181135" y="452611"/>
                  </a:lnTo>
                  <a:cubicBezTo>
                    <a:pt x="1202026" y="452611"/>
                    <a:pt x="1218441" y="463056"/>
                    <a:pt x="1231871" y="483948"/>
                  </a:cubicBezTo>
                  <a:cubicBezTo>
                    <a:pt x="1242317" y="497378"/>
                    <a:pt x="1243809" y="522746"/>
                    <a:pt x="1236348" y="558560"/>
                  </a:cubicBezTo>
                  <a:cubicBezTo>
                    <a:pt x="1231871" y="618250"/>
                    <a:pt x="1228887" y="679433"/>
                    <a:pt x="1228887" y="739123"/>
                  </a:cubicBezTo>
                  <a:cubicBezTo>
                    <a:pt x="1237840" y="833134"/>
                    <a:pt x="1193073" y="870441"/>
                    <a:pt x="1094584" y="852534"/>
                  </a:cubicBezTo>
                  <a:cubicBezTo>
                    <a:pt x="914022" y="846565"/>
                    <a:pt x="785689" y="849549"/>
                    <a:pt x="708092" y="859995"/>
                  </a:cubicBezTo>
                  <a:cubicBezTo>
                    <a:pt x="676754" y="868948"/>
                    <a:pt x="643925" y="870441"/>
                    <a:pt x="611095" y="864472"/>
                  </a:cubicBezTo>
                  <a:cubicBezTo>
                    <a:pt x="581250" y="845072"/>
                    <a:pt x="567820" y="819704"/>
                    <a:pt x="569312" y="788367"/>
                  </a:cubicBezTo>
                  <a:cubicBezTo>
                    <a:pt x="567820" y="715247"/>
                    <a:pt x="566328" y="642126"/>
                    <a:pt x="566328" y="567514"/>
                  </a:cubicBezTo>
                  <a:cubicBezTo>
                    <a:pt x="561851" y="528715"/>
                    <a:pt x="563343" y="500363"/>
                    <a:pt x="570805" y="482456"/>
                  </a:cubicBezTo>
                  <a:cubicBezTo>
                    <a:pt x="581250" y="463056"/>
                    <a:pt x="596173" y="452611"/>
                    <a:pt x="617064" y="449626"/>
                  </a:cubicBezTo>
                  <a:close/>
                  <a:moveTo>
                    <a:pt x="634971" y="216835"/>
                  </a:moveTo>
                  <a:cubicBezTo>
                    <a:pt x="637956" y="172068"/>
                    <a:pt x="664816" y="151176"/>
                    <a:pt x="715553" y="154161"/>
                  </a:cubicBezTo>
                  <a:cubicBezTo>
                    <a:pt x="811057" y="149684"/>
                    <a:pt x="909545" y="148192"/>
                    <a:pt x="1008034" y="151176"/>
                  </a:cubicBezTo>
                  <a:cubicBezTo>
                    <a:pt x="1061755" y="154161"/>
                    <a:pt x="1099061" y="158637"/>
                    <a:pt x="1122937" y="164606"/>
                  </a:cubicBezTo>
                  <a:cubicBezTo>
                    <a:pt x="1158751" y="188482"/>
                    <a:pt x="1169197" y="219820"/>
                    <a:pt x="1151290" y="260110"/>
                  </a:cubicBezTo>
                  <a:cubicBezTo>
                    <a:pt x="1146813" y="282494"/>
                    <a:pt x="1145321" y="304878"/>
                    <a:pt x="1146813" y="328754"/>
                  </a:cubicBezTo>
                  <a:cubicBezTo>
                    <a:pt x="1136367" y="372029"/>
                    <a:pt x="1106522" y="392921"/>
                    <a:pt x="1058770" y="391428"/>
                  </a:cubicBezTo>
                  <a:cubicBezTo>
                    <a:pt x="1012511" y="385459"/>
                    <a:pt x="928945" y="385459"/>
                    <a:pt x="806580" y="389936"/>
                  </a:cubicBezTo>
                  <a:cubicBezTo>
                    <a:pt x="754351" y="398890"/>
                    <a:pt x="715553" y="403366"/>
                    <a:pt x="693169" y="400382"/>
                  </a:cubicBezTo>
                  <a:cubicBezTo>
                    <a:pt x="660340" y="392921"/>
                    <a:pt x="643925" y="370537"/>
                    <a:pt x="642433" y="337707"/>
                  </a:cubicBezTo>
                  <a:cubicBezTo>
                    <a:pt x="636464" y="297417"/>
                    <a:pt x="634971" y="257126"/>
                    <a:pt x="634971" y="216835"/>
                  </a:cubicBezTo>
                  <a:close/>
                  <a:moveTo>
                    <a:pt x="805088" y="515285"/>
                  </a:moveTo>
                  <a:cubicBezTo>
                    <a:pt x="770766" y="516777"/>
                    <a:pt x="734952" y="518270"/>
                    <a:pt x="700630" y="521254"/>
                  </a:cubicBezTo>
                  <a:cubicBezTo>
                    <a:pt x="676754" y="527223"/>
                    <a:pt x="663324" y="540653"/>
                    <a:pt x="658847" y="561545"/>
                  </a:cubicBezTo>
                  <a:cubicBezTo>
                    <a:pt x="657355" y="586913"/>
                    <a:pt x="669293" y="600343"/>
                    <a:pt x="694661" y="601836"/>
                  </a:cubicBezTo>
                  <a:cubicBezTo>
                    <a:pt x="734952" y="603328"/>
                    <a:pt x="775243" y="603328"/>
                    <a:pt x="814041" y="603328"/>
                  </a:cubicBezTo>
                  <a:cubicBezTo>
                    <a:pt x="843886" y="604820"/>
                    <a:pt x="858809" y="591390"/>
                    <a:pt x="858809" y="567514"/>
                  </a:cubicBezTo>
                  <a:lnTo>
                    <a:pt x="857317" y="542146"/>
                  </a:lnTo>
                  <a:cubicBezTo>
                    <a:pt x="854332" y="522746"/>
                    <a:pt x="836425" y="515285"/>
                    <a:pt x="805088" y="515285"/>
                  </a:cubicBezTo>
                  <a:close/>
                  <a:moveTo>
                    <a:pt x="817026" y="682417"/>
                  </a:moveTo>
                  <a:cubicBezTo>
                    <a:pt x="775243" y="682417"/>
                    <a:pt x="733460" y="683909"/>
                    <a:pt x="691677" y="685402"/>
                  </a:cubicBezTo>
                  <a:cubicBezTo>
                    <a:pt x="669293" y="688386"/>
                    <a:pt x="657355" y="701816"/>
                    <a:pt x="660340" y="725692"/>
                  </a:cubicBezTo>
                  <a:cubicBezTo>
                    <a:pt x="655863" y="761506"/>
                    <a:pt x="673770" y="777921"/>
                    <a:pt x="712568" y="777921"/>
                  </a:cubicBezTo>
                  <a:lnTo>
                    <a:pt x="817026" y="774937"/>
                  </a:lnTo>
                  <a:cubicBezTo>
                    <a:pt x="839410" y="773444"/>
                    <a:pt x="854332" y="760014"/>
                    <a:pt x="860301" y="733154"/>
                  </a:cubicBezTo>
                  <a:lnTo>
                    <a:pt x="860301" y="712262"/>
                  </a:lnTo>
                  <a:cubicBezTo>
                    <a:pt x="860301" y="691371"/>
                    <a:pt x="845379" y="682417"/>
                    <a:pt x="817026" y="682417"/>
                  </a:cubicBezTo>
                  <a:close/>
                  <a:moveTo>
                    <a:pt x="1002065" y="222804"/>
                  </a:moveTo>
                  <a:cubicBezTo>
                    <a:pt x="897607" y="218327"/>
                    <a:pt x="809565" y="221312"/>
                    <a:pt x="739429" y="230265"/>
                  </a:cubicBezTo>
                  <a:cubicBezTo>
                    <a:pt x="734952" y="233250"/>
                    <a:pt x="733460" y="245188"/>
                    <a:pt x="734952" y="269064"/>
                  </a:cubicBezTo>
                  <a:cubicBezTo>
                    <a:pt x="737937" y="295924"/>
                    <a:pt x="740921" y="309355"/>
                    <a:pt x="743906" y="310847"/>
                  </a:cubicBezTo>
                  <a:cubicBezTo>
                    <a:pt x="784196" y="312339"/>
                    <a:pt x="825979" y="312339"/>
                    <a:pt x="867762" y="310847"/>
                  </a:cubicBezTo>
                  <a:cubicBezTo>
                    <a:pt x="911038" y="307862"/>
                    <a:pt x="954313" y="307862"/>
                    <a:pt x="999080" y="307862"/>
                  </a:cubicBezTo>
                  <a:cubicBezTo>
                    <a:pt x="1027433" y="306370"/>
                    <a:pt x="1042356" y="303386"/>
                    <a:pt x="1045340" y="298909"/>
                  </a:cubicBezTo>
                  <a:lnTo>
                    <a:pt x="1049817" y="261603"/>
                  </a:lnTo>
                  <a:cubicBezTo>
                    <a:pt x="1046832" y="240711"/>
                    <a:pt x="1031910" y="227281"/>
                    <a:pt x="1002065" y="222804"/>
                  </a:cubicBezTo>
                  <a:close/>
                  <a:moveTo>
                    <a:pt x="1079662" y="518270"/>
                  </a:moveTo>
                  <a:cubicBezTo>
                    <a:pt x="1049817" y="515285"/>
                    <a:pt x="1019972" y="512301"/>
                    <a:pt x="993111" y="512301"/>
                  </a:cubicBezTo>
                  <a:cubicBezTo>
                    <a:pt x="969235" y="512301"/>
                    <a:pt x="955805" y="522746"/>
                    <a:pt x="954313" y="543638"/>
                  </a:cubicBezTo>
                  <a:lnTo>
                    <a:pt x="952821" y="571991"/>
                  </a:lnTo>
                  <a:cubicBezTo>
                    <a:pt x="952821" y="591390"/>
                    <a:pt x="967743" y="601836"/>
                    <a:pt x="996096" y="601836"/>
                  </a:cubicBezTo>
                  <a:lnTo>
                    <a:pt x="1103538" y="600343"/>
                  </a:lnTo>
                  <a:cubicBezTo>
                    <a:pt x="1125922" y="598851"/>
                    <a:pt x="1136367" y="585421"/>
                    <a:pt x="1134875" y="560053"/>
                  </a:cubicBezTo>
                  <a:cubicBezTo>
                    <a:pt x="1136367" y="525731"/>
                    <a:pt x="1118460" y="512301"/>
                    <a:pt x="1079662" y="518270"/>
                  </a:cubicBezTo>
                  <a:close/>
                  <a:moveTo>
                    <a:pt x="1134875" y="724200"/>
                  </a:moveTo>
                  <a:cubicBezTo>
                    <a:pt x="1136367" y="701816"/>
                    <a:pt x="1133383" y="689878"/>
                    <a:pt x="1127414" y="686894"/>
                  </a:cubicBezTo>
                  <a:cubicBezTo>
                    <a:pt x="1082646" y="680925"/>
                    <a:pt x="1036387" y="679433"/>
                    <a:pt x="990127" y="680925"/>
                  </a:cubicBezTo>
                  <a:cubicBezTo>
                    <a:pt x="966251" y="680925"/>
                    <a:pt x="954313" y="692863"/>
                    <a:pt x="954313" y="718231"/>
                  </a:cubicBezTo>
                  <a:cubicBezTo>
                    <a:pt x="955805" y="725692"/>
                    <a:pt x="955805" y="734646"/>
                    <a:pt x="955805" y="743599"/>
                  </a:cubicBezTo>
                  <a:cubicBezTo>
                    <a:pt x="955805" y="762999"/>
                    <a:pt x="972220" y="771952"/>
                    <a:pt x="1002065" y="771952"/>
                  </a:cubicBezTo>
                  <a:lnTo>
                    <a:pt x="1079662" y="771952"/>
                  </a:lnTo>
                  <a:cubicBezTo>
                    <a:pt x="1109507" y="767475"/>
                    <a:pt x="1127414" y="752553"/>
                    <a:pt x="1134875" y="72420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7" name="组合 866">
            <a:extLst>
              <a:ext uri="{FF2B5EF4-FFF2-40B4-BE49-F238E27FC236}">
                <a16:creationId xmlns:a16="http://schemas.microsoft.com/office/drawing/2014/main" id="{EDDA00FF-9536-BDE2-4CE6-4AAC0566A6C1}"/>
              </a:ext>
            </a:extLst>
          </p:cNvPr>
          <p:cNvGrpSpPr/>
          <p:nvPr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6161BE5A-44FD-10AA-60D8-7C5DA09B0CA8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A77EF1E8-9FC4-D3A3-CE48-2B69E219826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54F7E82F-0C6C-6DE9-EDE2-E5DF493C7714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40DCA9C0-4019-B621-2313-A3E793BCAA7E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F053A75C-A0C5-F849-A349-9FB017329051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774AC8E9-4C0E-2307-51F5-2CEEEC036E91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AC97761B-9928-0F4F-F40C-6F7FB0A37F7E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670B1E78-9441-A2AC-11E7-EA97EC373163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4858511D-A4BF-EA92-3A9C-3239A6385A3B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012F3B67-F110-48F2-BF71-865432E48FA8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0972826C-9DEB-601E-D71F-9D2E63535ECA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945F05F-E758-A34C-4BD1-ACBB0F0A83D2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D1DC7D92-136E-845A-24F9-C9A4C5719936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6E53E4E2-4909-FEB8-45A7-EF1805AD3493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DCC6581F-535E-EBF0-8617-CEAA053FEF0E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CD640B29-A883-4731-ABF4-27E5C33826D6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3BCBBA0-1619-1036-5063-E3D3F6B7C08E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4B68074-4D00-CAD1-F3A8-5A9BAD2E4C95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2F82A9F0-98D4-4BAC-1362-444DC413CFF2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407C220E-706B-7AB9-9923-070862C24EDA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3C7872D4-0A80-3545-02E8-BCE511914B82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C8B5BEF-8A8D-9CDF-0642-FFA8B2272B14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75A65889-44BF-22D9-2E55-66B463477E62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BEFC4F30-5AF8-4FD7-2BAC-2344264A6538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0489E8AA-27ED-4D31-0839-F7D84FAC44DC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49339E25-11DA-2B33-5CB4-2D010EB99CF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4B503FF1-1AC4-008B-C769-7D2FA989CA14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590AC250-517E-D5CA-6592-1974E036855B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F6E88C1A-F9AC-5DD8-DDEE-E74F651ADCDA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6D68BAD8-0A9F-F250-AE84-4AD292246F03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E42BC4C1-B371-C376-1B06-613BB6EBDF03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016CF2B8-514B-94A5-3D4C-7A9DC7E496C9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5F8E1B10-9790-BB75-CFE2-51E5A139D844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F7C8AE2-6927-504D-9F1C-A759D3089E30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EDC7F782-2921-D5A0-AC72-807EF86B0638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55DDD2B1-3A89-4E23-D2F2-46F4691E10AC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C1524E74-544A-F128-EDFD-B77540F3A10A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6101FE67-41D9-0D79-0B4A-94CE5DBD2B6B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42AFCB-DEBA-FFE1-ACB5-2720E37DA06E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2AAF96C8-FEBB-3095-D324-AEDFD8C694F6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19B3A836-CEFA-4B74-7617-6E51F4CBBDB3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B55A332D-864E-D52E-A5E8-41D2E26329A7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0FD34B77-DC1D-244A-6B8A-B10193B0DE40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0EC04199-C4B0-4085-FB75-F62716EF7582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F9665E54-0321-561F-9618-1F004CE31DC1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E17214D9-12E9-658F-4F08-0151AD233E07}"/>
              </a:ext>
            </a:extLst>
          </p:cNvPr>
          <p:cNvGrpSpPr/>
          <p:nvPr/>
        </p:nvGrpSpPr>
        <p:grpSpPr>
          <a:xfrm>
            <a:off x="227013" y="188913"/>
            <a:ext cx="11740554" cy="6480174"/>
            <a:chOff x="207033" y="232914"/>
            <a:chExt cx="11740554" cy="6480174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A68954C-7C8E-ACFA-5689-721168CEC0CD}"/>
                </a:ext>
              </a:extLst>
            </p:cNvPr>
            <p:cNvSpPr/>
            <p:nvPr/>
          </p:nvSpPr>
          <p:spPr>
            <a:xfrm>
              <a:off x="207033" y="232914"/>
              <a:ext cx="11740554" cy="2372069"/>
            </a:xfrm>
            <a:custGeom>
              <a:avLst/>
              <a:gdLst>
                <a:gd name="connsiteX0" fmla="*/ 11592625 w 11740554"/>
                <a:gd name="connsiteY0" fmla="*/ 358455 h 2372069"/>
                <a:gd name="connsiteX1" fmla="*/ 11592625 w 11740554"/>
                <a:gd name="connsiteY1" fmla="*/ 360835 h 2372069"/>
                <a:gd name="connsiteX2" fmla="*/ 11589985 w 11740554"/>
                <a:gd name="connsiteY2" fmla="*/ 360835 h 2372069"/>
                <a:gd name="connsiteX3" fmla="*/ 11589985 w 11740554"/>
                <a:gd name="connsiteY3" fmla="*/ 441137 h 2372069"/>
                <a:gd name="connsiteX4" fmla="*/ 11672667 w 11740554"/>
                <a:gd name="connsiteY4" fmla="*/ 441137 h 2372069"/>
                <a:gd name="connsiteX5" fmla="*/ 11672667 w 11740554"/>
                <a:gd name="connsiteY5" fmla="*/ 358455 h 2372069"/>
                <a:gd name="connsiteX6" fmla="*/ 11592625 w 11740554"/>
                <a:gd name="connsiteY6" fmla="*/ 358455 h 2372069"/>
                <a:gd name="connsiteX7" fmla="*/ 67623 w 11740554"/>
                <a:gd name="connsiteY7" fmla="*/ 358455 h 2372069"/>
                <a:gd name="connsiteX8" fmla="*/ 67623 w 11740554"/>
                <a:gd name="connsiteY8" fmla="*/ 441137 h 2372069"/>
                <a:gd name="connsiteX9" fmla="*/ 150303 w 11740554"/>
                <a:gd name="connsiteY9" fmla="*/ 441137 h 2372069"/>
                <a:gd name="connsiteX10" fmla="*/ 150303 w 11740554"/>
                <a:gd name="connsiteY10" fmla="*/ 360835 h 2372069"/>
                <a:gd name="connsiteX11" fmla="*/ 147663 w 11740554"/>
                <a:gd name="connsiteY11" fmla="*/ 360835 h 2372069"/>
                <a:gd name="connsiteX12" fmla="*/ 147663 w 11740554"/>
                <a:gd name="connsiteY12" fmla="*/ 358455 h 2372069"/>
                <a:gd name="connsiteX13" fmla="*/ 67623 w 11740554"/>
                <a:gd name="connsiteY13" fmla="*/ 358455 h 2372069"/>
                <a:gd name="connsiteX14" fmla="*/ 11450249 w 11740554"/>
                <a:gd name="connsiteY14" fmla="*/ 218456 h 2372069"/>
                <a:gd name="connsiteX15" fmla="*/ 11450249 w 11740554"/>
                <a:gd name="connsiteY15" fmla="*/ 293212 h 2372069"/>
                <a:gd name="connsiteX16" fmla="*/ 11522362 w 11740554"/>
                <a:gd name="connsiteY16" fmla="*/ 293212 h 2372069"/>
                <a:gd name="connsiteX17" fmla="*/ 11522362 w 11740554"/>
                <a:gd name="connsiteY17" fmla="*/ 290832 h 2372069"/>
                <a:gd name="connsiteX18" fmla="*/ 11525005 w 11740554"/>
                <a:gd name="connsiteY18" fmla="*/ 290832 h 2372069"/>
                <a:gd name="connsiteX19" fmla="*/ 11525005 w 11740554"/>
                <a:gd name="connsiteY19" fmla="*/ 218456 h 2372069"/>
                <a:gd name="connsiteX20" fmla="*/ 11450249 w 11740554"/>
                <a:gd name="connsiteY20" fmla="*/ 218456 h 2372069"/>
                <a:gd name="connsiteX21" fmla="*/ 215549 w 11740554"/>
                <a:gd name="connsiteY21" fmla="*/ 218456 h 2372069"/>
                <a:gd name="connsiteX22" fmla="*/ 215549 w 11740554"/>
                <a:gd name="connsiteY22" fmla="*/ 290832 h 2372069"/>
                <a:gd name="connsiteX23" fmla="*/ 218192 w 11740554"/>
                <a:gd name="connsiteY23" fmla="*/ 290832 h 2372069"/>
                <a:gd name="connsiteX24" fmla="*/ 218192 w 11740554"/>
                <a:gd name="connsiteY24" fmla="*/ 293212 h 2372069"/>
                <a:gd name="connsiteX25" fmla="*/ 290305 w 11740554"/>
                <a:gd name="connsiteY25" fmla="*/ 293212 h 2372069"/>
                <a:gd name="connsiteX26" fmla="*/ 290305 w 11740554"/>
                <a:gd name="connsiteY26" fmla="*/ 218456 h 2372069"/>
                <a:gd name="connsiteX27" fmla="*/ 215549 w 11740554"/>
                <a:gd name="connsiteY27" fmla="*/ 218456 h 2372069"/>
                <a:gd name="connsiteX28" fmla="*/ 11589985 w 11740554"/>
                <a:gd name="connsiteY28" fmla="*/ 67623 h 2372069"/>
                <a:gd name="connsiteX29" fmla="*/ 11589985 w 11740554"/>
                <a:gd name="connsiteY29" fmla="*/ 150303 h 2372069"/>
                <a:gd name="connsiteX30" fmla="*/ 11672667 w 11740554"/>
                <a:gd name="connsiteY30" fmla="*/ 150303 h 2372069"/>
                <a:gd name="connsiteX31" fmla="*/ 11672667 w 11740554"/>
                <a:gd name="connsiteY31" fmla="*/ 67623 h 2372069"/>
                <a:gd name="connsiteX32" fmla="*/ 11589985 w 11740554"/>
                <a:gd name="connsiteY32" fmla="*/ 67623 h 2372069"/>
                <a:gd name="connsiteX33" fmla="*/ 11303906 w 11740554"/>
                <a:gd name="connsiteY33" fmla="*/ 67623 h 2372069"/>
                <a:gd name="connsiteX34" fmla="*/ 11303906 w 11740554"/>
                <a:gd name="connsiteY34" fmla="*/ 150303 h 2372069"/>
                <a:gd name="connsiteX35" fmla="*/ 11386589 w 11740554"/>
                <a:gd name="connsiteY35" fmla="*/ 150303 h 2372069"/>
                <a:gd name="connsiteX36" fmla="*/ 11386589 w 11740554"/>
                <a:gd name="connsiteY36" fmla="*/ 67623 h 2372069"/>
                <a:gd name="connsiteX37" fmla="*/ 11303906 w 11740554"/>
                <a:gd name="connsiteY37" fmla="*/ 67623 h 2372069"/>
                <a:gd name="connsiteX38" fmla="*/ 353965 w 11740554"/>
                <a:gd name="connsiteY38" fmla="*/ 67623 h 2372069"/>
                <a:gd name="connsiteX39" fmla="*/ 353965 w 11740554"/>
                <a:gd name="connsiteY39" fmla="*/ 150303 h 2372069"/>
                <a:gd name="connsiteX40" fmla="*/ 436645 w 11740554"/>
                <a:gd name="connsiteY40" fmla="*/ 150303 h 2372069"/>
                <a:gd name="connsiteX41" fmla="*/ 436645 w 11740554"/>
                <a:gd name="connsiteY41" fmla="*/ 67623 h 2372069"/>
                <a:gd name="connsiteX42" fmla="*/ 353965 w 11740554"/>
                <a:gd name="connsiteY42" fmla="*/ 67623 h 2372069"/>
                <a:gd name="connsiteX43" fmla="*/ 67623 w 11740554"/>
                <a:gd name="connsiteY43" fmla="*/ 67623 h 2372069"/>
                <a:gd name="connsiteX44" fmla="*/ 67623 w 11740554"/>
                <a:gd name="connsiteY44" fmla="*/ 150303 h 2372069"/>
                <a:gd name="connsiteX45" fmla="*/ 150303 w 11740554"/>
                <a:gd name="connsiteY45" fmla="*/ 150303 h 2372069"/>
                <a:gd name="connsiteX46" fmla="*/ 150303 w 11740554"/>
                <a:gd name="connsiteY46" fmla="*/ 67623 h 2372069"/>
                <a:gd name="connsiteX47" fmla="*/ 67623 w 11740554"/>
                <a:gd name="connsiteY47" fmla="*/ 67623 h 2372069"/>
                <a:gd name="connsiteX48" fmla="*/ 0 w 11740554"/>
                <a:gd name="connsiteY48" fmla="*/ 0 h 2372069"/>
                <a:gd name="connsiteX49" fmla="*/ 217926 w 11740554"/>
                <a:gd name="connsiteY49" fmla="*/ 0 h 2372069"/>
                <a:gd name="connsiteX50" fmla="*/ 217926 w 11740554"/>
                <a:gd name="connsiteY50" fmla="*/ 150832 h 2372069"/>
                <a:gd name="connsiteX51" fmla="*/ 286079 w 11740554"/>
                <a:gd name="connsiteY51" fmla="*/ 150832 h 2372069"/>
                <a:gd name="connsiteX52" fmla="*/ 286079 w 11740554"/>
                <a:gd name="connsiteY52" fmla="*/ 0 h 2372069"/>
                <a:gd name="connsiteX53" fmla="*/ 11454212 w 11740554"/>
                <a:gd name="connsiteY53" fmla="*/ 0 h 2372069"/>
                <a:gd name="connsiteX54" fmla="*/ 11454212 w 11740554"/>
                <a:gd name="connsiteY54" fmla="*/ 150832 h 2372069"/>
                <a:gd name="connsiteX55" fmla="*/ 11522362 w 11740554"/>
                <a:gd name="connsiteY55" fmla="*/ 150832 h 2372069"/>
                <a:gd name="connsiteX56" fmla="*/ 11522362 w 11740554"/>
                <a:gd name="connsiteY56" fmla="*/ 0 h 2372069"/>
                <a:gd name="connsiteX57" fmla="*/ 11740554 w 11740554"/>
                <a:gd name="connsiteY57" fmla="*/ 0 h 2372069"/>
                <a:gd name="connsiteX58" fmla="*/ 11740554 w 11740554"/>
                <a:gd name="connsiteY58" fmla="*/ 217926 h 2372069"/>
                <a:gd name="connsiteX59" fmla="*/ 11592891 w 11740554"/>
                <a:gd name="connsiteY59" fmla="*/ 217926 h 2372069"/>
                <a:gd name="connsiteX60" fmla="*/ 11592891 w 11740554"/>
                <a:gd name="connsiteY60" fmla="*/ 290832 h 2372069"/>
                <a:gd name="connsiteX61" fmla="*/ 11740554 w 11740554"/>
                <a:gd name="connsiteY61" fmla="*/ 290832 h 2372069"/>
                <a:gd name="connsiteX62" fmla="*/ 11740554 w 11740554"/>
                <a:gd name="connsiteY62" fmla="*/ 2350374 h 2372069"/>
                <a:gd name="connsiteX63" fmla="*/ 11702141 w 11740554"/>
                <a:gd name="connsiteY63" fmla="*/ 2338450 h 2372069"/>
                <a:gd name="connsiteX64" fmla="*/ 11672667 w 11740554"/>
                <a:gd name="connsiteY64" fmla="*/ 2335479 h 2372069"/>
                <a:gd name="connsiteX65" fmla="*/ 11672667 w 11740554"/>
                <a:gd name="connsiteY65" fmla="*/ 508761 h 2372069"/>
                <a:gd name="connsiteX66" fmla="*/ 11522098 w 11740554"/>
                <a:gd name="connsiteY66" fmla="*/ 508761 h 2372069"/>
                <a:gd name="connsiteX67" fmla="*/ 11522098 w 11740554"/>
                <a:gd name="connsiteY67" fmla="*/ 360835 h 2372069"/>
                <a:gd name="connsiteX68" fmla="*/ 11382362 w 11740554"/>
                <a:gd name="connsiteY68" fmla="*/ 360835 h 2372069"/>
                <a:gd name="connsiteX69" fmla="*/ 11382362 w 11740554"/>
                <a:gd name="connsiteY69" fmla="*/ 217926 h 2372069"/>
                <a:gd name="connsiteX70" fmla="*/ 11236020 w 11740554"/>
                <a:gd name="connsiteY70" fmla="*/ 217926 h 2372069"/>
                <a:gd name="connsiteX71" fmla="*/ 11236020 w 11740554"/>
                <a:gd name="connsiteY71" fmla="*/ 67623 h 2372069"/>
                <a:gd name="connsiteX72" fmla="*/ 504004 w 11740554"/>
                <a:gd name="connsiteY72" fmla="*/ 67623 h 2372069"/>
                <a:gd name="connsiteX73" fmla="*/ 504004 w 11740554"/>
                <a:gd name="connsiteY73" fmla="*/ 217926 h 2372069"/>
                <a:gd name="connsiteX74" fmla="*/ 357665 w 11740554"/>
                <a:gd name="connsiteY74" fmla="*/ 217926 h 2372069"/>
                <a:gd name="connsiteX75" fmla="*/ 357665 w 11740554"/>
                <a:gd name="connsiteY75" fmla="*/ 360835 h 2372069"/>
                <a:gd name="connsiteX76" fmla="*/ 217926 w 11740554"/>
                <a:gd name="connsiteY76" fmla="*/ 360835 h 2372069"/>
                <a:gd name="connsiteX77" fmla="*/ 217926 w 11740554"/>
                <a:gd name="connsiteY77" fmla="*/ 508761 h 2372069"/>
                <a:gd name="connsiteX78" fmla="*/ 67623 w 11740554"/>
                <a:gd name="connsiteY78" fmla="*/ 508761 h 2372069"/>
                <a:gd name="connsiteX79" fmla="*/ 67623 w 11740554"/>
                <a:gd name="connsiteY79" fmla="*/ 2348126 h 2372069"/>
                <a:gd name="connsiteX80" fmla="*/ 12702 w 11740554"/>
                <a:gd name="connsiteY80" fmla="*/ 2365175 h 2372069"/>
                <a:gd name="connsiteX81" fmla="*/ 0 w 11740554"/>
                <a:gd name="connsiteY81" fmla="*/ 2372069 h 2372069"/>
                <a:gd name="connsiteX82" fmla="*/ 0 w 11740554"/>
                <a:gd name="connsiteY82" fmla="*/ 290569 h 2372069"/>
                <a:gd name="connsiteX83" fmla="*/ 147663 w 11740554"/>
                <a:gd name="connsiteY83" fmla="*/ 290569 h 2372069"/>
                <a:gd name="connsiteX84" fmla="*/ 147663 w 11740554"/>
                <a:gd name="connsiteY84" fmla="*/ 217926 h 2372069"/>
                <a:gd name="connsiteX85" fmla="*/ 0 w 11740554"/>
                <a:gd name="connsiteY85" fmla="*/ 217926 h 237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740554" h="2372069">
                  <a:moveTo>
                    <a:pt x="11592625" y="358455"/>
                  </a:moveTo>
                  <a:lnTo>
                    <a:pt x="11592625" y="360835"/>
                  </a:lnTo>
                  <a:lnTo>
                    <a:pt x="11589985" y="360835"/>
                  </a:lnTo>
                  <a:cubicBezTo>
                    <a:pt x="11589985" y="388834"/>
                    <a:pt x="11589985" y="413136"/>
                    <a:pt x="11589985" y="441137"/>
                  </a:cubicBezTo>
                  <a:cubicBezTo>
                    <a:pt x="11618777" y="441137"/>
                    <a:pt x="11643872" y="441137"/>
                    <a:pt x="11672667" y="441137"/>
                  </a:cubicBezTo>
                  <a:cubicBezTo>
                    <a:pt x="11672667" y="412343"/>
                    <a:pt x="11672667" y="387250"/>
                    <a:pt x="11672667" y="358455"/>
                  </a:cubicBezTo>
                  <a:cubicBezTo>
                    <a:pt x="11644665" y="358455"/>
                    <a:pt x="11620627" y="358455"/>
                    <a:pt x="11592625" y="358455"/>
                  </a:cubicBezTo>
                  <a:close/>
                  <a:moveTo>
                    <a:pt x="67623" y="358455"/>
                  </a:moveTo>
                  <a:cubicBezTo>
                    <a:pt x="67623" y="387250"/>
                    <a:pt x="67623" y="412343"/>
                    <a:pt x="67623" y="441137"/>
                  </a:cubicBezTo>
                  <a:cubicBezTo>
                    <a:pt x="96415" y="441137"/>
                    <a:pt x="121511" y="441137"/>
                    <a:pt x="150303" y="441137"/>
                  </a:cubicBezTo>
                  <a:cubicBezTo>
                    <a:pt x="150303" y="413136"/>
                    <a:pt x="150303" y="388834"/>
                    <a:pt x="150303" y="360835"/>
                  </a:cubicBezTo>
                  <a:lnTo>
                    <a:pt x="147663" y="360835"/>
                  </a:lnTo>
                  <a:lnTo>
                    <a:pt x="147663" y="358455"/>
                  </a:lnTo>
                  <a:cubicBezTo>
                    <a:pt x="119927" y="358455"/>
                    <a:pt x="95625" y="358455"/>
                    <a:pt x="67623" y="358455"/>
                  </a:cubicBezTo>
                  <a:close/>
                  <a:moveTo>
                    <a:pt x="11450249" y="218456"/>
                  </a:moveTo>
                  <a:cubicBezTo>
                    <a:pt x="11450249" y="245664"/>
                    <a:pt x="11450249" y="266267"/>
                    <a:pt x="11450249" y="293212"/>
                  </a:cubicBezTo>
                  <a:cubicBezTo>
                    <a:pt x="11476401" y="293212"/>
                    <a:pt x="11496740" y="293212"/>
                    <a:pt x="11522362" y="293212"/>
                  </a:cubicBezTo>
                  <a:lnTo>
                    <a:pt x="11522362" y="290832"/>
                  </a:lnTo>
                  <a:lnTo>
                    <a:pt x="11525005" y="290832"/>
                  </a:lnTo>
                  <a:cubicBezTo>
                    <a:pt x="11525005" y="264946"/>
                    <a:pt x="11525005" y="244607"/>
                    <a:pt x="11525005" y="218456"/>
                  </a:cubicBezTo>
                  <a:cubicBezTo>
                    <a:pt x="11497796" y="218456"/>
                    <a:pt x="11477191" y="218456"/>
                    <a:pt x="11450249" y="218456"/>
                  </a:cubicBezTo>
                  <a:close/>
                  <a:moveTo>
                    <a:pt x="215549" y="218456"/>
                  </a:moveTo>
                  <a:cubicBezTo>
                    <a:pt x="215549" y="244871"/>
                    <a:pt x="215549" y="264946"/>
                    <a:pt x="215549" y="290832"/>
                  </a:cubicBezTo>
                  <a:lnTo>
                    <a:pt x="218192" y="290832"/>
                  </a:lnTo>
                  <a:lnTo>
                    <a:pt x="218192" y="293212"/>
                  </a:lnTo>
                  <a:cubicBezTo>
                    <a:pt x="244078" y="293212"/>
                    <a:pt x="264153" y="293212"/>
                    <a:pt x="290305" y="293212"/>
                  </a:cubicBezTo>
                  <a:cubicBezTo>
                    <a:pt x="290305" y="266267"/>
                    <a:pt x="290305" y="245664"/>
                    <a:pt x="290305" y="218456"/>
                  </a:cubicBezTo>
                  <a:cubicBezTo>
                    <a:pt x="263097" y="218456"/>
                    <a:pt x="242494" y="218456"/>
                    <a:pt x="215549" y="218456"/>
                  </a:cubicBezTo>
                  <a:close/>
                  <a:moveTo>
                    <a:pt x="11589985" y="67623"/>
                  </a:moveTo>
                  <a:cubicBezTo>
                    <a:pt x="11589985" y="96415"/>
                    <a:pt x="11589985" y="121511"/>
                    <a:pt x="11589985" y="150303"/>
                  </a:cubicBezTo>
                  <a:cubicBezTo>
                    <a:pt x="11618777" y="150303"/>
                    <a:pt x="11643872" y="150303"/>
                    <a:pt x="11672667" y="150303"/>
                  </a:cubicBezTo>
                  <a:cubicBezTo>
                    <a:pt x="11672667" y="121511"/>
                    <a:pt x="11672667" y="96415"/>
                    <a:pt x="11672667" y="67623"/>
                  </a:cubicBezTo>
                  <a:cubicBezTo>
                    <a:pt x="11643872" y="67623"/>
                    <a:pt x="11618777" y="67623"/>
                    <a:pt x="11589985" y="67623"/>
                  </a:cubicBezTo>
                  <a:close/>
                  <a:moveTo>
                    <a:pt x="11303906" y="67623"/>
                  </a:moveTo>
                  <a:cubicBezTo>
                    <a:pt x="11303906" y="96415"/>
                    <a:pt x="11303906" y="121511"/>
                    <a:pt x="11303906" y="150303"/>
                  </a:cubicBezTo>
                  <a:cubicBezTo>
                    <a:pt x="11332701" y="150303"/>
                    <a:pt x="11357794" y="150303"/>
                    <a:pt x="11386589" y="150303"/>
                  </a:cubicBezTo>
                  <a:cubicBezTo>
                    <a:pt x="11386589" y="121511"/>
                    <a:pt x="11386589" y="96415"/>
                    <a:pt x="11386589" y="67623"/>
                  </a:cubicBezTo>
                  <a:cubicBezTo>
                    <a:pt x="11357794" y="67623"/>
                    <a:pt x="11332701" y="67623"/>
                    <a:pt x="11303906" y="67623"/>
                  </a:cubicBezTo>
                  <a:close/>
                  <a:moveTo>
                    <a:pt x="353965" y="67623"/>
                  </a:moveTo>
                  <a:cubicBezTo>
                    <a:pt x="353965" y="96415"/>
                    <a:pt x="353965" y="121511"/>
                    <a:pt x="353965" y="150303"/>
                  </a:cubicBezTo>
                  <a:cubicBezTo>
                    <a:pt x="382757" y="150303"/>
                    <a:pt x="407853" y="150303"/>
                    <a:pt x="436645" y="150303"/>
                  </a:cubicBezTo>
                  <a:cubicBezTo>
                    <a:pt x="436645" y="121511"/>
                    <a:pt x="436645" y="96415"/>
                    <a:pt x="436645" y="67623"/>
                  </a:cubicBezTo>
                  <a:cubicBezTo>
                    <a:pt x="407853" y="67623"/>
                    <a:pt x="382757" y="67623"/>
                    <a:pt x="353965" y="67623"/>
                  </a:cubicBezTo>
                  <a:close/>
                  <a:moveTo>
                    <a:pt x="67623" y="67623"/>
                  </a:moveTo>
                  <a:cubicBezTo>
                    <a:pt x="67623" y="96415"/>
                    <a:pt x="67623" y="121511"/>
                    <a:pt x="67623" y="150303"/>
                  </a:cubicBezTo>
                  <a:cubicBezTo>
                    <a:pt x="96415" y="150303"/>
                    <a:pt x="121511" y="150303"/>
                    <a:pt x="150303" y="150303"/>
                  </a:cubicBezTo>
                  <a:cubicBezTo>
                    <a:pt x="150303" y="121511"/>
                    <a:pt x="150303" y="96415"/>
                    <a:pt x="150303" y="67623"/>
                  </a:cubicBezTo>
                  <a:cubicBezTo>
                    <a:pt x="121511" y="67623"/>
                    <a:pt x="96415" y="67623"/>
                    <a:pt x="67623" y="67623"/>
                  </a:cubicBezTo>
                  <a:close/>
                  <a:moveTo>
                    <a:pt x="0" y="0"/>
                  </a:moveTo>
                  <a:lnTo>
                    <a:pt x="217926" y="0"/>
                  </a:lnTo>
                  <a:lnTo>
                    <a:pt x="217926" y="150832"/>
                  </a:lnTo>
                  <a:lnTo>
                    <a:pt x="286079" y="150832"/>
                  </a:lnTo>
                  <a:lnTo>
                    <a:pt x="286079" y="0"/>
                  </a:lnTo>
                  <a:lnTo>
                    <a:pt x="11454212" y="0"/>
                  </a:lnTo>
                  <a:lnTo>
                    <a:pt x="11454212" y="150832"/>
                  </a:lnTo>
                  <a:lnTo>
                    <a:pt x="11522362" y="150832"/>
                  </a:lnTo>
                  <a:lnTo>
                    <a:pt x="11522362" y="0"/>
                  </a:lnTo>
                  <a:lnTo>
                    <a:pt x="11740554" y="0"/>
                  </a:lnTo>
                  <a:lnTo>
                    <a:pt x="11740554" y="217926"/>
                  </a:lnTo>
                  <a:lnTo>
                    <a:pt x="11592891" y="217926"/>
                  </a:lnTo>
                  <a:lnTo>
                    <a:pt x="11592891" y="290832"/>
                  </a:lnTo>
                  <a:lnTo>
                    <a:pt x="11740554" y="290832"/>
                  </a:lnTo>
                  <a:lnTo>
                    <a:pt x="11740554" y="2350374"/>
                  </a:lnTo>
                  <a:lnTo>
                    <a:pt x="11702141" y="2338450"/>
                  </a:lnTo>
                  <a:lnTo>
                    <a:pt x="11672667" y="2335479"/>
                  </a:lnTo>
                  <a:lnTo>
                    <a:pt x="11672667" y="508761"/>
                  </a:lnTo>
                  <a:lnTo>
                    <a:pt x="11522098" y="508761"/>
                  </a:lnTo>
                  <a:lnTo>
                    <a:pt x="11522098" y="360835"/>
                  </a:lnTo>
                  <a:lnTo>
                    <a:pt x="11382362" y="360835"/>
                  </a:lnTo>
                  <a:lnTo>
                    <a:pt x="11382362" y="217926"/>
                  </a:lnTo>
                  <a:lnTo>
                    <a:pt x="11236020" y="217926"/>
                  </a:lnTo>
                  <a:lnTo>
                    <a:pt x="11236020" y="67623"/>
                  </a:lnTo>
                  <a:lnTo>
                    <a:pt x="504004" y="67623"/>
                  </a:lnTo>
                  <a:lnTo>
                    <a:pt x="504004" y="217926"/>
                  </a:lnTo>
                  <a:lnTo>
                    <a:pt x="357665" y="217926"/>
                  </a:lnTo>
                  <a:lnTo>
                    <a:pt x="357665" y="360835"/>
                  </a:lnTo>
                  <a:lnTo>
                    <a:pt x="217926" y="360835"/>
                  </a:lnTo>
                  <a:lnTo>
                    <a:pt x="217926" y="508761"/>
                  </a:lnTo>
                  <a:lnTo>
                    <a:pt x="67623" y="508761"/>
                  </a:lnTo>
                  <a:lnTo>
                    <a:pt x="67623" y="2348126"/>
                  </a:lnTo>
                  <a:lnTo>
                    <a:pt x="12702" y="2365175"/>
                  </a:lnTo>
                  <a:lnTo>
                    <a:pt x="0" y="2372069"/>
                  </a:lnTo>
                  <a:lnTo>
                    <a:pt x="0" y="290569"/>
                  </a:lnTo>
                  <a:lnTo>
                    <a:pt x="147663" y="290569"/>
                  </a:lnTo>
                  <a:lnTo>
                    <a:pt x="147663" y="217926"/>
                  </a:lnTo>
                  <a:lnTo>
                    <a:pt x="0" y="217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C7D86B20-0BAE-80CD-CA92-6810A9BBE702}"/>
                </a:ext>
              </a:extLst>
            </p:cNvPr>
            <p:cNvSpPr/>
            <p:nvPr/>
          </p:nvSpPr>
          <p:spPr>
            <a:xfrm>
              <a:off x="207033" y="4107907"/>
              <a:ext cx="11740554" cy="2605181"/>
            </a:xfrm>
            <a:custGeom>
              <a:avLst/>
              <a:gdLst>
                <a:gd name="connsiteX0" fmla="*/ 11589985 w 11740554"/>
                <a:gd name="connsiteY0" fmla="*/ 2455142 h 2605181"/>
                <a:gd name="connsiteX1" fmla="*/ 11589985 w 11740554"/>
                <a:gd name="connsiteY1" fmla="*/ 2537821 h 2605181"/>
                <a:gd name="connsiteX2" fmla="*/ 11672667 w 11740554"/>
                <a:gd name="connsiteY2" fmla="*/ 2537821 h 2605181"/>
                <a:gd name="connsiteX3" fmla="*/ 11672667 w 11740554"/>
                <a:gd name="connsiteY3" fmla="*/ 2455142 h 2605181"/>
                <a:gd name="connsiteX4" fmla="*/ 11589985 w 11740554"/>
                <a:gd name="connsiteY4" fmla="*/ 2455142 h 2605181"/>
                <a:gd name="connsiteX5" fmla="*/ 11303906 w 11740554"/>
                <a:gd name="connsiteY5" fmla="*/ 2455142 h 2605181"/>
                <a:gd name="connsiteX6" fmla="*/ 11303906 w 11740554"/>
                <a:gd name="connsiteY6" fmla="*/ 2537821 h 2605181"/>
                <a:gd name="connsiteX7" fmla="*/ 11386589 w 11740554"/>
                <a:gd name="connsiteY7" fmla="*/ 2537821 h 2605181"/>
                <a:gd name="connsiteX8" fmla="*/ 11386589 w 11740554"/>
                <a:gd name="connsiteY8" fmla="*/ 2455142 h 2605181"/>
                <a:gd name="connsiteX9" fmla="*/ 11303906 w 11740554"/>
                <a:gd name="connsiteY9" fmla="*/ 2455142 h 2605181"/>
                <a:gd name="connsiteX10" fmla="*/ 353965 w 11740554"/>
                <a:gd name="connsiteY10" fmla="*/ 2455142 h 2605181"/>
                <a:gd name="connsiteX11" fmla="*/ 353965 w 11740554"/>
                <a:gd name="connsiteY11" fmla="*/ 2537821 h 2605181"/>
                <a:gd name="connsiteX12" fmla="*/ 436645 w 11740554"/>
                <a:gd name="connsiteY12" fmla="*/ 2537821 h 2605181"/>
                <a:gd name="connsiteX13" fmla="*/ 436645 w 11740554"/>
                <a:gd name="connsiteY13" fmla="*/ 2455142 h 2605181"/>
                <a:gd name="connsiteX14" fmla="*/ 353965 w 11740554"/>
                <a:gd name="connsiteY14" fmla="*/ 2455142 h 2605181"/>
                <a:gd name="connsiteX15" fmla="*/ 67623 w 11740554"/>
                <a:gd name="connsiteY15" fmla="*/ 2455142 h 2605181"/>
                <a:gd name="connsiteX16" fmla="*/ 67623 w 11740554"/>
                <a:gd name="connsiteY16" fmla="*/ 2537821 h 2605181"/>
                <a:gd name="connsiteX17" fmla="*/ 150303 w 11740554"/>
                <a:gd name="connsiteY17" fmla="*/ 2537821 h 2605181"/>
                <a:gd name="connsiteX18" fmla="*/ 150303 w 11740554"/>
                <a:gd name="connsiteY18" fmla="*/ 2455142 h 2605181"/>
                <a:gd name="connsiteX19" fmla="*/ 67623 w 11740554"/>
                <a:gd name="connsiteY19" fmla="*/ 2455142 h 2605181"/>
                <a:gd name="connsiteX20" fmla="*/ 217926 w 11740554"/>
                <a:gd name="connsiteY20" fmla="*/ 2312499 h 2605181"/>
                <a:gd name="connsiteX21" fmla="*/ 217926 w 11740554"/>
                <a:gd name="connsiteY21" fmla="*/ 2314876 h 2605181"/>
                <a:gd name="connsiteX22" fmla="*/ 215286 w 11740554"/>
                <a:gd name="connsiteY22" fmla="*/ 2314876 h 2605181"/>
                <a:gd name="connsiteX23" fmla="*/ 215286 w 11740554"/>
                <a:gd name="connsiteY23" fmla="*/ 2387255 h 2605181"/>
                <a:gd name="connsiteX24" fmla="*/ 290039 w 11740554"/>
                <a:gd name="connsiteY24" fmla="*/ 2387255 h 2605181"/>
                <a:gd name="connsiteX25" fmla="*/ 290039 w 11740554"/>
                <a:gd name="connsiteY25" fmla="*/ 2312499 h 2605181"/>
                <a:gd name="connsiteX26" fmla="*/ 217926 w 11740554"/>
                <a:gd name="connsiteY26" fmla="*/ 2312499 h 2605181"/>
                <a:gd name="connsiteX27" fmla="*/ 11450249 w 11740554"/>
                <a:gd name="connsiteY27" fmla="*/ 2312236 h 2605181"/>
                <a:gd name="connsiteX28" fmla="*/ 11450249 w 11740554"/>
                <a:gd name="connsiteY28" fmla="*/ 2386989 h 2605181"/>
                <a:gd name="connsiteX29" fmla="*/ 11525005 w 11740554"/>
                <a:gd name="connsiteY29" fmla="*/ 2386989 h 2605181"/>
                <a:gd name="connsiteX30" fmla="*/ 11525005 w 11740554"/>
                <a:gd name="connsiteY30" fmla="*/ 2314612 h 2605181"/>
                <a:gd name="connsiteX31" fmla="*/ 11522362 w 11740554"/>
                <a:gd name="connsiteY31" fmla="*/ 2314612 h 2605181"/>
                <a:gd name="connsiteX32" fmla="*/ 11522362 w 11740554"/>
                <a:gd name="connsiteY32" fmla="*/ 2312236 h 2605181"/>
                <a:gd name="connsiteX33" fmla="*/ 11450249 w 11740554"/>
                <a:gd name="connsiteY33" fmla="*/ 2312236 h 2605181"/>
                <a:gd name="connsiteX34" fmla="*/ 11589985 w 11740554"/>
                <a:gd name="connsiteY34" fmla="*/ 2164310 h 2605181"/>
                <a:gd name="connsiteX35" fmla="*/ 11589985 w 11740554"/>
                <a:gd name="connsiteY35" fmla="*/ 2244612 h 2605181"/>
                <a:gd name="connsiteX36" fmla="*/ 11592625 w 11740554"/>
                <a:gd name="connsiteY36" fmla="*/ 2244612 h 2605181"/>
                <a:gd name="connsiteX37" fmla="*/ 11592625 w 11740554"/>
                <a:gd name="connsiteY37" fmla="*/ 2246989 h 2605181"/>
                <a:gd name="connsiteX38" fmla="*/ 11672667 w 11740554"/>
                <a:gd name="connsiteY38" fmla="*/ 2246989 h 2605181"/>
                <a:gd name="connsiteX39" fmla="*/ 11672667 w 11740554"/>
                <a:gd name="connsiteY39" fmla="*/ 2164310 h 2605181"/>
                <a:gd name="connsiteX40" fmla="*/ 11589985 w 11740554"/>
                <a:gd name="connsiteY40" fmla="*/ 2164310 h 2605181"/>
                <a:gd name="connsiteX41" fmla="*/ 67623 w 11740554"/>
                <a:gd name="connsiteY41" fmla="*/ 2164310 h 2605181"/>
                <a:gd name="connsiteX42" fmla="*/ 67623 w 11740554"/>
                <a:gd name="connsiteY42" fmla="*/ 2246989 h 2605181"/>
                <a:gd name="connsiteX43" fmla="*/ 147663 w 11740554"/>
                <a:gd name="connsiteY43" fmla="*/ 2246989 h 2605181"/>
                <a:gd name="connsiteX44" fmla="*/ 147663 w 11740554"/>
                <a:gd name="connsiteY44" fmla="*/ 2244612 h 2605181"/>
                <a:gd name="connsiteX45" fmla="*/ 150303 w 11740554"/>
                <a:gd name="connsiteY45" fmla="*/ 2244612 h 2605181"/>
                <a:gd name="connsiteX46" fmla="*/ 150303 w 11740554"/>
                <a:gd name="connsiteY46" fmla="*/ 2164310 h 2605181"/>
                <a:gd name="connsiteX47" fmla="*/ 67623 w 11740554"/>
                <a:gd name="connsiteY47" fmla="*/ 2164310 h 2605181"/>
                <a:gd name="connsiteX48" fmla="*/ 0 w 11740554"/>
                <a:gd name="connsiteY48" fmla="*/ 0 h 2605181"/>
                <a:gd name="connsiteX49" fmla="*/ 67623 w 11740554"/>
                <a:gd name="connsiteY49" fmla="*/ 0 h 2605181"/>
                <a:gd name="connsiteX50" fmla="*/ 67623 w 11740554"/>
                <a:gd name="connsiteY50" fmla="*/ 2096687 h 2605181"/>
                <a:gd name="connsiteX51" fmla="*/ 217926 w 11740554"/>
                <a:gd name="connsiteY51" fmla="*/ 2096687 h 2605181"/>
                <a:gd name="connsiteX52" fmla="*/ 217926 w 11740554"/>
                <a:gd name="connsiteY52" fmla="*/ 2244612 h 2605181"/>
                <a:gd name="connsiteX53" fmla="*/ 357928 w 11740554"/>
                <a:gd name="connsiteY53" fmla="*/ 2244612 h 2605181"/>
                <a:gd name="connsiteX54" fmla="*/ 357928 w 11740554"/>
                <a:gd name="connsiteY54" fmla="*/ 2387519 h 2605181"/>
                <a:gd name="connsiteX55" fmla="*/ 504268 w 11740554"/>
                <a:gd name="connsiteY55" fmla="*/ 2387519 h 2605181"/>
                <a:gd name="connsiteX56" fmla="*/ 504268 w 11740554"/>
                <a:gd name="connsiteY56" fmla="*/ 2537821 h 2605181"/>
                <a:gd name="connsiteX57" fmla="*/ 11236283 w 11740554"/>
                <a:gd name="connsiteY57" fmla="*/ 2537821 h 2605181"/>
                <a:gd name="connsiteX58" fmla="*/ 11236283 w 11740554"/>
                <a:gd name="connsiteY58" fmla="*/ 2387519 h 2605181"/>
                <a:gd name="connsiteX59" fmla="*/ 11382626 w 11740554"/>
                <a:gd name="connsiteY59" fmla="*/ 2387519 h 2605181"/>
                <a:gd name="connsiteX60" fmla="*/ 11382626 w 11740554"/>
                <a:gd name="connsiteY60" fmla="*/ 2244612 h 2605181"/>
                <a:gd name="connsiteX61" fmla="*/ 11522362 w 11740554"/>
                <a:gd name="connsiteY61" fmla="*/ 2244612 h 2605181"/>
                <a:gd name="connsiteX62" fmla="*/ 11522362 w 11740554"/>
                <a:gd name="connsiteY62" fmla="*/ 2096687 h 2605181"/>
                <a:gd name="connsiteX63" fmla="*/ 11672667 w 11740554"/>
                <a:gd name="connsiteY63" fmla="*/ 2096687 h 2605181"/>
                <a:gd name="connsiteX64" fmla="*/ 11672667 w 11740554"/>
                <a:gd name="connsiteY64" fmla="*/ 0 h 2605181"/>
                <a:gd name="connsiteX65" fmla="*/ 11740554 w 11740554"/>
                <a:gd name="connsiteY65" fmla="*/ 0 h 2605181"/>
                <a:gd name="connsiteX66" fmla="*/ 11740554 w 11740554"/>
                <a:gd name="connsiteY66" fmla="*/ 2314612 h 2605181"/>
                <a:gd name="connsiteX67" fmla="*/ 11592891 w 11740554"/>
                <a:gd name="connsiteY67" fmla="*/ 2314612 h 2605181"/>
                <a:gd name="connsiteX68" fmla="*/ 11592891 w 11740554"/>
                <a:gd name="connsiteY68" fmla="*/ 2387255 h 2605181"/>
                <a:gd name="connsiteX69" fmla="*/ 11740554 w 11740554"/>
                <a:gd name="connsiteY69" fmla="*/ 2387255 h 2605181"/>
                <a:gd name="connsiteX70" fmla="*/ 11740554 w 11740554"/>
                <a:gd name="connsiteY70" fmla="*/ 2605181 h 2605181"/>
                <a:gd name="connsiteX71" fmla="*/ 11522362 w 11740554"/>
                <a:gd name="connsiteY71" fmla="*/ 2605181 h 2605181"/>
                <a:gd name="connsiteX72" fmla="*/ 11522362 w 11740554"/>
                <a:gd name="connsiteY72" fmla="*/ 2454349 h 2605181"/>
                <a:gd name="connsiteX73" fmla="*/ 11454212 w 11740554"/>
                <a:gd name="connsiteY73" fmla="*/ 2454349 h 2605181"/>
                <a:gd name="connsiteX74" fmla="*/ 11454212 w 11740554"/>
                <a:gd name="connsiteY74" fmla="*/ 2605181 h 2605181"/>
                <a:gd name="connsiteX75" fmla="*/ 286079 w 11740554"/>
                <a:gd name="connsiteY75" fmla="*/ 2605181 h 2605181"/>
                <a:gd name="connsiteX76" fmla="*/ 286079 w 11740554"/>
                <a:gd name="connsiteY76" fmla="*/ 2454349 h 2605181"/>
                <a:gd name="connsiteX77" fmla="*/ 217926 w 11740554"/>
                <a:gd name="connsiteY77" fmla="*/ 2454349 h 2605181"/>
                <a:gd name="connsiteX78" fmla="*/ 217926 w 11740554"/>
                <a:gd name="connsiteY78" fmla="*/ 2605181 h 2605181"/>
                <a:gd name="connsiteX79" fmla="*/ 0 w 11740554"/>
                <a:gd name="connsiteY79" fmla="*/ 2605181 h 2605181"/>
                <a:gd name="connsiteX80" fmla="*/ 0 w 11740554"/>
                <a:gd name="connsiteY80" fmla="*/ 2387255 h 2605181"/>
                <a:gd name="connsiteX81" fmla="*/ 147663 w 11740554"/>
                <a:gd name="connsiteY81" fmla="*/ 2387255 h 2605181"/>
                <a:gd name="connsiteX82" fmla="*/ 147663 w 11740554"/>
                <a:gd name="connsiteY82" fmla="*/ 2314612 h 2605181"/>
                <a:gd name="connsiteX83" fmla="*/ 0 w 11740554"/>
                <a:gd name="connsiteY83" fmla="*/ 2314612 h 260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740554" h="2605181">
                  <a:moveTo>
                    <a:pt x="11589985" y="2455142"/>
                  </a:moveTo>
                  <a:cubicBezTo>
                    <a:pt x="11589985" y="2483934"/>
                    <a:pt x="11589985" y="2509029"/>
                    <a:pt x="11589985" y="2537821"/>
                  </a:cubicBezTo>
                  <a:cubicBezTo>
                    <a:pt x="11618777" y="2537821"/>
                    <a:pt x="11643872" y="2537821"/>
                    <a:pt x="11672667" y="2537821"/>
                  </a:cubicBezTo>
                  <a:cubicBezTo>
                    <a:pt x="11672667" y="2509029"/>
                    <a:pt x="11672667" y="2483934"/>
                    <a:pt x="11672667" y="2455142"/>
                  </a:cubicBezTo>
                  <a:cubicBezTo>
                    <a:pt x="11643872" y="2455142"/>
                    <a:pt x="11618777" y="2455142"/>
                    <a:pt x="11589985" y="2455142"/>
                  </a:cubicBezTo>
                  <a:close/>
                  <a:moveTo>
                    <a:pt x="11303906" y="2455142"/>
                  </a:moveTo>
                  <a:cubicBezTo>
                    <a:pt x="11303906" y="2483934"/>
                    <a:pt x="11303906" y="2509029"/>
                    <a:pt x="11303906" y="2537821"/>
                  </a:cubicBezTo>
                  <a:cubicBezTo>
                    <a:pt x="11332701" y="2537821"/>
                    <a:pt x="11357794" y="2537821"/>
                    <a:pt x="11386589" y="2537821"/>
                  </a:cubicBezTo>
                  <a:cubicBezTo>
                    <a:pt x="11386589" y="2509029"/>
                    <a:pt x="11386589" y="2483934"/>
                    <a:pt x="11386589" y="2455142"/>
                  </a:cubicBezTo>
                  <a:cubicBezTo>
                    <a:pt x="11357794" y="2455142"/>
                    <a:pt x="11332701" y="2455142"/>
                    <a:pt x="11303906" y="2455142"/>
                  </a:cubicBezTo>
                  <a:close/>
                  <a:moveTo>
                    <a:pt x="353965" y="2455142"/>
                  </a:moveTo>
                  <a:cubicBezTo>
                    <a:pt x="353965" y="2483934"/>
                    <a:pt x="353965" y="2509029"/>
                    <a:pt x="353965" y="2537821"/>
                  </a:cubicBezTo>
                  <a:cubicBezTo>
                    <a:pt x="382757" y="2537821"/>
                    <a:pt x="407853" y="2537821"/>
                    <a:pt x="436645" y="2537821"/>
                  </a:cubicBezTo>
                  <a:cubicBezTo>
                    <a:pt x="436645" y="2509029"/>
                    <a:pt x="436645" y="2483934"/>
                    <a:pt x="436645" y="2455142"/>
                  </a:cubicBezTo>
                  <a:cubicBezTo>
                    <a:pt x="407853" y="2455142"/>
                    <a:pt x="382757" y="2455142"/>
                    <a:pt x="353965" y="2455142"/>
                  </a:cubicBezTo>
                  <a:close/>
                  <a:moveTo>
                    <a:pt x="67623" y="2455142"/>
                  </a:moveTo>
                  <a:cubicBezTo>
                    <a:pt x="67623" y="2483934"/>
                    <a:pt x="67623" y="2509029"/>
                    <a:pt x="67623" y="2537821"/>
                  </a:cubicBezTo>
                  <a:cubicBezTo>
                    <a:pt x="96415" y="2537821"/>
                    <a:pt x="121511" y="2537821"/>
                    <a:pt x="150303" y="2537821"/>
                  </a:cubicBezTo>
                  <a:cubicBezTo>
                    <a:pt x="150303" y="2509029"/>
                    <a:pt x="150303" y="2483934"/>
                    <a:pt x="150303" y="2455142"/>
                  </a:cubicBezTo>
                  <a:cubicBezTo>
                    <a:pt x="121511" y="2455142"/>
                    <a:pt x="96415" y="2455142"/>
                    <a:pt x="67623" y="2455142"/>
                  </a:cubicBezTo>
                  <a:close/>
                  <a:moveTo>
                    <a:pt x="217926" y="2312499"/>
                  </a:moveTo>
                  <a:lnTo>
                    <a:pt x="217926" y="2314876"/>
                  </a:lnTo>
                  <a:lnTo>
                    <a:pt x="215286" y="2314876"/>
                  </a:lnTo>
                  <a:cubicBezTo>
                    <a:pt x="215286" y="2340764"/>
                    <a:pt x="215286" y="2360840"/>
                    <a:pt x="215286" y="2387255"/>
                  </a:cubicBezTo>
                  <a:cubicBezTo>
                    <a:pt x="242494" y="2387255"/>
                    <a:pt x="262833" y="2387255"/>
                    <a:pt x="290039" y="2387255"/>
                  </a:cubicBezTo>
                  <a:cubicBezTo>
                    <a:pt x="290039" y="2360047"/>
                    <a:pt x="290039" y="2339441"/>
                    <a:pt x="290039" y="2312499"/>
                  </a:cubicBezTo>
                  <a:cubicBezTo>
                    <a:pt x="263890" y="2312499"/>
                    <a:pt x="243814" y="2312499"/>
                    <a:pt x="217926" y="2312499"/>
                  </a:cubicBezTo>
                  <a:close/>
                  <a:moveTo>
                    <a:pt x="11450249" y="2312236"/>
                  </a:moveTo>
                  <a:cubicBezTo>
                    <a:pt x="11450249" y="2339178"/>
                    <a:pt x="11450249" y="2359783"/>
                    <a:pt x="11450249" y="2386989"/>
                  </a:cubicBezTo>
                  <a:cubicBezTo>
                    <a:pt x="11477457" y="2386989"/>
                    <a:pt x="11498060" y="2386989"/>
                    <a:pt x="11525005" y="2386989"/>
                  </a:cubicBezTo>
                  <a:cubicBezTo>
                    <a:pt x="11525005" y="2360840"/>
                    <a:pt x="11525005" y="2340498"/>
                    <a:pt x="11525005" y="2314612"/>
                  </a:cubicBezTo>
                  <a:lnTo>
                    <a:pt x="11522362" y="2314612"/>
                  </a:lnTo>
                  <a:lnTo>
                    <a:pt x="11522362" y="2312236"/>
                  </a:lnTo>
                  <a:cubicBezTo>
                    <a:pt x="11496476" y="2312236"/>
                    <a:pt x="11476401" y="2312236"/>
                    <a:pt x="11450249" y="2312236"/>
                  </a:cubicBezTo>
                  <a:close/>
                  <a:moveTo>
                    <a:pt x="11589985" y="2164310"/>
                  </a:moveTo>
                  <a:cubicBezTo>
                    <a:pt x="11589985" y="2192309"/>
                    <a:pt x="11589985" y="2216874"/>
                    <a:pt x="11589985" y="2244612"/>
                  </a:cubicBezTo>
                  <a:lnTo>
                    <a:pt x="11592625" y="2244612"/>
                  </a:lnTo>
                  <a:lnTo>
                    <a:pt x="11592625" y="2246989"/>
                  </a:lnTo>
                  <a:cubicBezTo>
                    <a:pt x="11620363" y="2246989"/>
                    <a:pt x="11644665" y="2246989"/>
                    <a:pt x="11672667" y="2246989"/>
                  </a:cubicBezTo>
                  <a:cubicBezTo>
                    <a:pt x="11672667" y="2218197"/>
                    <a:pt x="11672667" y="2193365"/>
                    <a:pt x="11672667" y="2164310"/>
                  </a:cubicBezTo>
                  <a:cubicBezTo>
                    <a:pt x="11643872" y="2164310"/>
                    <a:pt x="11618777" y="2164310"/>
                    <a:pt x="11589985" y="2164310"/>
                  </a:cubicBezTo>
                  <a:close/>
                  <a:moveTo>
                    <a:pt x="67623" y="2164310"/>
                  </a:moveTo>
                  <a:cubicBezTo>
                    <a:pt x="67623" y="2193102"/>
                    <a:pt x="67623" y="2218197"/>
                    <a:pt x="67623" y="2246989"/>
                  </a:cubicBezTo>
                  <a:cubicBezTo>
                    <a:pt x="95625" y="2246989"/>
                    <a:pt x="119927" y="2246989"/>
                    <a:pt x="147663" y="2246989"/>
                  </a:cubicBezTo>
                  <a:lnTo>
                    <a:pt x="147663" y="2244612"/>
                  </a:lnTo>
                  <a:lnTo>
                    <a:pt x="150303" y="2244612"/>
                  </a:lnTo>
                  <a:cubicBezTo>
                    <a:pt x="150303" y="2216611"/>
                    <a:pt x="150303" y="2192309"/>
                    <a:pt x="150303" y="2164310"/>
                  </a:cubicBezTo>
                  <a:cubicBezTo>
                    <a:pt x="121511" y="2164310"/>
                    <a:pt x="96415" y="2164310"/>
                    <a:pt x="67623" y="2164310"/>
                  </a:cubicBez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2096687"/>
                  </a:lnTo>
                  <a:lnTo>
                    <a:pt x="217926" y="2096687"/>
                  </a:lnTo>
                  <a:lnTo>
                    <a:pt x="217926" y="2244612"/>
                  </a:lnTo>
                  <a:lnTo>
                    <a:pt x="357928" y="2244612"/>
                  </a:lnTo>
                  <a:lnTo>
                    <a:pt x="357928" y="2387519"/>
                  </a:lnTo>
                  <a:lnTo>
                    <a:pt x="504268" y="2387519"/>
                  </a:lnTo>
                  <a:lnTo>
                    <a:pt x="504268" y="2537821"/>
                  </a:lnTo>
                  <a:lnTo>
                    <a:pt x="11236283" y="2537821"/>
                  </a:lnTo>
                  <a:lnTo>
                    <a:pt x="11236283" y="2387519"/>
                  </a:lnTo>
                  <a:lnTo>
                    <a:pt x="11382626" y="2387519"/>
                  </a:lnTo>
                  <a:lnTo>
                    <a:pt x="11382626" y="2244612"/>
                  </a:lnTo>
                  <a:lnTo>
                    <a:pt x="11522362" y="2244612"/>
                  </a:lnTo>
                  <a:lnTo>
                    <a:pt x="11522362" y="2096687"/>
                  </a:lnTo>
                  <a:lnTo>
                    <a:pt x="11672667" y="2096687"/>
                  </a:lnTo>
                  <a:lnTo>
                    <a:pt x="11672667" y="0"/>
                  </a:lnTo>
                  <a:lnTo>
                    <a:pt x="11740554" y="0"/>
                  </a:lnTo>
                  <a:lnTo>
                    <a:pt x="11740554" y="2314612"/>
                  </a:lnTo>
                  <a:lnTo>
                    <a:pt x="11592891" y="2314612"/>
                  </a:lnTo>
                  <a:lnTo>
                    <a:pt x="11592891" y="2387255"/>
                  </a:lnTo>
                  <a:lnTo>
                    <a:pt x="11740554" y="2387255"/>
                  </a:lnTo>
                  <a:lnTo>
                    <a:pt x="11740554" y="2605181"/>
                  </a:lnTo>
                  <a:lnTo>
                    <a:pt x="11522362" y="2605181"/>
                  </a:lnTo>
                  <a:lnTo>
                    <a:pt x="11522362" y="2454349"/>
                  </a:lnTo>
                  <a:lnTo>
                    <a:pt x="11454212" y="2454349"/>
                  </a:lnTo>
                  <a:lnTo>
                    <a:pt x="11454212" y="2605181"/>
                  </a:lnTo>
                  <a:lnTo>
                    <a:pt x="286079" y="2605181"/>
                  </a:lnTo>
                  <a:lnTo>
                    <a:pt x="286079" y="2454349"/>
                  </a:lnTo>
                  <a:lnTo>
                    <a:pt x="217926" y="2454349"/>
                  </a:lnTo>
                  <a:lnTo>
                    <a:pt x="217926" y="2605181"/>
                  </a:lnTo>
                  <a:lnTo>
                    <a:pt x="0" y="2605181"/>
                  </a:lnTo>
                  <a:lnTo>
                    <a:pt x="0" y="2387255"/>
                  </a:lnTo>
                  <a:lnTo>
                    <a:pt x="147663" y="2387255"/>
                  </a:lnTo>
                  <a:lnTo>
                    <a:pt x="147663" y="2314612"/>
                  </a:lnTo>
                  <a:lnTo>
                    <a:pt x="0" y="23146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379776D-1C5A-BEAC-62B4-78938ED84232}"/>
                </a:ext>
              </a:extLst>
            </p:cNvPr>
            <p:cNvSpPr/>
            <p:nvPr/>
          </p:nvSpPr>
          <p:spPr>
            <a:xfrm>
              <a:off x="207033" y="2277375"/>
              <a:ext cx="11740554" cy="1949373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图形 4">
            <a:extLst>
              <a:ext uri="{FF2B5EF4-FFF2-40B4-BE49-F238E27FC236}">
                <a16:creationId xmlns:a16="http://schemas.microsoft.com/office/drawing/2014/main" id="{53C0B4BC-E5B6-579E-52FE-2433002A92CA}"/>
              </a:ext>
            </a:extLst>
          </p:cNvPr>
          <p:cNvGrpSpPr/>
          <p:nvPr/>
        </p:nvGrpSpPr>
        <p:grpSpPr>
          <a:xfrm rot="1701067">
            <a:off x="665040" y="4834829"/>
            <a:ext cx="1883812" cy="1313572"/>
            <a:chOff x="3576380" y="4550116"/>
            <a:chExt cx="1067693" cy="744497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42ADF0E-B9E3-8A0B-9834-4D5D303E1683}"/>
                </a:ext>
              </a:extLst>
            </p:cNvPr>
            <p:cNvSpPr/>
            <p:nvPr/>
          </p:nvSpPr>
          <p:spPr>
            <a:xfrm>
              <a:off x="3578791" y="4731353"/>
              <a:ext cx="1063157" cy="563260"/>
            </a:xfrm>
            <a:custGeom>
              <a:avLst/>
              <a:gdLst>
                <a:gd name="connsiteX0" fmla="*/ 1039404 w 1063157"/>
                <a:gd name="connsiteY0" fmla="*/ 52483 h 563260"/>
                <a:gd name="connsiteX1" fmla="*/ 536389 w 1063157"/>
                <a:gd name="connsiteY1" fmla="*/ 952 h 563260"/>
                <a:gd name="connsiteX2" fmla="*/ 536389 w 1063157"/>
                <a:gd name="connsiteY2" fmla="*/ 0 h 563260"/>
                <a:gd name="connsiteX3" fmla="*/ 531627 w 1063157"/>
                <a:gd name="connsiteY3" fmla="*/ 476 h 563260"/>
                <a:gd name="connsiteX4" fmla="*/ 526769 w 1063157"/>
                <a:gd name="connsiteY4" fmla="*/ 0 h 563260"/>
                <a:gd name="connsiteX5" fmla="*/ 526769 w 1063157"/>
                <a:gd name="connsiteY5" fmla="*/ 952 h 563260"/>
                <a:gd name="connsiteX6" fmla="*/ 23754 w 1063157"/>
                <a:gd name="connsiteY6" fmla="*/ 52483 h 563260"/>
                <a:gd name="connsiteX7" fmla="*/ 1370 w 1063157"/>
                <a:gd name="connsiteY7" fmla="*/ 81915 h 563260"/>
                <a:gd name="connsiteX8" fmla="*/ 74046 w 1063157"/>
                <a:gd name="connsiteY8" fmla="*/ 269462 h 563260"/>
                <a:gd name="connsiteX9" fmla="*/ 162819 w 1063157"/>
                <a:gd name="connsiteY9" fmla="*/ 448723 h 563260"/>
                <a:gd name="connsiteX10" fmla="*/ 499622 w 1063157"/>
                <a:gd name="connsiteY10" fmla="*/ 562737 h 563260"/>
                <a:gd name="connsiteX11" fmla="*/ 531531 w 1063157"/>
                <a:gd name="connsiteY11" fmla="*/ 563213 h 563260"/>
                <a:gd name="connsiteX12" fmla="*/ 563535 w 1063157"/>
                <a:gd name="connsiteY12" fmla="*/ 562737 h 563260"/>
                <a:gd name="connsiteX13" fmla="*/ 900339 w 1063157"/>
                <a:gd name="connsiteY13" fmla="*/ 448723 h 563260"/>
                <a:gd name="connsiteX14" fmla="*/ 989112 w 1063157"/>
                <a:gd name="connsiteY14" fmla="*/ 269462 h 563260"/>
                <a:gd name="connsiteX15" fmla="*/ 1061788 w 1063157"/>
                <a:gd name="connsiteY15" fmla="*/ 81915 h 563260"/>
                <a:gd name="connsiteX16" fmla="*/ 1039404 w 1063157"/>
                <a:gd name="connsiteY16" fmla="*/ 52483 h 5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157" h="563260">
                  <a:moveTo>
                    <a:pt x="1039404" y="52483"/>
                  </a:moveTo>
                  <a:cubicBezTo>
                    <a:pt x="871669" y="35338"/>
                    <a:pt x="704029" y="18193"/>
                    <a:pt x="536389" y="952"/>
                  </a:cubicBezTo>
                  <a:lnTo>
                    <a:pt x="536389" y="0"/>
                  </a:lnTo>
                  <a:cubicBezTo>
                    <a:pt x="534770" y="190"/>
                    <a:pt x="533246" y="286"/>
                    <a:pt x="531627" y="476"/>
                  </a:cubicBezTo>
                  <a:cubicBezTo>
                    <a:pt x="530007" y="286"/>
                    <a:pt x="528388" y="190"/>
                    <a:pt x="526769" y="0"/>
                  </a:cubicBezTo>
                  <a:lnTo>
                    <a:pt x="526769" y="952"/>
                  </a:lnTo>
                  <a:cubicBezTo>
                    <a:pt x="359129" y="18097"/>
                    <a:pt x="191489" y="35242"/>
                    <a:pt x="23754" y="52483"/>
                  </a:cubicBezTo>
                  <a:cubicBezTo>
                    <a:pt x="10228" y="53816"/>
                    <a:pt x="-4631" y="66580"/>
                    <a:pt x="1370" y="81915"/>
                  </a:cubicBezTo>
                  <a:cubicBezTo>
                    <a:pt x="25563" y="144399"/>
                    <a:pt x="49757" y="206978"/>
                    <a:pt x="74046" y="269462"/>
                  </a:cubicBezTo>
                  <a:cubicBezTo>
                    <a:pt x="98048" y="331280"/>
                    <a:pt x="113479" y="402146"/>
                    <a:pt x="162819" y="448723"/>
                  </a:cubicBezTo>
                  <a:cubicBezTo>
                    <a:pt x="249020" y="530352"/>
                    <a:pt x="385227" y="557117"/>
                    <a:pt x="499622" y="562737"/>
                  </a:cubicBezTo>
                  <a:cubicBezTo>
                    <a:pt x="510290" y="563308"/>
                    <a:pt x="520959" y="563308"/>
                    <a:pt x="531531" y="563213"/>
                  </a:cubicBezTo>
                  <a:cubicBezTo>
                    <a:pt x="542199" y="563308"/>
                    <a:pt x="552867" y="563213"/>
                    <a:pt x="563535" y="562737"/>
                  </a:cubicBezTo>
                  <a:cubicBezTo>
                    <a:pt x="677931" y="557117"/>
                    <a:pt x="814138" y="530352"/>
                    <a:pt x="900339" y="448723"/>
                  </a:cubicBezTo>
                  <a:cubicBezTo>
                    <a:pt x="949584" y="402050"/>
                    <a:pt x="965109" y="331280"/>
                    <a:pt x="989112" y="269462"/>
                  </a:cubicBezTo>
                  <a:cubicBezTo>
                    <a:pt x="1013401" y="206978"/>
                    <a:pt x="1037595" y="144399"/>
                    <a:pt x="1061788" y="81915"/>
                  </a:cubicBezTo>
                  <a:cubicBezTo>
                    <a:pt x="1067789" y="66580"/>
                    <a:pt x="1052930" y="53912"/>
                    <a:pt x="1039404" y="52483"/>
                  </a:cubicBezTo>
                  <a:close/>
                </a:path>
              </a:pathLst>
            </a:custGeom>
            <a:solidFill>
              <a:srgbClr val="FF9F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4F2A6CB-FE29-ECDF-03CB-A998D4A56927}"/>
                </a:ext>
              </a:extLst>
            </p:cNvPr>
            <p:cNvSpPr/>
            <p:nvPr/>
          </p:nvSpPr>
          <p:spPr>
            <a:xfrm>
              <a:off x="3576380" y="4693810"/>
              <a:ext cx="1067693" cy="304444"/>
            </a:xfrm>
            <a:custGeom>
              <a:avLst/>
              <a:gdLst>
                <a:gd name="connsiteX0" fmla="*/ 1011050 w 1067693"/>
                <a:gd name="connsiteY0" fmla="*/ 13350 h 304444"/>
                <a:gd name="connsiteX1" fmla="*/ 843410 w 1067693"/>
                <a:gd name="connsiteY1" fmla="*/ 5730 h 304444"/>
                <a:gd name="connsiteX2" fmla="*/ 657577 w 1067693"/>
                <a:gd name="connsiteY2" fmla="*/ 25160 h 304444"/>
                <a:gd name="connsiteX3" fmla="*/ 533847 w 1067693"/>
                <a:gd name="connsiteY3" fmla="*/ 31733 h 304444"/>
                <a:gd name="connsiteX4" fmla="*/ 410118 w 1067693"/>
                <a:gd name="connsiteY4" fmla="*/ 25160 h 304444"/>
                <a:gd name="connsiteX5" fmla="*/ 224285 w 1067693"/>
                <a:gd name="connsiteY5" fmla="*/ 5730 h 304444"/>
                <a:gd name="connsiteX6" fmla="*/ 56645 w 1067693"/>
                <a:gd name="connsiteY6" fmla="*/ 13350 h 304444"/>
                <a:gd name="connsiteX7" fmla="*/ 23403 w 1067693"/>
                <a:gd name="connsiteY7" fmla="*/ 161749 h 304444"/>
                <a:gd name="connsiteX8" fmla="*/ 318868 w 1067693"/>
                <a:gd name="connsiteY8" fmla="*/ 289670 h 304444"/>
                <a:gd name="connsiteX9" fmla="*/ 533752 w 1067693"/>
                <a:gd name="connsiteY9" fmla="*/ 303767 h 304444"/>
                <a:gd name="connsiteX10" fmla="*/ 748636 w 1067693"/>
                <a:gd name="connsiteY10" fmla="*/ 289670 h 304444"/>
                <a:gd name="connsiteX11" fmla="*/ 1044102 w 1067693"/>
                <a:gd name="connsiteY11" fmla="*/ 161749 h 304444"/>
                <a:gd name="connsiteX12" fmla="*/ 1011050 w 1067693"/>
                <a:gd name="connsiteY12" fmla="*/ 13350 h 3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7693" h="304444">
                  <a:moveTo>
                    <a:pt x="1011050" y="13350"/>
                  </a:moveTo>
                  <a:cubicBezTo>
                    <a:pt x="959425" y="-7415"/>
                    <a:pt x="897512" y="1062"/>
                    <a:pt x="843410" y="5730"/>
                  </a:cubicBezTo>
                  <a:cubicBezTo>
                    <a:pt x="781402" y="11064"/>
                    <a:pt x="719585" y="19541"/>
                    <a:pt x="657577" y="25160"/>
                  </a:cubicBezTo>
                  <a:cubicBezTo>
                    <a:pt x="616620" y="28875"/>
                    <a:pt x="575186" y="31828"/>
                    <a:pt x="533847" y="31733"/>
                  </a:cubicBezTo>
                  <a:cubicBezTo>
                    <a:pt x="492509" y="31733"/>
                    <a:pt x="451075" y="28875"/>
                    <a:pt x="410118" y="25160"/>
                  </a:cubicBezTo>
                  <a:cubicBezTo>
                    <a:pt x="348110" y="19541"/>
                    <a:pt x="286293" y="11064"/>
                    <a:pt x="224285" y="5730"/>
                  </a:cubicBezTo>
                  <a:cubicBezTo>
                    <a:pt x="170278" y="1062"/>
                    <a:pt x="108366" y="-7415"/>
                    <a:pt x="56645" y="13350"/>
                  </a:cubicBezTo>
                  <a:cubicBezTo>
                    <a:pt x="-6220" y="38591"/>
                    <a:pt x="-15936" y="111362"/>
                    <a:pt x="23403" y="161749"/>
                  </a:cubicBezTo>
                  <a:cubicBezTo>
                    <a:pt x="89220" y="246141"/>
                    <a:pt x="219808" y="271763"/>
                    <a:pt x="318868" y="289670"/>
                  </a:cubicBezTo>
                  <a:cubicBezTo>
                    <a:pt x="390496" y="301576"/>
                    <a:pt x="462124" y="306339"/>
                    <a:pt x="533752" y="303767"/>
                  </a:cubicBezTo>
                  <a:cubicBezTo>
                    <a:pt x="605380" y="306339"/>
                    <a:pt x="677008" y="301576"/>
                    <a:pt x="748636" y="289670"/>
                  </a:cubicBezTo>
                  <a:cubicBezTo>
                    <a:pt x="847792" y="271858"/>
                    <a:pt x="978284" y="246236"/>
                    <a:pt x="1044102" y="161749"/>
                  </a:cubicBezTo>
                  <a:cubicBezTo>
                    <a:pt x="1083726" y="111362"/>
                    <a:pt x="1073915" y="38591"/>
                    <a:pt x="1011050" y="1335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6DABBA6-EF43-0B46-2F87-C7582D442FA6}"/>
                </a:ext>
              </a:extLst>
            </p:cNvPr>
            <p:cNvSpPr/>
            <p:nvPr/>
          </p:nvSpPr>
          <p:spPr>
            <a:xfrm>
              <a:off x="3784631" y="4550116"/>
              <a:ext cx="651475" cy="362406"/>
            </a:xfrm>
            <a:custGeom>
              <a:avLst/>
              <a:gdLst>
                <a:gd name="connsiteX0" fmla="*/ 649447 w 651475"/>
                <a:gd name="connsiteY0" fmla="*/ 243244 h 362406"/>
                <a:gd name="connsiteX1" fmla="*/ 442373 w 651475"/>
                <a:gd name="connsiteY1" fmla="*/ 26360 h 362406"/>
                <a:gd name="connsiteX2" fmla="*/ 141479 w 651475"/>
                <a:gd name="connsiteY2" fmla="*/ 66746 h 362406"/>
                <a:gd name="connsiteX3" fmla="*/ 2032 w 651475"/>
                <a:gd name="connsiteY3" fmla="*/ 243244 h 362406"/>
                <a:gd name="connsiteX4" fmla="*/ 56706 w 651475"/>
                <a:gd name="connsiteY4" fmla="*/ 306967 h 362406"/>
                <a:gd name="connsiteX5" fmla="*/ 135382 w 651475"/>
                <a:gd name="connsiteY5" fmla="*/ 338780 h 362406"/>
                <a:gd name="connsiteX6" fmla="*/ 325787 w 651475"/>
                <a:gd name="connsiteY6" fmla="*/ 362402 h 362406"/>
                <a:gd name="connsiteX7" fmla="*/ 516192 w 651475"/>
                <a:gd name="connsiteY7" fmla="*/ 338780 h 362406"/>
                <a:gd name="connsiteX8" fmla="*/ 594773 w 651475"/>
                <a:gd name="connsiteY8" fmla="*/ 306967 h 362406"/>
                <a:gd name="connsiteX9" fmla="*/ 649447 w 651475"/>
                <a:gd name="connsiteY9" fmla="*/ 243244 h 36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475" h="362406">
                  <a:moveTo>
                    <a:pt x="649447" y="243244"/>
                  </a:moveTo>
                  <a:cubicBezTo>
                    <a:pt x="608204" y="150757"/>
                    <a:pt x="535052" y="68937"/>
                    <a:pt x="442373" y="26360"/>
                  </a:cubicBezTo>
                  <a:cubicBezTo>
                    <a:pt x="337408" y="-21836"/>
                    <a:pt x="232728" y="-1358"/>
                    <a:pt x="141479" y="66746"/>
                  </a:cubicBezTo>
                  <a:cubicBezTo>
                    <a:pt x="80899" y="111990"/>
                    <a:pt x="32703" y="174188"/>
                    <a:pt x="2032" y="243244"/>
                  </a:cubicBezTo>
                  <a:cubicBezTo>
                    <a:pt x="-10445" y="271248"/>
                    <a:pt x="37846" y="295918"/>
                    <a:pt x="56706" y="306967"/>
                  </a:cubicBezTo>
                  <a:cubicBezTo>
                    <a:pt x="80995" y="321254"/>
                    <a:pt x="108427" y="330779"/>
                    <a:pt x="135382" y="338780"/>
                  </a:cubicBezTo>
                  <a:cubicBezTo>
                    <a:pt x="196628" y="356878"/>
                    <a:pt x="262160" y="362593"/>
                    <a:pt x="325787" y="362402"/>
                  </a:cubicBezTo>
                  <a:cubicBezTo>
                    <a:pt x="389414" y="362593"/>
                    <a:pt x="454946" y="356878"/>
                    <a:pt x="516192" y="338780"/>
                  </a:cubicBezTo>
                  <a:cubicBezTo>
                    <a:pt x="543148" y="330779"/>
                    <a:pt x="570485" y="321254"/>
                    <a:pt x="594773" y="306967"/>
                  </a:cubicBezTo>
                  <a:cubicBezTo>
                    <a:pt x="613538" y="296013"/>
                    <a:pt x="661924" y="271248"/>
                    <a:pt x="649447" y="243244"/>
                  </a:cubicBezTo>
                  <a:close/>
                </a:path>
              </a:pathLst>
            </a:custGeom>
            <a:solidFill>
              <a:srgbClr val="FDDD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5E7A688-8D0F-6E07-7CFA-2CA1CFE4225A}"/>
                </a:ext>
              </a:extLst>
            </p:cNvPr>
            <p:cNvSpPr/>
            <p:nvPr/>
          </p:nvSpPr>
          <p:spPr>
            <a:xfrm>
              <a:off x="3591020" y="4711541"/>
              <a:ext cx="1053044" cy="286808"/>
            </a:xfrm>
            <a:custGeom>
              <a:avLst/>
              <a:gdLst>
                <a:gd name="connsiteX0" fmla="*/ 1005554 w 1053044"/>
                <a:gd name="connsiteY0" fmla="*/ 0 h 286808"/>
                <a:gd name="connsiteX1" fmla="*/ 987838 w 1053044"/>
                <a:gd name="connsiteY1" fmla="*/ 97250 h 286808"/>
                <a:gd name="connsiteX2" fmla="*/ 692277 w 1053044"/>
                <a:gd name="connsiteY2" fmla="*/ 225171 h 286808"/>
                <a:gd name="connsiteX3" fmla="*/ 477393 w 1053044"/>
                <a:gd name="connsiteY3" fmla="*/ 239268 h 286808"/>
                <a:gd name="connsiteX4" fmla="*/ 262509 w 1053044"/>
                <a:gd name="connsiteY4" fmla="*/ 225171 h 286808"/>
                <a:gd name="connsiteX5" fmla="*/ 0 w 1053044"/>
                <a:gd name="connsiteY5" fmla="*/ 130683 h 286808"/>
                <a:gd name="connsiteX6" fmla="*/ 8858 w 1053044"/>
                <a:gd name="connsiteY6" fmla="*/ 144113 h 286808"/>
                <a:gd name="connsiteX7" fmla="*/ 304324 w 1053044"/>
                <a:gd name="connsiteY7" fmla="*/ 272034 h 286808"/>
                <a:gd name="connsiteX8" fmla="*/ 519208 w 1053044"/>
                <a:gd name="connsiteY8" fmla="*/ 286131 h 286808"/>
                <a:gd name="connsiteX9" fmla="*/ 734092 w 1053044"/>
                <a:gd name="connsiteY9" fmla="*/ 272034 h 286808"/>
                <a:gd name="connsiteX10" fmla="*/ 1029557 w 1053044"/>
                <a:gd name="connsiteY10" fmla="*/ 144113 h 286808"/>
                <a:gd name="connsiteX11" fmla="*/ 1005554 w 1053044"/>
                <a:gd name="connsiteY11" fmla="*/ 0 h 2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3044" h="286808">
                  <a:moveTo>
                    <a:pt x="1005554" y="0"/>
                  </a:moveTo>
                  <a:cubicBezTo>
                    <a:pt x="1016889" y="30766"/>
                    <a:pt x="1010793" y="67818"/>
                    <a:pt x="987838" y="97250"/>
                  </a:cubicBezTo>
                  <a:cubicBezTo>
                    <a:pt x="922020" y="181642"/>
                    <a:pt x="791432" y="207264"/>
                    <a:pt x="692277" y="225171"/>
                  </a:cubicBezTo>
                  <a:cubicBezTo>
                    <a:pt x="620649" y="237077"/>
                    <a:pt x="549021" y="241840"/>
                    <a:pt x="477393" y="239268"/>
                  </a:cubicBezTo>
                  <a:cubicBezTo>
                    <a:pt x="405765" y="241840"/>
                    <a:pt x="334137" y="237077"/>
                    <a:pt x="262509" y="225171"/>
                  </a:cubicBezTo>
                  <a:cubicBezTo>
                    <a:pt x="177927" y="209931"/>
                    <a:pt x="70580" y="188881"/>
                    <a:pt x="0" y="130683"/>
                  </a:cubicBezTo>
                  <a:cubicBezTo>
                    <a:pt x="2572" y="135255"/>
                    <a:pt x="5524" y="139827"/>
                    <a:pt x="8858" y="144113"/>
                  </a:cubicBezTo>
                  <a:cubicBezTo>
                    <a:pt x="74676" y="228505"/>
                    <a:pt x="205264" y="254127"/>
                    <a:pt x="304324" y="272034"/>
                  </a:cubicBezTo>
                  <a:cubicBezTo>
                    <a:pt x="375952" y="283941"/>
                    <a:pt x="447580" y="288703"/>
                    <a:pt x="519208" y="286131"/>
                  </a:cubicBezTo>
                  <a:cubicBezTo>
                    <a:pt x="590836" y="288703"/>
                    <a:pt x="662464" y="283941"/>
                    <a:pt x="734092" y="272034"/>
                  </a:cubicBezTo>
                  <a:cubicBezTo>
                    <a:pt x="833247" y="254223"/>
                    <a:pt x="963739" y="228600"/>
                    <a:pt x="1029557" y="144113"/>
                  </a:cubicBezTo>
                  <a:cubicBezTo>
                    <a:pt x="1067086" y="96203"/>
                    <a:pt x="1060037" y="28289"/>
                    <a:pt x="1005554" y="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8D0050E8-C2F0-2621-A33C-9C282ED37F15}"/>
                </a:ext>
              </a:extLst>
            </p:cNvPr>
            <p:cNvSpPr/>
            <p:nvPr/>
          </p:nvSpPr>
          <p:spPr>
            <a:xfrm>
              <a:off x="3800284" y="4581143"/>
              <a:ext cx="635822" cy="331379"/>
            </a:xfrm>
            <a:custGeom>
              <a:avLst/>
              <a:gdLst>
                <a:gd name="connsiteX0" fmla="*/ 633793 w 635822"/>
                <a:gd name="connsiteY0" fmla="*/ 212217 h 331379"/>
                <a:gd name="connsiteX1" fmla="*/ 436245 w 635822"/>
                <a:gd name="connsiteY1" fmla="*/ 0 h 331379"/>
                <a:gd name="connsiteX2" fmla="*/ 573310 w 635822"/>
                <a:gd name="connsiteY2" fmla="*/ 174688 h 331379"/>
                <a:gd name="connsiteX3" fmla="*/ 518636 w 635822"/>
                <a:gd name="connsiteY3" fmla="*/ 238411 h 331379"/>
                <a:gd name="connsiteX4" fmla="*/ 440055 w 635822"/>
                <a:gd name="connsiteY4" fmla="*/ 270224 h 331379"/>
                <a:gd name="connsiteX5" fmla="*/ 249650 w 635822"/>
                <a:gd name="connsiteY5" fmla="*/ 293942 h 331379"/>
                <a:gd name="connsiteX6" fmla="*/ 59246 w 635822"/>
                <a:gd name="connsiteY6" fmla="*/ 270224 h 331379"/>
                <a:gd name="connsiteX7" fmla="*/ 0 w 635822"/>
                <a:gd name="connsiteY7" fmla="*/ 248603 h 331379"/>
                <a:gd name="connsiteX8" fmla="*/ 41053 w 635822"/>
                <a:gd name="connsiteY8" fmla="*/ 275939 h 331379"/>
                <a:gd name="connsiteX9" fmla="*/ 119729 w 635822"/>
                <a:gd name="connsiteY9" fmla="*/ 307753 h 331379"/>
                <a:gd name="connsiteX10" fmla="*/ 310134 w 635822"/>
                <a:gd name="connsiteY10" fmla="*/ 331375 h 331379"/>
                <a:gd name="connsiteX11" fmla="*/ 500539 w 635822"/>
                <a:gd name="connsiteY11" fmla="*/ 307753 h 331379"/>
                <a:gd name="connsiteX12" fmla="*/ 579120 w 635822"/>
                <a:gd name="connsiteY12" fmla="*/ 275939 h 331379"/>
                <a:gd name="connsiteX13" fmla="*/ 633793 w 635822"/>
                <a:gd name="connsiteY13" fmla="*/ 212217 h 33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5822" h="331379">
                  <a:moveTo>
                    <a:pt x="633793" y="212217"/>
                  </a:moveTo>
                  <a:cubicBezTo>
                    <a:pt x="593979" y="122968"/>
                    <a:pt x="524447" y="43720"/>
                    <a:pt x="436245" y="0"/>
                  </a:cubicBezTo>
                  <a:cubicBezTo>
                    <a:pt x="495776" y="45053"/>
                    <a:pt x="543211" y="106966"/>
                    <a:pt x="573310" y="174688"/>
                  </a:cubicBezTo>
                  <a:cubicBezTo>
                    <a:pt x="585788" y="202692"/>
                    <a:pt x="537400" y="227362"/>
                    <a:pt x="518636" y="238411"/>
                  </a:cubicBezTo>
                  <a:cubicBezTo>
                    <a:pt x="494347" y="252698"/>
                    <a:pt x="466915" y="262223"/>
                    <a:pt x="440055" y="270224"/>
                  </a:cubicBezTo>
                  <a:cubicBezTo>
                    <a:pt x="378809" y="288322"/>
                    <a:pt x="313277" y="294037"/>
                    <a:pt x="249650" y="293942"/>
                  </a:cubicBezTo>
                  <a:cubicBezTo>
                    <a:pt x="186023" y="294037"/>
                    <a:pt x="120491" y="288322"/>
                    <a:pt x="59246" y="270224"/>
                  </a:cubicBezTo>
                  <a:cubicBezTo>
                    <a:pt x="39338" y="264319"/>
                    <a:pt x="19050" y="257556"/>
                    <a:pt x="0" y="248603"/>
                  </a:cubicBezTo>
                  <a:cubicBezTo>
                    <a:pt x="13049" y="260509"/>
                    <a:pt x="31147" y="270129"/>
                    <a:pt x="41053" y="275939"/>
                  </a:cubicBezTo>
                  <a:cubicBezTo>
                    <a:pt x="65341" y="290227"/>
                    <a:pt x="92773" y="299752"/>
                    <a:pt x="119729" y="307753"/>
                  </a:cubicBezTo>
                  <a:cubicBezTo>
                    <a:pt x="180975" y="325850"/>
                    <a:pt x="246507" y="331566"/>
                    <a:pt x="310134" y="331375"/>
                  </a:cubicBezTo>
                  <a:cubicBezTo>
                    <a:pt x="373761" y="331566"/>
                    <a:pt x="439293" y="325850"/>
                    <a:pt x="500539" y="307753"/>
                  </a:cubicBezTo>
                  <a:cubicBezTo>
                    <a:pt x="527494" y="299752"/>
                    <a:pt x="554831" y="290227"/>
                    <a:pt x="579120" y="275939"/>
                  </a:cubicBezTo>
                  <a:cubicBezTo>
                    <a:pt x="597884" y="264986"/>
                    <a:pt x="646271" y="240221"/>
                    <a:pt x="633793" y="212217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EA3DBA6-42D7-3831-CC65-BD7F9C1C3B81}"/>
                </a:ext>
              </a:extLst>
            </p:cNvPr>
            <p:cNvSpPr/>
            <p:nvPr/>
          </p:nvSpPr>
          <p:spPr>
            <a:xfrm>
              <a:off x="3684079" y="5087302"/>
              <a:ext cx="852392" cy="207311"/>
            </a:xfrm>
            <a:custGeom>
              <a:avLst/>
              <a:gdLst>
                <a:gd name="connsiteX0" fmla="*/ 840200 w 852392"/>
                <a:gd name="connsiteY0" fmla="*/ 12859 h 207311"/>
                <a:gd name="connsiteX1" fmla="*/ 462153 w 852392"/>
                <a:gd name="connsiteY1" fmla="*/ 140875 h 207311"/>
                <a:gd name="connsiteX2" fmla="*/ 426244 w 852392"/>
                <a:gd name="connsiteY2" fmla="*/ 141447 h 207311"/>
                <a:gd name="connsiteX3" fmla="*/ 390335 w 852392"/>
                <a:gd name="connsiteY3" fmla="*/ 140875 h 207311"/>
                <a:gd name="connsiteX4" fmla="*/ 12192 w 852392"/>
                <a:gd name="connsiteY4" fmla="*/ 12859 h 207311"/>
                <a:gd name="connsiteX5" fmla="*/ 0 w 852392"/>
                <a:gd name="connsiteY5" fmla="*/ 0 h 207311"/>
                <a:gd name="connsiteX6" fmla="*/ 57436 w 852392"/>
                <a:gd name="connsiteY6" fmla="*/ 92774 h 207311"/>
                <a:gd name="connsiteX7" fmla="*/ 394240 w 852392"/>
                <a:gd name="connsiteY7" fmla="*/ 206788 h 207311"/>
                <a:gd name="connsiteX8" fmla="*/ 426148 w 852392"/>
                <a:gd name="connsiteY8" fmla="*/ 207264 h 207311"/>
                <a:gd name="connsiteX9" fmla="*/ 458153 w 852392"/>
                <a:gd name="connsiteY9" fmla="*/ 206788 h 207311"/>
                <a:gd name="connsiteX10" fmla="*/ 794956 w 852392"/>
                <a:gd name="connsiteY10" fmla="*/ 92774 h 207311"/>
                <a:gd name="connsiteX11" fmla="*/ 852392 w 852392"/>
                <a:gd name="connsiteY11" fmla="*/ 0 h 207311"/>
                <a:gd name="connsiteX12" fmla="*/ 840200 w 852392"/>
                <a:gd name="connsiteY12" fmla="*/ 12859 h 20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392" h="207311">
                  <a:moveTo>
                    <a:pt x="840200" y="12859"/>
                  </a:moveTo>
                  <a:cubicBezTo>
                    <a:pt x="743426" y="104490"/>
                    <a:pt x="590550" y="134493"/>
                    <a:pt x="462153" y="140875"/>
                  </a:cubicBezTo>
                  <a:cubicBezTo>
                    <a:pt x="450152" y="141447"/>
                    <a:pt x="438245" y="141542"/>
                    <a:pt x="426244" y="141447"/>
                  </a:cubicBezTo>
                  <a:cubicBezTo>
                    <a:pt x="414338" y="141542"/>
                    <a:pt x="402336" y="141447"/>
                    <a:pt x="390335" y="140875"/>
                  </a:cubicBezTo>
                  <a:cubicBezTo>
                    <a:pt x="261842" y="134493"/>
                    <a:pt x="109061" y="104490"/>
                    <a:pt x="12192" y="12859"/>
                  </a:cubicBezTo>
                  <a:cubicBezTo>
                    <a:pt x="7906" y="8763"/>
                    <a:pt x="3810" y="4477"/>
                    <a:pt x="0" y="0"/>
                  </a:cubicBezTo>
                  <a:cubicBezTo>
                    <a:pt x="13621" y="34576"/>
                    <a:pt x="30480" y="67342"/>
                    <a:pt x="57436" y="92774"/>
                  </a:cubicBezTo>
                  <a:cubicBezTo>
                    <a:pt x="143637" y="174403"/>
                    <a:pt x="279845" y="201168"/>
                    <a:pt x="394240" y="206788"/>
                  </a:cubicBezTo>
                  <a:cubicBezTo>
                    <a:pt x="404908" y="207359"/>
                    <a:pt x="415576" y="207359"/>
                    <a:pt x="426148" y="207264"/>
                  </a:cubicBezTo>
                  <a:cubicBezTo>
                    <a:pt x="436817" y="207359"/>
                    <a:pt x="447485" y="207264"/>
                    <a:pt x="458153" y="206788"/>
                  </a:cubicBezTo>
                  <a:cubicBezTo>
                    <a:pt x="572548" y="201168"/>
                    <a:pt x="708755" y="174403"/>
                    <a:pt x="794956" y="92774"/>
                  </a:cubicBezTo>
                  <a:cubicBezTo>
                    <a:pt x="821912" y="67246"/>
                    <a:pt x="838676" y="34480"/>
                    <a:pt x="852392" y="0"/>
                  </a:cubicBezTo>
                  <a:cubicBezTo>
                    <a:pt x="848582" y="4382"/>
                    <a:pt x="844582" y="8763"/>
                    <a:pt x="840200" y="12859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D897B39-37F1-8DDB-84C3-3223B655B7B8}"/>
                </a:ext>
              </a:extLst>
            </p:cNvPr>
            <p:cNvSpPr/>
            <p:nvPr/>
          </p:nvSpPr>
          <p:spPr>
            <a:xfrm>
              <a:off x="3890892" y="4595610"/>
              <a:ext cx="175107" cy="127379"/>
            </a:xfrm>
            <a:custGeom>
              <a:avLst/>
              <a:gdLst>
                <a:gd name="connsiteX0" fmla="*/ 28550 w 175107"/>
                <a:gd name="connsiteY0" fmla="*/ 122789 h 127379"/>
                <a:gd name="connsiteX1" fmla="*/ 155137 w 175107"/>
                <a:gd name="connsiteY1" fmla="*/ 53828 h 127379"/>
                <a:gd name="connsiteX2" fmla="*/ 174283 w 175107"/>
                <a:gd name="connsiteY2" fmla="*/ 34682 h 127379"/>
                <a:gd name="connsiteX3" fmla="*/ 174283 w 175107"/>
                <a:gd name="connsiteY3" fmla="*/ 20109 h 127379"/>
                <a:gd name="connsiteX4" fmla="*/ 147803 w 175107"/>
                <a:gd name="connsiteY4" fmla="*/ 12 h 127379"/>
                <a:gd name="connsiteX5" fmla="*/ 4642 w 175107"/>
                <a:gd name="connsiteY5" fmla="*/ 98786 h 127379"/>
                <a:gd name="connsiteX6" fmla="*/ 28550 w 175107"/>
                <a:gd name="connsiteY6" fmla="*/ 122789 h 127379"/>
                <a:gd name="connsiteX7" fmla="*/ 28550 w 175107"/>
                <a:gd name="connsiteY7" fmla="*/ 122789 h 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107" h="127379">
                  <a:moveTo>
                    <a:pt x="28550" y="122789"/>
                  </a:moveTo>
                  <a:cubicBezTo>
                    <a:pt x="66269" y="90975"/>
                    <a:pt x="106465" y="64115"/>
                    <a:pt x="155137" y="53828"/>
                  </a:cubicBezTo>
                  <a:cubicBezTo>
                    <a:pt x="163710" y="52018"/>
                    <a:pt x="172568" y="43446"/>
                    <a:pt x="174283" y="34682"/>
                  </a:cubicBezTo>
                  <a:cubicBezTo>
                    <a:pt x="175235" y="29539"/>
                    <a:pt x="175521" y="25348"/>
                    <a:pt x="174283" y="20109"/>
                  </a:cubicBezTo>
                  <a:cubicBezTo>
                    <a:pt x="171425" y="8679"/>
                    <a:pt x="159804" y="-369"/>
                    <a:pt x="147803" y="12"/>
                  </a:cubicBezTo>
                  <a:cubicBezTo>
                    <a:pt x="83414" y="2202"/>
                    <a:pt x="42742" y="53732"/>
                    <a:pt x="4642" y="98786"/>
                  </a:cubicBezTo>
                  <a:cubicBezTo>
                    <a:pt x="-9550" y="115550"/>
                    <a:pt x="11786" y="136886"/>
                    <a:pt x="28550" y="122789"/>
                  </a:cubicBezTo>
                  <a:lnTo>
                    <a:pt x="28550" y="122789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BBDC099-7F0D-C487-C16A-CD921D8C1C4E}"/>
                </a:ext>
              </a:extLst>
            </p:cNvPr>
            <p:cNvSpPr/>
            <p:nvPr/>
          </p:nvSpPr>
          <p:spPr>
            <a:xfrm>
              <a:off x="3688491" y="4956758"/>
              <a:ext cx="68959" cy="152723"/>
            </a:xfrm>
            <a:custGeom>
              <a:avLst/>
              <a:gdLst>
                <a:gd name="connsiteX0" fmla="*/ 446 w 68959"/>
                <a:gd name="connsiteY0" fmla="*/ 11577 h 152723"/>
                <a:gd name="connsiteX1" fmla="*/ 44832 w 68959"/>
                <a:gd name="connsiteY1" fmla="*/ 145880 h 152723"/>
                <a:gd name="connsiteX2" fmla="*/ 68835 w 68959"/>
                <a:gd name="connsiteY2" fmla="*/ 135783 h 152723"/>
                <a:gd name="connsiteX3" fmla="*/ 18924 w 68959"/>
                <a:gd name="connsiteY3" fmla="*/ 6434 h 152723"/>
                <a:gd name="connsiteX4" fmla="*/ 446 w 68959"/>
                <a:gd name="connsiteY4" fmla="*/ 11577 h 152723"/>
                <a:gd name="connsiteX5" fmla="*/ 446 w 68959"/>
                <a:gd name="connsiteY5" fmla="*/ 11577 h 15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59" h="152723">
                  <a:moveTo>
                    <a:pt x="446" y="11577"/>
                  </a:moveTo>
                  <a:cubicBezTo>
                    <a:pt x="12733" y="56440"/>
                    <a:pt x="23877" y="104065"/>
                    <a:pt x="44832" y="145880"/>
                  </a:cubicBezTo>
                  <a:cubicBezTo>
                    <a:pt x="52166" y="160453"/>
                    <a:pt x="70645" y="149213"/>
                    <a:pt x="68835" y="135783"/>
                  </a:cubicBezTo>
                  <a:cubicBezTo>
                    <a:pt x="62644" y="89873"/>
                    <a:pt x="36069" y="48534"/>
                    <a:pt x="18924" y="6434"/>
                  </a:cubicBezTo>
                  <a:cubicBezTo>
                    <a:pt x="14352" y="-4520"/>
                    <a:pt x="-2983" y="-615"/>
                    <a:pt x="446" y="11577"/>
                  </a:cubicBezTo>
                  <a:lnTo>
                    <a:pt x="446" y="11577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F6E3A944-1AFE-1331-5D88-C82976EE689A}"/>
                </a:ext>
              </a:extLst>
            </p:cNvPr>
            <p:cNvSpPr/>
            <p:nvPr/>
          </p:nvSpPr>
          <p:spPr>
            <a:xfrm>
              <a:off x="3623502" y="4728378"/>
              <a:ext cx="32513" cy="42418"/>
            </a:xfrm>
            <a:custGeom>
              <a:avLst/>
              <a:gdLst>
                <a:gd name="connsiteX0" fmla="*/ 17715 w 32513"/>
                <a:gd name="connsiteY0" fmla="*/ 37550 h 42418"/>
                <a:gd name="connsiteX1" fmla="*/ 31431 w 32513"/>
                <a:gd name="connsiteY1" fmla="*/ 14119 h 42418"/>
                <a:gd name="connsiteX2" fmla="*/ 15334 w 32513"/>
                <a:gd name="connsiteY2" fmla="*/ 4689 h 42418"/>
                <a:gd name="connsiteX3" fmla="*/ 1142 w 32513"/>
                <a:gd name="connsiteY3" fmla="*/ 27835 h 42418"/>
                <a:gd name="connsiteX4" fmla="*/ 17715 w 32513"/>
                <a:gd name="connsiteY4" fmla="*/ 37550 h 42418"/>
                <a:gd name="connsiteX5" fmla="*/ 17715 w 32513"/>
                <a:gd name="connsiteY5" fmla="*/ 37550 h 4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13" h="42418">
                  <a:moveTo>
                    <a:pt x="17715" y="37550"/>
                  </a:moveTo>
                  <a:cubicBezTo>
                    <a:pt x="21811" y="29454"/>
                    <a:pt x="27335" y="22215"/>
                    <a:pt x="31431" y="14119"/>
                  </a:cubicBezTo>
                  <a:cubicBezTo>
                    <a:pt x="36765" y="3451"/>
                    <a:pt x="20953" y="-5979"/>
                    <a:pt x="15334" y="4689"/>
                  </a:cubicBezTo>
                  <a:cubicBezTo>
                    <a:pt x="11143" y="12690"/>
                    <a:pt x="5428" y="19834"/>
                    <a:pt x="1142" y="27835"/>
                  </a:cubicBezTo>
                  <a:cubicBezTo>
                    <a:pt x="-4478" y="38884"/>
                    <a:pt x="12191" y="48599"/>
                    <a:pt x="17715" y="37550"/>
                  </a:cubicBezTo>
                  <a:lnTo>
                    <a:pt x="17715" y="37550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3" name="图形 2">
            <a:extLst>
              <a:ext uri="{FF2B5EF4-FFF2-40B4-BE49-F238E27FC236}">
                <a16:creationId xmlns:a16="http://schemas.microsoft.com/office/drawing/2014/main" id="{E7619975-DCB4-2997-AFE8-49ABDE7A81FF}"/>
              </a:ext>
            </a:extLst>
          </p:cNvPr>
          <p:cNvGrpSpPr/>
          <p:nvPr/>
        </p:nvGrpSpPr>
        <p:grpSpPr>
          <a:xfrm>
            <a:off x="10096192" y="232454"/>
            <a:ext cx="1507021" cy="4160430"/>
            <a:chOff x="-13" y="-51"/>
            <a:chExt cx="917653" cy="2533362"/>
          </a:xfrm>
        </p:grpSpPr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E6BF5CB2-8142-7DC1-3816-424F838677C1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36" name="图形 2">
                <a:extLst>
                  <a:ext uri="{FF2B5EF4-FFF2-40B4-BE49-F238E27FC236}">
                    <a16:creationId xmlns:a16="http://schemas.microsoft.com/office/drawing/2014/main" id="{E88FA9C9-F907-9403-D7CB-E6804D64942D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43" name="图形 2">
                  <a:extLst>
                    <a:ext uri="{FF2B5EF4-FFF2-40B4-BE49-F238E27FC236}">
                      <a16:creationId xmlns:a16="http://schemas.microsoft.com/office/drawing/2014/main" id="{D227C55C-3EEE-3080-3662-70055454BE03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60" name="图形 2">
                    <a:extLst>
                      <a:ext uri="{FF2B5EF4-FFF2-40B4-BE49-F238E27FC236}">
                        <a16:creationId xmlns:a16="http://schemas.microsoft.com/office/drawing/2014/main" id="{F1425A4E-1F99-75EB-AA35-005E0F1A10AE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63" name="图形 2">
                      <a:extLst>
                        <a:ext uri="{FF2B5EF4-FFF2-40B4-BE49-F238E27FC236}">
                          <a16:creationId xmlns:a16="http://schemas.microsoft.com/office/drawing/2014/main" id="{ECAB9C34-C03E-8FD0-93FB-38971AF939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165" name="任意多边形: 形状 164">
                        <a:extLst>
                          <a:ext uri="{FF2B5EF4-FFF2-40B4-BE49-F238E27FC236}">
                            <a16:creationId xmlns:a16="http://schemas.microsoft.com/office/drawing/2014/main" id="{33E2AF81-396B-2566-3D74-6F5A7CC706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6" name="图形 2">
                        <a:extLst>
                          <a:ext uri="{FF2B5EF4-FFF2-40B4-BE49-F238E27FC236}">
                            <a16:creationId xmlns:a16="http://schemas.microsoft.com/office/drawing/2014/main" id="{6A71D41B-32C1-727B-B698-6860C0DE04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7" name="任意多边形: 形状 166">
                          <a:extLst>
                            <a:ext uri="{FF2B5EF4-FFF2-40B4-BE49-F238E27FC236}">
                              <a16:creationId xmlns:a16="http://schemas.microsoft.com/office/drawing/2014/main" id="{299E569D-BB85-35E9-D3D3-AF9A22624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969092CE-9CF2-532D-5B3D-6B719DE90E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4" name="任意多边形: 形状 163">
                      <a:extLst>
                        <a:ext uri="{FF2B5EF4-FFF2-40B4-BE49-F238E27FC236}">
                          <a16:creationId xmlns:a16="http://schemas.microsoft.com/office/drawing/2014/main" id="{B2528043-7FAF-2D57-F8F0-1D476D6F2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80157E7D-7993-37AA-AB35-67FCCD56E5CC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1A550B7D-8EE5-F26E-0F7F-DC8666120B9F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图形 2">
                  <a:extLst>
                    <a:ext uri="{FF2B5EF4-FFF2-40B4-BE49-F238E27FC236}">
                      <a16:creationId xmlns:a16="http://schemas.microsoft.com/office/drawing/2014/main" id="{D050DFEA-7F09-012E-38EB-4611C2295811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51" name="图形 2">
                    <a:extLst>
                      <a:ext uri="{FF2B5EF4-FFF2-40B4-BE49-F238E27FC236}">
                        <a16:creationId xmlns:a16="http://schemas.microsoft.com/office/drawing/2014/main" id="{59CC09AC-2A1B-4108-78FE-CC93EE8D806A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54" name="图形 2">
                      <a:extLst>
                        <a:ext uri="{FF2B5EF4-FFF2-40B4-BE49-F238E27FC236}">
                          <a16:creationId xmlns:a16="http://schemas.microsoft.com/office/drawing/2014/main" id="{94F7EE03-0211-A7CB-A106-ABA8F28ADB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56" name="任意多边形: 形状 155">
                        <a:extLst>
                          <a:ext uri="{FF2B5EF4-FFF2-40B4-BE49-F238E27FC236}">
                            <a16:creationId xmlns:a16="http://schemas.microsoft.com/office/drawing/2014/main" id="{0B7FFF6F-A2E9-C234-F2B2-E2F0901129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7" name="图形 2">
                        <a:extLst>
                          <a:ext uri="{FF2B5EF4-FFF2-40B4-BE49-F238E27FC236}">
                            <a16:creationId xmlns:a16="http://schemas.microsoft.com/office/drawing/2014/main" id="{AD5A9684-1C9E-A28E-335F-8D05695793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8" name="任意多边形: 形状 157">
                          <a:extLst>
                            <a:ext uri="{FF2B5EF4-FFF2-40B4-BE49-F238E27FC236}">
                              <a16:creationId xmlns:a16="http://schemas.microsoft.com/office/drawing/2014/main" id="{0773C680-AC6C-C46B-13AE-AB4D9EB53F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0A27E5CF-1DC5-DB66-2B64-3167AF1ADA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F3B1D271-4F16-63EA-B4E4-C4E3B1668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742BF87F-A7D3-8A8A-CC8C-0DCA845DA74A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CEB8ABF4-9847-2A86-7B9C-572154AAC6E8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图形 2">
                  <a:extLst>
                    <a:ext uri="{FF2B5EF4-FFF2-40B4-BE49-F238E27FC236}">
                      <a16:creationId xmlns:a16="http://schemas.microsoft.com/office/drawing/2014/main" id="{B8C2DCC2-1073-10F3-A88B-019E28B76F56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42" name="图形 2">
                    <a:extLst>
                      <a:ext uri="{FF2B5EF4-FFF2-40B4-BE49-F238E27FC236}">
                        <a16:creationId xmlns:a16="http://schemas.microsoft.com/office/drawing/2014/main" id="{E45DB08B-4CBE-6402-B235-50F93A7DE353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45" name="图形 2">
                      <a:extLst>
                        <a:ext uri="{FF2B5EF4-FFF2-40B4-BE49-F238E27FC236}">
                          <a16:creationId xmlns:a16="http://schemas.microsoft.com/office/drawing/2014/main" id="{FF86C3F3-D1E4-CA2D-886F-A3E20CC6B7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47" name="任意多边形: 形状 146">
                        <a:extLst>
                          <a:ext uri="{FF2B5EF4-FFF2-40B4-BE49-F238E27FC236}">
                            <a16:creationId xmlns:a16="http://schemas.microsoft.com/office/drawing/2014/main" id="{08D48C5B-652B-16DD-C148-CB234C77B7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8" name="图形 2">
                        <a:extLst>
                          <a:ext uri="{FF2B5EF4-FFF2-40B4-BE49-F238E27FC236}">
                            <a16:creationId xmlns:a16="http://schemas.microsoft.com/office/drawing/2014/main" id="{ADB914A4-7B2E-36DD-89D0-4F87235AA1A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9" name="任意多边形: 形状 148">
                          <a:extLst>
                            <a:ext uri="{FF2B5EF4-FFF2-40B4-BE49-F238E27FC236}">
                              <a16:creationId xmlns:a16="http://schemas.microsoft.com/office/drawing/2014/main" id="{D5EDE7AA-679E-CA44-152D-02A3C47DEB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8D63A6DC-AB48-FE6B-BA39-38A06940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833C40B2-F107-B52E-FF6F-45CDDA8E8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86973B62-2540-27A5-DAFD-D78A2BA3E0FB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29FEC416-608A-B1A4-EF2A-6D94A9AEA1A9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" name="图形 2">
                  <a:extLst>
                    <a:ext uri="{FF2B5EF4-FFF2-40B4-BE49-F238E27FC236}">
                      <a16:creationId xmlns:a16="http://schemas.microsoft.com/office/drawing/2014/main" id="{00FF0E64-8E72-160B-74F1-EEB2B527F0D5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33" name="图形 2">
                    <a:extLst>
                      <a:ext uri="{FF2B5EF4-FFF2-40B4-BE49-F238E27FC236}">
                        <a16:creationId xmlns:a16="http://schemas.microsoft.com/office/drawing/2014/main" id="{CD49971D-D150-4BC1-01CB-7A32B4475863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36" name="图形 2">
                      <a:extLst>
                        <a:ext uri="{FF2B5EF4-FFF2-40B4-BE49-F238E27FC236}">
                          <a16:creationId xmlns:a16="http://schemas.microsoft.com/office/drawing/2014/main" id="{83882B87-A705-6D66-8907-79E9BB74DF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70F02582-409B-586C-5887-F59B0FBF96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9" name="图形 2">
                        <a:extLst>
                          <a:ext uri="{FF2B5EF4-FFF2-40B4-BE49-F238E27FC236}">
                            <a16:creationId xmlns:a16="http://schemas.microsoft.com/office/drawing/2014/main" id="{521B3E4F-7EE7-C339-9399-489D6F615FA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0" name="任意多边形: 形状 139">
                          <a:extLst>
                            <a:ext uri="{FF2B5EF4-FFF2-40B4-BE49-F238E27FC236}">
                              <a16:creationId xmlns:a16="http://schemas.microsoft.com/office/drawing/2014/main" id="{9FF88E5F-4659-8107-AE7F-515DEA7F18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F0AC1EA1-4B19-A821-F2E4-1514DD6CC2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7" name="任意多边形: 形状 136">
                      <a:extLst>
                        <a:ext uri="{FF2B5EF4-FFF2-40B4-BE49-F238E27FC236}">
                          <a16:creationId xmlns:a16="http://schemas.microsoft.com/office/drawing/2014/main" id="{828CEEF9-BDFC-5318-751E-FE3259E84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6764F66B-C909-0EDD-46FB-800ED9D86F83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6E9CB03C-B772-4E29-238A-DFC961B6CF06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7A00994B-2E41-001E-DB03-5FD6011C64C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1E147833-B568-8135-911D-831D1A0C7D1C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22413ABE-0F57-9D3C-AC75-F35D1BEB13B9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F8D8D723-D246-0BF0-1BCC-40E11148A333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6A0A4510-9A5C-8D3D-1957-BEBFED1486A3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2" name="图形 2">
                  <a:extLst>
                    <a:ext uri="{FF2B5EF4-FFF2-40B4-BE49-F238E27FC236}">
                      <a16:creationId xmlns:a16="http://schemas.microsoft.com/office/drawing/2014/main" id="{CA07D3EE-101A-BD76-1C11-38ED376508C1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24" name="图形 2">
                    <a:extLst>
                      <a:ext uri="{FF2B5EF4-FFF2-40B4-BE49-F238E27FC236}">
                        <a16:creationId xmlns:a16="http://schemas.microsoft.com/office/drawing/2014/main" id="{F4C9EC86-49E3-93C3-6C9E-F279BE607561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27" name="图形 2">
                      <a:extLst>
                        <a:ext uri="{FF2B5EF4-FFF2-40B4-BE49-F238E27FC236}">
                          <a16:creationId xmlns:a16="http://schemas.microsoft.com/office/drawing/2014/main" id="{066F10A3-0B53-5ABC-CA6F-F9EB32A7F9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59E6111C-5C10-1ADA-ABE0-1914B6F93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0" name="图形 2">
                        <a:extLst>
                          <a:ext uri="{FF2B5EF4-FFF2-40B4-BE49-F238E27FC236}">
                            <a16:creationId xmlns:a16="http://schemas.microsoft.com/office/drawing/2014/main" id="{D978CF1D-EF77-75B3-138C-85F261BB41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1" name="任意多边形: 形状 130">
                          <a:extLst>
                            <a:ext uri="{FF2B5EF4-FFF2-40B4-BE49-F238E27FC236}">
                              <a16:creationId xmlns:a16="http://schemas.microsoft.com/office/drawing/2014/main" id="{AF9B1200-92E6-8C0D-5524-85B28C8A57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0A3A754C-66ED-A1DF-A72A-30DDEF169E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B9D18705-0ADB-7A7F-C149-14F5C40EF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B17EF3CF-50EC-6A02-9CAB-82659588A42B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5C8FF453-7B94-A47E-D83E-D4E9F09204E1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" name="图形 2">
                  <a:extLst>
                    <a:ext uri="{FF2B5EF4-FFF2-40B4-BE49-F238E27FC236}">
                      <a16:creationId xmlns:a16="http://schemas.microsoft.com/office/drawing/2014/main" id="{15554215-4191-4638-1816-BB0A37D5756D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15" name="图形 2">
                    <a:extLst>
                      <a:ext uri="{FF2B5EF4-FFF2-40B4-BE49-F238E27FC236}">
                        <a16:creationId xmlns:a16="http://schemas.microsoft.com/office/drawing/2014/main" id="{CA366EE5-48D4-95C5-2EF0-F81464CAB1ED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18" name="图形 2">
                      <a:extLst>
                        <a:ext uri="{FF2B5EF4-FFF2-40B4-BE49-F238E27FC236}">
                          <a16:creationId xmlns:a16="http://schemas.microsoft.com/office/drawing/2014/main" id="{5F4A338D-829C-EFC7-6C50-77649413A7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6EAB76A9-55D2-D046-0469-D84A8EBBD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1" name="图形 2">
                        <a:extLst>
                          <a:ext uri="{FF2B5EF4-FFF2-40B4-BE49-F238E27FC236}">
                            <a16:creationId xmlns:a16="http://schemas.microsoft.com/office/drawing/2014/main" id="{9BCF271F-3044-C7D6-8004-59B1ADDEFE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2" name="任意多边形: 形状 121">
                          <a:extLst>
                            <a:ext uri="{FF2B5EF4-FFF2-40B4-BE49-F238E27FC236}">
                              <a16:creationId xmlns:a16="http://schemas.microsoft.com/office/drawing/2014/main" id="{05B98103-79E2-9EEC-9973-58865F5CF7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2C58DE4E-4401-6993-D28D-F898B9E752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9" name="任意多边形: 形状 118">
                      <a:extLst>
                        <a:ext uri="{FF2B5EF4-FFF2-40B4-BE49-F238E27FC236}">
                          <a16:creationId xmlns:a16="http://schemas.microsoft.com/office/drawing/2014/main" id="{FF9B7A12-F636-BF7E-4BAD-3F52EB8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81E34F77-B993-ED20-54BD-39C4D0F206BF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D0E2252D-5C81-FD53-D816-98B53DB605B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37C9D148-AB90-3538-390A-637B020EE1E7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5" name="图形 2">
                  <a:extLst>
                    <a:ext uri="{FF2B5EF4-FFF2-40B4-BE49-F238E27FC236}">
                      <a16:creationId xmlns:a16="http://schemas.microsoft.com/office/drawing/2014/main" id="{616D30E3-6AB5-0CB0-66CC-4904A1A9B7D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06" name="图形 2">
                    <a:extLst>
                      <a:ext uri="{FF2B5EF4-FFF2-40B4-BE49-F238E27FC236}">
                        <a16:creationId xmlns:a16="http://schemas.microsoft.com/office/drawing/2014/main" id="{24C5F930-8C0D-40AE-C9DE-DB74B3624A08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09" name="图形 2">
                      <a:extLst>
                        <a:ext uri="{FF2B5EF4-FFF2-40B4-BE49-F238E27FC236}">
                          <a16:creationId xmlns:a16="http://schemas.microsoft.com/office/drawing/2014/main" id="{5323EA83-C653-52F7-91AA-44778346F3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11" name="任意多边形: 形状 110">
                        <a:extLst>
                          <a:ext uri="{FF2B5EF4-FFF2-40B4-BE49-F238E27FC236}">
                            <a16:creationId xmlns:a16="http://schemas.microsoft.com/office/drawing/2014/main" id="{62EF0A59-B817-C9FF-B0FE-75027E669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2" name="图形 2">
                        <a:extLst>
                          <a:ext uri="{FF2B5EF4-FFF2-40B4-BE49-F238E27FC236}">
                            <a16:creationId xmlns:a16="http://schemas.microsoft.com/office/drawing/2014/main" id="{2D997F19-84EB-5E7E-3A24-17361E1B78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3" name="任意多边形: 形状 112">
                          <a:extLst>
                            <a:ext uri="{FF2B5EF4-FFF2-40B4-BE49-F238E27FC236}">
                              <a16:creationId xmlns:a16="http://schemas.microsoft.com/office/drawing/2014/main" id="{33AB346F-E04A-F304-185D-D287CFFDC7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F8A27FA4-7994-2954-E040-72FD81697B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0" name="任意多边形: 形状 109">
                      <a:extLst>
                        <a:ext uri="{FF2B5EF4-FFF2-40B4-BE49-F238E27FC236}">
                          <a16:creationId xmlns:a16="http://schemas.microsoft.com/office/drawing/2014/main" id="{B2F65E66-3CBC-439E-FFCB-00EE92222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0CBC3CD4-B0D4-11AD-9A39-27F5D8AAB820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07BDA998-B5A9-798E-C9A3-F9250415E68D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6" name="图形 2">
                  <a:extLst>
                    <a:ext uri="{FF2B5EF4-FFF2-40B4-BE49-F238E27FC236}">
                      <a16:creationId xmlns:a16="http://schemas.microsoft.com/office/drawing/2014/main" id="{83C14CBF-87CB-414B-D7CC-00ACFD2B0A60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97" name="图形 2">
                    <a:extLst>
                      <a:ext uri="{FF2B5EF4-FFF2-40B4-BE49-F238E27FC236}">
                        <a16:creationId xmlns:a16="http://schemas.microsoft.com/office/drawing/2014/main" id="{22B0A4A6-70BC-3F6E-F9F3-9192653E6F8F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00" name="图形 2">
                      <a:extLst>
                        <a:ext uri="{FF2B5EF4-FFF2-40B4-BE49-F238E27FC236}">
                          <a16:creationId xmlns:a16="http://schemas.microsoft.com/office/drawing/2014/main" id="{D5F73082-D9B8-48BD-5322-EF33292D84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02" name="任意多边形: 形状 101">
                        <a:extLst>
                          <a:ext uri="{FF2B5EF4-FFF2-40B4-BE49-F238E27FC236}">
                            <a16:creationId xmlns:a16="http://schemas.microsoft.com/office/drawing/2014/main" id="{07673776-9C83-DF47-882E-880C4FCC1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3" name="图形 2">
                        <a:extLst>
                          <a:ext uri="{FF2B5EF4-FFF2-40B4-BE49-F238E27FC236}">
                            <a16:creationId xmlns:a16="http://schemas.microsoft.com/office/drawing/2014/main" id="{D981EE7D-BA86-69C1-758D-C374D2AB3CC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4" name="任意多边形: 形状 103">
                          <a:extLst>
                            <a:ext uri="{FF2B5EF4-FFF2-40B4-BE49-F238E27FC236}">
                              <a16:creationId xmlns:a16="http://schemas.microsoft.com/office/drawing/2014/main" id="{5D8135AE-EC7B-155F-D8ED-7F50CCFBA8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69121A06-D369-75A1-885F-28E41E88F7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1" name="任意多边形: 形状 100">
                      <a:extLst>
                        <a:ext uri="{FF2B5EF4-FFF2-40B4-BE49-F238E27FC236}">
                          <a16:creationId xmlns:a16="http://schemas.microsoft.com/office/drawing/2014/main" id="{22021D22-05CD-2552-D821-3F1ABF9ED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97100A98-71A7-A269-2EB9-72CF625AEBF7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5C92F0D4-1ECD-43F0-A021-EDD2667776D3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" name="图形 2">
                  <a:extLst>
                    <a:ext uri="{FF2B5EF4-FFF2-40B4-BE49-F238E27FC236}">
                      <a16:creationId xmlns:a16="http://schemas.microsoft.com/office/drawing/2014/main" id="{AB5905DB-DAF2-6385-F7B7-343586F2A942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88" name="图形 2">
                    <a:extLst>
                      <a:ext uri="{FF2B5EF4-FFF2-40B4-BE49-F238E27FC236}">
                        <a16:creationId xmlns:a16="http://schemas.microsoft.com/office/drawing/2014/main" id="{4E45FBB0-BBA6-EE64-A5AB-A71D578485C3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91" name="图形 2">
                      <a:extLst>
                        <a:ext uri="{FF2B5EF4-FFF2-40B4-BE49-F238E27FC236}">
                          <a16:creationId xmlns:a16="http://schemas.microsoft.com/office/drawing/2014/main" id="{B7FB4D7A-3A8B-5846-8582-3970DA421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93" name="任意多边形: 形状 92">
                        <a:extLst>
                          <a:ext uri="{FF2B5EF4-FFF2-40B4-BE49-F238E27FC236}">
                            <a16:creationId xmlns:a16="http://schemas.microsoft.com/office/drawing/2014/main" id="{428F0C08-0343-07A4-0F6B-868380751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94" name="图形 2">
                        <a:extLst>
                          <a:ext uri="{FF2B5EF4-FFF2-40B4-BE49-F238E27FC236}">
                            <a16:creationId xmlns:a16="http://schemas.microsoft.com/office/drawing/2014/main" id="{6AAA8C10-3311-1EDB-3C67-4C5ACB71EA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95" name="任意多边形: 形状 94">
                          <a:extLst>
                            <a:ext uri="{FF2B5EF4-FFF2-40B4-BE49-F238E27FC236}">
                              <a16:creationId xmlns:a16="http://schemas.microsoft.com/office/drawing/2014/main" id="{B81E9B6D-F96A-9B49-2B51-C103B54CBA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" name="任意多边形: 形状 95">
                          <a:extLst>
                            <a:ext uri="{FF2B5EF4-FFF2-40B4-BE49-F238E27FC236}">
                              <a16:creationId xmlns:a16="http://schemas.microsoft.com/office/drawing/2014/main" id="{B2215AEE-043F-012B-47C9-F51D315288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92" name="任意多边形: 形状 91">
                      <a:extLst>
                        <a:ext uri="{FF2B5EF4-FFF2-40B4-BE49-F238E27FC236}">
                          <a16:creationId xmlns:a16="http://schemas.microsoft.com/office/drawing/2014/main" id="{A1006774-B670-7CC7-7DCF-E713DA15FD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94C89D29-41DC-53F1-C755-D83F510DD4C6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EF4B0D1C-CC14-AEF7-B821-DC47EA8A66C5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8" name="图形 2">
                  <a:extLst>
                    <a:ext uri="{FF2B5EF4-FFF2-40B4-BE49-F238E27FC236}">
                      <a16:creationId xmlns:a16="http://schemas.microsoft.com/office/drawing/2014/main" id="{FD0C52CE-7323-FBDC-F04E-5C4998F5762F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79" name="图形 2">
                    <a:extLst>
                      <a:ext uri="{FF2B5EF4-FFF2-40B4-BE49-F238E27FC236}">
                        <a16:creationId xmlns:a16="http://schemas.microsoft.com/office/drawing/2014/main" id="{C4AA7D66-6F9F-A4B3-39FB-E61614E1D757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82" name="图形 2">
                      <a:extLst>
                        <a:ext uri="{FF2B5EF4-FFF2-40B4-BE49-F238E27FC236}">
                          <a16:creationId xmlns:a16="http://schemas.microsoft.com/office/drawing/2014/main" id="{ADAACD54-28CB-46F2-E2A5-6A13360E83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84" name="任意多边形: 形状 83">
                        <a:extLst>
                          <a:ext uri="{FF2B5EF4-FFF2-40B4-BE49-F238E27FC236}">
                            <a16:creationId xmlns:a16="http://schemas.microsoft.com/office/drawing/2014/main" id="{22BAD109-6CB5-F4E1-E016-955D906435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85" name="图形 2">
                        <a:extLst>
                          <a:ext uri="{FF2B5EF4-FFF2-40B4-BE49-F238E27FC236}">
                            <a16:creationId xmlns:a16="http://schemas.microsoft.com/office/drawing/2014/main" id="{C818E550-B626-6C9B-5EFE-D32EA90026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86" name="任意多边形: 形状 85">
                          <a:extLst>
                            <a:ext uri="{FF2B5EF4-FFF2-40B4-BE49-F238E27FC236}">
                              <a16:creationId xmlns:a16="http://schemas.microsoft.com/office/drawing/2014/main" id="{DB5FCAFF-16BF-AF32-05A5-FD284252EE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7" name="任意多边形: 形状 86">
                          <a:extLst>
                            <a:ext uri="{FF2B5EF4-FFF2-40B4-BE49-F238E27FC236}">
                              <a16:creationId xmlns:a16="http://schemas.microsoft.com/office/drawing/2014/main" id="{E981DFEC-3C6D-D5EF-D398-BF5BB379CF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83" name="任意多边形: 形状 82">
                      <a:extLst>
                        <a:ext uri="{FF2B5EF4-FFF2-40B4-BE49-F238E27FC236}">
                          <a16:creationId xmlns:a16="http://schemas.microsoft.com/office/drawing/2014/main" id="{E078601B-A023-D1C7-9660-979FA7E3C1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1B10CF20-4D8D-23F8-15E7-E7C994C220A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B7107DB6-F36A-EA80-C5EE-B7B69468D241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9" name="图形 2">
                  <a:extLst>
                    <a:ext uri="{FF2B5EF4-FFF2-40B4-BE49-F238E27FC236}">
                      <a16:creationId xmlns:a16="http://schemas.microsoft.com/office/drawing/2014/main" id="{3905D9B3-429F-CA2E-84FE-09ACEFB8BC8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70" name="图形 2">
                    <a:extLst>
                      <a:ext uri="{FF2B5EF4-FFF2-40B4-BE49-F238E27FC236}">
                        <a16:creationId xmlns:a16="http://schemas.microsoft.com/office/drawing/2014/main" id="{0187CF49-0FE6-9AA2-1E07-75D793A2D2EC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73" name="图形 2">
                      <a:extLst>
                        <a:ext uri="{FF2B5EF4-FFF2-40B4-BE49-F238E27FC236}">
                          <a16:creationId xmlns:a16="http://schemas.microsoft.com/office/drawing/2014/main" id="{0B68DA7F-AC07-B4C0-3D87-3C6C6F166F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75" name="任意多边形: 形状 74">
                        <a:extLst>
                          <a:ext uri="{FF2B5EF4-FFF2-40B4-BE49-F238E27FC236}">
                            <a16:creationId xmlns:a16="http://schemas.microsoft.com/office/drawing/2014/main" id="{C238FB81-D577-6DAB-093D-5A6CF190A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" name="图形 2">
                        <a:extLst>
                          <a:ext uri="{FF2B5EF4-FFF2-40B4-BE49-F238E27FC236}">
                            <a16:creationId xmlns:a16="http://schemas.microsoft.com/office/drawing/2014/main" id="{32F637A3-8F02-0B40-9FE6-0DE54E9648A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" name="任意多边形: 形状 76">
                          <a:extLst>
                            <a:ext uri="{FF2B5EF4-FFF2-40B4-BE49-F238E27FC236}">
                              <a16:creationId xmlns:a16="http://schemas.microsoft.com/office/drawing/2014/main" id="{CBDFDDEC-8B28-5F31-D6F7-912B9AD4D6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8" name="任意多边形: 形状 77">
                          <a:extLst>
                            <a:ext uri="{FF2B5EF4-FFF2-40B4-BE49-F238E27FC236}">
                              <a16:creationId xmlns:a16="http://schemas.microsoft.com/office/drawing/2014/main" id="{B990F014-7A59-9A15-AAF5-36F3F7AC5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" name="任意多边形: 形状 73">
                      <a:extLst>
                        <a:ext uri="{FF2B5EF4-FFF2-40B4-BE49-F238E27FC236}">
                          <a16:creationId xmlns:a16="http://schemas.microsoft.com/office/drawing/2014/main" id="{8E580596-3144-BFE0-BBED-B14DE9C30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79993EC1-9BA6-A238-31E2-01C62C49B142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13AEAF21-312B-D8F1-AF3B-EB57B0A4D534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0" name="图形 2">
                  <a:extLst>
                    <a:ext uri="{FF2B5EF4-FFF2-40B4-BE49-F238E27FC236}">
                      <a16:creationId xmlns:a16="http://schemas.microsoft.com/office/drawing/2014/main" id="{7BFF2171-A374-BF27-0F0A-094DED90358C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1" name="图形 2">
                    <a:extLst>
                      <a:ext uri="{FF2B5EF4-FFF2-40B4-BE49-F238E27FC236}">
                        <a16:creationId xmlns:a16="http://schemas.microsoft.com/office/drawing/2014/main" id="{DDC0B8FF-F06B-4C51-4529-65D38352D78D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4" name="图形 2">
                      <a:extLst>
                        <a:ext uri="{FF2B5EF4-FFF2-40B4-BE49-F238E27FC236}">
                          <a16:creationId xmlns:a16="http://schemas.microsoft.com/office/drawing/2014/main" id="{0B5F1046-1C4A-6CB6-4B7B-B8DE24B6D2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6" name="任意多边形: 形状 65">
                        <a:extLst>
                          <a:ext uri="{FF2B5EF4-FFF2-40B4-BE49-F238E27FC236}">
                            <a16:creationId xmlns:a16="http://schemas.microsoft.com/office/drawing/2014/main" id="{AB744EA1-A189-025F-616E-38E37C4354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" name="图形 2">
                        <a:extLst>
                          <a:ext uri="{FF2B5EF4-FFF2-40B4-BE49-F238E27FC236}">
                            <a16:creationId xmlns:a16="http://schemas.microsoft.com/office/drawing/2014/main" id="{F38B1B0A-2652-9683-71BA-EAA7A0826D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" name="任意多边形: 形状 67">
                          <a:extLst>
                            <a:ext uri="{FF2B5EF4-FFF2-40B4-BE49-F238E27FC236}">
                              <a16:creationId xmlns:a16="http://schemas.microsoft.com/office/drawing/2014/main" id="{882B4AD7-256C-2E69-E68C-E696C8FF1E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" name="任意多边形: 形状 68">
                          <a:extLst>
                            <a:ext uri="{FF2B5EF4-FFF2-40B4-BE49-F238E27FC236}">
                              <a16:creationId xmlns:a16="http://schemas.microsoft.com/office/drawing/2014/main" id="{D8FA577B-A4A5-3F6B-13A3-6C8DF81B3A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5" name="任意多边形: 形状 64">
                      <a:extLst>
                        <a:ext uri="{FF2B5EF4-FFF2-40B4-BE49-F238E27FC236}">
                          <a16:creationId xmlns:a16="http://schemas.microsoft.com/office/drawing/2014/main" id="{2968FCB9-09BA-D258-2A17-99704932EA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C20D495B-67E2-5CDD-02DD-7B29FA732815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E2A1DB5C-1B02-F25E-3B96-FB6E6BD5D7B1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" name="图形 2">
                <a:extLst>
                  <a:ext uri="{FF2B5EF4-FFF2-40B4-BE49-F238E27FC236}">
                    <a16:creationId xmlns:a16="http://schemas.microsoft.com/office/drawing/2014/main" id="{72DD5978-7781-5DBA-FA39-7D46E84A4E6D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2F085E61-4A7F-5267-0AA2-8CD01AD1583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17178A93-8155-5C7D-9788-22ACCCB07AD8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AE5BFDDC-82DE-991B-CEA4-3097DDBC5FEB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D197C76-5F32-549B-16B8-DCC10D2BB17F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1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E8CBD274-66EE-C3BA-6E72-F0D73A1B1AE8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539C77C-D303-A579-AD51-F380A15EC321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38" name="图形 2">
            <a:extLst>
              <a:ext uri="{FF2B5EF4-FFF2-40B4-BE49-F238E27FC236}">
                <a16:creationId xmlns:a16="http://schemas.microsoft.com/office/drawing/2014/main" id="{CA71A381-697B-C161-E857-D23C282B3D0A}"/>
              </a:ext>
            </a:extLst>
          </p:cNvPr>
          <p:cNvGrpSpPr/>
          <p:nvPr/>
        </p:nvGrpSpPr>
        <p:grpSpPr>
          <a:xfrm>
            <a:off x="555275" y="232454"/>
            <a:ext cx="1507021" cy="4160430"/>
            <a:chOff x="-13" y="-51"/>
            <a:chExt cx="917653" cy="2533362"/>
          </a:xfrm>
        </p:grpSpPr>
        <p:grpSp>
          <p:nvGrpSpPr>
            <p:cNvPr id="639" name="图形 2">
              <a:extLst>
                <a:ext uri="{FF2B5EF4-FFF2-40B4-BE49-F238E27FC236}">
                  <a16:creationId xmlns:a16="http://schemas.microsoft.com/office/drawing/2014/main" id="{85A51F55-6160-2B43-A864-C107914AAB95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641" name="图形 2">
                <a:extLst>
                  <a:ext uri="{FF2B5EF4-FFF2-40B4-BE49-F238E27FC236}">
                    <a16:creationId xmlns:a16="http://schemas.microsoft.com/office/drawing/2014/main" id="{429AFBF5-EFD8-4726-AE6D-CD6255C91670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648" name="图形 2">
                  <a:extLst>
                    <a:ext uri="{FF2B5EF4-FFF2-40B4-BE49-F238E27FC236}">
                      <a16:creationId xmlns:a16="http://schemas.microsoft.com/office/drawing/2014/main" id="{AE996130-A805-8DA5-5BC8-A838B495E241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765" name="图形 2">
                    <a:extLst>
                      <a:ext uri="{FF2B5EF4-FFF2-40B4-BE49-F238E27FC236}">
                        <a16:creationId xmlns:a16="http://schemas.microsoft.com/office/drawing/2014/main" id="{3D9997F6-45AA-AE37-05A2-3E2072D63A71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768" name="图形 2">
                      <a:extLst>
                        <a:ext uri="{FF2B5EF4-FFF2-40B4-BE49-F238E27FC236}">
                          <a16:creationId xmlns:a16="http://schemas.microsoft.com/office/drawing/2014/main" id="{65ECDEA5-4638-0539-EA6E-FDC799D66E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770" name="任意多边形: 形状 769">
                        <a:extLst>
                          <a:ext uri="{FF2B5EF4-FFF2-40B4-BE49-F238E27FC236}">
                            <a16:creationId xmlns:a16="http://schemas.microsoft.com/office/drawing/2014/main" id="{37812A5F-C99F-9EF6-6F67-E3419CA2AA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71" name="图形 2">
                        <a:extLst>
                          <a:ext uri="{FF2B5EF4-FFF2-40B4-BE49-F238E27FC236}">
                            <a16:creationId xmlns:a16="http://schemas.microsoft.com/office/drawing/2014/main" id="{D09D6D8D-5E8C-323E-77A9-912B832FA9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2" name="任意多边形: 形状 771">
                          <a:extLst>
                            <a:ext uri="{FF2B5EF4-FFF2-40B4-BE49-F238E27FC236}">
                              <a16:creationId xmlns:a16="http://schemas.microsoft.com/office/drawing/2014/main" id="{0B4B0C67-7695-CC0B-EB50-393D9E5760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73" name="任意多边形: 形状 772">
                          <a:extLst>
                            <a:ext uri="{FF2B5EF4-FFF2-40B4-BE49-F238E27FC236}">
                              <a16:creationId xmlns:a16="http://schemas.microsoft.com/office/drawing/2014/main" id="{11D3779B-D5A7-11C4-6D26-D410F9E65D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9" name="任意多边形: 形状 768">
                      <a:extLst>
                        <a:ext uri="{FF2B5EF4-FFF2-40B4-BE49-F238E27FC236}">
                          <a16:creationId xmlns:a16="http://schemas.microsoft.com/office/drawing/2014/main" id="{532A2D00-A800-3EAD-D05D-B782D1FD5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66" name="任意多边形: 形状 765">
                    <a:extLst>
                      <a:ext uri="{FF2B5EF4-FFF2-40B4-BE49-F238E27FC236}">
                        <a16:creationId xmlns:a16="http://schemas.microsoft.com/office/drawing/2014/main" id="{F4572158-8FCB-8506-7CFB-10B70A4C155E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7" name="任意多边形: 形状 766">
                    <a:extLst>
                      <a:ext uri="{FF2B5EF4-FFF2-40B4-BE49-F238E27FC236}">
                        <a16:creationId xmlns:a16="http://schemas.microsoft.com/office/drawing/2014/main" id="{CBF2FE33-D5A0-681A-54E4-AA59F1C09AA1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9" name="图形 2">
                  <a:extLst>
                    <a:ext uri="{FF2B5EF4-FFF2-40B4-BE49-F238E27FC236}">
                      <a16:creationId xmlns:a16="http://schemas.microsoft.com/office/drawing/2014/main" id="{EC5E87F4-9F57-7C57-4A14-1F41949084EF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756" name="图形 2">
                    <a:extLst>
                      <a:ext uri="{FF2B5EF4-FFF2-40B4-BE49-F238E27FC236}">
                        <a16:creationId xmlns:a16="http://schemas.microsoft.com/office/drawing/2014/main" id="{72DF9C33-A3FC-7655-D465-6975781FDAB5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759" name="图形 2">
                      <a:extLst>
                        <a:ext uri="{FF2B5EF4-FFF2-40B4-BE49-F238E27FC236}">
                          <a16:creationId xmlns:a16="http://schemas.microsoft.com/office/drawing/2014/main" id="{F2012B5C-C2A9-67C7-27D4-DB893FD914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761" name="任意多边形: 形状 760">
                        <a:extLst>
                          <a:ext uri="{FF2B5EF4-FFF2-40B4-BE49-F238E27FC236}">
                            <a16:creationId xmlns:a16="http://schemas.microsoft.com/office/drawing/2014/main" id="{045161CB-946B-8E60-9974-B157A52D1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2" name="图形 2">
                        <a:extLst>
                          <a:ext uri="{FF2B5EF4-FFF2-40B4-BE49-F238E27FC236}">
                            <a16:creationId xmlns:a16="http://schemas.microsoft.com/office/drawing/2014/main" id="{33B968CA-85CC-1CA1-2807-E22B78D4881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63" name="任意多边形: 形状 762">
                          <a:extLst>
                            <a:ext uri="{FF2B5EF4-FFF2-40B4-BE49-F238E27FC236}">
                              <a16:creationId xmlns:a16="http://schemas.microsoft.com/office/drawing/2014/main" id="{C65C3CAB-C13B-7712-315B-D12B41E164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64" name="任意多边形: 形状 763">
                          <a:extLst>
                            <a:ext uri="{FF2B5EF4-FFF2-40B4-BE49-F238E27FC236}">
                              <a16:creationId xmlns:a16="http://schemas.microsoft.com/office/drawing/2014/main" id="{9ED90F16-70D3-56F9-8C21-1DFEC4561D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0" name="任意多边形: 形状 759">
                      <a:extLst>
                        <a:ext uri="{FF2B5EF4-FFF2-40B4-BE49-F238E27FC236}">
                          <a16:creationId xmlns:a16="http://schemas.microsoft.com/office/drawing/2014/main" id="{C225D90D-365E-DE6D-387A-F37B8881A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57" name="任意多边形: 形状 756">
                    <a:extLst>
                      <a:ext uri="{FF2B5EF4-FFF2-40B4-BE49-F238E27FC236}">
                        <a16:creationId xmlns:a16="http://schemas.microsoft.com/office/drawing/2014/main" id="{AC6B87DB-F157-488F-33B5-F1DE70712706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任意多边形: 形状 757">
                    <a:extLst>
                      <a:ext uri="{FF2B5EF4-FFF2-40B4-BE49-F238E27FC236}">
                        <a16:creationId xmlns:a16="http://schemas.microsoft.com/office/drawing/2014/main" id="{B78DB931-3A6E-554B-514C-D1CE598117E9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0" name="图形 2">
                  <a:extLst>
                    <a:ext uri="{FF2B5EF4-FFF2-40B4-BE49-F238E27FC236}">
                      <a16:creationId xmlns:a16="http://schemas.microsoft.com/office/drawing/2014/main" id="{8593E201-52A3-25D7-9EB2-6A971CF34421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747" name="图形 2">
                    <a:extLst>
                      <a:ext uri="{FF2B5EF4-FFF2-40B4-BE49-F238E27FC236}">
                        <a16:creationId xmlns:a16="http://schemas.microsoft.com/office/drawing/2014/main" id="{B6798EAA-5DFD-ED56-707D-A60B5B8BC751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750" name="图形 2">
                      <a:extLst>
                        <a:ext uri="{FF2B5EF4-FFF2-40B4-BE49-F238E27FC236}">
                          <a16:creationId xmlns:a16="http://schemas.microsoft.com/office/drawing/2014/main" id="{01E6DD05-E290-B8C1-3103-C76D6E30CD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752" name="任意多边形: 形状 751">
                        <a:extLst>
                          <a:ext uri="{FF2B5EF4-FFF2-40B4-BE49-F238E27FC236}">
                            <a16:creationId xmlns:a16="http://schemas.microsoft.com/office/drawing/2014/main" id="{FE82B826-4639-C7DA-2676-B68E8E4B78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53" name="图形 2">
                        <a:extLst>
                          <a:ext uri="{FF2B5EF4-FFF2-40B4-BE49-F238E27FC236}">
                            <a16:creationId xmlns:a16="http://schemas.microsoft.com/office/drawing/2014/main" id="{68B2FAD2-6FB0-8763-F790-735E0460DB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54" name="任意多边形: 形状 753">
                          <a:extLst>
                            <a:ext uri="{FF2B5EF4-FFF2-40B4-BE49-F238E27FC236}">
                              <a16:creationId xmlns:a16="http://schemas.microsoft.com/office/drawing/2014/main" id="{C38810AA-7AAF-C51F-4260-6C0D0B0A82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55" name="任意多边形: 形状 754">
                          <a:extLst>
                            <a:ext uri="{FF2B5EF4-FFF2-40B4-BE49-F238E27FC236}">
                              <a16:creationId xmlns:a16="http://schemas.microsoft.com/office/drawing/2014/main" id="{368EE8AC-2807-F80A-957B-9429B4141F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51" name="任意多边形: 形状 750">
                      <a:extLst>
                        <a:ext uri="{FF2B5EF4-FFF2-40B4-BE49-F238E27FC236}">
                          <a16:creationId xmlns:a16="http://schemas.microsoft.com/office/drawing/2014/main" id="{833009A6-CC99-0140-4F69-479A2A2E1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8" name="任意多边形: 形状 747">
                    <a:extLst>
                      <a:ext uri="{FF2B5EF4-FFF2-40B4-BE49-F238E27FC236}">
                        <a16:creationId xmlns:a16="http://schemas.microsoft.com/office/drawing/2014/main" id="{676AF517-AA40-B4B7-B882-78F3113165B7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9" name="任意多边形: 形状 748">
                    <a:extLst>
                      <a:ext uri="{FF2B5EF4-FFF2-40B4-BE49-F238E27FC236}">
                        <a16:creationId xmlns:a16="http://schemas.microsoft.com/office/drawing/2014/main" id="{63B7CACB-8884-86D4-A736-0BB7764C65A5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1" name="图形 2">
                  <a:extLst>
                    <a:ext uri="{FF2B5EF4-FFF2-40B4-BE49-F238E27FC236}">
                      <a16:creationId xmlns:a16="http://schemas.microsoft.com/office/drawing/2014/main" id="{75B76FEA-E645-443B-5649-19E2636F5619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738" name="图形 2">
                    <a:extLst>
                      <a:ext uri="{FF2B5EF4-FFF2-40B4-BE49-F238E27FC236}">
                        <a16:creationId xmlns:a16="http://schemas.microsoft.com/office/drawing/2014/main" id="{A3AF866D-083D-09A2-9805-FDBAFFB77132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741" name="图形 2">
                      <a:extLst>
                        <a:ext uri="{FF2B5EF4-FFF2-40B4-BE49-F238E27FC236}">
                          <a16:creationId xmlns:a16="http://schemas.microsoft.com/office/drawing/2014/main" id="{7F628B5A-613F-F5CC-7CAB-57E35AC780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743" name="任意多边形: 形状 742">
                        <a:extLst>
                          <a:ext uri="{FF2B5EF4-FFF2-40B4-BE49-F238E27FC236}">
                            <a16:creationId xmlns:a16="http://schemas.microsoft.com/office/drawing/2014/main" id="{57D6D531-B865-27E9-2E26-681E46BA1E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44" name="图形 2">
                        <a:extLst>
                          <a:ext uri="{FF2B5EF4-FFF2-40B4-BE49-F238E27FC236}">
                            <a16:creationId xmlns:a16="http://schemas.microsoft.com/office/drawing/2014/main" id="{132EDC07-1C7D-D452-3D7A-EC25D0E97A6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45" name="任意多边形: 形状 744">
                          <a:extLst>
                            <a:ext uri="{FF2B5EF4-FFF2-40B4-BE49-F238E27FC236}">
                              <a16:creationId xmlns:a16="http://schemas.microsoft.com/office/drawing/2014/main" id="{D693A593-F9E6-8C2A-AC58-048255EBF9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46" name="任意多边形: 形状 745">
                          <a:extLst>
                            <a:ext uri="{FF2B5EF4-FFF2-40B4-BE49-F238E27FC236}">
                              <a16:creationId xmlns:a16="http://schemas.microsoft.com/office/drawing/2014/main" id="{96B8D373-4435-C645-358E-A83A549F23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2" name="任意多边形: 形状 741">
                      <a:extLst>
                        <a:ext uri="{FF2B5EF4-FFF2-40B4-BE49-F238E27FC236}">
                          <a16:creationId xmlns:a16="http://schemas.microsoft.com/office/drawing/2014/main" id="{6F29A6F0-12DF-B142-2B02-D3A8F02D4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9" name="任意多边形: 形状 738">
                    <a:extLst>
                      <a:ext uri="{FF2B5EF4-FFF2-40B4-BE49-F238E27FC236}">
                        <a16:creationId xmlns:a16="http://schemas.microsoft.com/office/drawing/2014/main" id="{C60DEA43-AB25-24A5-7987-67768FEA158D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0" name="任意多边形: 形状 739">
                    <a:extLst>
                      <a:ext uri="{FF2B5EF4-FFF2-40B4-BE49-F238E27FC236}">
                        <a16:creationId xmlns:a16="http://schemas.microsoft.com/office/drawing/2014/main" id="{2F3D1DD2-7A6F-F065-AD58-65DD71DD9D3E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9EF62DDA-A341-30DA-53D1-BCF3BD3C885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D0F00E7F-4491-D6A1-FD7C-F8E1D2E47544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E075D4C3-9ECC-BC9E-ACD7-058E8A4852FC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B03DC200-D10A-555C-A57C-21FC5CADE88B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329F62D6-E6E2-91BC-E21C-51B459D813DE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57" name="图形 2">
                  <a:extLst>
                    <a:ext uri="{FF2B5EF4-FFF2-40B4-BE49-F238E27FC236}">
                      <a16:creationId xmlns:a16="http://schemas.microsoft.com/office/drawing/2014/main" id="{924E9ED9-1893-B7D4-4D68-79D9CD54E0FF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729" name="图形 2">
                    <a:extLst>
                      <a:ext uri="{FF2B5EF4-FFF2-40B4-BE49-F238E27FC236}">
                        <a16:creationId xmlns:a16="http://schemas.microsoft.com/office/drawing/2014/main" id="{A73DEAD3-7EB2-83E6-2D9C-CE36670D36F0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732" name="图形 2">
                      <a:extLst>
                        <a:ext uri="{FF2B5EF4-FFF2-40B4-BE49-F238E27FC236}">
                          <a16:creationId xmlns:a16="http://schemas.microsoft.com/office/drawing/2014/main" id="{DC98DF54-9C4C-21A1-5C73-B05B1364F2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734" name="任意多边形: 形状 733">
                        <a:extLst>
                          <a:ext uri="{FF2B5EF4-FFF2-40B4-BE49-F238E27FC236}">
                            <a16:creationId xmlns:a16="http://schemas.microsoft.com/office/drawing/2014/main" id="{A99C19A2-73DD-C80F-3A92-D883E60E7F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35" name="图形 2">
                        <a:extLst>
                          <a:ext uri="{FF2B5EF4-FFF2-40B4-BE49-F238E27FC236}">
                            <a16:creationId xmlns:a16="http://schemas.microsoft.com/office/drawing/2014/main" id="{12E89AC7-3B6B-15DC-D23F-F1138EE991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36" name="任意多边形: 形状 735">
                          <a:extLst>
                            <a:ext uri="{FF2B5EF4-FFF2-40B4-BE49-F238E27FC236}">
                              <a16:creationId xmlns:a16="http://schemas.microsoft.com/office/drawing/2014/main" id="{6B5FDF17-FB39-934C-4785-8ABBC74054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37" name="任意多边形: 形状 736">
                          <a:extLst>
                            <a:ext uri="{FF2B5EF4-FFF2-40B4-BE49-F238E27FC236}">
                              <a16:creationId xmlns:a16="http://schemas.microsoft.com/office/drawing/2014/main" id="{61B0419A-C3C0-1BC6-6A5B-3C93DC461B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33" name="任意多边形: 形状 732">
                      <a:extLst>
                        <a:ext uri="{FF2B5EF4-FFF2-40B4-BE49-F238E27FC236}">
                          <a16:creationId xmlns:a16="http://schemas.microsoft.com/office/drawing/2014/main" id="{61B0CBEF-A8F3-D485-9281-C87A5D84B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0" name="任意多边形: 形状 729">
                    <a:extLst>
                      <a:ext uri="{FF2B5EF4-FFF2-40B4-BE49-F238E27FC236}">
                        <a16:creationId xmlns:a16="http://schemas.microsoft.com/office/drawing/2014/main" id="{2E3CEEA2-A562-BB48-7179-50456F0FC600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1" name="任意多边形: 形状 730">
                    <a:extLst>
                      <a:ext uri="{FF2B5EF4-FFF2-40B4-BE49-F238E27FC236}">
                        <a16:creationId xmlns:a16="http://schemas.microsoft.com/office/drawing/2014/main" id="{739E85D0-9012-57D2-73E0-1B4AFEA50339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8" name="图形 2">
                  <a:extLst>
                    <a:ext uri="{FF2B5EF4-FFF2-40B4-BE49-F238E27FC236}">
                      <a16:creationId xmlns:a16="http://schemas.microsoft.com/office/drawing/2014/main" id="{28F17D4B-6F86-648C-4782-17F9804AD14A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720" name="图形 2">
                    <a:extLst>
                      <a:ext uri="{FF2B5EF4-FFF2-40B4-BE49-F238E27FC236}">
                        <a16:creationId xmlns:a16="http://schemas.microsoft.com/office/drawing/2014/main" id="{AE3F794B-B541-9394-2B39-F51947733BF7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723" name="图形 2">
                      <a:extLst>
                        <a:ext uri="{FF2B5EF4-FFF2-40B4-BE49-F238E27FC236}">
                          <a16:creationId xmlns:a16="http://schemas.microsoft.com/office/drawing/2014/main" id="{3F8C0686-48CA-F303-2DDD-77DC1A677D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725" name="任意多边形: 形状 724">
                        <a:extLst>
                          <a:ext uri="{FF2B5EF4-FFF2-40B4-BE49-F238E27FC236}">
                            <a16:creationId xmlns:a16="http://schemas.microsoft.com/office/drawing/2014/main" id="{21E26F3A-88A0-9084-7CB9-D24FB7ACE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26" name="图形 2">
                        <a:extLst>
                          <a:ext uri="{FF2B5EF4-FFF2-40B4-BE49-F238E27FC236}">
                            <a16:creationId xmlns:a16="http://schemas.microsoft.com/office/drawing/2014/main" id="{CD9258C8-FFDA-1F4B-8DA5-28B07F2DF7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27" name="任意多边形: 形状 726">
                          <a:extLst>
                            <a:ext uri="{FF2B5EF4-FFF2-40B4-BE49-F238E27FC236}">
                              <a16:creationId xmlns:a16="http://schemas.microsoft.com/office/drawing/2014/main" id="{AB0C2E7F-4BDF-38E0-29CD-37C8B2BAA6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28" name="任意多边形: 形状 727">
                          <a:extLst>
                            <a:ext uri="{FF2B5EF4-FFF2-40B4-BE49-F238E27FC236}">
                              <a16:creationId xmlns:a16="http://schemas.microsoft.com/office/drawing/2014/main" id="{17162241-BB8F-009F-A8A9-D5FFD7A477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24" name="任意多边形: 形状 723">
                      <a:extLst>
                        <a:ext uri="{FF2B5EF4-FFF2-40B4-BE49-F238E27FC236}">
                          <a16:creationId xmlns:a16="http://schemas.microsoft.com/office/drawing/2014/main" id="{B42F754C-5CAF-36AA-68EB-726B0E832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21" name="任意多边形: 形状 720">
                    <a:extLst>
                      <a:ext uri="{FF2B5EF4-FFF2-40B4-BE49-F238E27FC236}">
                        <a16:creationId xmlns:a16="http://schemas.microsoft.com/office/drawing/2014/main" id="{DCDCBDFC-05F0-F124-03B8-84204EE84B98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2" name="任意多边形: 形状 721">
                    <a:extLst>
                      <a:ext uri="{FF2B5EF4-FFF2-40B4-BE49-F238E27FC236}">
                        <a16:creationId xmlns:a16="http://schemas.microsoft.com/office/drawing/2014/main" id="{4B979979-6AF2-B34B-E0D3-F3414ABFC0E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D47584C9-980A-96CB-69AA-AA0DC055AAAA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60" name="图形 2">
                  <a:extLst>
                    <a:ext uri="{FF2B5EF4-FFF2-40B4-BE49-F238E27FC236}">
                      <a16:creationId xmlns:a16="http://schemas.microsoft.com/office/drawing/2014/main" id="{5B525865-F728-2595-0BEB-77D76E537AE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711" name="图形 2">
                    <a:extLst>
                      <a:ext uri="{FF2B5EF4-FFF2-40B4-BE49-F238E27FC236}">
                        <a16:creationId xmlns:a16="http://schemas.microsoft.com/office/drawing/2014/main" id="{8BCF1824-E2FC-D40F-D144-E1EB4357F3F9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714" name="图形 2">
                      <a:extLst>
                        <a:ext uri="{FF2B5EF4-FFF2-40B4-BE49-F238E27FC236}">
                          <a16:creationId xmlns:a16="http://schemas.microsoft.com/office/drawing/2014/main" id="{0741BE52-FA5E-50C3-8171-01471E6E63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716" name="任意多边形: 形状 715">
                        <a:extLst>
                          <a:ext uri="{FF2B5EF4-FFF2-40B4-BE49-F238E27FC236}">
                            <a16:creationId xmlns:a16="http://schemas.microsoft.com/office/drawing/2014/main" id="{6B436244-65A0-86F3-9F21-F7F2D70DD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17" name="图形 2">
                        <a:extLst>
                          <a:ext uri="{FF2B5EF4-FFF2-40B4-BE49-F238E27FC236}">
                            <a16:creationId xmlns:a16="http://schemas.microsoft.com/office/drawing/2014/main" id="{B616E0E8-08F4-3834-0E3B-AB6DE69656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18" name="任意多边形: 形状 717">
                          <a:extLst>
                            <a:ext uri="{FF2B5EF4-FFF2-40B4-BE49-F238E27FC236}">
                              <a16:creationId xmlns:a16="http://schemas.microsoft.com/office/drawing/2014/main" id="{77CBAF87-2E51-5F5D-21C8-A23CB1C264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9" name="任意多边形: 形状 718">
                          <a:extLst>
                            <a:ext uri="{FF2B5EF4-FFF2-40B4-BE49-F238E27FC236}">
                              <a16:creationId xmlns:a16="http://schemas.microsoft.com/office/drawing/2014/main" id="{68692AC4-C09B-3645-6D0E-3336D830EF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15" name="任意多边形: 形状 714">
                      <a:extLst>
                        <a:ext uri="{FF2B5EF4-FFF2-40B4-BE49-F238E27FC236}">
                          <a16:creationId xmlns:a16="http://schemas.microsoft.com/office/drawing/2014/main" id="{5D24796B-8F23-A447-482C-91914428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2" name="任意多边形: 形状 711">
                    <a:extLst>
                      <a:ext uri="{FF2B5EF4-FFF2-40B4-BE49-F238E27FC236}">
                        <a16:creationId xmlns:a16="http://schemas.microsoft.com/office/drawing/2014/main" id="{A05A3A92-8117-34AA-DDCA-5290A07698EF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3" name="任意多边形: 形状 712">
                    <a:extLst>
                      <a:ext uri="{FF2B5EF4-FFF2-40B4-BE49-F238E27FC236}">
                        <a16:creationId xmlns:a16="http://schemas.microsoft.com/office/drawing/2014/main" id="{44B85039-8AAA-9E34-BE6F-CA44D68232C9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1" name="图形 2">
                  <a:extLst>
                    <a:ext uri="{FF2B5EF4-FFF2-40B4-BE49-F238E27FC236}">
                      <a16:creationId xmlns:a16="http://schemas.microsoft.com/office/drawing/2014/main" id="{2635B7F6-7AC7-CBE4-6E98-EB6CF825C7C3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702" name="图形 2">
                    <a:extLst>
                      <a:ext uri="{FF2B5EF4-FFF2-40B4-BE49-F238E27FC236}">
                        <a16:creationId xmlns:a16="http://schemas.microsoft.com/office/drawing/2014/main" id="{59D0CD62-71C8-E4E4-1FFE-7F391B76B522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705" name="图形 2">
                      <a:extLst>
                        <a:ext uri="{FF2B5EF4-FFF2-40B4-BE49-F238E27FC236}">
                          <a16:creationId xmlns:a16="http://schemas.microsoft.com/office/drawing/2014/main" id="{BAE9326E-831F-BCD6-655B-FD5558C35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707" name="任意多边形: 形状 706">
                        <a:extLst>
                          <a:ext uri="{FF2B5EF4-FFF2-40B4-BE49-F238E27FC236}">
                            <a16:creationId xmlns:a16="http://schemas.microsoft.com/office/drawing/2014/main" id="{60BFFDDB-138B-F24C-A2DE-55031AA0B6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08" name="图形 2">
                        <a:extLst>
                          <a:ext uri="{FF2B5EF4-FFF2-40B4-BE49-F238E27FC236}">
                            <a16:creationId xmlns:a16="http://schemas.microsoft.com/office/drawing/2014/main" id="{2D49FD46-8421-CE09-1811-15AD64407A2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9" name="任意多边形: 形状 708">
                          <a:extLst>
                            <a:ext uri="{FF2B5EF4-FFF2-40B4-BE49-F238E27FC236}">
                              <a16:creationId xmlns:a16="http://schemas.microsoft.com/office/drawing/2014/main" id="{0D9DA044-CDE5-A43A-D37A-EC0E1AC550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0" name="任意多边形: 形状 709">
                          <a:extLst>
                            <a:ext uri="{FF2B5EF4-FFF2-40B4-BE49-F238E27FC236}">
                              <a16:creationId xmlns:a16="http://schemas.microsoft.com/office/drawing/2014/main" id="{42A2B38A-D029-4272-3344-56731762AE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06" name="任意多边形: 形状 705">
                      <a:extLst>
                        <a:ext uri="{FF2B5EF4-FFF2-40B4-BE49-F238E27FC236}">
                          <a16:creationId xmlns:a16="http://schemas.microsoft.com/office/drawing/2014/main" id="{C6B57ACD-AC32-450C-1621-19635C2B0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03" name="任意多边形: 形状 702">
                    <a:extLst>
                      <a:ext uri="{FF2B5EF4-FFF2-40B4-BE49-F238E27FC236}">
                        <a16:creationId xmlns:a16="http://schemas.microsoft.com/office/drawing/2014/main" id="{450D76F9-8D61-E2AE-DCA1-2BBBB4D475C1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任意多边形: 形状 703">
                    <a:extLst>
                      <a:ext uri="{FF2B5EF4-FFF2-40B4-BE49-F238E27FC236}">
                        <a16:creationId xmlns:a16="http://schemas.microsoft.com/office/drawing/2014/main" id="{AAD8A3B3-1868-ADD5-2004-3532785DAE22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2" name="图形 2">
                  <a:extLst>
                    <a:ext uri="{FF2B5EF4-FFF2-40B4-BE49-F238E27FC236}">
                      <a16:creationId xmlns:a16="http://schemas.microsoft.com/office/drawing/2014/main" id="{5FE8A340-E6A5-C0BD-B780-49036E3CB721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693" name="图形 2">
                    <a:extLst>
                      <a:ext uri="{FF2B5EF4-FFF2-40B4-BE49-F238E27FC236}">
                        <a16:creationId xmlns:a16="http://schemas.microsoft.com/office/drawing/2014/main" id="{7781E3B8-A257-BFCE-6EEF-FF053352C9D0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696" name="图形 2">
                      <a:extLst>
                        <a:ext uri="{FF2B5EF4-FFF2-40B4-BE49-F238E27FC236}">
                          <a16:creationId xmlns:a16="http://schemas.microsoft.com/office/drawing/2014/main" id="{5397400F-437F-6583-5AB3-7E0CA0771A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698" name="任意多边形: 形状 697">
                        <a:extLst>
                          <a:ext uri="{FF2B5EF4-FFF2-40B4-BE49-F238E27FC236}">
                            <a16:creationId xmlns:a16="http://schemas.microsoft.com/office/drawing/2014/main" id="{7410D00E-2AF3-CAC7-B324-D6E3D5B10B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9" name="图形 2">
                        <a:extLst>
                          <a:ext uri="{FF2B5EF4-FFF2-40B4-BE49-F238E27FC236}">
                            <a16:creationId xmlns:a16="http://schemas.microsoft.com/office/drawing/2014/main" id="{6BA4C130-EF30-71A8-4325-62DB783895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0" name="任意多边形: 形状 699">
                          <a:extLst>
                            <a:ext uri="{FF2B5EF4-FFF2-40B4-BE49-F238E27FC236}">
                              <a16:creationId xmlns:a16="http://schemas.microsoft.com/office/drawing/2014/main" id="{A128E0BD-F83F-40EA-3F67-40719D3C85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01" name="任意多边形: 形状 700">
                          <a:extLst>
                            <a:ext uri="{FF2B5EF4-FFF2-40B4-BE49-F238E27FC236}">
                              <a16:creationId xmlns:a16="http://schemas.microsoft.com/office/drawing/2014/main" id="{5C621422-018D-55E5-B684-77AD0CFCCC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97" name="任意多边形: 形状 696">
                      <a:extLst>
                        <a:ext uri="{FF2B5EF4-FFF2-40B4-BE49-F238E27FC236}">
                          <a16:creationId xmlns:a16="http://schemas.microsoft.com/office/drawing/2014/main" id="{EA86C7A4-A5DC-1583-6B8A-247C44921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94" name="任意多边形: 形状 693">
                    <a:extLst>
                      <a:ext uri="{FF2B5EF4-FFF2-40B4-BE49-F238E27FC236}">
                        <a16:creationId xmlns:a16="http://schemas.microsoft.com/office/drawing/2014/main" id="{DD3E2873-6645-5080-A66B-53A38C17B1BC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5" name="任意多边形: 形状 694">
                    <a:extLst>
                      <a:ext uri="{FF2B5EF4-FFF2-40B4-BE49-F238E27FC236}">
                        <a16:creationId xmlns:a16="http://schemas.microsoft.com/office/drawing/2014/main" id="{91403A83-2B39-D152-992E-26669AEA7988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3" name="图形 2">
                  <a:extLst>
                    <a:ext uri="{FF2B5EF4-FFF2-40B4-BE49-F238E27FC236}">
                      <a16:creationId xmlns:a16="http://schemas.microsoft.com/office/drawing/2014/main" id="{2AFE82B6-EBA5-2535-A1E3-31654C3F188E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684" name="图形 2">
                    <a:extLst>
                      <a:ext uri="{FF2B5EF4-FFF2-40B4-BE49-F238E27FC236}">
                        <a16:creationId xmlns:a16="http://schemas.microsoft.com/office/drawing/2014/main" id="{CB3E5A54-7A30-6B1C-3CE1-DEE0085D8F0F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687" name="图形 2">
                      <a:extLst>
                        <a:ext uri="{FF2B5EF4-FFF2-40B4-BE49-F238E27FC236}">
                          <a16:creationId xmlns:a16="http://schemas.microsoft.com/office/drawing/2014/main" id="{6E140A2D-03F5-BA5B-7BA1-813042849A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689" name="任意多边形: 形状 688">
                        <a:extLst>
                          <a:ext uri="{FF2B5EF4-FFF2-40B4-BE49-F238E27FC236}">
                            <a16:creationId xmlns:a16="http://schemas.microsoft.com/office/drawing/2014/main" id="{95365545-3BD8-BB5E-A1E1-198686BE4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0" name="图形 2">
                        <a:extLst>
                          <a:ext uri="{FF2B5EF4-FFF2-40B4-BE49-F238E27FC236}">
                            <a16:creationId xmlns:a16="http://schemas.microsoft.com/office/drawing/2014/main" id="{9F1BD73F-3C13-B739-5B19-CEA64DE0FF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91" name="任意多边形: 形状 690">
                          <a:extLst>
                            <a:ext uri="{FF2B5EF4-FFF2-40B4-BE49-F238E27FC236}">
                              <a16:creationId xmlns:a16="http://schemas.microsoft.com/office/drawing/2014/main" id="{A09120FB-29E6-3145-8B10-7BC17261EA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2" name="任意多边形: 形状 691">
                          <a:extLst>
                            <a:ext uri="{FF2B5EF4-FFF2-40B4-BE49-F238E27FC236}">
                              <a16:creationId xmlns:a16="http://schemas.microsoft.com/office/drawing/2014/main" id="{3915F88A-6E7F-6692-1227-1992F2EF9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88" name="任意多边形: 形状 687">
                      <a:extLst>
                        <a:ext uri="{FF2B5EF4-FFF2-40B4-BE49-F238E27FC236}">
                          <a16:creationId xmlns:a16="http://schemas.microsoft.com/office/drawing/2014/main" id="{1A06A8E6-5BE5-DAF7-1703-CDB35BF80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85" name="任意多边形: 形状 684">
                    <a:extLst>
                      <a:ext uri="{FF2B5EF4-FFF2-40B4-BE49-F238E27FC236}">
                        <a16:creationId xmlns:a16="http://schemas.microsoft.com/office/drawing/2014/main" id="{957397D1-F9C2-A57B-460E-46DADC0C537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6" name="任意多边形: 形状 685">
                    <a:extLst>
                      <a:ext uri="{FF2B5EF4-FFF2-40B4-BE49-F238E27FC236}">
                        <a16:creationId xmlns:a16="http://schemas.microsoft.com/office/drawing/2014/main" id="{F50BB836-7694-3D53-7116-0878D167D1E8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4" name="图形 2">
                  <a:extLst>
                    <a:ext uri="{FF2B5EF4-FFF2-40B4-BE49-F238E27FC236}">
                      <a16:creationId xmlns:a16="http://schemas.microsoft.com/office/drawing/2014/main" id="{518B052A-B80D-0269-A6D3-6303A31EA99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675" name="图形 2">
                    <a:extLst>
                      <a:ext uri="{FF2B5EF4-FFF2-40B4-BE49-F238E27FC236}">
                        <a16:creationId xmlns:a16="http://schemas.microsoft.com/office/drawing/2014/main" id="{3078EA30-AA0C-F956-85DF-4F2898BA5D09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678" name="图形 2">
                      <a:extLst>
                        <a:ext uri="{FF2B5EF4-FFF2-40B4-BE49-F238E27FC236}">
                          <a16:creationId xmlns:a16="http://schemas.microsoft.com/office/drawing/2014/main" id="{F0F5D327-DA2B-2D02-4CF2-1E2758A0C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680" name="任意多边形: 形状 679">
                        <a:extLst>
                          <a:ext uri="{FF2B5EF4-FFF2-40B4-BE49-F238E27FC236}">
                            <a16:creationId xmlns:a16="http://schemas.microsoft.com/office/drawing/2014/main" id="{3C5F2B13-995B-1514-E324-1013CDD1CD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81" name="图形 2">
                        <a:extLst>
                          <a:ext uri="{FF2B5EF4-FFF2-40B4-BE49-F238E27FC236}">
                            <a16:creationId xmlns:a16="http://schemas.microsoft.com/office/drawing/2014/main" id="{0E4FAF20-D0CC-0559-3B99-946C2B1B4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2" name="任意多边形: 形状 681">
                          <a:extLst>
                            <a:ext uri="{FF2B5EF4-FFF2-40B4-BE49-F238E27FC236}">
                              <a16:creationId xmlns:a16="http://schemas.microsoft.com/office/drawing/2014/main" id="{62C0DB35-53F7-FF5B-576A-ADA5749848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83" name="任意多边形: 形状 682">
                          <a:extLst>
                            <a:ext uri="{FF2B5EF4-FFF2-40B4-BE49-F238E27FC236}">
                              <a16:creationId xmlns:a16="http://schemas.microsoft.com/office/drawing/2014/main" id="{70A03B5B-D87C-1555-226C-71B2A30BEE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9" name="任意多边形: 形状 678">
                      <a:extLst>
                        <a:ext uri="{FF2B5EF4-FFF2-40B4-BE49-F238E27FC236}">
                          <a16:creationId xmlns:a16="http://schemas.microsoft.com/office/drawing/2014/main" id="{B4139EEF-9C06-4D06-65DA-308022FE2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76" name="任意多边形: 形状 675">
                    <a:extLst>
                      <a:ext uri="{FF2B5EF4-FFF2-40B4-BE49-F238E27FC236}">
                        <a16:creationId xmlns:a16="http://schemas.microsoft.com/office/drawing/2014/main" id="{A1C2B4D7-6321-56DA-4E12-D5FF341034AB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7" name="任意多边形: 形状 676">
                    <a:extLst>
                      <a:ext uri="{FF2B5EF4-FFF2-40B4-BE49-F238E27FC236}">
                        <a16:creationId xmlns:a16="http://schemas.microsoft.com/office/drawing/2014/main" id="{61BAEE3E-4BCB-2FDD-38AD-39878763CC2D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5" name="图形 2">
                  <a:extLst>
                    <a:ext uri="{FF2B5EF4-FFF2-40B4-BE49-F238E27FC236}">
                      <a16:creationId xmlns:a16="http://schemas.microsoft.com/office/drawing/2014/main" id="{104DBC9D-72E3-111A-BB84-0F626D50345E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66" name="图形 2">
                    <a:extLst>
                      <a:ext uri="{FF2B5EF4-FFF2-40B4-BE49-F238E27FC236}">
                        <a16:creationId xmlns:a16="http://schemas.microsoft.com/office/drawing/2014/main" id="{A418BBC1-A4DC-4955-7154-F3864125F848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69" name="图形 2">
                      <a:extLst>
                        <a:ext uri="{FF2B5EF4-FFF2-40B4-BE49-F238E27FC236}">
                          <a16:creationId xmlns:a16="http://schemas.microsoft.com/office/drawing/2014/main" id="{2B1FA942-8A73-113C-9844-34FB8CE17F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71" name="任意多边形: 形状 670">
                        <a:extLst>
                          <a:ext uri="{FF2B5EF4-FFF2-40B4-BE49-F238E27FC236}">
                            <a16:creationId xmlns:a16="http://schemas.microsoft.com/office/drawing/2014/main" id="{9C799412-6AA3-BED3-9C91-901ED2307A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2" name="图形 2">
                        <a:extLst>
                          <a:ext uri="{FF2B5EF4-FFF2-40B4-BE49-F238E27FC236}">
                            <a16:creationId xmlns:a16="http://schemas.microsoft.com/office/drawing/2014/main" id="{C0E70ECA-DC4C-D39F-C7B1-89BE986EDE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73" name="任意多边形: 形状 672">
                          <a:extLst>
                            <a:ext uri="{FF2B5EF4-FFF2-40B4-BE49-F238E27FC236}">
                              <a16:creationId xmlns:a16="http://schemas.microsoft.com/office/drawing/2014/main" id="{B0DAAA5A-CC69-A700-C04C-6D5F89E76B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74" name="任意多边形: 形状 673">
                          <a:extLst>
                            <a:ext uri="{FF2B5EF4-FFF2-40B4-BE49-F238E27FC236}">
                              <a16:creationId xmlns:a16="http://schemas.microsoft.com/office/drawing/2014/main" id="{C3BB1C80-1DA2-0F6F-0BEF-D6FBEE1DE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0" name="任意多边形: 形状 669">
                      <a:extLst>
                        <a:ext uri="{FF2B5EF4-FFF2-40B4-BE49-F238E27FC236}">
                          <a16:creationId xmlns:a16="http://schemas.microsoft.com/office/drawing/2014/main" id="{96A985C0-8AB4-45B4-965D-52C32EA06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67" name="任意多边形: 形状 666">
                    <a:extLst>
                      <a:ext uri="{FF2B5EF4-FFF2-40B4-BE49-F238E27FC236}">
                        <a16:creationId xmlns:a16="http://schemas.microsoft.com/office/drawing/2014/main" id="{78249E85-BB57-E3DA-B4CD-9CE18888EEE3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8" name="任意多边形: 形状 667">
                    <a:extLst>
                      <a:ext uri="{FF2B5EF4-FFF2-40B4-BE49-F238E27FC236}">
                        <a16:creationId xmlns:a16="http://schemas.microsoft.com/office/drawing/2014/main" id="{6A74F9CC-71C2-407F-9AD4-5EEFF23F41A0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42" name="图形 2">
                <a:extLst>
                  <a:ext uri="{FF2B5EF4-FFF2-40B4-BE49-F238E27FC236}">
                    <a16:creationId xmlns:a16="http://schemas.microsoft.com/office/drawing/2014/main" id="{7BE5BBF2-D7B3-F090-DFC8-83B882FA213F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38B35535-7821-AEF5-B0D1-4EA5FD753F9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E5B9C80E-28E1-B328-14B2-E1176494A6D0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EADB23ED-CF65-EF29-F596-7AE33F115B4C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CE667D15-111E-0C51-0118-C9B8D520F7CD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4CD4C47A-3204-F835-9A76-0A22ADA8B18C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2C556597-3895-5B79-A93F-6232A27B6954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1" name="组合 860">
            <a:extLst>
              <a:ext uri="{FF2B5EF4-FFF2-40B4-BE49-F238E27FC236}">
                <a16:creationId xmlns:a16="http://schemas.microsoft.com/office/drawing/2014/main" id="{4EEEFB0E-CE16-3806-E4D1-D5B589064A3E}"/>
              </a:ext>
            </a:extLst>
          </p:cNvPr>
          <p:cNvGrpSpPr/>
          <p:nvPr/>
        </p:nvGrpSpPr>
        <p:grpSpPr>
          <a:xfrm>
            <a:off x="2164547" y="188914"/>
            <a:ext cx="986489" cy="2122263"/>
            <a:chOff x="2164547" y="188914"/>
            <a:chExt cx="684299" cy="1472153"/>
          </a:xfrm>
        </p:grpSpPr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FCD31889-398B-AE20-B71D-06ABE984F4EB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1EB7F957-DE91-1B7E-C85B-2D14D6EB5507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DAC9C704-CA79-ECDC-B004-A0BFC4E7132B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43" name="图形 35">
            <a:extLst>
              <a:ext uri="{FF2B5EF4-FFF2-40B4-BE49-F238E27FC236}">
                <a16:creationId xmlns:a16="http://schemas.microsoft.com/office/drawing/2014/main" id="{5BDAB190-4120-1620-DD2E-2993EB7DAA97}"/>
              </a:ext>
            </a:extLst>
          </p:cNvPr>
          <p:cNvGrpSpPr/>
          <p:nvPr/>
        </p:nvGrpSpPr>
        <p:grpSpPr>
          <a:xfrm rot="18627617">
            <a:off x="4890278" y="4164210"/>
            <a:ext cx="2955340" cy="3325936"/>
            <a:chOff x="1402847" y="4842013"/>
            <a:chExt cx="548904" cy="617735"/>
          </a:xfrm>
          <a:gradFill flip="none" rotWithShape="1">
            <a:gsLst>
              <a:gs pos="0">
                <a:srgbClr val="FF0000"/>
              </a:gs>
              <a:gs pos="58000">
                <a:srgbClr val="FF0000">
                  <a:alpha val="0"/>
                </a:srgbClr>
              </a:gs>
            </a:gsLst>
            <a:lin ang="8400000" scaled="0"/>
            <a:tileRect/>
          </a:gradFill>
        </p:grpSpPr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65C6F22C-22E5-46AA-1990-534C911C2517}"/>
                </a:ext>
              </a:extLst>
            </p:cNvPr>
            <p:cNvSpPr/>
            <p:nvPr/>
          </p:nvSpPr>
          <p:spPr>
            <a:xfrm>
              <a:off x="1479090" y="5082168"/>
              <a:ext cx="170674" cy="185599"/>
            </a:xfrm>
            <a:custGeom>
              <a:avLst/>
              <a:gdLst>
                <a:gd name="connsiteX0" fmla="*/ 6415 w 170674"/>
                <a:gd name="connsiteY0" fmla="*/ 32409 h 185599"/>
                <a:gd name="connsiteX1" fmla="*/ 1137 w 170674"/>
                <a:gd name="connsiteY1" fmla="*/ 49372 h 185599"/>
                <a:gd name="connsiteX2" fmla="*/ 11471 w 170674"/>
                <a:gd name="connsiteY2" fmla="*/ 68576 h 185599"/>
                <a:gd name="connsiteX3" fmla="*/ 25952 w 170674"/>
                <a:gd name="connsiteY3" fmla="*/ 100984 h 185599"/>
                <a:gd name="connsiteX4" fmla="*/ 48804 w 170674"/>
                <a:gd name="connsiteY4" fmla="*/ 126262 h 185599"/>
                <a:gd name="connsiteX5" fmla="*/ 64805 w 170674"/>
                <a:gd name="connsiteY5" fmla="*/ 145225 h 185599"/>
                <a:gd name="connsiteX6" fmla="*/ 94694 w 170674"/>
                <a:gd name="connsiteY6" fmla="*/ 176188 h 185599"/>
                <a:gd name="connsiteX7" fmla="*/ 117416 w 170674"/>
                <a:gd name="connsiteY7" fmla="*/ 182725 h 185599"/>
                <a:gd name="connsiteX8" fmla="*/ 167065 w 170674"/>
                <a:gd name="connsiteY8" fmla="*/ 162707 h 185599"/>
                <a:gd name="connsiteX9" fmla="*/ 162991 w 170674"/>
                <a:gd name="connsiteY9" fmla="*/ 122150 h 185599"/>
                <a:gd name="connsiteX10" fmla="*/ 157121 w 170674"/>
                <a:gd name="connsiteY10" fmla="*/ 150558 h 185599"/>
                <a:gd name="connsiteX11" fmla="*/ 155084 w 170674"/>
                <a:gd name="connsiteY11" fmla="*/ 150392 h 185599"/>
                <a:gd name="connsiteX12" fmla="*/ 154102 w 170674"/>
                <a:gd name="connsiteY12" fmla="*/ 135651 h 185599"/>
                <a:gd name="connsiteX13" fmla="*/ 145046 w 170674"/>
                <a:gd name="connsiteY13" fmla="*/ 156392 h 185599"/>
                <a:gd name="connsiteX14" fmla="*/ 143139 w 170674"/>
                <a:gd name="connsiteY14" fmla="*/ 155373 h 185599"/>
                <a:gd name="connsiteX15" fmla="*/ 147658 w 170674"/>
                <a:gd name="connsiteY15" fmla="*/ 135558 h 185599"/>
                <a:gd name="connsiteX16" fmla="*/ 146009 w 170674"/>
                <a:gd name="connsiteY16" fmla="*/ 135262 h 185599"/>
                <a:gd name="connsiteX17" fmla="*/ 133694 w 170674"/>
                <a:gd name="connsiteY17" fmla="*/ 160262 h 185599"/>
                <a:gd name="connsiteX18" fmla="*/ 131824 w 170674"/>
                <a:gd name="connsiteY18" fmla="*/ 159355 h 185599"/>
                <a:gd name="connsiteX19" fmla="*/ 135676 w 170674"/>
                <a:gd name="connsiteY19" fmla="*/ 143429 h 185599"/>
                <a:gd name="connsiteX20" fmla="*/ 119879 w 170674"/>
                <a:gd name="connsiteY20" fmla="*/ 157003 h 185599"/>
                <a:gd name="connsiteX21" fmla="*/ 117046 w 170674"/>
                <a:gd name="connsiteY21" fmla="*/ 154558 h 185599"/>
                <a:gd name="connsiteX22" fmla="*/ 125657 w 170674"/>
                <a:gd name="connsiteY22" fmla="*/ 135558 h 185599"/>
                <a:gd name="connsiteX23" fmla="*/ 122916 w 170674"/>
                <a:gd name="connsiteY23" fmla="*/ 134521 h 185599"/>
                <a:gd name="connsiteX24" fmla="*/ 108416 w 170674"/>
                <a:gd name="connsiteY24" fmla="*/ 152818 h 185599"/>
                <a:gd name="connsiteX25" fmla="*/ 106768 w 170674"/>
                <a:gd name="connsiteY25" fmla="*/ 151558 h 185599"/>
                <a:gd name="connsiteX26" fmla="*/ 112379 w 170674"/>
                <a:gd name="connsiteY26" fmla="*/ 137132 h 185599"/>
                <a:gd name="connsiteX27" fmla="*/ 99138 w 170674"/>
                <a:gd name="connsiteY27" fmla="*/ 149577 h 185599"/>
                <a:gd name="connsiteX28" fmla="*/ 109101 w 170674"/>
                <a:gd name="connsiteY28" fmla="*/ 130429 h 185599"/>
                <a:gd name="connsiteX29" fmla="*/ 107601 w 170674"/>
                <a:gd name="connsiteY29" fmla="*/ 129299 h 185599"/>
                <a:gd name="connsiteX30" fmla="*/ 96842 w 170674"/>
                <a:gd name="connsiteY30" fmla="*/ 138521 h 185599"/>
                <a:gd name="connsiteX31" fmla="*/ 105064 w 170674"/>
                <a:gd name="connsiteY31" fmla="*/ 123669 h 185599"/>
                <a:gd name="connsiteX32" fmla="*/ 103212 w 170674"/>
                <a:gd name="connsiteY32" fmla="*/ 122150 h 185599"/>
                <a:gd name="connsiteX33" fmla="*/ 85157 w 170674"/>
                <a:gd name="connsiteY33" fmla="*/ 138466 h 185599"/>
                <a:gd name="connsiteX34" fmla="*/ 84064 w 170674"/>
                <a:gd name="connsiteY34" fmla="*/ 137428 h 185599"/>
                <a:gd name="connsiteX35" fmla="*/ 87416 w 170674"/>
                <a:gd name="connsiteY35" fmla="*/ 128040 h 185599"/>
                <a:gd name="connsiteX36" fmla="*/ 80527 w 170674"/>
                <a:gd name="connsiteY36" fmla="*/ 129595 h 185599"/>
                <a:gd name="connsiteX37" fmla="*/ 87064 w 170674"/>
                <a:gd name="connsiteY37" fmla="*/ 120021 h 185599"/>
                <a:gd name="connsiteX38" fmla="*/ 85972 w 170674"/>
                <a:gd name="connsiteY38" fmla="*/ 119113 h 185599"/>
                <a:gd name="connsiteX39" fmla="*/ 74545 w 170674"/>
                <a:gd name="connsiteY39" fmla="*/ 126113 h 185599"/>
                <a:gd name="connsiteX40" fmla="*/ 73545 w 170674"/>
                <a:gd name="connsiteY40" fmla="*/ 124854 h 185599"/>
                <a:gd name="connsiteX41" fmla="*/ 85157 w 170674"/>
                <a:gd name="connsiteY41" fmla="*/ 111039 h 185599"/>
                <a:gd name="connsiteX42" fmla="*/ 83786 w 170674"/>
                <a:gd name="connsiteY42" fmla="*/ 109502 h 185599"/>
                <a:gd name="connsiteX43" fmla="*/ 68675 w 170674"/>
                <a:gd name="connsiteY43" fmla="*/ 117428 h 185599"/>
                <a:gd name="connsiteX44" fmla="*/ 67916 w 170674"/>
                <a:gd name="connsiteY44" fmla="*/ 116206 h 185599"/>
                <a:gd name="connsiteX45" fmla="*/ 76434 w 170674"/>
                <a:gd name="connsiteY45" fmla="*/ 105002 h 185599"/>
                <a:gd name="connsiteX46" fmla="*/ 59879 w 170674"/>
                <a:gd name="connsiteY46" fmla="*/ 112299 h 185599"/>
                <a:gd name="connsiteX47" fmla="*/ 66082 w 170674"/>
                <a:gd name="connsiteY47" fmla="*/ 104187 h 185599"/>
                <a:gd name="connsiteX48" fmla="*/ 53619 w 170674"/>
                <a:gd name="connsiteY48" fmla="*/ 108428 h 185599"/>
                <a:gd name="connsiteX49" fmla="*/ 66379 w 170674"/>
                <a:gd name="connsiteY49" fmla="*/ 95150 h 185599"/>
                <a:gd name="connsiteX50" fmla="*/ 48675 w 170674"/>
                <a:gd name="connsiteY50" fmla="*/ 101613 h 185599"/>
                <a:gd name="connsiteX51" fmla="*/ 48212 w 170674"/>
                <a:gd name="connsiteY51" fmla="*/ 100150 h 185599"/>
                <a:gd name="connsiteX52" fmla="*/ 60416 w 170674"/>
                <a:gd name="connsiteY52" fmla="*/ 90298 h 185599"/>
                <a:gd name="connsiteX53" fmla="*/ 59693 w 170674"/>
                <a:gd name="connsiteY53" fmla="*/ 89058 h 185599"/>
                <a:gd name="connsiteX54" fmla="*/ 44601 w 170674"/>
                <a:gd name="connsiteY54" fmla="*/ 92798 h 185599"/>
                <a:gd name="connsiteX55" fmla="*/ 44119 w 170674"/>
                <a:gd name="connsiteY55" fmla="*/ 91465 h 185599"/>
                <a:gd name="connsiteX56" fmla="*/ 56008 w 170674"/>
                <a:gd name="connsiteY56" fmla="*/ 81483 h 185599"/>
                <a:gd name="connsiteX57" fmla="*/ 36471 w 170674"/>
                <a:gd name="connsiteY57" fmla="*/ 87002 h 185599"/>
                <a:gd name="connsiteX58" fmla="*/ 50045 w 170674"/>
                <a:gd name="connsiteY58" fmla="*/ 76743 h 185599"/>
                <a:gd name="connsiteX59" fmla="*/ 49101 w 170674"/>
                <a:gd name="connsiteY59" fmla="*/ 75594 h 185599"/>
                <a:gd name="connsiteX60" fmla="*/ 38545 w 170674"/>
                <a:gd name="connsiteY60" fmla="*/ 78187 h 185599"/>
                <a:gd name="connsiteX61" fmla="*/ 37952 w 170674"/>
                <a:gd name="connsiteY61" fmla="*/ 76668 h 185599"/>
                <a:gd name="connsiteX62" fmla="*/ 51360 w 170674"/>
                <a:gd name="connsiteY62" fmla="*/ 68039 h 185599"/>
                <a:gd name="connsiteX63" fmla="*/ 50619 w 170674"/>
                <a:gd name="connsiteY63" fmla="*/ 66853 h 185599"/>
                <a:gd name="connsiteX64" fmla="*/ 37804 w 170674"/>
                <a:gd name="connsiteY64" fmla="*/ 68835 h 185599"/>
                <a:gd name="connsiteX65" fmla="*/ 37378 w 170674"/>
                <a:gd name="connsiteY65" fmla="*/ 67520 h 185599"/>
                <a:gd name="connsiteX66" fmla="*/ 50230 w 170674"/>
                <a:gd name="connsiteY66" fmla="*/ 60779 h 185599"/>
                <a:gd name="connsiteX67" fmla="*/ 32693 w 170674"/>
                <a:gd name="connsiteY67" fmla="*/ 62946 h 185599"/>
                <a:gd name="connsiteX68" fmla="*/ 32341 w 170674"/>
                <a:gd name="connsiteY68" fmla="*/ 61631 h 185599"/>
                <a:gd name="connsiteX69" fmla="*/ 49730 w 170674"/>
                <a:gd name="connsiteY69" fmla="*/ 53501 h 185599"/>
                <a:gd name="connsiteX70" fmla="*/ 49212 w 170674"/>
                <a:gd name="connsiteY70" fmla="*/ 51964 h 185599"/>
                <a:gd name="connsiteX71" fmla="*/ 30600 w 170674"/>
                <a:gd name="connsiteY71" fmla="*/ 52464 h 185599"/>
                <a:gd name="connsiteX72" fmla="*/ 37712 w 170674"/>
                <a:gd name="connsiteY72" fmla="*/ 47224 h 185599"/>
                <a:gd name="connsiteX73" fmla="*/ 30489 w 170674"/>
                <a:gd name="connsiteY73" fmla="*/ 44798 h 185599"/>
                <a:gd name="connsiteX74" fmla="*/ 49323 w 170674"/>
                <a:gd name="connsiteY74" fmla="*/ 38909 h 185599"/>
                <a:gd name="connsiteX75" fmla="*/ 49175 w 170674"/>
                <a:gd name="connsiteY75" fmla="*/ 37964 h 185599"/>
                <a:gd name="connsiteX76" fmla="*/ 32897 w 170674"/>
                <a:gd name="connsiteY76" fmla="*/ 38094 h 185599"/>
                <a:gd name="connsiteX77" fmla="*/ 32712 w 170674"/>
                <a:gd name="connsiteY77" fmla="*/ 36668 h 185599"/>
                <a:gd name="connsiteX78" fmla="*/ 45138 w 170674"/>
                <a:gd name="connsiteY78" fmla="*/ 32409 h 185599"/>
                <a:gd name="connsiteX79" fmla="*/ 40638 w 170674"/>
                <a:gd name="connsiteY79" fmla="*/ 28983 h 185599"/>
                <a:gd name="connsiteX80" fmla="*/ 47601 w 170674"/>
                <a:gd name="connsiteY80" fmla="*/ 23649 h 185599"/>
                <a:gd name="connsiteX81" fmla="*/ 36638 w 170674"/>
                <a:gd name="connsiteY81" fmla="*/ 23464 h 185599"/>
                <a:gd name="connsiteX82" fmla="*/ 37101 w 170674"/>
                <a:gd name="connsiteY82" fmla="*/ 20371 h 185599"/>
                <a:gd name="connsiteX83" fmla="*/ 59934 w 170674"/>
                <a:gd name="connsiteY83" fmla="*/ 17075 h 185599"/>
                <a:gd name="connsiteX84" fmla="*/ 44175 w 170674"/>
                <a:gd name="connsiteY84" fmla="*/ 12575 h 185599"/>
                <a:gd name="connsiteX85" fmla="*/ 44397 w 170674"/>
                <a:gd name="connsiteY85" fmla="*/ 10464 h 185599"/>
                <a:gd name="connsiteX86" fmla="*/ 80342 w 170674"/>
                <a:gd name="connsiteY86" fmla="*/ 9557 h 185599"/>
                <a:gd name="connsiteX87" fmla="*/ 81323 w 170674"/>
                <a:gd name="connsiteY87" fmla="*/ 7001 h 185599"/>
                <a:gd name="connsiteX88" fmla="*/ 67601 w 170674"/>
                <a:gd name="connsiteY88" fmla="*/ 464 h 185599"/>
                <a:gd name="connsiteX89" fmla="*/ 37823 w 170674"/>
                <a:gd name="connsiteY89" fmla="*/ 1149 h 185599"/>
                <a:gd name="connsiteX90" fmla="*/ 16396 w 170674"/>
                <a:gd name="connsiteY90" fmla="*/ 18649 h 185599"/>
                <a:gd name="connsiteX91" fmla="*/ 6415 w 170674"/>
                <a:gd name="connsiteY91" fmla="*/ 32409 h 1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70674" h="185599">
                  <a:moveTo>
                    <a:pt x="6415" y="32409"/>
                  </a:moveTo>
                  <a:cubicBezTo>
                    <a:pt x="693" y="37316"/>
                    <a:pt x="-1567" y="42742"/>
                    <a:pt x="1137" y="49372"/>
                  </a:cubicBezTo>
                  <a:cubicBezTo>
                    <a:pt x="3878" y="56131"/>
                    <a:pt x="6396" y="63909"/>
                    <a:pt x="11471" y="68576"/>
                  </a:cubicBezTo>
                  <a:cubicBezTo>
                    <a:pt x="21341" y="77631"/>
                    <a:pt x="24711" y="88391"/>
                    <a:pt x="25952" y="100984"/>
                  </a:cubicBezTo>
                  <a:cubicBezTo>
                    <a:pt x="27230" y="114132"/>
                    <a:pt x="35989" y="124317"/>
                    <a:pt x="48804" y="126262"/>
                  </a:cubicBezTo>
                  <a:cubicBezTo>
                    <a:pt x="60619" y="128040"/>
                    <a:pt x="63953" y="134651"/>
                    <a:pt x="64805" y="145225"/>
                  </a:cubicBezTo>
                  <a:cubicBezTo>
                    <a:pt x="66064" y="160744"/>
                    <a:pt x="79397" y="173559"/>
                    <a:pt x="94694" y="176188"/>
                  </a:cubicBezTo>
                  <a:cubicBezTo>
                    <a:pt x="102435" y="177522"/>
                    <a:pt x="110250" y="179596"/>
                    <a:pt x="117416" y="182725"/>
                  </a:cubicBezTo>
                  <a:cubicBezTo>
                    <a:pt x="135769" y="190725"/>
                    <a:pt x="160324" y="181374"/>
                    <a:pt x="167065" y="162707"/>
                  </a:cubicBezTo>
                  <a:cubicBezTo>
                    <a:pt x="171843" y="149466"/>
                    <a:pt x="173139" y="136188"/>
                    <a:pt x="162991" y="122150"/>
                  </a:cubicBezTo>
                  <a:cubicBezTo>
                    <a:pt x="160750" y="132947"/>
                    <a:pt x="158935" y="141743"/>
                    <a:pt x="157121" y="150558"/>
                  </a:cubicBezTo>
                  <a:cubicBezTo>
                    <a:pt x="156435" y="150503"/>
                    <a:pt x="155769" y="150447"/>
                    <a:pt x="155084" y="150392"/>
                  </a:cubicBezTo>
                  <a:cubicBezTo>
                    <a:pt x="154787" y="146003"/>
                    <a:pt x="154509" y="141632"/>
                    <a:pt x="154102" y="135651"/>
                  </a:cubicBezTo>
                  <a:cubicBezTo>
                    <a:pt x="150546" y="143818"/>
                    <a:pt x="147806" y="150095"/>
                    <a:pt x="145046" y="156392"/>
                  </a:cubicBezTo>
                  <a:cubicBezTo>
                    <a:pt x="144417" y="156058"/>
                    <a:pt x="143769" y="155725"/>
                    <a:pt x="143139" y="155373"/>
                  </a:cubicBezTo>
                  <a:cubicBezTo>
                    <a:pt x="144639" y="148762"/>
                    <a:pt x="146158" y="142151"/>
                    <a:pt x="147658" y="135558"/>
                  </a:cubicBezTo>
                  <a:cubicBezTo>
                    <a:pt x="147102" y="135466"/>
                    <a:pt x="146565" y="135354"/>
                    <a:pt x="146009" y="135262"/>
                  </a:cubicBezTo>
                  <a:cubicBezTo>
                    <a:pt x="141898" y="143595"/>
                    <a:pt x="137806" y="151929"/>
                    <a:pt x="133694" y="160262"/>
                  </a:cubicBezTo>
                  <a:cubicBezTo>
                    <a:pt x="133065" y="159966"/>
                    <a:pt x="132435" y="159651"/>
                    <a:pt x="131824" y="159355"/>
                  </a:cubicBezTo>
                  <a:cubicBezTo>
                    <a:pt x="133213" y="153577"/>
                    <a:pt x="134620" y="147781"/>
                    <a:pt x="135676" y="143429"/>
                  </a:cubicBezTo>
                  <a:cubicBezTo>
                    <a:pt x="130713" y="147688"/>
                    <a:pt x="125287" y="152355"/>
                    <a:pt x="119879" y="157003"/>
                  </a:cubicBezTo>
                  <a:cubicBezTo>
                    <a:pt x="118935" y="156188"/>
                    <a:pt x="117990" y="155373"/>
                    <a:pt x="117046" y="154558"/>
                  </a:cubicBezTo>
                  <a:cubicBezTo>
                    <a:pt x="119916" y="148225"/>
                    <a:pt x="122787" y="141892"/>
                    <a:pt x="125657" y="135558"/>
                  </a:cubicBezTo>
                  <a:cubicBezTo>
                    <a:pt x="124750" y="135206"/>
                    <a:pt x="123842" y="134854"/>
                    <a:pt x="122916" y="134521"/>
                  </a:cubicBezTo>
                  <a:cubicBezTo>
                    <a:pt x="118083" y="140614"/>
                    <a:pt x="113250" y="146725"/>
                    <a:pt x="108416" y="152818"/>
                  </a:cubicBezTo>
                  <a:cubicBezTo>
                    <a:pt x="107861" y="152392"/>
                    <a:pt x="107305" y="151984"/>
                    <a:pt x="106768" y="151558"/>
                  </a:cubicBezTo>
                  <a:cubicBezTo>
                    <a:pt x="108324" y="147540"/>
                    <a:pt x="109879" y="143540"/>
                    <a:pt x="112379" y="137132"/>
                  </a:cubicBezTo>
                  <a:cubicBezTo>
                    <a:pt x="107379" y="141836"/>
                    <a:pt x="104287" y="144743"/>
                    <a:pt x="99138" y="149577"/>
                  </a:cubicBezTo>
                  <a:cubicBezTo>
                    <a:pt x="103342" y="141484"/>
                    <a:pt x="106231" y="135947"/>
                    <a:pt x="109101" y="130429"/>
                  </a:cubicBezTo>
                  <a:cubicBezTo>
                    <a:pt x="108601" y="130058"/>
                    <a:pt x="108101" y="129688"/>
                    <a:pt x="107601" y="129299"/>
                  </a:cubicBezTo>
                  <a:cubicBezTo>
                    <a:pt x="104324" y="132114"/>
                    <a:pt x="101046" y="134928"/>
                    <a:pt x="96842" y="138521"/>
                  </a:cubicBezTo>
                  <a:cubicBezTo>
                    <a:pt x="99972" y="132854"/>
                    <a:pt x="102527" y="128262"/>
                    <a:pt x="105064" y="123669"/>
                  </a:cubicBezTo>
                  <a:cubicBezTo>
                    <a:pt x="104453" y="123169"/>
                    <a:pt x="103842" y="122650"/>
                    <a:pt x="103212" y="122150"/>
                  </a:cubicBezTo>
                  <a:cubicBezTo>
                    <a:pt x="97194" y="127595"/>
                    <a:pt x="91175" y="133021"/>
                    <a:pt x="85157" y="138466"/>
                  </a:cubicBezTo>
                  <a:cubicBezTo>
                    <a:pt x="84786" y="138114"/>
                    <a:pt x="84434" y="137780"/>
                    <a:pt x="84064" y="137428"/>
                  </a:cubicBezTo>
                  <a:cubicBezTo>
                    <a:pt x="85101" y="134521"/>
                    <a:pt x="86138" y="131632"/>
                    <a:pt x="87416" y="128040"/>
                  </a:cubicBezTo>
                  <a:cubicBezTo>
                    <a:pt x="84916" y="128595"/>
                    <a:pt x="82990" y="129040"/>
                    <a:pt x="80527" y="129595"/>
                  </a:cubicBezTo>
                  <a:cubicBezTo>
                    <a:pt x="82990" y="125984"/>
                    <a:pt x="85027" y="123002"/>
                    <a:pt x="87064" y="120021"/>
                  </a:cubicBezTo>
                  <a:cubicBezTo>
                    <a:pt x="86694" y="119725"/>
                    <a:pt x="86342" y="119410"/>
                    <a:pt x="85972" y="119113"/>
                  </a:cubicBezTo>
                  <a:cubicBezTo>
                    <a:pt x="82157" y="121447"/>
                    <a:pt x="78342" y="123780"/>
                    <a:pt x="74545" y="126113"/>
                  </a:cubicBezTo>
                  <a:cubicBezTo>
                    <a:pt x="74212" y="125688"/>
                    <a:pt x="73879" y="125280"/>
                    <a:pt x="73545" y="124854"/>
                  </a:cubicBezTo>
                  <a:cubicBezTo>
                    <a:pt x="77416" y="120243"/>
                    <a:pt x="81286" y="115650"/>
                    <a:pt x="85157" y="111039"/>
                  </a:cubicBezTo>
                  <a:cubicBezTo>
                    <a:pt x="84694" y="110521"/>
                    <a:pt x="84249" y="110021"/>
                    <a:pt x="83786" y="109502"/>
                  </a:cubicBezTo>
                  <a:cubicBezTo>
                    <a:pt x="78749" y="112151"/>
                    <a:pt x="73712" y="114780"/>
                    <a:pt x="68675" y="117428"/>
                  </a:cubicBezTo>
                  <a:cubicBezTo>
                    <a:pt x="68416" y="117021"/>
                    <a:pt x="68175" y="116613"/>
                    <a:pt x="67916" y="116206"/>
                  </a:cubicBezTo>
                  <a:cubicBezTo>
                    <a:pt x="70305" y="113058"/>
                    <a:pt x="72694" y="109928"/>
                    <a:pt x="76434" y="105002"/>
                  </a:cubicBezTo>
                  <a:cubicBezTo>
                    <a:pt x="69971" y="107854"/>
                    <a:pt x="65601" y="109780"/>
                    <a:pt x="59879" y="112299"/>
                  </a:cubicBezTo>
                  <a:cubicBezTo>
                    <a:pt x="62434" y="108965"/>
                    <a:pt x="63916" y="107021"/>
                    <a:pt x="66082" y="104187"/>
                  </a:cubicBezTo>
                  <a:cubicBezTo>
                    <a:pt x="61934" y="105595"/>
                    <a:pt x="58971" y="106613"/>
                    <a:pt x="53619" y="108428"/>
                  </a:cubicBezTo>
                  <a:cubicBezTo>
                    <a:pt x="58527" y="103317"/>
                    <a:pt x="61564" y="100150"/>
                    <a:pt x="66379" y="95150"/>
                  </a:cubicBezTo>
                  <a:cubicBezTo>
                    <a:pt x="58601" y="97984"/>
                    <a:pt x="53638" y="99798"/>
                    <a:pt x="48675" y="101613"/>
                  </a:cubicBezTo>
                  <a:cubicBezTo>
                    <a:pt x="48527" y="101132"/>
                    <a:pt x="48360" y="100650"/>
                    <a:pt x="48212" y="100150"/>
                  </a:cubicBezTo>
                  <a:cubicBezTo>
                    <a:pt x="52286" y="96872"/>
                    <a:pt x="56341" y="93576"/>
                    <a:pt x="60416" y="90298"/>
                  </a:cubicBezTo>
                  <a:cubicBezTo>
                    <a:pt x="60175" y="89891"/>
                    <a:pt x="59934" y="89483"/>
                    <a:pt x="59693" y="89058"/>
                  </a:cubicBezTo>
                  <a:cubicBezTo>
                    <a:pt x="54656" y="90298"/>
                    <a:pt x="49619" y="91558"/>
                    <a:pt x="44601" y="92798"/>
                  </a:cubicBezTo>
                  <a:cubicBezTo>
                    <a:pt x="44434" y="92354"/>
                    <a:pt x="44286" y="91909"/>
                    <a:pt x="44119" y="91465"/>
                  </a:cubicBezTo>
                  <a:cubicBezTo>
                    <a:pt x="47360" y="88743"/>
                    <a:pt x="50601" y="86020"/>
                    <a:pt x="56008" y="81483"/>
                  </a:cubicBezTo>
                  <a:cubicBezTo>
                    <a:pt x="48397" y="83632"/>
                    <a:pt x="43693" y="84965"/>
                    <a:pt x="36471" y="87002"/>
                  </a:cubicBezTo>
                  <a:cubicBezTo>
                    <a:pt x="42489" y="82446"/>
                    <a:pt x="46267" y="79594"/>
                    <a:pt x="50045" y="76743"/>
                  </a:cubicBezTo>
                  <a:cubicBezTo>
                    <a:pt x="49730" y="76354"/>
                    <a:pt x="49415" y="75983"/>
                    <a:pt x="49101" y="75594"/>
                  </a:cubicBezTo>
                  <a:cubicBezTo>
                    <a:pt x="45582" y="76465"/>
                    <a:pt x="42064" y="77317"/>
                    <a:pt x="38545" y="78187"/>
                  </a:cubicBezTo>
                  <a:cubicBezTo>
                    <a:pt x="38341" y="77687"/>
                    <a:pt x="38138" y="77168"/>
                    <a:pt x="37952" y="76668"/>
                  </a:cubicBezTo>
                  <a:cubicBezTo>
                    <a:pt x="42415" y="73798"/>
                    <a:pt x="46897" y="70909"/>
                    <a:pt x="51360" y="68039"/>
                  </a:cubicBezTo>
                  <a:cubicBezTo>
                    <a:pt x="51119" y="67650"/>
                    <a:pt x="50860" y="67261"/>
                    <a:pt x="50619" y="66853"/>
                  </a:cubicBezTo>
                  <a:cubicBezTo>
                    <a:pt x="46341" y="67520"/>
                    <a:pt x="42082" y="68168"/>
                    <a:pt x="37804" y="68835"/>
                  </a:cubicBezTo>
                  <a:cubicBezTo>
                    <a:pt x="37656" y="68391"/>
                    <a:pt x="37526" y="67946"/>
                    <a:pt x="37378" y="67520"/>
                  </a:cubicBezTo>
                  <a:cubicBezTo>
                    <a:pt x="40860" y="65705"/>
                    <a:pt x="44323" y="63872"/>
                    <a:pt x="50230" y="60779"/>
                  </a:cubicBezTo>
                  <a:cubicBezTo>
                    <a:pt x="42527" y="61724"/>
                    <a:pt x="37619" y="62335"/>
                    <a:pt x="32693" y="62946"/>
                  </a:cubicBezTo>
                  <a:cubicBezTo>
                    <a:pt x="32582" y="62502"/>
                    <a:pt x="32471" y="62076"/>
                    <a:pt x="32341" y="61631"/>
                  </a:cubicBezTo>
                  <a:cubicBezTo>
                    <a:pt x="38138" y="58927"/>
                    <a:pt x="43934" y="56205"/>
                    <a:pt x="49730" y="53501"/>
                  </a:cubicBezTo>
                  <a:cubicBezTo>
                    <a:pt x="49564" y="52983"/>
                    <a:pt x="49378" y="52483"/>
                    <a:pt x="49212" y="51964"/>
                  </a:cubicBezTo>
                  <a:cubicBezTo>
                    <a:pt x="43712" y="52113"/>
                    <a:pt x="38230" y="52261"/>
                    <a:pt x="30600" y="52464"/>
                  </a:cubicBezTo>
                  <a:cubicBezTo>
                    <a:pt x="34119" y="49872"/>
                    <a:pt x="35749" y="48668"/>
                    <a:pt x="37712" y="47224"/>
                  </a:cubicBezTo>
                  <a:cubicBezTo>
                    <a:pt x="35397" y="46446"/>
                    <a:pt x="33619" y="45853"/>
                    <a:pt x="30489" y="44798"/>
                  </a:cubicBezTo>
                  <a:cubicBezTo>
                    <a:pt x="37878" y="42483"/>
                    <a:pt x="43601" y="40705"/>
                    <a:pt x="49323" y="38909"/>
                  </a:cubicBezTo>
                  <a:cubicBezTo>
                    <a:pt x="49267" y="38594"/>
                    <a:pt x="49230" y="38279"/>
                    <a:pt x="49175" y="37964"/>
                  </a:cubicBezTo>
                  <a:cubicBezTo>
                    <a:pt x="43749" y="38001"/>
                    <a:pt x="38323" y="38057"/>
                    <a:pt x="32897" y="38094"/>
                  </a:cubicBezTo>
                  <a:cubicBezTo>
                    <a:pt x="32841" y="37612"/>
                    <a:pt x="32786" y="37131"/>
                    <a:pt x="32712" y="36668"/>
                  </a:cubicBezTo>
                  <a:cubicBezTo>
                    <a:pt x="36749" y="35298"/>
                    <a:pt x="40786" y="33909"/>
                    <a:pt x="45138" y="32409"/>
                  </a:cubicBezTo>
                  <a:cubicBezTo>
                    <a:pt x="43452" y="31112"/>
                    <a:pt x="42249" y="30205"/>
                    <a:pt x="40638" y="28983"/>
                  </a:cubicBezTo>
                  <a:cubicBezTo>
                    <a:pt x="42415" y="27612"/>
                    <a:pt x="43990" y="26409"/>
                    <a:pt x="47601" y="23649"/>
                  </a:cubicBezTo>
                  <a:cubicBezTo>
                    <a:pt x="42638" y="23557"/>
                    <a:pt x="39638" y="23520"/>
                    <a:pt x="36638" y="23464"/>
                  </a:cubicBezTo>
                  <a:cubicBezTo>
                    <a:pt x="36786" y="22427"/>
                    <a:pt x="36934" y="21408"/>
                    <a:pt x="37101" y="20371"/>
                  </a:cubicBezTo>
                  <a:cubicBezTo>
                    <a:pt x="43878" y="19390"/>
                    <a:pt x="50656" y="18408"/>
                    <a:pt x="59934" y="17075"/>
                  </a:cubicBezTo>
                  <a:cubicBezTo>
                    <a:pt x="53082" y="15112"/>
                    <a:pt x="48619" y="13853"/>
                    <a:pt x="44175" y="12575"/>
                  </a:cubicBezTo>
                  <a:cubicBezTo>
                    <a:pt x="44249" y="11871"/>
                    <a:pt x="44323" y="11168"/>
                    <a:pt x="44397" y="10464"/>
                  </a:cubicBezTo>
                  <a:cubicBezTo>
                    <a:pt x="56379" y="10168"/>
                    <a:pt x="68360" y="9853"/>
                    <a:pt x="80342" y="9557"/>
                  </a:cubicBezTo>
                  <a:cubicBezTo>
                    <a:pt x="80675" y="8705"/>
                    <a:pt x="81008" y="7853"/>
                    <a:pt x="81323" y="7001"/>
                  </a:cubicBezTo>
                  <a:cubicBezTo>
                    <a:pt x="76749" y="4704"/>
                    <a:pt x="72323" y="853"/>
                    <a:pt x="67601" y="464"/>
                  </a:cubicBezTo>
                  <a:cubicBezTo>
                    <a:pt x="57749" y="-351"/>
                    <a:pt x="47656" y="-73"/>
                    <a:pt x="37823" y="1149"/>
                  </a:cubicBezTo>
                  <a:cubicBezTo>
                    <a:pt x="27526" y="2445"/>
                    <a:pt x="20971" y="9353"/>
                    <a:pt x="16396" y="18649"/>
                  </a:cubicBezTo>
                  <a:cubicBezTo>
                    <a:pt x="13915" y="23760"/>
                    <a:pt x="10600" y="28834"/>
                    <a:pt x="6415" y="3240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79C11B59-D3C3-051B-835C-DA909541D19B}"/>
                </a:ext>
              </a:extLst>
            </p:cNvPr>
            <p:cNvSpPr/>
            <p:nvPr/>
          </p:nvSpPr>
          <p:spPr>
            <a:xfrm>
              <a:off x="1613498" y="5222023"/>
              <a:ext cx="146193" cy="158365"/>
            </a:xfrm>
            <a:custGeom>
              <a:avLst/>
              <a:gdLst>
                <a:gd name="connsiteX0" fmla="*/ 91547 w 146193"/>
                <a:gd name="connsiteY0" fmla="*/ 152428 h 158365"/>
                <a:gd name="connsiteX1" fmla="*/ 108936 w 146193"/>
                <a:gd name="connsiteY1" fmla="*/ 145891 h 158365"/>
                <a:gd name="connsiteX2" fmla="*/ 141047 w 146193"/>
                <a:gd name="connsiteY2" fmla="*/ 125631 h 158365"/>
                <a:gd name="connsiteX3" fmla="*/ 145418 w 146193"/>
                <a:gd name="connsiteY3" fmla="*/ 101149 h 158365"/>
                <a:gd name="connsiteX4" fmla="*/ 142510 w 146193"/>
                <a:gd name="connsiteY4" fmla="*/ 63130 h 158365"/>
                <a:gd name="connsiteX5" fmla="*/ 116269 w 146193"/>
                <a:gd name="connsiteY5" fmla="*/ 4852 h 158365"/>
                <a:gd name="connsiteX6" fmla="*/ 105973 w 146193"/>
                <a:gd name="connsiteY6" fmla="*/ 0 h 158365"/>
                <a:gd name="connsiteX7" fmla="*/ 104973 w 146193"/>
                <a:gd name="connsiteY7" fmla="*/ 1815 h 158365"/>
                <a:gd name="connsiteX8" fmla="*/ 125751 w 146193"/>
                <a:gd name="connsiteY8" fmla="*/ 23389 h 158365"/>
                <a:gd name="connsiteX9" fmla="*/ 124566 w 146193"/>
                <a:gd name="connsiteY9" fmla="*/ 24797 h 158365"/>
                <a:gd name="connsiteX10" fmla="*/ 107862 w 146193"/>
                <a:gd name="connsiteY10" fmla="*/ 15278 h 158365"/>
                <a:gd name="connsiteX11" fmla="*/ 106862 w 146193"/>
                <a:gd name="connsiteY11" fmla="*/ 16722 h 158365"/>
                <a:gd name="connsiteX12" fmla="*/ 126306 w 146193"/>
                <a:gd name="connsiteY12" fmla="*/ 39963 h 158365"/>
                <a:gd name="connsiteX13" fmla="*/ 125566 w 146193"/>
                <a:gd name="connsiteY13" fmla="*/ 40797 h 158365"/>
                <a:gd name="connsiteX14" fmla="*/ 112362 w 146193"/>
                <a:gd name="connsiteY14" fmla="*/ 32260 h 158365"/>
                <a:gd name="connsiteX15" fmla="*/ 111343 w 146193"/>
                <a:gd name="connsiteY15" fmla="*/ 33426 h 158365"/>
                <a:gd name="connsiteX16" fmla="*/ 128084 w 146193"/>
                <a:gd name="connsiteY16" fmla="*/ 54353 h 158365"/>
                <a:gd name="connsiteX17" fmla="*/ 126455 w 146193"/>
                <a:gd name="connsiteY17" fmla="*/ 55834 h 158365"/>
                <a:gd name="connsiteX18" fmla="*/ 119418 w 146193"/>
                <a:gd name="connsiteY18" fmla="*/ 51186 h 158365"/>
                <a:gd name="connsiteX19" fmla="*/ 129251 w 146193"/>
                <a:gd name="connsiteY19" fmla="*/ 82705 h 158365"/>
                <a:gd name="connsiteX20" fmla="*/ 121584 w 146193"/>
                <a:gd name="connsiteY20" fmla="*/ 74371 h 158365"/>
                <a:gd name="connsiteX21" fmla="*/ 120029 w 146193"/>
                <a:gd name="connsiteY21" fmla="*/ 75464 h 158365"/>
                <a:gd name="connsiteX22" fmla="*/ 129510 w 146193"/>
                <a:gd name="connsiteY22" fmla="*/ 93557 h 158365"/>
                <a:gd name="connsiteX23" fmla="*/ 127640 w 146193"/>
                <a:gd name="connsiteY23" fmla="*/ 94835 h 158365"/>
                <a:gd name="connsiteX24" fmla="*/ 118640 w 146193"/>
                <a:gd name="connsiteY24" fmla="*/ 83186 h 158365"/>
                <a:gd name="connsiteX25" fmla="*/ 117732 w 146193"/>
                <a:gd name="connsiteY25" fmla="*/ 83760 h 158365"/>
                <a:gd name="connsiteX26" fmla="*/ 125232 w 146193"/>
                <a:gd name="connsiteY26" fmla="*/ 108335 h 158365"/>
                <a:gd name="connsiteX27" fmla="*/ 123362 w 146193"/>
                <a:gd name="connsiteY27" fmla="*/ 108872 h 158365"/>
                <a:gd name="connsiteX28" fmla="*/ 114584 w 146193"/>
                <a:gd name="connsiteY28" fmla="*/ 95075 h 158365"/>
                <a:gd name="connsiteX29" fmla="*/ 113492 w 146193"/>
                <a:gd name="connsiteY29" fmla="*/ 121150 h 158365"/>
                <a:gd name="connsiteX30" fmla="*/ 111788 w 146193"/>
                <a:gd name="connsiteY30" fmla="*/ 121187 h 158365"/>
                <a:gd name="connsiteX31" fmla="*/ 107214 w 146193"/>
                <a:gd name="connsiteY31" fmla="*/ 92409 h 158365"/>
                <a:gd name="connsiteX32" fmla="*/ 104195 w 146193"/>
                <a:gd name="connsiteY32" fmla="*/ 92557 h 158365"/>
                <a:gd name="connsiteX33" fmla="*/ 103621 w 146193"/>
                <a:gd name="connsiteY33" fmla="*/ 124076 h 158365"/>
                <a:gd name="connsiteX34" fmla="*/ 101417 w 146193"/>
                <a:gd name="connsiteY34" fmla="*/ 124316 h 158365"/>
                <a:gd name="connsiteX35" fmla="*/ 93306 w 146193"/>
                <a:gd name="connsiteY35" fmla="*/ 97464 h 158365"/>
                <a:gd name="connsiteX36" fmla="*/ 87028 w 146193"/>
                <a:gd name="connsiteY36" fmla="*/ 132706 h 158365"/>
                <a:gd name="connsiteX37" fmla="*/ 85158 w 146193"/>
                <a:gd name="connsiteY37" fmla="*/ 132391 h 158365"/>
                <a:gd name="connsiteX38" fmla="*/ 84065 w 146193"/>
                <a:gd name="connsiteY38" fmla="*/ 101538 h 158365"/>
                <a:gd name="connsiteX39" fmla="*/ 81306 w 146193"/>
                <a:gd name="connsiteY39" fmla="*/ 101260 h 158365"/>
                <a:gd name="connsiteX40" fmla="*/ 72269 w 146193"/>
                <a:gd name="connsiteY40" fmla="*/ 127835 h 158365"/>
                <a:gd name="connsiteX41" fmla="*/ 70361 w 146193"/>
                <a:gd name="connsiteY41" fmla="*/ 127557 h 158365"/>
                <a:gd name="connsiteX42" fmla="*/ 71843 w 146193"/>
                <a:gd name="connsiteY42" fmla="*/ 99816 h 158365"/>
                <a:gd name="connsiteX43" fmla="*/ 70269 w 146193"/>
                <a:gd name="connsiteY43" fmla="*/ 99557 h 158365"/>
                <a:gd name="connsiteX44" fmla="*/ 60046 w 146193"/>
                <a:gd name="connsiteY44" fmla="*/ 118742 h 158365"/>
                <a:gd name="connsiteX45" fmla="*/ 58713 w 146193"/>
                <a:gd name="connsiteY45" fmla="*/ 117964 h 158365"/>
                <a:gd name="connsiteX46" fmla="*/ 61991 w 146193"/>
                <a:gd name="connsiteY46" fmla="*/ 98149 h 158365"/>
                <a:gd name="connsiteX47" fmla="*/ 60083 w 146193"/>
                <a:gd name="connsiteY47" fmla="*/ 97835 h 158365"/>
                <a:gd name="connsiteX48" fmla="*/ 47731 w 146193"/>
                <a:gd name="connsiteY48" fmla="*/ 121205 h 158365"/>
                <a:gd name="connsiteX49" fmla="*/ 46454 w 146193"/>
                <a:gd name="connsiteY49" fmla="*/ 120668 h 158365"/>
                <a:gd name="connsiteX50" fmla="*/ 51991 w 146193"/>
                <a:gd name="connsiteY50" fmla="*/ 90353 h 158365"/>
                <a:gd name="connsiteX51" fmla="*/ 49713 w 146193"/>
                <a:gd name="connsiteY51" fmla="*/ 90075 h 158365"/>
                <a:gd name="connsiteX52" fmla="*/ 37991 w 146193"/>
                <a:gd name="connsiteY52" fmla="*/ 111446 h 158365"/>
                <a:gd name="connsiteX53" fmla="*/ 35935 w 146193"/>
                <a:gd name="connsiteY53" fmla="*/ 110279 h 158365"/>
                <a:gd name="connsiteX54" fmla="*/ 42879 w 146193"/>
                <a:gd name="connsiteY54" fmla="*/ 81816 h 158365"/>
                <a:gd name="connsiteX55" fmla="*/ 40379 w 146193"/>
                <a:gd name="connsiteY55" fmla="*/ 81223 h 158365"/>
                <a:gd name="connsiteX56" fmla="*/ 29583 w 146193"/>
                <a:gd name="connsiteY56" fmla="*/ 96538 h 158365"/>
                <a:gd name="connsiteX57" fmla="*/ 26564 w 146193"/>
                <a:gd name="connsiteY57" fmla="*/ 95297 h 158365"/>
                <a:gd name="connsiteX58" fmla="*/ 34472 w 146193"/>
                <a:gd name="connsiteY58" fmla="*/ 74742 h 158365"/>
                <a:gd name="connsiteX59" fmla="*/ 33509 w 146193"/>
                <a:gd name="connsiteY59" fmla="*/ 74408 h 158365"/>
                <a:gd name="connsiteX60" fmla="*/ 22453 w 146193"/>
                <a:gd name="connsiteY60" fmla="*/ 90705 h 158365"/>
                <a:gd name="connsiteX61" fmla="*/ 21453 w 146193"/>
                <a:gd name="connsiteY61" fmla="*/ 90186 h 158365"/>
                <a:gd name="connsiteX62" fmla="*/ 30639 w 146193"/>
                <a:gd name="connsiteY62" fmla="*/ 64649 h 158365"/>
                <a:gd name="connsiteX63" fmla="*/ 29435 w 146193"/>
                <a:gd name="connsiteY63" fmla="*/ 63982 h 158365"/>
                <a:gd name="connsiteX64" fmla="*/ 18657 w 146193"/>
                <a:gd name="connsiteY64" fmla="*/ 76945 h 158365"/>
                <a:gd name="connsiteX65" fmla="*/ 17268 w 146193"/>
                <a:gd name="connsiteY65" fmla="*/ 75945 h 158365"/>
                <a:gd name="connsiteX66" fmla="*/ 29213 w 146193"/>
                <a:gd name="connsiteY66" fmla="*/ 48001 h 158365"/>
                <a:gd name="connsiteX67" fmla="*/ 26657 w 146193"/>
                <a:gd name="connsiteY67" fmla="*/ 45908 h 158365"/>
                <a:gd name="connsiteX68" fmla="*/ 8620 w 146193"/>
                <a:gd name="connsiteY68" fmla="*/ 59908 h 158365"/>
                <a:gd name="connsiteX69" fmla="*/ 6249 w 146193"/>
                <a:gd name="connsiteY69" fmla="*/ 93872 h 158365"/>
                <a:gd name="connsiteX70" fmla="*/ 15786 w 146193"/>
                <a:gd name="connsiteY70" fmla="*/ 121131 h 158365"/>
                <a:gd name="connsiteX71" fmla="*/ 39472 w 146193"/>
                <a:gd name="connsiteY71" fmla="*/ 144150 h 158365"/>
                <a:gd name="connsiteX72" fmla="*/ 57583 w 146193"/>
                <a:gd name="connsiteY72" fmla="*/ 151057 h 158365"/>
                <a:gd name="connsiteX73" fmla="*/ 91547 w 146193"/>
                <a:gd name="connsiteY73" fmla="*/ 152428 h 15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6193" h="158365">
                  <a:moveTo>
                    <a:pt x="91547" y="152428"/>
                  </a:moveTo>
                  <a:cubicBezTo>
                    <a:pt x="96621" y="149076"/>
                    <a:pt x="102936" y="146595"/>
                    <a:pt x="108936" y="145891"/>
                  </a:cubicBezTo>
                  <a:cubicBezTo>
                    <a:pt x="123158" y="144224"/>
                    <a:pt x="134307" y="137280"/>
                    <a:pt x="141047" y="125631"/>
                  </a:cubicBezTo>
                  <a:cubicBezTo>
                    <a:pt x="145029" y="118742"/>
                    <a:pt x="147548" y="108390"/>
                    <a:pt x="145418" y="101149"/>
                  </a:cubicBezTo>
                  <a:cubicBezTo>
                    <a:pt x="141640" y="88316"/>
                    <a:pt x="140844" y="76001"/>
                    <a:pt x="142510" y="63130"/>
                  </a:cubicBezTo>
                  <a:cubicBezTo>
                    <a:pt x="145714" y="38334"/>
                    <a:pt x="136066" y="19241"/>
                    <a:pt x="116269" y="4852"/>
                  </a:cubicBezTo>
                  <a:cubicBezTo>
                    <a:pt x="113251" y="2667"/>
                    <a:pt x="109417" y="1593"/>
                    <a:pt x="105973" y="0"/>
                  </a:cubicBezTo>
                  <a:cubicBezTo>
                    <a:pt x="105640" y="611"/>
                    <a:pt x="105306" y="1204"/>
                    <a:pt x="104973" y="1815"/>
                  </a:cubicBezTo>
                  <a:cubicBezTo>
                    <a:pt x="111899" y="9000"/>
                    <a:pt x="118825" y="16185"/>
                    <a:pt x="125751" y="23389"/>
                  </a:cubicBezTo>
                  <a:cubicBezTo>
                    <a:pt x="125362" y="23852"/>
                    <a:pt x="124955" y="24315"/>
                    <a:pt x="124566" y="24797"/>
                  </a:cubicBezTo>
                  <a:cubicBezTo>
                    <a:pt x="118992" y="21630"/>
                    <a:pt x="113436" y="18445"/>
                    <a:pt x="107862" y="15278"/>
                  </a:cubicBezTo>
                  <a:cubicBezTo>
                    <a:pt x="107528" y="15759"/>
                    <a:pt x="107195" y="16241"/>
                    <a:pt x="106862" y="16722"/>
                  </a:cubicBezTo>
                  <a:cubicBezTo>
                    <a:pt x="113343" y="24463"/>
                    <a:pt x="119825" y="32223"/>
                    <a:pt x="126306" y="39963"/>
                  </a:cubicBezTo>
                  <a:cubicBezTo>
                    <a:pt x="126066" y="40241"/>
                    <a:pt x="125807" y="40519"/>
                    <a:pt x="125566" y="40797"/>
                  </a:cubicBezTo>
                  <a:cubicBezTo>
                    <a:pt x="121158" y="37945"/>
                    <a:pt x="116769" y="35112"/>
                    <a:pt x="112362" y="32260"/>
                  </a:cubicBezTo>
                  <a:cubicBezTo>
                    <a:pt x="112029" y="32649"/>
                    <a:pt x="111677" y="33037"/>
                    <a:pt x="111343" y="33426"/>
                  </a:cubicBezTo>
                  <a:cubicBezTo>
                    <a:pt x="116917" y="40408"/>
                    <a:pt x="122510" y="47371"/>
                    <a:pt x="128084" y="54353"/>
                  </a:cubicBezTo>
                  <a:cubicBezTo>
                    <a:pt x="127547" y="54853"/>
                    <a:pt x="127010" y="55353"/>
                    <a:pt x="126455" y="55834"/>
                  </a:cubicBezTo>
                  <a:cubicBezTo>
                    <a:pt x="124103" y="54278"/>
                    <a:pt x="121769" y="52741"/>
                    <a:pt x="119418" y="51186"/>
                  </a:cubicBezTo>
                  <a:cubicBezTo>
                    <a:pt x="130195" y="59297"/>
                    <a:pt x="125695" y="71927"/>
                    <a:pt x="129251" y="82705"/>
                  </a:cubicBezTo>
                  <a:cubicBezTo>
                    <a:pt x="126399" y="79612"/>
                    <a:pt x="123992" y="76982"/>
                    <a:pt x="121584" y="74371"/>
                  </a:cubicBezTo>
                  <a:cubicBezTo>
                    <a:pt x="121066" y="74742"/>
                    <a:pt x="120547" y="75093"/>
                    <a:pt x="120029" y="75464"/>
                  </a:cubicBezTo>
                  <a:cubicBezTo>
                    <a:pt x="123195" y="81501"/>
                    <a:pt x="126344" y="87520"/>
                    <a:pt x="129510" y="93557"/>
                  </a:cubicBezTo>
                  <a:cubicBezTo>
                    <a:pt x="128881" y="93983"/>
                    <a:pt x="128269" y="94409"/>
                    <a:pt x="127640" y="94835"/>
                  </a:cubicBezTo>
                  <a:cubicBezTo>
                    <a:pt x="124640" y="90946"/>
                    <a:pt x="121640" y="87057"/>
                    <a:pt x="118640" y="83186"/>
                  </a:cubicBezTo>
                  <a:cubicBezTo>
                    <a:pt x="118343" y="83372"/>
                    <a:pt x="118029" y="83575"/>
                    <a:pt x="117732" y="83760"/>
                  </a:cubicBezTo>
                  <a:cubicBezTo>
                    <a:pt x="120232" y="91946"/>
                    <a:pt x="122732" y="100131"/>
                    <a:pt x="125232" y="108335"/>
                  </a:cubicBezTo>
                  <a:cubicBezTo>
                    <a:pt x="124603" y="108520"/>
                    <a:pt x="123973" y="108687"/>
                    <a:pt x="123362" y="108872"/>
                  </a:cubicBezTo>
                  <a:cubicBezTo>
                    <a:pt x="120732" y="104742"/>
                    <a:pt x="118103" y="100612"/>
                    <a:pt x="114584" y="95075"/>
                  </a:cubicBezTo>
                  <a:cubicBezTo>
                    <a:pt x="114177" y="104964"/>
                    <a:pt x="113825" y="113057"/>
                    <a:pt x="113492" y="121150"/>
                  </a:cubicBezTo>
                  <a:cubicBezTo>
                    <a:pt x="112917" y="121168"/>
                    <a:pt x="112362" y="121168"/>
                    <a:pt x="111788" y="121187"/>
                  </a:cubicBezTo>
                  <a:cubicBezTo>
                    <a:pt x="110269" y="111594"/>
                    <a:pt x="108751" y="102001"/>
                    <a:pt x="107214" y="92409"/>
                  </a:cubicBezTo>
                  <a:cubicBezTo>
                    <a:pt x="106214" y="92464"/>
                    <a:pt x="105214" y="92501"/>
                    <a:pt x="104195" y="92557"/>
                  </a:cubicBezTo>
                  <a:cubicBezTo>
                    <a:pt x="104010" y="103057"/>
                    <a:pt x="103806" y="113557"/>
                    <a:pt x="103621" y="124076"/>
                  </a:cubicBezTo>
                  <a:cubicBezTo>
                    <a:pt x="102880" y="124150"/>
                    <a:pt x="102158" y="124242"/>
                    <a:pt x="101417" y="124316"/>
                  </a:cubicBezTo>
                  <a:cubicBezTo>
                    <a:pt x="98880" y="115890"/>
                    <a:pt x="96325" y="107446"/>
                    <a:pt x="93306" y="97464"/>
                  </a:cubicBezTo>
                  <a:cubicBezTo>
                    <a:pt x="90973" y="110594"/>
                    <a:pt x="88991" y="121650"/>
                    <a:pt x="87028" y="132706"/>
                  </a:cubicBezTo>
                  <a:cubicBezTo>
                    <a:pt x="86399" y="132594"/>
                    <a:pt x="85787" y="132502"/>
                    <a:pt x="85158" y="132391"/>
                  </a:cubicBezTo>
                  <a:cubicBezTo>
                    <a:pt x="84787" y="122113"/>
                    <a:pt x="84417" y="111816"/>
                    <a:pt x="84065" y="101538"/>
                  </a:cubicBezTo>
                  <a:cubicBezTo>
                    <a:pt x="83139" y="101446"/>
                    <a:pt x="82232" y="101353"/>
                    <a:pt x="81306" y="101260"/>
                  </a:cubicBezTo>
                  <a:cubicBezTo>
                    <a:pt x="78287" y="110112"/>
                    <a:pt x="75287" y="118983"/>
                    <a:pt x="72269" y="127835"/>
                  </a:cubicBezTo>
                  <a:cubicBezTo>
                    <a:pt x="71639" y="127742"/>
                    <a:pt x="71009" y="127650"/>
                    <a:pt x="70361" y="127557"/>
                  </a:cubicBezTo>
                  <a:cubicBezTo>
                    <a:pt x="70861" y="118316"/>
                    <a:pt x="71343" y="109057"/>
                    <a:pt x="71843" y="99816"/>
                  </a:cubicBezTo>
                  <a:cubicBezTo>
                    <a:pt x="71324" y="99724"/>
                    <a:pt x="70787" y="99649"/>
                    <a:pt x="70269" y="99557"/>
                  </a:cubicBezTo>
                  <a:cubicBezTo>
                    <a:pt x="66861" y="105946"/>
                    <a:pt x="63454" y="112353"/>
                    <a:pt x="60046" y="118742"/>
                  </a:cubicBezTo>
                  <a:cubicBezTo>
                    <a:pt x="59602" y="118483"/>
                    <a:pt x="59157" y="118224"/>
                    <a:pt x="58713" y="117964"/>
                  </a:cubicBezTo>
                  <a:cubicBezTo>
                    <a:pt x="59806" y="111353"/>
                    <a:pt x="60898" y="104761"/>
                    <a:pt x="61991" y="98149"/>
                  </a:cubicBezTo>
                  <a:cubicBezTo>
                    <a:pt x="61361" y="98038"/>
                    <a:pt x="60713" y="97946"/>
                    <a:pt x="60083" y="97835"/>
                  </a:cubicBezTo>
                  <a:cubicBezTo>
                    <a:pt x="55972" y="105631"/>
                    <a:pt x="51843" y="113427"/>
                    <a:pt x="47731" y="121205"/>
                  </a:cubicBezTo>
                  <a:cubicBezTo>
                    <a:pt x="47305" y="121039"/>
                    <a:pt x="46880" y="120853"/>
                    <a:pt x="46454" y="120668"/>
                  </a:cubicBezTo>
                  <a:cubicBezTo>
                    <a:pt x="48305" y="110557"/>
                    <a:pt x="50139" y="100464"/>
                    <a:pt x="51991" y="90353"/>
                  </a:cubicBezTo>
                  <a:cubicBezTo>
                    <a:pt x="51231" y="90260"/>
                    <a:pt x="50472" y="90168"/>
                    <a:pt x="49713" y="90075"/>
                  </a:cubicBezTo>
                  <a:cubicBezTo>
                    <a:pt x="45805" y="97205"/>
                    <a:pt x="41898" y="104316"/>
                    <a:pt x="37991" y="111446"/>
                  </a:cubicBezTo>
                  <a:cubicBezTo>
                    <a:pt x="37305" y="111057"/>
                    <a:pt x="36620" y="110668"/>
                    <a:pt x="35935" y="110279"/>
                  </a:cubicBezTo>
                  <a:cubicBezTo>
                    <a:pt x="38250" y="100798"/>
                    <a:pt x="40565" y="91297"/>
                    <a:pt x="42879" y="81816"/>
                  </a:cubicBezTo>
                  <a:cubicBezTo>
                    <a:pt x="42046" y="81612"/>
                    <a:pt x="41213" y="81408"/>
                    <a:pt x="40379" y="81223"/>
                  </a:cubicBezTo>
                  <a:cubicBezTo>
                    <a:pt x="36787" y="86334"/>
                    <a:pt x="33176" y="91427"/>
                    <a:pt x="29583" y="96538"/>
                  </a:cubicBezTo>
                  <a:cubicBezTo>
                    <a:pt x="28583" y="96131"/>
                    <a:pt x="27564" y="95705"/>
                    <a:pt x="26564" y="95297"/>
                  </a:cubicBezTo>
                  <a:cubicBezTo>
                    <a:pt x="29194" y="88446"/>
                    <a:pt x="31842" y="81594"/>
                    <a:pt x="34472" y="74742"/>
                  </a:cubicBezTo>
                  <a:cubicBezTo>
                    <a:pt x="34157" y="74630"/>
                    <a:pt x="33842" y="74519"/>
                    <a:pt x="33509" y="74408"/>
                  </a:cubicBezTo>
                  <a:cubicBezTo>
                    <a:pt x="29824" y="79834"/>
                    <a:pt x="26139" y="85260"/>
                    <a:pt x="22453" y="90705"/>
                  </a:cubicBezTo>
                  <a:cubicBezTo>
                    <a:pt x="22120" y="90538"/>
                    <a:pt x="21787" y="90353"/>
                    <a:pt x="21453" y="90186"/>
                  </a:cubicBezTo>
                  <a:cubicBezTo>
                    <a:pt x="24509" y="81668"/>
                    <a:pt x="27583" y="73168"/>
                    <a:pt x="30639" y="64649"/>
                  </a:cubicBezTo>
                  <a:cubicBezTo>
                    <a:pt x="30231" y="64427"/>
                    <a:pt x="29842" y="64205"/>
                    <a:pt x="29435" y="63982"/>
                  </a:cubicBezTo>
                  <a:cubicBezTo>
                    <a:pt x="25842" y="68297"/>
                    <a:pt x="22250" y="72631"/>
                    <a:pt x="18657" y="76945"/>
                  </a:cubicBezTo>
                  <a:cubicBezTo>
                    <a:pt x="18194" y="76612"/>
                    <a:pt x="17731" y="76279"/>
                    <a:pt x="17268" y="75945"/>
                  </a:cubicBezTo>
                  <a:cubicBezTo>
                    <a:pt x="21250" y="66630"/>
                    <a:pt x="25231" y="57315"/>
                    <a:pt x="29213" y="48001"/>
                  </a:cubicBezTo>
                  <a:cubicBezTo>
                    <a:pt x="28361" y="47297"/>
                    <a:pt x="27509" y="46612"/>
                    <a:pt x="26657" y="45908"/>
                  </a:cubicBezTo>
                  <a:cubicBezTo>
                    <a:pt x="20601" y="50538"/>
                    <a:pt x="13972" y="54575"/>
                    <a:pt x="8620" y="59908"/>
                  </a:cubicBezTo>
                  <a:cubicBezTo>
                    <a:pt x="-1603" y="70075"/>
                    <a:pt x="-3158" y="82946"/>
                    <a:pt x="6249" y="93872"/>
                  </a:cubicBezTo>
                  <a:cubicBezTo>
                    <a:pt x="13453" y="102242"/>
                    <a:pt x="15083" y="111057"/>
                    <a:pt x="15786" y="121131"/>
                  </a:cubicBezTo>
                  <a:cubicBezTo>
                    <a:pt x="16935" y="137224"/>
                    <a:pt x="23472" y="142576"/>
                    <a:pt x="39472" y="144150"/>
                  </a:cubicBezTo>
                  <a:cubicBezTo>
                    <a:pt x="45731" y="144761"/>
                    <a:pt x="52546" y="147317"/>
                    <a:pt x="57583" y="151057"/>
                  </a:cubicBezTo>
                  <a:cubicBezTo>
                    <a:pt x="70102" y="160298"/>
                    <a:pt x="78843" y="160798"/>
                    <a:pt x="91547" y="15242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D51359E5-2C70-CB2D-EA92-D9B65F6F592A}"/>
                </a:ext>
              </a:extLst>
            </p:cNvPr>
            <p:cNvSpPr/>
            <p:nvPr/>
          </p:nvSpPr>
          <p:spPr>
            <a:xfrm>
              <a:off x="1402847" y="4940931"/>
              <a:ext cx="136362" cy="168892"/>
            </a:xfrm>
            <a:custGeom>
              <a:avLst/>
              <a:gdLst>
                <a:gd name="connsiteX0" fmla="*/ 5009 w 136362"/>
                <a:gd name="connsiteY0" fmla="*/ 84848 h 168892"/>
                <a:gd name="connsiteX1" fmla="*/ 8250 w 136362"/>
                <a:gd name="connsiteY1" fmla="*/ 108552 h 168892"/>
                <a:gd name="connsiteX2" fmla="*/ 17194 w 136362"/>
                <a:gd name="connsiteY2" fmla="*/ 145831 h 168892"/>
                <a:gd name="connsiteX3" fmla="*/ 48583 w 136362"/>
                <a:gd name="connsiteY3" fmla="*/ 167479 h 168892"/>
                <a:gd name="connsiteX4" fmla="*/ 86306 w 136362"/>
                <a:gd name="connsiteY4" fmla="*/ 136905 h 168892"/>
                <a:gd name="connsiteX5" fmla="*/ 57232 w 136362"/>
                <a:gd name="connsiteY5" fmla="*/ 144720 h 168892"/>
                <a:gd name="connsiteX6" fmla="*/ 56602 w 136362"/>
                <a:gd name="connsiteY6" fmla="*/ 142664 h 168892"/>
                <a:gd name="connsiteX7" fmla="*/ 74584 w 136362"/>
                <a:gd name="connsiteY7" fmla="*/ 134720 h 168892"/>
                <a:gd name="connsiteX8" fmla="*/ 74287 w 136362"/>
                <a:gd name="connsiteY8" fmla="*/ 133257 h 168892"/>
                <a:gd name="connsiteX9" fmla="*/ 45509 w 136362"/>
                <a:gd name="connsiteY9" fmla="*/ 136720 h 168892"/>
                <a:gd name="connsiteX10" fmla="*/ 44861 w 136362"/>
                <a:gd name="connsiteY10" fmla="*/ 134664 h 168892"/>
                <a:gd name="connsiteX11" fmla="*/ 70065 w 136362"/>
                <a:gd name="connsiteY11" fmla="*/ 125442 h 168892"/>
                <a:gd name="connsiteX12" fmla="*/ 70121 w 136362"/>
                <a:gd name="connsiteY12" fmla="*/ 124256 h 168892"/>
                <a:gd name="connsiteX13" fmla="*/ 48565 w 136362"/>
                <a:gd name="connsiteY13" fmla="*/ 123812 h 168892"/>
                <a:gd name="connsiteX14" fmla="*/ 48546 w 136362"/>
                <a:gd name="connsiteY14" fmla="*/ 122719 h 168892"/>
                <a:gd name="connsiteX15" fmla="*/ 62695 w 136362"/>
                <a:gd name="connsiteY15" fmla="*/ 118016 h 168892"/>
                <a:gd name="connsiteX16" fmla="*/ 32602 w 136362"/>
                <a:gd name="connsiteY16" fmla="*/ 117738 h 168892"/>
                <a:gd name="connsiteX17" fmla="*/ 32472 w 136362"/>
                <a:gd name="connsiteY17" fmla="*/ 116219 h 168892"/>
                <a:gd name="connsiteX18" fmla="*/ 42102 w 136362"/>
                <a:gd name="connsiteY18" fmla="*/ 111164 h 168892"/>
                <a:gd name="connsiteX19" fmla="*/ 27009 w 136362"/>
                <a:gd name="connsiteY19" fmla="*/ 109645 h 168892"/>
                <a:gd name="connsiteX20" fmla="*/ 27046 w 136362"/>
                <a:gd name="connsiteY20" fmla="*/ 107164 h 168892"/>
                <a:gd name="connsiteX21" fmla="*/ 51991 w 136362"/>
                <a:gd name="connsiteY21" fmla="*/ 104015 h 168892"/>
                <a:gd name="connsiteX22" fmla="*/ 51935 w 136362"/>
                <a:gd name="connsiteY22" fmla="*/ 102330 h 168892"/>
                <a:gd name="connsiteX23" fmla="*/ 25602 w 136362"/>
                <a:gd name="connsiteY23" fmla="*/ 98552 h 168892"/>
                <a:gd name="connsiteX24" fmla="*/ 25676 w 136362"/>
                <a:gd name="connsiteY24" fmla="*/ 95960 h 168892"/>
                <a:gd name="connsiteX25" fmla="*/ 48750 w 136362"/>
                <a:gd name="connsiteY25" fmla="*/ 93812 h 168892"/>
                <a:gd name="connsiteX26" fmla="*/ 48806 w 136362"/>
                <a:gd name="connsiteY26" fmla="*/ 92793 h 168892"/>
                <a:gd name="connsiteX27" fmla="*/ 26324 w 136362"/>
                <a:gd name="connsiteY27" fmla="*/ 87626 h 168892"/>
                <a:gd name="connsiteX28" fmla="*/ 26453 w 136362"/>
                <a:gd name="connsiteY28" fmla="*/ 86312 h 168892"/>
                <a:gd name="connsiteX29" fmla="*/ 49324 w 136362"/>
                <a:gd name="connsiteY29" fmla="*/ 85256 h 168892"/>
                <a:gd name="connsiteX30" fmla="*/ 49472 w 136362"/>
                <a:gd name="connsiteY30" fmla="*/ 82960 h 168892"/>
                <a:gd name="connsiteX31" fmla="*/ 23972 w 136362"/>
                <a:gd name="connsiteY31" fmla="*/ 77293 h 168892"/>
                <a:gd name="connsiteX32" fmla="*/ 35065 w 136362"/>
                <a:gd name="connsiteY32" fmla="*/ 74385 h 168892"/>
                <a:gd name="connsiteX33" fmla="*/ 24898 w 136362"/>
                <a:gd name="connsiteY33" fmla="*/ 70682 h 168892"/>
                <a:gd name="connsiteX34" fmla="*/ 25028 w 136362"/>
                <a:gd name="connsiteY34" fmla="*/ 69108 h 168892"/>
                <a:gd name="connsiteX35" fmla="*/ 41620 w 136362"/>
                <a:gd name="connsiteY35" fmla="*/ 68034 h 168892"/>
                <a:gd name="connsiteX36" fmla="*/ 25268 w 136362"/>
                <a:gd name="connsiteY36" fmla="*/ 61163 h 168892"/>
                <a:gd name="connsiteX37" fmla="*/ 25694 w 136362"/>
                <a:gd name="connsiteY37" fmla="*/ 58515 h 168892"/>
                <a:gd name="connsiteX38" fmla="*/ 54398 w 136362"/>
                <a:gd name="connsiteY38" fmla="*/ 62163 h 168892"/>
                <a:gd name="connsiteX39" fmla="*/ 54620 w 136362"/>
                <a:gd name="connsiteY39" fmla="*/ 60756 h 168892"/>
                <a:gd name="connsiteX40" fmla="*/ 29602 w 136362"/>
                <a:gd name="connsiteY40" fmla="*/ 49385 h 168892"/>
                <a:gd name="connsiteX41" fmla="*/ 30083 w 136362"/>
                <a:gd name="connsiteY41" fmla="*/ 47404 h 168892"/>
                <a:gd name="connsiteX42" fmla="*/ 57769 w 136362"/>
                <a:gd name="connsiteY42" fmla="*/ 52663 h 168892"/>
                <a:gd name="connsiteX43" fmla="*/ 57917 w 136362"/>
                <a:gd name="connsiteY43" fmla="*/ 51496 h 168892"/>
                <a:gd name="connsiteX44" fmla="*/ 40139 w 136362"/>
                <a:gd name="connsiteY44" fmla="*/ 41404 h 168892"/>
                <a:gd name="connsiteX45" fmla="*/ 41046 w 136362"/>
                <a:gd name="connsiteY45" fmla="*/ 39496 h 168892"/>
                <a:gd name="connsiteX46" fmla="*/ 62324 w 136362"/>
                <a:gd name="connsiteY46" fmla="*/ 46904 h 168892"/>
                <a:gd name="connsiteX47" fmla="*/ 63102 w 136362"/>
                <a:gd name="connsiteY47" fmla="*/ 45737 h 168892"/>
                <a:gd name="connsiteX48" fmla="*/ 43157 w 136362"/>
                <a:gd name="connsiteY48" fmla="*/ 32811 h 168892"/>
                <a:gd name="connsiteX49" fmla="*/ 44176 w 136362"/>
                <a:gd name="connsiteY49" fmla="*/ 30977 h 168892"/>
                <a:gd name="connsiteX50" fmla="*/ 69065 w 136362"/>
                <a:gd name="connsiteY50" fmla="*/ 40089 h 168892"/>
                <a:gd name="connsiteX51" fmla="*/ 69621 w 136362"/>
                <a:gd name="connsiteY51" fmla="*/ 38570 h 168892"/>
                <a:gd name="connsiteX52" fmla="*/ 51287 w 136362"/>
                <a:gd name="connsiteY52" fmla="*/ 24607 h 168892"/>
                <a:gd name="connsiteX53" fmla="*/ 52491 w 136362"/>
                <a:gd name="connsiteY53" fmla="*/ 22774 h 168892"/>
                <a:gd name="connsiteX54" fmla="*/ 76380 w 136362"/>
                <a:gd name="connsiteY54" fmla="*/ 32977 h 168892"/>
                <a:gd name="connsiteX55" fmla="*/ 65769 w 136362"/>
                <a:gd name="connsiteY55" fmla="*/ 21107 h 168892"/>
                <a:gd name="connsiteX56" fmla="*/ 66991 w 136362"/>
                <a:gd name="connsiteY56" fmla="*/ 19699 h 168892"/>
                <a:gd name="connsiteX57" fmla="*/ 89695 w 136362"/>
                <a:gd name="connsiteY57" fmla="*/ 35848 h 168892"/>
                <a:gd name="connsiteX58" fmla="*/ 81176 w 136362"/>
                <a:gd name="connsiteY58" fmla="*/ 19588 h 168892"/>
                <a:gd name="connsiteX59" fmla="*/ 82547 w 136362"/>
                <a:gd name="connsiteY59" fmla="*/ 18292 h 168892"/>
                <a:gd name="connsiteX60" fmla="*/ 101343 w 136362"/>
                <a:gd name="connsiteY60" fmla="*/ 36107 h 168892"/>
                <a:gd name="connsiteX61" fmla="*/ 102584 w 136362"/>
                <a:gd name="connsiteY61" fmla="*/ 35163 h 168892"/>
                <a:gd name="connsiteX62" fmla="*/ 94195 w 136362"/>
                <a:gd name="connsiteY62" fmla="*/ 21607 h 168892"/>
                <a:gd name="connsiteX63" fmla="*/ 95788 w 136362"/>
                <a:gd name="connsiteY63" fmla="*/ 20274 h 168892"/>
                <a:gd name="connsiteX64" fmla="*/ 116362 w 136362"/>
                <a:gd name="connsiteY64" fmla="*/ 41829 h 168892"/>
                <a:gd name="connsiteX65" fmla="*/ 112066 w 136362"/>
                <a:gd name="connsiteY65" fmla="*/ 27088 h 168892"/>
                <a:gd name="connsiteX66" fmla="*/ 113955 w 136362"/>
                <a:gd name="connsiteY66" fmla="*/ 26477 h 168892"/>
                <a:gd name="connsiteX67" fmla="*/ 123640 w 136362"/>
                <a:gd name="connsiteY67" fmla="*/ 44978 h 168892"/>
                <a:gd name="connsiteX68" fmla="*/ 124936 w 136362"/>
                <a:gd name="connsiteY68" fmla="*/ 44385 h 168892"/>
                <a:gd name="connsiteX69" fmla="*/ 120140 w 136362"/>
                <a:gd name="connsiteY69" fmla="*/ 32848 h 168892"/>
                <a:gd name="connsiteX70" fmla="*/ 122029 w 136362"/>
                <a:gd name="connsiteY70" fmla="*/ 31589 h 168892"/>
                <a:gd name="connsiteX71" fmla="*/ 136362 w 136362"/>
                <a:gd name="connsiteY71" fmla="*/ 48274 h 168892"/>
                <a:gd name="connsiteX72" fmla="*/ 130233 w 136362"/>
                <a:gd name="connsiteY72" fmla="*/ 33403 h 168892"/>
                <a:gd name="connsiteX73" fmla="*/ 63528 w 136362"/>
                <a:gd name="connsiteY73" fmla="*/ 51 h 168892"/>
                <a:gd name="connsiteX74" fmla="*/ 24102 w 136362"/>
                <a:gd name="connsiteY74" fmla="*/ 25588 h 168892"/>
                <a:gd name="connsiteX75" fmla="*/ 9435 w 136362"/>
                <a:gd name="connsiteY75" fmla="*/ 47848 h 168892"/>
                <a:gd name="connsiteX76" fmla="*/ 5009 w 136362"/>
                <a:gd name="connsiteY76" fmla="*/ 84848 h 1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6362" h="168892">
                  <a:moveTo>
                    <a:pt x="5009" y="84848"/>
                  </a:moveTo>
                  <a:cubicBezTo>
                    <a:pt x="10120" y="92793"/>
                    <a:pt x="10490" y="100052"/>
                    <a:pt x="8250" y="108552"/>
                  </a:cubicBezTo>
                  <a:cubicBezTo>
                    <a:pt x="4583" y="122479"/>
                    <a:pt x="5546" y="136016"/>
                    <a:pt x="17194" y="145831"/>
                  </a:cubicBezTo>
                  <a:cubicBezTo>
                    <a:pt x="26898" y="153998"/>
                    <a:pt x="37213" y="162164"/>
                    <a:pt x="48583" y="167479"/>
                  </a:cubicBezTo>
                  <a:cubicBezTo>
                    <a:pt x="63565" y="174479"/>
                    <a:pt x="88177" y="154090"/>
                    <a:pt x="86306" y="136905"/>
                  </a:cubicBezTo>
                  <a:cubicBezTo>
                    <a:pt x="76565" y="139516"/>
                    <a:pt x="66898" y="142127"/>
                    <a:pt x="57232" y="144720"/>
                  </a:cubicBezTo>
                  <a:cubicBezTo>
                    <a:pt x="57028" y="144035"/>
                    <a:pt x="56824" y="143349"/>
                    <a:pt x="56602" y="142664"/>
                  </a:cubicBezTo>
                  <a:cubicBezTo>
                    <a:pt x="62602" y="140016"/>
                    <a:pt x="68584" y="137368"/>
                    <a:pt x="74584" y="134720"/>
                  </a:cubicBezTo>
                  <a:cubicBezTo>
                    <a:pt x="74491" y="134238"/>
                    <a:pt x="74380" y="133757"/>
                    <a:pt x="74287" y="133257"/>
                  </a:cubicBezTo>
                  <a:cubicBezTo>
                    <a:pt x="64695" y="134405"/>
                    <a:pt x="55102" y="135571"/>
                    <a:pt x="45509" y="136720"/>
                  </a:cubicBezTo>
                  <a:cubicBezTo>
                    <a:pt x="45287" y="136034"/>
                    <a:pt x="45083" y="135349"/>
                    <a:pt x="44861" y="134664"/>
                  </a:cubicBezTo>
                  <a:cubicBezTo>
                    <a:pt x="53269" y="131590"/>
                    <a:pt x="61658" y="128516"/>
                    <a:pt x="70065" y="125442"/>
                  </a:cubicBezTo>
                  <a:cubicBezTo>
                    <a:pt x="70084" y="125053"/>
                    <a:pt x="70102" y="124645"/>
                    <a:pt x="70121" y="124256"/>
                  </a:cubicBezTo>
                  <a:cubicBezTo>
                    <a:pt x="62935" y="124108"/>
                    <a:pt x="55750" y="123960"/>
                    <a:pt x="48565" y="123812"/>
                  </a:cubicBezTo>
                  <a:cubicBezTo>
                    <a:pt x="48565" y="123442"/>
                    <a:pt x="48546" y="123090"/>
                    <a:pt x="48546" y="122719"/>
                  </a:cubicBezTo>
                  <a:cubicBezTo>
                    <a:pt x="52472" y="121405"/>
                    <a:pt x="56417" y="120108"/>
                    <a:pt x="62695" y="118016"/>
                  </a:cubicBezTo>
                  <a:cubicBezTo>
                    <a:pt x="50898" y="117905"/>
                    <a:pt x="41750" y="117812"/>
                    <a:pt x="32602" y="117738"/>
                  </a:cubicBezTo>
                  <a:cubicBezTo>
                    <a:pt x="32565" y="117238"/>
                    <a:pt x="32509" y="116719"/>
                    <a:pt x="32472" y="116219"/>
                  </a:cubicBezTo>
                  <a:cubicBezTo>
                    <a:pt x="35491" y="114627"/>
                    <a:pt x="38509" y="113053"/>
                    <a:pt x="42102" y="111164"/>
                  </a:cubicBezTo>
                  <a:cubicBezTo>
                    <a:pt x="36435" y="110590"/>
                    <a:pt x="31731" y="110127"/>
                    <a:pt x="27009" y="109645"/>
                  </a:cubicBezTo>
                  <a:cubicBezTo>
                    <a:pt x="27028" y="108812"/>
                    <a:pt x="27028" y="107997"/>
                    <a:pt x="27046" y="107164"/>
                  </a:cubicBezTo>
                  <a:cubicBezTo>
                    <a:pt x="35361" y="106108"/>
                    <a:pt x="43676" y="105053"/>
                    <a:pt x="51991" y="104015"/>
                  </a:cubicBezTo>
                  <a:cubicBezTo>
                    <a:pt x="51972" y="103460"/>
                    <a:pt x="51954" y="102904"/>
                    <a:pt x="51935" y="102330"/>
                  </a:cubicBezTo>
                  <a:cubicBezTo>
                    <a:pt x="43157" y="101071"/>
                    <a:pt x="34379" y="99812"/>
                    <a:pt x="25602" y="98552"/>
                  </a:cubicBezTo>
                  <a:cubicBezTo>
                    <a:pt x="25620" y="97682"/>
                    <a:pt x="25639" y="96830"/>
                    <a:pt x="25676" y="95960"/>
                  </a:cubicBezTo>
                  <a:cubicBezTo>
                    <a:pt x="33361" y="95238"/>
                    <a:pt x="41065" y="94534"/>
                    <a:pt x="48750" y="93812"/>
                  </a:cubicBezTo>
                  <a:cubicBezTo>
                    <a:pt x="48769" y="93478"/>
                    <a:pt x="48787" y="93145"/>
                    <a:pt x="48806" y="92793"/>
                  </a:cubicBezTo>
                  <a:cubicBezTo>
                    <a:pt x="41305" y="91071"/>
                    <a:pt x="33824" y="89349"/>
                    <a:pt x="26324" y="87626"/>
                  </a:cubicBezTo>
                  <a:cubicBezTo>
                    <a:pt x="26361" y="87182"/>
                    <a:pt x="26416" y="86756"/>
                    <a:pt x="26453" y="86312"/>
                  </a:cubicBezTo>
                  <a:cubicBezTo>
                    <a:pt x="34083" y="85960"/>
                    <a:pt x="41694" y="85608"/>
                    <a:pt x="49324" y="85256"/>
                  </a:cubicBezTo>
                  <a:cubicBezTo>
                    <a:pt x="49380" y="84497"/>
                    <a:pt x="49417" y="83719"/>
                    <a:pt x="49472" y="82960"/>
                  </a:cubicBezTo>
                  <a:cubicBezTo>
                    <a:pt x="41694" y="81237"/>
                    <a:pt x="33935" y="79497"/>
                    <a:pt x="23972" y="77293"/>
                  </a:cubicBezTo>
                  <a:cubicBezTo>
                    <a:pt x="28750" y="76034"/>
                    <a:pt x="31194" y="75404"/>
                    <a:pt x="35065" y="74385"/>
                  </a:cubicBezTo>
                  <a:cubicBezTo>
                    <a:pt x="30639" y="72774"/>
                    <a:pt x="27768" y="71719"/>
                    <a:pt x="24898" y="70682"/>
                  </a:cubicBezTo>
                  <a:cubicBezTo>
                    <a:pt x="24935" y="70163"/>
                    <a:pt x="24990" y="69626"/>
                    <a:pt x="25028" y="69108"/>
                  </a:cubicBezTo>
                  <a:cubicBezTo>
                    <a:pt x="29916" y="68793"/>
                    <a:pt x="34805" y="68478"/>
                    <a:pt x="41620" y="68034"/>
                  </a:cubicBezTo>
                  <a:cubicBezTo>
                    <a:pt x="34935" y="65219"/>
                    <a:pt x="30102" y="63182"/>
                    <a:pt x="25268" y="61163"/>
                  </a:cubicBezTo>
                  <a:cubicBezTo>
                    <a:pt x="25416" y="60274"/>
                    <a:pt x="25565" y="59404"/>
                    <a:pt x="25694" y="58515"/>
                  </a:cubicBezTo>
                  <a:cubicBezTo>
                    <a:pt x="35268" y="59737"/>
                    <a:pt x="44824" y="60941"/>
                    <a:pt x="54398" y="62163"/>
                  </a:cubicBezTo>
                  <a:cubicBezTo>
                    <a:pt x="54472" y="61700"/>
                    <a:pt x="54546" y="61237"/>
                    <a:pt x="54620" y="60756"/>
                  </a:cubicBezTo>
                  <a:cubicBezTo>
                    <a:pt x="46287" y="56959"/>
                    <a:pt x="37935" y="53181"/>
                    <a:pt x="29602" y="49385"/>
                  </a:cubicBezTo>
                  <a:cubicBezTo>
                    <a:pt x="29768" y="48718"/>
                    <a:pt x="29916" y="48052"/>
                    <a:pt x="30083" y="47404"/>
                  </a:cubicBezTo>
                  <a:cubicBezTo>
                    <a:pt x="39305" y="49163"/>
                    <a:pt x="48546" y="50904"/>
                    <a:pt x="57769" y="52663"/>
                  </a:cubicBezTo>
                  <a:cubicBezTo>
                    <a:pt x="57824" y="52274"/>
                    <a:pt x="57880" y="51885"/>
                    <a:pt x="57917" y="51496"/>
                  </a:cubicBezTo>
                  <a:cubicBezTo>
                    <a:pt x="51991" y="48126"/>
                    <a:pt x="46065" y="44755"/>
                    <a:pt x="40139" y="41404"/>
                  </a:cubicBezTo>
                  <a:cubicBezTo>
                    <a:pt x="40435" y="40774"/>
                    <a:pt x="40750" y="40126"/>
                    <a:pt x="41046" y="39496"/>
                  </a:cubicBezTo>
                  <a:cubicBezTo>
                    <a:pt x="48139" y="41959"/>
                    <a:pt x="55232" y="44422"/>
                    <a:pt x="62324" y="46904"/>
                  </a:cubicBezTo>
                  <a:cubicBezTo>
                    <a:pt x="62584" y="46515"/>
                    <a:pt x="62843" y="46126"/>
                    <a:pt x="63102" y="45737"/>
                  </a:cubicBezTo>
                  <a:cubicBezTo>
                    <a:pt x="56454" y="41422"/>
                    <a:pt x="49806" y="37126"/>
                    <a:pt x="43157" y="32811"/>
                  </a:cubicBezTo>
                  <a:cubicBezTo>
                    <a:pt x="43491" y="32200"/>
                    <a:pt x="43824" y="31589"/>
                    <a:pt x="44176" y="30977"/>
                  </a:cubicBezTo>
                  <a:cubicBezTo>
                    <a:pt x="52472" y="34014"/>
                    <a:pt x="60769" y="37052"/>
                    <a:pt x="69065" y="40089"/>
                  </a:cubicBezTo>
                  <a:cubicBezTo>
                    <a:pt x="69250" y="39589"/>
                    <a:pt x="69435" y="39070"/>
                    <a:pt x="69621" y="38570"/>
                  </a:cubicBezTo>
                  <a:cubicBezTo>
                    <a:pt x="63510" y="33922"/>
                    <a:pt x="57398" y="29274"/>
                    <a:pt x="51287" y="24607"/>
                  </a:cubicBezTo>
                  <a:cubicBezTo>
                    <a:pt x="51695" y="23996"/>
                    <a:pt x="52083" y="23385"/>
                    <a:pt x="52491" y="22774"/>
                  </a:cubicBezTo>
                  <a:cubicBezTo>
                    <a:pt x="59787" y="25885"/>
                    <a:pt x="67084" y="28996"/>
                    <a:pt x="76380" y="32977"/>
                  </a:cubicBezTo>
                  <a:cubicBezTo>
                    <a:pt x="71824" y="27866"/>
                    <a:pt x="68806" y="24496"/>
                    <a:pt x="65769" y="21107"/>
                  </a:cubicBezTo>
                  <a:cubicBezTo>
                    <a:pt x="66176" y="20644"/>
                    <a:pt x="66584" y="20162"/>
                    <a:pt x="66991" y="19699"/>
                  </a:cubicBezTo>
                  <a:cubicBezTo>
                    <a:pt x="73713" y="24477"/>
                    <a:pt x="80436" y="29255"/>
                    <a:pt x="89695" y="35848"/>
                  </a:cubicBezTo>
                  <a:cubicBezTo>
                    <a:pt x="86010" y="28811"/>
                    <a:pt x="83584" y="24200"/>
                    <a:pt x="81176" y="19588"/>
                  </a:cubicBezTo>
                  <a:cubicBezTo>
                    <a:pt x="81639" y="19162"/>
                    <a:pt x="82084" y="18718"/>
                    <a:pt x="82547" y="18292"/>
                  </a:cubicBezTo>
                  <a:cubicBezTo>
                    <a:pt x="88806" y="24237"/>
                    <a:pt x="95084" y="30163"/>
                    <a:pt x="101343" y="36107"/>
                  </a:cubicBezTo>
                  <a:cubicBezTo>
                    <a:pt x="101751" y="35792"/>
                    <a:pt x="102177" y="35478"/>
                    <a:pt x="102584" y="35163"/>
                  </a:cubicBezTo>
                  <a:cubicBezTo>
                    <a:pt x="99788" y="30644"/>
                    <a:pt x="96991" y="26126"/>
                    <a:pt x="94195" y="21607"/>
                  </a:cubicBezTo>
                  <a:cubicBezTo>
                    <a:pt x="94732" y="21163"/>
                    <a:pt x="95251" y="20718"/>
                    <a:pt x="95788" y="20274"/>
                  </a:cubicBezTo>
                  <a:cubicBezTo>
                    <a:pt x="102010" y="26792"/>
                    <a:pt x="108251" y="33329"/>
                    <a:pt x="116362" y="41829"/>
                  </a:cubicBezTo>
                  <a:cubicBezTo>
                    <a:pt x="114381" y="35033"/>
                    <a:pt x="113232" y="31070"/>
                    <a:pt x="112066" y="27088"/>
                  </a:cubicBezTo>
                  <a:cubicBezTo>
                    <a:pt x="112695" y="26885"/>
                    <a:pt x="113325" y="26681"/>
                    <a:pt x="113955" y="26477"/>
                  </a:cubicBezTo>
                  <a:cubicBezTo>
                    <a:pt x="117177" y="32644"/>
                    <a:pt x="120418" y="38811"/>
                    <a:pt x="123640" y="44978"/>
                  </a:cubicBezTo>
                  <a:cubicBezTo>
                    <a:pt x="124066" y="44774"/>
                    <a:pt x="124492" y="44589"/>
                    <a:pt x="124936" y="44385"/>
                  </a:cubicBezTo>
                  <a:cubicBezTo>
                    <a:pt x="123344" y="40533"/>
                    <a:pt x="121733" y="36700"/>
                    <a:pt x="120140" y="32848"/>
                  </a:cubicBezTo>
                  <a:cubicBezTo>
                    <a:pt x="120769" y="32422"/>
                    <a:pt x="121399" y="32015"/>
                    <a:pt x="122029" y="31589"/>
                  </a:cubicBezTo>
                  <a:cubicBezTo>
                    <a:pt x="126807" y="37144"/>
                    <a:pt x="131584" y="42718"/>
                    <a:pt x="136362" y="48274"/>
                  </a:cubicBezTo>
                  <a:cubicBezTo>
                    <a:pt x="135251" y="42663"/>
                    <a:pt x="133436" y="37496"/>
                    <a:pt x="130233" y="33403"/>
                  </a:cubicBezTo>
                  <a:cubicBezTo>
                    <a:pt x="113362" y="11774"/>
                    <a:pt x="91028" y="1292"/>
                    <a:pt x="63528" y="51"/>
                  </a:cubicBezTo>
                  <a:cubicBezTo>
                    <a:pt x="43306" y="-856"/>
                    <a:pt x="32694" y="10422"/>
                    <a:pt x="24102" y="25588"/>
                  </a:cubicBezTo>
                  <a:cubicBezTo>
                    <a:pt x="19731" y="33311"/>
                    <a:pt x="15157" y="41126"/>
                    <a:pt x="9435" y="47848"/>
                  </a:cubicBezTo>
                  <a:cubicBezTo>
                    <a:pt x="-751" y="59904"/>
                    <a:pt x="-3399" y="71811"/>
                    <a:pt x="5009" y="8484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DA6B6618-2E6C-2BD2-8B19-3251926E8A44}"/>
                </a:ext>
              </a:extLst>
            </p:cNvPr>
            <p:cNvSpPr/>
            <p:nvPr/>
          </p:nvSpPr>
          <p:spPr>
            <a:xfrm>
              <a:off x="1635100" y="5088677"/>
              <a:ext cx="190187" cy="125570"/>
            </a:xfrm>
            <a:custGeom>
              <a:avLst/>
              <a:gdLst>
                <a:gd name="connsiteX0" fmla="*/ 185521 w 190187"/>
                <a:gd name="connsiteY0" fmla="*/ 100290 h 125570"/>
                <a:gd name="connsiteX1" fmla="*/ 186465 w 190187"/>
                <a:gd name="connsiteY1" fmla="*/ 85512 h 125570"/>
                <a:gd name="connsiteX2" fmla="*/ 167317 w 190187"/>
                <a:gd name="connsiteY2" fmla="*/ 73290 h 125570"/>
                <a:gd name="connsiteX3" fmla="*/ 145928 w 190187"/>
                <a:gd name="connsiteY3" fmla="*/ 52882 h 125570"/>
                <a:gd name="connsiteX4" fmla="*/ 123779 w 190187"/>
                <a:gd name="connsiteY4" fmla="*/ 38549 h 125570"/>
                <a:gd name="connsiteX5" fmla="*/ 102650 w 190187"/>
                <a:gd name="connsiteY5" fmla="*/ 29937 h 125570"/>
                <a:gd name="connsiteX6" fmla="*/ 82797 w 190187"/>
                <a:gd name="connsiteY6" fmla="*/ 23734 h 125570"/>
                <a:gd name="connsiteX7" fmla="*/ 61816 w 190187"/>
                <a:gd name="connsiteY7" fmla="*/ 20937 h 125570"/>
                <a:gd name="connsiteX8" fmla="*/ 46890 w 190187"/>
                <a:gd name="connsiteY8" fmla="*/ 6326 h 125570"/>
                <a:gd name="connsiteX9" fmla="*/ 22389 w 190187"/>
                <a:gd name="connsiteY9" fmla="*/ 4807 h 125570"/>
                <a:gd name="connsiteX10" fmla="*/ 0 w 190187"/>
                <a:gd name="connsiteY10" fmla="*/ 26011 h 125570"/>
                <a:gd name="connsiteX11" fmla="*/ 28649 w 190187"/>
                <a:gd name="connsiteY11" fmla="*/ 22956 h 125570"/>
                <a:gd name="connsiteX12" fmla="*/ 29019 w 190187"/>
                <a:gd name="connsiteY12" fmla="*/ 24197 h 125570"/>
                <a:gd name="connsiteX13" fmla="*/ 19111 w 190187"/>
                <a:gd name="connsiteY13" fmla="*/ 29382 h 125570"/>
                <a:gd name="connsiteX14" fmla="*/ 47241 w 190187"/>
                <a:gd name="connsiteY14" fmla="*/ 23271 h 125570"/>
                <a:gd name="connsiteX15" fmla="*/ 47815 w 190187"/>
                <a:gd name="connsiteY15" fmla="*/ 25215 h 125570"/>
                <a:gd name="connsiteX16" fmla="*/ 43186 w 190187"/>
                <a:gd name="connsiteY16" fmla="*/ 30030 h 125570"/>
                <a:gd name="connsiteX17" fmla="*/ 60927 w 190187"/>
                <a:gd name="connsiteY17" fmla="*/ 29863 h 125570"/>
                <a:gd name="connsiteX18" fmla="*/ 51593 w 190187"/>
                <a:gd name="connsiteY18" fmla="*/ 35956 h 125570"/>
                <a:gd name="connsiteX19" fmla="*/ 76723 w 190187"/>
                <a:gd name="connsiteY19" fmla="*/ 38123 h 125570"/>
                <a:gd name="connsiteX20" fmla="*/ 76816 w 190187"/>
                <a:gd name="connsiteY20" fmla="*/ 39623 h 125570"/>
                <a:gd name="connsiteX21" fmla="*/ 68371 w 190187"/>
                <a:gd name="connsiteY21" fmla="*/ 42530 h 125570"/>
                <a:gd name="connsiteX22" fmla="*/ 68538 w 190187"/>
                <a:gd name="connsiteY22" fmla="*/ 43512 h 125570"/>
                <a:gd name="connsiteX23" fmla="*/ 87446 w 190187"/>
                <a:gd name="connsiteY23" fmla="*/ 41882 h 125570"/>
                <a:gd name="connsiteX24" fmla="*/ 87668 w 190187"/>
                <a:gd name="connsiteY24" fmla="*/ 43382 h 125570"/>
                <a:gd name="connsiteX25" fmla="*/ 73723 w 190187"/>
                <a:gd name="connsiteY25" fmla="*/ 49123 h 125570"/>
                <a:gd name="connsiteX26" fmla="*/ 74149 w 190187"/>
                <a:gd name="connsiteY26" fmla="*/ 50308 h 125570"/>
                <a:gd name="connsiteX27" fmla="*/ 95298 w 190187"/>
                <a:gd name="connsiteY27" fmla="*/ 50308 h 125570"/>
                <a:gd name="connsiteX28" fmla="*/ 95686 w 190187"/>
                <a:gd name="connsiteY28" fmla="*/ 52845 h 125570"/>
                <a:gd name="connsiteX29" fmla="*/ 89464 w 190187"/>
                <a:gd name="connsiteY29" fmla="*/ 56104 h 125570"/>
                <a:gd name="connsiteX30" fmla="*/ 113335 w 190187"/>
                <a:gd name="connsiteY30" fmla="*/ 55808 h 125570"/>
                <a:gd name="connsiteX31" fmla="*/ 113557 w 190187"/>
                <a:gd name="connsiteY31" fmla="*/ 57567 h 125570"/>
                <a:gd name="connsiteX32" fmla="*/ 98501 w 190187"/>
                <a:gd name="connsiteY32" fmla="*/ 61493 h 125570"/>
                <a:gd name="connsiteX33" fmla="*/ 98687 w 190187"/>
                <a:gd name="connsiteY33" fmla="*/ 62734 h 125570"/>
                <a:gd name="connsiteX34" fmla="*/ 123279 w 190187"/>
                <a:gd name="connsiteY34" fmla="*/ 63105 h 125570"/>
                <a:gd name="connsiteX35" fmla="*/ 123539 w 190187"/>
                <a:gd name="connsiteY35" fmla="*/ 64956 h 125570"/>
                <a:gd name="connsiteX36" fmla="*/ 114927 w 190187"/>
                <a:gd name="connsiteY36" fmla="*/ 68771 h 125570"/>
                <a:gd name="connsiteX37" fmla="*/ 132391 w 190187"/>
                <a:gd name="connsiteY37" fmla="*/ 71531 h 125570"/>
                <a:gd name="connsiteX38" fmla="*/ 115890 w 190187"/>
                <a:gd name="connsiteY38" fmla="*/ 77253 h 125570"/>
                <a:gd name="connsiteX39" fmla="*/ 133483 w 190187"/>
                <a:gd name="connsiteY39" fmla="*/ 80753 h 125570"/>
                <a:gd name="connsiteX40" fmla="*/ 133280 w 190187"/>
                <a:gd name="connsiteY40" fmla="*/ 82420 h 125570"/>
                <a:gd name="connsiteX41" fmla="*/ 114927 w 190187"/>
                <a:gd name="connsiteY41" fmla="*/ 84901 h 125570"/>
                <a:gd name="connsiteX42" fmla="*/ 134983 w 190187"/>
                <a:gd name="connsiteY42" fmla="*/ 90309 h 125570"/>
                <a:gd name="connsiteX43" fmla="*/ 134928 w 190187"/>
                <a:gd name="connsiteY43" fmla="*/ 91827 h 125570"/>
                <a:gd name="connsiteX44" fmla="*/ 114724 w 190187"/>
                <a:gd name="connsiteY44" fmla="*/ 93290 h 125570"/>
                <a:gd name="connsiteX45" fmla="*/ 113853 w 190187"/>
                <a:gd name="connsiteY45" fmla="*/ 96772 h 125570"/>
                <a:gd name="connsiteX46" fmla="*/ 130668 w 190187"/>
                <a:gd name="connsiteY46" fmla="*/ 99438 h 125570"/>
                <a:gd name="connsiteX47" fmla="*/ 130020 w 190187"/>
                <a:gd name="connsiteY47" fmla="*/ 101290 h 125570"/>
                <a:gd name="connsiteX48" fmla="*/ 120909 w 190187"/>
                <a:gd name="connsiteY48" fmla="*/ 101790 h 125570"/>
                <a:gd name="connsiteX49" fmla="*/ 129446 w 190187"/>
                <a:gd name="connsiteY49" fmla="*/ 107105 h 125570"/>
                <a:gd name="connsiteX50" fmla="*/ 114242 w 190187"/>
                <a:gd name="connsiteY50" fmla="*/ 106772 h 125570"/>
                <a:gd name="connsiteX51" fmla="*/ 122724 w 190187"/>
                <a:gd name="connsiteY51" fmla="*/ 111198 h 125570"/>
                <a:gd name="connsiteX52" fmla="*/ 122020 w 190187"/>
                <a:gd name="connsiteY52" fmla="*/ 112827 h 125570"/>
                <a:gd name="connsiteX53" fmla="*/ 90798 w 190187"/>
                <a:gd name="connsiteY53" fmla="*/ 109642 h 125570"/>
                <a:gd name="connsiteX54" fmla="*/ 105576 w 190187"/>
                <a:gd name="connsiteY54" fmla="*/ 115642 h 125570"/>
                <a:gd name="connsiteX55" fmla="*/ 105131 w 190187"/>
                <a:gd name="connsiteY55" fmla="*/ 117957 h 125570"/>
                <a:gd name="connsiteX56" fmla="*/ 79945 w 190187"/>
                <a:gd name="connsiteY56" fmla="*/ 113698 h 125570"/>
                <a:gd name="connsiteX57" fmla="*/ 83168 w 190187"/>
                <a:gd name="connsiteY57" fmla="*/ 119827 h 125570"/>
                <a:gd name="connsiteX58" fmla="*/ 51741 w 190187"/>
                <a:gd name="connsiteY58" fmla="*/ 108012 h 125570"/>
                <a:gd name="connsiteX59" fmla="*/ 54556 w 190187"/>
                <a:gd name="connsiteY59" fmla="*/ 112161 h 125570"/>
                <a:gd name="connsiteX60" fmla="*/ 113113 w 190187"/>
                <a:gd name="connsiteY60" fmla="*/ 125476 h 125570"/>
                <a:gd name="connsiteX61" fmla="*/ 185521 w 190187"/>
                <a:gd name="connsiteY61" fmla="*/ 100290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0187" h="125570">
                  <a:moveTo>
                    <a:pt x="185521" y="100290"/>
                  </a:moveTo>
                  <a:cubicBezTo>
                    <a:pt x="192021" y="97938"/>
                    <a:pt x="191151" y="89809"/>
                    <a:pt x="186465" y="85512"/>
                  </a:cubicBezTo>
                  <a:cubicBezTo>
                    <a:pt x="180928" y="80438"/>
                    <a:pt x="174336" y="75456"/>
                    <a:pt x="167317" y="73290"/>
                  </a:cubicBezTo>
                  <a:cubicBezTo>
                    <a:pt x="156243" y="69882"/>
                    <a:pt x="150039" y="62993"/>
                    <a:pt x="145928" y="52882"/>
                  </a:cubicBezTo>
                  <a:cubicBezTo>
                    <a:pt x="141391" y="41678"/>
                    <a:pt x="135391" y="37456"/>
                    <a:pt x="123779" y="38549"/>
                  </a:cubicBezTo>
                  <a:cubicBezTo>
                    <a:pt x="114835" y="39400"/>
                    <a:pt x="108131" y="36678"/>
                    <a:pt x="102650" y="29937"/>
                  </a:cubicBezTo>
                  <a:cubicBezTo>
                    <a:pt x="97409" y="23493"/>
                    <a:pt x="90909" y="22734"/>
                    <a:pt x="82797" y="23734"/>
                  </a:cubicBezTo>
                  <a:cubicBezTo>
                    <a:pt x="75927" y="24585"/>
                    <a:pt x="67890" y="23919"/>
                    <a:pt x="61816" y="20937"/>
                  </a:cubicBezTo>
                  <a:cubicBezTo>
                    <a:pt x="55871" y="18030"/>
                    <a:pt x="51667" y="11456"/>
                    <a:pt x="46890" y="6326"/>
                  </a:cubicBezTo>
                  <a:cubicBezTo>
                    <a:pt x="39649" y="-1452"/>
                    <a:pt x="29889" y="-2174"/>
                    <a:pt x="22389" y="4807"/>
                  </a:cubicBezTo>
                  <a:cubicBezTo>
                    <a:pt x="15371" y="11363"/>
                    <a:pt x="8445" y="18011"/>
                    <a:pt x="0" y="26011"/>
                  </a:cubicBezTo>
                  <a:cubicBezTo>
                    <a:pt x="10185" y="24919"/>
                    <a:pt x="19408" y="23937"/>
                    <a:pt x="28649" y="22956"/>
                  </a:cubicBezTo>
                  <a:cubicBezTo>
                    <a:pt x="28778" y="23363"/>
                    <a:pt x="28889" y="23771"/>
                    <a:pt x="29019" y="24197"/>
                  </a:cubicBezTo>
                  <a:cubicBezTo>
                    <a:pt x="26519" y="25511"/>
                    <a:pt x="24019" y="26808"/>
                    <a:pt x="19111" y="29382"/>
                  </a:cubicBezTo>
                  <a:cubicBezTo>
                    <a:pt x="30334" y="26937"/>
                    <a:pt x="38778" y="25104"/>
                    <a:pt x="47241" y="23271"/>
                  </a:cubicBezTo>
                  <a:cubicBezTo>
                    <a:pt x="47427" y="23919"/>
                    <a:pt x="47612" y="24567"/>
                    <a:pt x="47815" y="25215"/>
                  </a:cubicBezTo>
                  <a:cubicBezTo>
                    <a:pt x="46464" y="26623"/>
                    <a:pt x="45112" y="28030"/>
                    <a:pt x="43186" y="30030"/>
                  </a:cubicBezTo>
                  <a:cubicBezTo>
                    <a:pt x="49260" y="29974"/>
                    <a:pt x="54353" y="29919"/>
                    <a:pt x="60927" y="29863"/>
                  </a:cubicBezTo>
                  <a:cubicBezTo>
                    <a:pt x="57427" y="32141"/>
                    <a:pt x="55167" y="33641"/>
                    <a:pt x="51593" y="35956"/>
                  </a:cubicBezTo>
                  <a:cubicBezTo>
                    <a:pt x="61112" y="36771"/>
                    <a:pt x="68927" y="37437"/>
                    <a:pt x="76723" y="38123"/>
                  </a:cubicBezTo>
                  <a:cubicBezTo>
                    <a:pt x="76760" y="38623"/>
                    <a:pt x="76779" y="39123"/>
                    <a:pt x="76816" y="39623"/>
                  </a:cubicBezTo>
                  <a:cubicBezTo>
                    <a:pt x="74001" y="40586"/>
                    <a:pt x="71186" y="41567"/>
                    <a:pt x="68371" y="42530"/>
                  </a:cubicBezTo>
                  <a:cubicBezTo>
                    <a:pt x="68427" y="42864"/>
                    <a:pt x="68482" y="43178"/>
                    <a:pt x="68538" y="43512"/>
                  </a:cubicBezTo>
                  <a:cubicBezTo>
                    <a:pt x="74834" y="42975"/>
                    <a:pt x="81131" y="42419"/>
                    <a:pt x="87446" y="41882"/>
                  </a:cubicBezTo>
                  <a:cubicBezTo>
                    <a:pt x="87520" y="42382"/>
                    <a:pt x="87594" y="42882"/>
                    <a:pt x="87668" y="43382"/>
                  </a:cubicBezTo>
                  <a:cubicBezTo>
                    <a:pt x="83020" y="45289"/>
                    <a:pt x="78371" y="47215"/>
                    <a:pt x="73723" y="49123"/>
                  </a:cubicBezTo>
                  <a:cubicBezTo>
                    <a:pt x="73871" y="49512"/>
                    <a:pt x="74001" y="49919"/>
                    <a:pt x="74149" y="50308"/>
                  </a:cubicBezTo>
                  <a:cubicBezTo>
                    <a:pt x="81205" y="50308"/>
                    <a:pt x="88260" y="50308"/>
                    <a:pt x="95298" y="50308"/>
                  </a:cubicBezTo>
                  <a:cubicBezTo>
                    <a:pt x="95427" y="51160"/>
                    <a:pt x="95557" y="51993"/>
                    <a:pt x="95686" y="52845"/>
                  </a:cubicBezTo>
                  <a:cubicBezTo>
                    <a:pt x="93538" y="53975"/>
                    <a:pt x="91372" y="55104"/>
                    <a:pt x="89464" y="56104"/>
                  </a:cubicBezTo>
                  <a:cubicBezTo>
                    <a:pt x="97483" y="56012"/>
                    <a:pt x="105409" y="55901"/>
                    <a:pt x="113335" y="55808"/>
                  </a:cubicBezTo>
                  <a:cubicBezTo>
                    <a:pt x="113409" y="56401"/>
                    <a:pt x="113483" y="56975"/>
                    <a:pt x="113557" y="57567"/>
                  </a:cubicBezTo>
                  <a:cubicBezTo>
                    <a:pt x="108538" y="58882"/>
                    <a:pt x="103520" y="60179"/>
                    <a:pt x="98501" y="61493"/>
                  </a:cubicBezTo>
                  <a:cubicBezTo>
                    <a:pt x="98557" y="61901"/>
                    <a:pt x="98631" y="62327"/>
                    <a:pt x="98687" y="62734"/>
                  </a:cubicBezTo>
                  <a:cubicBezTo>
                    <a:pt x="106890" y="62864"/>
                    <a:pt x="115076" y="62993"/>
                    <a:pt x="123279" y="63105"/>
                  </a:cubicBezTo>
                  <a:cubicBezTo>
                    <a:pt x="123372" y="63716"/>
                    <a:pt x="123446" y="64345"/>
                    <a:pt x="123539" y="64956"/>
                  </a:cubicBezTo>
                  <a:cubicBezTo>
                    <a:pt x="121150" y="66012"/>
                    <a:pt x="118742" y="67067"/>
                    <a:pt x="114927" y="68771"/>
                  </a:cubicBezTo>
                  <a:cubicBezTo>
                    <a:pt x="121076" y="69753"/>
                    <a:pt x="125724" y="70475"/>
                    <a:pt x="132391" y="71531"/>
                  </a:cubicBezTo>
                  <a:cubicBezTo>
                    <a:pt x="126150" y="73697"/>
                    <a:pt x="121816" y="75197"/>
                    <a:pt x="115890" y="77253"/>
                  </a:cubicBezTo>
                  <a:cubicBezTo>
                    <a:pt x="122909" y="78642"/>
                    <a:pt x="128187" y="79697"/>
                    <a:pt x="133483" y="80753"/>
                  </a:cubicBezTo>
                  <a:cubicBezTo>
                    <a:pt x="133409" y="81308"/>
                    <a:pt x="133354" y="81864"/>
                    <a:pt x="133280" y="82420"/>
                  </a:cubicBezTo>
                  <a:cubicBezTo>
                    <a:pt x="128057" y="83123"/>
                    <a:pt x="122835" y="83827"/>
                    <a:pt x="114927" y="84901"/>
                  </a:cubicBezTo>
                  <a:cubicBezTo>
                    <a:pt x="123409" y="87179"/>
                    <a:pt x="129187" y="88753"/>
                    <a:pt x="134983" y="90309"/>
                  </a:cubicBezTo>
                  <a:cubicBezTo>
                    <a:pt x="134965" y="90809"/>
                    <a:pt x="134946" y="91327"/>
                    <a:pt x="134928" y="91827"/>
                  </a:cubicBezTo>
                  <a:cubicBezTo>
                    <a:pt x="128187" y="92309"/>
                    <a:pt x="121465" y="92790"/>
                    <a:pt x="114724" y="93290"/>
                  </a:cubicBezTo>
                  <a:cubicBezTo>
                    <a:pt x="114427" y="94457"/>
                    <a:pt x="114150" y="95623"/>
                    <a:pt x="113853" y="96772"/>
                  </a:cubicBezTo>
                  <a:cubicBezTo>
                    <a:pt x="119465" y="97660"/>
                    <a:pt x="125076" y="98549"/>
                    <a:pt x="130668" y="99438"/>
                  </a:cubicBezTo>
                  <a:cubicBezTo>
                    <a:pt x="130446" y="100049"/>
                    <a:pt x="130243" y="100679"/>
                    <a:pt x="130020" y="101290"/>
                  </a:cubicBezTo>
                  <a:cubicBezTo>
                    <a:pt x="127335" y="101438"/>
                    <a:pt x="124650" y="101586"/>
                    <a:pt x="120909" y="101790"/>
                  </a:cubicBezTo>
                  <a:cubicBezTo>
                    <a:pt x="123779" y="103568"/>
                    <a:pt x="125428" y="104605"/>
                    <a:pt x="129446" y="107105"/>
                  </a:cubicBezTo>
                  <a:cubicBezTo>
                    <a:pt x="123335" y="106975"/>
                    <a:pt x="120039" y="106901"/>
                    <a:pt x="114242" y="106772"/>
                  </a:cubicBezTo>
                  <a:cubicBezTo>
                    <a:pt x="118539" y="109012"/>
                    <a:pt x="120631" y="110105"/>
                    <a:pt x="122724" y="111198"/>
                  </a:cubicBezTo>
                  <a:cubicBezTo>
                    <a:pt x="122483" y="111735"/>
                    <a:pt x="122242" y="112272"/>
                    <a:pt x="122020" y="112827"/>
                  </a:cubicBezTo>
                  <a:cubicBezTo>
                    <a:pt x="112335" y="111846"/>
                    <a:pt x="102668" y="110846"/>
                    <a:pt x="90798" y="109642"/>
                  </a:cubicBezTo>
                  <a:cubicBezTo>
                    <a:pt x="97020" y="112179"/>
                    <a:pt x="101298" y="113901"/>
                    <a:pt x="105576" y="115642"/>
                  </a:cubicBezTo>
                  <a:cubicBezTo>
                    <a:pt x="105427" y="116420"/>
                    <a:pt x="105279" y="117198"/>
                    <a:pt x="105131" y="117957"/>
                  </a:cubicBezTo>
                  <a:cubicBezTo>
                    <a:pt x="96853" y="116550"/>
                    <a:pt x="88575" y="115161"/>
                    <a:pt x="79945" y="113698"/>
                  </a:cubicBezTo>
                  <a:cubicBezTo>
                    <a:pt x="80649" y="115050"/>
                    <a:pt x="81390" y="116439"/>
                    <a:pt x="83168" y="119827"/>
                  </a:cubicBezTo>
                  <a:cubicBezTo>
                    <a:pt x="71445" y="115420"/>
                    <a:pt x="61593" y="111716"/>
                    <a:pt x="51741" y="108012"/>
                  </a:cubicBezTo>
                  <a:cubicBezTo>
                    <a:pt x="52241" y="110290"/>
                    <a:pt x="53297" y="111401"/>
                    <a:pt x="54556" y="112161"/>
                  </a:cubicBezTo>
                  <a:cubicBezTo>
                    <a:pt x="72631" y="122902"/>
                    <a:pt x="92575" y="126198"/>
                    <a:pt x="113113" y="125476"/>
                  </a:cubicBezTo>
                  <a:cubicBezTo>
                    <a:pt x="139632" y="124568"/>
                    <a:pt x="161484" y="109012"/>
                    <a:pt x="185521" y="1002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78BA3472-F329-5C38-505D-09887F5F5F5E}"/>
                </a:ext>
              </a:extLst>
            </p:cNvPr>
            <p:cNvSpPr/>
            <p:nvPr/>
          </p:nvSpPr>
          <p:spPr>
            <a:xfrm>
              <a:off x="1585514" y="4842173"/>
              <a:ext cx="177268" cy="78142"/>
            </a:xfrm>
            <a:custGeom>
              <a:avLst/>
              <a:gdLst>
                <a:gd name="connsiteX0" fmla="*/ 5104 w 177268"/>
                <a:gd name="connsiteY0" fmla="*/ 39235 h 78142"/>
                <a:gd name="connsiteX1" fmla="*/ 15937 w 177268"/>
                <a:gd name="connsiteY1" fmla="*/ 27012 h 78142"/>
                <a:gd name="connsiteX2" fmla="*/ 17270 w 177268"/>
                <a:gd name="connsiteY2" fmla="*/ 28031 h 78142"/>
                <a:gd name="connsiteX3" fmla="*/ 11456 w 177268"/>
                <a:gd name="connsiteY3" fmla="*/ 43605 h 78142"/>
                <a:gd name="connsiteX4" fmla="*/ 12585 w 177268"/>
                <a:gd name="connsiteY4" fmla="*/ 44216 h 78142"/>
                <a:gd name="connsiteX5" fmla="*/ 21567 w 177268"/>
                <a:gd name="connsiteY5" fmla="*/ 29457 h 78142"/>
                <a:gd name="connsiteX6" fmla="*/ 22826 w 177268"/>
                <a:gd name="connsiteY6" fmla="*/ 30031 h 78142"/>
                <a:gd name="connsiteX7" fmla="*/ 20233 w 177268"/>
                <a:gd name="connsiteY7" fmla="*/ 43401 h 78142"/>
                <a:gd name="connsiteX8" fmla="*/ 21456 w 177268"/>
                <a:gd name="connsiteY8" fmla="*/ 44050 h 78142"/>
                <a:gd name="connsiteX9" fmla="*/ 32437 w 177268"/>
                <a:gd name="connsiteY9" fmla="*/ 25697 h 78142"/>
                <a:gd name="connsiteX10" fmla="*/ 31474 w 177268"/>
                <a:gd name="connsiteY10" fmla="*/ 39364 h 78142"/>
                <a:gd name="connsiteX11" fmla="*/ 42030 w 177268"/>
                <a:gd name="connsiteY11" fmla="*/ 26142 h 78142"/>
                <a:gd name="connsiteX12" fmla="*/ 36086 w 177268"/>
                <a:gd name="connsiteY12" fmla="*/ 47364 h 78142"/>
                <a:gd name="connsiteX13" fmla="*/ 37845 w 177268"/>
                <a:gd name="connsiteY13" fmla="*/ 47420 h 78142"/>
                <a:gd name="connsiteX14" fmla="*/ 49308 w 177268"/>
                <a:gd name="connsiteY14" fmla="*/ 29753 h 78142"/>
                <a:gd name="connsiteX15" fmla="*/ 50864 w 177268"/>
                <a:gd name="connsiteY15" fmla="*/ 30234 h 78142"/>
                <a:gd name="connsiteX16" fmla="*/ 47734 w 177268"/>
                <a:gd name="connsiteY16" fmla="*/ 45013 h 78142"/>
                <a:gd name="connsiteX17" fmla="*/ 60734 w 177268"/>
                <a:gd name="connsiteY17" fmla="*/ 26327 h 78142"/>
                <a:gd name="connsiteX18" fmla="*/ 61975 w 177268"/>
                <a:gd name="connsiteY18" fmla="*/ 27068 h 78142"/>
                <a:gd name="connsiteX19" fmla="*/ 57345 w 177268"/>
                <a:gd name="connsiteY19" fmla="*/ 43642 h 78142"/>
                <a:gd name="connsiteX20" fmla="*/ 58493 w 177268"/>
                <a:gd name="connsiteY20" fmla="*/ 44457 h 78142"/>
                <a:gd name="connsiteX21" fmla="*/ 75771 w 177268"/>
                <a:gd name="connsiteY21" fmla="*/ 24123 h 78142"/>
                <a:gd name="connsiteX22" fmla="*/ 76975 w 177268"/>
                <a:gd name="connsiteY22" fmla="*/ 25031 h 78142"/>
                <a:gd name="connsiteX23" fmla="*/ 70253 w 177268"/>
                <a:gd name="connsiteY23" fmla="*/ 43012 h 78142"/>
                <a:gd name="connsiteX24" fmla="*/ 71438 w 177268"/>
                <a:gd name="connsiteY24" fmla="*/ 43587 h 78142"/>
                <a:gd name="connsiteX25" fmla="*/ 87975 w 177268"/>
                <a:gd name="connsiteY25" fmla="*/ 24290 h 78142"/>
                <a:gd name="connsiteX26" fmla="*/ 89290 w 177268"/>
                <a:gd name="connsiteY26" fmla="*/ 25179 h 78142"/>
                <a:gd name="connsiteX27" fmla="*/ 80438 w 177268"/>
                <a:gd name="connsiteY27" fmla="*/ 43216 h 78142"/>
                <a:gd name="connsiteX28" fmla="*/ 81494 w 177268"/>
                <a:gd name="connsiteY28" fmla="*/ 43901 h 78142"/>
                <a:gd name="connsiteX29" fmla="*/ 100864 w 177268"/>
                <a:gd name="connsiteY29" fmla="*/ 26068 h 78142"/>
                <a:gd name="connsiteX30" fmla="*/ 102457 w 177268"/>
                <a:gd name="connsiteY30" fmla="*/ 27642 h 78142"/>
                <a:gd name="connsiteX31" fmla="*/ 93253 w 177268"/>
                <a:gd name="connsiteY31" fmla="*/ 43920 h 78142"/>
                <a:gd name="connsiteX32" fmla="*/ 94883 w 177268"/>
                <a:gd name="connsiteY32" fmla="*/ 45013 h 78142"/>
                <a:gd name="connsiteX33" fmla="*/ 112031 w 177268"/>
                <a:gd name="connsiteY33" fmla="*/ 31327 h 78142"/>
                <a:gd name="connsiteX34" fmla="*/ 113105 w 177268"/>
                <a:gd name="connsiteY34" fmla="*/ 32235 h 78142"/>
                <a:gd name="connsiteX35" fmla="*/ 104512 w 177268"/>
                <a:gd name="connsiteY35" fmla="*/ 46550 h 78142"/>
                <a:gd name="connsiteX36" fmla="*/ 117420 w 177268"/>
                <a:gd name="connsiteY36" fmla="*/ 35049 h 78142"/>
                <a:gd name="connsiteX37" fmla="*/ 118587 w 177268"/>
                <a:gd name="connsiteY37" fmla="*/ 36105 h 78142"/>
                <a:gd name="connsiteX38" fmla="*/ 113179 w 177268"/>
                <a:gd name="connsiteY38" fmla="*/ 46790 h 78142"/>
                <a:gd name="connsiteX39" fmla="*/ 114531 w 177268"/>
                <a:gd name="connsiteY39" fmla="*/ 47994 h 78142"/>
                <a:gd name="connsiteX40" fmla="*/ 129846 w 177268"/>
                <a:gd name="connsiteY40" fmla="*/ 35198 h 78142"/>
                <a:gd name="connsiteX41" fmla="*/ 130957 w 177268"/>
                <a:gd name="connsiteY41" fmla="*/ 36161 h 78142"/>
                <a:gd name="connsiteX42" fmla="*/ 122902 w 177268"/>
                <a:gd name="connsiteY42" fmla="*/ 50735 h 78142"/>
                <a:gd name="connsiteX43" fmla="*/ 124068 w 177268"/>
                <a:gd name="connsiteY43" fmla="*/ 51679 h 78142"/>
                <a:gd name="connsiteX44" fmla="*/ 140087 w 177268"/>
                <a:gd name="connsiteY44" fmla="*/ 38457 h 78142"/>
                <a:gd name="connsiteX45" fmla="*/ 141550 w 177268"/>
                <a:gd name="connsiteY45" fmla="*/ 39587 h 78142"/>
                <a:gd name="connsiteX46" fmla="*/ 132216 w 177268"/>
                <a:gd name="connsiteY46" fmla="*/ 53976 h 78142"/>
                <a:gd name="connsiteX47" fmla="*/ 133494 w 177268"/>
                <a:gd name="connsiteY47" fmla="*/ 55290 h 78142"/>
                <a:gd name="connsiteX48" fmla="*/ 154402 w 177268"/>
                <a:gd name="connsiteY48" fmla="*/ 42475 h 78142"/>
                <a:gd name="connsiteX49" fmla="*/ 141235 w 177268"/>
                <a:gd name="connsiteY49" fmla="*/ 61550 h 78142"/>
                <a:gd name="connsiteX50" fmla="*/ 159106 w 177268"/>
                <a:gd name="connsiteY50" fmla="*/ 52179 h 78142"/>
                <a:gd name="connsiteX51" fmla="*/ 160124 w 177268"/>
                <a:gd name="connsiteY51" fmla="*/ 53142 h 78142"/>
                <a:gd name="connsiteX52" fmla="*/ 149476 w 177268"/>
                <a:gd name="connsiteY52" fmla="*/ 67883 h 78142"/>
                <a:gd name="connsiteX53" fmla="*/ 168254 w 177268"/>
                <a:gd name="connsiteY53" fmla="*/ 61309 h 78142"/>
                <a:gd name="connsiteX54" fmla="*/ 154902 w 177268"/>
                <a:gd name="connsiteY54" fmla="*/ 75291 h 78142"/>
                <a:gd name="connsiteX55" fmla="*/ 156180 w 177268"/>
                <a:gd name="connsiteY55" fmla="*/ 78143 h 78142"/>
                <a:gd name="connsiteX56" fmla="*/ 172291 w 177268"/>
                <a:gd name="connsiteY56" fmla="*/ 71031 h 78142"/>
                <a:gd name="connsiteX57" fmla="*/ 174921 w 177268"/>
                <a:gd name="connsiteY57" fmla="*/ 48401 h 78142"/>
                <a:gd name="connsiteX58" fmla="*/ 161532 w 177268"/>
                <a:gd name="connsiteY58" fmla="*/ 23105 h 78142"/>
                <a:gd name="connsiteX59" fmla="*/ 142735 w 177268"/>
                <a:gd name="connsiteY59" fmla="*/ 11253 h 78142"/>
                <a:gd name="connsiteX60" fmla="*/ 116587 w 177268"/>
                <a:gd name="connsiteY60" fmla="*/ 2753 h 78142"/>
                <a:gd name="connsiteX61" fmla="*/ 95753 w 177268"/>
                <a:gd name="connsiteY61" fmla="*/ 1179 h 78142"/>
                <a:gd name="connsiteX62" fmla="*/ 59678 w 177268"/>
                <a:gd name="connsiteY62" fmla="*/ 1382 h 78142"/>
                <a:gd name="connsiteX63" fmla="*/ 37160 w 177268"/>
                <a:gd name="connsiteY63" fmla="*/ 4160 h 78142"/>
                <a:gd name="connsiteX64" fmla="*/ 18530 w 177268"/>
                <a:gd name="connsiteY64" fmla="*/ 9419 h 78142"/>
                <a:gd name="connsiteX65" fmla="*/ 2715 w 177268"/>
                <a:gd name="connsiteY65" fmla="*/ 17716 h 78142"/>
                <a:gd name="connsiteX66" fmla="*/ 5104 w 177268"/>
                <a:gd name="connsiteY66" fmla="*/ 39235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7268" h="78142">
                  <a:moveTo>
                    <a:pt x="5104" y="39235"/>
                  </a:moveTo>
                  <a:cubicBezTo>
                    <a:pt x="8863" y="34994"/>
                    <a:pt x="12400" y="30994"/>
                    <a:pt x="15937" y="27012"/>
                  </a:cubicBezTo>
                  <a:cubicBezTo>
                    <a:pt x="16382" y="27346"/>
                    <a:pt x="16826" y="27697"/>
                    <a:pt x="17270" y="28031"/>
                  </a:cubicBezTo>
                  <a:cubicBezTo>
                    <a:pt x="15326" y="33216"/>
                    <a:pt x="13400" y="38420"/>
                    <a:pt x="11456" y="43605"/>
                  </a:cubicBezTo>
                  <a:cubicBezTo>
                    <a:pt x="11826" y="43809"/>
                    <a:pt x="12196" y="44012"/>
                    <a:pt x="12585" y="44216"/>
                  </a:cubicBezTo>
                  <a:cubicBezTo>
                    <a:pt x="15585" y="39290"/>
                    <a:pt x="18567" y="34383"/>
                    <a:pt x="21567" y="29457"/>
                  </a:cubicBezTo>
                  <a:cubicBezTo>
                    <a:pt x="21993" y="29642"/>
                    <a:pt x="22419" y="29846"/>
                    <a:pt x="22826" y="30031"/>
                  </a:cubicBezTo>
                  <a:cubicBezTo>
                    <a:pt x="21956" y="34494"/>
                    <a:pt x="21085" y="38938"/>
                    <a:pt x="20233" y="43401"/>
                  </a:cubicBezTo>
                  <a:cubicBezTo>
                    <a:pt x="20641" y="43624"/>
                    <a:pt x="21048" y="43827"/>
                    <a:pt x="21456" y="44050"/>
                  </a:cubicBezTo>
                  <a:cubicBezTo>
                    <a:pt x="24734" y="38586"/>
                    <a:pt x="27993" y="33123"/>
                    <a:pt x="32437" y="25697"/>
                  </a:cubicBezTo>
                  <a:cubicBezTo>
                    <a:pt x="32048" y="31309"/>
                    <a:pt x="31826" y="34253"/>
                    <a:pt x="31474" y="39364"/>
                  </a:cubicBezTo>
                  <a:cubicBezTo>
                    <a:pt x="35326" y="34531"/>
                    <a:pt x="37826" y="31420"/>
                    <a:pt x="42030" y="26142"/>
                  </a:cubicBezTo>
                  <a:cubicBezTo>
                    <a:pt x="39512" y="35105"/>
                    <a:pt x="37826" y="41161"/>
                    <a:pt x="36086" y="47364"/>
                  </a:cubicBezTo>
                  <a:cubicBezTo>
                    <a:pt x="37308" y="47420"/>
                    <a:pt x="37752" y="47550"/>
                    <a:pt x="37845" y="47420"/>
                  </a:cubicBezTo>
                  <a:cubicBezTo>
                    <a:pt x="41678" y="41550"/>
                    <a:pt x="45493" y="35642"/>
                    <a:pt x="49308" y="29753"/>
                  </a:cubicBezTo>
                  <a:cubicBezTo>
                    <a:pt x="49826" y="29920"/>
                    <a:pt x="50345" y="30068"/>
                    <a:pt x="50864" y="30234"/>
                  </a:cubicBezTo>
                  <a:cubicBezTo>
                    <a:pt x="49975" y="34475"/>
                    <a:pt x="49067" y="38716"/>
                    <a:pt x="47734" y="45013"/>
                  </a:cubicBezTo>
                  <a:cubicBezTo>
                    <a:pt x="52882" y="37624"/>
                    <a:pt x="56808" y="31975"/>
                    <a:pt x="60734" y="26327"/>
                  </a:cubicBezTo>
                  <a:cubicBezTo>
                    <a:pt x="61141" y="26568"/>
                    <a:pt x="61549" y="26827"/>
                    <a:pt x="61975" y="27068"/>
                  </a:cubicBezTo>
                  <a:cubicBezTo>
                    <a:pt x="60438" y="32586"/>
                    <a:pt x="58901" y="38105"/>
                    <a:pt x="57345" y="43642"/>
                  </a:cubicBezTo>
                  <a:cubicBezTo>
                    <a:pt x="57734" y="43920"/>
                    <a:pt x="58104" y="44179"/>
                    <a:pt x="58493" y="44457"/>
                  </a:cubicBezTo>
                  <a:cubicBezTo>
                    <a:pt x="64253" y="37679"/>
                    <a:pt x="70012" y="30901"/>
                    <a:pt x="75771" y="24123"/>
                  </a:cubicBezTo>
                  <a:cubicBezTo>
                    <a:pt x="76179" y="24420"/>
                    <a:pt x="76568" y="24734"/>
                    <a:pt x="76975" y="25031"/>
                  </a:cubicBezTo>
                  <a:cubicBezTo>
                    <a:pt x="74734" y="31031"/>
                    <a:pt x="72493" y="37012"/>
                    <a:pt x="70253" y="43012"/>
                  </a:cubicBezTo>
                  <a:cubicBezTo>
                    <a:pt x="70642" y="43198"/>
                    <a:pt x="71049" y="43401"/>
                    <a:pt x="71438" y="43587"/>
                  </a:cubicBezTo>
                  <a:cubicBezTo>
                    <a:pt x="76956" y="37161"/>
                    <a:pt x="82457" y="30716"/>
                    <a:pt x="87975" y="24290"/>
                  </a:cubicBezTo>
                  <a:cubicBezTo>
                    <a:pt x="88420" y="24586"/>
                    <a:pt x="88846" y="24883"/>
                    <a:pt x="89290" y="25179"/>
                  </a:cubicBezTo>
                  <a:cubicBezTo>
                    <a:pt x="86345" y="31197"/>
                    <a:pt x="83382" y="37198"/>
                    <a:pt x="80438" y="43216"/>
                  </a:cubicBezTo>
                  <a:cubicBezTo>
                    <a:pt x="80790" y="43438"/>
                    <a:pt x="81142" y="43679"/>
                    <a:pt x="81494" y="43901"/>
                  </a:cubicBezTo>
                  <a:cubicBezTo>
                    <a:pt x="87957" y="37957"/>
                    <a:pt x="94401" y="32012"/>
                    <a:pt x="100864" y="26068"/>
                  </a:cubicBezTo>
                  <a:cubicBezTo>
                    <a:pt x="101401" y="26586"/>
                    <a:pt x="101920" y="27123"/>
                    <a:pt x="102457" y="27642"/>
                  </a:cubicBezTo>
                  <a:cubicBezTo>
                    <a:pt x="99383" y="33068"/>
                    <a:pt x="96327" y="38494"/>
                    <a:pt x="93253" y="43920"/>
                  </a:cubicBezTo>
                  <a:cubicBezTo>
                    <a:pt x="93790" y="44290"/>
                    <a:pt x="94327" y="44642"/>
                    <a:pt x="94883" y="45013"/>
                  </a:cubicBezTo>
                  <a:cubicBezTo>
                    <a:pt x="100605" y="40457"/>
                    <a:pt x="106309" y="35901"/>
                    <a:pt x="112031" y="31327"/>
                  </a:cubicBezTo>
                  <a:cubicBezTo>
                    <a:pt x="112383" y="31623"/>
                    <a:pt x="112753" y="31920"/>
                    <a:pt x="113105" y="32235"/>
                  </a:cubicBezTo>
                  <a:cubicBezTo>
                    <a:pt x="110679" y="36290"/>
                    <a:pt x="108235" y="40327"/>
                    <a:pt x="104512" y="46550"/>
                  </a:cubicBezTo>
                  <a:cubicBezTo>
                    <a:pt x="110105" y="41568"/>
                    <a:pt x="113753" y="38309"/>
                    <a:pt x="117420" y="35049"/>
                  </a:cubicBezTo>
                  <a:cubicBezTo>
                    <a:pt x="117809" y="35401"/>
                    <a:pt x="118198" y="35753"/>
                    <a:pt x="118587" y="36105"/>
                  </a:cubicBezTo>
                  <a:cubicBezTo>
                    <a:pt x="116790" y="39661"/>
                    <a:pt x="114994" y="43235"/>
                    <a:pt x="113179" y="46790"/>
                  </a:cubicBezTo>
                  <a:cubicBezTo>
                    <a:pt x="113624" y="47198"/>
                    <a:pt x="114068" y="47587"/>
                    <a:pt x="114531" y="47994"/>
                  </a:cubicBezTo>
                  <a:cubicBezTo>
                    <a:pt x="119642" y="43735"/>
                    <a:pt x="124735" y="39457"/>
                    <a:pt x="129846" y="35198"/>
                  </a:cubicBezTo>
                  <a:cubicBezTo>
                    <a:pt x="130216" y="35512"/>
                    <a:pt x="130587" y="35827"/>
                    <a:pt x="130957" y="36161"/>
                  </a:cubicBezTo>
                  <a:cubicBezTo>
                    <a:pt x="128272" y="41012"/>
                    <a:pt x="125587" y="45883"/>
                    <a:pt x="122902" y="50735"/>
                  </a:cubicBezTo>
                  <a:cubicBezTo>
                    <a:pt x="123290" y="51050"/>
                    <a:pt x="123679" y="51364"/>
                    <a:pt x="124068" y="51679"/>
                  </a:cubicBezTo>
                  <a:cubicBezTo>
                    <a:pt x="129402" y="47272"/>
                    <a:pt x="134754" y="42864"/>
                    <a:pt x="140087" y="38457"/>
                  </a:cubicBezTo>
                  <a:cubicBezTo>
                    <a:pt x="140568" y="38827"/>
                    <a:pt x="141068" y="39216"/>
                    <a:pt x="141550" y="39587"/>
                  </a:cubicBezTo>
                  <a:cubicBezTo>
                    <a:pt x="138439" y="44383"/>
                    <a:pt x="135328" y="49179"/>
                    <a:pt x="132216" y="53976"/>
                  </a:cubicBezTo>
                  <a:cubicBezTo>
                    <a:pt x="132642" y="54420"/>
                    <a:pt x="133068" y="54846"/>
                    <a:pt x="133494" y="55290"/>
                  </a:cubicBezTo>
                  <a:cubicBezTo>
                    <a:pt x="139605" y="51550"/>
                    <a:pt x="145717" y="47790"/>
                    <a:pt x="154402" y="42475"/>
                  </a:cubicBezTo>
                  <a:cubicBezTo>
                    <a:pt x="149383" y="49735"/>
                    <a:pt x="145939" y="54735"/>
                    <a:pt x="141235" y="61550"/>
                  </a:cubicBezTo>
                  <a:cubicBezTo>
                    <a:pt x="148643" y="57661"/>
                    <a:pt x="153883" y="54920"/>
                    <a:pt x="159106" y="52179"/>
                  </a:cubicBezTo>
                  <a:cubicBezTo>
                    <a:pt x="159439" y="52494"/>
                    <a:pt x="159772" y="52827"/>
                    <a:pt x="160124" y="53142"/>
                  </a:cubicBezTo>
                  <a:cubicBezTo>
                    <a:pt x="156958" y="57531"/>
                    <a:pt x="153791" y="61920"/>
                    <a:pt x="149476" y="67883"/>
                  </a:cubicBezTo>
                  <a:cubicBezTo>
                    <a:pt x="156383" y="65457"/>
                    <a:pt x="161291" y="63754"/>
                    <a:pt x="168254" y="61309"/>
                  </a:cubicBezTo>
                  <a:cubicBezTo>
                    <a:pt x="162735" y="67087"/>
                    <a:pt x="158828" y="71198"/>
                    <a:pt x="154902" y="75291"/>
                  </a:cubicBezTo>
                  <a:cubicBezTo>
                    <a:pt x="155328" y="76235"/>
                    <a:pt x="155754" y="77198"/>
                    <a:pt x="156180" y="78143"/>
                  </a:cubicBezTo>
                  <a:cubicBezTo>
                    <a:pt x="161661" y="75883"/>
                    <a:pt x="168495" y="74939"/>
                    <a:pt x="172291" y="71031"/>
                  </a:cubicBezTo>
                  <a:cubicBezTo>
                    <a:pt x="178217" y="64939"/>
                    <a:pt x="178532" y="56290"/>
                    <a:pt x="174921" y="48401"/>
                  </a:cubicBezTo>
                  <a:cubicBezTo>
                    <a:pt x="170939" y="39698"/>
                    <a:pt x="167439" y="30383"/>
                    <a:pt x="161532" y="23105"/>
                  </a:cubicBezTo>
                  <a:cubicBezTo>
                    <a:pt x="157087" y="17623"/>
                    <a:pt x="149513" y="14197"/>
                    <a:pt x="142735" y="11253"/>
                  </a:cubicBezTo>
                  <a:cubicBezTo>
                    <a:pt x="134365" y="7605"/>
                    <a:pt x="125494" y="4827"/>
                    <a:pt x="116587" y="2753"/>
                  </a:cubicBezTo>
                  <a:cubicBezTo>
                    <a:pt x="109753" y="1160"/>
                    <a:pt x="101012" y="-1581"/>
                    <a:pt x="95753" y="1179"/>
                  </a:cubicBezTo>
                  <a:cubicBezTo>
                    <a:pt x="83012" y="7882"/>
                    <a:pt x="72086" y="4808"/>
                    <a:pt x="59678" y="1382"/>
                  </a:cubicBezTo>
                  <a:cubicBezTo>
                    <a:pt x="52789" y="-525"/>
                    <a:pt x="43141" y="512"/>
                    <a:pt x="37160" y="4160"/>
                  </a:cubicBezTo>
                  <a:cubicBezTo>
                    <a:pt x="30900" y="7994"/>
                    <a:pt x="25437" y="9882"/>
                    <a:pt x="18530" y="9419"/>
                  </a:cubicBezTo>
                  <a:cubicBezTo>
                    <a:pt x="11641" y="8956"/>
                    <a:pt x="6048" y="10642"/>
                    <a:pt x="2715" y="17716"/>
                  </a:cubicBezTo>
                  <a:cubicBezTo>
                    <a:pt x="-933" y="25383"/>
                    <a:pt x="-1600" y="32290"/>
                    <a:pt x="5104" y="392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A528F33A-A38F-AB9C-9654-622ACB4F5B9B}"/>
                </a:ext>
              </a:extLst>
            </p:cNvPr>
            <p:cNvSpPr/>
            <p:nvPr/>
          </p:nvSpPr>
          <p:spPr>
            <a:xfrm>
              <a:off x="1759416" y="5192592"/>
              <a:ext cx="102658" cy="131174"/>
            </a:xfrm>
            <a:custGeom>
              <a:avLst/>
              <a:gdLst>
                <a:gd name="connsiteX0" fmla="*/ 57075 w 102658"/>
                <a:gd name="connsiteY0" fmla="*/ 7338 h 131174"/>
                <a:gd name="connsiteX1" fmla="*/ 80668 w 102658"/>
                <a:gd name="connsiteY1" fmla="*/ 19449 h 131174"/>
                <a:gd name="connsiteX2" fmla="*/ 79964 w 102658"/>
                <a:gd name="connsiteY2" fmla="*/ 21134 h 131174"/>
                <a:gd name="connsiteX3" fmla="*/ 62501 w 102658"/>
                <a:gd name="connsiteY3" fmla="*/ 17171 h 131174"/>
                <a:gd name="connsiteX4" fmla="*/ 62334 w 102658"/>
                <a:gd name="connsiteY4" fmla="*/ 18319 h 131174"/>
                <a:gd name="connsiteX5" fmla="*/ 78742 w 102658"/>
                <a:gd name="connsiteY5" fmla="*/ 27153 h 131174"/>
                <a:gd name="connsiteX6" fmla="*/ 77575 w 102658"/>
                <a:gd name="connsiteY6" fmla="*/ 29171 h 131174"/>
                <a:gd name="connsiteX7" fmla="*/ 53538 w 102658"/>
                <a:gd name="connsiteY7" fmla="*/ 25467 h 131174"/>
                <a:gd name="connsiteX8" fmla="*/ 81019 w 102658"/>
                <a:gd name="connsiteY8" fmla="*/ 46597 h 131174"/>
                <a:gd name="connsiteX9" fmla="*/ 79427 w 102658"/>
                <a:gd name="connsiteY9" fmla="*/ 48653 h 131174"/>
                <a:gd name="connsiteX10" fmla="*/ 63964 w 102658"/>
                <a:gd name="connsiteY10" fmla="*/ 39912 h 131174"/>
                <a:gd name="connsiteX11" fmla="*/ 73390 w 102658"/>
                <a:gd name="connsiteY11" fmla="*/ 53171 h 131174"/>
                <a:gd name="connsiteX12" fmla="*/ 63649 w 102658"/>
                <a:gd name="connsiteY12" fmla="*/ 48338 h 131174"/>
                <a:gd name="connsiteX13" fmla="*/ 62575 w 102658"/>
                <a:gd name="connsiteY13" fmla="*/ 49597 h 131174"/>
                <a:gd name="connsiteX14" fmla="*/ 70797 w 102658"/>
                <a:gd name="connsiteY14" fmla="*/ 59746 h 131174"/>
                <a:gd name="connsiteX15" fmla="*/ 48130 w 102658"/>
                <a:gd name="connsiteY15" fmla="*/ 49597 h 131174"/>
                <a:gd name="connsiteX16" fmla="*/ 65130 w 102658"/>
                <a:gd name="connsiteY16" fmla="*/ 71709 h 131174"/>
                <a:gd name="connsiteX17" fmla="*/ 64075 w 102658"/>
                <a:gd name="connsiteY17" fmla="*/ 72635 h 131174"/>
                <a:gd name="connsiteX18" fmla="*/ 50297 w 102658"/>
                <a:gd name="connsiteY18" fmla="*/ 62227 h 131174"/>
                <a:gd name="connsiteX19" fmla="*/ 49464 w 102658"/>
                <a:gd name="connsiteY19" fmla="*/ 63357 h 131174"/>
                <a:gd name="connsiteX20" fmla="*/ 58408 w 102658"/>
                <a:gd name="connsiteY20" fmla="*/ 78413 h 131174"/>
                <a:gd name="connsiteX21" fmla="*/ 57260 w 102658"/>
                <a:gd name="connsiteY21" fmla="*/ 79265 h 131174"/>
                <a:gd name="connsiteX22" fmla="*/ 41500 w 102658"/>
                <a:gd name="connsiteY22" fmla="*/ 65338 h 131174"/>
                <a:gd name="connsiteX23" fmla="*/ 40574 w 102658"/>
                <a:gd name="connsiteY23" fmla="*/ 66431 h 131174"/>
                <a:gd name="connsiteX24" fmla="*/ 48630 w 102658"/>
                <a:gd name="connsiteY24" fmla="*/ 81820 h 131174"/>
                <a:gd name="connsiteX25" fmla="*/ 47704 w 102658"/>
                <a:gd name="connsiteY25" fmla="*/ 82505 h 131174"/>
                <a:gd name="connsiteX26" fmla="*/ 32426 w 102658"/>
                <a:gd name="connsiteY26" fmla="*/ 68024 h 131174"/>
                <a:gd name="connsiteX27" fmla="*/ 30223 w 102658"/>
                <a:gd name="connsiteY27" fmla="*/ 69746 h 131174"/>
                <a:gd name="connsiteX28" fmla="*/ 41037 w 102658"/>
                <a:gd name="connsiteY28" fmla="*/ 90394 h 131174"/>
                <a:gd name="connsiteX29" fmla="*/ 39686 w 102658"/>
                <a:gd name="connsiteY29" fmla="*/ 90950 h 131174"/>
                <a:gd name="connsiteX30" fmla="*/ 25852 w 102658"/>
                <a:gd name="connsiteY30" fmla="*/ 75616 h 131174"/>
                <a:gd name="connsiteX31" fmla="*/ 24537 w 102658"/>
                <a:gd name="connsiteY31" fmla="*/ 76542 h 131174"/>
                <a:gd name="connsiteX32" fmla="*/ 31185 w 102658"/>
                <a:gd name="connsiteY32" fmla="*/ 95172 h 131174"/>
                <a:gd name="connsiteX33" fmla="*/ 29611 w 102658"/>
                <a:gd name="connsiteY33" fmla="*/ 95691 h 131174"/>
                <a:gd name="connsiteX34" fmla="*/ 16463 w 102658"/>
                <a:gd name="connsiteY34" fmla="*/ 77505 h 131174"/>
                <a:gd name="connsiteX35" fmla="*/ 14833 w 102658"/>
                <a:gd name="connsiteY35" fmla="*/ 78375 h 131174"/>
                <a:gd name="connsiteX36" fmla="*/ 21019 w 102658"/>
                <a:gd name="connsiteY36" fmla="*/ 99005 h 131174"/>
                <a:gd name="connsiteX37" fmla="*/ 19908 w 102658"/>
                <a:gd name="connsiteY37" fmla="*/ 99320 h 131174"/>
                <a:gd name="connsiteX38" fmla="*/ 6130 w 102658"/>
                <a:gd name="connsiteY38" fmla="*/ 78283 h 131174"/>
                <a:gd name="connsiteX39" fmla="*/ 1278 w 102658"/>
                <a:gd name="connsiteY39" fmla="*/ 93265 h 131174"/>
                <a:gd name="connsiteX40" fmla="*/ 37 w 102658"/>
                <a:gd name="connsiteY40" fmla="*/ 102820 h 131174"/>
                <a:gd name="connsiteX41" fmla="*/ 14778 w 102658"/>
                <a:gd name="connsiteY41" fmla="*/ 129506 h 131174"/>
                <a:gd name="connsiteX42" fmla="*/ 39241 w 102658"/>
                <a:gd name="connsiteY42" fmla="*/ 123043 h 131174"/>
                <a:gd name="connsiteX43" fmla="*/ 59149 w 102658"/>
                <a:gd name="connsiteY43" fmla="*/ 115617 h 131174"/>
                <a:gd name="connsiteX44" fmla="*/ 82705 w 102658"/>
                <a:gd name="connsiteY44" fmla="*/ 98117 h 131174"/>
                <a:gd name="connsiteX45" fmla="*/ 94983 w 102658"/>
                <a:gd name="connsiteY45" fmla="*/ 77802 h 131174"/>
                <a:gd name="connsiteX46" fmla="*/ 100668 w 102658"/>
                <a:gd name="connsiteY46" fmla="*/ 48264 h 131174"/>
                <a:gd name="connsiteX47" fmla="*/ 98260 w 102658"/>
                <a:gd name="connsiteY47" fmla="*/ 28579 h 131174"/>
                <a:gd name="connsiteX48" fmla="*/ 88686 w 102658"/>
                <a:gd name="connsiteY48" fmla="*/ 3226 h 131174"/>
                <a:gd name="connsiteX49" fmla="*/ 57075 w 102658"/>
                <a:gd name="connsiteY49" fmla="*/ 7338 h 13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8" h="131174">
                  <a:moveTo>
                    <a:pt x="57075" y="7338"/>
                  </a:moveTo>
                  <a:cubicBezTo>
                    <a:pt x="65056" y="11430"/>
                    <a:pt x="72853" y="15449"/>
                    <a:pt x="80668" y="19449"/>
                  </a:cubicBezTo>
                  <a:cubicBezTo>
                    <a:pt x="80427" y="20005"/>
                    <a:pt x="80205" y="20560"/>
                    <a:pt x="79964" y="21134"/>
                  </a:cubicBezTo>
                  <a:cubicBezTo>
                    <a:pt x="74149" y="19819"/>
                    <a:pt x="68334" y="18504"/>
                    <a:pt x="62501" y="17171"/>
                  </a:cubicBezTo>
                  <a:cubicBezTo>
                    <a:pt x="62445" y="17560"/>
                    <a:pt x="62390" y="17930"/>
                    <a:pt x="62334" y="18319"/>
                  </a:cubicBezTo>
                  <a:cubicBezTo>
                    <a:pt x="67797" y="21264"/>
                    <a:pt x="73279" y="24208"/>
                    <a:pt x="78742" y="27153"/>
                  </a:cubicBezTo>
                  <a:cubicBezTo>
                    <a:pt x="78353" y="27819"/>
                    <a:pt x="77964" y="28505"/>
                    <a:pt x="77575" y="29171"/>
                  </a:cubicBezTo>
                  <a:cubicBezTo>
                    <a:pt x="69964" y="28005"/>
                    <a:pt x="62353" y="26819"/>
                    <a:pt x="53538" y="25467"/>
                  </a:cubicBezTo>
                  <a:cubicBezTo>
                    <a:pt x="63741" y="33319"/>
                    <a:pt x="72371" y="39949"/>
                    <a:pt x="81019" y="46597"/>
                  </a:cubicBezTo>
                  <a:cubicBezTo>
                    <a:pt x="80482" y="47283"/>
                    <a:pt x="79945" y="47968"/>
                    <a:pt x="79427" y="48653"/>
                  </a:cubicBezTo>
                  <a:cubicBezTo>
                    <a:pt x="75112" y="46208"/>
                    <a:pt x="70797" y="43783"/>
                    <a:pt x="63964" y="39912"/>
                  </a:cubicBezTo>
                  <a:cubicBezTo>
                    <a:pt x="67945" y="45523"/>
                    <a:pt x="70223" y="48727"/>
                    <a:pt x="73390" y="53171"/>
                  </a:cubicBezTo>
                  <a:cubicBezTo>
                    <a:pt x="69167" y="51079"/>
                    <a:pt x="66408" y="49708"/>
                    <a:pt x="63649" y="48338"/>
                  </a:cubicBezTo>
                  <a:cubicBezTo>
                    <a:pt x="63297" y="48764"/>
                    <a:pt x="62945" y="49172"/>
                    <a:pt x="62575" y="49597"/>
                  </a:cubicBezTo>
                  <a:cubicBezTo>
                    <a:pt x="65019" y="52598"/>
                    <a:pt x="67445" y="55598"/>
                    <a:pt x="70797" y="59746"/>
                  </a:cubicBezTo>
                  <a:cubicBezTo>
                    <a:pt x="63056" y="56283"/>
                    <a:pt x="56704" y="53431"/>
                    <a:pt x="48130" y="49597"/>
                  </a:cubicBezTo>
                  <a:cubicBezTo>
                    <a:pt x="54945" y="58468"/>
                    <a:pt x="60038" y="65079"/>
                    <a:pt x="65130" y="71709"/>
                  </a:cubicBezTo>
                  <a:cubicBezTo>
                    <a:pt x="64778" y="72024"/>
                    <a:pt x="64427" y="72320"/>
                    <a:pt x="64075" y="72635"/>
                  </a:cubicBezTo>
                  <a:cubicBezTo>
                    <a:pt x="59482" y="69172"/>
                    <a:pt x="54890" y="65709"/>
                    <a:pt x="50297" y="62227"/>
                  </a:cubicBezTo>
                  <a:cubicBezTo>
                    <a:pt x="50019" y="62598"/>
                    <a:pt x="49741" y="62987"/>
                    <a:pt x="49464" y="63357"/>
                  </a:cubicBezTo>
                  <a:cubicBezTo>
                    <a:pt x="52445" y="68376"/>
                    <a:pt x="55427" y="73394"/>
                    <a:pt x="58408" y="78413"/>
                  </a:cubicBezTo>
                  <a:cubicBezTo>
                    <a:pt x="58019" y="78690"/>
                    <a:pt x="57649" y="78987"/>
                    <a:pt x="57260" y="79265"/>
                  </a:cubicBezTo>
                  <a:cubicBezTo>
                    <a:pt x="52001" y="74616"/>
                    <a:pt x="46760" y="69968"/>
                    <a:pt x="41500" y="65338"/>
                  </a:cubicBezTo>
                  <a:cubicBezTo>
                    <a:pt x="41186" y="65709"/>
                    <a:pt x="40889" y="66061"/>
                    <a:pt x="40574" y="66431"/>
                  </a:cubicBezTo>
                  <a:cubicBezTo>
                    <a:pt x="43260" y="71561"/>
                    <a:pt x="45945" y="76690"/>
                    <a:pt x="48630" y="81820"/>
                  </a:cubicBezTo>
                  <a:cubicBezTo>
                    <a:pt x="48315" y="82042"/>
                    <a:pt x="48019" y="82283"/>
                    <a:pt x="47704" y="82505"/>
                  </a:cubicBezTo>
                  <a:cubicBezTo>
                    <a:pt x="42612" y="77672"/>
                    <a:pt x="37519" y="72857"/>
                    <a:pt x="32426" y="68024"/>
                  </a:cubicBezTo>
                  <a:cubicBezTo>
                    <a:pt x="31685" y="68598"/>
                    <a:pt x="30945" y="69172"/>
                    <a:pt x="30223" y="69746"/>
                  </a:cubicBezTo>
                  <a:cubicBezTo>
                    <a:pt x="33834" y="76635"/>
                    <a:pt x="37445" y="83505"/>
                    <a:pt x="41037" y="90394"/>
                  </a:cubicBezTo>
                  <a:cubicBezTo>
                    <a:pt x="40593" y="90580"/>
                    <a:pt x="40149" y="90765"/>
                    <a:pt x="39686" y="90950"/>
                  </a:cubicBezTo>
                  <a:cubicBezTo>
                    <a:pt x="35074" y="85839"/>
                    <a:pt x="30463" y="80727"/>
                    <a:pt x="25852" y="75616"/>
                  </a:cubicBezTo>
                  <a:cubicBezTo>
                    <a:pt x="25408" y="75931"/>
                    <a:pt x="24982" y="76227"/>
                    <a:pt x="24537" y="76542"/>
                  </a:cubicBezTo>
                  <a:cubicBezTo>
                    <a:pt x="26760" y="82746"/>
                    <a:pt x="28963" y="88950"/>
                    <a:pt x="31185" y="95172"/>
                  </a:cubicBezTo>
                  <a:cubicBezTo>
                    <a:pt x="30667" y="95339"/>
                    <a:pt x="30130" y="95505"/>
                    <a:pt x="29611" y="95691"/>
                  </a:cubicBezTo>
                  <a:cubicBezTo>
                    <a:pt x="25222" y="89635"/>
                    <a:pt x="20833" y="83561"/>
                    <a:pt x="16463" y="77505"/>
                  </a:cubicBezTo>
                  <a:cubicBezTo>
                    <a:pt x="15926" y="77802"/>
                    <a:pt x="15370" y="78098"/>
                    <a:pt x="14833" y="78375"/>
                  </a:cubicBezTo>
                  <a:cubicBezTo>
                    <a:pt x="16889" y="85246"/>
                    <a:pt x="18963" y="92135"/>
                    <a:pt x="21019" y="99005"/>
                  </a:cubicBezTo>
                  <a:cubicBezTo>
                    <a:pt x="20648" y="99117"/>
                    <a:pt x="20278" y="99209"/>
                    <a:pt x="19908" y="99320"/>
                  </a:cubicBezTo>
                  <a:cubicBezTo>
                    <a:pt x="15593" y="92728"/>
                    <a:pt x="11259" y="86116"/>
                    <a:pt x="6130" y="78283"/>
                  </a:cubicBezTo>
                  <a:cubicBezTo>
                    <a:pt x="4000" y="84746"/>
                    <a:pt x="2370" y="88931"/>
                    <a:pt x="1278" y="93265"/>
                  </a:cubicBezTo>
                  <a:cubicBezTo>
                    <a:pt x="481" y="96357"/>
                    <a:pt x="259" y="99617"/>
                    <a:pt x="37" y="102820"/>
                  </a:cubicBezTo>
                  <a:cubicBezTo>
                    <a:pt x="-611" y="111506"/>
                    <a:pt x="7389" y="126098"/>
                    <a:pt x="14778" y="129506"/>
                  </a:cubicBezTo>
                  <a:cubicBezTo>
                    <a:pt x="24685" y="134062"/>
                    <a:pt x="31537" y="128413"/>
                    <a:pt x="39241" y="123043"/>
                  </a:cubicBezTo>
                  <a:cubicBezTo>
                    <a:pt x="44908" y="119098"/>
                    <a:pt x="52241" y="116709"/>
                    <a:pt x="59149" y="115617"/>
                  </a:cubicBezTo>
                  <a:cubicBezTo>
                    <a:pt x="70445" y="113820"/>
                    <a:pt x="77853" y="108432"/>
                    <a:pt x="82705" y="98117"/>
                  </a:cubicBezTo>
                  <a:cubicBezTo>
                    <a:pt x="86057" y="90987"/>
                    <a:pt x="90538" y="84339"/>
                    <a:pt x="94983" y="77802"/>
                  </a:cubicBezTo>
                  <a:cubicBezTo>
                    <a:pt x="101168" y="68690"/>
                    <a:pt x="105316" y="59838"/>
                    <a:pt x="100668" y="48264"/>
                  </a:cubicBezTo>
                  <a:cubicBezTo>
                    <a:pt x="98279" y="42301"/>
                    <a:pt x="97705" y="35060"/>
                    <a:pt x="98260" y="28579"/>
                  </a:cubicBezTo>
                  <a:cubicBezTo>
                    <a:pt x="99149" y="18227"/>
                    <a:pt x="98205" y="9097"/>
                    <a:pt x="88686" y="3226"/>
                  </a:cubicBezTo>
                  <a:cubicBezTo>
                    <a:pt x="79686" y="-2329"/>
                    <a:pt x="67056" y="-551"/>
                    <a:pt x="57075" y="733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37536170-CCB6-B3B3-8E19-A6F98E229774}"/>
                </a:ext>
              </a:extLst>
            </p:cNvPr>
            <p:cNvSpPr/>
            <p:nvPr/>
          </p:nvSpPr>
          <p:spPr>
            <a:xfrm>
              <a:off x="1835380" y="5024681"/>
              <a:ext cx="72513" cy="165558"/>
            </a:xfrm>
            <a:custGeom>
              <a:avLst/>
              <a:gdLst>
                <a:gd name="connsiteX0" fmla="*/ 0 w 72513"/>
                <a:gd name="connsiteY0" fmla="*/ 19450 h 165558"/>
                <a:gd name="connsiteX1" fmla="*/ 23130 w 72513"/>
                <a:gd name="connsiteY1" fmla="*/ 10265 h 165558"/>
                <a:gd name="connsiteX2" fmla="*/ 10796 w 72513"/>
                <a:gd name="connsiteY2" fmla="*/ 25506 h 165558"/>
                <a:gd name="connsiteX3" fmla="*/ 11833 w 72513"/>
                <a:gd name="connsiteY3" fmla="*/ 26987 h 165558"/>
                <a:gd name="connsiteX4" fmla="*/ 32074 w 72513"/>
                <a:gd name="connsiteY4" fmla="*/ 18765 h 165558"/>
                <a:gd name="connsiteX5" fmla="*/ 17871 w 72513"/>
                <a:gd name="connsiteY5" fmla="*/ 33043 h 165558"/>
                <a:gd name="connsiteX6" fmla="*/ 36167 w 72513"/>
                <a:gd name="connsiteY6" fmla="*/ 27432 h 165558"/>
                <a:gd name="connsiteX7" fmla="*/ 36963 w 72513"/>
                <a:gd name="connsiteY7" fmla="*/ 28543 h 165558"/>
                <a:gd name="connsiteX8" fmla="*/ 20685 w 72513"/>
                <a:gd name="connsiteY8" fmla="*/ 40654 h 165558"/>
                <a:gd name="connsiteX9" fmla="*/ 21445 w 72513"/>
                <a:gd name="connsiteY9" fmla="*/ 42377 h 165558"/>
                <a:gd name="connsiteX10" fmla="*/ 39352 w 72513"/>
                <a:gd name="connsiteY10" fmla="*/ 37191 h 165558"/>
                <a:gd name="connsiteX11" fmla="*/ 23278 w 72513"/>
                <a:gd name="connsiteY11" fmla="*/ 49099 h 165558"/>
                <a:gd name="connsiteX12" fmla="*/ 24148 w 72513"/>
                <a:gd name="connsiteY12" fmla="*/ 50803 h 165558"/>
                <a:gd name="connsiteX13" fmla="*/ 42593 w 72513"/>
                <a:gd name="connsiteY13" fmla="*/ 48673 h 165558"/>
                <a:gd name="connsiteX14" fmla="*/ 42871 w 72513"/>
                <a:gd name="connsiteY14" fmla="*/ 50710 h 165558"/>
                <a:gd name="connsiteX15" fmla="*/ 30148 w 72513"/>
                <a:gd name="connsiteY15" fmla="*/ 58414 h 165558"/>
                <a:gd name="connsiteX16" fmla="*/ 30630 w 72513"/>
                <a:gd name="connsiteY16" fmla="*/ 59599 h 165558"/>
                <a:gd name="connsiteX17" fmla="*/ 46297 w 72513"/>
                <a:gd name="connsiteY17" fmla="*/ 54877 h 165558"/>
                <a:gd name="connsiteX18" fmla="*/ 47186 w 72513"/>
                <a:gd name="connsiteY18" fmla="*/ 56395 h 165558"/>
                <a:gd name="connsiteX19" fmla="*/ 28871 w 72513"/>
                <a:gd name="connsiteY19" fmla="*/ 69692 h 165558"/>
                <a:gd name="connsiteX20" fmla="*/ 29556 w 72513"/>
                <a:gd name="connsiteY20" fmla="*/ 71062 h 165558"/>
                <a:gd name="connsiteX21" fmla="*/ 50186 w 72513"/>
                <a:gd name="connsiteY21" fmla="*/ 66062 h 165558"/>
                <a:gd name="connsiteX22" fmla="*/ 35334 w 72513"/>
                <a:gd name="connsiteY22" fmla="*/ 78970 h 165558"/>
                <a:gd name="connsiteX23" fmla="*/ 36186 w 72513"/>
                <a:gd name="connsiteY23" fmla="*/ 80377 h 165558"/>
                <a:gd name="connsiteX24" fmla="*/ 50927 w 72513"/>
                <a:gd name="connsiteY24" fmla="*/ 76655 h 165558"/>
                <a:gd name="connsiteX25" fmla="*/ 51630 w 72513"/>
                <a:gd name="connsiteY25" fmla="*/ 77896 h 165558"/>
                <a:gd name="connsiteX26" fmla="*/ 33704 w 72513"/>
                <a:gd name="connsiteY26" fmla="*/ 91785 h 165558"/>
                <a:gd name="connsiteX27" fmla="*/ 46926 w 72513"/>
                <a:gd name="connsiteY27" fmla="*/ 90062 h 165558"/>
                <a:gd name="connsiteX28" fmla="*/ 47723 w 72513"/>
                <a:gd name="connsiteY28" fmla="*/ 91488 h 165558"/>
                <a:gd name="connsiteX29" fmla="*/ 30519 w 72513"/>
                <a:gd name="connsiteY29" fmla="*/ 102062 h 165558"/>
                <a:gd name="connsiteX30" fmla="*/ 31074 w 72513"/>
                <a:gd name="connsiteY30" fmla="*/ 103544 h 165558"/>
                <a:gd name="connsiteX31" fmla="*/ 45389 w 72513"/>
                <a:gd name="connsiteY31" fmla="*/ 101155 h 165558"/>
                <a:gd name="connsiteX32" fmla="*/ 45963 w 72513"/>
                <a:gd name="connsiteY32" fmla="*/ 102785 h 165558"/>
                <a:gd name="connsiteX33" fmla="*/ 25426 w 72513"/>
                <a:gd name="connsiteY33" fmla="*/ 113544 h 165558"/>
                <a:gd name="connsiteX34" fmla="*/ 26056 w 72513"/>
                <a:gd name="connsiteY34" fmla="*/ 114859 h 165558"/>
                <a:gd name="connsiteX35" fmla="*/ 34037 w 72513"/>
                <a:gd name="connsiteY35" fmla="*/ 114026 h 165558"/>
                <a:gd name="connsiteX36" fmla="*/ 34500 w 72513"/>
                <a:gd name="connsiteY36" fmla="*/ 115415 h 165558"/>
                <a:gd name="connsiteX37" fmla="*/ 12371 w 72513"/>
                <a:gd name="connsiteY37" fmla="*/ 127026 h 165558"/>
                <a:gd name="connsiteX38" fmla="*/ 12945 w 72513"/>
                <a:gd name="connsiteY38" fmla="*/ 128989 h 165558"/>
                <a:gd name="connsiteX39" fmla="*/ 34334 w 72513"/>
                <a:gd name="connsiteY39" fmla="*/ 124322 h 165558"/>
                <a:gd name="connsiteX40" fmla="*/ 34612 w 72513"/>
                <a:gd name="connsiteY40" fmla="*/ 125470 h 165558"/>
                <a:gd name="connsiteX41" fmla="*/ 8389 w 72513"/>
                <a:gd name="connsiteY41" fmla="*/ 139211 h 165558"/>
                <a:gd name="connsiteX42" fmla="*/ 9019 w 72513"/>
                <a:gd name="connsiteY42" fmla="*/ 141100 h 165558"/>
                <a:gd name="connsiteX43" fmla="*/ 26760 w 72513"/>
                <a:gd name="connsiteY43" fmla="*/ 137619 h 165558"/>
                <a:gd name="connsiteX44" fmla="*/ 27204 w 72513"/>
                <a:gd name="connsiteY44" fmla="*/ 139100 h 165558"/>
                <a:gd name="connsiteX45" fmla="*/ 4370 w 72513"/>
                <a:gd name="connsiteY45" fmla="*/ 148693 h 165558"/>
                <a:gd name="connsiteX46" fmla="*/ 4815 w 72513"/>
                <a:gd name="connsiteY46" fmla="*/ 150082 h 165558"/>
                <a:gd name="connsiteX47" fmla="*/ 21056 w 72513"/>
                <a:gd name="connsiteY47" fmla="*/ 149137 h 165558"/>
                <a:gd name="connsiteX48" fmla="*/ 21260 w 72513"/>
                <a:gd name="connsiteY48" fmla="*/ 150452 h 165558"/>
                <a:gd name="connsiteX49" fmla="*/ 370 w 72513"/>
                <a:gd name="connsiteY49" fmla="*/ 159063 h 165558"/>
                <a:gd name="connsiteX50" fmla="*/ 8870 w 72513"/>
                <a:gd name="connsiteY50" fmla="*/ 162619 h 165558"/>
                <a:gd name="connsiteX51" fmla="*/ 18130 w 72513"/>
                <a:gd name="connsiteY51" fmla="*/ 165249 h 165558"/>
                <a:gd name="connsiteX52" fmla="*/ 41963 w 72513"/>
                <a:gd name="connsiteY52" fmla="*/ 152748 h 165558"/>
                <a:gd name="connsiteX53" fmla="*/ 57353 w 72513"/>
                <a:gd name="connsiteY53" fmla="*/ 133915 h 165558"/>
                <a:gd name="connsiteX54" fmla="*/ 68260 w 72513"/>
                <a:gd name="connsiteY54" fmla="*/ 94247 h 165558"/>
                <a:gd name="connsiteX55" fmla="*/ 69427 w 72513"/>
                <a:gd name="connsiteY55" fmla="*/ 72044 h 165558"/>
                <a:gd name="connsiteX56" fmla="*/ 63112 w 72513"/>
                <a:gd name="connsiteY56" fmla="*/ 39839 h 165558"/>
                <a:gd name="connsiteX57" fmla="*/ 52612 w 72513"/>
                <a:gd name="connsiteY57" fmla="*/ 24284 h 165558"/>
                <a:gd name="connsiteX58" fmla="*/ 25630 w 72513"/>
                <a:gd name="connsiteY58" fmla="*/ 746 h 165558"/>
                <a:gd name="connsiteX59" fmla="*/ 0 w 72513"/>
                <a:gd name="connsiteY59" fmla="*/ 19450 h 16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2513" h="165558">
                  <a:moveTo>
                    <a:pt x="0" y="19450"/>
                  </a:moveTo>
                  <a:cubicBezTo>
                    <a:pt x="7852" y="16339"/>
                    <a:pt x="14241" y="13802"/>
                    <a:pt x="23130" y="10265"/>
                  </a:cubicBezTo>
                  <a:cubicBezTo>
                    <a:pt x="17963" y="16654"/>
                    <a:pt x="14370" y="21080"/>
                    <a:pt x="10796" y="25506"/>
                  </a:cubicBezTo>
                  <a:cubicBezTo>
                    <a:pt x="11148" y="26006"/>
                    <a:pt x="11482" y="26506"/>
                    <a:pt x="11833" y="26987"/>
                  </a:cubicBezTo>
                  <a:cubicBezTo>
                    <a:pt x="17871" y="24524"/>
                    <a:pt x="23908" y="22080"/>
                    <a:pt x="32074" y="18765"/>
                  </a:cubicBezTo>
                  <a:cubicBezTo>
                    <a:pt x="26797" y="24080"/>
                    <a:pt x="23019" y="27858"/>
                    <a:pt x="17871" y="33043"/>
                  </a:cubicBezTo>
                  <a:cubicBezTo>
                    <a:pt x="25352" y="30747"/>
                    <a:pt x="30760" y="29080"/>
                    <a:pt x="36167" y="27432"/>
                  </a:cubicBezTo>
                  <a:cubicBezTo>
                    <a:pt x="36426" y="27802"/>
                    <a:pt x="36704" y="28173"/>
                    <a:pt x="36963" y="28543"/>
                  </a:cubicBezTo>
                  <a:cubicBezTo>
                    <a:pt x="31537" y="32580"/>
                    <a:pt x="26111" y="36617"/>
                    <a:pt x="20685" y="40654"/>
                  </a:cubicBezTo>
                  <a:cubicBezTo>
                    <a:pt x="20945" y="41228"/>
                    <a:pt x="21204" y="41802"/>
                    <a:pt x="21445" y="42377"/>
                  </a:cubicBezTo>
                  <a:cubicBezTo>
                    <a:pt x="26982" y="40765"/>
                    <a:pt x="32537" y="39154"/>
                    <a:pt x="39352" y="37191"/>
                  </a:cubicBezTo>
                  <a:cubicBezTo>
                    <a:pt x="33204" y="41747"/>
                    <a:pt x="28241" y="45432"/>
                    <a:pt x="23278" y="49099"/>
                  </a:cubicBezTo>
                  <a:cubicBezTo>
                    <a:pt x="23574" y="49673"/>
                    <a:pt x="23871" y="50228"/>
                    <a:pt x="24148" y="50803"/>
                  </a:cubicBezTo>
                  <a:cubicBezTo>
                    <a:pt x="30297" y="50099"/>
                    <a:pt x="36445" y="49377"/>
                    <a:pt x="42593" y="48673"/>
                  </a:cubicBezTo>
                  <a:cubicBezTo>
                    <a:pt x="42686" y="49358"/>
                    <a:pt x="42778" y="50025"/>
                    <a:pt x="42871" y="50710"/>
                  </a:cubicBezTo>
                  <a:cubicBezTo>
                    <a:pt x="38630" y="53284"/>
                    <a:pt x="34389" y="55840"/>
                    <a:pt x="30148" y="58414"/>
                  </a:cubicBezTo>
                  <a:cubicBezTo>
                    <a:pt x="30315" y="58803"/>
                    <a:pt x="30463" y="59210"/>
                    <a:pt x="30630" y="59599"/>
                  </a:cubicBezTo>
                  <a:cubicBezTo>
                    <a:pt x="35852" y="58025"/>
                    <a:pt x="41075" y="56451"/>
                    <a:pt x="46297" y="54877"/>
                  </a:cubicBezTo>
                  <a:cubicBezTo>
                    <a:pt x="46593" y="55377"/>
                    <a:pt x="46889" y="55877"/>
                    <a:pt x="47186" y="56395"/>
                  </a:cubicBezTo>
                  <a:cubicBezTo>
                    <a:pt x="41075" y="60821"/>
                    <a:pt x="34982" y="65266"/>
                    <a:pt x="28871" y="69692"/>
                  </a:cubicBezTo>
                  <a:cubicBezTo>
                    <a:pt x="29093" y="70155"/>
                    <a:pt x="29334" y="70599"/>
                    <a:pt x="29556" y="71062"/>
                  </a:cubicBezTo>
                  <a:cubicBezTo>
                    <a:pt x="35593" y="69599"/>
                    <a:pt x="41649" y="68136"/>
                    <a:pt x="50186" y="66062"/>
                  </a:cubicBezTo>
                  <a:cubicBezTo>
                    <a:pt x="43926" y="71488"/>
                    <a:pt x="39630" y="75229"/>
                    <a:pt x="35334" y="78970"/>
                  </a:cubicBezTo>
                  <a:cubicBezTo>
                    <a:pt x="35612" y="79432"/>
                    <a:pt x="35889" y="79914"/>
                    <a:pt x="36186" y="80377"/>
                  </a:cubicBezTo>
                  <a:cubicBezTo>
                    <a:pt x="41093" y="79136"/>
                    <a:pt x="46019" y="77896"/>
                    <a:pt x="50927" y="76655"/>
                  </a:cubicBezTo>
                  <a:cubicBezTo>
                    <a:pt x="51167" y="77062"/>
                    <a:pt x="51408" y="77488"/>
                    <a:pt x="51630" y="77896"/>
                  </a:cubicBezTo>
                  <a:cubicBezTo>
                    <a:pt x="46278" y="82044"/>
                    <a:pt x="40908" y="86210"/>
                    <a:pt x="33704" y="91785"/>
                  </a:cubicBezTo>
                  <a:cubicBezTo>
                    <a:pt x="39704" y="91007"/>
                    <a:pt x="43315" y="90525"/>
                    <a:pt x="46926" y="90062"/>
                  </a:cubicBezTo>
                  <a:cubicBezTo>
                    <a:pt x="47186" y="90544"/>
                    <a:pt x="47463" y="91025"/>
                    <a:pt x="47723" y="91488"/>
                  </a:cubicBezTo>
                  <a:cubicBezTo>
                    <a:pt x="41982" y="95007"/>
                    <a:pt x="36260" y="98525"/>
                    <a:pt x="30519" y="102062"/>
                  </a:cubicBezTo>
                  <a:cubicBezTo>
                    <a:pt x="30704" y="102563"/>
                    <a:pt x="30889" y="103044"/>
                    <a:pt x="31074" y="103544"/>
                  </a:cubicBezTo>
                  <a:cubicBezTo>
                    <a:pt x="35852" y="102748"/>
                    <a:pt x="40612" y="101951"/>
                    <a:pt x="45389" y="101155"/>
                  </a:cubicBezTo>
                  <a:cubicBezTo>
                    <a:pt x="45575" y="101692"/>
                    <a:pt x="45778" y="102248"/>
                    <a:pt x="45963" y="102785"/>
                  </a:cubicBezTo>
                  <a:cubicBezTo>
                    <a:pt x="39112" y="106377"/>
                    <a:pt x="32260" y="109970"/>
                    <a:pt x="25426" y="113544"/>
                  </a:cubicBezTo>
                  <a:cubicBezTo>
                    <a:pt x="25630" y="113989"/>
                    <a:pt x="25834" y="114414"/>
                    <a:pt x="26056" y="114859"/>
                  </a:cubicBezTo>
                  <a:cubicBezTo>
                    <a:pt x="28723" y="114581"/>
                    <a:pt x="31371" y="114303"/>
                    <a:pt x="34037" y="114026"/>
                  </a:cubicBezTo>
                  <a:cubicBezTo>
                    <a:pt x="34186" y="114489"/>
                    <a:pt x="34352" y="114952"/>
                    <a:pt x="34500" y="115415"/>
                  </a:cubicBezTo>
                  <a:cubicBezTo>
                    <a:pt x="27130" y="119285"/>
                    <a:pt x="19741" y="123155"/>
                    <a:pt x="12371" y="127026"/>
                  </a:cubicBezTo>
                  <a:cubicBezTo>
                    <a:pt x="12556" y="127674"/>
                    <a:pt x="12741" y="128322"/>
                    <a:pt x="12945" y="128989"/>
                  </a:cubicBezTo>
                  <a:cubicBezTo>
                    <a:pt x="20074" y="127433"/>
                    <a:pt x="27204" y="125878"/>
                    <a:pt x="34334" y="124322"/>
                  </a:cubicBezTo>
                  <a:cubicBezTo>
                    <a:pt x="34426" y="124711"/>
                    <a:pt x="34519" y="125081"/>
                    <a:pt x="34612" y="125470"/>
                  </a:cubicBezTo>
                  <a:cubicBezTo>
                    <a:pt x="25871" y="130044"/>
                    <a:pt x="17130" y="134637"/>
                    <a:pt x="8389" y="139211"/>
                  </a:cubicBezTo>
                  <a:cubicBezTo>
                    <a:pt x="8593" y="139841"/>
                    <a:pt x="8815" y="140470"/>
                    <a:pt x="9019" y="141100"/>
                  </a:cubicBezTo>
                  <a:cubicBezTo>
                    <a:pt x="14926" y="139933"/>
                    <a:pt x="20852" y="138785"/>
                    <a:pt x="26760" y="137619"/>
                  </a:cubicBezTo>
                  <a:cubicBezTo>
                    <a:pt x="26908" y="138118"/>
                    <a:pt x="27056" y="138618"/>
                    <a:pt x="27204" y="139100"/>
                  </a:cubicBezTo>
                  <a:cubicBezTo>
                    <a:pt x="19593" y="142304"/>
                    <a:pt x="11982" y="145489"/>
                    <a:pt x="4370" y="148693"/>
                  </a:cubicBezTo>
                  <a:cubicBezTo>
                    <a:pt x="4519" y="149156"/>
                    <a:pt x="4667" y="149619"/>
                    <a:pt x="4815" y="150082"/>
                  </a:cubicBezTo>
                  <a:cubicBezTo>
                    <a:pt x="10222" y="149767"/>
                    <a:pt x="15648" y="149452"/>
                    <a:pt x="21056" y="149137"/>
                  </a:cubicBezTo>
                  <a:cubicBezTo>
                    <a:pt x="21130" y="149582"/>
                    <a:pt x="21204" y="150008"/>
                    <a:pt x="21260" y="150452"/>
                  </a:cubicBezTo>
                  <a:cubicBezTo>
                    <a:pt x="14871" y="153082"/>
                    <a:pt x="8463" y="155711"/>
                    <a:pt x="370" y="159063"/>
                  </a:cubicBezTo>
                  <a:cubicBezTo>
                    <a:pt x="4370" y="160748"/>
                    <a:pt x="6556" y="161841"/>
                    <a:pt x="8870" y="162619"/>
                  </a:cubicBezTo>
                  <a:cubicBezTo>
                    <a:pt x="11908" y="163637"/>
                    <a:pt x="14982" y="164749"/>
                    <a:pt x="18130" y="165249"/>
                  </a:cubicBezTo>
                  <a:cubicBezTo>
                    <a:pt x="28426" y="166915"/>
                    <a:pt x="36593" y="161730"/>
                    <a:pt x="41963" y="152748"/>
                  </a:cubicBezTo>
                  <a:cubicBezTo>
                    <a:pt x="46093" y="145841"/>
                    <a:pt x="51297" y="139174"/>
                    <a:pt x="57353" y="133915"/>
                  </a:cubicBezTo>
                  <a:cubicBezTo>
                    <a:pt x="69538" y="123341"/>
                    <a:pt x="74223" y="109414"/>
                    <a:pt x="68260" y="94247"/>
                  </a:cubicBezTo>
                  <a:cubicBezTo>
                    <a:pt x="65168" y="86414"/>
                    <a:pt x="65593" y="79396"/>
                    <a:pt x="69427" y="72044"/>
                  </a:cubicBezTo>
                  <a:cubicBezTo>
                    <a:pt x="75390" y="60562"/>
                    <a:pt x="72408" y="48784"/>
                    <a:pt x="63112" y="39839"/>
                  </a:cubicBezTo>
                  <a:cubicBezTo>
                    <a:pt x="58667" y="35562"/>
                    <a:pt x="54427" y="30043"/>
                    <a:pt x="52612" y="24284"/>
                  </a:cubicBezTo>
                  <a:cubicBezTo>
                    <a:pt x="48278" y="10543"/>
                    <a:pt x="38297" y="3932"/>
                    <a:pt x="25630" y="746"/>
                  </a:cubicBezTo>
                  <a:cubicBezTo>
                    <a:pt x="13519" y="-2346"/>
                    <a:pt x="4148" y="4228"/>
                    <a:pt x="0" y="1945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C1741822-6CFC-507E-52F5-466FED72F6F5}"/>
                </a:ext>
              </a:extLst>
            </p:cNvPr>
            <p:cNvSpPr/>
            <p:nvPr/>
          </p:nvSpPr>
          <p:spPr>
            <a:xfrm>
              <a:off x="1458494" y="4842013"/>
              <a:ext cx="127266" cy="94272"/>
            </a:xfrm>
            <a:custGeom>
              <a:avLst/>
              <a:gdLst>
                <a:gd name="connsiteX0" fmla="*/ 42642 w 127266"/>
                <a:gd name="connsiteY0" fmla="*/ 93117 h 94272"/>
                <a:gd name="connsiteX1" fmla="*/ 18771 w 127266"/>
                <a:gd name="connsiteY1" fmla="*/ 70672 h 94272"/>
                <a:gd name="connsiteX2" fmla="*/ 19641 w 127266"/>
                <a:gd name="connsiteY2" fmla="*/ 69283 h 94272"/>
                <a:gd name="connsiteX3" fmla="*/ 33086 w 127266"/>
                <a:gd name="connsiteY3" fmla="*/ 75413 h 94272"/>
                <a:gd name="connsiteX4" fmla="*/ 33956 w 127266"/>
                <a:gd name="connsiteY4" fmla="*/ 74395 h 94272"/>
                <a:gd name="connsiteX5" fmla="*/ 21160 w 127266"/>
                <a:gd name="connsiteY5" fmla="*/ 61431 h 94272"/>
                <a:gd name="connsiteX6" fmla="*/ 22382 w 127266"/>
                <a:gd name="connsiteY6" fmla="*/ 59580 h 94272"/>
                <a:gd name="connsiteX7" fmla="*/ 41104 w 127266"/>
                <a:gd name="connsiteY7" fmla="*/ 69950 h 94272"/>
                <a:gd name="connsiteX8" fmla="*/ 41827 w 127266"/>
                <a:gd name="connsiteY8" fmla="*/ 68839 h 94272"/>
                <a:gd name="connsiteX9" fmla="*/ 29512 w 127266"/>
                <a:gd name="connsiteY9" fmla="*/ 53098 h 94272"/>
                <a:gd name="connsiteX10" fmla="*/ 30567 w 127266"/>
                <a:gd name="connsiteY10" fmla="*/ 52098 h 94272"/>
                <a:gd name="connsiteX11" fmla="*/ 48142 w 127266"/>
                <a:gd name="connsiteY11" fmla="*/ 65135 h 94272"/>
                <a:gd name="connsiteX12" fmla="*/ 37160 w 127266"/>
                <a:gd name="connsiteY12" fmla="*/ 44190 h 94272"/>
                <a:gd name="connsiteX13" fmla="*/ 38253 w 127266"/>
                <a:gd name="connsiteY13" fmla="*/ 43468 h 94272"/>
                <a:gd name="connsiteX14" fmla="*/ 51012 w 127266"/>
                <a:gd name="connsiteY14" fmla="*/ 55524 h 94272"/>
                <a:gd name="connsiteX15" fmla="*/ 52197 w 127266"/>
                <a:gd name="connsiteY15" fmla="*/ 54598 h 94272"/>
                <a:gd name="connsiteX16" fmla="*/ 42642 w 127266"/>
                <a:gd name="connsiteY16" fmla="*/ 36376 h 94272"/>
                <a:gd name="connsiteX17" fmla="*/ 44271 w 127266"/>
                <a:gd name="connsiteY17" fmla="*/ 35005 h 94272"/>
                <a:gd name="connsiteX18" fmla="*/ 55234 w 127266"/>
                <a:gd name="connsiteY18" fmla="*/ 45802 h 94272"/>
                <a:gd name="connsiteX19" fmla="*/ 48827 w 127266"/>
                <a:gd name="connsiteY19" fmla="*/ 28987 h 94272"/>
                <a:gd name="connsiteX20" fmla="*/ 61623 w 127266"/>
                <a:gd name="connsiteY20" fmla="*/ 41135 h 94272"/>
                <a:gd name="connsiteX21" fmla="*/ 71031 w 127266"/>
                <a:gd name="connsiteY21" fmla="*/ 53820 h 94272"/>
                <a:gd name="connsiteX22" fmla="*/ 73957 w 127266"/>
                <a:gd name="connsiteY22" fmla="*/ 52117 h 94272"/>
                <a:gd name="connsiteX23" fmla="*/ 71975 w 127266"/>
                <a:gd name="connsiteY23" fmla="*/ 17598 h 94272"/>
                <a:gd name="connsiteX24" fmla="*/ 74253 w 127266"/>
                <a:gd name="connsiteY24" fmla="*/ 17283 h 94272"/>
                <a:gd name="connsiteX25" fmla="*/ 82624 w 127266"/>
                <a:gd name="connsiteY25" fmla="*/ 47228 h 94272"/>
                <a:gd name="connsiteX26" fmla="*/ 86531 w 127266"/>
                <a:gd name="connsiteY26" fmla="*/ 27079 h 94272"/>
                <a:gd name="connsiteX27" fmla="*/ 88068 w 127266"/>
                <a:gd name="connsiteY27" fmla="*/ 27079 h 94272"/>
                <a:gd name="connsiteX28" fmla="*/ 90957 w 127266"/>
                <a:gd name="connsiteY28" fmla="*/ 44672 h 94272"/>
                <a:gd name="connsiteX29" fmla="*/ 92105 w 127266"/>
                <a:gd name="connsiteY29" fmla="*/ 44505 h 94272"/>
                <a:gd name="connsiteX30" fmla="*/ 94383 w 127266"/>
                <a:gd name="connsiteY30" fmla="*/ 26838 h 94272"/>
                <a:gd name="connsiteX31" fmla="*/ 97198 w 127266"/>
                <a:gd name="connsiteY31" fmla="*/ 26857 h 94272"/>
                <a:gd name="connsiteX32" fmla="*/ 98513 w 127266"/>
                <a:gd name="connsiteY32" fmla="*/ 55042 h 94272"/>
                <a:gd name="connsiteX33" fmla="*/ 100290 w 127266"/>
                <a:gd name="connsiteY33" fmla="*/ 55135 h 94272"/>
                <a:gd name="connsiteX34" fmla="*/ 103494 w 127266"/>
                <a:gd name="connsiteY34" fmla="*/ 38727 h 94272"/>
                <a:gd name="connsiteX35" fmla="*/ 104772 w 127266"/>
                <a:gd name="connsiteY35" fmla="*/ 38746 h 94272"/>
                <a:gd name="connsiteX36" fmla="*/ 105328 w 127266"/>
                <a:gd name="connsiteY36" fmla="*/ 63672 h 94272"/>
                <a:gd name="connsiteX37" fmla="*/ 107253 w 127266"/>
                <a:gd name="connsiteY37" fmla="*/ 63802 h 94272"/>
                <a:gd name="connsiteX38" fmla="*/ 110772 w 127266"/>
                <a:gd name="connsiteY38" fmla="*/ 44487 h 94272"/>
                <a:gd name="connsiteX39" fmla="*/ 112624 w 127266"/>
                <a:gd name="connsiteY39" fmla="*/ 44376 h 94272"/>
                <a:gd name="connsiteX40" fmla="*/ 114587 w 127266"/>
                <a:gd name="connsiteY40" fmla="*/ 65117 h 94272"/>
                <a:gd name="connsiteX41" fmla="*/ 115587 w 127266"/>
                <a:gd name="connsiteY41" fmla="*/ 65061 h 94272"/>
                <a:gd name="connsiteX42" fmla="*/ 118661 w 127266"/>
                <a:gd name="connsiteY42" fmla="*/ 51209 h 94272"/>
                <a:gd name="connsiteX43" fmla="*/ 121624 w 127266"/>
                <a:gd name="connsiteY43" fmla="*/ 51413 h 94272"/>
                <a:gd name="connsiteX44" fmla="*/ 120457 w 127266"/>
                <a:gd name="connsiteY44" fmla="*/ 79061 h 94272"/>
                <a:gd name="connsiteX45" fmla="*/ 117661 w 127266"/>
                <a:gd name="connsiteY45" fmla="*/ 33320 h 94272"/>
                <a:gd name="connsiteX46" fmla="*/ 102828 w 127266"/>
                <a:gd name="connsiteY46" fmla="*/ 14023 h 94272"/>
                <a:gd name="connsiteX47" fmla="*/ 75457 w 127266"/>
                <a:gd name="connsiteY47" fmla="*/ 949 h 94272"/>
                <a:gd name="connsiteX48" fmla="*/ 50179 w 127266"/>
                <a:gd name="connsiteY48" fmla="*/ 3727 h 94272"/>
                <a:gd name="connsiteX49" fmla="*/ 23104 w 127266"/>
                <a:gd name="connsiteY49" fmla="*/ 24727 h 94272"/>
                <a:gd name="connsiteX50" fmla="*/ 13326 w 127266"/>
                <a:gd name="connsiteY50" fmla="*/ 40394 h 94272"/>
                <a:gd name="connsiteX51" fmla="*/ 2493 w 127266"/>
                <a:gd name="connsiteY51" fmla="*/ 77987 h 94272"/>
                <a:gd name="connsiteX52" fmla="*/ 42642 w 127266"/>
                <a:gd name="connsiteY52" fmla="*/ 93117 h 9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7266" h="94272">
                  <a:moveTo>
                    <a:pt x="42642" y="93117"/>
                  </a:moveTo>
                  <a:cubicBezTo>
                    <a:pt x="34141" y="85117"/>
                    <a:pt x="26456" y="77895"/>
                    <a:pt x="18771" y="70672"/>
                  </a:cubicBezTo>
                  <a:cubicBezTo>
                    <a:pt x="19067" y="70209"/>
                    <a:pt x="19345" y="69746"/>
                    <a:pt x="19641" y="69283"/>
                  </a:cubicBezTo>
                  <a:cubicBezTo>
                    <a:pt x="24123" y="71321"/>
                    <a:pt x="28604" y="73376"/>
                    <a:pt x="33086" y="75413"/>
                  </a:cubicBezTo>
                  <a:cubicBezTo>
                    <a:pt x="33382" y="75080"/>
                    <a:pt x="33660" y="74728"/>
                    <a:pt x="33956" y="74395"/>
                  </a:cubicBezTo>
                  <a:cubicBezTo>
                    <a:pt x="29697" y="70080"/>
                    <a:pt x="25438" y="65746"/>
                    <a:pt x="21160" y="61431"/>
                  </a:cubicBezTo>
                  <a:cubicBezTo>
                    <a:pt x="21567" y="60820"/>
                    <a:pt x="21975" y="60191"/>
                    <a:pt x="22382" y="59580"/>
                  </a:cubicBezTo>
                  <a:cubicBezTo>
                    <a:pt x="28623" y="63043"/>
                    <a:pt x="34864" y="66506"/>
                    <a:pt x="41104" y="69950"/>
                  </a:cubicBezTo>
                  <a:cubicBezTo>
                    <a:pt x="41345" y="69580"/>
                    <a:pt x="41586" y="69209"/>
                    <a:pt x="41827" y="68839"/>
                  </a:cubicBezTo>
                  <a:cubicBezTo>
                    <a:pt x="37716" y="63598"/>
                    <a:pt x="33623" y="58339"/>
                    <a:pt x="29512" y="53098"/>
                  </a:cubicBezTo>
                  <a:cubicBezTo>
                    <a:pt x="29864" y="52765"/>
                    <a:pt x="30215" y="52431"/>
                    <a:pt x="30567" y="52098"/>
                  </a:cubicBezTo>
                  <a:cubicBezTo>
                    <a:pt x="35790" y="55968"/>
                    <a:pt x="40993" y="59839"/>
                    <a:pt x="48142" y="65135"/>
                  </a:cubicBezTo>
                  <a:cubicBezTo>
                    <a:pt x="43679" y="56617"/>
                    <a:pt x="40419" y="50394"/>
                    <a:pt x="37160" y="44190"/>
                  </a:cubicBezTo>
                  <a:cubicBezTo>
                    <a:pt x="37530" y="43950"/>
                    <a:pt x="37882" y="43709"/>
                    <a:pt x="38253" y="43468"/>
                  </a:cubicBezTo>
                  <a:cubicBezTo>
                    <a:pt x="42512" y="47487"/>
                    <a:pt x="46753" y="51505"/>
                    <a:pt x="51012" y="55524"/>
                  </a:cubicBezTo>
                  <a:cubicBezTo>
                    <a:pt x="51401" y="55209"/>
                    <a:pt x="51808" y="54894"/>
                    <a:pt x="52197" y="54598"/>
                  </a:cubicBezTo>
                  <a:cubicBezTo>
                    <a:pt x="49012" y="48524"/>
                    <a:pt x="45827" y="42450"/>
                    <a:pt x="42642" y="36376"/>
                  </a:cubicBezTo>
                  <a:cubicBezTo>
                    <a:pt x="43179" y="35913"/>
                    <a:pt x="43734" y="35450"/>
                    <a:pt x="44271" y="35005"/>
                  </a:cubicBezTo>
                  <a:cubicBezTo>
                    <a:pt x="47679" y="38357"/>
                    <a:pt x="51086" y="41727"/>
                    <a:pt x="55234" y="45802"/>
                  </a:cubicBezTo>
                  <a:cubicBezTo>
                    <a:pt x="52808" y="39450"/>
                    <a:pt x="50808" y="34227"/>
                    <a:pt x="48827" y="28987"/>
                  </a:cubicBezTo>
                  <a:cubicBezTo>
                    <a:pt x="54345" y="32357"/>
                    <a:pt x="58105" y="36672"/>
                    <a:pt x="61623" y="41135"/>
                  </a:cubicBezTo>
                  <a:cubicBezTo>
                    <a:pt x="64883" y="45265"/>
                    <a:pt x="67901" y="49598"/>
                    <a:pt x="71031" y="53820"/>
                  </a:cubicBezTo>
                  <a:cubicBezTo>
                    <a:pt x="72012" y="53246"/>
                    <a:pt x="72975" y="52672"/>
                    <a:pt x="73957" y="52117"/>
                  </a:cubicBezTo>
                  <a:cubicBezTo>
                    <a:pt x="73290" y="40616"/>
                    <a:pt x="72642" y="29098"/>
                    <a:pt x="71975" y="17598"/>
                  </a:cubicBezTo>
                  <a:cubicBezTo>
                    <a:pt x="72735" y="17486"/>
                    <a:pt x="73494" y="17394"/>
                    <a:pt x="74253" y="17283"/>
                  </a:cubicBezTo>
                  <a:cubicBezTo>
                    <a:pt x="76809" y="26431"/>
                    <a:pt x="79364" y="35598"/>
                    <a:pt x="82624" y="47228"/>
                  </a:cubicBezTo>
                  <a:cubicBezTo>
                    <a:pt x="84235" y="38950"/>
                    <a:pt x="85383" y="33005"/>
                    <a:pt x="86531" y="27079"/>
                  </a:cubicBezTo>
                  <a:cubicBezTo>
                    <a:pt x="87049" y="27079"/>
                    <a:pt x="87550" y="27079"/>
                    <a:pt x="88068" y="27079"/>
                  </a:cubicBezTo>
                  <a:cubicBezTo>
                    <a:pt x="89031" y="32950"/>
                    <a:pt x="89994" y="38802"/>
                    <a:pt x="90957" y="44672"/>
                  </a:cubicBezTo>
                  <a:cubicBezTo>
                    <a:pt x="91346" y="44616"/>
                    <a:pt x="91716" y="44561"/>
                    <a:pt x="92105" y="44505"/>
                  </a:cubicBezTo>
                  <a:cubicBezTo>
                    <a:pt x="92864" y="38616"/>
                    <a:pt x="93624" y="32727"/>
                    <a:pt x="94383" y="26838"/>
                  </a:cubicBezTo>
                  <a:cubicBezTo>
                    <a:pt x="95327" y="26838"/>
                    <a:pt x="96253" y="26857"/>
                    <a:pt x="97198" y="26857"/>
                  </a:cubicBezTo>
                  <a:cubicBezTo>
                    <a:pt x="97642" y="36246"/>
                    <a:pt x="98068" y="45654"/>
                    <a:pt x="98513" y="55042"/>
                  </a:cubicBezTo>
                  <a:cubicBezTo>
                    <a:pt x="99105" y="55080"/>
                    <a:pt x="99698" y="55098"/>
                    <a:pt x="100290" y="55135"/>
                  </a:cubicBezTo>
                  <a:cubicBezTo>
                    <a:pt x="101365" y="49672"/>
                    <a:pt x="102420" y="44190"/>
                    <a:pt x="103494" y="38727"/>
                  </a:cubicBezTo>
                  <a:cubicBezTo>
                    <a:pt x="103920" y="38727"/>
                    <a:pt x="104346" y="38746"/>
                    <a:pt x="104772" y="38746"/>
                  </a:cubicBezTo>
                  <a:cubicBezTo>
                    <a:pt x="104957" y="47061"/>
                    <a:pt x="105142" y="55357"/>
                    <a:pt x="105328" y="63672"/>
                  </a:cubicBezTo>
                  <a:cubicBezTo>
                    <a:pt x="105976" y="63709"/>
                    <a:pt x="106605" y="63765"/>
                    <a:pt x="107253" y="63802"/>
                  </a:cubicBezTo>
                  <a:cubicBezTo>
                    <a:pt x="108420" y="57357"/>
                    <a:pt x="109587" y="50931"/>
                    <a:pt x="110772" y="44487"/>
                  </a:cubicBezTo>
                  <a:cubicBezTo>
                    <a:pt x="111383" y="44450"/>
                    <a:pt x="112013" y="44413"/>
                    <a:pt x="112624" y="44376"/>
                  </a:cubicBezTo>
                  <a:cubicBezTo>
                    <a:pt x="113272" y="51283"/>
                    <a:pt x="113939" y="58209"/>
                    <a:pt x="114587" y="65117"/>
                  </a:cubicBezTo>
                  <a:cubicBezTo>
                    <a:pt x="114920" y="65098"/>
                    <a:pt x="115254" y="65080"/>
                    <a:pt x="115587" y="65061"/>
                  </a:cubicBezTo>
                  <a:cubicBezTo>
                    <a:pt x="116605" y="60450"/>
                    <a:pt x="117624" y="55820"/>
                    <a:pt x="118661" y="51209"/>
                  </a:cubicBezTo>
                  <a:cubicBezTo>
                    <a:pt x="119643" y="51283"/>
                    <a:pt x="120643" y="51357"/>
                    <a:pt x="121624" y="51413"/>
                  </a:cubicBezTo>
                  <a:cubicBezTo>
                    <a:pt x="121235" y="60654"/>
                    <a:pt x="120846" y="69895"/>
                    <a:pt x="120457" y="79061"/>
                  </a:cubicBezTo>
                  <a:cubicBezTo>
                    <a:pt x="130198" y="66302"/>
                    <a:pt x="129680" y="40894"/>
                    <a:pt x="117661" y="33320"/>
                  </a:cubicBezTo>
                  <a:cubicBezTo>
                    <a:pt x="109809" y="28375"/>
                    <a:pt x="106142" y="21709"/>
                    <a:pt x="102828" y="14023"/>
                  </a:cubicBezTo>
                  <a:cubicBezTo>
                    <a:pt x="97587" y="1857"/>
                    <a:pt x="88438" y="-2014"/>
                    <a:pt x="75457" y="949"/>
                  </a:cubicBezTo>
                  <a:cubicBezTo>
                    <a:pt x="67234" y="2820"/>
                    <a:pt x="58586" y="3875"/>
                    <a:pt x="50179" y="3727"/>
                  </a:cubicBezTo>
                  <a:cubicBezTo>
                    <a:pt x="34438" y="3431"/>
                    <a:pt x="26586" y="9709"/>
                    <a:pt x="23104" y="24727"/>
                  </a:cubicBezTo>
                  <a:cubicBezTo>
                    <a:pt x="21771" y="30468"/>
                    <a:pt x="17863" y="36579"/>
                    <a:pt x="13326" y="40394"/>
                  </a:cubicBezTo>
                  <a:cubicBezTo>
                    <a:pt x="1752" y="50135"/>
                    <a:pt x="-3489" y="66061"/>
                    <a:pt x="2493" y="77987"/>
                  </a:cubicBezTo>
                  <a:cubicBezTo>
                    <a:pt x="8252" y="89469"/>
                    <a:pt x="27271" y="97339"/>
                    <a:pt x="42642" y="9311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12C4C327-4205-7172-E018-0D8988B136B0}"/>
                </a:ext>
              </a:extLst>
            </p:cNvPr>
            <p:cNvSpPr/>
            <p:nvPr/>
          </p:nvSpPr>
          <p:spPr>
            <a:xfrm>
              <a:off x="1556969" y="4904718"/>
              <a:ext cx="92273" cy="179303"/>
            </a:xfrm>
            <a:custGeom>
              <a:avLst/>
              <a:gdLst>
                <a:gd name="connsiteX0" fmla="*/ 1352 w 92273"/>
                <a:gd name="connsiteY0" fmla="*/ 78376 h 179303"/>
                <a:gd name="connsiteX1" fmla="*/ 0 w 92273"/>
                <a:gd name="connsiteY1" fmla="*/ 93488 h 179303"/>
                <a:gd name="connsiteX2" fmla="*/ 3056 w 92273"/>
                <a:gd name="connsiteY2" fmla="*/ 94302 h 179303"/>
                <a:gd name="connsiteX3" fmla="*/ 25056 w 92273"/>
                <a:gd name="connsiteY3" fmla="*/ 47746 h 179303"/>
                <a:gd name="connsiteX4" fmla="*/ 22871 w 92273"/>
                <a:gd name="connsiteY4" fmla="*/ 61487 h 179303"/>
                <a:gd name="connsiteX5" fmla="*/ 30019 w 92273"/>
                <a:gd name="connsiteY5" fmla="*/ 49728 h 179303"/>
                <a:gd name="connsiteX6" fmla="*/ 31130 w 92273"/>
                <a:gd name="connsiteY6" fmla="*/ 50431 h 179303"/>
                <a:gd name="connsiteX7" fmla="*/ 28482 w 92273"/>
                <a:gd name="connsiteY7" fmla="*/ 66061 h 179303"/>
                <a:gd name="connsiteX8" fmla="*/ 39908 w 92273"/>
                <a:gd name="connsiteY8" fmla="*/ 47783 h 179303"/>
                <a:gd name="connsiteX9" fmla="*/ 41093 w 92273"/>
                <a:gd name="connsiteY9" fmla="*/ 48598 h 179303"/>
                <a:gd name="connsiteX10" fmla="*/ 37815 w 92273"/>
                <a:gd name="connsiteY10" fmla="*/ 64469 h 179303"/>
                <a:gd name="connsiteX11" fmla="*/ 39445 w 92273"/>
                <a:gd name="connsiteY11" fmla="*/ 64783 h 179303"/>
                <a:gd name="connsiteX12" fmla="*/ 49871 w 92273"/>
                <a:gd name="connsiteY12" fmla="*/ 49542 h 179303"/>
                <a:gd name="connsiteX13" fmla="*/ 53612 w 92273"/>
                <a:gd name="connsiteY13" fmla="*/ 51172 h 179303"/>
                <a:gd name="connsiteX14" fmla="*/ 44686 w 92273"/>
                <a:gd name="connsiteY14" fmla="*/ 72321 h 179303"/>
                <a:gd name="connsiteX15" fmla="*/ 46112 w 92273"/>
                <a:gd name="connsiteY15" fmla="*/ 72932 h 179303"/>
                <a:gd name="connsiteX16" fmla="*/ 56742 w 92273"/>
                <a:gd name="connsiteY16" fmla="*/ 59857 h 179303"/>
                <a:gd name="connsiteX17" fmla="*/ 58149 w 92273"/>
                <a:gd name="connsiteY17" fmla="*/ 60968 h 179303"/>
                <a:gd name="connsiteX18" fmla="*/ 50612 w 92273"/>
                <a:gd name="connsiteY18" fmla="*/ 81561 h 179303"/>
                <a:gd name="connsiteX19" fmla="*/ 52056 w 92273"/>
                <a:gd name="connsiteY19" fmla="*/ 82024 h 179303"/>
                <a:gd name="connsiteX20" fmla="*/ 60927 w 92273"/>
                <a:gd name="connsiteY20" fmla="*/ 69895 h 179303"/>
                <a:gd name="connsiteX21" fmla="*/ 64593 w 92273"/>
                <a:gd name="connsiteY21" fmla="*/ 71617 h 179303"/>
                <a:gd name="connsiteX22" fmla="*/ 55204 w 92273"/>
                <a:gd name="connsiteY22" fmla="*/ 92025 h 179303"/>
                <a:gd name="connsiteX23" fmla="*/ 57482 w 92273"/>
                <a:gd name="connsiteY23" fmla="*/ 92969 h 179303"/>
                <a:gd name="connsiteX24" fmla="*/ 66334 w 92273"/>
                <a:gd name="connsiteY24" fmla="*/ 82765 h 179303"/>
                <a:gd name="connsiteX25" fmla="*/ 61279 w 92273"/>
                <a:gd name="connsiteY25" fmla="*/ 102895 h 179303"/>
                <a:gd name="connsiteX26" fmla="*/ 63130 w 92273"/>
                <a:gd name="connsiteY26" fmla="*/ 103525 h 179303"/>
                <a:gd name="connsiteX27" fmla="*/ 71945 w 92273"/>
                <a:gd name="connsiteY27" fmla="*/ 92284 h 179303"/>
                <a:gd name="connsiteX28" fmla="*/ 73464 w 92273"/>
                <a:gd name="connsiteY28" fmla="*/ 93228 h 179303"/>
                <a:gd name="connsiteX29" fmla="*/ 65279 w 92273"/>
                <a:gd name="connsiteY29" fmla="*/ 115043 h 179303"/>
                <a:gd name="connsiteX30" fmla="*/ 67631 w 92273"/>
                <a:gd name="connsiteY30" fmla="*/ 115988 h 179303"/>
                <a:gd name="connsiteX31" fmla="*/ 77279 w 92273"/>
                <a:gd name="connsiteY31" fmla="*/ 107636 h 179303"/>
                <a:gd name="connsiteX32" fmla="*/ 66686 w 92273"/>
                <a:gd name="connsiteY32" fmla="*/ 137470 h 179303"/>
                <a:gd name="connsiteX33" fmla="*/ 68334 w 92273"/>
                <a:gd name="connsiteY33" fmla="*/ 138358 h 179303"/>
                <a:gd name="connsiteX34" fmla="*/ 78927 w 92273"/>
                <a:gd name="connsiteY34" fmla="*/ 126395 h 179303"/>
                <a:gd name="connsiteX35" fmla="*/ 80686 w 92273"/>
                <a:gd name="connsiteY35" fmla="*/ 127599 h 179303"/>
                <a:gd name="connsiteX36" fmla="*/ 56390 w 92273"/>
                <a:gd name="connsiteY36" fmla="*/ 179063 h 179303"/>
                <a:gd name="connsiteX37" fmla="*/ 59093 w 92273"/>
                <a:gd name="connsiteY37" fmla="*/ 179303 h 179303"/>
                <a:gd name="connsiteX38" fmla="*/ 76038 w 92273"/>
                <a:gd name="connsiteY38" fmla="*/ 165840 h 179303"/>
                <a:gd name="connsiteX39" fmla="*/ 86483 w 92273"/>
                <a:gd name="connsiteY39" fmla="*/ 121914 h 179303"/>
                <a:gd name="connsiteX40" fmla="*/ 82816 w 92273"/>
                <a:gd name="connsiteY40" fmla="*/ 93265 h 179303"/>
                <a:gd name="connsiteX41" fmla="*/ 78168 w 92273"/>
                <a:gd name="connsiteY41" fmla="*/ 73895 h 179303"/>
                <a:gd name="connsiteX42" fmla="*/ 70612 w 92273"/>
                <a:gd name="connsiteY42" fmla="*/ 46246 h 179303"/>
                <a:gd name="connsiteX43" fmla="*/ 65760 w 92273"/>
                <a:gd name="connsiteY43" fmla="*/ 26950 h 179303"/>
                <a:gd name="connsiteX44" fmla="*/ 59519 w 92273"/>
                <a:gd name="connsiteY44" fmla="*/ 10690 h 179303"/>
                <a:gd name="connsiteX45" fmla="*/ 44445 w 92273"/>
                <a:gd name="connsiteY45" fmla="*/ 1708 h 179303"/>
                <a:gd name="connsiteX46" fmla="*/ 34593 w 92273"/>
                <a:gd name="connsiteY46" fmla="*/ 9134 h 179303"/>
                <a:gd name="connsiteX47" fmla="*/ 1352 w 92273"/>
                <a:gd name="connsiteY47" fmla="*/ 78376 h 17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273" h="179303">
                  <a:moveTo>
                    <a:pt x="1352" y="78376"/>
                  </a:moveTo>
                  <a:cubicBezTo>
                    <a:pt x="519" y="83358"/>
                    <a:pt x="426" y="88450"/>
                    <a:pt x="0" y="93488"/>
                  </a:cubicBezTo>
                  <a:cubicBezTo>
                    <a:pt x="1019" y="93765"/>
                    <a:pt x="2037" y="94043"/>
                    <a:pt x="3056" y="94302"/>
                  </a:cubicBezTo>
                  <a:cubicBezTo>
                    <a:pt x="6407" y="76709"/>
                    <a:pt x="7278" y="57876"/>
                    <a:pt x="25056" y="47746"/>
                  </a:cubicBezTo>
                  <a:cubicBezTo>
                    <a:pt x="24445" y="51598"/>
                    <a:pt x="23778" y="55820"/>
                    <a:pt x="22871" y="61487"/>
                  </a:cubicBezTo>
                  <a:cubicBezTo>
                    <a:pt x="25871" y="56561"/>
                    <a:pt x="27945" y="53154"/>
                    <a:pt x="30019" y="49728"/>
                  </a:cubicBezTo>
                  <a:cubicBezTo>
                    <a:pt x="30389" y="49968"/>
                    <a:pt x="30760" y="50191"/>
                    <a:pt x="31130" y="50431"/>
                  </a:cubicBezTo>
                  <a:cubicBezTo>
                    <a:pt x="30389" y="54857"/>
                    <a:pt x="29630" y="59265"/>
                    <a:pt x="28482" y="66061"/>
                  </a:cubicBezTo>
                  <a:cubicBezTo>
                    <a:pt x="33204" y="58487"/>
                    <a:pt x="36556" y="53135"/>
                    <a:pt x="39908" y="47783"/>
                  </a:cubicBezTo>
                  <a:cubicBezTo>
                    <a:pt x="40297" y="48061"/>
                    <a:pt x="40704" y="48320"/>
                    <a:pt x="41093" y="48598"/>
                  </a:cubicBezTo>
                  <a:cubicBezTo>
                    <a:pt x="40001" y="53894"/>
                    <a:pt x="38908" y="59172"/>
                    <a:pt x="37815" y="64469"/>
                  </a:cubicBezTo>
                  <a:cubicBezTo>
                    <a:pt x="38352" y="64580"/>
                    <a:pt x="38908" y="64691"/>
                    <a:pt x="39445" y="64783"/>
                  </a:cubicBezTo>
                  <a:cubicBezTo>
                    <a:pt x="42926" y="59709"/>
                    <a:pt x="46389" y="54617"/>
                    <a:pt x="49871" y="49542"/>
                  </a:cubicBezTo>
                  <a:cubicBezTo>
                    <a:pt x="51112" y="50080"/>
                    <a:pt x="52353" y="50617"/>
                    <a:pt x="53612" y="51172"/>
                  </a:cubicBezTo>
                  <a:cubicBezTo>
                    <a:pt x="50649" y="58228"/>
                    <a:pt x="47667" y="65265"/>
                    <a:pt x="44686" y="72321"/>
                  </a:cubicBezTo>
                  <a:cubicBezTo>
                    <a:pt x="45167" y="72524"/>
                    <a:pt x="45630" y="72728"/>
                    <a:pt x="46112" y="72932"/>
                  </a:cubicBezTo>
                  <a:cubicBezTo>
                    <a:pt x="49649" y="68580"/>
                    <a:pt x="53204" y="64228"/>
                    <a:pt x="56742" y="59857"/>
                  </a:cubicBezTo>
                  <a:cubicBezTo>
                    <a:pt x="57204" y="60228"/>
                    <a:pt x="57686" y="60598"/>
                    <a:pt x="58149" y="60968"/>
                  </a:cubicBezTo>
                  <a:cubicBezTo>
                    <a:pt x="55630" y="67839"/>
                    <a:pt x="53130" y="74691"/>
                    <a:pt x="50612" y="81561"/>
                  </a:cubicBezTo>
                  <a:cubicBezTo>
                    <a:pt x="51093" y="81710"/>
                    <a:pt x="51575" y="81876"/>
                    <a:pt x="52056" y="82024"/>
                  </a:cubicBezTo>
                  <a:cubicBezTo>
                    <a:pt x="55019" y="77987"/>
                    <a:pt x="57964" y="73932"/>
                    <a:pt x="60927" y="69895"/>
                  </a:cubicBezTo>
                  <a:cubicBezTo>
                    <a:pt x="62149" y="70469"/>
                    <a:pt x="63371" y="71043"/>
                    <a:pt x="64593" y="71617"/>
                  </a:cubicBezTo>
                  <a:cubicBezTo>
                    <a:pt x="61464" y="78413"/>
                    <a:pt x="58334" y="85228"/>
                    <a:pt x="55204" y="92025"/>
                  </a:cubicBezTo>
                  <a:cubicBezTo>
                    <a:pt x="55964" y="92339"/>
                    <a:pt x="56723" y="92654"/>
                    <a:pt x="57482" y="92969"/>
                  </a:cubicBezTo>
                  <a:cubicBezTo>
                    <a:pt x="59816" y="90284"/>
                    <a:pt x="62149" y="87598"/>
                    <a:pt x="66334" y="82765"/>
                  </a:cubicBezTo>
                  <a:cubicBezTo>
                    <a:pt x="64186" y="91339"/>
                    <a:pt x="62742" y="97117"/>
                    <a:pt x="61279" y="102895"/>
                  </a:cubicBezTo>
                  <a:cubicBezTo>
                    <a:pt x="61890" y="103099"/>
                    <a:pt x="62519" y="103321"/>
                    <a:pt x="63130" y="103525"/>
                  </a:cubicBezTo>
                  <a:cubicBezTo>
                    <a:pt x="66075" y="99784"/>
                    <a:pt x="69001" y="96025"/>
                    <a:pt x="71945" y="92284"/>
                  </a:cubicBezTo>
                  <a:cubicBezTo>
                    <a:pt x="72445" y="92599"/>
                    <a:pt x="72964" y="92913"/>
                    <a:pt x="73464" y="93228"/>
                  </a:cubicBezTo>
                  <a:cubicBezTo>
                    <a:pt x="70742" y="100506"/>
                    <a:pt x="68019" y="107765"/>
                    <a:pt x="65279" y="115043"/>
                  </a:cubicBezTo>
                  <a:cubicBezTo>
                    <a:pt x="66056" y="115358"/>
                    <a:pt x="66853" y="115673"/>
                    <a:pt x="67631" y="115988"/>
                  </a:cubicBezTo>
                  <a:cubicBezTo>
                    <a:pt x="70112" y="113840"/>
                    <a:pt x="72612" y="111691"/>
                    <a:pt x="77279" y="107636"/>
                  </a:cubicBezTo>
                  <a:cubicBezTo>
                    <a:pt x="73112" y="119358"/>
                    <a:pt x="69908" y="128414"/>
                    <a:pt x="66686" y="137470"/>
                  </a:cubicBezTo>
                  <a:cubicBezTo>
                    <a:pt x="67242" y="137766"/>
                    <a:pt x="67779" y="138062"/>
                    <a:pt x="68334" y="138358"/>
                  </a:cubicBezTo>
                  <a:cubicBezTo>
                    <a:pt x="71871" y="134377"/>
                    <a:pt x="75408" y="130377"/>
                    <a:pt x="78927" y="126395"/>
                  </a:cubicBezTo>
                  <a:cubicBezTo>
                    <a:pt x="79520" y="126803"/>
                    <a:pt x="80112" y="127192"/>
                    <a:pt x="80686" y="127599"/>
                  </a:cubicBezTo>
                  <a:cubicBezTo>
                    <a:pt x="72594" y="144747"/>
                    <a:pt x="64482" y="161914"/>
                    <a:pt x="56390" y="179063"/>
                  </a:cubicBezTo>
                  <a:cubicBezTo>
                    <a:pt x="57297" y="179137"/>
                    <a:pt x="58186" y="179229"/>
                    <a:pt x="59093" y="179303"/>
                  </a:cubicBezTo>
                  <a:cubicBezTo>
                    <a:pt x="64723" y="174803"/>
                    <a:pt x="70131" y="169951"/>
                    <a:pt x="76038" y="165840"/>
                  </a:cubicBezTo>
                  <a:cubicBezTo>
                    <a:pt x="93279" y="153840"/>
                    <a:pt x="96835" y="139914"/>
                    <a:pt x="86483" y="121914"/>
                  </a:cubicBezTo>
                  <a:cubicBezTo>
                    <a:pt x="81223" y="112784"/>
                    <a:pt x="79057" y="103395"/>
                    <a:pt x="82816" y="93265"/>
                  </a:cubicBezTo>
                  <a:cubicBezTo>
                    <a:pt x="85631" y="85654"/>
                    <a:pt x="83964" y="78747"/>
                    <a:pt x="78168" y="73895"/>
                  </a:cubicBezTo>
                  <a:cubicBezTo>
                    <a:pt x="68871" y="66135"/>
                    <a:pt x="68371" y="57413"/>
                    <a:pt x="70612" y="46246"/>
                  </a:cubicBezTo>
                  <a:cubicBezTo>
                    <a:pt x="71816" y="40265"/>
                    <a:pt x="69242" y="32301"/>
                    <a:pt x="65760" y="26950"/>
                  </a:cubicBezTo>
                  <a:cubicBezTo>
                    <a:pt x="62316" y="21672"/>
                    <a:pt x="59390" y="17449"/>
                    <a:pt x="59519" y="10690"/>
                  </a:cubicBezTo>
                  <a:cubicBezTo>
                    <a:pt x="59723" y="1171"/>
                    <a:pt x="53223" y="-2458"/>
                    <a:pt x="44445" y="1708"/>
                  </a:cubicBezTo>
                  <a:cubicBezTo>
                    <a:pt x="40797" y="3449"/>
                    <a:pt x="37223" y="6060"/>
                    <a:pt x="34593" y="9134"/>
                  </a:cubicBezTo>
                  <a:cubicBezTo>
                    <a:pt x="17426" y="29264"/>
                    <a:pt x="5759" y="52135"/>
                    <a:pt x="1352" y="7837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B6B4C83A-74DE-FB94-CE72-386864A91CB4}"/>
                </a:ext>
              </a:extLst>
            </p:cNvPr>
            <p:cNvSpPr/>
            <p:nvPr/>
          </p:nvSpPr>
          <p:spPr>
            <a:xfrm>
              <a:off x="1633047" y="4899962"/>
              <a:ext cx="145726" cy="94553"/>
            </a:xfrm>
            <a:custGeom>
              <a:avLst/>
              <a:gdLst>
                <a:gd name="connsiteX0" fmla="*/ 75646 w 145726"/>
                <a:gd name="connsiteY0" fmla="*/ 9631 h 94553"/>
                <a:gd name="connsiteX1" fmla="*/ 56386 w 145726"/>
                <a:gd name="connsiteY1" fmla="*/ 3723 h 94553"/>
                <a:gd name="connsiteX2" fmla="*/ 9904 w 145726"/>
                <a:gd name="connsiteY2" fmla="*/ 12538 h 94553"/>
                <a:gd name="connsiteX3" fmla="*/ 4275 w 145726"/>
                <a:gd name="connsiteY3" fmla="*/ 47853 h 94553"/>
                <a:gd name="connsiteX4" fmla="*/ 15238 w 145726"/>
                <a:gd name="connsiteY4" fmla="*/ 30872 h 94553"/>
                <a:gd name="connsiteX5" fmla="*/ 16201 w 145726"/>
                <a:gd name="connsiteY5" fmla="*/ 38242 h 94553"/>
                <a:gd name="connsiteX6" fmla="*/ 29182 w 145726"/>
                <a:gd name="connsiteY6" fmla="*/ 28390 h 94553"/>
                <a:gd name="connsiteX7" fmla="*/ 30238 w 145726"/>
                <a:gd name="connsiteY7" fmla="*/ 29798 h 94553"/>
                <a:gd name="connsiteX8" fmla="*/ 25793 w 145726"/>
                <a:gd name="connsiteY8" fmla="*/ 39650 h 94553"/>
                <a:gd name="connsiteX9" fmla="*/ 48257 w 145726"/>
                <a:gd name="connsiteY9" fmla="*/ 23964 h 94553"/>
                <a:gd name="connsiteX10" fmla="*/ 49442 w 145726"/>
                <a:gd name="connsiteY10" fmla="*/ 25594 h 94553"/>
                <a:gd name="connsiteX11" fmla="*/ 44053 w 145726"/>
                <a:gd name="connsiteY11" fmla="*/ 34075 h 94553"/>
                <a:gd name="connsiteX12" fmla="*/ 62794 w 145726"/>
                <a:gd name="connsiteY12" fmla="*/ 24242 h 94553"/>
                <a:gd name="connsiteX13" fmla="*/ 63701 w 145726"/>
                <a:gd name="connsiteY13" fmla="*/ 25575 h 94553"/>
                <a:gd name="connsiteX14" fmla="*/ 53461 w 145726"/>
                <a:gd name="connsiteY14" fmla="*/ 34687 h 94553"/>
                <a:gd name="connsiteX15" fmla="*/ 54016 w 145726"/>
                <a:gd name="connsiteY15" fmla="*/ 35464 h 94553"/>
                <a:gd name="connsiteX16" fmla="*/ 71498 w 145726"/>
                <a:gd name="connsiteY16" fmla="*/ 27705 h 94553"/>
                <a:gd name="connsiteX17" fmla="*/ 72405 w 145726"/>
                <a:gd name="connsiteY17" fmla="*/ 29686 h 94553"/>
                <a:gd name="connsiteX18" fmla="*/ 64349 w 145726"/>
                <a:gd name="connsiteY18" fmla="*/ 37983 h 94553"/>
                <a:gd name="connsiteX19" fmla="*/ 82072 w 145726"/>
                <a:gd name="connsiteY19" fmla="*/ 32909 h 94553"/>
                <a:gd name="connsiteX20" fmla="*/ 75979 w 145726"/>
                <a:gd name="connsiteY20" fmla="*/ 40520 h 94553"/>
                <a:gd name="connsiteX21" fmla="*/ 94109 w 145726"/>
                <a:gd name="connsiteY21" fmla="*/ 34261 h 94553"/>
                <a:gd name="connsiteX22" fmla="*/ 94720 w 145726"/>
                <a:gd name="connsiteY22" fmla="*/ 35964 h 94553"/>
                <a:gd name="connsiteX23" fmla="*/ 89924 w 145726"/>
                <a:gd name="connsiteY23" fmla="*/ 40094 h 94553"/>
                <a:gd name="connsiteX24" fmla="*/ 106054 w 145726"/>
                <a:gd name="connsiteY24" fmla="*/ 40464 h 94553"/>
                <a:gd name="connsiteX25" fmla="*/ 89998 w 145726"/>
                <a:gd name="connsiteY25" fmla="*/ 47946 h 94553"/>
                <a:gd name="connsiteX26" fmla="*/ 106998 w 145726"/>
                <a:gd name="connsiteY26" fmla="*/ 47631 h 94553"/>
                <a:gd name="connsiteX27" fmla="*/ 107165 w 145726"/>
                <a:gd name="connsiteY27" fmla="*/ 48816 h 94553"/>
                <a:gd name="connsiteX28" fmla="*/ 97906 w 145726"/>
                <a:gd name="connsiteY28" fmla="*/ 52965 h 94553"/>
                <a:gd name="connsiteX29" fmla="*/ 120498 w 145726"/>
                <a:gd name="connsiteY29" fmla="*/ 53909 h 94553"/>
                <a:gd name="connsiteX30" fmla="*/ 120665 w 145726"/>
                <a:gd name="connsiteY30" fmla="*/ 55650 h 94553"/>
                <a:gd name="connsiteX31" fmla="*/ 109054 w 145726"/>
                <a:gd name="connsiteY31" fmla="*/ 59039 h 94553"/>
                <a:gd name="connsiteX32" fmla="*/ 124295 w 145726"/>
                <a:gd name="connsiteY32" fmla="*/ 62817 h 94553"/>
                <a:gd name="connsiteX33" fmla="*/ 124091 w 145726"/>
                <a:gd name="connsiteY33" fmla="*/ 64446 h 94553"/>
                <a:gd name="connsiteX34" fmla="*/ 111776 w 145726"/>
                <a:gd name="connsiteY34" fmla="*/ 66705 h 94553"/>
                <a:gd name="connsiteX35" fmla="*/ 111128 w 145726"/>
                <a:gd name="connsiteY35" fmla="*/ 70594 h 94553"/>
                <a:gd name="connsiteX36" fmla="*/ 131424 w 145726"/>
                <a:gd name="connsiteY36" fmla="*/ 74057 h 94553"/>
                <a:gd name="connsiteX37" fmla="*/ 130980 w 145726"/>
                <a:gd name="connsiteY37" fmla="*/ 75761 h 94553"/>
                <a:gd name="connsiteX38" fmla="*/ 114721 w 145726"/>
                <a:gd name="connsiteY38" fmla="*/ 76243 h 94553"/>
                <a:gd name="connsiteX39" fmla="*/ 114591 w 145726"/>
                <a:gd name="connsiteY39" fmla="*/ 78076 h 94553"/>
                <a:gd name="connsiteX40" fmla="*/ 130184 w 145726"/>
                <a:gd name="connsiteY40" fmla="*/ 85372 h 94553"/>
                <a:gd name="connsiteX41" fmla="*/ 129684 w 145726"/>
                <a:gd name="connsiteY41" fmla="*/ 86669 h 94553"/>
                <a:gd name="connsiteX42" fmla="*/ 114387 w 145726"/>
                <a:gd name="connsiteY42" fmla="*/ 85761 h 94553"/>
                <a:gd name="connsiteX43" fmla="*/ 138776 w 145726"/>
                <a:gd name="connsiteY43" fmla="*/ 90947 h 94553"/>
                <a:gd name="connsiteX44" fmla="*/ 138647 w 145726"/>
                <a:gd name="connsiteY44" fmla="*/ 48465 h 94553"/>
                <a:gd name="connsiteX45" fmla="*/ 102980 w 145726"/>
                <a:gd name="connsiteY45" fmla="*/ 28038 h 94553"/>
                <a:gd name="connsiteX46" fmla="*/ 91202 w 145726"/>
                <a:gd name="connsiteY46" fmla="*/ 20260 h 94553"/>
                <a:gd name="connsiteX47" fmla="*/ 75646 w 145726"/>
                <a:gd name="connsiteY47" fmla="*/ 9631 h 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5726" h="94553">
                  <a:moveTo>
                    <a:pt x="75646" y="9631"/>
                  </a:moveTo>
                  <a:cubicBezTo>
                    <a:pt x="69609" y="6834"/>
                    <a:pt x="62498" y="6390"/>
                    <a:pt x="56386" y="3723"/>
                  </a:cubicBezTo>
                  <a:cubicBezTo>
                    <a:pt x="38701" y="-3999"/>
                    <a:pt x="23608" y="945"/>
                    <a:pt x="9904" y="12538"/>
                  </a:cubicBezTo>
                  <a:cubicBezTo>
                    <a:pt x="-725" y="21538"/>
                    <a:pt x="-3114" y="37650"/>
                    <a:pt x="4275" y="47853"/>
                  </a:cubicBezTo>
                  <a:cubicBezTo>
                    <a:pt x="7682" y="42575"/>
                    <a:pt x="11034" y="37372"/>
                    <a:pt x="15238" y="30872"/>
                  </a:cubicBezTo>
                  <a:cubicBezTo>
                    <a:pt x="15738" y="34668"/>
                    <a:pt x="15960" y="36409"/>
                    <a:pt x="16201" y="38242"/>
                  </a:cubicBezTo>
                  <a:cubicBezTo>
                    <a:pt x="21016" y="34575"/>
                    <a:pt x="25108" y="31483"/>
                    <a:pt x="29182" y="28390"/>
                  </a:cubicBezTo>
                  <a:cubicBezTo>
                    <a:pt x="29534" y="28853"/>
                    <a:pt x="29886" y="29335"/>
                    <a:pt x="30238" y="29798"/>
                  </a:cubicBezTo>
                  <a:cubicBezTo>
                    <a:pt x="28905" y="32742"/>
                    <a:pt x="27590" y="35668"/>
                    <a:pt x="25793" y="39650"/>
                  </a:cubicBezTo>
                  <a:cubicBezTo>
                    <a:pt x="34034" y="33890"/>
                    <a:pt x="41145" y="28927"/>
                    <a:pt x="48257" y="23964"/>
                  </a:cubicBezTo>
                  <a:cubicBezTo>
                    <a:pt x="48646" y="24501"/>
                    <a:pt x="49053" y="25057"/>
                    <a:pt x="49442" y="25594"/>
                  </a:cubicBezTo>
                  <a:cubicBezTo>
                    <a:pt x="47942" y="27964"/>
                    <a:pt x="46442" y="30316"/>
                    <a:pt x="44053" y="34075"/>
                  </a:cubicBezTo>
                  <a:cubicBezTo>
                    <a:pt x="51405" y="30223"/>
                    <a:pt x="57090" y="27242"/>
                    <a:pt x="62794" y="24242"/>
                  </a:cubicBezTo>
                  <a:cubicBezTo>
                    <a:pt x="63090" y="24686"/>
                    <a:pt x="63387" y="25131"/>
                    <a:pt x="63701" y="25575"/>
                  </a:cubicBezTo>
                  <a:cubicBezTo>
                    <a:pt x="60294" y="28612"/>
                    <a:pt x="56868" y="31649"/>
                    <a:pt x="53461" y="34687"/>
                  </a:cubicBezTo>
                  <a:cubicBezTo>
                    <a:pt x="53646" y="34946"/>
                    <a:pt x="53831" y="35205"/>
                    <a:pt x="54016" y="35464"/>
                  </a:cubicBezTo>
                  <a:cubicBezTo>
                    <a:pt x="59849" y="32872"/>
                    <a:pt x="65664" y="30298"/>
                    <a:pt x="71498" y="27705"/>
                  </a:cubicBezTo>
                  <a:cubicBezTo>
                    <a:pt x="71794" y="28372"/>
                    <a:pt x="72109" y="29020"/>
                    <a:pt x="72405" y="29686"/>
                  </a:cubicBezTo>
                  <a:cubicBezTo>
                    <a:pt x="70053" y="32112"/>
                    <a:pt x="67683" y="34538"/>
                    <a:pt x="64349" y="37983"/>
                  </a:cubicBezTo>
                  <a:cubicBezTo>
                    <a:pt x="70683" y="36168"/>
                    <a:pt x="75590" y="34761"/>
                    <a:pt x="82072" y="32909"/>
                  </a:cubicBezTo>
                  <a:cubicBezTo>
                    <a:pt x="79424" y="36224"/>
                    <a:pt x="77924" y="38075"/>
                    <a:pt x="75979" y="40520"/>
                  </a:cubicBezTo>
                  <a:cubicBezTo>
                    <a:pt x="82739" y="38187"/>
                    <a:pt x="88424" y="36224"/>
                    <a:pt x="94109" y="34261"/>
                  </a:cubicBezTo>
                  <a:cubicBezTo>
                    <a:pt x="94313" y="34835"/>
                    <a:pt x="94517" y="35390"/>
                    <a:pt x="94720" y="35964"/>
                  </a:cubicBezTo>
                  <a:cubicBezTo>
                    <a:pt x="93257" y="37224"/>
                    <a:pt x="91794" y="38483"/>
                    <a:pt x="89924" y="40094"/>
                  </a:cubicBezTo>
                  <a:cubicBezTo>
                    <a:pt x="94961" y="40205"/>
                    <a:pt x="99239" y="40298"/>
                    <a:pt x="106054" y="40464"/>
                  </a:cubicBezTo>
                  <a:cubicBezTo>
                    <a:pt x="99739" y="43409"/>
                    <a:pt x="95887" y="45205"/>
                    <a:pt x="89998" y="47946"/>
                  </a:cubicBezTo>
                  <a:cubicBezTo>
                    <a:pt x="97220" y="47816"/>
                    <a:pt x="102109" y="47724"/>
                    <a:pt x="106998" y="47631"/>
                  </a:cubicBezTo>
                  <a:cubicBezTo>
                    <a:pt x="107054" y="48020"/>
                    <a:pt x="107109" y="48427"/>
                    <a:pt x="107165" y="48816"/>
                  </a:cubicBezTo>
                  <a:cubicBezTo>
                    <a:pt x="104609" y="49965"/>
                    <a:pt x="102072" y="51094"/>
                    <a:pt x="97906" y="52965"/>
                  </a:cubicBezTo>
                  <a:cubicBezTo>
                    <a:pt x="106720" y="53335"/>
                    <a:pt x="113609" y="53613"/>
                    <a:pt x="120498" y="53909"/>
                  </a:cubicBezTo>
                  <a:cubicBezTo>
                    <a:pt x="120554" y="54483"/>
                    <a:pt x="120610" y="55076"/>
                    <a:pt x="120665" y="55650"/>
                  </a:cubicBezTo>
                  <a:cubicBezTo>
                    <a:pt x="117054" y="56705"/>
                    <a:pt x="113443" y="57761"/>
                    <a:pt x="109054" y="59039"/>
                  </a:cubicBezTo>
                  <a:cubicBezTo>
                    <a:pt x="114869" y="60483"/>
                    <a:pt x="119591" y="61650"/>
                    <a:pt x="124295" y="62817"/>
                  </a:cubicBezTo>
                  <a:cubicBezTo>
                    <a:pt x="124221" y="63354"/>
                    <a:pt x="124147" y="63909"/>
                    <a:pt x="124091" y="64446"/>
                  </a:cubicBezTo>
                  <a:cubicBezTo>
                    <a:pt x="119980" y="65205"/>
                    <a:pt x="115887" y="65965"/>
                    <a:pt x="111776" y="66705"/>
                  </a:cubicBezTo>
                  <a:cubicBezTo>
                    <a:pt x="111554" y="68002"/>
                    <a:pt x="111350" y="69298"/>
                    <a:pt x="111128" y="70594"/>
                  </a:cubicBezTo>
                  <a:cubicBezTo>
                    <a:pt x="117887" y="71743"/>
                    <a:pt x="124665" y="72909"/>
                    <a:pt x="131424" y="74057"/>
                  </a:cubicBezTo>
                  <a:cubicBezTo>
                    <a:pt x="131276" y="74632"/>
                    <a:pt x="131128" y="75206"/>
                    <a:pt x="130980" y="75761"/>
                  </a:cubicBezTo>
                  <a:cubicBezTo>
                    <a:pt x="125554" y="75928"/>
                    <a:pt x="120147" y="76076"/>
                    <a:pt x="114721" y="76243"/>
                  </a:cubicBezTo>
                  <a:cubicBezTo>
                    <a:pt x="114684" y="76854"/>
                    <a:pt x="114628" y="77465"/>
                    <a:pt x="114591" y="78076"/>
                  </a:cubicBezTo>
                  <a:cubicBezTo>
                    <a:pt x="119795" y="80502"/>
                    <a:pt x="124980" y="82946"/>
                    <a:pt x="130184" y="85372"/>
                  </a:cubicBezTo>
                  <a:cubicBezTo>
                    <a:pt x="130017" y="85798"/>
                    <a:pt x="129850" y="86224"/>
                    <a:pt x="129684" y="86669"/>
                  </a:cubicBezTo>
                  <a:cubicBezTo>
                    <a:pt x="124647" y="86372"/>
                    <a:pt x="119609" y="86076"/>
                    <a:pt x="114387" y="85761"/>
                  </a:cubicBezTo>
                  <a:cubicBezTo>
                    <a:pt x="119721" y="95132"/>
                    <a:pt x="130313" y="97261"/>
                    <a:pt x="138776" y="90947"/>
                  </a:cubicBezTo>
                  <a:cubicBezTo>
                    <a:pt x="147777" y="84224"/>
                    <a:pt x="148351" y="55039"/>
                    <a:pt x="138647" y="48465"/>
                  </a:cubicBezTo>
                  <a:cubicBezTo>
                    <a:pt x="127332" y="40816"/>
                    <a:pt x="114869" y="34890"/>
                    <a:pt x="102980" y="28038"/>
                  </a:cubicBezTo>
                  <a:cubicBezTo>
                    <a:pt x="98906" y="25686"/>
                    <a:pt x="95072" y="22927"/>
                    <a:pt x="91202" y="20260"/>
                  </a:cubicBezTo>
                  <a:cubicBezTo>
                    <a:pt x="86016" y="16686"/>
                    <a:pt x="81257" y="12242"/>
                    <a:pt x="75646" y="963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17ADE532-F084-6860-FB2E-5EAC8F9D4991}"/>
                </a:ext>
              </a:extLst>
            </p:cNvPr>
            <p:cNvSpPr/>
            <p:nvPr/>
          </p:nvSpPr>
          <p:spPr>
            <a:xfrm>
              <a:off x="1777553" y="5004629"/>
              <a:ext cx="74866" cy="148936"/>
            </a:xfrm>
            <a:custGeom>
              <a:avLst/>
              <a:gdLst>
                <a:gd name="connsiteX0" fmla="*/ 35531 w 74866"/>
                <a:gd name="connsiteY0" fmla="*/ 13632 h 148936"/>
                <a:gd name="connsiteX1" fmla="*/ 8604 w 74866"/>
                <a:gd name="connsiteY1" fmla="*/ 1410 h 148936"/>
                <a:gd name="connsiteX2" fmla="*/ 123 w 74866"/>
                <a:gd name="connsiteY2" fmla="*/ 11151 h 148936"/>
                <a:gd name="connsiteX3" fmla="*/ 10512 w 74866"/>
                <a:gd name="connsiteY3" fmla="*/ 23392 h 148936"/>
                <a:gd name="connsiteX4" fmla="*/ 13253 w 74866"/>
                <a:gd name="connsiteY4" fmla="*/ 9873 h 148936"/>
                <a:gd name="connsiteX5" fmla="*/ 17253 w 74866"/>
                <a:gd name="connsiteY5" fmla="*/ 22762 h 148936"/>
                <a:gd name="connsiteX6" fmla="*/ 22419 w 74866"/>
                <a:gd name="connsiteY6" fmla="*/ 16151 h 148936"/>
                <a:gd name="connsiteX7" fmla="*/ 21864 w 74866"/>
                <a:gd name="connsiteY7" fmla="*/ 26558 h 148936"/>
                <a:gd name="connsiteX8" fmla="*/ 27419 w 74866"/>
                <a:gd name="connsiteY8" fmla="*/ 18447 h 148936"/>
                <a:gd name="connsiteX9" fmla="*/ 27845 w 74866"/>
                <a:gd name="connsiteY9" fmla="*/ 33447 h 148936"/>
                <a:gd name="connsiteX10" fmla="*/ 34253 w 74866"/>
                <a:gd name="connsiteY10" fmla="*/ 26336 h 148936"/>
                <a:gd name="connsiteX11" fmla="*/ 29956 w 74866"/>
                <a:gd name="connsiteY11" fmla="*/ 43799 h 148936"/>
                <a:gd name="connsiteX12" fmla="*/ 37920 w 74866"/>
                <a:gd name="connsiteY12" fmla="*/ 38392 h 148936"/>
                <a:gd name="connsiteX13" fmla="*/ 33549 w 74866"/>
                <a:gd name="connsiteY13" fmla="*/ 51244 h 148936"/>
                <a:gd name="connsiteX14" fmla="*/ 40512 w 74866"/>
                <a:gd name="connsiteY14" fmla="*/ 46596 h 148936"/>
                <a:gd name="connsiteX15" fmla="*/ 42716 w 74866"/>
                <a:gd name="connsiteY15" fmla="*/ 48392 h 148936"/>
                <a:gd name="connsiteX16" fmla="*/ 29456 w 74866"/>
                <a:gd name="connsiteY16" fmla="*/ 72263 h 148936"/>
                <a:gd name="connsiteX17" fmla="*/ 41383 w 74866"/>
                <a:gd name="connsiteY17" fmla="*/ 62929 h 148936"/>
                <a:gd name="connsiteX18" fmla="*/ 42642 w 74866"/>
                <a:gd name="connsiteY18" fmla="*/ 63855 h 148936"/>
                <a:gd name="connsiteX19" fmla="*/ 30308 w 74866"/>
                <a:gd name="connsiteY19" fmla="*/ 83930 h 148936"/>
                <a:gd name="connsiteX20" fmla="*/ 43679 w 74866"/>
                <a:gd name="connsiteY20" fmla="*/ 73392 h 148936"/>
                <a:gd name="connsiteX21" fmla="*/ 45105 w 74866"/>
                <a:gd name="connsiteY21" fmla="*/ 74837 h 148936"/>
                <a:gd name="connsiteX22" fmla="*/ 30086 w 74866"/>
                <a:gd name="connsiteY22" fmla="*/ 92893 h 148936"/>
                <a:gd name="connsiteX23" fmla="*/ 40197 w 74866"/>
                <a:gd name="connsiteY23" fmla="*/ 88726 h 148936"/>
                <a:gd name="connsiteX24" fmla="*/ 40808 w 74866"/>
                <a:gd name="connsiteY24" fmla="*/ 89800 h 148936"/>
                <a:gd name="connsiteX25" fmla="*/ 28549 w 74866"/>
                <a:gd name="connsiteY25" fmla="*/ 101782 h 148936"/>
                <a:gd name="connsiteX26" fmla="*/ 42253 w 74866"/>
                <a:gd name="connsiteY26" fmla="*/ 96189 h 148936"/>
                <a:gd name="connsiteX27" fmla="*/ 43142 w 74866"/>
                <a:gd name="connsiteY27" fmla="*/ 97745 h 148936"/>
                <a:gd name="connsiteX28" fmla="*/ 30586 w 74866"/>
                <a:gd name="connsiteY28" fmla="*/ 108522 h 148936"/>
                <a:gd name="connsiteX29" fmla="*/ 31253 w 74866"/>
                <a:gd name="connsiteY29" fmla="*/ 109485 h 148936"/>
                <a:gd name="connsiteX30" fmla="*/ 41012 w 74866"/>
                <a:gd name="connsiteY30" fmla="*/ 106004 h 148936"/>
                <a:gd name="connsiteX31" fmla="*/ 42086 w 74866"/>
                <a:gd name="connsiteY31" fmla="*/ 107819 h 148936"/>
                <a:gd name="connsiteX32" fmla="*/ 25882 w 74866"/>
                <a:gd name="connsiteY32" fmla="*/ 118115 h 148936"/>
                <a:gd name="connsiteX33" fmla="*/ 26271 w 74866"/>
                <a:gd name="connsiteY33" fmla="*/ 119634 h 148936"/>
                <a:gd name="connsiteX34" fmla="*/ 41771 w 74866"/>
                <a:gd name="connsiteY34" fmla="*/ 117208 h 148936"/>
                <a:gd name="connsiteX35" fmla="*/ 42271 w 74866"/>
                <a:gd name="connsiteY35" fmla="*/ 119374 h 148936"/>
                <a:gd name="connsiteX36" fmla="*/ 20993 w 74866"/>
                <a:gd name="connsiteY36" fmla="*/ 127152 h 148936"/>
                <a:gd name="connsiteX37" fmla="*/ 21382 w 74866"/>
                <a:gd name="connsiteY37" fmla="*/ 128430 h 148936"/>
                <a:gd name="connsiteX38" fmla="*/ 40105 w 74866"/>
                <a:gd name="connsiteY38" fmla="*/ 125078 h 148936"/>
                <a:gd name="connsiteX39" fmla="*/ 41105 w 74866"/>
                <a:gd name="connsiteY39" fmla="*/ 127097 h 148936"/>
                <a:gd name="connsiteX40" fmla="*/ 26308 w 74866"/>
                <a:gd name="connsiteY40" fmla="*/ 134856 h 148936"/>
                <a:gd name="connsiteX41" fmla="*/ 40457 w 74866"/>
                <a:gd name="connsiteY41" fmla="*/ 136634 h 148936"/>
                <a:gd name="connsiteX42" fmla="*/ 29253 w 74866"/>
                <a:gd name="connsiteY42" fmla="*/ 141412 h 148936"/>
                <a:gd name="connsiteX43" fmla="*/ 19956 w 74866"/>
                <a:gd name="connsiteY43" fmla="*/ 144245 h 148936"/>
                <a:gd name="connsiteX44" fmla="*/ 53901 w 74866"/>
                <a:gd name="connsiteY44" fmla="*/ 139708 h 148936"/>
                <a:gd name="connsiteX45" fmla="*/ 66438 w 74866"/>
                <a:gd name="connsiteY45" fmla="*/ 126486 h 148936"/>
                <a:gd name="connsiteX46" fmla="*/ 71420 w 74866"/>
                <a:gd name="connsiteY46" fmla="*/ 101059 h 148936"/>
                <a:gd name="connsiteX47" fmla="*/ 68105 w 74866"/>
                <a:gd name="connsiteY47" fmla="*/ 88485 h 148936"/>
                <a:gd name="connsiteX48" fmla="*/ 60235 w 74866"/>
                <a:gd name="connsiteY48" fmla="*/ 67726 h 148936"/>
                <a:gd name="connsiteX49" fmla="*/ 52216 w 74866"/>
                <a:gd name="connsiteY49" fmla="*/ 52929 h 148936"/>
                <a:gd name="connsiteX50" fmla="*/ 38679 w 74866"/>
                <a:gd name="connsiteY50" fmla="*/ 20558 h 148936"/>
                <a:gd name="connsiteX51" fmla="*/ 35531 w 74866"/>
                <a:gd name="connsiteY51" fmla="*/ 13632 h 14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866" h="148936">
                  <a:moveTo>
                    <a:pt x="35531" y="13632"/>
                  </a:moveTo>
                  <a:cubicBezTo>
                    <a:pt x="31567" y="3373"/>
                    <a:pt x="18753" y="-2979"/>
                    <a:pt x="8604" y="1410"/>
                  </a:cubicBezTo>
                  <a:cubicBezTo>
                    <a:pt x="4919" y="3002"/>
                    <a:pt x="641" y="7503"/>
                    <a:pt x="123" y="11151"/>
                  </a:cubicBezTo>
                  <a:cubicBezTo>
                    <a:pt x="-674" y="16799"/>
                    <a:pt x="2363" y="22151"/>
                    <a:pt x="10512" y="23392"/>
                  </a:cubicBezTo>
                  <a:cubicBezTo>
                    <a:pt x="11326" y="19318"/>
                    <a:pt x="12067" y="15688"/>
                    <a:pt x="13253" y="9873"/>
                  </a:cubicBezTo>
                  <a:cubicBezTo>
                    <a:pt x="14956" y="15392"/>
                    <a:pt x="15975" y="18669"/>
                    <a:pt x="17253" y="22762"/>
                  </a:cubicBezTo>
                  <a:cubicBezTo>
                    <a:pt x="18919" y="20651"/>
                    <a:pt x="20197" y="19003"/>
                    <a:pt x="22419" y="16151"/>
                  </a:cubicBezTo>
                  <a:cubicBezTo>
                    <a:pt x="22197" y="20392"/>
                    <a:pt x="22067" y="22855"/>
                    <a:pt x="21864" y="26558"/>
                  </a:cubicBezTo>
                  <a:cubicBezTo>
                    <a:pt x="23808" y="23725"/>
                    <a:pt x="25049" y="21910"/>
                    <a:pt x="27419" y="18447"/>
                  </a:cubicBezTo>
                  <a:cubicBezTo>
                    <a:pt x="27586" y="24521"/>
                    <a:pt x="27697" y="28503"/>
                    <a:pt x="27845" y="33447"/>
                  </a:cubicBezTo>
                  <a:cubicBezTo>
                    <a:pt x="29919" y="31151"/>
                    <a:pt x="31253" y="29651"/>
                    <a:pt x="34253" y="26336"/>
                  </a:cubicBezTo>
                  <a:cubicBezTo>
                    <a:pt x="32475" y="33540"/>
                    <a:pt x="31308" y="38336"/>
                    <a:pt x="29956" y="43799"/>
                  </a:cubicBezTo>
                  <a:cubicBezTo>
                    <a:pt x="32512" y="42059"/>
                    <a:pt x="34456" y="40744"/>
                    <a:pt x="37920" y="38392"/>
                  </a:cubicBezTo>
                  <a:cubicBezTo>
                    <a:pt x="36105" y="43744"/>
                    <a:pt x="34938" y="47151"/>
                    <a:pt x="33549" y="51244"/>
                  </a:cubicBezTo>
                  <a:cubicBezTo>
                    <a:pt x="36382" y="49355"/>
                    <a:pt x="38457" y="47966"/>
                    <a:pt x="40512" y="46596"/>
                  </a:cubicBezTo>
                  <a:cubicBezTo>
                    <a:pt x="41253" y="47188"/>
                    <a:pt x="41975" y="47799"/>
                    <a:pt x="42716" y="48392"/>
                  </a:cubicBezTo>
                  <a:cubicBezTo>
                    <a:pt x="38605" y="55781"/>
                    <a:pt x="34493" y="63188"/>
                    <a:pt x="29456" y="72263"/>
                  </a:cubicBezTo>
                  <a:cubicBezTo>
                    <a:pt x="34475" y="68337"/>
                    <a:pt x="37920" y="65633"/>
                    <a:pt x="41383" y="62929"/>
                  </a:cubicBezTo>
                  <a:cubicBezTo>
                    <a:pt x="41808" y="63244"/>
                    <a:pt x="42234" y="63540"/>
                    <a:pt x="42642" y="63855"/>
                  </a:cubicBezTo>
                  <a:cubicBezTo>
                    <a:pt x="38920" y="69929"/>
                    <a:pt x="35179" y="76003"/>
                    <a:pt x="30308" y="83930"/>
                  </a:cubicBezTo>
                  <a:cubicBezTo>
                    <a:pt x="36049" y="79411"/>
                    <a:pt x="39864" y="76411"/>
                    <a:pt x="43679" y="73392"/>
                  </a:cubicBezTo>
                  <a:cubicBezTo>
                    <a:pt x="44160" y="73874"/>
                    <a:pt x="44623" y="74355"/>
                    <a:pt x="45105" y="74837"/>
                  </a:cubicBezTo>
                  <a:cubicBezTo>
                    <a:pt x="40271" y="80652"/>
                    <a:pt x="35419" y="86485"/>
                    <a:pt x="30086" y="92893"/>
                  </a:cubicBezTo>
                  <a:cubicBezTo>
                    <a:pt x="33864" y="91337"/>
                    <a:pt x="37031" y="90041"/>
                    <a:pt x="40197" y="88726"/>
                  </a:cubicBezTo>
                  <a:cubicBezTo>
                    <a:pt x="40401" y="89078"/>
                    <a:pt x="40605" y="89448"/>
                    <a:pt x="40808" y="89800"/>
                  </a:cubicBezTo>
                  <a:cubicBezTo>
                    <a:pt x="37271" y="93263"/>
                    <a:pt x="33734" y="96726"/>
                    <a:pt x="28549" y="101782"/>
                  </a:cubicBezTo>
                  <a:cubicBezTo>
                    <a:pt x="34605" y="99300"/>
                    <a:pt x="38419" y="97745"/>
                    <a:pt x="42253" y="96189"/>
                  </a:cubicBezTo>
                  <a:cubicBezTo>
                    <a:pt x="42549" y="96707"/>
                    <a:pt x="42845" y="97226"/>
                    <a:pt x="43142" y="97745"/>
                  </a:cubicBezTo>
                  <a:cubicBezTo>
                    <a:pt x="38957" y="101337"/>
                    <a:pt x="34771" y="104930"/>
                    <a:pt x="30586" y="108522"/>
                  </a:cubicBezTo>
                  <a:cubicBezTo>
                    <a:pt x="30808" y="108837"/>
                    <a:pt x="31030" y="109152"/>
                    <a:pt x="31253" y="109485"/>
                  </a:cubicBezTo>
                  <a:cubicBezTo>
                    <a:pt x="34512" y="108319"/>
                    <a:pt x="37753" y="107152"/>
                    <a:pt x="41012" y="106004"/>
                  </a:cubicBezTo>
                  <a:cubicBezTo>
                    <a:pt x="41364" y="106615"/>
                    <a:pt x="41734" y="107208"/>
                    <a:pt x="42086" y="107819"/>
                  </a:cubicBezTo>
                  <a:cubicBezTo>
                    <a:pt x="36679" y="111245"/>
                    <a:pt x="31271" y="114671"/>
                    <a:pt x="25882" y="118115"/>
                  </a:cubicBezTo>
                  <a:cubicBezTo>
                    <a:pt x="26012" y="118615"/>
                    <a:pt x="26142" y="119115"/>
                    <a:pt x="26271" y="119634"/>
                  </a:cubicBezTo>
                  <a:cubicBezTo>
                    <a:pt x="31438" y="118819"/>
                    <a:pt x="36605" y="118022"/>
                    <a:pt x="41771" y="117208"/>
                  </a:cubicBezTo>
                  <a:cubicBezTo>
                    <a:pt x="41938" y="117930"/>
                    <a:pt x="42105" y="118652"/>
                    <a:pt x="42271" y="119374"/>
                  </a:cubicBezTo>
                  <a:cubicBezTo>
                    <a:pt x="35179" y="121967"/>
                    <a:pt x="28086" y="124560"/>
                    <a:pt x="20993" y="127152"/>
                  </a:cubicBezTo>
                  <a:cubicBezTo>
                    <a:pt x="21123" y="127578"/>
                    <a:pt x="21253" y="128004"/>
                    <a:pt x="21382" y="128430"/>
                  </a:cubicBezTo>
                  <a:cubicBezTo>
                    <a:pt x="27623" y="127319"/>
                    <a:pt x="33864" y="126189"/>
                    <a:pt x="40105" y="125078"/>
                  </a:cubicBezTo>
                  <a:cubicBezTo>
                    <a:pt x="40438" y="125745"/>
                    <a:pt x="40771" y="126430"/>
                    <a:pt x="41105" y="127097"/>
                  </a:cubicBezTo>
                  <a:cubicBezTo>
                    <a:pt x="36808" y="129356"/>
                    <a:pt x="32493" y="131615"/>
                    <a:pt x="26308" y="134856"/>
                  </a:cubicBezTo>
                  <a:cubicBezTo>
                    <a:pt x="31734" y="135541"/>
                    <a:pt x="34827" y="135930"/>
                    <a:pt x="40457" y="136634"/>
                  </a:cubicBezTo>
                  <a:cubicBezTo>
                    <a:pt x="35105" y="138930"/>
                    <a:pt x="32234" y="140319"/>
                    <a:pt x="29253" y="141412"/>
                  </a:cubicBezTo>
                  <a:cubicBezTo>
                    <a:pt x="26568" y="142412"/>
                    <a:pt x="23771" y="143097"/>
                    <a:pt x="19956" y="144245"/>
                  </a:cubicBezTo>
                  <a:cubicBezTo>
                    <a:pt x="32901" y="152097"/>
                    <a:pt x="45734" y="149764"/>
                    <a:pt x="53901" y="139708"/>
                  </a:cubicBezTo>
                  <a:cubicBezTo>
                    <a:pt x="57716" y="135004"/>
                    <a:pt x="61883" y="130486"/>
                    <a:pt x="66438" y="126486"/>
                  </a:cubicBezTo>
                  <a:cubicBezTo>
                    <a:pt x="75994" y="118115"/>
                    <a:pt x="77087" y="112319"/>
                    <a:pt x="71420" y="101059"/>
                  </a:cubicBezTo>
                  <a:cubicBezTo>
                    <a:pt x="69494" y="97226"/>
                    <a:pt x="67605" y="92504"/>
                    <a:pt x="68105" y="88485"/>
                  </a:cubicBezTo>
                  <a:cubicBezTo>
                    <a:pt x="69198" y="79781"/>
                    <a:pt x="65438" y="73911"/>
                    <a:pt x="60235" y="67726"/>
                  </a:cubicBezTo>
                  <a:cubicBezTo>
                    <a:pt x="56661" y="63485"/>
                    <a:pt x="52938" y="58170"/>
                    <a:pt x="52216" y="52929"/>
                  </a:cubicBezTo>
                  <a:cubicBezTo>
                    <a:pt x="50531" y="40762"/>
                    <a:pt x="50309" y="28558"/>
                    <a:pt x="38679" y="20558"/>
                  </a:cubicBezTo>
                  <a:cubicBezTo>
                    <a:pt x="36827" y="19355"/>
                    <a:pt x="36456" y="16040"/>
                    <a:pt x="35531" y="1363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9B4CE8F4-260E-4897-EDD9-393C71FEAB11}"/>
                </a:ext>
              </a:extLst>
            </p:cNvPr>
            <p:cNvSpPr/>
            <p:nvPr/>
          </p:nvSpPr>
          <p:spPr>
            <a:xfrm>
              <a:off x="1762453" y="4912532"/>
              <a:ext cx="94193" cy="106866"/>
            </a:xfrm>
            <a:custGeom>
              <a:avLst/>
              <a:gdLst>
                <a:gd name="connsiteX0" fmla="*/ 15222 w 94193"/>
                <a:gd name="connsiteY0" fmla="*/ 12191 h 106866"/>
                <a:gd name="connsiteX1" fmla="*/ 8000 w 94193"/>
                <a:gd name="connsiteY1" fmla="*/ 19228 h 106866"/>
                <a:gd name="connsiteX2" fmla="*/ 26093 w 94193"/>
                <a:gd name="connsiteY2" fmla="*/ 15450 h 106866"/>
                <a:gd name="connsiteX3" fmla="*/ 26593 w 94193"/>
                <a:gd name="connsiteY3" fmla="*/ 17154 h 106866"/>
                <a:gd name="connsiteX4" fmla="*/ 18056 w 94193"/>
                <a:gd name="connsiteY4" fmla="*/ 23747 h 106866"/>
                <a:gd name="connsiteX5" fmla="*/ 37038 w 94193"/>
                <a:gd name="connsiteY5" fmla="*/ 20636 h 106866"/>
                <a:gd name="connsiteX6" fmla="*/ 37519 w 94193"/>
                <a:gd name="connsiteY6" fmla="*/ 22265 h 106866"/>
                <a:gd name="connsiteX7" fmla="*/ 26241 w 94193"/>
                <a:gd name="connsiteY7" fmla="*/ 28173 h 106866"/>
                <a:gd name="connsiteX8" fmla="*/ 43056 w 94193"/>
                <a:gd name="connsiteY8" fmla="*/ 28506 h 106866"/>
                <a:gd name="connsiteX9" fmla="*/ 27537 w 94193"/>
                <a:gd name="connsiteY9" fmla="*/ 37988 h 106866"/>
                <a:gd name="connsiteX10" fmla="*/ 47890 w 94193"/>
                <a:gd name="connsiteY10" fmla="*/ 37302 h 106866"/>
                <a:gd name="connsiteX11" fmla="*/ 32686 w 94193"/>
                <a:gd name="connsiteY11" fmla="*/ 47654 h 106866"/>
                <a:gd name="connsiteX12" fmla="*/ 33389 w 94193"/>
                <a:gd name="connsiteY12" fmla="*/ 49358 h 106866"/>
                <a:gd name="connsiteX13" fmla="*/ 54482 w 94193"/>
                <a:gd name="connsiteY13" fmla="*/ 45377 h 106866"/>
                <a:gd name="connsiteX14" fmla="*/ 54964 w 94193"/>
                <a:gd name="connsiteY14" fmla="*/ 46654 h 106866"/>
                <a:gd name="connsiteX15" fmla="*/ 41982 w 94193"/>
                <a:gd name="connsiteY15" fmla="*/ 56321 h 106866"/>
                <a:gd name="connsiteX16" fmla="*/ 42593 w 94193"/>
                <a:gd name="connsiteY16" fmla="*/ 57358 h 106866"/>
                <a:gd name="connsiteX17" fmla="*/ 60575 w 94193"/>
                <a:gd name="connsiteY17" fmla="*/ 52543 h 106866"/>
                <a:gd name="connsiteX18" fmla="*/ 61353 w 94193"/>
                <a:gd name="connsiteY18" fmla="*/ 54303 h 106866"/>
                <a:gd name="connsiteX19" fmla="*/ 42945 w 94193"/>
                <a:gd name="connsiteY19" fmla="*/ 66192 h 106866"/>
                <a:gd name="connsiteX20" fmla="*/ 60556 w 94193"/>
                <a:gd name="connsiteY20" fmla="*/ 63414 h 106866"/>
                <a:gd name="connsiteX21" fmla="*/ 60871 w 94193"/>
                <a:gd name="connsiteY21" fmla="*/ 65062 h 106866"/>
                <a:gd name="connsiteX22" fmla="*/ 49723 w 94193"/>
                <a:gd name="connsiteY22" fmla="*/ 72525 h 106866"/>
                <a:gd name="connsiteX23" fmla="*/ 50389 w 94193"/>
                <a:gd name="connsiteY23" fmla="*/ 73896 h 106866"/>
                <a:gd name="connsiteX24" fmla="*/ 65186 w 94193"/>
                <a:gd name="connsiteY24" fmla="*/ 70914 h 106866"/>
                <a:gd name="connsiteX25" fmla="*/ 65705 w 94193"/>
                <a:gd name="connsiteY25" fmla="*/ 72266 h 106866"/>
                <a:gd name="connsiteX26" fmla="*/ 51927 w 94193"/>
                <a:gd name="connsiteY26" fmla="*/ 82210 h 106866"/>
                <a:gd name="connsiteX27" fmla="*/ 52890 w 94193"/>
                <a:gd name="connsiteY27" fmla="*/ 84062 h 106866"/>
                <a:gd name="connsiteX28" fmla="*/ 74131 w 94193"/>
                <a:gd name="connsiteY28" fmla="*/ 77488 h 106866"/>
                <a:gd name="connsiteX29" fmla="*/ 74816 w 94193"/>
                <a:gd name="connsiteY29" fmla="*/ 78655 h 106866"/>
                <a:gd name="connsiteX30" fmla="*/ 60723 w 94193"/>
                <a:gd name="connsiteY30" fmla="*/ 89988 h 106866"/>
                <a:gd name="connsiteX31" fmla="*/ 61445 w 94193"/>
                <a:gd name="connsiteY31" fmla="*/ 91581 h 106866"/>
                <a:gd name="connsiteX32" fmla="*/ 78316 w 94193"/>
                <a:gd name="connsiteY32" fmla="*/ 88248 h 106866"/>
                <a:gd name="connsiteX33" fmla="*/ 68797 w 94193"/>
                <a:gd name="connsiteY33" fmla="*/ 96211 h 106866"/>
                <a:gd name="connsiteX34" fmla="*/ 69871 w 94193"/>
                <a:gd name="connsiteY34" fmla="*/ 97359 h 106866"/>
                <a:gd name="connsiteX35" fmla="*/ 79964 w 94193"/>
                <a:gd name="connsiteY35" fmla="*/ 93192 h 106866"/>
                <a:gd name="connsiteX36" fmla="*/ 80686 w 94193"/>
                <a:gd name="connsiteY36" fmla="*/ 94303 h 106866"/>
                <a:gd name="connsiteX37" fmla="*/ 67760 w 94193"/>
                <a:gd name="connsiteY37" fmla="*/ 106637 h 106866"/>
                <a:gd name="connsiteX38" fmla="*/ 92816 w 94193"/>
                <a:gd name="connsiteY38" fmla="*/ 79155 h 106866"/>
                <a:gd name="connsiteX39" fmla="*/ 91520 w 94193"/>
                <a:gd name="connsiteY39" fmla="*/ 71692 h 106866"/>
                <a:gd name="connsiteX40" fmla="*/ 74575 w 94193"/>
                <a:gd name="connsiteY40" fmla="*/ 39080 h 106866"/>
                <a:gd name="connsiteX41" fmla="*/ 67186 w 94193"/>
                <a:gd name="connsiteY41" fmla="*/ 30339 h 106866"/>
                <a:gd name="connsiteX42" fmla="*/ 33575 w 94193"/>
                <a:gd name="connsiteY42" fmla="*/ 2283 h 106866"/>
                <a:gd name="connsiteX43" fmla="*/ 0 w 94193"/>
                <a:gd name="connsiteY43" fmla="*/ 14117 h 106866"/>
                <a:gd name="connsiteX44" fmla="*/ 15222 w 94193"/>
                <a:gd name="connsiteY44" fmla="*/ 12191 h 10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193" h="106866">
                  <a:moveTo>
                    <a:pt x="15222" y="12191"/>
                  </a:moveTo>
                  <a:cubicBezTo>
                    <a:pt x="12574" y="14765"/>
                    <a:pt x="10852" y="16450"/>
                    <a:pt x="8000" y="19228"/>
                  </a:cubicBezTo>
                  <a:cubicBezTo>
                    <a:pt x="15315" y="17710"/>
                    <a:pt x="20704" y="16580"/>
                    <a:pt x="26093" y="15450"/>
                  </a:cubicBezTo>
                  <a:cubicBezTo>
                    <a:pt x="26260" y="16024"/>
                    <a:pt x="26426" y="16598"/>
                    <a:pt x="26593" y="17154"/>
                  </a:cubicBezTo>
                  <a:cubicBezTo>
                    <a:pt x="24352" y="18876"/>
                    <a:pt x="22130" y="20617"/>
                    <a:pt x="18056" y="23747"/>
                  </a:cubicBezTo>
                  <a:cubicBezTo>
                    <a:pt x="26019" y="22450"/>
                    <a:pt x="31537" y="21543"/>
                    <a:pt x="37038" y="20636"/>
                  </a:cubicBezTo>
                  <a:cubicBezTo>
                    <a:pt x="37204" y="21173"/>
                    <a:pt x="37352" y="21728"/>
                    <a:pt x="37519" y="22265"/>
                  </a:cubicBezTo>
                  <a:cubicBezTo>
                    <a:pt x="34149" y="24024"/>
                    <a:pt x="30778" y="25802"/>
                    <a:pt x="26241" y="28173"/>
                  </a:cubicBezTo>
                  <a:cubicBezTo>
                    <a:pt x="31926" y="28284"/>
                    <a:pt x="36130" y="28376"/>
                    <a:pt x="43056" y="28506"/>
                  </a:cubicBezTo>
                  <a:cubicBezTo>
                    <a:pt x="36760" y="32358"/>
                    <a:pt x="33204" y="34525"/>
                    <a:pt x="27537" y="37988"/>
                  </a:cubicBezTo>
                  <a:cubicBezTo>
                    <a:pt x="35149" y="37728"/>
                    <a:pt x="40075" y="37562"/>
                    <a:pt x="47890" y="37302"/>
                  </a:cubicBezTo>
                  <a:cubicBezTo>
                    <a:pt x="41167" y="41877"/>
                    <a:pt x="36926" y="44766"/>
                    <a:pt x="32686" y="47654"/>
                  </a:cubicBezTo>
                  <a:cubicBezTo>
                    <a:pt x="32926" y="48229"/>
                    <a:pt x="33149" y="48784"/>
                    <a:pt x="33389" y="49358"/>
                  </a:cubicBezTo>
                  <a:cubicBezTo>
                    <a:pt x="40426" y="48025"/>
                    <a:pt x="47464" y="46691"/>
                    <a:pt x="54482" y="45377"/>
                  </a:cubicBezTo>
                  <a:cubicBezTo>
                    <a:pt x="54649" y="45803"/>
                    <a:pt x="54797" y="46228"/>
                    <a:pt x="54964" y="46654"/>
                  </a:cubicBezTo>
                  <a:cubicBezTo>
                    <a:pt x="50630" y="49877"/>
                    <a:pt x="46315" y="53099"/>
                    <a:pt x="41982" y="56321"/>
                  </a:cubicBezTo>
                  <a:cubicBezTo>
                    <a:pt x="42186" y="56673"/>
                    <a:pt x="42389" y="57025"/>
                    <a:pt x="42593" y="57358"/>
                  </a:cubicBezTo>
                  <a:cubicBezTo>
                    <a:pt x="48593" y="55747"/>
                    <a:pt x="54575" y="54136"/>
                    <a:pt x="60575" y="52543"/>
                  </a:cubicBezTo>
                  <a:cubicBezTo>
                    <a:pt x="60834" y="53136"/>
                    <a:pt x="61093" y="53729"/>
                    <a:pt x="61353" y="54303"/>
                  </a:cubicBezTo>
                  <a:cubicBezTo>
                    <a:pt x="55704" y="57951"/>
                    <a:pt x="50056" y="61599"/>
                    <a:pt x="42945" y="66192"/>
                  </a:cubicBezTo>
                  <a:cubicBezTo>
                    <a:pt x="49890" y="65099"/>
                    <a:pt x="55223" y="64266"/>
                    <a:pt x="60556" y="63414"/>
                  </a:cubicBezTo>
                  <a:cubicBezTo>
                    <a:pt x="60667" y="63969"/>
                    <a:pt x="60779" y="64506"/>
                    <a:pt x="60871" y="65062"/>
                  </a:cubicBezTo>
                  <a:cubicBezTo>
                    <a:pt x="57149" y="67544"/>
                    <a:pt x="53427" y="70025"/>
                    <a:pt x="49723" y="72525"/>
                  </a:cubicBezTo>
                  <a:cubicBezTo>
                    <a:pt x="49945" y="72988"/>
                    <a:pt x="50167" y="73433"/>
                    <a:pt x="50389" y="73896"/>
                  </a:cubicBezTo>
                  <a:cubicBezTo>
                    <a:pt x="55316" y="72896"/>
                    <a:pt x="60260" y="71896"/>
                    <a:pt x="65186" y="70914"/>
                  </a:cubicBezTo>
                  <a:cubicBezTo>
                    <a:pt x="65353" y="71358"/>
                    <a:pt x="65538" y="71821"/>
                    <a:pt x="65705" y="72266"/>
                  </a:cubicBezTo>
                  <a:cubicBezTo>
                    <a:pt x="61112" y="75581"/>
                    <a:pt x="56519" y="78896"/>
                    <a:pt x="51927" y="82210"/>
                  </a:cubicBezTo>
                  <a:cubicBezTo>
                    <a:pt x="52241" y="82822"/>
                    <a:pt x="52575" y="83433"/>
                    <a:pt x="52890" y="84062"/>
                  </a:cubicBezTo>
                  <a:cubicBezTo>
                    <a:pt x="59964" y="81877"/>
                    <a:pt x="67056" y="79673"/>
                    <a:pt x="74131" y="77488"/>
                  </a:cubicBezTo>
                  <a:cubicBezTo>
                    <a:pt x="74353" y="77877"/>
                    <a:pt x="74594" y="78266"/>
                    <a:pt x="74816" y="78655"/>
                  </a:cubicBezTo>
                  <a:cubicBezTo>
                    <a:pt x="70112" y="82433"/>
                    <a:pt x="65427" y="86211"/>
                    <a:pt x="60723" y="89988"/>
                  </a:cubicBezTo>
                  <a:cubicBezTo>
                    <a:pt x="60964" y="90525"/>
                    <a:pt x="61205" y="91062"/>
                    <a:pt x="61445" y="91581"/>
                  </a:cubicBezTo>
                  <a:cubicBezTo>
                    <a:pt x="66705" y="90544"/>
                    <a:pt x="71945" y="89507"/>
                    <a:pt x="78316" y="88248"/>
                  </a:cubicBezTo>
                  <a:cubicBezTo>
                    <a:pt x="74464" y="91470"/>
                    <a:pt x="71631" y="93840"/>
                    <a:pt x="68797" y="96211"/>
                  </a:cubicBezTo>
                  <a:cubicBezTo>
                    <a:pt x="69149" y="96600"/>
                    <a:pt x="69519" y="96970"/>
                    <a:pt x="69871" y="97359"/>
                  </a:cubicBezTo>
                  <a:cubicBezTo>
                    <a:pt x="73242" y="95970"/>
                    <a:pt x="76594" y="94581"/>
                    <a:pt x="79964" y="93192"/>
                  </a:cubicBezTo>
                  <a:cubicBezTo>
                    <a:pt x="80205" y="93562"/>
                    <a:pt x="80446" y="93933"/>
                    <a:pt x="80686" y="94303"/>
                  </a:cubicBezTo>
                  <a:cubicBezTo>
                    <a:pt x="76575" y="98229"/>
                    <a:pt x="72445" y="102174"/>
                    <a:pt x="67760" y="106637"/>
                  </a:cubicBezTo>
                  <a:cubicBezTo>
                    <a:pt x="86816" y="108803"/>
                    <a:pt x="98316" y="95377"/>
                    <a:pt x="92816" y="79155"/>
                  </a:cubicBezTo>
                  <a:cubicBezTo>
                    <a:pt x="92020" y="76784"/>
                    <a:pt x="91223" y="74099"/>
                    <a:pt x="91520" y="71692"/>
                  </a:cubicBezTo>
                  <a:cubicBezTo>
                    <a:pt x="93353" y="56840"/>
                    <a:pt x="87594" y="46340"/>
                    <a:pt x="74575" y="39080"/>
                  </a:cubicBezTo>
                  <a:cubicBezTo>
                    <a:pt x="71445" y="37339"/>
                    <a:pt x="69316" y="33506"/>
                    <a:pt x="67186" y="30339"/>
                  </a:cubicBezTo>
                  <a:cubicBezTo>
                    <a:pt x="58723" y="17654"/>
                    <a:pt x="47204" y="8543"/>
                    <a:pt x="33575" y="2283"/>
                  </a:cubicBezTo>
                  <a:cubicBezTo>
                    <a:pt x="21297" y="-3346"/>
                    <a:pt x="6945" y="1746"/>
                    <a:pt x="0" y="14117"/>
                  </a:cubicBezTo>
                  <a:cubicBezTo>
                    <a:pt x="5648" y="13413"/>
                    <a:pt x="9870" y="12876"/>
                    <a:pt x="15222" y="1219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A17A05D9-DD57-FA09-81BB-6F721D8E3949}"/>
                </a:ext>
              </a:extLst>
            </p:cNvPr>
            <p:cNvSpPr/>
            <p:nvPr/>
          </p:nvSpPr>
          <p:spPr>
            <a:xfrm>
              <a:off x="1654915" y="4954777"/>
              <a:ext cx="83817" cy="82725"/>
            </a:xfrm>
            <a:custGeom>
              <a:avLst/>
              <a:gdLst>
                <a:gd name="connsiteX0" fmla="*/ 23241 w 83817"/>
                <a:gd name="connsiteY0" fmla="*/ 74558 h 82725"/>
                <a:gd name="connsiteX1" fmla="*/ 31630 w 83817"/>
                <a:gd name="connsiteY1" fmla="*/ 80114 h 82725"/>
                <a:gd name="connsiteX2" fmla="*/ 58167 w 83817"/>
                <a:gd name="connsiteY2" fmla="*/ 82521 h 82725"/>
                <a:gd name="connsiteX3" fmla="*/ 69853 w 83817"/>
                <a:gd name="connsiteY3" fmla="*/ 72929 h 82725"/>
                <a:gd name="connsiteX4" fmla="*/ 75260 w 83817"/>
                <a:gd name="connsiteY4" fmla="*/ 64299 h 82725"/>
                <a:gd name="connsiteX5" fmla="*/ 82908 w 83817"/>
                <a:gd name="connsiteY5" fmla="*/ 41595 h 82725"/>
                <a:gd name="connsiteX6" fmla="*/ 16259 w 83817"/>
                <a:gd name="connsiteY6" fmla="*/ 1335 h 82725"/>
                <a:gd name="connsiteX7" fmla="*/ 0 w 83817"/>
                <a:gd name="connsiteY7" fmla="*/ 10835 h 82725"/>
                <a:gd name="connsiteX8" fmla="*/ 1778 w 83817"/>
                <a:gd name="connsiteY8" fmla="*/ 12557 h 82725"/>
                <a:gd name="connsiteX9" fmla="*/ 37852 w 83817"/>
                <a:gd name="connsiteY9" fmla="*/ 6502 h 82725"/>
                <a:gd name="connsiteX10" fmla="*/ 34519 w 83817"/>
                <a:gd name="connsiteY10" fmla="*/ 11076 h 82725"/>
                <a:gd name="connsiteX11" fmla="*/ 56316 w 83817"/>
                <a:gd name="connsiteY11" fmla="*/ 18780 h 82725"/>
                <a:gd name="connsiteX12" fmla="*/ 55482 w 83817"/>
                <a:gd name="connsiteY12" fmla="*/ 21854 h 82725"/>
                <a:gd name="connsiteX13" fmla="*/ 45612 w 83817"/>
                <a:gd name="connsiteY13" fmla="*/ 23502 h 82725"/>
                <a:gd name="connsiteX14" fmla="*/ 60390 w 83817"/>
                <a:gd name="connsiteY14" fmla="*/ 29428 h 82725"/>
                <a:gd name="connsiteX15" fmla="*/ 60186 w 83817"/>
                <a:gd name="connsiteY15" fmla="*/ 30780 h 82725"/>
                <a:gd name="connsiteX16" fmla="*/ 52482 w 83817"/>
                <a:gd name="connsiteY16" fmla="*/ 31391 h 82725"/>
                <a:gd name="connsiteX17" fmla="*/ 65742 w 83817"/>
                <a:gd name="connsiteY17" fmla="*/ 39984 h 82725"/>
                <a:gd name="connsiteX18" fmla="*/ 65260 w 83817"/>
                <a:gd name="connsiteY18" fmla="*/ 41169 h 82725"/>
                <a:gd name="connsiteX19" fmla="*/ 50315 w 83817"/>
                <a:gd name="connsiteY19" fmla="*/ 38076 h 82725"/>
                <a:gd name="connsiteX20" fmla="*/ 63316 w 83817"/>
                <a:gd name="connsiteY20" fmla="*/ 47243 h 82725"/>
                <a:gd name="connsiteX21" fmla="*/ 62260 w 83817"/>
                <a:gd name="connsiteY21" fmla="*/ 48947 h 82725"/>
                <a:gd name="connsiteX22" fmla="*/ 53223 w 83817"/>
                <a:gd name="connsiteY22" fmla="*/ 47002 h 82725"/>
                <a:gd name="connsiteX23" fmla="*/ 61797 w 83817"/>
                <a:gd name="connsiteY23" fmla="*/ 56132 h 82725"/>
                <a:gd name="connsiteX24" fmla="*/ 60982 w 83817"/>
                <a:gd name="connsiteY24" fmla="*/ 57077 h 82725"/>
                <a:gd name="connsiteX25" fmla="*/ 50501 w 83817"/>
                <a:gd name="connsiteY25" fmla="*/ 52169 h 82725"/>
                <a:gd name="connsiteX26" fmla="*/ 49908 w 83817"/>
                <a:gd name="connsiteY26" fmla="*/ 53132 h 82725"/>
                <a:gd name="connsiteX27" fmla="*/ 58853 w 83817"/>
                <a:gd name="connsiteY27" fmla="*/ 61984 h 82725"/>
                <a:gd name="connsiteX28" fmla="*/ 57945 w 83817"/>
                <a:gd name="connsiteY28" fmla="*/ 63262 h 82725"/>
                <a:gd name="connsiteX29" fmla="*/ 41612 w 83817"/>
                <a:gd name="connsiteY29" fmla="*/ 56762 h 82725"/>
                <a:gd name="connsiteX30" fmla="*/ 47649 w 83817"/>
                <a:gd name="connsiteY30" fmla="*/ 66614 h 82725"/>
                <a:gd name="connsiteX31" fmla="*/ 27945 w 83817"/>
                <a:gd name="connsiteY31" fmla="*/ 54669 h 82725"/>
                <a:gd name="connsiteX32" fmla="*/ 27334 w 83817"/>
                <a:gd name="connsiteY32" fmla="*/ 55780 h 82725"/>
                <a:gd name="connsiteX33" fmla="*/ 40686 w 83817"/>
                <a:gd name="connsiteY33" fmla="*/ 69966 h 82725"/>
                <a:gd name="connsiteX34" fmla="*/ 8148 w 83817"/>
                <a:gd name="connsiteY34" fmla="*/ 55243 h 82725"/>
                <a:gd name="connsiteX35" fmla="*/ 23241 w 83817"/>
                <a:gd name="connsiteY35" fmla="*/ 74558 h 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817" h="82725">
                  <a:moveTo>
                    <a:pt x="23241" y="74558"/>
                  </a:moveTo>
                  <a:cubicBezTo>
                    <a:pt x="25519" y="76966"/>
                    <a:pt x="28574" y="79577"/>
                    <a:pt x="31630" y="80114"/>
                  </a:cubicBezTo>
                  <a:cubicBezTo>
                    <a:pt x="40408" y="81632"/>
                    <a:pt x="49445" y="83318"/>
                    <a:pt x="58167" y="82521"/>
                  </a:cubicBezTo>
                  <a:cubicBezTo>
                    <a:pt x="62353" y="82151"/>
                    <a:pt x="66353" y="76651"/>
                    <a:pt x="69853" y="72929"/>
                  </a:cubicBezTo>
                  <a:cubicBezTo>
                    <a:pt x="72149" y="70484"/>
                    <a:pt x="72686" y="65854"/>
                    <a:pt x="75260" y="64299"/>
                  </a:cubicBezTo>
                  <a:cubicBezTo>
                    <a:pt x="84575" y="58688"/>
                    <a:pt x="84723" y="50613"/>
                    <a:pt x="82908" y="41595"/>
                  </a:cubicBezTo>
                  <a:cubicBezTo>
                    <a:pt x="77575" y="14928"/>
                    <a:pt x="43352" y="-5517"/>
                    <a:pt x="16259" y="1335"/>
                  </a:cubicBezTo>
                  <a:cubicBezTo>
                    <a:pt x="10408" y="2816"/>
                    <a:pt x="5389" y="7594"/>
                    <a:pt x="0" y="10835"/>
                  </a:cubicBezTo>
                  <a:cubicBezTo>
                    <a:pt x="593" y="11409"/>
                    <a:pt x="1185" y="11983"/>
                    <a:pt x="1778" y="12557"/>
                  </a:cubicBezTo>
                  <a:cubicBezTo>
                    <a:pt x="13037" y="10669"/>
                    <a:pt x="24297" y="8780"/>
                    <a:pt x="37852" y="6502"/>
                  </a:cubicBezTo>
                  <a:cubicBezTo>
                    <a:pt x="35463" y="9798"/>
                    <a:pt x="34612" y="10965"/>
                    <a:pt x="34519" y="11076"/>
                  </a:cubicBezTo>
                  <a:cubicBezTo>
                    <a:pt x="41519" y="13557"/>
                    <a:pt x="48927" y="16169"/>
                    <a:pt x="56316" y="18780"/>
                  </a:cubicBezTo>
                  <a:cubicBezTo>
                    <a:pt x="56038" y="19798"/>
                    <a:pt x="55760" y="20835"/>
                    <a:pt x="55482" y="21854"/>
                  </a:cubicBezTo>
                  <a:cubicBezTo>
                    <a:pt x="52575" y="22335"/>
                    <a:pt x="49649" y="22817"/>
                    <a:pt x="45612" y="23502"/>
                  </a:cubicBezTo>
                  <a:cubicBezTo>
                    <a:pt x="51223" y="25743"/>
                    <a:pt x="55797" y="27595"/>
                    <a:pt x="60390" y="29428"/>
                  </a:cubicBezTo>
                  <a:cubicBezTo>
                    <a:pt x="60316" y="29872"/>
                    <a:pt x="60260" y="30335"/>
                    <a:pt x="60186" y="30780"/>
                  </a:cubicBezTo>
                  <a:cubicBezTo>
                    <a:pt x="58167" y="30946"/>
                    <a:pt x="56130" y="31095"/>
                    <a:pt x="52482" y="31391"/>
                  </a:cubicBezTo>
                  <a:cubicBezTo>
                    <a:pt x="57945" y="34928"/>
                    <a:pt x="61853" y="37465"/>
                    <a:pt x="65742" y="39984"/>
                  </a:cubicBezTo>
                  <a:cubicBezTo>
                    <a:pt x="65575" y="40373"/>
                    <a:pt x="65427" y="40780"/>
                    <a:pt x="65260" y="41169"/>
                  </a:cubicBezTo>
                  <a:cubicBezTo>
                    <a:pt x="60575" y="40187"/>
                    <a:pt x="55871" y="39224"/>
                    <a:pt x="50315" y="38076"/>
                  </a:cubicBezTo>
                  <a:cubicBezTo>
                    <a:pt x="55186" y="41521"/>
                    <a:pt x="59242" y="44391"/>
                    <a:pt x="63316" y="47243"/>
                  </a:cubicBezTo>
                  <a:cubicBezTo>
                    <a:pt x="62964" y="47817"/>
                    <a:pt x="62612" y="48373"/>
                    <a:pt x="62260" y="48947"/>
                  </a:cubicBezTo>
                  <a:cubicBezTo>
                    <a:pt x="59501" y="48354"/>
                    <a:pt x="56723" y="47762"/>
                    <a:pt x="53223" y="47002"/>
                  </a:cubicBezTo>
                  <a:cubicBezTo>
                    <a:pt x="56408" y="50410"/>
                    <a:pt x="59112" y="53262"/>
                    <a:pt x="61797" y="56132"/>
                  </a:cubicBezTo>
                  <a:cubicBezTo>
                    <a:pt x="61519" y="56447"/>
                    <a:pt x="61242" y="56762"/>
                    <a:pt x="60982" y="57077"/>
                  </a:cubicBezTo>
                  <a:cubicBezTo>
                    <a:pt x="57482" y="55447"/>
                    <a:pt x="53982" y="53799"/>
                    <a:pt x="50501" y="52169"/>
                  </a:cubicBezTo>
                  <a:cubicBezTo>
                    <a:pt x="50297" y="52484"/>
                    <a:pt x="50112" y="52817"/>
                    <a:pt x="49908" y="53132"/>
                  </a:cubicBezTo>
                  <a:cubicBezTo>
                    <a:pt x="52890" y="56076"/>
                    <a:pt x="55871" y="59040"/>
                    <a:pt x="58853" y="61984"/>
                  </a:cubicBezTo>
                  <a:cubicBezTo>
                    <a:pt x="58556" y="62410"/>
                    <a:pt x="58241" y="62836"/>
                    <a:pt x="57945" y="63262"/>
                  </a:cubicBezTo>
                  <a:cubicBezTo>
                    <a:pt x="52778" y="61206"/>
                    <a:pt x="47593" y="59151"/>
                    <a:pt x="41612" y="56762"/>
                  </a:cubicBezTo>
                  <a:cubicBezTo>
                    <a:pt x="43538" y="59910"/>
                    <a:pt x="44945" y="62206"/>
                    <a:pt x="47649" y="66614"/>
                  </a:cubicBezTo>
                  <a:cubicBezTo>
                    <a:pt x="39630" y="61762"/>
                    <a:pt x="33797" y="58206"/>
                    <a:pt x="27945" y="54669"/>
                  </a:cubicBezTo>
                  <a:cubicBezTo>
                    <a:pt x="27741" y="55039"/>
                    <a:pt x="27537" y="55410"/>
                    <a:pt x="27334" y="55780"/>
                  </a:cubicBezTo>
                  <a:cubicBezTo>
                    <a:pt x="31371" y="60077"/>
                    <a:pt x="35408" y="64354"/>
                    <a:pt x="40686" y="69966"/>
                  </a:cubicBezTo>
                  <a:cubicBezTo>
                    <a:pt x="28611" y="64502"/>
                    <a:pt x="18389" y="59873"/>
                    <a:pt x="8148" y="55243"/>
                  </a:cubicBezTo>
                  <a:cubicBezTo>
                    <a:pt x="12982" y="62817"/>
                    <a:pt x="17889" y="68910"/>
                    <a:pt x="23241" y="7455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F6A4ACD8-80FA-E034-917F-6229DD063B8D}"/>
                </a:ext>
              </a:extLst>
            </p:cNvPr>
            <p:cNvSpPr/>
            <p:nvPr/>
          </p:nvSpPr>
          <p:spPr>
            <a:xfrm>
              <a:off x="1715146" y="5024658"/>
              <a:ext cx="72610" cy="78474"/>
            </a:xfrm>
            <a:custGeom>
              <a:avLst/>
              <a:gdLst>
                <a:gd name="connsiteX0" fmla="*/ 68067 w 72610"/>
                <a:gd name="connsiteY0" fmla="*/ 61975 h 78474"/>
                <a:gd name="connsiteX1" fmla="*/ 57696 w 72610"/>
                <a:gd name="connsiteY1" fmla="*/ 5418 h 78474"/>
                <a:gd name="connsiteX2" fmla="*/ 27325 w 72610"/>
                <a:gd name="connsiteY2" fmla="*/ 12955 h 78474"/>
                <a:gd name="connsiteX3" fmla="*/ 19066 w 72610"/>
                <a:gd name="connsiteY3" fmla="*/ 21696 h 78474"/>
                <a:gd name="connsiteX4" fmla="*/ 3381 w 72610"/>
                <a:gd name="connsiteY4" fmla="*/ 45882 h 78474"/>
                <a:gd name="connsiteX5" fmla="*/ 2659 w 72610"/>
                <a:gd name="connsiteY5" fmla="*/ 50567 h 78474"/>
                <a:gd name="connsiteX6" fmla="*/ 8344 w 72610"/>
                <a:gd name="connsiteY6" fmla="*/ 78475 h 78474"/>
                <a:gd name="connsiteX7" fmla="*/ 17455 w 72610"/>
                <a:gd name="connsiteY7" fmla="*/ 39011 h 78474"/>
                <a:gd name="connsiteX8" fmla="*/ 20474 w 72610"/>
                <a:gd name="connsiteY8" fmla="*/ 44085 h 78474"/>
                <a:gd name="connsiteX9" fmla="*/ 20325 w 72610"/>
                <a:gd name="connsiteY9" fmla="*/ 32715 h 78474"/>
                <a:gd name="connsiteX10" fmla="*/ 22214 w 72610"/>
                <a:gd name="connsiteY10" fmla="*/ 32270 h 78474"/>
                <a:gd name="connsiteX11" fmla="*/ 29048 w 72610"/>
                <a:gd name="connsiteY11" fmla="*/ 45326 h 78474"/>
                <a:gd name="connsiteX12" fmla="*/ 30437 w 72610"/>
                <a:gd name="connsiteY12" fmla="*/ 45067 h 78474"/>
                <a:gd name="connsiteX13" fmla="*/ 29196 w 72610"/>
                <a:gd name="connsiteY13" fmla="*/ 25326 h 78474"/>
                <a:gd name="connsiteX14" fmla="*/ 39048 w 72610"/>
                <a:gd name="connsiteY14" fmla="*/ 44122 h 78474"/>
                <a:gd name="connsiteX15" fmla="*/ 38141 w 72610"/>
                <a:gd name="connsiteY15" fmla="*/ 22733 h 78474"/>
                <a:gd name="connsiteX16" fmla="*/ 39992 w 72610"/>
                <a:gd name="connsiteY16" fmla="*/ 22363 h 78474"/>
                <a:gd name="connsiteX17" fmla="*/ 46178 w 72610"/>
                <a:gd name="connsiteY17" fmla="*/ 40808 h 78474"/>
                <a:gd name="connsiteX18" fmla="*/ 48067 w 72610"/>
                <a:gd name="connsiteY18" fmla="*/ 24085 h 78474"/>
                <a:gd name="connsiteX19" fmla="*/ 53418 w 72610"/>
                <a:gd name="connsiteY19" fmla="*/ 38808 h 78474"/>
                <a:gd name="connsiteX20" fmla="*/ 57178 w 72610"/>
                <a:gd name="connsiteY20" fmla="*/ 27752 h 78474"/>
                <a:gd name="connsiteX21" fmla="*/ 60067 w 72610"/>
                <a:gd name="connsiteY21" fmla="*/ 44289 h 78474"/>
                <a:gd name="connsiteX22" fmla="*/ 63233 w 72610"/>
                <a:gd name="connsiteY22" fmla="*/ 38456 h 78474"/>
                <a:gd name="connsiteX23" fmla="*/ 65326 w 72610"/>
                <a:gd name="connsiteY23" fmla="*/ 38567 h 78474"/>
                <a:gd name="connsiteX24" fmla="*/ 68067 w 72610"/>
                <a:gd name="connsiteY24" fmla="*/ 61975 h 7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10" h="78474">
                  <a:moveTo>
                    <a:pt x="68067" y="61975"/>
                  </a:moveTo>
                  <a:cubicBezTo>
                    <a:pt x="77160" y="47659"/>
                    <a:pt x="72048" y="16455"/>
                    <a:pt x="57696" y="5418"/>
                  </a:cubicBezTo>
                  <a:cubicBezTo>
                    <a:pt x="45511" y="-3934"/>
                    <a:pt x="34529" y="-1026"/>
                    <a:pt x="27325" y="12955"/>
                  </a:cubicBezTo>
                  <a:cubicBezTo>
                    <a:pt x="25529" y="16455"/>
                    <a:pt x="22344" y="20974"/>
                    <a:pt x="19066" y="21696"/>
                  </a:cubicBezTo>
                  <a:cubicBezTo>
                    <a:pt x="5325" y="24733"/>
                    <a:pt x="1807" y="33363"/>
                    <a:pt x="3381" y="45882"/>
                  </a:cubicBezTo>
                  <a:cubicBezTo>
                    <a:pt x="3566" y="47400"/>
                    <a:pt x="3362" y="49234"/>
                    <a:pt x="2659" y="50567"/>
                  </a:cubicBezTo>
                  <a:cubicBezTo>
                    <a:pt x="-2397" y="59993"/>
                    <a:pt x="-101" y="68197"/>
                    <a:pt x="8344" y="78475"/>
                  </a:cubicBezTo>
                  <a:cubicBezTo>
                    <a:pt x="11640" y="64178"/>
                    <a:pt x="14455" y="52011"/>
                    <a:pt x="17455" y="39011"/>
                  </a:cubicBezTo>
                  <a:cubicBezTo>
                    <a:pt x="18585" y="40900"/>
                    <a:pt x="19159" y="41882"/>
                    <a:pt x="20474" y="44085"/>
                  </a:cubicBezTo>
                  <a:cubicBezTo>
                    <a:pt x="20418" y="39067"/>
                    <a:pt x="20362" y="35900"/>
                    <a:pt x="20325" y="32715"/>
                  </a:cubicBezTo>
                  <a:cubicBezTo>
                    <a:pt x="20955" y="32567"/>
                    <a:pt x="21585" y="32419"/>
                    <a:pt x="22214" y="32270"/>
                  </a:cubicBezTo>
                  <a:cubicBezTo>
                    <a:pt x="24492" y="36622"/>
                    <a:pt x="26770" y="40974"/>
                    <a:pt x="29048" y="45326"/>
                  </a:cubicBezTo>
                  <a:cubicBezTo>
                    <a:pt x="29511" y="45234"/>
                    <a:pt x="29974" y="45159"/>
                    <a:pt x="30437" y="45067"/>
                  </a:cubicBezTo>
                  <a:cubicBezTo>
                    <a:pt x="30085" y="39345"/>
                    <a:pt x="29714" y="33604"/>
                    <a:pt x="29196" y="25326"/>
                  </a:cubicBezTo>
                  <a:cubicBezTo>
                    <a:pt x="32826" y="32233"/>
                    <a:pt x="35215" y="36826"/>
                    <a:pt x="39048" y="44122"/>
                  </a:cubicBezTo>
                  <a:cubicBezTo>
                    <a:pt x="38659" y="35085"/>
                    <a:pt x="38400" y="28918"/>
                    <a:pt x="38141" y="22733"/>
                  </a:cubicBezTo>
                  <a:cubicBezTo>
                    <a:pt x="38752" y="22604"/>
                    <a:pt x="39363" y="22493"/>
                    <a:pt x="39992" y="22363"/>
                  </a:cubicBezTo>
                  <a:cubicBezTo>
                    <a:pt x="41937" y="28141"/>
                    <a:pt x="43863" y="33919"/>
                    <a:pt x="46178" y="40808"/>
                  </a:cubicBezTo>
                  <a:cubicBezTo>
                    <a:pt x="46789" y="35456"/>
                    <a:pt x="47270" y="31233"/>
                    <a:pt x="48067" y="24085"/>
                  </a:cubicBezTo>
                  <a:cubicBezTo>
                    <a:pt x="50400" y="30493"/>
                    <a:pt x="51752" y="34196"/>
                    <a:pt x="53418" y="38808"/>
                  </a:cubicBezTo>
                  <a:cubicBezTo>
                    <a:pt x="54567" y="35400"/>
                    <a:pt x="55456" y="32826"/>
                    <a:pt x="57178" y="27752"/>
                  </a:cubicBezTo>
                  <a:cubicBezTo>
                    <a:pt x="58400" y="34715"/>
                    <a:pt x="59141" y="39011"/>
                    <a:pt x="60067" y="44289"/>
                  </a:cubicBezTo>
                  <a:cubicBezTo>
                    <a:pt x="61419" y="41789"/>
                    <a:pt x="62326" y="40122"/>
                    <a:pt x="63233" y="38456"/>
                  </a:cubicBezTo>
                  <a:cubicBezTo>
                    <a:pt x="63937" y="38493"/>
                    <a:pt x="64622" y="38530"/>
                    <a:pt x="65326" y="38567"/>
                  </a:cubicBezTo>
                  <a:cubicBezTo>
                    <a:pt x="66289" y="46808"/>
                    <a:pt x="67252" y="55030"/>
                    <a:pt x="68067" y="6197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B896046B-00A6-B2B6-68A3-BB6F5DB4C793}"/>
                </a:ext>
              </a:extLst>
            </p:cNvPr>
            <p:cNvSpPr/>
            <p:nvPr/>
          </p:nvSpPr>
          <p:spPr>
            <a:xfrm>
              <a:off x="1783176" y="5331728"/>
              <a:ext cx="80038" cy="71612"/>
            </a:xfrm>
            <a:custGeom>
              <a:avLst/>
              <a:gdLst>
                <a:gd name="connsiteX0" fmla="*/ 16408 w 80038"/>
                <a:gd name="connsiteY0" fmla="*/ 18519 h 71612"/>
                <a:gd name="connsiteX1" fmla="*/ 37778 w 80038"/>
                <a:gd name="connsiteY1" fmla="*/ 33760 h 71612"/>
                <a:gd name="connsiteX2" fmla="*/ 55408 w 80038"/>
                <a:gd name="connsiteY2" fmla="*/ 57797 h 71612"/>
                <a:gd name="connsiteX3" fmla="*/ 80038 w 80038"/>
                <a:gd name="connsiteY3" fmla="*/ 71612 h 71612"/>
                <a:gd name="connsiteX4" fmla="*/ 62593 w 80038"/>
                <a:gd name="connsiteY4" fmla="*/ 37908 h 71612"/>
                <a:gd name="connsiteX5" fmla="*/ 21315 w 80038"/>
                <a:gd name="connsiteY5" fmla="*/ 1482 h 71612"/>
                <a:gd name="connsiteX6" fmla="*/ 0 w 80038"/>
                <a:gd name="connsiteY6" fmla="*/ 0 h 71612"/>
                <a:gd name="connsiteX7" fmla="*/ 16408 w 80038"/>
                <a:gd name="connsiteY7" fmla="*/ 18519 h 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38" h="71612">
                  <a:moveTo>
                    <a:pt x="16408" y="18519"/>
                  </a:moveTo>
                  <a:cubicBezTo>
                    <a:pt x="24111" y="22593"/>
                    <a:pt x="31778" y="27556"/>
                    <a:pt x="37778" y="33760"/>
                  </a:cubicBezTo>
                  <a:cubicBezTo>
                    <a:pt x="44612" y="40852"/>
                    <a:pt x="49427" y="49853"/>
                    <a:pt x="55408" y="57797"/>
                  </a:cubicBezTo>
                  <a:cubicBezTo>
                    <a:pt x="61112" y="65371"/>
                    <a:pt x="68056" y="71186"/>
                    <a:pt x="80038" y="71612"/>
                  </a:cubicBezTo>
                  <a:cubicBezTo>
                    <a:pt x="73668" y="59445"/>
                    <a:pt x="67205" y="49056"/>
                    <a:pt x="62593" y="37908"/>
                  </a:cubicBezTo>
                  <a:cubicBezTo>
                    <a:pt x="54667" y="18778"/>
                    <a:pt x="39575" y="8148"/>
                    <a:pt x="21315" y="1482"/>
                  </a:cubicBezTo>
                  <a:cubicBezTo>
                    <a:pt x="15148" y="-759"/>
                    <a:pt x="7741" y="426"/>
                    <a:pt x="0" y="0"/>
                  </a:cubicBezTo>
                  <a:cubicBezTo>
                    <a:pt x="2574" y="10722"/>
                    <a:pt x="9037" y="14611"/>
                    <a:pt x="16408" y="185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DA5D7668-C154-D3A2-9550-BFD75C553083}"/>
                </a:ext>
              </a:extLst>
            </p:cNvPr>
            <p:cNvSpPr/>
            <p:nvPr/>
          </p:nvSpPr>
          <p:spPr>
            <a:xfrm>
              <a:off x="1793917" y="5357358"/>
              <a:ext cx="37555" cy="61686"/>
            </a:xfrm>
            <a:custGeom>
              <a:avLst/>
              <a:gdLst>
                <a:gd name="connsiteX0" fmla="*/ 3667 w 37555"/>
                <a:gd name="connsiteY0" fmla="*/ 0 h 61686"/>
                <a:gd name="connsiteX1" fmla="*/ 0 w 37555"/>
                <a:gd name="connsiteY1" fmla="*/ 1741 h 61686"/>
                <a:gd name="connsiteX2" fmla="*/ 16074 w 37555"/>
                <a:gd name="connsiteY2" fmla="*/ 61186 h 61686"/>
                <a:gd name="connsiteX3" fmla="*/ 19371 w 37555"/>
                <a:gd name="connsiteY3" fmla="*/ 61686 h 61686"/>
                <a:gd name="connsiteX4" fmla="*/ 26685 w 37555"/>
                <a:gd name="connsiteY4" fmla="*/ 32667 h 61686"/>
                <a:gd name="connsiteX5" fmla="*/ 37556 w 37555"/>
                <a:gd name="connsiteY5" fmla="*/ 40223 h 61686"/>
                <a:gd name="connsiteX6" fmla="*/ 3667 w 37555"/>
                <a:gd name="connsiteY6" fmla="*/ 0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55" h="61686">
                  <a:moveTo>
                    <a:pt x="3667" y="0"/>
                  </a:moveTo>
                  <a:cubicBezTo>
                    <a:pt x="2444" y="574"/>
                    <a:pt x="1222" y="1167"/>
                    <a:pt x="0" y="1741"/>
                  </a:cubicBezTo>
                  <a:cubicBezTo>
                    <a:pt x="5352" y="21556"/>
                    <a:pt x="10722" y="41371"/>
                    <a:pt x="16074" y="61186"/>
                  </a:cubicBezTo>
                  <a:cubicBezTo>
                    <a:pt x="17167" y="61353"/>
                    <a:pt x="18259" y="61519"/>
                    <a:pt x="19371" y="61686"/>
                  </a:cubicBezTo>
                  <a:cubicBezTo>
                    <a:pt x="21834" y="51945"/>
                    <a:pt x="24278" y="42204"/>
                    <a:pt x="26685" y="32667"/>
                  </a:cubicBezTo>
                  <a:cubicBezTo>
                    <a:pt x="30186" y="35112"/>
                    <a:pt x="33871" y="37667"/>
                    <a:pt x="37556" y="40223"/>
                  </a:cubicBezTo>
                  <a:cubicBezTo>
                    <a:pt x="31000" y="22093"/>
                    <a:pt x="24000" y="4870"/>
                    <a:pt x="366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65584EC-3B57-06D0-D014-DEEC82FCE23F}"/>
                </a:ext>
              </a:extLst>
            </p:cNvPr>
            <p:cNvSpPr/>
            <p:nvPr/>
          </p:nvSpPr>
          <p:spPr>
            <a:xfrm>
              <a:off x="1747435" y="5353469"/>
              <a:ext cx="40814" cy="58908"/>
            </a:xfrm>
            <a:custGeom>
              <a:avLst/>
              <a:gdLst>
                <a:gd name="connsiteX0" fmla="*/ 31149 w 40814"/>
                <a:gd name="connsiteY0" fmla="*/ 41723 h 58908"/>
                <a:gd name="connsiteX1" fmla="*/ 35797 w 40814"/>
                <a:gd name="connsiteY1" fmla="*/ 0 h 58908"/>
                <a:gd name="connsiteX2" fmla="*/ 0 w 40814"/>
                <a:gd name="connsiteY2" fmla="*/ 55982 h 58908"/>
                <a:gd name="connsiteX3" fmla="*/ 2833 w 40814"/>
                <a:gd name="connsiteY3" fmla="*/ 58908 h 58908"/>
                <a:gd name="connsiteX4" fmla="*/ 28871 w 40814"/>
                <a:gd name="connsiteY4" fmla="*/ 39019 h 58908"/>
                <a:gd name="connsiteX5" fmla="*/ 31149 w 40814"/>
                <a:gd name="connsiteY5" fmla="*/ 41723 h 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14" h="58908">
                  <a:moveTo>
                    <a:pt x="31149" y="41723"/>
                  </a:moveTo>
                  <a:cubicBezTo>
                    <a:pt x="42167" y="30871"/>
                    <a:pt x="43834" y="15371"/>
                    <a:pt x="35797" y="0"/>
                  </a:cubicBezTo>
                  <a:cubicBezTo>
                    <a:pt x="28797" y="21852"/>
                    <a:pt x="6148" y="33834"/>
                    <a:pt x="0" y="55982"/>
                  </a:cubicBezTo>
                  <a:cubicBezTo>
                    <a:pt x="944" y="56964"/>
                    <a:pt x="1889" y="57945"/>
                    <a:pt x="2833" y="58908"/>
                  </a:cubicBezTo>
                  <a:cubicBezTo>
                    <a:pt x="11408" y="52353"/>
                    <a:pt x="19982" y="45815"/>
                    <a:pt x="28871" y="39019"/>
                  </a:cubicBezTo>
                  <a:cubicBezTo>
                    <a:pt x="28704" y="38834"/>
                    <a:pt x="29667" y="39982"/>
                    <a:pt x="31149" y="41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EBBB24D-9C7E-792D-4E25-EB6750027E06}"/>
                </a:ext>
              </a:extLst>
            </p:cNvPr>
            <p:cNvSpPr/>
            <p:nvPr/>
          </p:nvSpPr>
          <p:spPr>
            <a:xfrm>
              <a:off x="1745002" y="5336821"/>
              <a:ext cx="30358" cy="58056"/>
            </a:xfrm>
            <a:custGeom>
              <a:avLst/>
              <a:gdLst>
                <a:gd name="connsiteX0" fmla="*/ 27377 w 30358"/>
                <a:gd name="connsiteY0" fmla="*/ 0 h 58056"/>
                <a:gd name="connsiteX1" fmla="*/ 340 w 30358"/>
                <a:gd name="connsiteY1" fmla="*/ 58056 h 58056"/>
                <a:gd name="connsiteX2" fmla="*/ 27377 w 30358"/>
                <a:gd name="connsiteY2" fmla="*/ 0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8" h="58056">
                  <a:moveTo>
                    <a:pt x="27377" y="0"/>
                  </a:moveTo>
                  <a:cubicBezTo>
                    <a:pt x="16914" y="18704"/>
                    <a:pt x="-2827" y="32908"/>
                    <a:pt x="340" y="58056"/>
                  </a:cubicBezTo>
                  <a:cubicBezTo>
                    <a:pt x="23285" y="42464"/>
                    <a:pt x="36674" y="13833"/>
                    <a:pt x="2737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ABC38457-4A05-8792-2DF3-C9A2CD1433EE}"/>
                </a:ext>
              </a:extLst>
            </p:cNvPr>
            <p:cNvSpPr/>
            <p:nvPr/>
          </p:nvSpPr>
          <p:spPr>
            <a:xfrm>
              <a:off x="1866344" y="5182963"/>
              <a:ext cx="75556" cy="20356"/>
            </a:xfrm>
            <a:custGeom>
              <a:avLst/>
              <a:gdLst>
                <a:gd name="connsiteX0" fmla="*/ 15259 w 75556"/>
                <a:gd name="connsiteY0" fmla="*/ 18856 h 20356"/>
                <a:gd name="connsiteX1" fmla="*/ 60816 w 75556"/>
                <a:gd name="connsiteY1" fmla="*/ 13301 h 20356"/>
                <a:gd name="connsiteX2" fmla="*/ 75557 w 75556"/>
                <a:gd name="connsiteY2" fmla="*/ 12282 h 20356"/>
                <a:gd name="connsiteX3" fmla="*/ 75131 w 75556"/>
                <a:gd name="connsiteY3" fmla="*/ 8782 h 20356"/>
                <a:gd name="connsiteX4" fmla="*/ 0 w 75556"/>
                <a:gd name="connsiteY4" fmla="*/ 20356 h 20356"/>
                <a:gd name="connsiteX5" fmla="*/ 15259 w 75556"/>
                <a:gd name="connsiteY5" fmla="*/ 18856 h 2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56" h="20356">
                  <a:moveTo>
                    <a:pt x="15259" y="18856"/>
                  </a:moveTo>
                  <a:cubicBezTo>
                    <a:pt x="29834" y="10375"/>
                    <a:pt x="44778" y="9486"/>
                    <a:pt x="60816" y="13301"/>
                  </a:cubicBezTo>
                  <a:cubicBezTo>
                    <a:pt x="65390" y="14393"/>
                    <a:pt x="70631" y="12690"/>
                    <a:pt x="75557" y="12282"/>
                  </a:cubicBezTo>
                  <a:cubicBezTo>
                    <a:pt x="75408" y="11116"/>
                    <a:pt x="75260" y="9949"/>
                    <a:pt x="75131" y="8782"/>
                  </a:cubicBezTo>
                  <a:cubicBezTo>
                    <a:pt x="48241" y="-5829"/>
                    <a:pt x="21519" y="-2366"/>
                    <a:pt x="0" y="20356"/>
                  </a:cubicBezTo>
                  <a:cubicBezTo>
                    <a:pt x="6519" y="19819"/>
                    <a:pt x="11778" y="20875"/>
                    <a:pt x="15259" y="1885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2636D30-3479-D950-83C8-7996F2BF4ACE}"/>
                </a:ext>
              </a:extLst>
            </p:cNvPr>
            <p:cNvSpPr/>
            <p:nvPr/>
          </p:nvSpPr>
          <p:spPr>
            <a:xfrm>
              <a:off x="1886585" y="5198850"/>
              <a:ext cx="50408" cy="20349"/>
            </a:xfrm>
            <a:custGeom>
              <a:avLst/>
              <a:gdLst>
                <a:gd name="connsiteX0" fmla="*/ 40464 w 50408"/>
                <a:gd name="connsiteY0" fmla="*/ 2192 h 20349"/>
                <a:gd name="connsiteX1" fmla="*/ 0 w 50408"/>
                <a:gd name="connsiteY1" fmla="*/ 6969 h 20349"/>
                <a:gd name="connsiteX2" fmla="*/ 50408 w 50408"/>
                <a:gd name="connsiteY2" fmla="*/ 19858 h 20349"/>
                <a:gd name="connsiteX3" fmla="*/ 30556 w 50408"/>
                <a:gd name="connsiteY3" fmla="*/ 7377 h 20349"/>
                <a:gd name="connsiteX4" fmla="*/ 40464 w 50408"/>
                <a:gd name="connsiteY4" fmla="*/ 2192 h 2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8" h="20349">
                  <a:moveTo>
                    <a:pt x="40464" y="2192"/>
                  </a:moveTo>
                  <a:cubicBezTo>
                    <a:pt x="25778" y="-1994"/>
                    <a:pt x="12982" y="-68"/>
                    <a:pt x="0" y="6969"/>
                  </a:cubicBezTo>
                  <a:cubicBezTo>
                    <a:pt x="14796" y="20192"/>
                    <a:pt x="31889" y="21321"/>
                    <a:pt x="50408" y="19858"/>
                  </a:cubicBezTo>
                  <a:cubicBezTo>
                    <a:pt x="43834" y="15729"/>
                    <a:pt x="37278" y="11599"/>
                    <a:pt x="30556" y="7377"/>
                  </a:cubicBezTo>
                  <a:cubicBezTo>
                    <a:pt x="33260" y="5969"/>
                    <a:pt x="36463" y="4284"/>
                    <a:pt x="40464" y="219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C791CB0-E2DA-B1F7-8F6C-E35F9C8B8A23}"/>
                </a:ext>
              </a:extLst>
            </p:cNvPr>
            <p:cNvSpPr/>
            <p:nvPr/>
          </p:nvSpPr>
          <p:spPr>
            <a:xfrm>
              <a:off x="1866521" y="5207264"/>
              <a:ext cx="30063" cy="65019"/>
            </a:xfrm>
            <a:custGeom>
              <a:avLst/>
              <a:gdLst>
                <a:gd name="connsiteX0" fmla="*/ 30063 w 30063"/>
                <a:gd name="connsiteY0" fmla="*/ 65019 h 65019"/>
                <a:gd name="connsiteX1" fmla="*/ 933 w 30063"/>
                <a:gd name="connsiteY1" fmla="*/ 0 h 65019"/>
                <a:gd name="connsiteX2" fmla="*/ 30063 w 30063"/>
                <a:gd name="connsiteY2" fmla="*/ 65019 h 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3" h="65019">
                  <a:moveTo>
                    <a:pt x="30063" y="65019"/>
                  </a:moveTo>
                  <a:cubicBezTo>
                    <a:pt x="20248" y="43093"/>
                    <a:pt x="11100" y="22704"/>
                    <a:pt x="933" y="0"/>
                  </a:cubicBezTo>
                  <a:cubicBezTo>
                    <a:pt x="-3808" y="25334"/>
                    <a:pt x="10063" y="55927"/>
                    <a:pt x="30063" y="650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D757BE37-0960-86FC-162F-B7EBE74B8895}"/>
                </a:ext>
              </a:extLst>
            </p:cNvPr>
            <p:cNvSpPr/>
            <p:nvPr/>
          </p:nvSpPr>
          <p:spPr>
            <a:xfrm>
              <a:off x="1780694" y="5401025"/>
              <a:ext cx="21892" cy="58722"/>
            </a:xfrm>
            <a:custGeom>
              <a:avLst/>
              <a:gdLst>
                <a:gd name="connsiteX0" fmla="*/ 17630 w 21892"/>
                <a:gd name="connsiteY0" fmla="*/ 0 h 58722"/>
                <a:gd name="connsiteX1" fmla="*/ 12056 w 21892"/>
                <a:gd name="connsiteY1" fmla="*/ 23445 h 58722"/>
                <a:gd name="connsiteX2" fmla="*/ 3148 w 21892"/>
                <a:gd name="connsiteY2" fmla="*/ 44649 h 58722"/>
                <a:gd name="connsiteX3" fmla="*/ 0 w 21892"/>
                <a:gd name="connsiteY3" fmla="*/ 58723 h 58722"/>
                <a:gd name="connsiteX4" fmla="*/ 17630 w 21892"/>
                <a:gd name="connsiteY4" fmla="*/ 0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58722">
                  <a:moveTo>
                    <a:pt x="17630" y="0"/>
                  </a:moveTo>
                  <a:cubicBezTo>
                    <a:pt x="15648" y="8574"/>
                    <a:pt x="14445" y="16204"/>
                    <a:pt x="12056" y="23445"/>
                  </a:cubicBezTo>
                  <a:cubicBezTo>
                    <a:pt x="9667" y="30704"/>
                    <a:pt x="5778" y="37463"/>
                    <a:pt x="3148" y="44649"/>
                  </a:cubicBezTo>
                  <a:cubicBezTo>
                    <a:pt x="1519" y="49130"/>
                    <a:pt x="1000" y="54019"/>
                    <a:pt x="0" y="58723"/>
                  </a:cubicBezTo>
                  <a:cubicBezTo>
                    <a:pt x="21000" y="42056"/>
                    <a:pt x="26926" y="19500"/>
                    <a:pt x="1763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215EBC95-B27A-30D9-A426-5BE72F9BCF0E}"/>
                </a:ext>
              </a:extLst>
            </p:cNvPr>
            <p:cNvSpPr/>
            <p:nvPr/>
          </p:nvSpPr>
          <p:spPr>
            <a:xfrm>
              <a:off x="1559508" y="5028391"/>
              <a:ext cx="40331" cy="71241"/>
            </a:xfrm>
            <a:custGeom>
              <a:avLst/>
              <a:gdLst>
                <a:gd name="connsiteX0" fmla="*/ 40332 w 40331"/>
                <a:gd name="connsiteY0" fmla="*/ 71242 h 71241"/>
                <a:gd name="connsiteX1" fmla="*/ 1794 w 40331"/>
                <a:gd name="connsiteY1" fmla="*/ 0 h 71241"/>
                <a:gd name="connsiteX2" fmla="*/ 40332 w 40331"/>
                <a:gd name="connsiteY2" fmla="*/ 71242 h 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31" h="71241">
                  <a:moveTo>
                    <a:pt x="40332" y="71242"/>
                  </a:moveTo>
                  <a:cubicBezTo>
                    <a:pt x="13294" y="55260"/>
                    <a:pt x="9109" y="26760"/>
                    <a:pt x="1794" y="0"/>
                  </a:cubicBezTo>
                  <a:cubicBezTo>
                    <a:pt x="-6261" y="29574"/>
                    <a:pt x="13906" y="65927"/>
                    <a:pt x="40332" y="7124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05817143-0514-3E3D-539A-6569AC9B4098}"/>
                </a:ext>
              </a:extLst>
            </p:cNvPr>
            <p:cNvSpPr/>
            <p:nvPr/>
          </p:nvSpPr>
          <p:spPr>
            <a:xfrm>
              <a:off x="1616411" y="5116596"/>
              <a:ext cx="49725" cy="69334"/>
            </a:xfrm>
            <a:custGeom>
              <a:avLst/>
              <a:gdLst>
                <a:gd name="connsiteX0" fmla="*/ 521 w 49725"/>
                <a:gd name="connsiteY0" fmla="*/ 0 h 69334"/>
                <a:gd name="connsiteX1" fmla="*/ 49726 w 49725"/>
                <a:gd name="connsiteY1" fmla="*/ 69334 h 69334"/>
                <a:gd name="connsiteX2" fmla="*/ 521 w 49725"/>
                <a:gd name="connsiteY2" fmla="*/ 0 h 6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5" h="69334">
                  <a:moveTo>
                    <a:pt x="521" y="0"/>
                  </a:moveTo>
                  <a:cubicBezTo>
                    <a:pt x="-4386" y="23148"/>
                    <a:pt x="26374" y="66390"/>
                    <a:pt x="49726" y="69334"/>
                  </a:cubicBezTo>
                  <a:cubicBezTo>
                    <a:pt x="28577" y="49149"/>
                    <a:pt x="8503" y="29648"/>
                    <a:pt x="521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3916FE32-A2EB-E886-740E-85654CCEB425}"/>
                </a:ext>
              </a:extLst>
            </p:cNvPr>
            <p:cNvSpPr/>
            <p:nvPr/>
          </p:nvSpPr>
          <p:spPr>
            <a:xfrm>
              <a:off x="1887696" y="5216171"/>
              <a:ext cx="32907" cy="37759"/>
            </a:xfrm>
            <a:custGeom>
              <a:avLst/>
              <a:gdLst>
                <a:gd name="connsiteX0" fmla="*/ 0 w 32907"/>
                <a:gd name="connsiteY0" fmla="*/ 0 h 37759"/>
                <a:gd name="connsiteX1" fmla="*/ 32908 w 32907"/>
                <a:gd name="connsiteY1" fmla="*/ 37760 h 37759"/>
                <a:gd name="connsiteX2" fmla="*/ 0 w 32907"/>
                <a:gd name="connsiteY2" fmla="*/ 0 h 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07" h="37759">
                  <a:moveTo>
                    <a:pt x="0" y="0"/>
                  </a:moveTo>
                  <a:cubicBezTo>
                    <a:pt x="12371" y="11315"/>
                    <a:pt x="14389" y="31741"/>
                    <a:pt x="32908" y="37760"/>
                  </a:cubicBezTo>
                  <a:cubicBezTo>
                    <a:pt x="26852" y="21037"/>
                    <a:pt x="20093" y="4926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59239B67-4AAD-461F-0DAF-32996235E5B1}"/>
                </a:ext>
              </a:extLst>
            </p:cNvPr>
            <p:cNvSpPr/>
            <p:nvPr/>
          </p:nvSpPr>
          <p:spPr>
            <a:xfrm>
              <a:off x="1880103" y="5221782"/>
              <a:ext cx="23512" cy="49389"/>
            </a:xfrm>
            <a:custGeom>
              <a:avLst/>
              <a:gdLst>
                <a:gd name="connsiteX0" fmla="*/ 22334 w 23512"/>
                <a:gd name="connsiteY0" fmla="*/ 49390 h 49389"/>
                <a:gd name="connsiteX1" fmla="*/ 0 w 23512"/>
                <a:gd name="connsiteY1" fmla="*/ 0 h 49389"/>
                <a:gd name="connsiteX2" fmla="*/ 22334 w 23512"/>
                <a:gd name="connsiteY2" fmla="*/ 49390 h 4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12" h="49389">
                  <a:moveTo>
                    <a:pt x="22334" y="49390"/>
                  </a:moveTo>
                  <a:cubicBezTo>
                    <a:pt x="27167" y="33334"/>
                    <a:pt x="16630" y="9074"/>
                    <a:pt x="0" y="0"/>
                  </a:cubicBezTo>
                  <a:cubicBezTo>
                    <a:pt x="7963" y="17611"/>
                    <a:pt x="14871" y="32871"/>
                    <a:pt x="22334" y="493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F5DCEB56-9808-F63F-A421-B7BCFD9BD5B9}"/>
                </a:ext>
              </a:extLst>
            </p:cNvPr>
            <p:cNvSpPr/>
            <p:nvPr/>
          </p:nvSpPr>
          <p:spPr>
            <a:xfrm>
              <a:off x="1777831" y="5391340"/>
              <a:ext cx="14183" cy="48463"/>
            </a:xfrm>
            <a:custGeom>
              <a:avLst/>
              <a:gdLst>
                <a:gd name="connsiteX0" fmla="*/ 13512 w 14183"/>
                <a:gd name="connsiteY0" fmla="*/ 0 h 48463"/>
                <a:gd name="connsiteX1" fmla="*/ 1679 w 14183"/>
                <a:gd name="connsiteY1" fmla="*/ 48464 h 48463"/>
                <a:gd name="connsiteX2" fmla="*/ 13512 w 14183"/>
                <a:gd name="connsiteY2" fmla="*/ 0 h 4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3" h="48463">
                  <a:moveTo>
                    <a:pt x="13512" y="0"/>
                  </a:moveTo>
                  <a:cubicBezTo>
                    <a:pt x="4327" y="14889"/>
                    <a:pt x="-3562" y="29000"/>
                    <a:pt x="1679" y="48464"/>
                  </a:cubicBezTo>
                  <a:cubicBezTo>
                    <a:pt x="9012" y="32038"/>
                    <a:pt x="16494" y="17834"/>
                    <a:pt x="1351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D0572E16-2DDE-B639-61C1-59339B4E7E57}"/>
                </a:ext>
              </a:extLst>
            </p:cNvPr>
            <p:cNvSpPr/>
            <p:nvPr/>
          </p:nvSpPr>
          <p:spPr>
            <a:xfrm>
              <a:off x="1590774" y="5011391"/>
              <a:ext cx="9473" cy="57667"/>
            </a:xfrm>
            <a:custGeom>
              <a:avLst/>
              <a:gdLst>
                <a:gd name="connsiteX0" fmla="*/ 9474 w 9473"/>
                <a:gd name="connsiteY0" fmla="*/ 0 h 57667"/>
                <a:gd name="connsiteX1" fmla="*/ 4566 w 9473"/>
                <a:gd name="connsiteY1" fmla="*/ 57667 h 57667"/>
                <a:gd name="connsiteX2" fmla="*/ 9474 w 9473"/>
                <a:gd name="connsiteY2" fmla="*/ 0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3" h="57667">
                  <a:moveTo>
                    <a:pt x="9474" y="0"/>
                  </a:moveTo>
                  <a:cubicBezTo>
                    <a:pt x="-934" y="11019"/>
                    <a:pt x="-3063" y="43426"/>
                    <a:pt x="4566" y="57667"/>
                  </a:cubicBezTo>
                  <a:cubicBezTo>
                    <a:pt x="6066" y="40038"/>
                    <a:pt x="7789" y="19778"/>
                    <a:pt x="9474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256FC247-F4D1-133A-D9A0-0F842D127416}"/>
                </a:ext>
              </a:extLst>
            </p:cNvPr>
            <p:cNvSpPr/>
            <p:nvPr/>
          </p:nvSpPr>
          <p:spPr>
            <a:xfrm>
              <a:off x="1918363" y="5231375"/>
              <a:ext cx="33389" cy="24140"/>
            </a:xfrm>
            <a:custGeom>
              <a:avLst/>
              <a:gdLst>
                <a:gd name="connsiteX0" fmla="*/ 33389 w 33389"/>
                <a:gd name="connsiteY0" fmla="*/ 22426 h 24140"/>
                <a:gd name="connsiteX1" fmla="*/ 0 w 33389"/>
                <a:gd name="connsiteY1" fmla="*/ 0 h 24140"/>
                <a:gd name="connsiteX2" fmla="*/ 33389 w 33389"/>
                <a:gd name="connsiteY2" fmla="*/ 2242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89" h="24140">
                  <a:moveTo>
                    <a:pt x="33389" y="22426"/>
                  </a:moveTo>
                  <a:cubicBezTo>
                    <a:pt x="21815" y="14648"/>
                    <a:pt x="12056" y="8093"/>
                    <a:pt x="0" y="0"/>
                  </a:cubicBezTo>
                  <a:cubicBezTo>
                    <a:pt x="8278" y="19908"/>
                    <a:pt x="19685" y="27982"/>
                    <a:pt x="33389" y="2242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5C5A8BC0-2E59-454B-4055-EFEAD141AD17}"/>
                </a:ext>
              </a:extLst>
            </p:cNvPr>
            <p:cNvSpPr/>
            <p:nvPr/>
          </p:nvSpPr>
          <p:spPr>
            <a:xfrm>
              <a:off x="1687267" y="5224430"/>
              <a:ext cx="12693" cy="61223"/>
            </a:xfrm>
            <a:custGeom>
              <a:avLst/>
              <a:gdLst>
                <a:gd name="connsiteX0" fmla="*/ 0 w 12693"/>
                <a:gd name="connsiteY0" fmla="*/ 0 h 61223"/>
                <a:gd name="connsiteX1" fmla="*/ 7537 w 12693"/>
                <a:gd name="connsiteY1" fmla="*/ 30889 h 61223"/>
                <a:gd name="connsiteX2" fmla="*/ 9611 w 12693"/>
                <a:gd name="connsiteY2" fmla="*/ 61223 h 61223"/>
                <a:gd name="connsiteX3" fmla="*/ 0 w 12693"/>
                <a:gd name="connsiteY3" fmla="*/ 0 h 6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3" h="61223">
                  <a:moveTo>
                    <a:pt x="0" y="0"/>
                  </a:moveTo>
                  <a:cubicBezTo>
                    <a:pt x="2574" y="10278"/>
                    <a:pt x="5889" y="20445"/>
                    <a:pt x="7537" y="30889"/>
                  </a:cubicBezTo>
                  <a:cubicBezTo>
                    <a:pt x="9111" y="40853"/>
                    <a:pt x="8982" y="51112"/>
                    <a:pt x="9611" y="61223"/>
                  </a:cubicBezTo>
                  <a:cubicBezTo>
                    <a:pt x="16760" y="39056"/>
                    <a:pt x="10611" y="18982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33A02E17-08B5-CE59-6BA5-9C55C74C0F42}"/>
                </a:ext>
              </a:extLst>
            </p:cNvPr>
            <p:cNvSpPr/>
            <p:nvPr/>
          </p:nvSpPr>
          <p:spPr>
            <a:xfrm>
              <a:off x="1674063" y="5221171"/>
              <a:ext cx="7933" cy="57371"/>
            </a:xfrm>
            <a:custGeom>
              <a:avLst/>
              <a:gdLst>
                <a:gd name="connsiteX0" fmla="*/ 0 w 7933"/>
                <a:gd name="connsiteY0" fmla="*/ 0 h 57371"/>
                <a:gd name="connsiteX1" fmla="*/ 4870 w 7933"/>
                <a:gd name="connsiteY1" fmla="*/ 57371 h 57371"/>
                <a:gd name="connsiteX2" fmla="*/ 0 w 7933"/>
                <a:gd name="connsiteY2" fmla="*/ 0 h 5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3" h="57371">
                  <a:moveTo>
                    <a:pt x="0" y="0"/>
                  </a:moveTo>
                  <a:cubicBezTo>
                    <a:pt x="1556" y="18408"/>
                    <a:pt x="3111" y="36797"/>
                    <a:pt x="4870" y="57371"/>
                  </a:cubicBezTo>
                  <a:cubicBezTo>
                    <a:pt x="10630" y="36019"/>
                    <a:pt x="7852" y="17537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C74C50A5-FF8F-378B-413D-3967A1B875D2}"/>
                </a:ext>
              </a:extLst>
            </p:cNvPr>
            <p:cNvSpPr/>
            <p:nvPr/>
          </p:nvSpPr>
          <p:spPr>
            <a:xfrm>
              <a:off x="1575602" y="5009631"/>
              <a:ext cx="8293" cy="42741"/>
            </a:xfrm>
            <a:custGeom>
              <a:avLst/>
              <a:gdLst>
                <a:gd name="connsiteX0" fmla="*/ 4219 w 8293"/>
                <a:gd name="connsiteY0" fmla="*/ 42741 h 42741"/>
                <a:gd name="connsiteX1" fmla="*/ 8293 w 8293"/>
                <a:gd name="connsiteY1" fmla="*/ 0 h 42741"/>
                <a:gd name="connsiteX2" fmla="*/ 4219 w 8293"/>
                <a:gd name="connsiteY2" fmla="*/ 42741 h 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3" h="42741">
                  <a:moveTo>
                    <a:pt x="4219" y="42741"/>
                  </a:moveTo>
                  <a:cubicBezTo>
                    <a:pt x="5478" y="29519"/>
                    <a:pt x="6923" y="14463"/>
                    <a:pt x="8293" y="0"/>
                  </a:cubicBezTo>
                  <a:cubicBezTo>
                    <a:pt x="-911" y="7889"/>
                    <a:pt x="-2726" y="32241"/>
                    <a:pt x="4219" y="4274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4AC533-78DA-523A-00C0-90B7F7526054}"/>
                </a:ext>
              </a:extLst>
            </p:cNvPr>
            <p:cNvSpPr/>
            <p:nvPr/>
          </p:nvSpPr>
          <p:spPr>
            <a:xfrm>
              <a:off x="1490802" y="5018113"/>
              <a:ext cx="48074" cy="20185"/>
            </a:xfrm>
            <a:custGeom>
              <a:avLst/>
              <a:gdLst>
                <a:gd name="connsiteX0" fmla="*/ 0 w 48074"/>
                <a:gd name="connsiteY0" fmla="*/ 0 h 20185"/>
                <a:gd name="connsiteX1" fmla="*/ 48075 w 48074"/>
                <a:gd name="connsiteY1" fmla="*/ 20185 h 20185"/>
                <a:gd name="connsiteX2" fmla="*/ 0 w 48074"/>
                <a:gd name="connsiteY2" fmla="*/ 0 h 2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74" h="20185">
                  <a:moveTo>
                    <a:pt x="0" y="0"/>
                  </a:moveTo>
                  <a:cubicBezTo>
                    <a:pt x="17000" y="7148"/>
                    <a:pt x="31926" y="13408"/>
                    <a:pt x="48075" y="20185"/>
                  </a:cubicBezTo>
                  <a:cubicBezTo>
                    <a:pt x="34778" y="6667"/>
                    <a:pt x="19463" y="1148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0DF2703C-A382-EB1B-85D7-756FBAB95879}"/>
                </a:ext>
              </a:extLst>
            </p:cNvPr>
            <p:cNvSpPr/>
            <p:nvPr/>
          </p:nvSpPr>
          <p:spPr>
            <a:xfrm>
              <a:off x="1500431" y="5042445"/>
              <a:ext cx="41500" cy="12223"/>
            </a:xfrm>
            <a:custGeom>
              <a:avLst/>
              <a:gdLst>
                <a:gd name="connsiteX0" fmla="*/ 0 w 41500"/>
                <a:gd name="connsiteY0" fmla="*/ 2835 h 12223"/>
                <a:gd name="connsiteX1" fmla="*/ 41501 w 41500"/>
                <a:gd name="connsiteY1" fmla="*/ 12224 h 12223"/>
                <a:gd name="connsiteX2" fmla="*/ 0 w 41500"/>
                <a:gd name="connsiteY2" fmla="*/ 2835 h 1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00" h="12223">
                  <a:moveTo>
                    <a:pt x="0" y="2835"/>
                  </a:moveTo>
                  <a:cubicBezTo>
                    <a:pt x="13519" y="5890"/>
                    <a:pt x="27982" y="9168"/>
                    <a:pt x="41501" y="12224"/>
                  </a:cubicBezTo>
                  <a:cubicBezTo>
                    <a:pt x="29963" y="742"/>
                    <a:pt x="11852" y="-3258"/>
                    <a:pt x="0" y="28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8BD18777-5713-BCDF-5CBE-121A6C37C2F2}"/>
                </a:ext>
              </a:extLst>
            </p:cNvPr>
            <p:cNvSpPr/>
            <p:nvPr/>
          </p:nvSpPr>
          <p:spPr>
            <a:xfrm>
              <a:off x="1922900" y="5226614"/>
              <a:ext cx="28204" cy="21243"/>
            </a:xfrm>
            <a:custGeom>
              <a:avLst/>
              <a:gdLst>
                <a:gd name="connsiteX0" fmla="*/ 0 w 28204"/>
                <a:gd name="connsiteY0" fmla="*/ 2 h 21243"/>
                <a:gd name="connsiteX1" fmla="*/ 28204 w 28204"/>
                <a:gd name="connsiteY1" fmla="*/ 21243 h 21243"/>
                <a:gd name="connsiteX2" fmla="*/ 0 w 28204"/>
                <a:gd name="connsiteY2" fmla="*/ 2 h 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04" h="21243">
                  <a:moveTo>
                    <a:pt x="0" y="2"/>
                  </a:moveTo>
                  <a:cubicBezTo>
                    <a:pt x="9463" y="7132"/>
                    <a:pt x="18834" y="14188"/>
                    <a:pt x="28204" y="21243"/>
                  </a:cubicBezTo>
                  <a:cubicBezTo>
                    <a:pt x="24037" y="5780"/>
                    <a:pt x="15130" y="-127"/>
                    <a:pt x="0" y="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D46FA1BA-65D9-F066-B013-A870CB7BD8AF}"/>
                </a:ext>
              </a:extLst>
            </p:cNvPr>
            <p:cNvSpPr/>
            <p:nvPr/>
          </p:nvSpPr>
          <p:spPr>
            <a:xfrm>
              <a:off x="1518283" y="5065693"/>
              <a:ext cx="35778" cy="7921"/>
            </a:xfrm>
            <a:custGeom>
              <a:avLst/>
              <a:gdLst>
                <a:gd name="connsiteX0" fmla="*/ 0 w 35778"/>
                <a:gd name="connsiteY0" fmla="*/ 2810 h 7921"/>
                <a:gd name="connsiteX1" fmla="*/ 35778 w 35778"/>
                <a:gd name="connsiteY1" fmla="*/ 7921 h 7921"/>
                <a:gd name="connsiteX2" fmla="*/ 0 w 35778"/>
                <a:gd name="connsiteY2" fmla="*/ 2810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78" h="7921">
                  <a:moveTo>
                    <a:pt x="0" y="2810"/>
                  </a:moveTo>
                  <a:cubicBezTo>
                    <a:pt x="12408" y="4588"/>
                    <a:pt x="24834" y="6365"/>
                    <a:pt x="35778" y="7921"/>
                  </a:cubicBezTo>
                  <a:cubicBezTo>
                    <a:pt x="28741" y="310"/>
                    <a:pt x="11222" y="-2672"/>
                    <a:pt x="0" y="281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E0D837E9-1128-832C-BF81-C8ADD4CCC915}"/>
                </a:ext>
              </a:extLst>
            </p:cNvPr>
            <p:cNvSpPr/>
            <p:nvPr/>
          </p:nvSpPr>
          <p:spPr>
            <a:xfrm>
              <a:off x="1508357" y="5004502"/>
              <a:ext cx="30130" cy="20889"/>
            </a:xfrm>
            <a:custGeom>
              <a:avLst/>
              <a:gdLst>
                <a:gd name="connsiteX0" fmla="*/ 30130 w 30130"/>
                <a:gd name="connsiteY0" fmla="*/ 20889 h 20889"/>
                <a:gd name="connsiteX1" fmla="*/ 0 w 30130"/>
                <a:gd name="connsiteY1" fmla="*/ 0 h 20889"/>
                <a:gd name="connsiteX2" fmla="*/ 30130 w 30130"/>
                <a:gd name="connsiteY2" fmla="*/ 20889 h 2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30" h="20889">
                  <a:moveTo>
                    <a:pt x="30130" y="20889"/>
                  </a:moveTo>
                  <a:cubicBezTo>
                    <a:pt x="22334" y="10556"/>
                    <a:pt x="13963" y="944"/>
                    <a:pt x="0" y="0"/>
                  </a:cubicBezTo>
                  <a:cubicBezTo>
                    <a:pt x="10037" y="6963"/>
                    <a:pt x="20093" y="13926"/>
                    <a:pt x="30130" y="2088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CFB10773-9F4B-39C8-7092-1D8EC1C89F99}"/>
                </a:ext>
              </a:extLst>
            </p:cNvPr>
            <p:cNvSpPr/>
            <p:nvPr/>
          </p:nvSpPr>
          <p:spPr>
            <a:xfrm>
              <a:off x="1565803" y="5122351"/>
              <a:ext cx="28667" cy="15133"/>
            </a:xfrm>
            <a:custGeom>
              <a:avLst/>
              <a:gdLst>
                <a:gd name="connsiteX0" fmla="*/ 0 w 28667"/>
                <a:gd name="connsiteY0" fmla="*/ 15134 h 15133"/>
                <a:gd name="connsiteX1" fmla="*/ 28667 w 28667"/>
                <a:gd name="connsiteY1" fmla="*/ 115 h 15133"/>
                <a:gd name="connsiteX2" fmla="*/ 0 w 28667"/>
                <a:gd name="connsiteY2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67" h="15133">
                  <a:moveTo>
                    <a:pt x="0" y="15134"/>
                  </a:moveTo>
                  <a:cubicBezTo>
                    <a:pt x="9056" y="10393"/>
                    <a:pt x="18519" y="5430"/>
                    <a:pt x="28667" y="115"/>
                  </a:cubicBezTo>
                  <a:cubicBezTo>
                    <a:pt x="12852" y="-904"/>
                    <a:pt x="2556" y="4911"/>
                    <a:pt x="0" y="15134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54DE9D18-2A0A-B657-5621-454B86FC19CA}"/>
                </a:ext>
              </a:extLst>
            </p:cNvPr>
            <p:cNvSpPr/>
            <p:nvPr/>
          </p:nvSpPr>
          <p:spPr>
            <a:xfrm>
              <a:off x="1658656" y="5168689"/>
              <a:ext cx="34944" cy="12463"/>
            </a:xfrm>
            <a:custGeom>
              <a:avLst/>
              <a:gdLst>
                <a:gd name="connsiteX0" fmla="*/ 34149 w 34944"/>
                <a:gd name="connsiteY0" fmla="*/ 12463 h 12463"/>
                <a:gd name="connsiteX1" fmla="*/ 34945 w 34944"/>
                <a:gd name="connsiteY1" fmla="*/ 10482 h 12463"/>
                <a:gd name="connsiteX2" fmla="*/ 407 w 34944"/>
                <a:gd name="connsiteY2" fmla="*/ 0 h 12463"/>
                <a:gd name="connsiteX3" fmla="*/ 0 w 34944"/>
                <a:gd name="connsiteY3" fmla="*/ 1278 h 12463"/>
                <a:gd name="connsiteX4" fmla="*/ 34149 w 34944"/>
                <a:gd name="connsiteY4" fmla="*/ 12463 h 1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4" h="12463">
                  <a:moveTo>
                    <a:pt x="34149" y="12463"/>
                  </a:moveTo>
                  <a:cubicBezTo>
                    <a:pt x="34408" y="11796"/>
                    <a:pt x="34667" y="11148"/>
                    <a:pt x="34945" y="10482"/>
                  </a:cubicBezTo>
                  <a:cubicBezTo>
                    <a:pt x="23426" y="6981"/>
                    <a:pt x="11926" y="3500"/>
                    <a:pt x="407" y="0"/>
                  </a:cubicBezTo>
                  <a:cubicBezTo>
                    <a:pt x="278" y="426"/>
                    <a:pt x="130" y="852"/>
                    <a:pt x="0" y="1278"/>
                  </a:cubicBezTo>
                  <a:cubicBezTo>
                    <a:pt x="11370" y="5019"/>
                    <a:pt x="22760" y="8741"/>
                    <a:pt x="34149" y="124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2B778B92-7DDF-B599-2F33-39B19C96CE48}"/>
                </a:ext>
              </a:extLst>
            </p:cNvPr>
            <p:cNvSpPr/>
            <p:nvPr/>
          </p:nvSpPr>
          <p:spPr>
            <a:xfrm>
              <a:off x="1655267" y="5151300"/>
              <a:ext cx="38333" cy="15722"/>
            </a:xfrm>
            <a:custGeom>
              <a:avLst/>
              <a:gdLst>
                <a:gd name="connsiteX0" fmla="*/ 852 w 38333"/>
                <a:gd name="connsiteY0" fmla="*/ 0 h 15722"/>
                <a:gd name="connsiteX1" fmla="*/ 0 w 38333"/>
                <a:gd name="connsiteY1" fmla="*/ 2463 h 15722"/>
                <a:gd name="connsiteX2" fmla="*/ 37575 w 38333"/>
                <a:gd name="connsiteY2" fmla="*/ 15722 h 15722"/>
                <a:gd name="connsiteX3" fmla="*/ 38334 w 38333"/>
                <a:gd name="connsiteY3" fmla="*/ 13537 h 15722"/>
                <a:gd name="connsiteX4" fmla="*/ 852 w 38333"/>
                <a:gd name="connsiteY4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3" h="15722">
                  <a:moveTo>
                    <a:pt x="852" y="0"/>
                  </a:moveTo>
                  <a:cubicBezTo>
                    <a:pt x="574" y="815"/>
                    <a:pt x="278" y="1648"/>
                    <a:pt x="0" y="2463"/>
                  </a:cubicBezTo>
                  <a:cubicBezTo>
                    <a:pt x="12519" y="6889"/>
                    <a:pt x="25056" y="11296"/>
                    <a:pt x="37575" y="15722"/>
                  </a:cubicBezTo>
                  <a:cubicBezTo>
                    <a:pt x="37834" y="15000"/>
                    <a:pt x="38075" y="14278"/>
                    <a:pt x="38334" y="13537"/>
                  </a:cubicBezTo>
                  <a:cubicBezTo>
                    <a:pt x="25834" y="9037"/>
                    <a:pt x="13352" y="4519"/>
                    <a:pt x="85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C9B128BC-B9FF-8EEB-ECAA-3DEE5D41B3CC}"/>
                </a:ext>
              </a:extLst>
            </p:cNvPr>
            <p:cNvSpPr/>
            <p:nvPr/>
          </p:nvSpPr>
          <p:spPr>
            <a:xfrm>
              <a:off x="1661471" y="5226468"/>
              <a:ext cx="3574" cy="28796"/>
            </a:xfrm>
            <a:custGeom>
              <a:avLst/>
              <a:gdLst>
                <a:gd name="connsiteX0" fmla="*/ 3574 w 3574"/>
                <a:gd name="connsiteY0" fmla="*/ 28797 h 28796"/>
                <a:gd name="connsiteX1" fmla="*/ 3241 w 3574"/>
                <a:gd name="connsiteY1" fmla="*/ 0 h 28796"/>
                <a:gd name="connsiteX2" fmla="*/ 0 w 3574"/>
                <a:gd name="connsiteY2" fmla="*/ 55 h 28796"/>
                <a:gd name="connsiteX3" fmla="*/ 741 w 3574"/>
                <a:gd name="connsiteY3" fmla="*/ 28426 h 28796"/>
                <a:gd name="connsiteX4" fmla="*/ 3574 w 3574"/>
                <a:gd name="connsiteY4" fmla="*/ 28797 h 2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4" h="28796">
                  <a:moveTo>
                    <a:pt x="3574" y="28797"/>
                  </a:moveTo>
                  <a:cubicBezTo>
                    <a:pt x="3463" y="19204"/>
                    <a:pt x="3352" y="9593"/>
                    <a:pt x="3241" y="0"/>
                  </a:cubicBezTo>
                  <a:cubicBezTo>
                    <a:pt x="2167" y="19"/>
                    <a:pt x="1093" y="37"/>
                    <a:pt x="0" y="55"/>
                  </a:cubicBezTo>
                  <a:cubicBezTo>
                    <a:pt x="241" y="9519"/>
                    <a:pt x="500" y="18963"/>
                    <a:pt x="741" y="28426"/>
                  </a:cubicBezTo>
                  <a:cubicBezTo>
                    <a:pt x="1704" y="28537"/>
                    <a:pt x="2648" y="28667"/>
                    <a:pt x="3574" y="2879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548A146-6D03-4917-04FA-B9ECF7A1743F}"/>
                </a:ext>
              </a:extLst>
            </p:cNvPr>
            <p:cNvSpPr/>
            <p:nvPr/>
          </p:nvSpPr>
          <p:spPr>
            <a:xfrm>
              <a:off x="1536265" y="4926112"/>
              <a:ext cx="16018" cy="38278"/>
            </a:xfrm>
            <a:custGeom>
              <a:avLst/>
              <a:gdLst>
                <a:gd name="connsiteX0" fmla="*/ 16019 w 16018"/>
                <a:gd name="connsiteY0" fmla="*/ 37371 h 38278"/>
                <a:gd name="connsiteX1" fmla="*/ 1296 w 16018"/>
                <a:gd name="connsiteY1" fmla="*/ 0 h 38278"/>
                <a:gd name="connsiteX2" fmla="*/ 0 w 16018"/>
                <a:gd name="connsiteY2" fmla="*/ 556 h 38278"/>
                <a:gd name="connsiteX3" fmla="*/ 13685 w 16018"/>
                <a:gd name="connsiteY3" fmla="*/ 38278 h 38278"/>
                <a:gd name="connsiteX4" fmla="*/ 16019 w 16018"/>
                <a:gd name="connsiteY4" fmla="*/ 37371 h 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8" h="38278">
                  <a:moveTo>
                    <a:pt x="16019" y="37371"/>
                  </a:moveTo>
                  <a:cubicBezTo>
                    <a:pt x="11111" y="24908"/>
                    <a:pt x="6204" y="12463"/>
                    <a:pt x="1296" y="0"/>
                  </a:cubicBezTo>
                  <a:cubicBezTo>
                    <a:pt x="870" y="185"/>
                    <a:pt x="426" y="370"/>
                    <a:pt x="0" y="556"/>
                  </a:cubicBezTo>
                  <a:cubicBezTo>
                    <a:pt x="4556" y="13130"/>
                    <a:pt x="9130" y="25704"/>
                    <a:pt x="13685" y="38278"/>
                  </a:cubicBezTo>
                  <a:cubicBezTo>
                    <a:pt x="14463" y="37982"/>
                    <a:pt x="15241" y="37686"/>
                    <a:pt x="16019" y="3737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6586DC28-6874-C122-1374-2E2BC974A4B6}"/>
                </a:ext>
              </a:extLst>
            </p:cNvPr>
            <p:cNvSpPr/>
            <p:nvPr/>
          </p:nvSpPr>
          <p:spPr>
            <a:xfrm>
              <a:off x="1574821" y="5135985"/>
              <a:ext cx="20740" cy="17648"/>
            </a:xfrm>
            <a:custGeom>
              <a:avLst/>
              <a:gdLst>
                <a:gd name="connsiteX0" fmla="*/ 0 w 20740"/>
                <a:gd name="connsiteY0" fmla="*/ 14963 h 17648"/>
                <a:gd name="connsiteX1" fmla="*/ 2148 w 20740"/>
                <a:gd name="connsiteY1" fmla="*/ 17648 h 17648"/>
                <a:gd name="connsiteX2" fmla="*/ 20741 w 20740"/>
                <a:gd name="connsiteY2" fmla="*/ 2352 h 17648"/>
                <a:gd name="connsiteX3" fmla="*/ 18852 w 20740"/>
                <a:gd name="connsiteY3" fmla="*/ 0 h 17648"/>
                <a:gd name="connsiteX4" fmla="*/ 0 w 20740"/>
                <a:gd name="connsiteY4" fmla="*/ 1496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0" h="17648">
                  <a:moveTo>
                    <a:pt x="0" y="14963"/>
                  </a:moveTo>
                  <a:cubicBezTo>
                    <a:pt x="722" y="15852"/>
                    <a:pt x="1426" y="16741"/>
                    <a:pt x="2148" y="17648"/>
                  </a:cubicBezTo>
                  <a:cubicBezTo>
                    <a:pt x="8352" y="12556"/>
                    <a:pt x="14537" y="7445"/>
                    <a:pt x="20741" y="2352"/>
                  </a:cubicBezTo>
                  <a:cubicBezTo>
                    <a:pt x="20111" y="1574"/>
                    <a:pt x="19482" y="778"/>
                    <a:pt x="18852" y="0"/>
                  </a:cubicBezTo>
                  <a:cubicBezTo>
                    <a:pt x="12574" y="4963"/>
                    <a:pt x="6278" y="9963"/>
                    <a:pt x="0" y="149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18D9368B-0124-9A8D-94E0-7651FAB97739}"/>
                </a:ext>
              </a:extLst>
            </p:cNvPr>
            <p:cNvSpPr/>
            <p:nvPr/>
          </p:nvSpPr>
          <p:spPr>
            <a:xfrm>
              <a:off x="1600692" y="5156096"/>
              <a:ext cx="15092" cy="21833"/>
            </a:xfrm>
            <a:custGeom>
              <a:avLst/>
              <a:gdLst>
                <a:gd name="connsiteX0" fmla="*/ 0 w 15092"/>
                <a:gd name="connsiteY0" fmla="*/ 19723 h 21833"/>
                <a:gd name="connsiteX1" fmla="*/ 2907 w 15092"/>
                <a:gd name="connsiteY1" fmla="*/ 21834 h 21833"/>
                <a:gd name="connsiteX2" fmla="*/ 15093 w 15092"/>
                <a:gd name="connsiteY2" fmla="*/ 1370 h 21833"/>
                <a:gd name="connsiteX3" fmla="*/ 12778 w 15092"/>
                <a:gd name="connsiteY3" fmla="*/ 0 h 21833"/>
                <a:gd name="connsiteX4" fmla="*/ 0 w 15092"/>
                <a:gd name="connsiteY4" fmla="*/ 19723 h 2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2" h="21833">
                  <a:moveTo>
                    <a:pt x="0" y="19723"/>
                  </a:moveTo>
                  <a:cubicBezTo>
                    <a:pt x="963" y="20426"/>
                    <a:pt x="1945" y="21130"/>
                    <a:pt x="2907" y="21834"/>
                  </a:cubicBezTo>
                  <a:cubicBezTo>
                    <a:pt x="6963" y="15019"/>
                    <a:pt x="11037" y="8185"/>
                    <a:pt x="15093" y="1370"/>
                  </a:cubicBezTo>
                  <a:cubicBezTo>
                    <a:pt x="14315" y="908"/>
                    <a:pt x="13556" y="445"/>
                    <a:pt x="12778" y="0"/>
                  </a:cubicBezTo>
                  <a:cubicBezTo>
                    <a:pt x="8519" y="6556"/>
                    <a:pt x="4259" y="13148"/>
                    <a:pt x="0" y="19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2D3EB938-C105-B3AE-9527-32FBD93CA35E}"/>
                </a:ext>
              </a:extLst>
            </p:cNvPr>
            <p:cNvSpPr/>
            <p:nvPr/>
          </p:nvSpPr>
          <p:spPr>
            <a:xfrm>
              <a:off x="1545173" y="4911593"/>
              <a:ext cx="12148" cy="35907"/>
            </a:xfrm>
            <a:custGeom>
              <a:avLst/>
              <a:gdLst>
                <a:gd name="connsiteX0" fmla="*/ 0 w 12148"/>
                <a:gd name="connsiteY0" fmla="*/ 0 h 35907"/>
                <a:gd name="connsiteX1" fmla="*/ 12148 w 12148"/>
                <a:gd name="connsiteY1" fmla="*/ 35908 h 35907"/>
                <a:gd name="connsiteX2" fmla="*/ 0 w 12148"/>
                <a:gd name="connsiteY2" fmla="*/ 0 h 3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48" h="35907">
                  <a:moveTo>
                    <a:pt x="0" y="0"/>
                  </a:moveTo>
                  <a:cubicBezTo>
                    <a:pt x="4111" y="12130"/>
                    <a:pt x="7704" y="22760"/>
                    <a:pt x="12148" y="35908"/>
                  </a:cubicBezTo>
                  <a:cubicBezTo>
                    <a:pt x="11370" y="21648"/>
                    <a:pt x="8500" y="10611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2" name="图形 9">
            <a:extLst>
              <a:ext uri="{FF2B5EF4-FFF2-40B4-BE49-F238E27FC236}">
                <a16:creationId xmlns:a16="http://schemas.microsoft.com/office/drawing/2014/main" id="{5E14B912-03DE-37AB-7A11-A6BA0E30FAC0}"/>
              </a:ext>
            </a:extLst>
          </p:cNvPr>
          <p:cNvGrpSpPr/>
          <p:nvPr/>
        </p:nvGrpSpPr>
        <p:grpSpPr>
          <a:xfrm>
            <a:off x="9223561" y="4183421"/>
            <a:ext cx="1739158" cy="1954036"/>
            <a:chOff x="5205436" y="2428875"/>
            <a:chExt cx="1779341" cy="1999184"/>
          </a:xfrm>
        </p:grpSpPr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AC645287-EA8F-94BD-5138-0F02156F9C2A}"/>
                </a:ext>
              </a:extLst>
            </p:cNvPr>
            <p:cNvSpPr/>
            <p:nvPr/>
          </p:nvSpPr>
          <p:spPr>
            <a:xfrm rot="-3704306">
              <a:off x="5262711" y="2865905"/>
              <a:ext cx="1664788" cy="1125194"/>
            </a:xfrm>
            <a:custGeom>
              <a:avLst/>
              <a:gdLst>
                <a:gd name="connsiteX0" fmla="*/ 0 w 1664788"/>
                <a:gd name="connsiteY0" fmla="*/ 0 h 1125194"/>
                <a:gd name="connsiteX1" fmla="*/ 1664789 w 1664788"/>
                <a:gd name="connsiteY1" fmla="*/ 0 h 1125194"/>
                <a:gd name="connsiteX2" fmla="*/ 1664789 w 1664788"/>
                <a:gd name="connsiteY2" fmla="*/ 1125194 h 1125194"/>
                <a:gd name="connsiteX3" fmla="*/ 0 w 1664788"/>
                <a:gd name="connsiteY3" fmla="*/ 1125194 h 112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788" h="1125194">
                  <a:moveTo>
                    <a:pt x="0" y="0"/>
                  </a:moveTo>
                  <a:lnTo>
                    <a:pt x="1664789" y="0"/>
                  </a:lnTo>
                  <a:lnTo>
                    <a:pt x="1664789" y="1125194"/>
                  </a:lnTo>
                  <a:lnTo>
                    <a:pt x="0" y="1125194"/>
                  </a:lnTo>
                  <a:close/>
                </a:path>
              </a:pathLst>
            </a:custGeom>
            <a:solidFill>
              <a:srgbClr val="E110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B5850B7C-CAB2-D8C4-61B9-FE959271CD3F}"/>
                </a:ext>
              </a:extLst>
            </p:cNvPr>
            <p:cNvSpPr/>
            <p:nvPr/>
          </p:nvSpPr>
          <p:spPr>
            <a:xfrm>
              <a:off x="5762910" y="2459259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503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503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B316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A271665E-D199-95ED-91C1-A408D9B9567E}"/>
                </a:ext>
              </a:extLst>
            </p:cNvPr>
            <p:cNvSpPr/>
            <p:nvPr/>
          </p:nvSpPr>
          <p:spPr>
            <a:xfrm>
              <a:off x="5779293" y="2428875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408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408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08D76778-46CF-8522-6589-67094E5D3E9A}"/>
                </a:ext>
              </a:extLst>
            </p:cNvPr>
            <p:cNvSpPr/>
            <p:nvPr/>
          </p:nvSpPr>
          <p:spPr>
            <a:xfrm>
              <a:off x="5975413" y="2986087"/>
              <a:ext cx="465010" cy="465010"/>
            </a:xfrm>
            <a:custGeom>
              <a:avLst/>
              <a:gdLst>
                <a:gd name="connsiteX0" fmla="*/ 465011 w 465010"/>
                <a:gd name="connsiteY0" fmla="*/ 232505 h 465010"/>
                <a:gd name="connsiteX1" fmla="*/ 232505 w 465010"/>
                <a:gd name="connsiteY1" fmla="*/ 465011 h 465010"/>
                <a:gd name="connsiteX2" fmla="*/ 0 w 465010"/>
                <a:gd name="connsiteY2" fmla="*/ 232505 h 465010"/>
                <a:gd name="connsiteX3" fmla="*/ 232505 w 465010"/>
                <a:gd name="connsiteY3" fmla="*/ 0 h 465010"/>
                <a:gd name="connsiteX4" fmla="*/ 465011 w 465010"/>
                <a:gd name="connsiteY4" fmla="*/ 232505 h 46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10" h="465010">
                  <a:moveTo>
                    <a:pt x="465011" y="232505"/>
                  </a:moveTo>
                  <a:cubicBezTo>
                    <a:pt x="465011" y="360914"/>
                    <a:pt x="360914" y="465011"/>
                    <a:pt x="232505" y="465011"/>
                  </a:cubicBezTo>
                  <a:cubicBezTo>
                    <a:pt x="104096" y="465011"/>
                    <a:pt x="0" y="360914"/>
                    <a:pt x="0" y="232505"/>
                  </a:cubicBezTo>
                  <a:cubicBezTo>
                    <a:pt x="0" y="104096"/>
                    <a:pt x="104096" y="0"/>
                    <a:pt x="232505" y="0"/>
                  </a:cubicBezTo>
                  <a:cubicBezTo>
                    <a:pt x="360914" y="0"/>
                    <a:pt x="465011" y="104096"/>
                    <a:pt x="465011" y="232505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7" name="图形 9">
              <a:extLst>
                <a:ext uri="{FF2B5EF4-FFF2-40B4-BE49-F238E27FC236}">
                  <a16:creationId xmlns:a16="http://schemas.microsoft.com/office/drawing/2014/main" id="{0900666A-6CD5-8EC0-1E4A-1DA77F8F3271}"/>
                </a:ext>
              </a:extLst>
            </p:cNvPr>
            <p:cNvGrpSpPr/>
            <p:nvPr/>
          </p:nvGrpSpPr>
          <p:grpSpPr>
            <a:xfrm>
              <a:off x="6085144" y="3035792"/>
              <a:ext cx="288206" cy="344903"/>
              <a:chOff x="6085144" y="3035792"/>
              <a:chExt cx="288206" cy="344903"/>
            </a:xfrm>
            <a:solidFill>
              <a:srgbClr val="B31610"/>
            </a:solidFill>
          </p:grpSpPr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551D6FCA-8BC6-BACA-A826-CC00C2D68E65}"/>
                  </a:ext>
                </a:extLst>
              </p:cNvPr>
              <p:cNvSpPr/>
              <p:nvPr/>
            </p:nvSpPr>
            <p:spPr>
              <a:xfrm>
                <a:off x="6149848" y="3035792"/>
                <a:ext cx="76915" cy="177481"/>
              </a:xfrm>
              <a:custGeom>
                <a:avLst/>
                <a:gdLst>
                  <a:gd name="connsiteX0" fmla="*/ 730 w 76915"/>
                  <a:gd name="connsiteY0" fmla="*/ 28209 h 177481"/>
                  <a:gd name="connsiteX1" fmla="*/ 33781 w 76915"/>
                  <a:gd name="connsiteY1" fmla="*/ 162036 h 177481"/>
                  <a:gd name="connsiteX2" fmla="*/ 76168 w 76915"/>
                  <a:gd name="connsiteY2" fmla="*/ 149272 h 177481"/>
                  <a:gd name="connsiteX3" fmla="*/ 43116 w 76915"/>
                  <a:gd name="connsiteY3" fmla="*/ 15446 h 177481"/>
                  <a:gd name="connsiteX4" fmla="*/ 730 w 76915"/>
                  <a:gd name="connsiteY4" fmla="*/ 28209 h 177481"/>
                  <a:gd name="connsiteX5" fmla="*/ 730 w 76915"/>
                  <a:gd name="connsiteY5" fmla="*/ 28209 h 17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15" h="177481">
                    <a:moveTo>
                      <a:pt x="730" y="28209"/>
                    </a:moveTo>
                    <a:cubicBezTo>
                      <a:pt x="11779" y="72786"/>
                      <a:pt x="22732" y="117459"/>
                      <a:pt x="33781" y="162036"/>
                    </a:cubicBezTo>
                    <a:cubicBezTo>
                      <a:pt x="40639" y="189753"/>
                      <a:pt x="83026" y="176895"/>
                      <a:pt x="76168" y="149272"/>
                    </a:cubicBezTo>
                    <a:cubicBezTo>
                      <a:pt x="65119" y="104695"/>
                      <a:pt x="54165" y="60023"/>
                      <a:pt x="43116" y="15446"/>
                    </a:cubicBezTo>
                    <a:cubicBezTo>
                      <a:pt x="36258" y="-12272"/>
                      <a:pt x="-6033" y="587"/>
                      <a:pt x="730" y="28209"/>
                    </a:cubicBezTo>
                    <a:lnTo>
                      <a:pt x="730" y="28209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0AADDDEB-C298-0239-0828-71391FF847BA}"/>
                  </a:ext>
                </a:extLst>
              </p:cNvPr>
              <p:cNvSpPr/>
              <p:nvPr/>
            </p:nvSpPr>
            <p:spPr>
              <a:xfrm>
                <a:off x="6211602" y="3120606"/>
                <a:ext cx="161748" cy="110795"/>
              </a:xfrm>
              <a:custGeom>
                <a:avLst/>
                <a:gdLst>
                  <a:gd name="connsiteX0" fmla="*/ 33464 w 161748"/>
                  <a:gd name="connsiteY0" fmla="*/ 107797 h 110795"/>
                  <a:gd name="connsiteX1" fmla="*/ 151383 w 161748"/>
                  <a:gd name="connsiteY1" fmla="*/ 41122 h 110795"/>
                  <a:gd name="connsiteX2" fmla="*/ 128333 w 161748"/>
                  <a:gd name="connsiteY2" fmla="*/ 3403 h 110795"/>
                  <a:gd name="connsiteX3" fmla="*/ 10413 w 161748"/>
                  <a:gd name="connsiteY3" fmla="*/ 70078 h 110795"/>
                  <a:gd name="connsiteX4" fmla="*/ 3079 w 161748"/>
                  <a:gd name="connsiteY4" fmla="*/ 100463 h 110795"/>
                  <a:gd name="connsiteX5" fmla="*/ 33464 w 161748"/>
                  <a:gd name="connsiteY5" fmla="*/ 107797 h 110795"/>
                  <a:gd name="connsiteX6" fmla="*/ 33464 w 161748"/>
                  <a:gd name="connsiteY6" fmla="*/ 107797 h 1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748" h="110795">
                    <a:moveTo>
                      <a:pt x="33464" y="107797"/>
                    </a:moveTo>
                    <a:cubicBezTo>
                      <a:pt x="73469" y="86842"/>
                      <a:pt x="112712" y="64649"/>
                      <a:pt x="151383" y="41122"/>
                    </a:cubicBezTo>
                    <a:cubicBezTo>
                      <a:pt x="175767" y="26263"/>
                      <a:pt x="152622" y="-11456"/>
                      <a:pt x="128333" y="3403"/>
                    </a:cubicBezTo>
                    <a:cubicBezTo>
                      <a:pt x="89756" y="26835"/>
                      <a:pt x="50418" y="49028"/>
                      <a:pt x="10413" y="70078"/>
                    </a:cubicBezTo>
                    <a:cubicBezTo>
                      <a:pt x="-159" y="75603"/>
                      <a:pt x="-2827" y="90748"/>
                      <a:pt x="3079" y="100463"/>
                    </a:cubicBezTo>
                    <a:cubicBezTo>
                      <a:pt x="9651" y="111226"/>
                      <a:pt x="22891" y="113417"/>
                      <a:pt x="33464" y="107797"/>
                    </a:cubicBezTo>
                    <a:lnTo>
                      <a:pt x="33464" y="107797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0" name="任意多边形: 形状 589">
                <a:extLst>
                  <a:ext uri="{FF2B5EF4-FFF2-40B4-BE49-F238E27FC236}">
                    <a16:creationId xmlns:a16="http://schemas.microsoft.com/office/drawing/2014/main" id="{AF0711B9-ABAF-9D10-82B3-576D0211E0CC}"/>
                  </a:ext>
                </a:extLst>
              </p:cNvPr>
              <p:cNvSpPr/>
              <p:nvPr/>
            </p:nvSpPr>
            <p:spPr>
              <a:xfrm>
                <a:off x="6115699" y="3135676"/>
                <a:ext cx="218897" cy="138781"/>
              </a:xfrm>
              <a:custGeom>
                <a:avLst/>
                <a:gdLst>
                  <a:gd name="connsiteX0" fmla="*/ 11351 w 218897"/>
                  <a:gd name="connsiteY0" fmla="*/ 41768 h 138781"/>
                  <a:gd name="connsiteX1" fmla="*/ 186611 w 218897"/>
                  <a:gd name="connsiteY1" fmla="*/ 135970 h 138781"/>
                  <a:gd name="connsiteX2" fmla="*/ 207566 w 218897"/>
                  <a:gd name="connsiteY2" fmla="*/ 97013 h 138781"/>
                  <a:gd name="connsiteX3" fmla="*/ 32306 w 218897"/>
                  <a:gd name="connsiteY3" fmla="*/ 2811 h 138781"/>
                  <a:gd name="connsiteX4" fmla="*/ 11351 w 218897"/>
                  <a:gd name="connsiteY4" fmla="*/ 41768 h 138781"/>
                  <a:gd name="connsiteX5" fmla="*/ 11351 w 218897"/>
                  <a:gd name="connsiteY5" fmla="*/ 41768 h 13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897" h="138781">
                    <a:moveTo>
                      <a:pt x="11351" y="41768"/>
                    </a:moveTo>
                    <a:cubicBezTo>
                      <a:pt x="69740" y="73201"/>
                      <a:pt x="128128" y="104538"/>
                      <a:pt x="186611" y="135970"/>
                    </a:cubicBezTo>
                    <a:cubicBezTo>
                      <a:pt x="211662" y="149496"/>
                      <a:pt x="232712" y="110539"/>
                      <a:pt x="207566" y="97013"/>
                    </a:cubicBezTo>
                    <a:cubicBezTo>
                      <a:pt x="149178" y="65581"/>
                      <a:pt x="90790" y="34243"/>
                      <a:pt x="32306" y="2811"/>
                    </a:cubicBezTo>
                    <a:cubicBezTo>
                      <a:pt x="7160" y="-10715"/>
                      <a:pt x="-13795" y="28243"/>
                      <a:pt x="11351" y="41768"/>
                    </a:cubicBezTo>
                    <a:lnTo>
                      <a:pt x="11351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58F3A1AC-8D7B-69CC-12E5-347EA070447F}"/>
                  </a:ext>
                </a:extLst>
              </p:cNvPr>
              <p:cNvSpPr/>
              <p:nvPr/>
            </p:nvSpPr>
            <p:spPr>
              <a:xfrm>
                <a:off x="6085144" y="3197017"/>
                <a:ext cx="216973" cy="137733"/>
              </a:xfrm>
              <a:custGeom>
                <a:avLst/>
                <a:gdLst>
                  <a:gd name="connsiteX0" fmla="*/ 11332 w 216973"/>
                  <a:gd name="connsiteY0" fmla="*/ 41768 h 137733"/>
                  <a:gd name="connsiteX1" fmla="*/ 184687 w 216973"/>
                  <a:gd name="connsiteY1" fmla="*/ 134923 h 137733"/>
                  <a:gd name="connsiteX2" fmla="*/ 205642 w 216973"/>
                  <a:gd name="connsiteY2" fmla="*/ 95965 h 137733"/>
                  <a:gd name="connsiteX3" fmla="*/ 32287 w 216973"/>
                  <a:gd name="connsiteY3" fmla="*/ 2811 h 137733"/>
                  <a:gd name="connsiteX4" fmla="*/ 11332 w 216973"/>
                  <a:gd name="connsiteY4" fmla="*/ 41768 h 137733"/>
                  <a:gd name="connsiteX5" fmla="*/ 11332 w 216973"/>
                  <a:gd name="connsiteY5" fmla="*/ 41768 h 13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973" h="137733">
                    <a:moveTo>
                      <a:pt x="11332" y="41768"/>
                    </a:moveTo>
                    <a:cubicBezTo>
                      <a:pt x="69148" y="72820"/>
                      <a:pt x="126870" y="103871"/>
                      <a:pt x="184687" y="134923"/>
                    </a:cubicBezTo>
                    <a:cubicBezTo>
                      <a:pt x="209737" y="148448"/>
                      <a:pt x="230788" y="109491"/>
                      <a:pt x="205642" y="95965"/>
                    </a:cubicBezTo>
                    <a:cubicBezTo>
                      <a:pt x="147825" y="64914"/>
                      <a:pt x="90103" y="33862"/>
                      <a:pt x="32287" y="2811"/>
                    </a:cubicBezTo>
                    <a:cubicBezTo>
                      <a:pt x="7236" y="-10715"/>
                      <a:pt x="-13814" y="28243"/>
                      <a:pt x="11332" y="41768"/>
                    </a:cubicBezTo>
                    <a:lnTo>
                      <a:pt x="11332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04A9FBA3-323C-E348-741C-7133B444B905}"/>
                  </a:ext>
                </a:extLst>
              </p:cNvPr>
              <p:cNvSpPr/>
              <p:nvPr/>
            </p:nvSpPr>
            <p:spPr>
              <a:xfrm>
                <a:off x="6118513" y="3182214"/>
                <a:ext cx="127063" cy="198481"/>
              </a:xfrm>
              <a:custGeom>
                <a:avLst/>
                <a:gdLst>
                  <a:gd name="connsiteX0" fmla="*/ 85499 w 127063"/>
                  <a:gd name="connsiteY0" fmla="*/ 11518 h 198481"/>
                  <a:gd name="connsiteX1" fmla="*/ 2917 w 127063"/>
                  <a:gd name="connsiteY1" fmla="*/ 166299 h 198481"/>
                  <a:gd name="connsiteX2" fmla="*/ 41875 w 127063"/>
                  <a:gd name="connsiteY2" fmla="*/ 187254 h 198481"/>
                  <a:gd name="connsiteX3" fmla="*/ 124456 w 127063"/>
                  <a:gd name="connsiteY3" fmla="*/ 32473 h 198481"/>
                  <a:gd name="connsiteX4" fmla="*/ 85499 w 127063"/>
                  <a:gd name="connsiteY4" fmla="*/ 11518 h 198481"/>
                  <a:gd name="connsiteX5" fmla="*/ 85499 w 127063"/>
                  <a:gd name="connsiteY5" fmla="*/ 11518 h 19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063" h="198481">
                    <a:moveTo>
                      <a:pt x="85499" y="11518"/>
                    </a:moveTo>
                    <a:cubicBezTo>
                      <a:pt x="58829" y="63524"/>
                      <a:pt x="31302" y="115150"/>
                      <a:pt x="2917" y="166299"/>
                    </a:cubicBezTo>
                    <a:cubicBezTo>
                      <a:pt x="-10894" y="191255"/>
                      <a:pt x="28063" y="212210"/>
                      <a:pt x="41875" y="187254"/>
                    </a:cubicBezTo>
                    <a:cubicBezTo>
                      <a:pt x="70259" y="136105"/>
                      <a:pt x="97786" y="84479"/>
                      <a:pt x="124456" y="32473"/>
                    </a:cubicBezTo>
                    <a:cubicBezTo>
                      <a:pt x="137410" y="7136"/>
                      <a:pt x="98548" y="-13914"/>
                      <a:pt x="85499" y="11518"/>
                    </a:cubicBezTo>
                    <a:lnTo>
                      <a:pt x="85499" y="1151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07" name="组合 606">
            <a:extLst>
              <a:ext uri="{FF2B5EF4-FFF2-40B4-BE49-F238E27FC236}">
                <a16:creationId xmlns:a16="http://schemas.microsoft.com/office/drawing/2014/main" id="{7EC6C313-849E-1B8A-D367-5927911B6CC8}"/>
              </a:ext>
            </a:extLst>
          </p:cNvPr>
          <p:cNvGrpSpPr/>
          <p:nvPr/>
        </p:nvGrpSpPr>
        <p:grpSpPr>
          <a:xfrm>
            <a:off x="4881213" y="1937190"/>
            <a:ext cx="2451452" cy="451833"/>
            <a:chOff x="3643600" y="3327162"/>
            <a:chExt cx="2451452" cy="451833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43FBD64-0C9C-8273-1127-34E083ABB8AE}"/>
                </a:ext>
              </a:extLst>
            </p:cNvPr>
            <p:cNvSpPr/>
            <p:nvPr/>
          </p:nvSpPr>
          <p:spPr>
            <a:xfrm rot="18900000">
              <a:off x="3643600" y="3327162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D640A58E-A888-E693-263E-D258CDE3B66B}"/>
                </a:ext>
              </a:extLst>
            </p:cNvPr>
            <p:cNvSpPr/>
            <p:nvPr/>
          </p:nvSpPr>
          <p:spPr>
            <a:xfrm rot="3600000" flipH="1">
              <a:off x="5681480" y="3365423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04" name="直接连接符 603">
              <a:extLst>
                <a:ext uri="{FF2B5EF4-FFF2-40B4-BE49-F238E27FC236}">
                  <a16:creationId xmlns:a16="http://schemas.microsoft.com/office/drawing/2014/main" id="{9C86FB44-CD0D-2724-D57A-BFD71B884248}"/>
                </a:ext>
              </a:extLst>
            </p:cNvPr>
            <p:cNvCxnSpPr>
              <a:cxnSpLocks/>
            </p:cNvCxnSpPr>
            <p:nvPr/>
          </p:nvCxnSpPr>
          <p:spPr>
            <a:xfrm>
              <a:off x="3938760" y="3696286"/>
              <a:ext cx="1800459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7" name="组合 626">
            <a:extLst>
              <a:ext uri="{FF2B5EF4-FFF2-40B4-BE49-F238E27FC236}">
                <a16:creationId xmlns:a16="http://schemas.microsoft.com/office/drawing/2014/main" id="{80F76F73-1365-64AD-11EB-2D2159A813EA}"/>
              </a:ext>
            </a:extLst>
          </p:cNvPr>
          <p:cNvGrpSpPr/>
          <p:nvPr/>
        </p:nvGrpSpPr>
        <p:grpSpPr>
          <a:xfrm>
            <a:off x="1108086" y="5139372"/>
            <a:ext cx="9970278" cy="2630864"/>
            <a:chOff x="1124513" y="5303415"/>
            <a:chExt cx="9970278" cy="2630864"/>
          </a:xfrm>
        </p:grpSpPr>
        <p:grpSp>
          <p:nvGrpSpPr>
            <p:cNvPr id="620" name="组合 619">
              <a:extLst>
                <a:ext uri="{FF2B5EF4-FFF2-40B4-BE49-F238E27FC236}">
                  <a16:creationId xmlns:a16="http://schemas.microsoft.com/office/drawing/2014/main" id="{509AE82B-B1E5-C5E8-F283-07737C30D421}"/>
                </a:ext>
              </a:extLst>
            </p:cNvPr>
            <p:cNvGrpSpPr/>
            <p:nvPr/>
          </p:nvGrpSpPr>
          <p:grpSpPr>
            <a:xfrm>
              <a:off x="1124513" y="5303415"/>
              <a:ext cx="4422666" cy="2630864"/>
              <a:chOff x="1124513" y="5303415"/>
              <a:chExt cx="4422666" cy="2630864"/>
            </a:xfrm>
          </p:grpSpPr>
          <p:sp>
            <p:nvSpPr>
              <p:cNvPr id="614" name="任意多边形: 形状 613">
                <a:extLst>
                  <a:ext uri="{FF2B5EF4-FFF2-40B4-BE49-F238E27FC236}">
                    <a16:creationId xmlns:a16="http://schemas.microsoft.com/office/drawing/2014/main" id="{3E36997B-EA61-D124-BC67-DA37F50835A3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F1A51445-D157-A43F-53A5-0C6F82532FEF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C8021AB9-8664-002E-7D70-3240E7AE229F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8" name="任意多边形: 形状 617">
                <a:extLst>
                  <a:ext uri="{FF2B5EF4-FFF2-40B4-BE49-F238E27FC236}">
                    <a16:creationId xmlns:a16="http://schemas.microsoft.com/office/drawing/2014/main" id="{BAB4B3B1-E15D-F865-9C90-370AD023F4FC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9" name="任意多边形: 形状 618">
                <a:extLst>
                  <a:ext uri="{FF2B5EF4-FFF2-40B4-BE49-F238E27FC236}">
                    <a16:creationId xmlns:a16="http://schemas.microsoft.com/office/drawing/2014/main" id="{0774F7B4-3EE2-C966-D69D-37DB2EC0048F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21" name="组合 620">
              <a:extLst>
                <a:ext uri="{FF2B5EF4-FFF2-40B4-BE49-F238E27FC236}">
                  <a16:creationId xmlns:a16="http://schemas.microsoft.com/office/drawing/2014/main" id="{FFE39682-FEB5-93CA-52A5-7CBD33B3859F}"/>
                </a:ext>
              </a:extLst>
            </p:cNvPr>
            <p:cNvGrpSpPr/>
            <p:nvPr/>
          </p:nvGrpSpPr>
          <p:grpSpPr>
            <a:xfrm flipH="1">
              <a:off x="6735713" y="5303415"/>
              <a:ext cx="4359078" cy="2630864"/>
              <a:chOff x="1124513" y="5303415"/>
              <a:chExt cx="4422666" cy="2630864"/>
            </a:xfrm>
          </p:grpSpPr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DB66968B-AEA3-36A9-5703-067FA84F97DB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CD18D078-0D71-283D-F8A3-4112F8DCA819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9A024C74-AAB8-4959-B740-66F24A84691A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5" name="任意多边形: 形状 624">
                <a:extLst>
                  <a:ext uri="{FF2B5EF4-FFF2-40B4-BE49-F238E27FC236}">
                    <a16:creationId xmlns:a16="http://schemas.microsoft.com/office/drawing/2014/main" id="{019DE6DD-3D15-9DE4-8C3D-334E33451AB7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6" name="任意多边形: 形状 625">
                <a:extLst>
                  <a:ext uri="{FF2B5EF4-FFF2-40B4-BE49-F238E27FC236}">
                    <a16:creationId xmlns:a16="http://schemas.microsoft.com/office/drawing/2014/main" id="{98E5ABBF-7B16-0FFE-8D81-F0B6FA3D6402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" name="图形 706">
            <a:extLst>
              <a:ext uri="{FF2B5EF4-FFF2-40B4-BE49-F238E27FC236}">
                <a16:creationId xmlns:a16="http://schemas.microsoft.com/office/drawing/2014/main" id="{47C259D3-8408-28AC-07D2-8A0945CA313C}"/>
              </a:ext>
            </a:extLst>
          </p:cNvPr>
          <p:cNvGrpSpPr/>
          <p:nvPr/>
        </p:nvGrpSpPr>
        <p:grpSpPr>
          <a:xfrm>
            <a:off x="5573232" y="5967217"/>
            <a:ext cx="1099286" cy="1089653"/>
            <a:chOff x="77989" y="113823"/>
            <a:chExt cx="444617" cy="440721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1AEEF7F-88EB-1491-12A6-85C30137EBE0}"/>
                </a:ext>
              </a:extLst>
            </p:cNvPr>
            <p:cNvSpPr/>
            <p:nvPr/>
          </p:nvSpPr>
          <p:spPr>
            <a:xfrm>
              <a:off x="77989" y="113823"/>
              <a:ext cx="444617" cy="440721"/>
            </a:xfrm>
            <a:custGeom>
              <a:avLst/>
              <a:gdLst>
                <a:gd name="connsiteX0" fmla="*/ 222334 w 444617"/>
                <a:gd name="connsiteY0" fmla="*/ 0 h 440721"/>
                <a:gd name="connsiteX1" fmla="*/ 420359 w 444617"/>
                <a:gd name="connsiteY1" fmla="*/ 332899 h 440721"/>
                <a:gd name="connsiteX2" fmla="*/ 222334 w 444617"/>
                <a:gd name="connsiteY2" fmla="*/ 440722 h 440721"/>
                <a:gd name="connsiteX3" fmla="*/ 24309 w 444617"/>
                <a:gd name="connsiteY3" fmla="*/ 332899 h 440721"/>
                <a:gd name="connsiteX4" fmla="*/ 222334 w 444617"/>
                <a:gd name="connsiteY4" fmla="*/ 0 h 4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617" h="440721">
                  <a:moveTo>
                    <a:pt x="222334" y="0"/>
                  </a:moveTo>
                  <a:cubicBezTo>
                    <a:pt x="393974" y="0"/>
                    <a:pt x="493415" y="200692"/>
                    <a:pt x="420359" y="332899"/>
                  </a:cubicBezTo>
                  <a:cubicBezTo>
                    <a:pt x="379592" y="405098"/>
                    <a:pt x="298820" y="440722"/>
                    <a:pt x="222334" y="440722"/>
                  </a:cubicBezTo>
                  <a:cubicBezTo>
                    <a:pt x="145848" y="440722"/>
                    <a:pt x="65076" y="405098"/>
                    <a:pt x="24309" y="332899"/>
                  </a:cubicBezTo>
                  <a:cubicBezTo>
                    <a:pt x="-48843" y="200692"/>
                    <a:pt x="50598" y="0"/>
                    <a:pt x="222334" y="0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06A6DA6-DB91-E232-6A09-D6CC869BC551}"/>
                </a:ext>
              </a:extLst>
            </p:cNvPr>
            <p:cNvSpPr/>
            <p:nvPr/>
          </p:nvSpPr>
          <p:spPr>
            <a:xfrm>
              <a:off x="108973" y="144684"/>
              <a:ext cx="383072" cy="379415"/>
            </a:xfrm>
            <a:custGeom>
              <a:avLst/>
              <a:gdLst>
                <a:gd name="connsiteX0" fmla="*/ 292505 w 383072"/>
                <a:gd name="connsiteY0" fmla="*/ 30956 h 379415"/>
                <a:gd name="connsiteX1" fmla="*/ 191254 w 383072"/>
                <a:gd name="connsiteY1" fmla="*/ 0 h 379415"/>
                <a:gd name="connsiteX2" fmla="*/ 5612 w 383072"/>
                <a:gd name="connsiteY2" fmla="*/ 155639 h 379415"/>
                <a:gd name="connsiteX3" fmla="*/ 130389 w 383072"/>
                <a:gd name="connsiteY3" fmla="*/ 370332 h 379415"/>
                <a:gd name="connsiteX4" fmla="*/ 374706 w 383072"/>
                <a:gd name="connsiteY4" fmla="*/ 255080 h 379415"/>
                <a:gd name="connsiteX5" fmla="*/ 292505 w 383072"/>
                <a:gd name="connsiteY5" fmla="*/ 30956 h 379415"/>
                <a:gd name="connsiteX6" fmla="*/ 191349 w 383072"/>
                <a:gd name="connsiteY6" fmla="*/ 369380 h 379415"/>
                <a:gd name="connsiteX7" fmla="*/ 11898 w 383072"/>
                <a:gd name="connsiteY7" fmla="*/ 174403 h 379415"/>
                <a:gd name="connsiteX8" fmla="*/ 191349 w 383072"/>
                <a:gd name="connsiteY8" fmla="*/ 9715 h 379415"/>
                <a:gd name="connsiteX9" fmla="*/ 370800 w 383072"/>
                <a:gd name="connsiteY9" fmla="*/ 174403 h 379415"/>
                <a:gd name="connsiteX10" fmla="*/ 191349 w 383072"/>
                <a:gd name="connsiteY10" fmla="*/ 369380 h 3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072" h="379415">
                  <a:moveTo>
                    <a:pt x="292505" y="30956"/>
                  </a:moveTo>
                  <a:cubicBezTo>
                    <a:pt x="262882" y="10192"/>
                    <a:pt x="227068" y="572"/>
                    <a:pt x="191254" y="0"/>
                  </a:cubicBezTo>
                  <a:cubicBezTo>
                    <a:pt x="99433" y="1524"/>
                    <a:pt x="27424" y="68485"/>
                    <a:pt x="5612" y="155639"/>
                  </a:cubicBezTo>
                  <a:cubicBezTo>
                    <a:pt x="-18486" y="252032"/>
                    <a:pt x="37235" y="341090"/>
                    <a:pt x="130389" y="370332"/>
                  </a:cubicBezTo>
                  <a:cubicBezTo>
                    <a:pt x="226497" y="400526"/>
                    <a:pt x="342511" y="353759"/>
                    <a:pt x="374706" y="255080"/>
                  </a:cubicBezTo>
                  <a:cubicBezTo>
                    <a:pt x="401566" y="173069"/>
                    <a:pt x="360990" y="78962"/>
                    <a:pt x="292505" y="30956"/>
                  </a:cubicBezTo>
                  <a:close/>
                  <a:moveTo>
                    <a:pt x="191349" y="369380"/>
                  </a:moveTo>
                  <a:cubicBezTo>
                    <a:pt x="82955" y="371094"/>
                    <a:pt x="-3056" y="282512"/>
                    <a:pt x="11898" y="174403"/>
                  </a:cubicBezTo>
                  <a:cubicBezTo>
                    <a:pt x="24281" y="84392"/>
                    <a:pt x="99624" y="11240"/>
                    <a:pt x="191349" y="9715"/>
                  </a:cubicBezTo>
                  <a:cubicBezTo>
                    <a:pt x="284980" y="11335"/>
                    <a:pt x="355846" y="84582"/>
                    <a:pt x="370800" y="174403"/>
                  </a:cubicBezTo>
                  <a:cubicBezTo>
                    <a:pt x="389088" y="284798"/>
                    <a:pt x="296982" y="367760"/>
                    <a:pt x="191349" y="36938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1E3124B-FD72-A530-B928-E5CD3F55F18D}"/>
                </a:ext>
              </a:extLst>
            </p:cNvPr>
            <p:cNvSpPr/>
            <p:nvPr/>
          </p:nvSpPr>
          <p:spPr>
            <a:xfrm>
              <a:off x="209621" y="241236"/>
              <a:ext cx="186036" cy="186173"/>
            </a:xfrm>
            <a:custGeom>
              <a:avLst/>
              <a:gdLst>
                <a:gd name="connsiteX0" fmla="*/ 178713 w 186036"/>
                <a:gd name="connsiteY0" fmla="*/ 698 h 186173"/>
                <a:gd name="connsiteX1" fmla="*/ 14502 w 186036"/>
                <a:gd name="connsiteY1" fmla="*/ 7556 h 186173"/>
                <a:gd name="connsiteX2" fmla="*/ 8692 w 186036"/>
                <a:gd name="connsiteY2" fmla="*/ 7842 h 186173"/>
                <a:gd name="connsiteX3" fmla="*/ 8215 w 186036"/>
                <a:gd name="connsiteY3" fmla="*/ 8223 h 186173"/>
                <a:gd name="connsiteX4" fmla="*/ 7834 w 186036"/>
                <a:gd name="connsiteY4" fmla="*/ 8699 h 186173"/>
                <a:gd name="connsiteX5" fmla="*/ 7549 w 186036"/>
                <a:gd name="connsiteY5" fmla="*/ 14605 h 186173"/>
                <a:gd name="connsiteX6" fmla="*/ 691 w 186036"/>
                <a:gd name="connsiteY6" fmla="*/ 178816 h 186173"/>
                <a:gd name="connsiteX7" fmla="*/ 7358 w 186036"/>
                <a:gd name="connsiteY7" fmla="*/ 185483 h 186173"/>
                <a:gd name="connsiteX8" fmla="*/ 172141 w 186036"/>
                <a:gd name="connsiteY8" fmla="*/ 178911 h 186173"/>
                <a:gd name="connsiteX9" fmla="*/ 178808 w 186036"/>
                <a:gd name="connsiteY9" fmla="*/ 172243 h 186173"/>
                <a:gd name="connsiteX10" fmla="*/ 185380 w 186036"/>
                <a:gd name="connsiteY10" fmla="*/ 7461 h 186173"/>
                <a:gd name="connsiteX11" fmla="*/ 178713 w 186036"/>
                <a:gd name="connsiteY11" fmla="*/ 698 h 18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036" h="186173">
                  <a:moveTo>
                    <a:pt x="178713" y="698"/>
                  </a:moveTo>
                  <a:cubicBezTo>
                    <a:pt x="130516" y="30607"/>
                    <a:pt x="65461" y="31464"/>
                    <a:pt x="14502" y="7556"/>
                  </a:cubicBezTo>
                  <a:cubicBezTo>
                    <a:pt x="12787" y="5937"/>
                    <a:pt x="10406" y="6413"/>
                    <a:pt x="8692" y="7842"/>
                  </a:cubicBezTo>
                  <a:cubicBezTo>
                    <a:pt x="8501" y="7937"/>
                    <a:pt x="8406" y="8128"/>
                    <a:pt x="8215" y="8223"/>
                  </a:cubicBezTo>
                  <a:cubicBezTo>
                    <a:pt x="8120" y="8413"/>
                    <a:pt x="7930" y="8509"/>
                    <a:pt x="7834" y="8699"/>
                  </a:cubicBezTo>
                  <a:cubicBezTo>
                    <a:pt x="6406" y="10414"/>
                    <a:pt x="5929" y="12890"/>
                    <a:pt x="7549" y="14605"/>
                  </a:cubicBezTo>
                  <a:cubicBezTo>
                    <a:pt x="31456" y="65468"/>
                    <a:pt x="30599" y="130524"/>
                    <a:pt x="691" y="178816"/>
                  </a:cubicBezTo>
                  <a:cubicBezTo>
                    <a:pt x="-1881" y="182911"/>
                    <a:pt x="3262" y="188055"/>
                    <a:pt x="7358" y="185483"/>
                  </a:cubicBezTo>
                  <a:cubicBezTo>
                    <a:pt x="55840" y="155384"/>
                    <a:pt x="121182" y="154717"/>
                    <a:pt x="172141" y="178911"/>
                  </a:cubicBezTo>
                  <a:cubicBezTo>
                    <a:pt x="176617" y="181102"/>
                    <a:pt x="180904" y="176720"/>
                    <a:pt x="178808" y="172243"/>
                  </a:cubicBezTo>
                  <a:cubicBezTo>
                    <a:pt x="154615" y="121285"/>
                    <a:pt x="155281" y="55848"/>
                    <a:pt x="185380" y="7461"/>
                  </a:cubicBezTo>
                  <a:cubicBezTo>
                    <a:pt x="187857" y="3175"/>
                    <a:pt x="182809" y="-1874"/>
                    <a:pt x="178713" y="698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04" name="组合 803">
            <a:extLst>
              <a:ext uri="{FF2B5EF4-FFF2-40B4-BE49-F238E27FC236}">
                <a16:creationId xmlns:a16="http://schemas.microsoft.com/office/drawing/2014/main" id="{82864F33-36CB-1B2E-303F-48047DECF977}"/>
              </a:ext>
            </a:extLst>
          </p:cNvPr>
          <p:cNvGrpSpPr/>
          <p:nvPr/>
        </p:nvGrpSpPr>
        <p:grpSpPr>
          <a:xfrm>
            <a:off x="3064545" y="243486"/>
            <a:ext cx="6070583" cy="538054"/>
            <a:chOff x="3356221" y="-1013683"/>
            <a:chExt cx="6070583" cy="538054"/>
          </a:xfrm>
          <a:gradFill flip="none" rotWithShape="1">
            <a:gsLst>
              <a:gs pos="0">
                <a:srgbClr val="FF0000">
                  <a:alpha val="19000"/>
                </a:srgbClr>
              </a:gs>
              <a:gs pos="100000">
                <a:srgbClr val="FF0000">
                  <a:alpha val="0"/>
                </a:srgbClr>
              </a:gs>
            </a:gsLst>
            <a:lin ang="16200000" scaled="1"/>
            <a:tileRect/>
          </a:gradFill>
        </p:grpSpPr>
        <p:sp>
          <p:nvSpPr>
            <p:cNvPr id="637" name="任意多边形 129">
              <a:extLst>
                <a:ext uri="{FF2B5EF4-FFF2-40B4-BE49-F238E27FC236}">
                  <a16:creationId xmlns:a16="http://schemas.microsoft.com/office/drawing/2014/main" id="{75EB0EC7-A10F-F134-6BB9-996C1274E2EC}"/>
                </a:ext>
              </a:extLst>
            </p:cNvPr>
            <p:cNvSpPr/>
            <p:nvPr/>
          </p:nvSpPr>
          <p:spPr>
            <a:xfrm rot="10800000">
              <a:off x="8734702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8" name="任意多边形 137">
              <a:extLst>
                <a:ext uri="{FF2B5EF4-FFF2-40B4-BE49-F238E27FC236}">
                  <a16:creationId xmlns:a16="http://schemas.microsoft.com/office/drawing/2014/main" id="{801288C8-12D2-B259-8A76-DE24D375E8E3}"/>
                </a:ext>
              </a:extLst>
            </p:cNvPr>
            <p:cNvSpPr/>
            <p:nvPr/>
          </p:nvSpPr>
          <p:spPr>
            <a:xfrm rot="10800000">
              <a:off x="7966347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9" name="任意多边形 138">
              <a:extLst>
                <a:ext uri="{FF2B5EF4-FFF2-40B4-BE49-F238E27FC236}">
                  <a16:creationId xmlns:a16="http://schemas.microsoft.com/office/drawing/2014/main" id="{D09A4196-AA84-5880-87E4-E48452C5B189}"/>
                </a:ext>
              </a:extLst>
            </p:cNvPr>
            <p:cNvSpPr/>
            <p:nvPr/>
          </p:nvSpPr>
          <p:spPr>
            <a:xfrm rot="10800000">
              <a:off x="7197993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0" name="任意多边形 139">
              <a:extLst>
                <a:ext uri="{FF2B5EF4-FFF2-40B4-BE49-F238E27FC236}">
                  <a16:creationId xmlns:a16="http://schemas.microsoft.com/office/drawing/2014/main" id="{3ABE0885-1C95-34D8-C237-27A4C4CE7CFE}"/>
                </a:ext>
              </a:extLst>
            </p:cNvPr>
            <p:cNvSpPr/>
            <p:nvPr/>
          </p:nvSpPr>
          <p:spPr>
            <a:xfrm rot="10800000">
              <a:off x="6429639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1" name="任意多边形 140">
              <a:extLst>
                <a:ext uri="{FF2B5EF4-FFF2-40B4-BE49-F238E27FC236}">
                  <a16:creationId xmlns:a16="http://schemas.microsoft.com/office/drawing/2014/main" id="{A12FB191-25DA-03A9-9437-3830288F2F13}"/>
                </a:ext>
              </a:extLst>
            </p:cNvPr>
            <p:cNvSpPr/>
            <p:nvPr/>
          </p:nvSpPr>
          <p:spPr>
            <a:xfrm rot="10800000">
              <a:off x="5661284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2" name="任意多边形 141">
              <a:extLst>
                <a:ext uri="{FF2B5EF4-FFF2-40B4-BE49-F238E27FC236}">
                  <a16:creationId xmlns:a16="http://schemas.microsoft.com/office/drawing/2014/main" id="{58187510-14DB-DD7F-42AB-39C716A4C8B5}"/>
                </a:ext>
              </a:extLst>
            </p:cNvPr>
            <p:cNvSpPr/>
            <p:nvPr/>
          </p:nvSpPr>
          <p:spPr>
            <a:xfrm rot="10800000">
              <a:off x="4892930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3" name="任意多边形 142">
              <a:extLst>
                <a:ext uri="{FF2B5EF4-FFF2-40B4-BE49-F238E27FC236}">
                  <a16:creationId xmlns:a16="http://schemas.microsoft.com/office/drawing/2014/main" id="{D3775CD9-2100-E5F7-DC49-1CC8B870FE76}"/>
                </a:ext>
              </a:extLst>
            </p:cNvPr>
            <p:cNvSpPr/>
            <p:nvPr/>
          </p:nvSpPr>
          <p:spPr>
            <a:xfrm rot="10800000">
              <a:off x="4124576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4" name="任意多边形 143">
              <a:extLst>
                <a:ext uri="{FF2B5EF4-FFF2-40B4-BE49-F238E27FC236}">
                  <a16:creationId xmlns:a16="http://schemas.microsoft.com/office/drawing/2014/main" id="{FAD4914D-A7A1-23F1-9606-8B9568F99743}"/>
                </a:ext>
              </a:extLst>
            </p:cNvPr>
            <p:cNvSpPr/>
            <p:nvPr/>
          </p:nvSpPr>
          <p:spPr>
            <a:xfrm rot="10800000">
              <a:off x="3356221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6" name="任意多边形 145">
              <a:extLst>
                <a:ext uri="{FF2B5EF4-FFF2-40B4-BE49-F238E27FC236}">
                  <a16:creationId xmlns:a16="http://schemas.microsoft.com/office/drawing/2014/main" id="{304055ED-FD85-F3A5-0BAF-C04A5C1486F9}"/>
                </a:ext>
              </a:extLst>
            </p:cNvPr>
            <p:cNvSpPr/>
            <p:nvPr/>
          </p:nvSpPr>
          <p:spPr>
            <a:xfrm rot="10800000">
              <a:off x="8445831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7" name="任意多边形 146">
              <a:extLst>
                <a:ext uri="{FF2B5EF4-FFF2-40B4-BE49-F238E27FC236}">
                  <a16:creationId xmlns:a16="http://schemas.microsoft.com/office/drawing/2014/main" id="{D583F664-990F-3C5F-CBED-77537EC195FE}"/>
                </a:ext>
              </a:extLst>
            </p:cNvPr>
            <p:cNvSpPr/>
            <p:nvPr/>
          </p:nvSpPr>
          <p:spPr>
            <a:xfrm rot="10800000">
              <a:off x="7677476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8" name="任意多边形 147">
              <a:extLst>
                <a:ext uri="{FF2B5EF4-FFF2-40B4-BE49-F238E27FC236}">
                  <a16:creationId xmlns:a16="http://schemas.microsoft.com/office/drawing/2014/main" id="{43ADCE9D-B992-28F0-7823-B2BFF0A1B7BF}"/>
                </a:ext>
              </a:extLst>
            </p:cNvPr>
            <p:cNvSpPr/>
            <p:nvPr/>
          </p:nvSpPr>
          <p:spPr>
            <a:xfrm rot="10800000">
              <a:off x="6909122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9" name="任意多边形 148">
              <a:extLst>
                <a:ext uri="{FF2B5EF4-FFF2-40B4-BE49-F238E27FC236}">
                  <a16:creationId xmlns:a16="http://schemas.microsoft.com/office/drawing/2014/main" id="{3435DB39-A7D6-3ED9-6EB8-FE327E54A55A}"/>
                </a:ext>
              </a:extLst>
            </p:cNvPr>
            <p:cNvSpPr/>
            <p:nvPr/>
          </p:nvSpPr>
          <p:spPr>
            <a:xfrm rot="10800000">
              <a:off x="6140768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0" name="任意多边形 149">
              <a:extLst>
                <a:ext uri="{FF2B5EF4-FFF2-40B4-BE49-F238E27FC236}">
                  <a16:creationId xmlns:a16="http://schemas.microsoft.com/office/drawing/2014/main" id="{C06AEEA6-A9D1-5507-0A84-454BB2653038}"/>
                </a:ext>
              </a:extLst>
            </p:cNvPr>
            <p:cNvSpPr/>
            <p:nvPr/>
          </p:nvSpPr>
          <p:spPr>
            <a:xfrm rot="10800000">
              <a:off x="5372413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1" name="任意多边形 150">
              <a:extLst>
                <a:ext uri="{FF2B5EF4-FFF2-40B4-BE49-F238E27FC236}">
                  <a16:creationId xmlns:a16="http://schemas.microsoft.com/office/drawing/2014/main" id="{49E50248-D858-FFE4-03F6-C18F2F7AF108}"/>
                </a:ext>
              </a:extLst>
            </p:cNvPr>
            <p:cNvSpPr/>
            <p:nvPr/>
          </p:nvSpPr>
          <p:spPr>
            <a:xfrm rot="10800000">
              <a:off x="4604059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2" name="任意多边形 151">
              <a:extLst>
                <a:ext uri="{FF2B5EF4-FFF2-40B4-BE49-F238E27FC236}">
                  <a16:creationId xmlns:a16="http://schemas.microsoft.com/office/drawing/2014/main" id="{73DF7E05-98EE-8D54-691D-F2825DD4B184}"/>
                </a:ext>
              </a:extLst>
            </p:cNvPr>
            <p:cNvSpPr/>
            <p:nvPr/>
          </p:nvSpPr>
          <p:spPr>
            <a:xfrm rot="10800000">
              <a:off x="3835704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5" name="任意多边形 154">
              <a:extLst>
                <a:ext uri="{FF2B5EF4-FFF2-40B4-BE49-F238E27FC236}">
                  <a16:creationId xmlns:a16="http://schemas.microsoft.com/office/drawing/2014/main" id="{7E6DB208-BEE9-C696-6E90-A3D7C43D9655}"/>
                </a:ext>
              </a:extLst>
            </p:cNvPr>
            <p:cNvSpPr/>
            <p:nvPr/>
          </p:nvSpPr>
          <p:spPr>
            <a:xfrm rot="10800000">
              <a:off x="8152458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6" name="任意多边形 155">
              <a:extLst>
                <a:ext uri="{FF2B5EF4-FFF2-40B4-BE49-F238E27FC236}">
                  <a16:creationId xmlns:a16="http://schemas.microsoft.com/office/drawing/2014/main" id="{A61CE06A-42BC-9976-B823-5D954922FB87}"/>
                </a:ext>
              </a:extLst>
            </p:cNvPr>
            <p:cNvSpPr/>
            <p:nvPr/>
          </p:nvSpPr>
          <p:spPr>
            <a:xfrm rot="10800000">
              <a:off x="7384172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7" name="任意多边形 156">
              <a:extLst>
                <a:ext uri="{FF2B5EF4-FFF2-40B4-BE49-F238E27FC236}">
                  <a16:creationId xmlns:a16="http://schemas.microsoft.com/office/drawing/2014/main" id="{7C3A5E13-505D-4D8C-D65E-90DB4E984856}"/>
                </a:ext>
              </a:extLst>
            </p:cNvPr>
            <p:cNvSpPr/>
            <p:nvPr/>
          </p:nvSpPr>
          <p:spPr>
            <a:xfrm rot="10800000">
              <a:off x="6615886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8" name="任意多边形 157">
              <a:extLst>
                <a:ext uri="{FF2B5EF4-FFF2-40B4-BE49-F238E27FC236}">
                  <a16:creationId xmlns:a16="http://schemas.microsoft.com/office/drawing/2014/main" id="{129637FF-280B-6978-3C82-F06F21371C37}"/>
                </a:ext>
              </a:extLst>
            </p:cNvPr>
            <p:cNvSpPr/>
            <p:nvPr/>
          </p:nvSpPr>
          <p:spPr>
            <a:xfrm rot="10800000">
              <a:off x="5847601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9" name="任意多边形 158">
              <a:extLst>
                <a:ext uri="{FF2B5EF4-FFF2-40B4-BE49-F238E27FC236}">
                  <a16:creationId xmlns:a16="http://schemas.microsoft.com/office/drawing/2014/main" id="{C23B51DE-21D6-DD91-227F-53B01A8DA4E5}"/>
                </a:ext>
              </a:extLst>
            </p:cNvPr>
            <p:cNvSpPr/>
            <p:nvPr/>
          </p:nvSpPr>
          <p:spPr>
            <a:xfrm rot="10800000">
              <a:off x="5079315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00" name="任意多边形 159">
              <a:extLst>
                <a:ext uri="{FF2B5EF4-FFF2-40B4-BE49-F238E27FC236}">
                  <a16:creationId xmlns:a16="http://schemas.microsoft.com/office/drawing/2014/main" id="{28D4B951-46E1-CE95-94EA-EC055F993BF9}"/>
                </a:ext>
              </a:extLst>
            </p:cNvPr>
            <p:cNvSpPr/>
            <p:nvPr/>
          </p:nvSpPr>
          <p:spPr>
            <a:xfrm rot="10800000">
              <a:off x="4311029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805" name="组合 804">
            <a:extLst>
              <a:ext uri="{FF2B5EF4-FFF2-40B4-BE49-F238E27FC236}">
                <a16:creationId xmlns:a16="http://schemas.microsoft.com/office/drawing/2014/main" id="{1AFB83AF-A381-FF78-D7CB-7C7AA5E2DB7A}"/>
              </a:ext>
            </a:extLst>
          </p:cNvPr>
          <p:cNvGrpSpPr/>
          <p:nvPr/>
        </p:nvGrpSpPr>
        <p:grpSpPr>
          <a:xfrm>
            <a:off x="9070343" y="188914"/>
            <a:ext cx="986489" cy="2122263"/>
            <a:chOff x="2164547" y="188914"/>
            <a:chExt cx="684299" cy="1472153"/>
          </a:xfrm>
        </p:grpSpPr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AD4D152D-98DD-FC92-4A4C-67DC6282ED3F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9995530-28A4-C3FF-19B1-FFC5A33FE94B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68D63952-53FE-B7AD-95B8-ADFE4ED371DF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0ED5B66D-C3C8-0F50-DFFC-1274C7B2DA2A}"/>
              </a:ext>
            </a:extLst>
          </p:cNvPr>
          <p:cNvSpPr txBox="1"/>
          <p:nvPr/>
        </p:nvSpPr>
        <p:spPr>
          <a:xfrm>
            <a:off x="5714828" y="2559869"/>
            <a:ext cx="738664" cy="178510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>
            <a:defPPr>
              <a:defRPr lang="zh-CN"/>
            </a:defPPr>
            <a:lvl1pPr>
              <a:defRPr sz="3600" spc="-300">
                <a:gradFill flip="none" rotWithShape="1">
                  <a:gsLst>
                    <a:gs pos="0">
                      <a:srgbClr val="FF0000"/>
                    </a:gs>
                    <a:gs pos="100000">
                      <a:srgbClr val="C9121D"/>
                    </a:gs>
                  </a:gsLst>
                  <a:lin ang="0" scaled="1"/>
                  <a:tileRect/>
                </a:gradFill>
                <a:latin typeface="HarmonyOS Sans SC Light" panose="00000400000000000000" pitchFamily="2" charset="-122"/>
                <a:ea typeface="楷体" panose="02010609060101010101" pitchFamily="49" charset="-122"/>
              </a:defRPr>
            </a:lvl1pPr>
          </a:lstStyle>
          <a:p>
            <a:r>
              <a:rPr lang="zh-CN" altLang="en-US" dirty="0">
                <a:sym typeface="HarmonyOS Sans SC Light" panose="00000400000000000000" pitchFamily="2" charset="-122"/>
              </a:rPr>
              <a:t>节日活动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09A4738-DC39-95EE-48A3-4F64E635930F}"/>
              </a:ext>
            </a:extLst>
          </p:cNvPr>
          <p:cNvGrpSpPr/>
          <p:nvPr/>
        </p:nvGrpSpPr>
        <p:grpSpPr>
          <a:xfrm>
            <a:off x="5823677" y="1207611"/>
            <a:ext cx="484056" cy="907473"/>
            <a:chOff x="8426567" y="2224585"/>
            <a:chExt cx="484056" cy="907473"/>
          </a:xfrm>
        </p:grpSpPr>
        <p:sp>
          <p:nvSpPr>
            <p:cNvPr id="2" name="矩形: 圆角 1">
              <a:extLst>
                <a:ext uri="{FF2B5EF4-FFF2-40B4-BE49-F238E27FC236}">
                  <a16:creationId xmlns:a16="http://schemas.microsoft.com/office/drawing/2014/main" id="{9318FD6F-1ACB-CDAE-B93C-85A3A999E506}"/>
                </a:ext>
              </a:extLst>
            </p:cNvPr>
            <p:cNvSpPr/>
            <p:nvPr/>
          </p:nvSpPr>
          <p:spPr>
            <a:xfrm>
              <a:off x="8426567" y="2224585"/>
              <a:ext cx="484056" cy="90747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EDDB6C71-8B84-090F-A869-A1F72A7F9712}"/>
                </a:ext>
              </a:extLst>
            </p:cNvPr>
            <p:cNvSpPr txBox="1"/>
            <p:nvPr/>
          </p:nvSpPr>
          <p:spPr>
            <a:xfrm>
              <a:off x="8447649" y="2273960"/>
              <a:ext cx="461665" cy="784830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</a:rPr>
                <a:t>第三章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3526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D2D318B9-7AE3-E28A-14DC-8E159AE4EFB4}"/>
              </a:ext>
            </a:extLst>
          </p:cNvPr>
          <p:cNvSpPr txBox="1"/>
          <p:nvPr/>
        </p:nvSpPr>
        <p:spPr>
          <a:xfrm>
            <a:off x="4746912" y="322235"/>
            <a:ext cx="26981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拜年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FE91727-A93F-AC48-21BF-1968B8E3588C}"/>
              </a:ext>
            </a:extLst>
          </p:cNvPr>
          <p:cNvGrpSpPr/>
          <p:nvPr/>
        </p:nvGrpSpPr>
        <p:grpSpPr>
          <a:xfrm rot="16200000">
            <a:off x="1822937" y="3323552"/>
            <a:ext cx="3733138" cy="236958"/>
            <a:chOff x="1907379" y="3367363"/>
            <a:chExt cx="6485032" cy="411633"/>
          </a:xfrm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7F18CE42-12C5-15FB-E4D5-0384F8C1B8D4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id="{515C6E83-AB11-D09B-4D53-3A841DB4497B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3C6D6642-948F-E934-C31C-7C39EAA89573}"/>
              </a:ext>
            </a:extLst>
          </p:cNvPr>
          <p:cNvCxnSpPr>
            <a:cxnSpLocks/>
          </p:cNvCxnSpPr>
          <p:nvPr/>
        </p:nvCxnSpPr>
        <p:spPr>
          <a:xfrm>
            <a:off x="1292926" y="2016320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>
            <a:extLst>
              <a:ext uri="{FF2B5EF4-FFF2-40B4-BE49-F238E27FC236}">
                <a16:creationId xmlns:a16="http://schemas.microsoft.com/office/drawing/2014/main" id="{20D43ABD-B849-8B01-F159-65FBAC1DD7EF}"/>
              </a:ext>
            </a:extLst>
          </p:cNvPr>
          <p:cNvGrpSpPr/>
          <p:nvPr/>
        </p:nvGrpSpPr>
        <p:grpSpPr>
          <a:xfrm>
            <a:off x="1877186" y="1532245"/>
            <a:ext cx="1723549" cy="3641006"/>
            <a:chOff x="720834" y="2268565"/>
            <a:chExt cx="1723549" cy="3641006"/>
          </a:xfrm>
        </p:grpSpPr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A0128D74-ED39-F73C-C52C-644395239D89}"/>
                </a:ext>
              </a:extLst>
            </p:cNvPr>
            <p:cNvSpPr/>
            <p:nvPr/>
          </p:nvSpPr>
          <p:spPr>
            <a:xfrm>
              <a:off x="1259443" y="2797900"/>
              <a:ext cx="6463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小年</a:t>
              </a: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09C9E6CD-AC26-4AE7-E823-F4DABDC264A6}"/>
                </a:ext>
              </a:extLst>
            </p:cNvPr>
            <p:cNvSpPr/>
            <p:nvPr/>
          </p:nvSpPr>
          <p:spPr>
            <a:xfrm>
              <a:off x="720834" y="2268565"/>
              <a:ext cx="172354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腊月二十三</a:t>
              </a:r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1817705C-F5AE-C11A-BC39-2AB2CE5DA964}"/>
                </a:ext>
              </a:extLst>
            </p:cNvPr>
            <p:cNvSpPr/>
            <p:nvPr/>
          </p:nvSpPr>
          <p:spPr>
            <a:xfrm>
              <a:off x="912174" y="3368051"/>
              <a:ext cx="1431161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祭灶、蒸花馍、</a:t>
              </a:r>
              <a:endPara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写春联、吃灶糖、扫尘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EEF2997A-3875-CB86-AAF7-A6110898AC0C}"/>
              </a:ext>
            </a:extLst>
          </p:cNvPr>
          <p:cNvGrpSpPr/>
          <p:nvPr/>
        </p:nvGrpSpPr>
        <p:grpSpPr>
          <a:xfrm>
            <a:off x="3934566" y="1532245"/>
            <a:ext cx="2339102" cy="3643481"/>
            <a:chOff x="3044748" y="2268565"/>
            <a:chExt cx="2339102" cy="3643481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C134436C-60EE-7F49-C318-F5D18680D09C}"/>
                </a:ext>
              </a:extLst>
            </p:cNvPr>
            <p:cNvSpPr/>
            <p:nvPr/>
          </p:nvSpPr>
          <p:spPr>
            <a:xfrm>
              <a:off x="3891134" y="2797900"/>
              <a:ext cx="6463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除夕</a:t>
              </a:r>
              <a:endPara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A0EEB046-2488-5D20-FCC3-8279306F2582}"/>
                </a:ext>
              </a:extLst>
            </p:cNvPr>
            <p:cNvSpPr/>
            <p:nvPr/>
          </p:nvSpPr>
          <p:spPr>
            <a:xfrm>
              <a:off x="3044748" y="2268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农历年最后一天</a:t>
              </a:r>
            </a:p>
          </p:txBody>
        </p:sp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5E7C17EE-C60D-A293-DFF1-83863AA2E9BF}"/>
                </a:ext>
              </a:extLst>
            </p:cNvPr>
            <p:cNvSpPr/>
            <p:nvPr/>
          </p:nvSpPr>
          <p:spPr>
            <a:xfrm>
              <a:off x="3571288" y="3370526"/>
              <a:ext cx="1431161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置天地桌、吃年夜饭、接神、踩祟、接财神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17746E-EDD2-6BA7-C9B7-F4555977E53B}"/>
              </a:ext>
            </a:extLst>
          </p:cNvPr>
          <p:cNvGrpSpPr/>
          <p:nvPr/>
        </p:nvGrpSpPr>
        <p:grpSpPr>
          <a:xfrm>
            <a:off x="6641577" y="1532245"/>
            <a:ext cx="1447318" cy="3603410"/>
            <a:chOff x="6076414" y="2268565"/>
            <a:chExt cx="1447318" cy="3603410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0237FF70-C921-9D6F-FCAD-DEAA4FE802F1}"/>
                </a:ext>
              </a:extLst>
            </p:cNvPr>
            <p:cNvSpPr/>
            <p:nvPr/>
          </p:nvSpPr>
          <p:spPr>
            <a:xfrm>
              <a:off x="6461135" y="2797900"/>
              <a:ext cx="6463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鸡日</a:t>
              </a:r>
            </a:p>
          </p:txBody>
        </p:sp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C440A3F5-FF95-7E02-CB32-77A909DA7A57}"/>
                </a:ext>
              </a:extLst>
            </p:cNvPr>
            <p:cNvSpPr/>
            <p:nvPr/>
          </p:nvSpPr>
          <p:spPr>
            <a:xfrm>
              <a:off x="6076414" y="2268565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正月初一</a:t>
              </a:r>
            </a:p>
          </p:txBody>
        </p:sp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79DEFD60-59B5-E766-3EF0-31344EFB6CA9}"/>
                </a:ext>
              </a:extLst>
            </p:cNvPr>
            <p:cNvSpPr/>
            <p:nvPr/>
          </p:nvSpPr>
          <p:spPr>
            <a:xfrm>
              <a:off x="6092571" y="3330455"/>
              <a:ext cx="1431161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开门炮仗、拜年、占岁、饮屠苏酒、聚财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6F2E8A48-D5B2-8369-00E5-0F2DE9AF1810}"/>
              </a:ext>
            </a:extLst>
          </p:cNvPr>
          <p:cNvGrpSpPr/>
          <p:nvPr/>
        </p:nvGrpSpPr>
        <p:grpSpPr>
          <a:xfrm>
            <a:off x="8603892" y="1532245"/>
            <a:ext cx="1415772" cy="3641006"/>
            <a:chOff x="8184750" y="2268565"/>
            <a:chExt cx="1415772" cy="3641006"/>
          </a:xfrm>
        </p:grpSpPr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211F29AE-3F69-F316-4BE2-EC57C60D3AB1}"/>
                </a:ext>
              </a:extLst>
            </p:cNvPr>
            <p:cNvSpPr/>
            <p:nvPr/>
          </p:nvSpPr>
          <p:spPr>
            <a:xfrm>
              <a:off x="8569471" y="2797900"/>
              <a:ext cx="6463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狗日</a:t>
              </a:r>
              <a:endPara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D71814FE-59B6-9BE8-F863-1CF13FB3BBC2}"/>
                </a:ext>
              </a:extLst>
            </p:cNvPr>
            <p:cNvSpPr/>
            <p:nvPr/>
          </p:nvSpPr>
          <p:spPr>
            <a:xfrm>
              <a:off x="8184750" y="2268565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正月初二</a:t>
              </a:r>
              <a:endPara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35E227B7-E478-7B9D-AE0A-705C092116A2}"/>
                </a:ext>
              </a:extLst>
            </p:cNvPr>
            <p:cNvSpPr/>
            <p:nvPr/>
          </p:nvSpPr>
          <p:spPr>
            <a:xfrm>
              <a:off x="8458114" y="3368051"/>
              <a:ext cx="1015663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祭财神（北方）</a:t>
              </a:r>
            </a:p>
          </p:txBody>
        </p:sp>
      </p:grp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B8AFD133-D321-54F8-FD79-5624D66179AE}"/>
              </a:ext>
            </a:extLst>
          </p:cNvPr>
          <p:cNvCxnSpPr>
            <a:cxnSpLocks/>
          </p:cNvCxnSpPr>
          <p:nvPr/>
        </p:nvCxnSpPr>
        <p:spPr>
          <a:xfrm>
            <a:off x="1292926" y="2440632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364B5E6C-DE9A-80DA-4BFF-965313E8038E}"/>
              </a:ext>
            </a:extLst>
          </p:cNvPr>
          <p:cNvGrpSpPr/>
          <p:nvPr/>
        </p:nvGrpSpPr>
        <p:grpSpPr>
          <a:xfrm rot="16200000">
            <a:off x="4503434" y="3323552"/>
            <a:ext cx="3733138" cy="236958"/>
            <a:chOff x="1907379" y="3367363"/>
            <a:chExt cx="6485032" cy="411633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0C0AA611-3EE3-A5A9-3603-41A401459D77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43368425-2BED-764A-91AD-2F50D70B5240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FEC8FD0B-2902-B345-9480-499E5E5405C7}"/>
              </a:ext>
            </a:extLst>
          </p:cNvPr>
          <p:cNvGrpSpPr/>
          <p:nvPr/>
        </p:nvGrpSpPr>
        <p:grpSpPr>
          <a:xfrm rot="16200000">
            <a:off x="6352603" y="3323552"/>
            <a:ext cx="3733138" cy="236958"/>
            <a:chOff x="1907379" y="3367363"/>
            <a:chExt cx="6485032" cy="411633"/>
          </a:xfrm>
        </p:grpSpPr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C4F04FED-4694-9E20-0207-B87268F96BC1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AADBFBF9-DD1F-B20F-E85D-B076E507718E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2935FEF7-E771-4CD5-8D9E-437C10E9F398}"/>
              </a:ext>
            </a:extLst>
          </p:cNvPr>
          <p:cNvCxnSpPr>
            <a:cxnSpLocks/>
          </p:cNvCxnSpPr>
          <p:nvPr/>
        </p:nvCxnSpPr>
        <p:spPr>
          <a:xfrm>
            <a:off x="1292926" y="5308600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7290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D2D318B9-7AE3-E28A-14DC-8E159AE4EFB4}"/>
              </a:ext>
            </a:extLst>
          </p:cNvPr>
          <p:cNvSpPr txBox="1"/>
          <p:nvPr/>
        </p:nvSpPr>
        <p:spPr>
          <a:xfrm>
            <a:off x="4746912" y="322235"/>
            <a:ext cx="26981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拜年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FE91727-A93F-AC48-21BF-1968B8E3588C}"/>
              </a:ext>
            </a:extLst>
          </p:cNvPr>
          <p:cNvGrpSpPr/>
          <p:nvPr/>
        </p:nvGrpSpPr>
        <p:grpSpPr>
          <a:xfrm rot="16200000">
            <a:off x="1353037" y="3323552"/>
            <a:ext cx="3733138" cy="236958"/>
            <a:chOff x="1907379" y="3367363"/>
            <a:chExt cx="6485032" cy="411633"/>
          </a:xfrm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7F18CE42-12C5-15FB-E4D5-0384F8C1B8D4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id="{515C6E83-AB11-D09B-4D53-3A841DB4497B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3C6D6642-948F-E934-C31C-7C39EAA89573}"/>
              </a:ext>
            </a:extLst>
          </p:cNvPr>
          <p:cNvCxnSpPr>
            <a:cxnSpLocks/>
          </p:cNvCxnSpPr>
          <p:nvPr/>
        </p:nvCxnSpPr>
        <p:spPr>
          <a:xfrm>
            <a:off x="1292926" y="2016320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CE632242-718B-CC98-522F-8DC5C475ACEB}"/>
              </a:ext>
            </a:extLst>
          </p:cNvPr>
          <p:cNvGrpSpPr/>
          <p:nvPr/>
        </p:nvGrpSpPr>
        <p:grpSpPr>
          <a:xfrm>
            <a:off x="1641430" y="1532245"/>
            <a:ext cx="1415772" cy="3641006"/>
            <a:chOff x="10293086" y="2268565"/>
            <a:chExt cx="1415772" cy="3641006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9C8C81DD-771E-B608-ED76-461177D73BA1}"/>
                </a:ext>
              </a:extLst>
            </p:cNvPr>
            <p:cNvSpPr/>
            <p:nvPr/>
          </p:nvSpPr>
          <p:spPr>
            <a:xfrm>
              <a:off x="10677807" y="2797900"/>
              <a:ext cx="6463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猪日</a:t>
              </a:r>
              <a:endPara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72DAC7AD-7121-66FC-5B97-86DECDAF3631}"/>
                </a:ext>
              </a:extLst>
            </p:cNvPr>
            <p:cNvSpPr/>
            <p:nvPr/>
          </p:nvSpPr>
          <p:spPr>
            <a:xfrm>
              <a:off x="10293086" y="2268565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正月初三</a:t>
              </a:r>
            </a:p>
          </p:txBody>
        </p: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20BE4C0A-D798-BD91-E748-4F34D139DC40}"/>
                </a:ext>
              </a:extLst>
            </p:cNvPr>
            <p:cNvSpPr/>
            <p:nvPr/>
          </p:nvSpPr>
          <p:spPr>
            <a:xfrm>
              <a:off x="10493140" y="3368051"/>
              <a:ext cx="1015663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烧门神纸</a:t>
              </a:r>
            </a:p>
          </p:txBody>
        </p:sp>
      </p:grp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B8AFD133-D321-54F8-FD79-5624D66179AE}"/>
              </a:ext>
            </a:extLst>
          </p:cNvPr>
          <p:cNvCxnSpPr>
            <a:cxnSpLocks/>
          </p:cNvCxnSpPr>
          <p:nvPr/>
        </p:nvCxnSpPr>
        <p:spPr>
          <a:xfrm>
            <a:off x="1292926" y="2440632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364B5E6C-DE9A-80DA-4BFF-965313E8038E}"/>
              </a:ext>
            </a:extLst>
          </p:cNvPr>
          <p:cNvGrpSpPr/>
          <p:nvPr/>
        </p:nvGrpSpPr>
        <p:grpSpPr>
          <a:xfrm rot="16200000">
            <a:off x="3232954" y="3323552"/>
            <a:ext cx="3733138" cy="236958"/>
            <a:chOff x="1907379" y="3367363"/>
            <a:chExt cx="6485032" cy="411633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0C0AA611-3EE3-A5A9-3603-41A401459D77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43368425-2BED-764A-91AD-2F50D70B5240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FEC8FD0B-2902-B345-9480-499E5E5405C7}"/>
              </a:ext>
            </a:extLst>
          </p:cNvPr>
          <p:cNvGrpSpPr/>
          <p:nvPr/>
        </p:nvGrpSpPr>
        <p:grpSpPr>
          <a:xfrm rot="16200000">
            <a:off x="5068229" y="3323552"/>
            <a:ext cx="3733138" cy="236958"/>
            <a:chOff x="1907379" y="3367363"/>
            <a:chExt cx="6485032" cy="411633"/>
          </a:xfrm>
        </p:grpSpPr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C4F04FED-4694-9E20-0207-B87268F96BC1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AADBFBF9-DD1F-B20F-E85D-B076E507718E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0DCA037C-268D-BDF9-7CCB-7FF6A172239F}"/>
              </a:ext>
            </a:extLst>
          </p:cNvPr>
          <p:cNvGrpSpPr/>
          <p:nvPr/>
        </p:nvGrpSpPr>
        <p:grpSpPr>
          <a:xfrm rot="16200000">
            <a:off x="6956607" y="3323552"/>
            <a:ext cx="3733138" cy="236958"/>
            <a:chOff x="1907379" y="3367363"/>
            <a:chExt cx="6485032" cy="411633"/>
          </a:xfrm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3B93934-B3C1-5215-6EEA-ED790AAD1AA9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44" name="直接连接符 43">
              <a:extLst>
                <a:ext uri="{FF2B5EF4-FFF2-40B4-BE49-F238E27FC236}">
                  <a16:creationId xmlns:a16="http://schemas.microsoft.com/office/drawing/2014/main" id="{91E7C288-EE74-BB4B-CE85-758F07F6176F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911A85F9-5FB8-61F4-6F62-9FA9615A19C1}"/>
              </a:ext>
            </a:extLst>
          </p:cNvPr>
          <p:cNvGrpSpPr/>
          <p:nvPr/>
        </p:nvGrpSpPr>
        <p:grpSpPr>
          <a:xfrm>
            <a:off x="3471625" y="1532245"/>
            <a:ext cx="1501285" cy="3641006"/>
            <a:chOff x="833977" y="2268565"/>
            <a:chExt cx="1501285" cy="3641006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AE60ABBB-86F5-6536-231C-EBD7E0ACAEA7}"/>
                </a:ext>
              </a:extLst>
            </p:cNvPr>
            <p:cNvSpPr/>
            <p:nvPr/>
          </p:nvSpPr>
          <p:spPr>
            <a:xfrm>
              <a:off x="1218698" y="2797900"/>
              <a:ext cx="6463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羊日</a:t>
              </a:r>
              <a:endPara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F9AB9FAF-F2A4-8A5F-41F6-7627DCB9ECB4}"/>
                </a:ext>
              </a:extLst>
            </p:cNvPr>
            <p:cNvSpPr/>
            <p:nvPr/>
          </p:nvSpPr>
          <p:spPr>
            <a:xfrm>
              <a:off x="833977" y="2268565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正月初四</a:t>
              </a:r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A3849F36-9523-DCA0-DAA7-911D3803F63A}"/>
                </a:ext>
              </a:extLst>
            </p:cNvPr>
            <p:cNvSpPr/>
            <p:nvPr/>
          </p:nvSpPr>
          <p:spPr>
            <a:xfrm>
              <a:off x="904101" y="3368051"/>
              <a:ext cx="1431161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迎神接神，接五路，</a:t>
              </a:r>
              <a:endPara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吃折罗，扔穷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08E409CC-FBE2-4F85-C472-82D3ACFD11BD}"/>
              </a:ext>
            </a:extLst>
          </p:cNvPr>
          <p:cNvGrpSpPr/>
          <p:nvPr/>
        </p:nvGrpSpPr>
        <p:grpSpPr>
          <a:xfrm>
            <a:off x="5347231" y="1532245"/>
            <a:ext cx="1431161" cy="3641006"/>
            <a:chOff x="3024882" y="2268565"/>
            <a:chExt cx="1431161" cy="3641006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C73C5FFF-AB1B-253B-964E-E331ECC7C442}"/>
                </a:ext>
              </a:extLst>
            </p:cNvPr>
            <p:cNvSpPr/>
            <p:nvPr/>
          </p:nvSpPr>
          <p:spPr>
            <a:xfrm>
              <a:off x="3422474" y="2797900"/>
              <a:ext cx="6463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牛日</a:t>
              </a:r>
              <a:endPara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05A0013D-461E-ADDD-68C7-0E071433534D}"/>
                </a:ext>
              </a:extLst>
            </p:cNvPr>
            <p:cNvSpPr/>
            <p:nvPr/>
          </p:nvSpPr>
          <p:spPr>
            <a:xfrm>
              <a:off x="3037753" y="2268565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正月初五</a:t>
              </a:r>
              <a:endPara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6" name="矩形 45">
              <a:extLst>
                <a:ext uri="{FF2B5EF4-FFF2-40B4-BE49-F238E27FC236}">
                  <a16:creationId xmlns:a16="http://schemas.microsoft.com/office/drawing/2014/main" id="{577C2438-FD70-D59B-57FE-284873C2C647}"/>
                </a:ext>
              </a:extLst>
            </p:cNvPr>
            <p:cNvSpPr/>
            <p:nvPr/>
          </p:nvSpPr>
          <p:spPr>
            <a:xfrm>
              <a:off x="3024882" y="3368051"/>
              <a:ext cx="1431161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祭财神（南方）、送穷、开市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5ED804E7-F119-76C5-E878-D98A9CD34CEA}"/>
              </a:ext>
            </a:extLst>
          </p:cNvPr>
          <p:cNvGrpSpPr/>
          <p:nvPr/>
        </p:nvGrpSpPr>
        <p:grpSpPr>
          <a:xfrm>
            <a:off x="7197977" y="1532245"/>
            <a:ext cx="1415772" cy="3668166"/>
            <a:chOff x="5241529" y="2268565"/>
            <a:chExt cx="1415772" cy="3668166"/>
          </a:xfrm>
        </p:grpSpPr>
        <p:sp>
          <p:nvSpPr>
            <p:cNvPr id="49" name="矩形 48">
              <a:extLst>
                <a:ext uri="{FF2B5EF4-FFF2-40B4-BE49-F238E27FC236}">
                  <a16:creationId xmlns:a16="http://schemas.microsoft.com/office/drawing/2014/main" id="{0F0FE9C8-D9AD-936B-D028-50DAB8D504D3}"/>
                </a:ext>
              </a:extLst>
            </p:cNvPr>
            <p:cNvSpPr/>
            <p:nvPr/>
          </p:nvSpPr>
          <p:spPr>
            <a:xfrm>
              <a:off x="5626250" y="2797900"/>
              <a:ext cx="6463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马日</a:t>
              </a:r>
              <a:endPara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50" name="矩形 49">
              <a:extLst>
                <a:ext uri="{FF2B5EF4-FFF2-40B4-BE49-F238E27FC236}">
                  <a16:creationId xmlns:a16="http://schemas.microsoft.com/office/drawing/2014/main" id="{60507F69-9851-8C95-82EB-5F2AD585F82F}"/>
                </a:ext>
              </a:extLst>
            </p:cNvPr>
            <p:cNvSpPr/>
            <p:nvPr/>
          </p:nvSpPr>
          <p:spPr>
            <a:xfrm>
              <a:off x="5241529" y="2268565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正月初六</a:t>
              </a:r>
            </a:p>
          </p:txBody>
        </p:sp>
        <p:sp>
          <p:nvSpPr>
            <p:cNvPr id="51" name="矩形 50">
              <a:extLst>
                <a:ext uri="{FF2B5EF4-FFF2-40B4-BE49-F238E27FC236}">
                  <a16:creationId xmlns:a16="http://schemas.microsoft.com/office/drawing/2014/main" id="{11D55054-A178-85BB-AB7B-A2F6DADE0081}"/>
                </a:ext>
              </a:extLst>
            </p:cNvPr>
            <p:cNvSpPr/>
            <p:nvPr/>
          </p:nvSpPr>
          <p:spPr>
            <a:xfrm>
              <a:off x="5441583" y="3395211"/>
              <a:ext cx="1015663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送穷，启市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55188100-D3B3-CC6C-4289-2AD87E208D6C}"/>
              </a:ext>
            </a:extLst>
          </p:cNvPr>
          <p:cNvGrpSpPr/>
          <p:nvPr/>
        </p:nvGrpSpPr>
        <p:grpSpPr>
          <a:xfrm>
            <a:off x="9056809" y="1532245"/>
            <a:ext cx="1507260" cy="3668881"/>
            <a:chOff x="7447771" y="2268565"/>
            <a:chExt cx="1507260" cy="3668881"/>
          </a:xfrm>
        </p:grpSpPr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51A58D83-CA69-0996-C748-E9DE1EBF0A1F}"/>
                </a:ext>
              </a:extLst>
            </p:cNvPr>
            <p:cNvSpPr/>
            <p:nvPr/>
          </p:nvSpPr>
          <p:spPr>
            <a:xfrm>
              <a:off x="7832492" y="2797900"/>
              <a:ext cx="6463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人日</a:t>
              </a:r>
              <a:endPara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55" name="矩形 54">
              <a:extLst>
                <a:ext uri="{FF2B5EF4-FFF2-40B4-BE49-F238E27FC236}">
                  <a16:creationId xmlns:a16="http://schemas.microsoft.com/office/drawing/2014/main" id="{38C77144-F23C-D94D-0905-2272579C80FA}"/>
                </a:ext>
              </a:extLst>
            </p:cNvPr>
            <p:cNvSpPr/>
            <p:nvPr/>
          </p:nvSpPr>
          <p:spPr>
            <a:xfrm>
              <a:off x="7447771" y="2268565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正月初七</a:t>
              </a:r>
              <a:endPara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56" name="矩形 55">
              <a:extLst>
                <a:ext uri="{FF2B5EF4-FFF2-40B4-BE49-F238E27FC236}">
                  <a16:creationId xmlns:a16="http://schemas.microsoft.com/office/drawing/2014/main" id="{3DA9DE7B-85A4-3104-0D1A-30F2BA60A559}"/>
                </a:ext>
              </a:extLst>
            </p:cNvPr>
            <p:cNvSpPr/>
            <p:nvPr/>
          </p:nvSpPr>
          <p:spPr>
            <a:xfrm>
              <a:off x="7523870" y="3395926"/>
              <a:ext cx="1431161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熏天、吃七宝羹、</a:t>
              </a:r>
              <a:endPara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送火神</a:t>
              </a:r>
            </a:p>
          </p:txBody>
        </p:sp>
      </p:grp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id="{3EB9FD72-4B20-BB23-C375-5CA116490CD7}"/>
              </a:ext>
            </a:extLst>
          </p:cNvPr>
          <p:cNvCxnSpPr>
            <a:cxnSpLocks/>
          </p:cNvCxnSpPr>
          <p:nvPr/>
        </p:nvCxnSpPr>
        <p:spPr>
          <a:xfrm>
            <a:off x="1292926" y="5308600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083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D2D318B9-7AE3-E28A-14DC-8E159AE4EFB4}"/>
              </a:ext>
            </a:extLst>
          </p:cNvPr>
          <p:cNvSpPr txBox="1"/>
          <p:nvPr/>
        </p:nvSpPr>
        <p:spPr>
          <a:xfrm>
            <a:off x="4746912" y="322235"/>
            <a:ext cx="26981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民俗习惯  拜年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FE91727-A93F-AC48-21BF-1968B8E3588C}"/>
              </a:ext>
            </a:extLst>
          </p:cNvPr>
          <p:cNvGrpSpPr/>
          <p:nvPr/>
        </p:nvGrpSpPr>
        <p:grpSpPr>
          <a:xfrm rot="16200000">
            <a:off x="2520984" y="3323552"/>
            <a:ext cx="3733138" cy="236958"/>
            <a:chOff x="1907379" y="3367363"/>
            <a:chExt cx="6485032" cy="411633"/>
          </a:xfrm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7F18CE42-12C5-15FB-E4D5-0384F8C1B8D4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id="{515C6E83-AB11-D09B-4D53-3A841DB4497B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3C6D6642-948F-E934-C31C-7C39EAA89573}"/>
              </a:ext>
            </a:extLst>
          </p:cNvPr>
          <p:cNvCxnSpPr>
            <a:cxnSpLocks/>
          </p:cNvCxnSpPr>
          <p:nvPr/>
        </p:nvCxnSpPr>
        <p:spPr>
          <a:xfrm>
            <a:off x="1292926" y="2016320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B8AFD133-D321-54F8-FD79-5624D66179AE}"/>
              </a:ext>
            </a:extLst>
          </p:cNvPr>
          <p:cNvCxnSpPr>
            <a:cxnSpLocks/>
          </p:cNvCxnSpPr>
          <p:nvPr/>
        </p:nvCxnSpPr>
        <p:spPr>
          <a:xfrm>
            <a:off x="1292926" y="2440632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id="{3EB9FD72-4B20-BB23-C375-5CA116490CD7}"/>
              </a:ext>
            </a:extLst>
          </p:cNvPr>
          <p:cNvCxnSpPr>
            <a:cxnSpLocks/>
          </p:cNvCxnSpPr>
          <p:nvPr/>
        </p:nvCxnSpPr>
        <p:spPr>
          <a:xfrm>
            <a:off x="1292926" y="5308600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C5689507-AF67-C977-DD44-2F0DE6F12B77}"/>
              </a:ext>
            </a:extLst>
          </p:cNvPr>
          <p:cNvGrpSpPr/>
          <p:nvPr/>
        </p:nvGrpSpPr>
        <p:grpSpPr>
          <a:xfrm>
            <a:off x="5074718" y="1549399"/>
            <a:ext cx="1846659" cy="3680839"/>
            <a:chOff x="9458456" y="2268565"/>
            <a:chExt cx="1846659" cy="3680839"/>
          </a:xfrm>
        </p:grpSpPr>
        <p:sp>
          <p:nvSpPr>
            <p:cNvPr id="65" name="矩形 64">
              <a:extLst>
                <a:ext uri="{FF2B5EF4-FFF2-40B4-BE49-F238E27FC236}">
                  <a16:creationId xmlns:a16="http://schemas.microsoft.com/office/drawing/2014/main" id="{8B32FC70-C7E6-844D-EE75-4E82E0B63225}"/>
                </a:ext>
              </a:extLst>
            </p:cNvPr>
            <p:cNvSpPr/>
            <p:nvPr/>
          </p:nvSpPr>
          <p:spPr>
            <a:xfrm>
              <a:off x="9882744" y="2797900"/>
              <a:ext cx="88197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元宵节</a:t>
              </a:r>
              <a:endPara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6" name="矩形 65">
              <a:extLst>
                <a:ext uri="{FF2B5EF4-FFF2-40B4-BE49-F238E27FC236}">
                  <a16:creationId xmlns:a16="http://schemas.microsoft.com/office/drawing/2014/main" id="{A73DD818-5073-3B1B-79E9-11F4C4D44FCF}"/>
                </a:ext>
              </a:extLst>
            </p:cNvPr>
            <p:cNvSpPr/>
            <p:nvPr/>
          </p:nvSpPr>
          <p:spPr>
            <a:xfrm>
              <a:off x="9615845" y="2268565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正月十五</a:t>
              </a:r>
            </a:p>
          </p:txBody>
        </p:sp>
        <p:sp>
          <p:nvSpPr>
            <p:cNvPr id="67" name="矩形 66">
              <a:extLst>
                <a:ext uri="{FF2B5EF4-FFF2-40B4-BE49-F238E27FC236}">
                  <a16:creationId xmlns:a16="http://schemas.microsoft.com/office/drawing/2014/main" id="{21EDBEE5-55EF-40B0-EE3D-3222D399D6EC}"/>
                </a:ext>
              </a:extLst>
            </p:cNvPr>
            <p:cNvSpPr/>
            <p:nvPr/>
          </p:nvSpPr>
          <p:spPr>
            <a:xfrm>
              <a:off x="9458456" y="3407884"/>
              <a:ext cx="1846659" cy="2541520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传统习俗：</a:t>
              </a:r>
              <a:endPara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出门赏月、燃灯放焰、喜猜灯谜、共吃元宵、拉兔子灯等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C7CBF95F-B4C4-E40C-BBAA-9A825CE02B47}"/>
              </a:ext>
            </a:extLst>
          </p:cNvPr>
          <p:cNvGrpSpPr/>
          <p:nvPr/>
        </p:nvGrpSpPr>
        <p:grpSpPr>
          <a:xfrm rot="16200000">
            <a:off x="5967631" y="3323552"/>
            <a:ext cx="3733138" cy="236958"/>
            <a:chOff x="1907379" y="3367363"/>
            <a:chExt cx="6485032" cy="411633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224ED8AF-D29A-FE8C-A5DE-4DBD361FC835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id="{265505D9-DD22-AE45-ED28-61C488094447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" name="图片 15">
            <a:extLst>
              <a:ext uri="{FF2B5EF4-FFF2-40B4-BE49-F238E27FC236}">
                <a16:creationId xmlns:a16="http://schemas.microsoft.com/office/drawing/2014/main" id="{83747F2F-9F62-402F-56AD-FC3FAF5F79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9622" y="2493571"/>
            <a:ext cx="2721630" cy="2736667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FBE90D74-9664-B35F-5FAC-3A9E9271C7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0000" y="2111726"/>
            <a:ext cx="3213106" cy="3213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6900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图形 22">
            <a:extLst>
              <a:ext uri="{FF2B5EF4-FFF2-40B4-BE49-F238E27FC236}">
                <a16:creationId xmlns:a16="http://schemas.microsoft.com/office/drawing/2014/main" id="{C56089D4-EEEE-4565-00B5-263570DE747F}"/>
              </a:ext>
            </a:extLst>
          </p:cNvPr>
          <p:cNvGrpSpPr/>
          <p:nvPr/>
        </p:nvGrpSpPr>
        <p:grpSpPr>
          <a:xfrm>
            <a:off x="8672110" y="4117784"/>
            <a:ext cx="1131458" cy="1220529"/>
            <a:chOff x="5691187" y="2990865"/>
            <a:chExt cx="808670" cy="872330"/>
          </a:xfrm>
        </p:grpSpPr>
        <p:grpSp>
          <p:nvGrpSpPr>
            <p:cNvPr id="11" name="图形 22">
              <a:extLst>
                <a:ext uri="{FF2B5EF4-FFF2-40B4-BE49-F238E27FC236}">
                  <a16:creationId xmlns:a16="http://schemas.microsoft.com/office/drawing/2014/main" id="{FF7CA693-9F84-BCCC-89DA-080CCB7D332B}"/>
                </a:ext>
              </a:extLst>
            </p:cNvPr>
            <p:cNvGrpSpPr/>
            <p:nvPr/>
          </p:nvGrpSpPr>
          <p:grpSpPr>
            <a:xfrm>
              <a:off x="5691187" y="2990865"/>
              <a:ext cx="808670" cy="872330"/>
              <a:chOff x="5691187" y="2990865"/>
              <a:chExt cx="808670" cy="872330"/>
            </a:xfrm>
          </p:grpSpPr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F6AC1C5A-E49F-02C7-1E17-BE89702B0EE8}"/>
                  </a:ext>
                </a:extLst>
              </p:cNvPr>
              <p:cNvSpPr/>
              <p:nvPr/>
            </p:nvSpPr>
            <p:spPr>
              <a:xfrm>
                <a:off x="5948457" y="2990865"/>
                <a:ext cx="281368" cy="46275"/>
              </a:xfrm>
              <a:custGeom>
                <a:avLst/>
                <a:gdLst>
                  <a:gd name="connsiteX0" fmla="*/ 0 w 281368"/>
                  <a:gd name="connsiteY0" fmla="*/ 30083 h 46275"/>
                  <a:gd name="connsiteX1" fmla="*/ 78010 w 281368"/>
                  <a:gd name="connsiteY1" fmla="*/ 9795 h 46275"/>
                  <a:gd name="connsiteX2" fmla="*/ 281369 w 281368"/>
                  <a:gd name="connsiteY2" fmla="*/ 25988 h 46275"/>
                  <a:gd name="connsiteX3" fmla="*/ 203359 w 281368"/>
                  <a:gd name="connsiteY3" fmla="*/ 46276 h 46275"/>
                  <a:gd name="connsiteX4" fmla="*/ 0 w 281368"/>
                  <a:gd name="connsiteY4" fmla="*/ 30083 h 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368" h="46275">
                    <a:moveTo>
                      <a:pt x="0" y="30083"/>
                    </a:moveTo>
                    <a:lnTo>
                      <a:pt x="78010" y="9795"/>
                    </a:lnTo>
                    <a:cubicBezTo>
                      <a:pt x="146018" y="-7921"/>
                      <a:pt x="216313" y="-1063"/>
                      <a:pt x="281369" y="25988"/>
                    </a:cubicBezTo>
                    <a:lnTo>
                      <a:pt x="203359" y="46276"/>
                    </a:lnTo>
                    <a:cubicBezTo>
                      <a:pt x="138303" y="19225"/>
                      <a:pt x="68009" y="12367"/>
                      <a:pt x="0" y="30083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D88F4B4C-26E6-960F-454A-9722C749022F}"/>
                  </a:ext>
                </a:extLst>
              </p:cNvPr>
              <p:cNvSpPr/>
              <p:nvPr/>
            </p:nvSpPr>
            <p:spPr>
              <a:xfrm>
                <a:off x="6151816" y="3016853"/>
                <a:ext cx="348041" cy="836580"/>
              </a:xfrm>
              <a:custGeom>
                <a:avLst/>
                <a:gdLst>
                  <a:gd name="connsiteX0" fmla="*/ 0 w 348041"/>
                  <a:gd name="connsiteY0" fmla="*/ 20288 h 836580"/>
                  <a:gd name="connsiteX1" fmla="*/ 78010 w 348041"/>
                  <a:gd name="connsiteY1" fmla="*/ 0 h 836580"/>
                  <a:gd name="connsiteX2" fmla="*/ 321088 w 348041"/>
                  <a:gd name="connsiteY2" fmla="*/ 274415 h 836580"/>
                  <a:gd name="connsiteX3" fmla="*/ 120110 w 348041"/>
                  <a:gd name="connsiteY3" fmla="*/ 806958 h 836580"/>
                  <a:gd name="connsiteX4" fmla="*/ 90583 w 348041"/>
                  <a:gd name="connsiteY4" fmla="*/ 816293 h 836580"/>
                  <a:gd name="connsiteX5" fmla="*/ 12573 w 348041"/>
                  <a:gd name="connsiteY5" fmla="*/ 836581 h 836580"/>
                  <a:gd name="connsiteX6" fmla="*/ 42100 w 348041"/>
                  <a:gd name="connsiteY6" fmla="*/ 827246 h 836580"/>
                  <a:gd name="connsiteX7" fmla="*/ 243078 w 348041"/>
                  <a:gd name="connsiteY7" fmla="*/ 294703 h 836580"/>
                  <a:gd name="connsiteX8" fmla="*/ 0 w 348041"/>
                  <a:gd name="connsiteY8" fmla="*/ 20288 h 83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041" h="836580">
                    <a:moveTo>
                      <a:pt x="0" y="20288"/>
                    </a:moveTo>
                    <a:lnTo>
                      <a:pt x="78010" y="0"/>
                    </a:lnTo>
                    <a:cubicBezTo>
                      <a:pt x="184309" y="44196"/>
                      <a:pt x="276415" y="142208"/>
                      <a:pt x="321088" y="274415"/>
                    </a:cubicBezTo>
                    <a:cubicBezTo>
                      <a:pt x="397002" y="499110"/>
                      <a:pt x="307086" y="737616"/>
                      <a:pt x="120110" y="806958"/>
                    </a:cubicBezTo>
                    <a:cubicBezTo>
                      <a:pt x="110299" y="810578"/>
                      <a:pt x="100489" y="813721"/>
                      <a:pt x="90583" y="816293"/>
                    </a:cubicBezTo>
                    <a:lnTo>
                      <a:pt x="12573" y="836581"/>
                    </a:lnTo>
                    <a:cubicBezTo>
                      <a:pt x="22479" y="834009"/>
                      <a:pt x="32290" y="830866"/>
                      <a:pt x="42100" y="827246"/>
                    </a:cubicBezTo>
                    <a:cubicBezTo>
                      <a:pt x="228981" y="757809"/>
                      <a:pt x="318992" y="519398"/>
                      <a:pt x="243078" y="294703"/>
                    </a:cubicBezTo>
                    <a:cubicBezTo>
                      <a:pt x="198406" y="162497"/>
                      <a:pt x="106299" y="64484"/>
                      <a:pt x="0" y="20288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CD800AC4-9FD4-8D9C-63F0-A5CE58ABE9E6}"/>
                  </a:ext>
                </a:extLst>
              </p:cNvPr>
              <p:cNvSpPr/>
              <p:nvPr/>
            </p:nvSpPr>
            <p:spPr>
              <a:xfrm>
                <a:off x="5691187" y="3011147"/>
                <a:ext cx="730660" cy="852048"/>
              </a:xfrm>
              <a:custGeom>
                <a:avLst/>
                <a:gdLst>
                  <a:gd name="connsiteX0" fmla="*/ 460628 w 730660"/>
                  <a:gd name="connsiteY0" fmla="*/ 25994 h 852048"/>
                  <a:gd name="connsiteX1" fmla="*/ 703706 w 730660"/>
                  <a:gd name="connsiteY1" fmla="*/ 300409 h 852048"/>
                  <a:gd name="connsiteX2" fmla="*/ 502729 w 730660"/>
                  <a:gd name="connsiteY2" fmla="*/ 832952 h 852048"/>
                  <a:gd name="connsiteX3" fmla="*/ 270033 w 730660"/>
                  <a:gd name="connsiteY3" fmla="*/ 826094 h 852048"/>
                  <a:gd name="connsiteX4" fmla="*/ 26955 w 730660"/>
                  <a:gd name="connsiteY4" fmla="*/ 551774 h 852048"/>
                  <a:gd name="connsiteX5" fmla="*/ 227837 w 730660"/>
                  <a:gd name="connsiteY5" fmla="*/ 19136 h 852048"/>
                  <a:gd name="connsiteX6" fmla="*/ 460628 w 730660"/>
                  <a:gd name="connsiteY6" fmla="*/ 25994 h 85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660" h="852048">
                    <a:moveTo>
                      <a:pt x="460628" y="25994"/>
                    </a:moveTo>
                    <a:cubicBezTo>
                      <a:pt x="566927" y="70190"/>
                      <a:pt x="659034" y="168202"/>
                      <a:pt x="703706" y="300409"/>
                    </a:cubicBezTo>
                    <a:cubicBezTo>
                      <a:pt x="779621" y="525104"/>
                      <a:pt x="689705" y="763610"/>
                      <a:pt x="502729" y="832952"/>
                    </a:cubicBezTo>
                    <a:cubicBezTo>
                      <a:pt x="425767" y="861527"/>
                      <a:pt x="344423" y="857050"/>
                      <a:pt x="270033" y="826094"/>
                    </a:cubicBezTo>
                    <a:cubicBezTo>
                      <a:pt x="163734" y="781993"/>
                      <a:pt x="71627" y="683981"/>
                      <a:pt x="26955" y="551774"/>
                    </a:cubicBezTo>
                    <a:cubicBezTo>
                      <a:pt x="-48959" y="326984"/>
                      <a:pt x="40957" y="88478"/>
                      <a:pt x="227837" y="19136"/>
                    </a:cubicBezTo>
                    <a:cubicBezTo>
                      <a:pt x="304799" y="-9535"/>
                      <a:pt x="386143" y="-4963"/>
                      <a:pt x="460628" y="25994"/>
                    </a:cubicBezTo>
                    <a:close/>
                  </a:path>
                </a:pathLst>
              </a:custGeom>
              <a:solidFill>
                <a:srgbClr val="FDC6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62FFB51A-D9A1-43C5-9D2A-0D261ED11D1A}"/>
                </a:ext>
              </a:extLst>
            </p:cNvPr>
            <p:cNvSpPr/>
            <p:nvPr/>
          </p:nvSpPr>
          <p:spPr>
            <a:xfrm>
              <a:off x="5754981" y="3096032"/>
              <a:ext cx="602018" cy="697747"/>
            </a:xfrm>
            <a:custGeom>
              <a:avLst/>
              <a:gdLst>
                <a:gd name="connsiteX0" fmla="*/ 377499 w 602018"/>
                <a:gd name="connsiteY0" fmla="*/ 20452 h 697747"/>
                <a:gd name="connsiteX1" fmla="*/ 592097 w 602018"/>
                <a:gd name="connsiteY1" fmla="*/ 466413 h 697747"/>
                <a:gd name="connsiteX2" fmla="*/ 224432 w 602018"/>
                <a:gd name="connsiteY2" fmla="*/ 677296 h 697747"/>
                <a:gd name="connsiteX3" fmla="*/ 9929 w 602018"/>
                <a:gd name="connsiteY3" fmla="*/ 231240 h 697747"/>
                <a:gd name="connsiteX4" fmla="*/ 377499 w 602018"/>
                <a:gd name="connsiteY4" fmla="*/ 20452 h 697747"/>
                <a:gd name="connsiteX5" fmla="*/ 229956 w 602018"/>
                <a:gd name="connsiteY5" fmla="*/ 653674 h 697747"/>
                <a:gd name="connsiteX6" fmla="*/ 571237 w 602018"/>
                <a:gd name="connsiteY6" fmla="*/ 457935 h 697747"/>
                <a:gd name="connsiteX7" fmla="*/ 372069 w 602018"/>
                <a:gd name="connsiteY7" fmla="*/ 43884 h 697747"/>
                <a:gd name="connsiteX8" fmla="*/ 30693 w 602018"/>
                <a:gd name="connsiteY8" fmla="*/ 239623 h 697747"/>
                <a:gd name="connsiteX9" fmla="*/ 229956 w 602018"/>
                <a:gd name="connsiteY9" fmla="*/ 653674 h 69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018" h="697747">
                  <a:moveTo>
                    <a:pt x="377499" y="20452"/>
                  </a:moveTo>
                  <a:cubicBezTo>
                    <a:pt x="537995" y="85317"/>
                    <a:pt x="634293" y="285343"/>
                    <a:pt x="592097" y="466413"/>
                  </a:cubicBezTo>
                  <a:cubicBezTo>
                    <a:pt x="549901" y="647578"/>
                    <a:pt x="385023" y="742162"/>
                    <a:pt x="224432" y="677296"/>
                  </a:cubicBezTo>
                  <a:cubicBezTo>
                    <a:pt x="63935" y="612431"/>
                    <a:pt x="-32267" y="412311"/>
                    <a:pt x="9929" y="231240"/>
                  </a:cubicBezTo>
                  <a:cubicBezTo>
                    <a:pt x="52124" y="50170"/>
                    <a:pt x="217002" y="-44413"/>
                    <a:pt x="377499" y="20452"/>
                  </a:cubicBezTo>
                  <a:close/>
                  <a:moveTo>
                    <a:pt x="229956" y="653674"/>
                  </a:moveTo>
                  <a:cubicBezTo>
                    <a:pt x="379023" y="713872"/>
                    <a:pt x="532089" y="626052"/>
                    <a:pt x="571237" y="457935"/>
                  </a:cubicBezTo>
                  <a:cubicBezTo>
                    <a:pt x="610385" y="289819"/>
                    <a:pt x="521135" y="104082"/>
                    <a:pt x="372069" y="43884"/>
                  </a:cubicBezTo>
                  <a:cubicBezTo>
                    <a:pt x="223003" y="-16314"/>
                    <a:pt x="69936" y="71506"/>
                    <a:pt x="30693" y="239623"/>
                  </a:cubicBezTo>
                  <a:cubicBezTo>
                    <a:pt x="-8455" y="407739"/>
                    <a:pt x="80985" y="593476"/>
                    <a:pt x="229956" y="653674"/>
                  </a:cubicBezTo>
                </a:path>
              </a:pathLst>
            </a:custGeom>
            <a:solidFill>
              <a:srgbClr val="F2A3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" name="图形 22">
              <a:extLst>
                <a:ext uri="{FF2B5EF4-FFF2-40B4-BE49-F238E27FC236}">
                  <a16:creationId xmlns:a16="http://schemas.microsoft.com/office/drawing/2014/main" id="{A06D459B-8888-A9CB-73FC-23C6A6EF1DAA}"/>
                </a:ext>
              </a:extLst>
            </p:cNvPr>
            <p:cNvGrpSpPr/>
            <p:nvPr/>
          </p:nvGrpSpPr>
          <p:grpSpPr>
            <a:xfrm>
              <a:off x="5938762" y="3224796"/>
              <a:ext cx="280635" cy="376780"/>
              <a:chOff x="5938762" y="3224796"/>
              <a:chExt cx="280635" cy="376780"/>
            </a:xfrm>
            <a:solidFill>
              <a:srgbClr val="BE1810"/>
            </a:solidFill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090BC04-01C5-BF2C-0563-5FD1DDCA2CC9}"/>
                  </a:ext>
                </a:extLst>
              </p:cNvPr>
              <p:cNvSpPr/>
              <p:nvPr/>
            </p:nvSpPr>
            <p:spPr>
              <a:xfrm>
                <a:off x="5938762" y="3392925"/>
                <a:ext cx="93133" cy="93509"/>
              </a:xfrm>
              <a:custGeom>
                <a:avLst/>
                <a:gdLst>
                  <a:gd name="connsiteX0" fmla="*/ 26078 w 93133"/>
                  <a:gd name="connsiteY0" fmla="*/ 1308 h 93509"/>
                  <a:gd name="connsiteX1" fmla="*/ 31983 w 93133"/>
                  <a:gd name="connsiteY1" fmla="*/ 4832 h 93509"/>
                  <a:gd name="connsiteX2" fmla="*/ 93134 w 93133"/>
                  <a:gd name="connsiteY2" fmla="*/ 53410 h 93509"/>
                  <a:gd name="connsiteX3" fmla="*/ 71417 w 93133"/>
                  <a:gd name="connsiteY3" fmla="*/ 93510 h 93509"/>
                  <a:gd name="connsiteX4" fmla="*/ 10076 w 93133"/>
                  <a:gd name="connsiteY4" fmla="*/ 44742 h 93509"/>
                  <a:gd name="connsiteX5" fmla="*/ 26078 w 93133"/>
                  <a:gd name="connsiteY5" fmla="*/ 1308 h 9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33" h="93509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52367" y="21024"/>
                      <a:pt x="72750" y="37217"/>
                      <a:pt x="93134" y="53410"/>
                    </a:cubicBezTo>
                    <a:cubicBezTo>
                      <a:pt x="85990" y="66840"/>
                      <a:pt x="78751" y="80175"/>
                      <a:pt x="71417" y="93510"/>
                    </a:cubicBezTo>
                    <a:cubicBezTo>
                      <a:pt x="50938" y="77222"/>
                      <a:pt x="30555" y="60934"/>
                      <a:pt x="10076" y="44742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E0AA4D54-4E8B-68F5-878F-A390DD0ABD80}"/>
                  </a:ext>
                </a:extLst>
              </p:cNvPr>
              <p:cNvSpPr/>
              <p:nvPr/>
            </p:nvSpPr>
            <p:spPr>
              <a:xfrm>
                <a:off x="6008565" y="3224796"/>
                <a:ext cx="66384" cy="166960"/>
              </a:xfrm>
              <a:custGeom>
                <a:avLst/>
                <a:gdLst>
                  <a:gd name="connsiteX0" fmla="*/ 28379 w 66384"/>
                  <a:gd name="connsiteY0" fmla="*/ 1416 h 166960"/>
                  <a:gd name="connsiteX1" fmla="*/ 41810 w 66384"/>
                  <a:gd name="connsiteY1" fmla="*/ 20180 h 166960"/>
                  <a:gd name="connsiteX2" fmla="*/ 66384 w 66384"/>
                  <a:gd name="connsiteY2" fmla="*/ 166961 h 166960"/>
                  <a:gd name="connsiteX3" fmla="*/ 17140 w 66384"/>
                  <a:gd name="connsiteY3" fmla="*/ 127813 h 166960"/>
                  <a:gd name="connsiteX4" fmla="*/ 471 w 66384"/>
                  <a:gd name="connsiteY4" fmla="*/ 27800 h 166960"/>
                  <a:gd name="connsiteX5" fmla="*/ 28379 w 66384"/>
                  <a:gd name="connsiteY5" fmla="*/ 1416 h 16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84" h="166960">
                    <a:moveTo>
                      <a:pt x="28379" y="1416"/>
                    </a:moveTo>
                    <a:cubicBezTo>
                      <a:pt x="34761" y="3988"/>
                      <a:pt x="40095" y="10084"/>
                      <a:pt x="41810" y="20180"/>
                    </a:cubicBezTo>
                    <a:cubicBezTo>
                      <a:pt x="50001" y="69043"/>
                      <a:pt x="58193" y="118097"/>
                      <a:pt x="66384" y="166961"/>
                    </a:cubicBezTo>
                    <a:cubicBezTo>
                      <a:pt x="50001" y="153911"/>
                      <a:pt x="33618" y="140862"/>
                      <a:pt x="17140" y="127813"/>
                    </a:cubicBezTo>
                    <a:cubicBezTo>
                      <a:pt x="11615" y="94475"/>
                      <a:pt x="5996" y="61138"/>
                      <a:pt x="471" y="27800"/>
                    </a:cubicBezTo>
                    <a:cubicBezTo>
                      <a:pt x="-3148" y="6464"/>
                      <a:pt x="14854" y="-4013"/>
                      <a:pt x="28379" y="14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70B6A83-74EA-888F-B3EB-D3A3CFE51E52}"/>
                  </a:ext>
                </a:extLst>
              </p:cNvPr>
              <p:cNvSpPr/>
              <p:nvPr/>
            </p:nvSpPr>
            <p:spPr>
              <a:xfrm>
                <a:off x="5964340" y="3393821"/>
                <a:ext cx="129425" cy="207755"/>
              </a:xfrm>
              <a:custGeom>
                <a:avLst/>
                <a:gdLst>
                  <a:gd name="connsiteX0" fmla="*/ 112133 w 129425"/>
                  <a:gd name="connsiteY0" fmla="*/ 1460 h 207755"/>
                  <a:gd name="connsiteX1" fmla="*/ 126420 w 129425"/>
                  <a:gd name="connsiteY1" fmla="*/ 39275 h 207755"/>
                  <a:gd name="connsiteX2" fmla="*/ 115752 w 129425"/>
                  <a:gd name="connsiteY2" fmla="*/ 59468 h 207755"/>
                  <a:gd name="connsiteX3" fmla="*/ 104037 w 129425"/>
                  <a:gd name="connsiteY3" fmla="*/ 81470 h 207755"/>
                  <a:gd name="connsiteX4" fmla="*/ 82320 w 129425"/>
                  <a:gd name="connsiteY4" fmla="*/ 121666 h 207755"/>
                  <a:gd name="connsiteX5" fmla="*/ 39838 w 129425"/>
                  <a:gd name="connsiteY5" fmla="*/ 197866 h 207755"/>
                  <a:gd name="connsiteX6" fmla="*/ 17073 w 129425"/>
                  <a:gd name="connsiteY6" fmla="*/ 206248 h 207755"/>
                  <a:gd name="connsiteX7" fmla="*/ 3357 w 129425"/>
                  <a:gd name="connsiteY7" fmla="*/ 168910 h 207755"/>
                  <a:gd name="connsiteX8" fmla="*/ 45744 w 129425"/>
                  <a:gd name="connsiteY8" fmla="*/ 92710 h 207755"/>
                  <a:gd name="connsiteX9" fmla="*/ 67461 w 129425"/>
                  <a:gd name="connsiteY9" fmla="*/ 52610 h 207755"/>
                  <a:gd name="connsiteX10" fmla="*/ 79176 w 129425"/>
                  <a:gd name="connsiteY10" fmla="*/ 30607 h 207755"/>
                  <a:gd name="connsiteX11" fmla="*/ 89844 w 129425"/>
                  <a:gd name="connsiteY11" fmla="*/ 10319 h 207755"/>
                  <a:gd name="connsiteX12" fmla="*/ 112133 w 129425"/>
                  <a:gd name="connsiteY12" fmla="*/ 1460 h 20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425" h="207755">
                    <a:moveTo>
                      <a:pt x="112133" y="1460"/>
                    </a:moveTo>
                    <a:cubicBezTo>
                      <a:pt x="124515" y="6413"/>
                      <a:pt x="134707" y="23463"/>
                      <a:pt x="126420" y="39275"/>
                    </a:cubicBezTo>
                    <a:cubicBezTo>
                      <a:pt x="122896" y="46037"/>
                      <a:pt x="119372" y="52800"/>
                      <a:pt x="115752" y="59468"/>
                    </a:cubicBezTo>
                    <a:cubicBezTo>
                      <a:pt x="111847" y="66802"/>
                      <a:pt x="107942" y="74136"/>
                      <a:pt x="104037" y="81470"/>
                    </a:cubicBezTo>
                    <a:cubicBezTo>
                      <a:pt x="96893" y="94901"/>
                      <a:pt x="89654" y="108235"/>
                      <a:pt x="82320" y="121666"/>
                    </a:cubicBezTo>
                    <a:cubicBezTo>
                      <a:pt x="68318" y="147193"/>
                      <a:pt x="54221" y="172625"/>
                      <a:pt x="39838" y="197866"/>
                    </a:cubicBezTo>
                    <a:cubicBezTo>
                      <a:pt x="34218" y="207867"/>
                      <a:pt x="25170" y="209486"/>
                      <a:pt x="17073" y="206248"/>
                    </a:cubicBezTo>
                    <a:cubicBezTo>
                      <a:pt x="4596" y="201200"/>
                      <a:pt x="-5501" y="184340"/>
                      <a:pt x="3357" y="168910"/>
                    </a:cubicBezTo>
                    <a:cubicBezTo>
                      <a:pt x="17645" y="143669"/>
                      <a:pt x="31837" y="118237"/>
                      <a:pt x="45744" y="92710"/>
                    </a:cubicBezTo>
                    <a:cubicBezTo>
                      <a:pt x="53078" y="79375"/>
                      <a:pt x="60317" y="66040"/>
                      <a:pt x="67461" y="52610"/>
                    </a:cubicBezTo>
                    <a:cubicBezTo>
                      <a:pt x="71366" y="45275"/>
                      <a:pt x="75271" y="37941"/>
                      <a:pt x="79176" y="30607"/>
                    </a:cubicBezTo>
                    <a:cubicBezTo>
                      <a:pt x="82796" y="23844"/>
                      <a:pt x="86320" y="17081"/>
                      <a:pt x="89844" y="10319"/>
                    </a:cubicBezTo>
                    <a:cubicBezTo>
                      <a:pt x="95369" y="32"/>
                      <a:pt x="104227" y="-1778"/>
                      <a:pt x="112133" y="146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DD736192-B68D-3512-AB27-24EFAEDF6237}"/>
                  </a:ext>
                </a:extLst>
              </p:cNvPr>
              <p:cNvSpPr/>
              <p:nvPr/>
            </p:nvSpPr>
            <p:spPr>
              <a:xfrm>
                <a:off x="6046755" y="3475291"/>
                <a:ext cx="96404" cy="96274"/>
              </a:xfrm>
              <a:custGeom>
                <a:avLst/>
                <a:gdLst>
                  <a:gd name="connsiteX0" fmla="*/ 86392 w 96404"/>
                  <a:gd name="connsiteY0" fmla="*/ 51530 h 96274"/>
                  <a:gd name="connsiteX1" fmla="*/ 70390 w 96404"/>
                  <a:gd name="connsiteY1" fmla="*/ 94964 h 96274"/>
                  <a:gd name="connsiteX2" fmla="*/ 64389 w 96404"/>
                  <a:gd name="connsiteY2" fmla="*/ 91345 h 96274"/>
                  <a:gd name="connsiteX3" fmla="*/ 0 w 96404"/>
                  <a:gd name="connsiteY3" fmla="*/ 40196 h 96274"/>
                  <a:gd name="connsiteX4" fmla="*/ 21717 w 96404"/>
                  <a:gd name="connsiteY4" fmla="*/ 0 h 96274"/>
                  <a:gd name="connsiteX5" fmla="*/ 86392 w 96404"/>
                  <a:gd name="connsiteY5" fmla="*/ 51530 h 9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04" h="96274">
                    <a:moveTo>
                      <a:pt x="86392" y="51530"/>
                    </a:moveTo>
                    <a:cubicBezTo>
                      <a:pt x="107823" y="68675"/>
                      <a:pt x="91249" y="103442"/>
                      <a:pt x="70390" y="94964"/>
                    </a:cubicBezTo>
                    <a:cubicBezTo>
                      <a:pt x="68389" y="94202"/>
                      <a:pt x="66389" y="92964"/>
                      <a:pt x="64389" y="91345"/>
                    </a:cubicBezTo>
                    <a:cubicBezTo>
                      <a:pt x="42958" y="74295"/>
                      <a:pt x="21431" y="57245"/>
                      <a:pt x="0" y="40196"/>
                    </a:cubicBezTo>
                    <a:cubicBezTo>
                      <a:pt x="7334" y="26860"/>
                      <a:pt x="14478" y="13430"/>
                      <a:pt x="21717" y="0"/>
                    </a:cubicBezTo>
                    <a:cubicBezTo>
                      <a:pt x="43243" y="17240"/>
                      <a:pt x="64770" y="34385"/>
                      <a:pt x="86392" y="5153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7710ECCD-CA5D-6040-BB1A-86E53B0A6D53}"/>
                  </a:ext>
                </a:extLst>
              </p:cNvPr>
              <p:cNvSpPr/>
              <p:nvPr/>
            </p:nvSpPr>
            <p:spPr>
              <a:xfrm>
                <a:off x="5971052" y="3329775"/>
                <a:ext cx="206079" cy="180066"/>
              </a:xfrm>
              <a:custGeom>
                <a:avLst/>
                <a:gdLst>
                  <a:gd name="connsiteX0" fmla="*/ 26078 w 206079"/>
                  <a:gd name="connsiteY0" fmla="*/ 1308 h 180066"/>
                  <a:gd name="connsiteX1" fmla="*/ 31983 w 206079"/>
                  <a:gd name="connsiteY1" fmla="*/ 4832 h 180066"/>
                  <a:gd name="connsiteX2" fmla="*/ 54653 w 206079"/>
                  <a:gd name="connsiteY2" fmla="*/ 22929 h 180066"/>
                  <a:gd name="connsiteX3" fmla="*/ 103897 w 206079"/>
                  <a:gd name="connsiteY3" fmla="*/ 62077 h 180066"/>
                  <a:gd name="connsiteX4" fmla="*/ 112184 w 206079"/>
                  <a:gd name="connsiteY4" fmla="*/ 68649 h 180066"/>
                  <a:gd name="connsiteX5" fmla="*/ 155808 w 206079"/>
                  <a:gd name="connsiteY5" fmla="*/ 103320 h 180066"/>
                  <a:gd name="connsiteX6" fmla="*/ 196004 w 206079"/>
                  <a:gd name="connsiteY6" fmla="*/ 135324 h 180066"/>
                  <a:gd name="connsiteX7" fmla="*/ 180002 w 206079"/>
                  <a:gd name="connsiteY7" fmla="*/ 178758 h 180066"/>
                  <a:gd name="connsiteX8" fmla="*/ 174096 w 206079"/>
                  <a:gd name="connsiteY8" fmla="*/ 175234 h 180066"/>
                  <a:gd name="connsiteX9" fmla="*/ 109136 w 206079"/>
                  <a:gd name="connsiteY9" fmla="*/ 123609 h 180066"/>
                  <a:gd name="connsiteX10" fmla="*/ 119804 w 206079"/>
                  <a:gd name="connsiteY10" fmla="*/ 103416 h 180066"/>
                  <a:gd name="connsiteX11" fmla="*/ 105516 w 206079"/>
                  <a:gd name="connsiteY11" fmla="*/ 65601 h 180066"/>
                  <a:gd name="connsiteX12" fmla="*/ 83323 w 206079"/>
                  <a:gd name="connsiteY12" fmla="*/ 74364 h 180066"/>
                  <a:gd name="connsiteX13" fmla="*/ 72655 w 206079"/>
                  <a:gd name="connsiteY13" fmla="*/ 94653 h 180066"/>
                  <a:gd name="connsiteX14" fmla="*/ 10076 w 206079"/>
                  <a:gd name="connsiteY14" fmla="*/ 44837 h 180066"/>
                  <a:gd name="connsiteX15" fmla="*/ 26078 w 206079"/>
                  <a:gd name="connsiteY15" fmla="*/ 1308 h 18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079" h="180066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39508" y="10833"/>
                      <a:pt x="47128" y="16833"/>
                      <a:pt x="54653" y="22929"/>
                    </a:cubicBezTo>
                    <a:cubicBezTo>
                      <a:pt x="71036" y="35979"/>
                      <a:pt x="87419" y="49028"/>
                      <a:pt x="103897" y="62077"/>
                    </a:cubicBezTo>
                    <a:cubicBezTo>
                      <a:pt x="106659" y="64268"/>
                      <a:pt x="109422" y="66459"/>
                      <a:pt x="112184" y="68649"/>
                    </a:cubicBezTo>
                    <a:cubicBezTo>
                      <a:pt x="126757" y="80175"/>
                      <a:pt x="141235" y="91795"/>
                      <a:pt x="155808" y="103320"/>
                    </a:cubicBezTo>
                    <a:cubicBezTo>
                      <a:pt x="169239" y="113988"/>
                      <a:pt x="182669" y="124656"/>
                      <a:pt x="196004" y="135324"/>
                    </a:cubicBezTo>
                    <a:cubicBezTo>
                      <a:pt x="217530" y="152374"/>
                      <a:pt x="200957" y="187236"/>
                      <a:pt x="180002" y="178758"/>
                    </a:cubicBezTo>
                    <a:cubicBezTo>
                      <a:pt x="178002" y="177996"/>
                      <a:pt x="176097" y="176758"/>
                      <a:pt x="174096" y="175234"/>
                    </a:cubicBezTo>
                    <a:cubicBezTo>
                      <a:pt x="152475" y="157994"/>
                      <a:pt x="130758" y="140754"/>
                      <a:pt x="109136" y="123609"/>
                    </a:cubicBezTo>
                    <a:cubicBezTo>
                      <a:pt x="112660" y="116846"/>
                      <a:pt x="116280" y="110178"/>
                      <a:pt x="119804" y="103416"/>
                    </a:cubicBezTo>
                    <a:cubicBezTo>
                      <a:pt x="128091" y="87604"/>
                      <a:pt x="117899" y="70554"/>
                      <a:pt x="105516" y="65601"/>
                    </a:cubicBezTo>
                    <a:cubicBezTo>
                      <a:pt x="97515" y="62363"/>
                      <a:pt x="88752" y="64173"/>
                      <a:pt x="83323" y="74364"/>
                    </a:cubicBezTo>
                    <a:cubicBezTo>
                      <a:pt x="79799" y="81127"/>
                      <a:pt x="76179" y="87890"/>
                      <a:pt x="72655" y="94653"/>
                    </a:cubicBezTo>
                    <a:cubicBezTo>
                      <a:pt x="51795" y="78079"/>
                      <a:pt x="30936" y="61506"/>
                      <a:pt x="10076" y="44837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4A61E48A-5347-643D-99E6-D4A03E07CFB1}"/>
                  </a:ext>
                </a:extLst>
              </p:cNvPr>
              <p:cNvSpPr/>
              <p:nvPr/>
            </p:nvSpPr>
            <p:spPr>
              <a:xfrm>
                <a:off x="6083235" y="3345312"/>
                <a:ext cx="136161" cy="87783"/>
              </a:xfrm>
              <a:custGeom>
                <a:avLst/>
                <a:gdLst>
                  <a:gd name="connsiteX0" fmla="*/ 119825 w 136161"/>
                  <a:gd name="connsiteY0" fmla="*/ 1296 h 87783"/>
                  <a:gd name="connsiteX1" fmla="*/ 125349 w 136161"/>
                  <a:gd name="connsiteY1" fmla="*/ 47397 h 87783"/>
                  <a:gd name="connsiteX2" fmla="*/ 43625 w 136161"/>
                  <a:gd name="connsiteY2" fmla="*/ 87783 h 87783"/>
                  <a:gd name="connsiteX3" fmla="*/ 0 w 136161"/>
                  <a:gd name="connsiteY3" fmla="*/ 53112 h 87783"/>
                  <a:gd name="connsiteX4" fmla="*/ 104966 w 136161"/>
                  <a:gd name="connsiteY4" fmla="*/ 2249 h 87783"/>
                  <a:gd name="connsiteX5" fmla="*/ 119825 w 136161"/>
                  <a:gd name="connsiteY5" fmla="*/ 1296 h 8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161" h="87783">
                    <a:moveTo>
                      <a:pt x="119825" y="1296"/>
                    </a:moveTo>
                    <a:cubicBezTo>
                      <a:pt x="135826" y="7773"/>
                      <a:pt x="144209" y="37491"/>
                      <a:pt x="125349" y="47397"/>
                    </a:cubicBezTo>
                    <a:cubicBezTo>
                      <a:pt x="98393" y="61589"/>
                      <a:pt x="71152" y="75020"/>
                      <a:pt x="43625" y="87783"/>
                    </a:cubicBezTo>
                    <a:cubicBezTo>
                      <a:pt x="29051" y="76258"/>
                      <a:pt x="14573" y="64637"/>
                      <a:pt x="0" y="53112"/>
                    </a:cubicBezTo>
                    <a:cubicBezTo>
                      <a:pt x="35433" y="37396"/>
                      <a:pt x="70485" y="20346"/>
                      <a:pt x="104966" y="2249"/>
                    </a:cubicBezTo>
                    <a:cubicBezTo>
                      <a:pt x="110204" y="-514"/>
                      <a:pt x="115348" y="-609"/>
                      <a:pt x="119825" y="129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09" name="图形 4">
            <a:extLst>
              <a:ext uri="{FF2B5EF4-FFF2-40B4-BE49-F238E27FC236}">
                <a16:creationId xmlns:a16="http://schemas.microsoft.com/office/drawing/2014/main" id="{CE4521A3-6745-F84B-AF6D-E84886F9FF9B}"/>
              </a:ext>
            </a:extLst>
          </p:cNvPr>
          <p:cNvGrpSpPr/>
          <p:nvPr/>
        </p:nvGrpSpPr>
        <p:grpSpPr>
          <a:xfrm rot="20460431">
            <a:off x="2167800" y="4708980"/>
            <a:ext cx="1010776" cy="839563"/>
            <a:chOff x="883471" y="990600"/>
            <a:chExt cx="1368185" cy="1136431"/>
          </a:xfrm>
        </p:grpSpPr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4931B32D-3B04-2C8F-2B90-E433AE888AEA}"/>
                </a:ext>
              </a:extLst>
            </p:cNvPr>
            <p:cNvSpPr/>
            <p:nvPr/>
          </p:nvSpPr>
          <p:spPr>
            <a:xfrm>
              <a:off x="986414" y="990600"/>
              <a:ext cx="1265243" cy="1136431"/>
            </a:xfrm>
            <a:custGeom>
              <a:avLst/>
              <a:gdLst>
                <a:gd name="connsiteX0" fmla="*/ 1246817 w 1265243"/>
                <a:gd name="connsiteY0" fmla="*/ 396939 h 1136431"/>
                <a:gd name="connsiteX1" fmla="*/ 848386 w 1265243"/>
                <a:gd name="connsiteY1" fmla="*/ 0 h 1136431"/>
                <a:gd name="connsiteX2" fmla="*/ 287300 w 1265243"/>
                <a:gd name="connsiteY2" fmla="*/ 11938 h 1136431"/>
                <a:gd name="connsiteX3" fmla="*/ 5265 w 1265243"/>
                <a:gd name="connsiteY3" fmla="*/ 620776 h 1136431"/>
                <a:gd name="connsiteX4" fmla="*/ 193288 w 1265243"/>
                <a:gd name="connsiteY4" fmla="*/ 1072928 h 1136431"/>
                <a:gd name="connsiteX5" fmla="*/ 509645 w 1265243"/>
                <a:gd name="connsiteY5" fmla="*/ 1131126 h 1136431"/>
                <a:gd name="connsiteX6" fmla="*/ 860324 w 1265243"/>
                <a:gd name="connsiteY6" fmla="*/ 1131126 h 1136431"/>
                <a:gd name="connsiteX7" fmla="*/ 1151313 w 1265243"/>
                <a:gd name="connsiteY7" fmla="*/ 1002792 h 1136431"/>
                <a:gd name="connsiteX8" fmla="*/ 1245325 w 1265243"/>
                <a:gd name="connsiteY8" fmla="*/ 699865 h 1136431"/>
                <a:gd name="connsiteX9" fmla="*/ 1246817 w 1265243"/>
                <a:gd name="connsiteY9" fmla="*/ 396939 h 113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5243" h="1136431">
                  <a:moveTo>
                    <a:pt x="1246817" y="396939"/>
                  </a:moveTo>
                  <a:cubicBezTo>
                    <a:pt x="1166235" y="89535"/>
                    <a:pt x="1034917" y="23876"/>
                    <a:pt x="848386" y="0"/>
                  </a:cubicBezTo>
                  <a:cubicBezTo>
                    <a:pt x="626041" y="0"/>
                    <a:pt x="400711" y="13430"/>
                    <a:pt x="287300" y="11938"/>
                  </a:cubicBezTo>
                  <a:cubicBezTo>
                    <a:pt x="61970" y="58198"/>
                    <a:pt x="-23088" y="353663"/>
                    <a:pt x="5265" y="620776"/>
                  </a:cubicBezTo>
                  <a:cubicBezTo>
                    <a:pt x="29141" y="846106"/>
                    <a:pt x="15711" y="980408"/>
                    <a:pt x="193288" y="1072928"/>
                  </a:cubicBezTo>
                  <a:cubicBezTo>
                    <a:pt x="226118" y="1090835"/>
                    <a:pt x="403696" y="1131126"/>
                    <a:pt x="509645" y="1131126"/>
                  </a:cubicBezTo>
                  <a:cubicBezTo>
                    <a:pt x="639471" y="1131126"/>
                    <a:pt x="778250" y="1143064"/>
                    <a:pt x="860324" y="1131126"/>
                  </a:cubicBezTo>
                  <a:cubicBezTo>
                    <a:pt x="985673" y="1113219"/>
                    <a:pt x="1058793" y="1083374"/>
                    <a:pt x="1151313" y="1002792"/>
                  </a:cubicBezTo>
                  <a:cubicBezTo>
                    <a:pt x="1218464" y="944594"/>
                    <a:pt x="1228910" y="793877"/>
                    <a:pt x="1245325" y="699865"/>
                  </a:cubicBezTo>
                  <a:cubicBezTo>
                    <a:pt x="1267708" y="570040"/>
                    <a:pt x="1275170" y="499904"/>
                    <a:pt x="1246817" y="396939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A4EA5B22-DF21-10B7-1E54-818D98E999E2}"/>
                </a:ext>
              </a:extLst>
            </p:cNvPr>
            <p:cNvSpPr/>
            <p:nvPr/>
          </p:nvSpPr>
          <p:spPr>
            <a:xfrm>
              <a:off x="883471" y="1134889"/>
              <a:ext cx="1321920" cy="927652"/>
            </a:xfrm>
            <a:custGeom>
              <a:avLst/>
              <a:gdLst>
                <a:gd name="connsiteX0" fmla="*/ 126114 w 1321920"/>
                <a:gd name="connsiteY0" fmla="*/ 191467 h 927652"/>
                <a:gd name="connsiteX1" fmla="*/ 526037 w 1321920"/>
                <a:gd name="connsiteY1" fmla="*/ 188482 h 927652"/>
                <a:gd name="connsiteX2" fmla="*/ 576774 w 1321920"/>
                <a:gd name="connsiteY2" fmla="*/ 206389 h 927652"/>
                <a:gd name="connsiteX3" fmla="*/ 554390 w 1321920"/>
                <a:gd name="connsiteY3" fmla="*/ 248172 h 927652"/>
                <a:gd name="connsiteX4" fmla="*/ 464855 w 1321920"/>
                <a:gd name="connsiteY4" fmla="*/ 273541 h 927652"/>
                <a:gd name="connsiteX5" fmla="*/ 418595 w 1321920"/>
                <a:gd name="connsiteY5" fmla="*/ 269064 h 927652"/>
                <a:gd name="connsiteX6" fmla="*/ 381289 w 1321920"/>
                <a:gd name="connsiteY6" fmla="*/ 310847 h 927652"/>
                <a:gd name="connsiteX7" fmla="*/ 381289 w 1321920"/>
                <a:gd name="connsiteY7" fmla="*/ 862979 h 927652"/>
                <a:gd name="connsiteX8" fmla="*/ 370843 w 1321920"/>
                <a:gd name="connsiteY8" fmla="*/ 898793 h 927652"/>
                <a:gd name="connsiteX9" fmla="*/ 312645 w 1321920"/>
                <a:gd name="connsiteY9" fmla="*/ 921177 h 927652"/>
                <a:gd name="connsiteX10" fmla="*/ 279816 w 1321920"/>
                <a:gd name="connsiteY10" fmla="*/ 797320 h 927652"/>
                <a:gd name="connsiteX11" fmla="*/ 282800 w 1321920"/>
                <a:gd name="connsiteY11" fmla="*/ 531700 h 927652"/>
                <a:gd name="connsiteX12" fmla="*/ 252955 w 1321920"/>
                <a:gd name="connsiteY12" fmla="*/ 531700 h 927652"/>
                <a:gd name="connsiteX13" fmla="*/ 79854 w 1321920"/>
                <a:gd name="connsiteY13" fmla="*/ 686894 h 927652"/>
                <a:gd name="connsiteX14" fmla="*/ 11211 w 1321920"/>
                <a:gd name="connsiteY14" fmla="*/ 668987 h 927652"/>
                <a:gd name="connsiteX15" fmla="*/ 27626 w 1321920"/>
                <a:gd name="connsiteY15" fmla="*/ 595867 h 927652"/>
                <a:gd name="connsiteX16" fmla="*/ 241017 w 1321920"/>
                <a:gd name="connsiteY16" fmla="*/ 395905 h 927652"/>
                <a:gd name="connsiteX17" fmla="*/ 282800 w 1321920"/>
                <a:gd name="connsiteY17" fmla="*/ 295924 h 927652"/>
                <a:gd name="connsiteX18" fmla="*/ 235048 w 1321920"/>
                <a:gd name="connsiteY18" fmla="*/ 273541 h 927652"/>
                <a:gd name="connsiteX19" fmla="*/ 135068 w 1321920"/>
                <a:gd name="connsiteY19" fmla="*/ 288463 h 927652"/>
                <a:gd name="connsiteX20" fmla="*/ 67916 w 1321920"/>
                <a:gd name="connsiteY20" fmla="*/ 294432 h 927652"/>
                <a:gd name="connsiteX21" fmla="*/ 36579 w 1321920"/>
                <a:gd name="connsiteY21" fmla="*/ 276525 h 927652"/>
                <a:gd name="connsiteX22" fmla="*/ 72393 w 1321920"/>
                <a:gd name="connsiteY22" fmla="*/ 198928 h 927652"/>
                <a:gd name="connsiteX23" fmla="*/ 126114 w 1321920"/>
                <a:gd name="connsiteY23" fmla="*/ 191467 h 927652"/>
                <a:gd name="connsiteX24" fmla="*/ 148498 w 1321920"/>
                <a:gd name="connsiteY24" fmla="*/ 42242 h 927652"/>
                <a:gd name="connsiteX25" fmla="*/ 249971 w 1321920"/>
                <a:gd name="connsiteY25" fmla="*/ 3443 h 927652"/>
                <a:gd name="connsiteX26" fmla="*/ 455901 w 1321920"/>
                <a:gd name="connsiteY26" fmla="*/ 15381 h 927652"/>
                <a:gd name="connsiteX27" fmla="*/ 494700 w 1321920"/>
                <a:gd name="connsiteY27" fmla="*/ 75071 h 927652"/>
                <a:gd name="connsiteX28" fmla="*/ 439487 w 1321920"/>
                <a:gd name="connsiteY28" fmla="*/ 98947 h 927652"/>
                <a:gd name="connsiteX29" fmla="*/ 209680 w 1321920"/>
                <a:gd name="connsiteY29" fmla="*/ 104916 h 927652"/>
                <a:gd name="connsiteX30" fmla="*/ 148498 w 1321920"/>
                <a:gd name="connsiteY30" fmla="*/ 42242 h 927652"/>
                <a:gd name="connsiteX31" fmla="*/ 415611 w 1321920"/>
                <a:gd name="connsiteY31" fmla="*/ 363076 h 927652"/>
                <a:gd name="connsiteX32" fmla="*/ 517084 w 1321920"/>
                <a:gd name="connsiteY32" fmla="*/ 416797 h 927652"/>
                <a:gd name="connsiteX33" fmla="*/ 542452 w 1321920"/>
                <a:gd name="connsiteY33" fmla="*/ 516777 h 927652"/>
                <a:gd name="connsiteX34" fmla="*/ 527529 w 1321920"/>
                <a:gd name="connsiteY34" fmla="*/ 558560 h 927652"/>
                <a:gd name="connsiteX35" fmla="*/ 491715 w 1321920"/>
                <a:gd name="connsiteY35" fmla="*/ 543638 h 927652"/>
                <a:gd name="connsiteX36" fmla="*/ 412626 w 1321920"/>
                <a:gd name="connsiteY36" fmla="*/ 443657 h 927652"/>
                <a:gd name="connsiteX37" fmla="*/ 415611 w 1321920"/>
                <a:gd name="connsiteY37" fmla="*/ 363076 h 927652"/>
                <a:gd name="connsiteX38" fmla="*/ 609603 w 1321920"/>
                <a:gd name="connsiteY38" fmla="*/ 12397 h 927652"/>
                <a:gd name="connsiteX39" fmla="*/ 1252763 w 1321920"/>
                <a:gd name="connsiteY39" fmla="*/ 19858 h 927652"/>
                <a:gd name="connsiteX40" fmla="*/ 1319914 w 1321920"/>
                <a:gd name="connsiteY40" fmla="*/ 34781 h 927652"/>
                <a:gd name="connsiteX41" fmla="*/ 1299023 w 1321920"/>
                <a:gd name="connsiteY41" fmla="*/ 82533 h 927652"/>
                <a:gd name="connsiteX42" fmla="*/ 1227395 w 1321920"/>
                <a:gd name="connsiteY42" fmla="*/ 125808 h 927652"/>
                <a:gd name="connsiteX43" fmla="*/ 1157259 w 1321920"/>
                <a:gd name="connsiteY43" fmla="*/ 110885 h 927652"/>
                <a:gd name="connsiteX44" fmla="*/ 658847 w 1321920"/>
                <a:gd name="connsiteY44" fmla="*/ 100440 h 927652"/>
                <a:gd name="connsiteX45" fmla="*/ 555882 w 1321920"/>
                <a:gd name="connsiteY45" fmla="*/ 107901 h 927652"/>
                <a:gd name="connsiteX46" fmla="*/ 539467 w 1321920"/>
                <a:gd name="connsiteY46" fmla="*/ 45226 h 927652"/>
                <a:gd name="connsiteX47" fmla="*/ 609603 w 1321920"/>
                <a:gd name="connsiteY47" fmla="*/ 12397 h 927652"/>
                <a:gd name="connsiteX48" fmla="*/ 617064 w 1321920"/>
                <a:gd name="connsiteY48" fmla="*/ 449626 h 927652"/>
                <a:gd name="connsiteX49" fmla="*/ 1066232 w 1321920"/>
                <a:gd name="connsiteY49" fmla="*/ 446642 h 927652"/>
                <a:gd name="connsiteX50" fmla="*/ 1181135 w 1321920"/>
                <a:gd name="connsiteY50" fmla="*/ 452611 h 927652"/>
                <a:gd name="connsiteX51" fmla="*/ 1231871 w 1321920"/>
                <a:gd name="connsiteY51" fmla="*/ 483948 h 927652"/>
                <a:gd name="connsiteX52" fmla="*/ 1236348 w 1321920"/>
                <a:gd name="connsiteY52" fmla="*/ 558560 h 927652"/>
                <a:gd name="connsiteX53" fmla="*/ 1228887 w 1321920"/>
                <a:gd name="connsiteY53" fmla="*/ 739123 h 927652"/>
                <a:gd name="connsiteX54" fmla="*/ 1094584 w 1321920"/>
                <a:gd name="connsiteY54" fmla="*/ 852534 h 927652"/>
                <a:gd name="connsiteX55" fmla="*/ 708092 w 1321920"/>
                <a:gd name="connsiteY55" fmla="*/ 859995 h 927652"/>
                <a:gd name="connsiteX56" fmla="*/ 611095 w 1321920"/>
                <a:gd name="connsiteY56" fmla="*/ 864472 h 927652"/>
                <a:gd name="connsiteX57" fmla="*/ 569312 w 1321920"/>
                <a:gd name="connsiteY57" fmla="*/ 788367 h 927652"/>
                <a:gd name="connsiteX58" fmla="*/ 566328 w 1321920"/>
                <a:gd name="connsiteY58" fmla="*/ 567514 h 927652"/>
                <a:gd name="connsiteX59" fmla="*/ 570805 w 1321920"/>
                <a:gd name="connsiteY59" fmla="*/ 482456 h 927652"/>
                <a:gd name="connsiteX60" fmla="*/ 617064 w 1321920"/>
                <a:gd name="connsiteY60" fmla="*/ 449626 h 927652"/>
                <a:gd name="connsiteX61" fmla="*/ 634971 w 1321920"/>
                <a:gd name="connsiteY61" fmla="*/ 216835 h 927652"/>
                <a:gd name="connsiteX62" fmla="*/ 715553 w 1321920"/>
                <a:gd name="connsiteY62" fmla="*/ 154161 h 927652"/>
                <a:gd name="connsiteX63" fmla="*/ 1008034 w 1321920"/>
                <a:gd name="connsiteY63" fmla="*/ 151176 h 927652"/>
                <a:gd name="connsiteX64" fmla="*/ 1122937 w 1321920"/>
                <a:gd name="connsiteY64" fmla="*/ 164606 h 927652"/>
                <a:gd name="connsiteX65" fmla="*/ 1151290 w 1321920"/>
                <a:gd name="connsiteY65" fmla="*/ 260110 h 927652"/>
                <a:gd name="connsiteX66" fmla="*/ 1146813 w 1321920"/>
                <a:gd name="connsiteY66" fmla="*/ 328754 h 927652"/>
                <a:gd name="connsiteX67" fmla="*/ 1058770 w 1321920"/>
                <a:gd name="connsiteY67" fmla="*/ 391428 h 927652"/>
                <a:gd name="connsiteX68" fmla="*/ 806580 w 1321920"/>
                <a:gd name="connsiteY68" fmla="*/ 389936 h 927652"/>
                <a:gd name="connsiteX69" fmla="*/ 693169 w 1321920"/>
                <a:gd name="connsiteY69" fmla="*/ 400382 h 927652"/>
                <a:gd name="connsiteX70" fmla="*/ 642433 w 1321920"/>
                <a:gd name="connsiteY70" fmla="*/ 337707 h 927652"/>
                <a:gd name="connsiteX71" fmla="*/ 634971 w 1321920"/>
                <a:gd name="connsiteY71" fmla="*/ 216835 h 927652"/>
                <a:gd name="connsiteX72" fmla="*/ 805088 w 1321920"/>
                <a:gd name="connsiteY72" fmla="*/ 515285 h 927652"/>
                <a:gd name="connsiteX73" fmla="*/ 700630 w 1321920"/>
                <a:gd name="connsiteY73" fmla="*/ 521254 h 927652"/>
                <a:gd name="connsiteX74" fmla="*/ 658847 w 1321920"/>
                <a:gd name="connsiteY74" fmla="*/ 561545 h 927652"/>
                <a:gd name="connsiteX75" fmla="*/ 694661 w 1321920"/>
                <a:gd name="connsiteY75" fmla="*/ 601836 h 927652"/>
                <a:gd name="connsiteX76" fmla="*/ 814041 w 1321920"/>
                <a:gd name="connsiteY76" fmla="*/ 603328 h 927652"/>
                <a:gd name="connsiteX77" fmla="*/ 858809 w 1321920"/>
                <a:gd name="connsiteY77" fmla="*/ 567514 h 927652"/>
                <a:gd name="connsiteX78" fmla="*/ 857317 w 1321920"/>
                <a:gd name="connsiteY78" fmla="*/ 542146 h 927652"/>
                <a:gd name="connsiteX79" fmla="*/ 805088 w 1321920"/>
                <a:gd name="connsiteY79" fmla="*/ 515285 h 927652"/>
                <a:gd name="connsiteX80" fmla="*/ 817026 w 1321920"/>
                <a:gd name="connsiteY80" fmla="*/ 682417 h 927652"/>
                <a:gd name="connsiteX81" fmla="*/ 691677 w 1321920"/>
                <a:gd name="connsiteY81" fmla="*/ 685402 h 927652"/>
                <a:gd name="connsiteX82" fmla="*/ 660340 w 1321920"/>
                <a:gd name="connsiteY82" fmla="*/ 725692 h 927652"/>
                <a:gd name="connsiteX83" fmla="*/ 712568 w 1321920"/>
                <a:gd name="connsiteY83" fmla="*/ 777921 h 927652"/>
                <a:gd name="connsiteX84" fmla="*/ 817026 w 1321920"/>
                <a:gd name="connsiteY84" fmla="*/ 774937 h 927652"/>
                <a:gd name="connsiteX85" fmla="*/ 860301 w 1321920"/>
                <a:gd name="connsiteY85" fmla="*/ 733154 h 927652"/>
                <a:gd name="connsiteX86" fmla="*/ 860301 w 1321920"/>
                <a:gd name="connsiteY86" fmla="*/ 712262 h 927652"/>
                <a:gd name="connsiteX87" fmla="*/ 817026 w 1321920"/>
                <a:gd name="connsiteY87" fmla="*/ 682417 h 927652"/>
                <a:gd name="connsiteX88" fmla="*/ 1002065 w 1321920"/>
                <a:gd name="connsiteY88" fmla="*/ 222804 h 927652"/>
                <a:gd name="connsiteX89" fmla="*/ 739429 w 1321920"/>
                <a:gd name="connsiteY89" fmla="*/ 230265 h 927652"/>
                <a:gd name="connsiteX90" fmla="*/ 734952 w 1321920"/>
                <a:gd name="connsiteY90" fmla="*/ 269064 h 927652"/>
                <a:gd name="connsiteX91" fmla="*/ 743906 w 1321920"/>
                <a:gd name="connsiteY91" fmla="*/ 310847 h 927652"/>
                <a:gd name="connsiteX92" fmla="*/ 867762 w 1321920"/>
                <a:gd name="connsiteY92" fmla="*/ 310847 h 927652"/>
                <a:gd name="connsiteX93" fmla="*/ 999080 w 1321920"/>
                <a:gd name="connsiteY93" fmla="*/ 307862 h 927652"/>
                <a:gd name="connsiteX94" fmla="*/ 1045340 w 1321920"/>
                <a:gd name="connsiteY94" fmla="*/ 298909 h 927652"/>
                <a:gd name="connsiteX95" fmla="*/ 1049817 w 1321920"/>
                <a:gd name="connsiteY95" fmla="*/ 261603 h 927652"/>
                <a:gd name="connsiteX96" fmla="*/ 1002065 w 1321920"/>
                <a:gd name="connsiteY96" fmla="*/ 222804 h 927652"/>
                <a:gd name="connsiteX97" fmla="*/ 1079662 w 1321920"/>
                <a:gd name="connsiteY97" fmla="*/ 518270 h 927652"/>
                <a:gd name="connsiteX98" fmla="*/ 993111 w 1321920"/>
                <a:gd name="connsiteY98" fmla="*/ 512301 h 927652"/>
                <a:gd name="connsiteX99" fmla="*/ 954313 w 1321920"/>
                <a:gd name="connsiteY99" fmla="*/ 543638 h 927652"/>
                <a:gd name="connsiteX100" fmla="*/ 952821 w 1321920"/>
                <a:gd name="connsiteY100" fmla="*/ 571991 h 927652"/>
                <a:gd name="connsiteX101" fmla="*/ 996096 w 1321920"/>
                <a:gd name="connsiteY101" fmla="*/ 601836 h 927652"/>
                <a:gd name="connsiteX102" fmla="*/ 1103538 w 1321920"/>
                <a:gd name="connsiteY102" fmla="*/ 600343 h 927652"/>
                <a:gd name="connsiteX103" fmla="*/ 1134875 w 1321920"/>
                <a:gd name="connsiteY103" fmla="*/ 560053 h 927652"/>
                <a:gd name="connsiteX104" fmla="*/ 1079662 w 1321920"/>
                <a:gd name="connsiteY104" fmla="*/ 518270 h 927652"/>
                <a:gd name="connsiteX105" fmla="*/ 1134875 w 1321920"/>
                <a:gd name="connsiteY105" fmla="*/ 724200 h 927652"/>
                <a:gd name="connsiteX106" fmla="*/ 1127414 w 1321920"/>
                <a:gd name="connsiteY106" fmla="*/ 686894 h 927652"/>
                <a:gd name="connsiteX107" fmla="*/ 990127 w 1321920"/>
                <a:gd name="connsiteY107" fmla="*/ 680925 h 927652"/>
                <a:gd name="connsiteX108" fmla="*/ 954313 w 1321920"/>
                <a:gd name="connsiteY108" fmla="*/ 718231 h 927652"/>
                <a:gd name="connsiteX109" fmla="*/ 955805 w 1321920"/>
                <a:gd name="connsiteY109" fmla="*/ 743599 h 927652"/>
                <a:gd name="connsiteX110" fmla="*/ 1002065 w 1321920"/>
                <a:gd name="connsiteY110" fmla="*/ 771952 h 927652"/>
                <a:gd name="connsiteX111" fmla="*/ 1079662 w 1321920"/>
                <a:gd name="connsiteY111" fmla="*/ 771952 h 927652"/>
                <a:gd name="connsiteX112" fmla="*/ 1134875 w 1321920"/>
                <a:gd name="connsiteY112" fmla="*/ 724200 h 9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21920" h="927652">
                  <a:moveTo>
                    <a:pt x="126114" y="191467"/>
                  </a:moveTo>
                  <a:cubicBezTo>
                    <a:pt x="258924" y="186990"/>
                    <a:pt x="393227" y="185498"/>
                    <a:pt x="526037" y="188482"/>
                  </a:cubicBezTo>
                  <a:cubicBezTo>
                    <a:pt x="555882" y="192959"/>
                    <a:pt x="572297" y="198928"/>
                    <a:pt x="576774" y="206389"/>
                  </a:cubicBezTo>
                  <a:cubicBezTo>
                    <a:pt x="582743" y="222804"/>
                    <a:pt x="575281" y="236234"/>
                    <a:pt x="554390" y="248172"/>
                  </a:cubicBezTo>
                  <a:cubicBezTo>
                    <a:pt x="529022" y="269064"/>
                    <a:pt x="499177" y="278017"/>
                    <a:pt x="464855" y="273541"/>
                  </a:cubicBezTo>
                  <a:cubicBezTo>
                    <a:pt x="448440" y="270556"/>
                    <a:pt x="433518" y="269064"/>
                    <a:pt x="418595" y="269064"/>
                  </a:cubicBezTo>
                  <a:cubicBezTo>
                    <a:pt x="399196" y="269064"/>
                    <a:pt x="385766" y="282494"/>
                    <a:pt x="381289" y="310847"/>
                  </a:cubicBezTo>
                  <a:cubicBezTo>
                    <a:pt x="379797" y="494394"/>
                    <a:pt x="379797" y="677940"/>
                    <a:pt x="381289" y="862979"/>
                  </a:cubicBezTo>
                  <a:lnTo>
                    <a:pt x="370843" y="898793"/>
                  </a:lnTo>
                  <a:cubicBezTo>
                    <a:pt x="352936" y="927146"/>
                    <a:pt x="333537" y="934607"/>
                    <a:pt x="312645" y="921177"/>
                  </a:cubicBezTo>
                  <a:cubicBezTo>
                    <a:pt x="282800" y="883871"/>
                    <a:pt x="270862" y="843580"/>
                    <a:pt x="279816" y="797320"/>
                  </a:cubicBezTo>
                  <a:lnTo>
                    <a:pt x="282800" y="531700"/>
                  </a:lnTo>
                  <a:cubicBezTo>
                    <a:pt x="284293" y="504839"/>
                    <a:pt x="273847" y="504839"/>
                    <a:pt x="252955" y="531700"/>
                  </a:cubicBezTo>
                  <a:cubicBezTo>
                    <a:pt x="199234" y="607805"/>
                    <a:pt x="141037" y="660033"/>
                    <a:pt x="79854" y="686894"/>
                  </a:cubicBezTo>
                  <a:cubicBezTo>
                    <a:pt x="54486" y="692863"/>
                    <a:pt x="32102" y="686894"/>
                    <a:pt x="11211" y="668987"/>
                  </a:cubicBezTo>
                  <a:cubicBezTo>
                    <a:pt x="-8188" y="645111"/>
                    <a:pt x="-2219" y="621235"/>
                    <a:pt x="27626" y="595867"/>
                  </a:cubicBezTo>
                  <a:cubicBezTo>
                    <a:pt x="120145" y="531700"/>
                    <a:pt x="191773" y="466041"/>
                    <a:pt x="241017" y="395905"/>
                  </a:cubicBezTo>
                  <a:cubicBezTo>
                    <a:pt x="275339" y="351138"/>
                    <a:pt x="288769" y="318308"/>
                    <a:pt x="282800" y="295924"/>
                  </a:cubicBezTo>
                  <a:cubicBezTo>
                    <a:pt x="279816" y="279510"/>
                    <a:pt x="263401" y="272048"/>
                    <a:pt x="235048" y="273541"/>
                  </a:cubicBezTo>
                  <a:cubicBezTo>
                    <a:pt x="200727" y="276525"/>
                    <a:pt x="167897" y="282494"/>
                    <a:pt x="135068" y="288463"/>
                  </a:cubicBezTo>
                  <a:cubicBezTo>
                    <a:pt x="112684" y="292940"/>
                    <a:pt x="90300" y="295924"/>
                    <a:pt x="67916" y="294432"/>
                  </a:cubicBezTo>
                  <a:cubicBezTo>
                    <a:pt x="50009" y="289955"/>
                    <a:pt x="39564" y="283986"/>
                    <a:pt x="36579" y="276525"/>
                  </a:cubicBezTo>
                  <a:cubicBezTo>
                    <a:pt x="21657" y="249665"/>
                    <a:pt x="33595" y="222804"/>
                    <a:pt x="72393" y="198928"/>
                  </a:cubicBezTo>
                  <a:cubicBezTo>
                    <a:pt x="87316" y="192959"/>
                    <a:pt x="106715" y="189975"/>
                    <a:pt x="126114" y="191467"/>
                  </a:cubicBezTo>
                  <a:close/>
                  <a:moveTo>
                    <a:pt x="148498" y="42242"/>
                  </a:moveTo>
                  <a:cubicBezTo>
                    <a:pt x="179835" y="6428"/>
                    <a:pt x="214157" y="-7002"/>
                    <a:pt x="249971" y="3443"/>
                  </a:cubicBezTo>
                  <a:cubicBezTo>
                    <a:pt x="311153" y="12397"/>
                    <a:pt x="379797" y="16874"/>
                    <a:pt x="455901" y="15381"/>
                  </a:cubicBezTo>
                  <a:cubicBezTo>
                    <a:pt x="493208" y="22843"/>
                    <a:pt x="505146" y="42242"/>
                    <a:pt x="494700" y="75071"/>
                  </a:cubicBezTo>
                  <a:cubicBezTo>
                    <a:pt x="484254" y="91486"/>
                    <a:pt x="466347" y="98947"/>
                    <a:pt x="439487" y="98947"/>
                  </a:cubicBezTo>
                  <a:cubicBezTo>
                    <a:pt x="329060" y="91486"/>
                    <a:pt x="251463" y="94471"/>
                    <a:pt x="209680" y="104916"/>
                  </a:cubicBezTo>
                  <a:cubicBezTo>
                    <a:pt x="151482" y="107901"/>
                    <a:pt x="130591" y="87009"/>
                    <a:pt x="148498" y="42242"/>
                  </a:cubicBezTo>
                  <a:close/>
                  <a:moveTo>
                    <a:pt x="415611" y="363076"/>
                  </a:moveTo>
                  <a:cubicBezTo>
                    <a:pt x="464855" y="343676"/>
                    <a:pt x="497684" y="361583"/>
                    <a:pt x="517084" y="416797"/>
                  </a:cubicBezTo>
                  <a:lnTo>
                    <a:pt x="542452" y="516777"/>
                  </a:lnTo>
                  <a:cubicBezTo>
                    <a:pt x="548421" y="531700"/>
                    <a:pt x="543944" y="545130"/>
                    <a:pt x="527529" y="558560"/>
                  </a:cubicBezTo>
                  <a:cubicBezTo>
                    <a:pt x="518576" y="563037"/>
                    <a:pt x="506638" y="558560"/>
                    <a:pt x="491715" y="543638"/>
                  </a:cubicBezTo>
                  <a:cubicBezTo>
                    <a:pt x="467839" y="501855"/>
                    <a:pt x="440979" y="467533"/>
                    <a:pt x="412626" y="443657"/>
                  </a:cubicBezTo>
                  <a:cubicBezTo>
                    <a:pt x="387258" y="415304"/>
                    <a:pt x="388750" y="388444"/>
                    <a:pt x="415611" y="363076"/>
                  </a:cubicBezTo>
                  <a:close/>
                  <a:moveTo>
                    <a:pt x="609603" y="12397"/>
                  </a:moveTo>
                  <a:cubicBezTo>
                    <a:pt x="721522" y="7920"/>
                    <a:pt x="934914" y="10905"/>
                    <a:pt x="1252763" y="19858"/>
                  </a:cubicBezTo>
                  <a:cubicBezTo>
                    <a:pt x="1288577" y="18366"/>
                    <a:pt x="1310961" y="22843"/>
                    <a:pt x="1319914" y="34781"/>
                  </a:cubicBezTo>
                  <a:cubicBezTo>
                    <a:pt x="1325883" y="51195"/>
                    <a:pt x="1318422" y="66118"/>
                    <a:pt x="1299023" y="82533"/>
                  </a:cubicBezTo>
                  <a:cubicBezTo>
                    <a:pt x="1278131" y="104916"/>
                    <a:pt x="1254255" y="119839"/>
                    <a:pt x="1227395" y="125808"/>
                  </a:cubicBezTo>
                  <a:cubicBezTo>
                    <a:pt x="1212472" y="128792"/>
                    <a:pt x="1190088" y="124316"/>
                    <a:pt x="1157259" y="110885"/>
                  </a:cubicBezTo>
                  <a:cubicBezTo>
                    <a:pt x="996096" y="75071"/>
                    <a:pt x="830456" y="72087"/>
                    <a:pt x="658847" y="100440"/>
                  </a:cubicBezTo>
                  <a:cubicBezTo>
                    <a:pt x="614080" y="109393"/>
                    <a:pt x="581250" y="112378"/>
                    <a:pt x="555882" y="107901"/>
                  </a:cubicBezTo>
                  <a:cubicBezTo>
                    <a:pt x="523053" y="91486"/>
                    <a:pt x="518576" y="70595"/>
                    <a:pt x="539467" y="45226"/>
                  </a:cubicBezTo>
                  <a:cubicBezTo>
                    <a:pt x="555882" y="30304"/>
                    <a:pt x="578266" y="19858"/>
                    <a:pt x="609603" y="12397"/>
                  </a:cubicBezTo>
                  <a:close/>
                  <a:moveTo>
                    <a:pt x="617064" y="449626"/>
                  </a:moveTo>
                  <a:cubicBezTo>
                    <a:pt x="766289" y="445149"/>
                    <a:pt x="915514" y="443657"/>
                    <a:pt x="1066232" y="446642"/>
                  </a:cubicBezTo>
                  <a:lnTo>
                    <a:pt x="1181135" y="452611"/>
                  </a:lnTo>
                  <a:cubicBezTo>
                    <a:pt x="1202026" y="452611"/>
                    <a:pt x="1218441" y="463056"/>
                    <a:pt x="1231871" y="483948"/>
                  </a:cubicBezTo>
                  <a:cubicBezTo>
                    <a:pt x="1242317" y="497378"/>
                    <a:pt x="1243809" y="522746"/>
                    <a:pt x="1236348" y="558560"/>
                  </a:cubicBezTo>
                  <a:cubicBezTo>
                    <a:pt x="1231871" y="618250"/>
                    <a:pt x="1228887" y="679433"/>
                    <a:pt x="1228887" y="739123"/>
                  </a:cubicBezTo>
                  <a:cubicBezTo>
                    <a:pt x="1237840" y="833134"/>
                    <a:pt x="1193073" y="870441"/>
                    <a:pt x="1094584" y="852534"/>
                  </a:cubicBezTo>
                  <a:cubicBezTo>
                    <a:pt x="914022" y="846565"/>
                    <a:pt x="785689" y="849549"/>
                    <a:pt x="708092" y="859995"/>
                  </a:cubicBezTo>
                  <a:cubicBezTo>
                    <a:pt x="676754" y="868948"/>
                    <a:pt x="643925" y="870441"/>
                    <a:pt x="611095" y="864472"/>
                  </a:cubicBezTo>
                  <a:cubicBezTo>
                    <a:pt x="581250" y="845072"/>
                    <a:pt x="567820" y="819704"/>
                    <a:pt x="569312" y="788367"/>
                  </a:cubicBezTo>
                  <a:cubicBezTo>
                    <a:pt x="567820" y="715247"/>
                    <a:pt x="566328" y="642126"/>
                    <a:pt x="566328" y="567514"/>
                  </a:cubicBezTo>
                  <a:cubicBezTo>
                    <a:pt x="561851" y="528715"/>
                    <a:pt x="563343" y="500363"/>
                    <a:pt x="570805" y="482456"/>
                  </a:cubicBezTo>
                  <a:cubicBezTo>
                    <a:pt x="581250" y="463056"/>
                    <a:pt x="596173" y="452611"/>
                    <a:pt x="617064" y="449626"/>
                  </a:cubicBezTo>
                  <a:close/>
                  <a:moveTo>
                    <a:pt x="634971" y="216835"/>
                  </a:moveTo>
                  <a:cubicBezTo>
                    <a:pt x="637956" y="172068"/>
                    <a:pt x="664816" y="151176"/>
                    <a:pt x="715553" y="154161"/>
                  </a:cubicBezTo>
                  <a:cubicBezTo>
                    <a:pt x="811057" y="149684"/>
                    <a:pt x="909545" y="148192"/>
                    <a:pt x="1008034" y="151176"/>
                  </a:cubicBezTo>
                  <a:cubicBezTo>
                    <a:pt x="1061755" y="154161"/>
                    <a:pt x="1099061" y="158637"/>
                    <a:pt x="1122937" y="164606"/>
                  </a:cubicBezTo>
                  <a:cubicBezTo>
                    <a:pt x="1158751" y="188482"/>
                    <a:pt x="1169197" y="219820"/>
                    <a:pt x="1151290" y="260110"/>
                  </a:cubicBezTo>
                  <a:cubicBezTo>
                    <a:pt x="1146813" y="282494"/>
                    <a:pt x="1145321" y="304878"/>
                    <a:pt x="1146813" y="328754"/>
                  </a:cubicBezTo>
                  <a:cubicBezTo>
                    <a:pt x="1136367" y="372029"/>
                    <a:pt x="1106522" y="392921"/>
                    <a:pt x="1058770" y="391428"/>
                  </a:cubicBezTo>
                  <a:cubicBezTo>
                    <a:pt x="1012511" y="385459"/>
                    <a:pt x="928945" y="385459"/>
                    <a:pt x="806580" y="389936"/>
                  </a:cubicBezTo>
                  <a:cubicBezTo>
                    <a:pt x="754351" y="398890"/>
                    <a:pt x="715553" y="403366"/>
                    <a:pt x="693169" y="400382"/>
                  </a:cubicBezTo>
                  <a:cubicBezTo>
                    <a:pt x="660340" y="392921"/>
                    <a:pt x="643925" y="370537"/>
                    <a:pt x="642433" y="337707"/>
                  </a:cubicBezTo>
                  <a:cubicBezTo>
                    <a:pt x="636464" y="297417"/>
                    <a:pt x="634971" y="257126"/>
                    <a:pt x="634971" y="216835"/>
                  </a:cubicBezTo>
                  <a:close/>
                  <a:moveTo>
                    <a:pt x="805088" y="515285"/>
                  </a:moveTo>
                  <a:cubicBezTo>
                    <a:pt x="770766" y="516777"/>
                    <a:pt x="734952" y="518270"/>
                    <a:pt x="700630" y="521254"/>
                  </a:cubicBezTo>
                  <a:cubicBezTo>
                    <a:pt x="676754" y="527223"/>
                    <a:pt x="663324" y="540653"/>
                    <a:pt x="658847" y="561545"/>
                  </a:cubicBezTo>
                  <a:cubicBezTo>
                    <a:pt x="657355" y="586913"/>
                    <a:pt x="669293" y="600343"/>
                    <a:pt x="694661" y="601836"/>
                  </a:cubicBezTo>
                  <a:cubicBezTo>
                    <a:pt x="734952" y="603328"/>
                    <a:pt x="775243" y="603328"/>
                    <a:pt x="814041" y="603328"/>
                  </a:cubicBezTo>
                  <a:cubicBezTo>
                    <a:pt x="843886" y="604820"/>
                    <a:pt x="858809" y="591390"/>
                    <a:pt x="858809" y="567514"/>
                  </a:cubicBezTo>
                  <a:lnTo>
                    <a:pt x="857317" y="542146"/>
                  </a:lnTo>
                  <a:cubicBezTo>
                    <a:pt x="854332" y="522746"/>
                    <a:pt x="836425" y="515285"/>
                    <a:pt x="805088" y="515285"/>
                  </a:cubicBezTo>
                  <a:close/>
                  <a:moveTo>
                    <a:pt x="817026" y="682417"/>
                  </a:moveTo>
                  <a:cubicBezTo>
                    <a:pt x="775243" y="682417"/>
                    <a:pt x="733460" y="683909"/>
                    <a:pt x="691677" y="685402"/>
                  </a:cubicBezTo>
                  <a:cubicBezTo>
                    <a:pt x="669293" y="688386"/>
                    <a:pt x="657355" y="701816"/>
                    <a:pt x="660340" y="725692"/>
                  </a:cubicBezTo>
                  <a:cubicBezTo>
                    <a:pt x="655863" y="761506"/>
                    <a:pt x="673770" y="777921"/>
                    <a:pt x="712568" y="777921"/>
                  </a:cubicBezTo>
                  <a:lnTo>
                    <a:pt x="817026" y="774937"/>
                  </a:lnTo>
                  <a:cubicBezTo>
                    <a:pt x="839410" y="773444"/>
                    <a:pt x="854332" y="760014"/>
                    <a:pt x="860301" y="733154"/>
                  </a:cubicBezTo>
                  <a:lnTo>
                    <a:pt x="860301" y="712262"/>
                  </a:lnTo>
                  <a:cubicBezTo>
                    <a:pt x="860301" y="691371"/>
                    <a:pt x="845379" y="682417"/>
                    <a:pt x="817026" y="682417"/>
                  </a:cubicBezTo>
                  <a:close/>
                  <a:moveTo>
                    <a:pt x="1002065" y="222804"/>
                  </a:moveTo>
                  <a:cubicBezTo>
                    <a:pt x="897607" y="218327"/>
                    <a:pt x="809565" y="221312"/>
                    <a:pt x="739429" y="230265"/>
                  </a:cubicBezTo>
                  <a:cubicBezTo>
                    <a:pt x="734952" y="233250"/>
                    <a:pt x="733460" y="245188"/>
                    <a:pt x="734952" y="269064"/>
                  </a:cubicBezTo>
                  <a:cubicBezTo>
                    <a:pt x="737937" y="295924"/>
                    <a:pt x="740921" y="309355"/>
                    <a:pt x="743906" y="310847"/>
                  </a:cubicBezTo>
                  <a:cubicBezTo>
                    <a:pt x="784196" y="312339"/>
                    <a:pt x="825979" y="312339"/>
                    <a:pt x="867762" y="310847"/>
                  </a:cubicBezTo>
                  <a:cubicBezTo>
                    <a:pt x="911038" y="307862"/>
                    <a:pt x="954313" y="307862"/>
                    <a:pt x="999080" y="307862"/>
                  </a:cubicBezTo>
                  <a:cubicBezTo>
                    <a:pt x="1027433" y="306370"/>
                    <a:pt x="1042356" y="303386"/>
                    <a:pt x="1045340" y="298909"/>
                  </a:cubicBezTo>
                  <a:lnTo>
                    <a:pt x="1049817" y="261603"/>
                  </a:lnTo>
                  <a:cubicBezTo>
                    <a:pt x="1046832" y="240711"/>
                    <a:pt x="1031910" y="227281"/>
                    <a:pt x="1002065" y="222804"/>
                  </a:cubicBezTo>
                  <a:close/>
                  <a:moveTo>
                    <a:pt x="1079662" y="518270"/>
                  </a:moveTo>
                  <a:cubicBezTo>
                    <a:pt x="1049817" y="515285"/>
                    <a:pt x="1019972" y="512301"/>
                    <a:pt x="993111" y="512301"/>
                  </a:cubicBezTo>
                  <a:cubicBezTo>
                    <a:pt x="969235" y="512301"/>
                    <a:pt x="955805" y="522746"/>
                    <a:pt x="954313" y="543638"/>
                  </a:cubicBezTo>
                  <a:lnTo>
                    <a:pt x="952821" y="571991"/>
                  </a:lnTo>
                  <a:cubicBezTo>
                    <a:pt x="952821" y="591390"/>
                    <a:pt x="967743" y="601836"/>
                    <a:pt x="996096" y="601836"/>
                  </a:cubicBezTo>
                  <a:lnTo>
                    <a:pt x="1103538" y="600343"/>
                  </a:lnTo>
                  <a:cubicBezTo>
                    <a:pt x="1125922" y="598851"/>
                    <a:pt x="1136367" y="585421"/>
                    <a:pt x="1134875" y="560053"/>
                  </a:cubicBezTo>
                  <a:cubicBezTo>
                    <a:pt x="1136367" y="525731"/>
                    <a:pt x="1118460" y="512301"/>
                    <a:pt x="1079662" y="518270"/>
                  </a:cubicBezTo>
                  <a:close/>
                  <a:moveTo>
                    <a:pt x="1134875" y="724200"/>
                  </a:moveTo>
                  <a:cubicBezTo>
                    <a:pt x="1136367" y="701816"/>
                    <a:pt x="1133383" y="689878"/>
                    <a:pt x="1127414" y="686894"/>
                  </a:cubicBezTo>
                  <a:cubicBezTo>
                    <a:pt x="1082646" y="680925"/>
                    <a:pt x="1036387" y="679433"/>
                    <a:pt x="990127" y="680925"/>
                  </a:cubicBezTo>
                  <a:cubicBezTo>
                    <a:pt x="966251" y="680925"/>
                    <a:pt x="954313" y="692863"/>
                    <a:pt x="954313" y="718231"/>
                  </a:cubicBezTo>
                  <a:cubicBezTo>
                    <a:pt x="955805" y="725692"/>
                    <a:pt x="955805" y="734646"/>
                    <a:pt x="955805" y="743599"/>
                  </a:cubicBezTo>
                  <a:cubicBezTo>
                    <a:pt x="955805" y="762999"/>
                    <a:pt x="972220" y="771952"/>
                    <a:pt x="1002065" y="771952"/>
                  </a:cubicBezTo>
                  <a:lnTo>
                    <a:pt x="1079662" y="771952"/>
                  </a:lnTo>
                  <a:cubicBezTo>
                    <a:pt x="1109507" y="767475"/>
                    <a:pt x="1127414" y="752553"/>
                    <a:pt x="1134875" y="72420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7" name="组合 866">
            <a:extLst>
              <a:ext uri="{FF2B5EF4-FFF2-40B4-BE49-F238E27FC236}">
                <a16:creationId xmlns:a16="http://schemas.microsoft.com/office/drawing/2014/main" id="{EDDA00FF-9536-BDE2-4CE6-4AAC0566A6C1}"/>
              </a:ext>
            </a:extLst>
          </p:cNvPr>
          <p:cNvGrpSpPr/>
          <p:nvPr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6161BE5A-44FD-10AA-60D8-7C5DA09B0CA8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A77EF1E8-9FC4-D3A3-CE48-2B69E219826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54F7E82F-0C6C-6DE9-EDE2-E5DF493C7714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40DCA9C0-4019-B621-2313-A3E793BCAA7E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F053A75C-A0C5-F849-A349-9FB017329051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774AC8E9-4C0E-2307-51F5-2CEEEC036E91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AC97761B-9928-0F4F-F40C-6F7FB0A37F7E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670B1E78-9441-A2AC-11E7-EA97EC373163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4858511D-A4BF-EA92-3A9C-3239A6385A3B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012F3B67-F110-48F2-BF71-865432E48FA8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0972826C-9DEB-601E-D71F-9D2E63535ECA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945F05F-E758-A34C-4BD1-ACBB0F0A83D2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D1DC7D92-136E-845A-24F9-C9A4C5719936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6E53E4E2-4909-FEB8-45A7-EF1805AD3493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DCC6581F-535E-EBF0-8617-CEAA053FEF0E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CD640B29-A883-4731-ABF4-27E5C33826D6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3BCBBA0-1619-1036-5063-E3D3F6B7C08E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4B68074-4D00-CAD1-F3A8-5A9BAD2E4C95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2F82A9F0-98D4-4BAC-1362-444DC413CFF2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407C220E-706B-7AB9-9923-070862C24EDA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3C7872D4-0A80-3545-02E8-BCE511914B82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C8B5BEF-8A8D-9CDF-0642-FFA8B2272B14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75A65889-44BF-22D9-2E55-66B463477E62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BEFC4F30-5AF8-4FD7-2BAC-2344264A6538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0489E8AA-27ED-4D31-0839-F7D84FAC44DC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49339E25-11DA-2B33-5CB4-2D010EB99CF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4B503FF1-1AC4-008B-C769-7D2FA989CA14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590AC250-517E-D5CA-6592-1974E036855B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F6E88C1A-F9AC-5DD8-DDEE-E74F651ADCDA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6D68BAD8-0A9F-F250-AE84-4AD292246F03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E42BC4C1-B371-C376-1B06-613BB6EBDF03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016CF2B8-514B-94A5-3D4C-7A9DC7E496C9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5F8E1B10-9790-BB75-CFE2-51E5A139D844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F7C8AE2-6927-504D-9F1C-A759D3089E30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EDC7F782-2921-D5A0-AC72-807EF86B0638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55DDD2B1-3A89-4E23-D2F2-46F4691E10AC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C1524E74-544A-F128-EDFD-B77540F3A10A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6101FE67-41D9-0D79-0B4A-94CE5DBD2B6B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42AFCB-DEBA-FFE1-ACB5-2720E37DA06E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2AAF96C8-FEBB-3095-D324-AEDFD8C694F6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19B3A836-CEFA-4B74-7617-6E51F4CBBDB3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B55A332D-864E-D52E-A5E8-41D2E26329A7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0FD34B77-DC1D-244A-6B8A-B10193B0DE40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0EC04199-C4B0-4085-FB75-F62716EF7582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F9665E54-0321-561F-9618-1F004CE31DC1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E17214D9-12E9-658F-4F08-0151AD233E07}"/>
              </a:ext>
            </a:extLst>
          </p:cNvPr>
          <p:cNvGrpSpPr/>
          <p:nvPr/>
        </p:nvGrpSpPr>
        <p:grpSpPr>
          <a:xfrm>
            <a:off x="227013" y="188913"/>
            <a:ext cx="11740554" cy="6480174"/>
            <a:chOff x="207033" y="232914"/>
            <a:chExt cx="11740554" cy="6480174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A68954C-7C8E-ACFA-5689-721168CEC0CD}"/>
                </a:ext>
              </a:extLst>
            </p:cNvPr>
            <p:cNvSpPr/>
            <p:nvPr/>
          </p:nvSpPr>
          <p:spPr>
            <a:xfrm>
              <a:off x="207033" y="232914"/>
              <a:ext cx="11740554" cy="2372069"/>
            </a:xfrm>
            <a:custGeom>
              <a:avLst/>
              <a:gdLst>
                <a:gd name="connsiteX0" fmla="*/ 11592625 w 11740554"/>
                <a:gd name="connsiteY0" fmla="*/ 358455 h 2372069"/>
                <a:gd name="connsiteX1" fmla="*/ 11592625 w 11740554"/>
                <a:gd name="connsiteY1" fmla="*/ 360835 h 2372069"/>
                <a:gd name="connsiteX2" fmla="*/ 11589985 w 11740554"/>
                <a:gd name="connsiteY2" fmla="*/ 360835 h 2372069"/>
                <a:gd name="connsiteX3" fmla="*/ 11589985 w 11740554"/>
                <a:gd name="connsiteY3" fmla="*/ 441137 h 2372069"/>
                <a:gd name="connsiteX4" fmla="*/ 11672667 w 11740554"/>
                <a:gd name="connsiteY4" fmla="*/ 441137 h 2372069"/>
                <a:gd name="connsiteX5" fmla="*/ 11672667 w 11740554"/>
                <a:gd name="connsiteY5" fmla="*/ 358455 h 2372069"/>
                <a:gd name="connsiteX6" fmla="*/ 11592625 w 11740554"/>
                <a:gd name="connsiteY6" fmla="*/ 358455 h 2372069"/>
                <a:gd name="connsiteX7" fmla="*/ 67623 w 11740554"/>
                <a:gd name="connsiteY7" fmla="*/ 358455 h 2372069"/>
                <a:gd name="connsiteX8" fmla="*/ 67623 w 11740554"/>
                <a:gd name="connsiteY8" fmla="*/ 441137 h 2372069"/>
                <a:gd name="connsiteX9" fmla="*/ 150303 w 11740554"/>
                <a:gd name="connsiteY9" fmla="*/ 441137 h 2372069"/>
                <a:gd name="connsiteX10" fmla="*/ 150303 w 11740554"/>
                <a:gd name="connsiteY10" fmla="*/ 360835 h 2372069"/>
                <a:gd name="connsiteX11" fmla="*/ 147663 w 11740554"/>
                <a:gd name="connsiteY11" fmla="*/ 360835 h 2372069"/>
                <a:gd name="connsiteX12" fmla="*/ 147663 w 11740554"/>
                <a:gd name="connsiteY12" fmla="*/ 358455 h 2372069"/>
                <a:gd name="connsiteX13" fmla="*/ 67623 w 11740554"/>
                <a:gd name="connsiteY13" fmla="*/ 358455 h 2372069"/>
                <a:gd name="connsiteX14" fmla="*/ 11450249 w 11740554"/>
                <a:gd name="connsiteY14" fmla="*/ 218456 h 2372069"/>
                <a:gd name="connsiteX15" fmla="*/ 11450249 w 11740554"/>
                <a:gd name="connsiteY15" fmla="*/ 293212 h 2372069"/>
                <a:gd name="connsiteX16" fmla="*/ 11522362 w 11740554"/>
                <a:gd name="connsiteY16" fmla="*/ 293212 h 2372069"/>
                <a:gd name="connsiteX17" fmla="*/ 11522362 w 11740554"/>
                <a:gd name="connsiteY17" fmla="*/ 290832 h 2372069"/>
                <a:gd name="connsiteX18" fmla="*/ 11525005 w 11740554"/>
                <a:gd name="connsiteY18" fmla="*/ 290832 h 2372069"/>
                <a:gd name="connsiteX19" fmla="*/ 11525005 w 11740554"/>
                <a:gd name="connsiteY19" fmla="*/ 218456 h 2372069"/>
                <a:gd name="connsiteX20" fmla="*/ 11450249 w 11740554"/>
                <a:gd name="connsiteY20" fmla="*/ 218456 h 2372069"/>
                <a:gd name="connsiteX21" fmla="*/ 215549 w 11740554"/>
                <a:gd name="connsiteY21" fmla="*/ 218456 h 2372069"/>
                <a:gd name="connsiteX22" fmla="*/ 215549 w 11740554"/>
                <a:gd name="connsiteY22" fmla="*/ 290832 h 2372069"/>
                <a:gd name="connsiteX23" fmla="*/ 218192 w 11740554"/>
                <a:gd name="connsiteY23" fmla="*/ 290832 h 2372069"/>
                <a:gd name="connsiteX24" fmla="*/ 218192 w 11740554"/>
                <a:gd name="connsiteY24" fmla="*/ 293212 h 2372069"/>
                <a:gd name="connsiteX25" fmla="*/ 290305 w 11740554"/>
                <a:gd name="connsiteY25" fmla="*/ 293212 h 2372069"/>
                <a:gd name="connsiteX26" fmla="*/ 290305 w 11740554"/>
                <a:gd name="connsiteY26" fmla="*/ 218456 h 2372069"/>
                <a:gd name="connsiteX27" fmla="*/ 215549 w 11740554"/>
                <a:gd name="connsiteY27" fmla="*/ 218456 h 2372069"/>
                <a:gd name="connsiteX28" fmla="*/ 11589985 w 11740554"/>
                <a:gd name="connsiteY28" fmla="*/ 67623 h 2372069"/>
                <a:gd name="connsiteX29" fmla="*/ 11589985 w 11740554"/>
                <a:gd name="connsiteY29" fmla="*/ 150303 h 2372069"/>
                <a:gd name="connsiteX30" fmla="*/ 11672667 w 11740554"/>
                <a:gd name="connsiteY30" fmla="*/ 150303 h 2372069"/>
                <a:gd name="connsiteX31" fmla="*/ 11672667 w 11740554"/>
                <a:gd name="connsiteY31" fmla="*/ 67623 h 2372069"/>
                <a:gd name="connsiteX32" fmla="*/ 11589985 w 11740554"/>
                <a:gd name="connsiteY32" fmla="*/ 67623 h 2372069"/>
                <a:gd name="connsiteX33" fmla="*/ 11303906 w 11740554"/>
                <a:gd name="connsiteY33" fmla="*/ 67623 h 2372069"/>
                <a:gd name="connsiteX34" fmla="*/ 11303906 w 11740554"/>
                <a:gd name="connsiteY34" fmla="*/ 150303 h 2372069"/>
                <a:gd name="connsiteX35" fmla="*/ 11386589 w 11740554"/>
                <a:gd name="connsiteY35" fmla="*/ 150303 h 2372069"/>
                <a:gd name="connsiteX36" fmla="*/ 11386589 w 11740554"/>
                <a:gd name="connsiteY36" fmla="*/ 67623 h 2372069"/>
                <a:gd name="connsiteX37" fmla="*/ 11303906 w 11740554"/>
                <a:gd name="connsiteY37" fmla="*/ 67623 h 2372069"/>
                <a:gd name="connsiteX38" fmla="*/ 353965 w 11740554"/>
                <a:gd name="connsiteY38" fmla="*/ 67623 h 2372069"/>
                <a:gd name="connsiteX39" fmla="*/ 353965 w 11740554"/>
                <a:gd name="connsiteY39" fmla="*/ 150303 h 2372069"/>
                <a:gd name="connsiteX40" fmla="*/ 436645 w 11740554"/>
                <a:gd name="connsiteY40" fmla="*/ 150303 h 2372069"/>
                <a:gd name="connsiteX41" fmla="*/ 436645 w 11740554"/>
                <a:gd name="connsiteY41" fmla="*/ 67623 h 2372069"/>
                <a:gd name="connsiteX42" fmla="*/ 353965 w 11740554"/>
                <a:gd name="connsiteY42" fmla="*/ 67623 h 2372069"/>
                <a:gd name="connsiteX43" fmla="*/ 67623 w 11740554"/>
                <a:gd name="connsiteY43" fmla="*/ 67623 h 2372069"/>
                <a:gd name="connsiteX44" fmla="*/ 67623 w 11740554"/>
                <a:gd name="connsiteY44" fmla="*/ 150303 h 2372069"/>
                <a:gd name="connsiteX45" fmla="*/ 150303 w 11740554"/>
                <a:gd name="connsiteY45" fmla="*/ 150303 h 2372069"/>
                <a:gd name="connsiteX46" fmla="*/ 150303 w 11740554"/>
                <a:gd name="connsiteY46" fmla="*/ 67623 h 2372069"/>
                <a:gd name="connsiteX47" fmla="*/ 67623 w 11740554"/>
                <a:gd name="connsiteY47" fmla="*/ 67623 h 2372069"/>
                <a:gd name="connsiteX48" fmla="*/ 0 w 11740554"/>
                <a:gd name="connsiteY48" fmla="*/ 0 h 2372069"/>
                <a:gd name="connsiteX49" fmla="*/ 217926 w 11740554"/>
                <a:gd name="connsiteY49" fmla="*/ 0 h 2372069"/>
                <a:gd name="connsiteX50" fmla="*/ 217926 w 11740554"/>
                <a:gd name="connsiteY50" fmla="*/ 150832 h 2372069"/>
                <a:gd name="connsiteX51" fmla="*/ 286079 w 11740554"/>
                <a:gd name="connsiteY51" fmla="*/ 150832 h 2372069"/>
                <a:gd name="connsiteX52" fmla="*/ 286079 w 11740554"/>
                <a:gd name="connsiteY52" fmla="*/ 0 h 2372069"/>
                <a:gd name="connsiteX53" fmla="*/ 11454212 w 11740554"/>
                <a:gd name="connsiteY53" fmla="*/ 0 h 2372069"/>
                <a:gd name="connsiteX54" fmla="*/ 11454212 w 11740554"/>
                <a:gd name="connsiteY54" fmla="*/ 150832 h 2372069"/>
                <a:gd name="connsiteX55" fmla="*/ 11522362 w 11740554"/>
                <a:gd name="connsiteY55" fmla="*/ 150832 h 2372069"/>
                <a:gd name="connsiteX56" fmla="*/ 11522362 w 11740554"/>
                <a:gd name="connsiteY56" fmla="*/ 0 h 2372069"/>
                <a:gd name="connsiteX57" fmla="*/ 11740554 w 11740554"/>
                <a:gd name="connsiteY57" fmla="*/ 0 h 2372069"/>
                <a:gd name="connsiteX58" fmla="*/ 11740554 w 11740554"/>
                <a:gd name="connsiteY58" fmla="*/ 217926 h 2372069"/>
                <a:gd name="connsiteX59" fmla="*/ 11592891 w 11740554"/>
                <a:gd name="connsiteY59" fmla="*/ 217926 h 2372069"/>
                <a:gd name="connsiteX60" fmla="*/ 11592891 w 11740554"/>
                <a:gd name="connsiteY60" fmla="*/ 290832 h 2372069"/>
                <a:gd name="connsiteX61" fmla="*/ 11740554 w 11740554"/>
                <a:gd name="connsiteY61" fmla="*/ 290832 h 2372069"/>
                <a:gd name="connsiteX62" fmla="*/ 11740554 w 11740554"/>
                <a:gd name="connsiteY62" fmla="*/ 2350374 h 2372069"/>
                <a:gd name="connsiteX63" fmla="*/ 11702141 w 11740554"/>
                <a:gd name="connsiteY63" fmla="*/ 2338450 h 2372069"/>
                <a:gd name="connsiteX64" fmla="*/ 11672667 w 11740554"/>
                <a:gd name="connsiteY64" fmla="*/ 2335479 h 2372069"/>
                <a:gd name="connsiteX65" fmla="*/ 11672667 w 11740554"/>
                <a:gd name="connsiteY65" fmla="*/ 508761 h 2372069"/>
                <a:gd name="connsiteX66" fmla="*/ 11522098 w 11740554"/>
                <a:gd name="connsiteY66" fmla="*/ 508761 h 2372069"/>
                <a:gd name="connsiteX67" fmla="*/ 11522098 w 11740554"/>
                <a:gd name="connsiteY67" fmla="*/ 360835 h 2372069"/>
                <a:gd name="connsiteX68" fmla="*/ 11382362 w 11740554"/>
                <a:gd name="connsiteY68" fmla="*/ 360835 h 2372069"/>
                <a:gd name="connsiteX69" fmla="*/ 11382362 w 11740554"/>
                <a:gd name="connsiteY69" fmla="*/ 217926 h 2372069"/>
                <a:gd name="connsiteX70" fmla="*/ 11236020 w 11740554"/>
                <a:gd name="connsiteY70" fmla="*/ 217926 h 2372069"/>
                <a:gd name="connsiteX71" fmla="*/ 11236020 w 11740554"/>
                <a:gd name="connsiteY71" fmla="*/ 67623 h 2372069"/>
                <a:gd name="connsiteX72" fmla="*/ 504004 w 11740554"/>
                <a:gd name="connsiteY72" fmla="*/ 67623 h 2372069"/>
                <a:gd name="connsiteX73" fmla="*/ 504004 w 11740554"/>
                <a:gd name="connsiteY73" fmla="*/ 217926 h 2372069"/>
                <a:gd name="connsiteX74" fmla="*/ 357665 w 11740554"/>
                <a:gd name="connsiteY74" fmla="*/ 217926 h 2372069"/>
                <a:gd name="connsiteX75" fmla="*/ 357665 w 11740554"/>
                <a:gd name="connsiteY75" fmla="*/ 360835 h 2372069"/>
                <a:gd name="connsiteX76" fmla="*/ 217926 w 11740554"/>
                <a:gd name="connsiteY76" fmla="*/ 360835 h 2372069"/>
                <a:gd name="connsiteX77" fmla="*/ 217926 w 11740554"/>
                <a:gd name="connsiteY77" fmla="*/ 508761 h 2372069"/>
                <a:gd name="connsiteX78" fmla="*/ 67623 w 11740554"/>
                <a:gd name="connsiteY78" fmla="*/ 508761 h 2372069"/>
                <a:gd name="connsiteX79" fmla="*/ 67623 w 11740554"/>
                <a:gd name="connsiteY79" fmla="*/ 2348126 h 2372069"/>
                <a:gd name="connsiteX80" fmla="*/ 12702 w 11740554"/>
                <a:gd name="connsiteY80" fmla="*/ 2365175 h 2372069"/>
                <a:gd name="connsiteX81" fmla="*/ 0 w 11740554"/>
                <a:gd name="connsiteY81" fmla="*/ 2372069 h 2372069"/>
                <a:gd name="connsiteX82" fmla="*/ 0 w 11740554"/>
                <a:gd name="connsiteY82" fmla="*/ 290569 h 2372069"/>
                <a:gd name="connsiteX83" fmla="*/ 147663 w 11740554"/>
                <a:gd name="connsiteY83" fmla="*/ 290569 h 2372069"/>
                <a:gd name="connsiteX84" fmla="*/ 147663 w 11740554"/>
                <a:gd name="connsiteY84" fmla="*/ 217926 h 2372069"/>
                <a:gd name="connsiteX85" fmla="*/ 0 w 11740554"/>
                <a:gd name="connsiteY85" fmla="*/ 217926 h 237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740554" h="2372069">
                  <a:moveTo>
                    <a:pt x="11592625" y="358455"/>
                  </a:moveTo>
                  <a:lnTo>
                    <a:pt x="11592625" y="360835"/>
                  </a:lnTo>
                  <a:lnTo>
                    <a:pt x="11589985" y="360835"/>
                  </a:lnTo>
                  <a:cubicBezTo>
                    <a:pt x="11589985" y="388834"/>
                    <a:pt x="11589985" y="413136"/>
                    <a:pt x="11589985" y="441137"/>
                  </a:cubicBezTo>
                  <a:cubicBezTo>
                    <a:pt x="11618777" y="441137"/>
                    <a:pt x="11643872" y="441137"/>
                    <a:pt x="11672667" y="441137"/>
                  </a:cubicBezTo>
                  <a:cubicBezTo>
                    <a:pt x="11672667" y="412343"/>
                    <a:pt x="11672667" y="387250"/>
                    <a:pt x="11672667" y="358455"/>
                  </a:cubicBezTo>
                  <a:cubicBezTo>
                    <a:pt x="11644665" y="358455"/>
                    <a:pt x="11620627" y="358455"/>
                    <a:pt x="11592625" y="358455"/>
                  </a:cubicBezTo>
                  <a:close/>
                  <a:moveTo>
                    <a:pt x="67623" y="358455"/>
                  </a:moveTo>
                  <a:cubicBezTo>
                    <a:pt x="67623" y="387250"/>
                    <a:pt x="67623" y="412343"/>
                    <a:pt x="67623" y="441137"/>
                  </a:cubicBezTo>
                  <a:cubicBezTo>
                    <a:pt x="96415" y="441137"/>
                    <a:pt x="121511" y="441137"/>
                    <a:pt x="150303" y="441137"/>
                  </a:cubicBezTo>
                  <a:cubicBezTo>
                    <a:pt x="150303" y="413136"/>
                    <a:pt x="150303" y="388834"/>
                    <a:pt x="150303" y="360835"/>
                  </a:cubicBezTo>
                  <a:lnTo>
                    <a:pt x="147663" y="360835"/>
                  </a:lnTo>
                  <a:lnTo>
                    <a:pt x="147663" y="358455"/>
                  </a:lnTo>
                  <a:cubicBezTo>
                    <a:pt x="119927" y="358455"/>
                    <a:pt x="95625" y="358455"/>
                    <a:pt x="67623" y="358455"/>
                  </a:cubicBezTo>
                  <a:close/>
                  <a:moveTo>
                    <a:pt x="11450249" y="218456"/>
                  </a:moveTo>
                  <a:cubicBezTo>
                    <a:pt x="11450249" y="245664"/>
                    <a:pt x="11450249" y="266267"/>
                    <a:pt x="11450249" y="293212"/>
                  </a:cubicBezTo>
                  <a:cubicBezTo>
                    <a:pt x="11476401" y="293212"/>
                    <a:pt x="11496740" y="293212"/>
                    <a:pt x="11522362" y="293212"/>
                  </a:cubicBezTo>
                  <a:lnTo>
                    <a:pt x="11522362" y="290832"/>
                  </a:lnTo>
                  <a:lnTo>
                    <a:pt x="11525005" y="290832"/>
                  </a:lnTo>
                  <a:cubicBezTo>
                    <a:pt x="11525005" y="264946"/>
                    <a:pt x="11525005" y="244607"/>
                    <a:pt x="11525005" y="218456"/>
                  </a:cubicBezTo>
                  <a:cubicBezTo>
                    <a:pt x="11497796" y="218456"/>
                    <a:pt x="11477191" y="218456"/>
                    <a:pt x="11450249" y="218456"/>
                  </a:cubicBezTo>
                  <a:close/>
                  <a:moveTo>
                    <a:pt x="215549" y="218456"/>
                  </a:moveTo>
                  <a:cubicBezTo>
                    <a:pt x="215549" y="244871"/>
                    <a:pt x="215549" y="264946"/>
                    <a:pt x="215549" y="290832"/>
                  </a:cubicBezTo>
                  <a:lnTo>
                    <a:pt x="218192" y="290832"/>
                  </a:lnTo>
                  <a:lnTo>
                    <a:pt x="218192" y="293212"/>
                  </a:lnTo>
                  <a:cubicBezTo>
                    <a:pt x="244078" y="293212"/>
                    <a:pt x="264153" y="293212"/>
                    <a:pt x="290305" y="293212"/>
                  </a:cubicBezTo>
                  <a:cubicBezTo>
                    <a:pt x="290305" y="266267"/>
                    <a:pt x="290305" y="245664"/>
                    <a:pt x="290305" y="218456"/>
                  </a:cubicBezTo>
                  <a:cubicBezTo>
                    <a:pt x="263097" y="218456"/>
                    <a:pt x="242494" y="218456"/>
                    <a:pt x="215549" y="218456"/>
                  </a:cubicBezTo>
                  <a:close/>
                  <a:moveTo>
                    <a:pt x="11589985" y="67623"/>
                  </a:moveTo>
                  <a:cubicBezTo>
                    <a:pt x="11589985" y="96415"/>
                    <a:pt x="11589985" y="121511"/>
                    <a:pt x="11589985" y="150303"/>
                  </a:cubicBezTo>
                  <a:cubicBezTo>
                    <a:pt x="11618777" y="150303"/>
                    <a:pt x="11643872" y="150303"/>
                    <a:pt x="11672667" y="150303"/>
                  </a:cubicBezTo>
                  <a:cubicBezTo>
                    <a:pt x="11672667" y="121511"/>
                    <a:pt x="11672667" y="96415"/>
                    <a:pt x="11672667" y="67623"/>
                  </a:cubicBezTo>
                  <a:cubicBezTo>
                    <a:pt x="11643872" y="67623"/>
                    <a:pt x="11618777" y="67623"/>
                    <a:pt x="11589985" y="67623"/>
                  </a:cubicBezTo>
                  <a:close/>
                  <a:moveTo>
                    <a:pt x="11303906" y="67623"/>
                  </a:moveTo>
                  <a:cubicBezTo>
                    <a:pt x="11303906" y="96415"/>
                    <a:pt x="11303906" y="121511"/>
                    <a:pt x="11303906" y="150303"/>
                  </a:cubicBezTo>
                  <a:cubicBezTo>
                    <a:pt x="11332701" y="150303"/>
                    <a:pt x="11357794" y="150303"/>
                    <a:pt x="11386589" y="150303"/>
                  </a:cubicBezTo>
                  <a:cubicBezTo>
                    <a:pt x="11386589" y="121511"/>
                    <a:pt x="11386589" y="96415"/>
                    <a:pt x="11386589" y="67623"/>
                  </a:cubicBezTo>
                  <a:cubicBezTo>
                    <a:pt x="11357794" y="67623"/>
                    <a:pt x="11332701" y="67623"/>
                    <a:pt x="11303906" y="67623"/>
                  </a:cubicBezTo>
                  <a:close/>
                  <a:moveTo>
                    <a:pt x="353965" y="67623"/>
                  </a:moveTo>
                  <a:cubicBezTo>
                    <a:pt x="353965" y="96415"/>
                    <a:pt x="353965" y="121511"/>
                    <a:pt x="353965" y="150303"/>
                  </a:cubicBezTo>
                  <a:cubicBezTo>
                    <a:pt x="382757" y="150303"/>
                    <a:pt x="407853" y="150303"/>
                    <a:pt x="436645" y="150303"/>
                  </a:cubicBezTo>
                  <a:cubicBezTo>
                    <a:pt x="436645" y="121511"/>
                    <a:pt x="436645" y="96415"/>
                    <a:pt x="436645" y="67623"/>
                  </a:cubicBezTo>
                  <a:cubicBezTo>
                    <a:pt x="407853" y="67623"/>
                    <a:pt x="382757" y="67623"/>
                    <a:pt x="353965" y="67623"/>
                  </a:cubicBezTo>
                  <a:close/>
                  <a:moveTo>
                    <a:pt x="67623" y="67623"/>
                  </a:moveTo>
                  <a:cubicBezTo>
                    <a:pt x="67623" y="96415"/>
                    <a:pt x="67623" y="121511"/>
                    <a:pt x="67623" y="150303"/>
                  </a:cubicBezTo>
                  <a:cubicBezTo>
                    <a:pt x="96415" y="150303"/>
                    <a:pt x="121511" y="150303"/>
                    <a:pt x="150303" y="150303"/>
                  </a:cubicBezTo>
                  <a:cubicBezTo>
                    <a:pt x="150303" y="121511"/>
                    <a:pt x="150303" y="96415"/>
                    <a:pt x="150303" y="67623"/>
                  </a:cubicBezTo>
                  <a:cubicBezTo>
                    <a:pt x="121511" y="67623"/>
                    <a:pt x="96415" y="67623"/>
                    <a:pt x="67623" y="67623"/>
                  </a:cubicBezTo>
                  <a:close/>
                  <a:moveTo>
                    <a:pt x="0" y="0"/>
                  </a:moveTo>
                  <a:lnTo>
                    <a:pt x="217926" y="0"/>
                  </a:lnTo>
                  <a:lnTo>
                    <a:pt x="217926" y="150832"/>
                  </a:lnTo>
                  <a:lnTo>
                    <a:pt x="286079" y="150832"/>
                  </a:lnTo>
                  <a:lnTo>
                    <a:pt x="286079" y="0"/>
                  </a:lnTo>
                  <a:lnTo>
                    <a:pt x="11454212" y="0"/>
                  </a:lnTo>
                  <a:lnTo>
                    <a:pt x="11454212" y="150832"/>
                  </a:lnTo>
                  <a:lnTo>
                    <a:pt x="11522362" y="150832"/>
                  </a:lnTo>
                  <a:lnTo>
                    <a:pt x="11522362" y="0"/>
                  </a:lnTo>
                  <a:lnTo>
                    <a:pt x="11740554" y="0"/>
                  </a:lnTo>
                  <a:lnTo>
                    <a:pt x="11740554" y="217926"/>
                  </a:lnTo>
                  <a:lnTo>
                    <a:pt x="11592891" y="217926"/>
                  </a:lnTo>
                  <a:lnTo>
                    <a:pt x="11592891" y="290832"/>
                  </a:lnTo>
                  <a:lnTo>
                    <a:pt x="11740554" y="290832"/>
                  </a:lnTo>
                  <a:lnTo>
                    <a:pt x="11740554" y="2350374"/>
                  </a:lnTo>
                  <a:lnTo>
                    <a:pt x="11702141" y="2338450"/>
                  </a:lnTo>
                  <a:lnTo>
                    <a:pt x="11672667" y="2335479"/>
                  </a:lnTo>
                  <a:lnTo>
                    <a:pt x="11672667" y="508761"/>
                  </a:lnTo>
                  <a:lnTo>
                    <a:pt x="11522098" y="508761"/>
                  </a:lnTo>
                  <a:lnTo>
                    <a:pt x="11522098" y="360835"/>
                  </a:lnTo>
                  <a:lnTo>
                    <a:pt x="11382362" y="360835"/>
                  </a:lnTo>
                  <a:lnTo>
                    <a:pt x="11382362" y="217926"/>
                  </a:lnTo>
                  <a:lnTo>
                    <a:pt x="11236020" y="217926"/>
                  </a:lnTo>
                  <a:lnTo>
                    <a:pt x="11236020" y="67623"/>
                  </a:lnTo>
                  <a:lnTo>
                    <a:pt x="504004" y="67623"/>
                  </a:lnTo>
                  <a:lnTo>
                    <a:pt x="504004" y="217926"/>
                  </a:lnTo>
                  <a:lnTo>
                    <a:pt x="357665" y="217926"/>
                  </a:lnTo>
                  <a:lnTo>
                    <a:pt x="357665" y="360835"/>
                  </a:lnTo>
                  <a:lnTo>
                    <a:pt x="217926" y="360835"/>
                  </a:lnTo>
                  <a:lnTo>
                    <a:pt x="217926" y="508761"/>
                  </a:lnTo>
                  <a:lnTo>
                    <a:pt x="67623" y="508761"/>
                  </a:lnTo>
                  <a:lnTo>
                    <a:pt x="67623" y="2348126"/>
                  </a:lnTo>
                  <a:lnTo>
                    <a:pt x="12702" y="2365175"/>
                  </a:lnTo>
                  <a:lnTo>
                    <a:pt x="0" y="2372069"/>
                  </a:lnTo>
                  <a:lnTo>
                    <a:pt x="0" y="290569"/>
                  </a:lnTo>
                  <a:lnTo>
                    <a:pt x="147663" y="290569"/>
                  </a:lnTo>
                  <a:lnTo>
                    <a:pt x="147663" y="217926"/>
                  </a:lnTo>
                  <a:lnTo>
                    <a:pt x="0" y="217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C7D86B20-0BAE-80CD-CA92-6810A9BBE702}"/>
                </a:ext>
              </a:extLst>
            </p:cNvPr>
            <p:cNvSpPr/>
            <p:nvPr/>
          </p:nvSpPr>
          <p:spPr>
            <a:xfrm>
              <a:off x="207033" y="4107907"/>
              <a:ext cx="11740554" cy="2605181"/>
            </a:xfrm>
            <a:custGeom>
              <a:avLst/>
              <a:gdLst>
                <a:gd name="connsiteX0" fmla="*/ 11589985 w 11740554"/>
                <a:gd name="connsiteY0" fmla="*/ 2455142 h 2605181"/>
                <a:gd name="connsiteX1" fmla="*/ 11589985 w 11740554"/>
                <a:gd name="connsiteY1" fmla="*/ 2537821 h 2605181"/>
                <a:gd name="connsiteX2" fmla="*/ 11672667 w 11740554"/>
                <a:gd name="connsiteY2" fmla="*/ 2537821 h 2605181"/>
                <a:gd name="connsiteX3" fmla="*/ 11672667 w 11740554"/>
                <a:gd name="connsiteY3" fmla="*/ 2455142 h 2605181"/>
                <a:gd name="connsiteX4" fmla="*/ 11589985 w 11740554"/>
                <a:gd name="connsiteY4" fmla="*/ 2455142 h 2605181"/>
                <a:gd name="connsiteX5" fmla="*/ 11303906 w 11740554"/>
                <a:gd name="connsiteY5" fmla="*/ 2455142 h 2605181"/>
                <a:gd name="connsiteX6" fmla="*/ 11303906 w 11740554"/>
                <a:gd name="connsiteY6" fmla="*/ 2537821 h 2605181"/>
                <a:gd name="connsiteX7" fmla="*/ 11386589 w 11740554"/>
                <a:gd name="connsiteY7" fmla="*/ 2537821 h 2605181"/>
                <a:gd name="connsiteX8" fmla="*/ 11386589 w 11740554"/>
                <a:gd name="connsiteY8" fmla="*/ 2455142 h 2605181"/>
                <a:gd name="connsiteX9" fmla="*/ 11303906 w 11740554"/>
                <a:gd name="connsiteY9" fmla="*/ 2455142 h 2605181"/>
                <a:gd name="connsiteX10" fmla="*/ 353965 w 11740554"/>
                <a:gd name="connsiteY10" fmla="*/ 2455142 h 2605181"/>
                <a:gd name="connsiteX11" fmla="*/ 353965 w 11740554"/>
                <a:gd name="connsiteY11" fmla="*/ 2537821 h 2605181"/>
                <a:gd name="connsiteX12" fmla="*/ 436645 w 11740554"/>
                <a:gd name="connsiteY12" fmla="*/ 2537821 h 2605181"/>
                <a:gd name="connsiteX13" fmla="*/ 436645 w 11740554"/>
                <a:gd name="connsiteY13" fmla="*/ 2455142 h 2605181"/>
                <a:gd name="connsiteX14" fmla="*/ 353965 w 11740554"/>
                <a:gd name="connsiteY14" fmla="*/ 2455142 h 2605181"/>
                <a:gd name="connsiteX15" fmla="*/ 67623 w 11740554"/>
                <a:gd name="connsiteY15" fmla="*/ 2455142 h 2605181"/>
                <a:gd name="connsiteX16" fmla="*/ 67623 w 11740554"/>
                <a:gd name="connsiteY16" fmla="*/ 2537821 h 2605181"/>
                <a:gd name="connsiteX17" fmla="*/ 150303 w 11740554"/>
                <a:gd name="connsiteY17" fmla="*/ 2537821 h 2605181"/>
                <a:gd name="connsiteX18" fmla="*/ 150303 w 11740554"/>
                <a:gd name="connsiteY18" fmla="*/ 2455142 h 2605181"/>
                <a:gd name="connsiteX19" fmla="*/ 67623 w 11740554"/>
                <a:gd name="connsiteY19" fmla="*/ 2455142 h 2605181"/>
                <a:gd name="connsiteX20" fmla="*/ 217926 w 11740554"/>
                <a:gd name="connsiteY20" fmla="*/ 2312499 h 2605181"/>
                <a:gd name="connsiteX21" fmla="*/ 217926 w 11740554"/>
                <a:gd name="connsiteY21" fmla="*/ 2314876 h 2605181"/>
                <a:gd name="connsiteX22" fmla="*/ 215286 w 11740554"/>
                <a:gd name="connsiteY22" fmla="*/ 2314876 h 2605181"/>
                <a:gd name="connsiteX23" fmla="*/ 215286 w 11740554"/>
                <a:gd name="connsiteY23" fmla="*/ 2387255 h 2605181"/>
                <a:gd name="connsiteX24" fmla="*/ 290039 w 11740554"/>
                <a:gd name="connsiteY24" fmla="*/ 2387255 h 2605181"/>
                <a:gd name="connsiteX25" fmla="*/ 290039 w 11740554"/>
                <a:gd name="connsiteY25" fmla="*/ 2312499 h 2605181"/>
                <a:gd name="connsiteX26" fmla="*/ 217926 w 11740554"/>
                <a:gd name="connsiteY26" fmla="*/ 2312499 h 2605181"/>
                <a:gd name="connsiteX27" fmla="*/ 11450249 w 11740554"/>
                <a:gd name="connsiteY27" fmla="*/ 2312236 h 2605181"/>
                <a:gd name="connsiteX28" fmla="*/ 11450249 w 11740554"/>
                <a:gd name="connsiteY28" fmla="*/ 2386989 h 2605181"/>
                <a:gd name="connsiteX29" fmla="*/ 11525005 w 11740554"/>
                <a:gd name="connsiteY29" fmla="*/ 2386989 h 2605181"/>
                <a:gd name="connsiteX30" fmla="*/ 11525005 w 11740554"/>
                <a:gd name="connsiteY30" fmla="*/ 2314612 h 2605181"/>
                <a:gd name="connsiteX31" fmla="*/ 11522362 w 11740554"/>
                <a:gd name="connsiteY31" fmla="*/ 2314612 h 2605181"/>
                <a:gd name="connsiteX32" fmla="*/ 11522362 w 11740554"/>
                <a:gd name="connsiteY32" fmla="*/ 2312236 h 2605181"/>
                <a:gd name="connsiteX33" fmla="*/ 11450249 w 11740554"/>
                <a:gd name="connsiteY33" fmla="*/ 2312236 h 2605181"/>
                <a:gd name="connsiteX34" fmla="*/ 11589985 w 11740554"/>
                <a:gd name="connsiteY34" fmla="*/ 2164310 h 2605181"/>
                <a:gd name="connsiteX35" fmla="*/ 11589985 w 11740554"/>
                <a:gd name="connsiteY35" fmla="*/ 2244612 h 2605181"/>
                <a:gd name="connsiteX36" fmla="*/ 11592625 w 11740554"/>
                <a:gd name="connsiteY36" fmla="*/ 2244612 h 2605181"/>
                <a:gd name="connsiteX37" fmla="*/ 11592625 w 11740554"/>
                <a:gd name="connsiteY37" fmla="*/ 2246989 h 2605181"/>
                <a:gd name="connsiteX38" fmla="*/ 11672667 w 11740554"/>
                <a:gd name="connsiteY38" fmla="*/ 2246989 h 2605181"/>
                <a:gd name="connsiteX39" fmla="*/ 11672667 w 11740554"/>
                <a:gd name="connsiteY39" fmla="*/ 2164310 h 2605181"/>
                <a:gd name="connsiteX40" fmla="*/ 11589985 w 11740554"/>
                <a:gd name="connsiteY40" fmla="*/ 2164310 h 2605181"/>
                <a:gd name="connsiteX41" fmla="*/ 67623 w 11740554"/>
                <a:gd name="connsiteY41" fmla="*/ 2164310 h 2605181"/>
                <a:gd name="connsiteX42" fmla="*/ 67623 w 11740554"/>
                <a:gd name="connsiteY42" fmla="*/ 2246989 h 2605181"/>
                <a:gd name="connsiteX43" fmla="*/ 147663 w 11740554"/>
                <a:gd name="connsiteY43" fmla="*/ 2246989 h 2605181"/>
                <a:gd name="connsiteX44" fmla="*/ 147663 w 11740554"/>
                <a:gd name="connsiteY44" fmla="*/ 2244612 h 2605181"/>
                <a:gd name="connsiteX45" fmla="*/ 150303 w 11740554"/>
                <a:gd name="connsiteY45" fmla="*/ 2244612 h 2605181"/>
                <a:gd name="connsiteX46" fmla="*/ 150303 w 11740554"/>
                <a:gd name="connsiteY46" fmla="*/ 2164310 h 2605181"/>
                <a:gd name="connsiteX47" fmla="*/ 67623 w 11740554"/>
                <a:gd name="connsiteY47" fmla="*/ 2164310 h 2605181"/>
                <a:gd name="connsiteX48" fmla="*/ 0 w 11740554"/>
                <a:gd name="connsiteY48" fmla="*/ 0 h 2605181"/>
                <a:gd name="connsiteX49" fmla="*/ 67623 w 11740554"/>
                <a:gd name="connsiteY49" fmla="*/ 0 h 2605181"/>
                <a:gd name="connsiteX50" fmla="*/ 67623 w 11740554"/>
                <a:gd name="connsiteY50" fmla="*/ 2096687 h 2605181"/>
                <a:gd name="connsiteX51" fmla="*/ 217926 w 11740554"/>
                <a:gd name="connsiteY51" fmla="*/ 2096687 h 2605181"/>
                <a:gd name="connsiteX52" fmla="*/ 217926 w 11740554"/>
                <a:gd name="connsiteY52" fmla="*/ 2244612 h 2605181"/>
                <a:gd name="connsiteX53" fmla="*/ 357928 w 11740554"/>
                <a:gd name="connsiteY53" fmla="*/ 2244612 h 2605181"/>
                <a:gd name="connsiteX54" fmla="*/ 357928 w 11740554"/>
                <a:gd name="connsiteY54" fmla="*/ 2387519 h 2605181"/>
                <a:gd name="connsiteX55" fmla="*/ 504268 w 11740554"/>
                <a:gd name="connsiteY55" fmla="*/ 2387519 h 2605181"/>
                <a:gd name="connsiteX56" fmla="*/ 504268 w 11740554"/>
                <a:gd name="connsiteY56" fmla="*/ 2537821 h 2605181"/>
                <a:gd name="connsiteX57" fmla="*/ 11236283 w 11740554"/>
                <a:gd name="connsiteY57" fmla="*/ 2537821 h 2605181"/>
                <a:gd name="connsiteX58" fmla="*/ 11236283 w 11740554"/>
                <a:gd name="connsiteY58" fmla="*/ 2387519 h 2605181"/>
                <a:gd name="connsiteX59" fmla="*/ 11382626 w 11740554"/>
                <a:gd name="connsiteY59" fmla="*/ 2387519 h 2605181"/>
                <a:gd name="connsiteX60" fmla="*/ 11382626 w 11740554"/>
                <a:gd name="connsiteY60" fmla="*/ 2244612 h 2605181"/>
                <a:gd name="connsiteX61" fmla="*/ 11522362 w 11740554"/>
                <a:gd name="connsiteY61" fmla="*/ 2244612 h 2605181"/>
                <a:gd name="connsiteX62" fmla="*/ 11522362 w 11740554"/>
                <a:gd name="connsiteY62" fmla="*/ 2096687 h 2605181"/>
                <a:gd name="connsiteX63" fmla="*/ 11672667 w 11740554"/>
                <a:gd name="connsiteY63" fmla="*/ 2096687 h 2605181"/>
                <a:gd name="connsiteX64" fmla="*/ 11672667 w 11740554"/>
                <a:gd name="connsiteY64" fmla="*/ 0 h 2605181"/>
                <a:gd name="connsiteX65" fmla="*/ 11740554 w 11740554"/>
                <a:gd name="connsiteY65" fmla="*/ 0 h 2605181"/>
                <a:gd name="connsiteX66" fmla="*/ 11740554 w 11740554"/>
                <a:gd name="connsiteY66" fmla="*/ 2314612 h 2605181"/>
                <a:gd name="connsiteX67" fmla="*/ 11592891 w 11740554"/>
                <a:gd name="connsiteY67" fmla="*/ 2314612 h 2605181"/>
                <a:gd name="connsiteX68" fmla="*/ 11592891 w 11740554"/>
                <a:gd name="connsiteY68" fmla="*/ 2387255 h 2605181"/>
                <a:gd name="connsiteX69" fmla="*/ 11740554 w 11740554"/>
                <a:gd name="connsiteY69" fmla="*/ 2387255 h 2605181"/>
                <a:gd name="connsiteX70" fmla="*/ 11740554 w 11740554"/>
                <a:gd name="connsiteY70" fmla="*/ 2605181 h 2605181"/>
                <a:gd name="connsiteX71" fmla="*/ 11522362 w 11740554"/>
                <a:gd name="connsiteY71" fmla="*/ 2605181 h 2605181"/>
                <a:gd name="connsiteX72" fmla="*/ 11522362 w 11740554"/>
                <a:gd name="connsiteY72" fmla="*/ 2454349 h 2605181"/>
                <a:gd name="connsiteX73" fmla="*/ 11454212 w 11740554"/>
                <a:gd name="connsiteY73" fmla="*/ 2454349 h 2605181"/>
                <a:gd name="connsiteX74" fmla="*/ 11454212 w 11740554"/>
                <a:gd name="connsiteY74" fmla="*/ 2605181 h 2605181"/>
                <a:gd name="connsiteX75" fmla="*/ 286079 w 11740554"/>
                <a:gd name="connsiteY75" fmla="*/ 2605181 h 2605181"/>
                <a:gd name="connsiteX76" fmla="*/ 286079 w 11740554"/>
                <a:gd name="connsiteY76" fmla="*/ 2454349 h 2605181"/>
                <a:gd name="connsiteX77" fmla="*/ 217926 w 11740554"/>
                <a:gd name="connsiteY77" fmla="*/ 2454349 h 2605181"/>
                <a:gd name="connsiteX78" fmla="*/ 217926 w 11740554"/>
                <a:gd name="connsiteY78" fmla="*/ 2605181 h 2605181"/>
                <a:gd name="connsiteX79" fmla="*/ 0 w 11740554"/>
                <a:gd name="connsiteY79" fmla="*/ 2605181 h 2605181"/>
                <a:gd name="connsiteX80" fmla="*/ 0 w 11740554"/>
                <a:gd name="connsiteY80" fmla="*/ 2387255 h 2605181"/>
                <a:gd name="connsiteX81" fmla="*/ 147663 w 11740554"/>
                <a:gd name="connsiteY81" fmla="*/ 2387255 h 2605181"/>
                <a:gd name="connsiteX82" fmla="*/ 147663 w 11740554"/>
                <a:gd name="connsiteY82" fmla="*/ 2314612 h 2605181"/>
                <a:gd name="connsiteX83" fmla="*/ 0 w 11740554"/>
                <a:gd name="connsiteY83" fmla="*/ 2314612 h 260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740554" h="2605181">
                  <a:moveTo>
                    <a:pt x="11589985" y="2455142"/>
                  </a:moveTo>
                  <a:cubicBezTo>
                    <a:pt x="11589985" y="2483934"/>
                    <a:pt x="11589985" y="2509029"/>
                    <a:pt x="11589985" y="2537821"/>
                  </a:cubicBezTo>
                  <a:cubicBezTo>
                    <a:pt x="11618777" y="2537821"/>
                    <a:pt x="11643872" y="2537821"/>
                    <a:pt x="11672667" y="2537821"/>
                  </a:cubicBezTo>
                  <a:cubicBezTo>
                    <a:pt x="11672667" y="2509029"/>
                    <a:pt x="11672667" y="2483934"/>
                    <a:pt x="11672667" y="2455142"/>
                  </a:cubicBezTo>
                  <a:cubicBezTo>
                    <a:pt x="11643872" y="2455142"/>
                    <a:pt x="11618777" y="2455142"/>
                    <a:pt x="11589985" y="2455142"/>
                  </a:cubicBezTo>
                  <a:close/>
                  <a:moveTo>
                    <a:pt x="11303906" y="2455142"/>
                  </a:moveTo>
                  <a:cubicBezTo>
                    <a:pt x="11303906" y="2483934"/>
                    <a:pt x="11303906" y="2509029"/>
                    <a:pt x="11303906" y="2537821"/>
                  </a:cubicBezTo>
                  <a:cubicBezTo>
                    <a:pt x="11332701" y="2537821"/>
                    <a:pt x="11357794" y="2537821"/>
                    <a:pt x="11386589" y="2537821"/>
                  </a:cubicBezTo>
                  <a:cubicBezTo>
                    <a:pt x="11386589" y="2509029"/>
                    <a:pt x="11386589" y="2483934"/>
                    <a:pt x="11386589" y="2455142"/>
                  </a:cubicBezTo>
                  <a:cubicBezTo>
                    <a:pt x="11357794" y="2455142"/>
                    <a:pt x="11332701" y="2455142"/>
                    <a:pt x="11303906" y="2455142"/>
                  </a:cubicBezTo>
                  <a:close/>
                  <a:moveTo>
                    <a:pt x="353965" y="2455142"/>
                  </a:moveTo>
                  <a:cubicBezTo>
                    <a:pt x="353965" y="2483934"/>
                    <a:pt x="353965" y="2509029"/>
                    <a:pt x="353965" y="2537821"/>
                  </a:cubicBezTo>
                  <a:cubicBezTo>
                    <a:pt x="382757" y="2537821"/>
                    <a:pt x="407853" y="2537821"/>
                    <a:pt x="436645" y="2537821"/>
                  </a:cubicBezTo>
                  <a:cubicBezTo>
                    <a:pt x="436645" y="2509029"/>
                    <a:pt x="436645" y="2483934"/>
                    <a:pt x="436645" y="2455142"/>
                  </a:cubicBezTo>
                  <a:cubicBezTo>
                    <a:pt x="407853" y="2455142"/>
                    <a:pt x="382757" y="2455142"/>
                    <a:pt x="353965" y="2455142"/>
                  </a:cubicBezTo>
                  <a:close/>
                  <a:moveTo>
                    <a:pt x="67623" y="2455142"/>
                  </a:moveTo>
                  <a:cubicBezTo>
                    <a:pt x="67623" y="2483934"/>
                    <a:pt x="67623" y="2509029"/>
                    <a:pt x="67623" y="2537821"/>
                  </a:cubicBezTo>
                  <a:cubicBezTo>
                    <a:pt x="96415" y="2537821"/>
                    <a:pt x="121511" y="2537821"/>
                    <a:pt x="150303" y="2537821"/>
                  </a:cubicBezTo>
                  <a:cubicBezTo>
                    <a:pt x="150303" y="2509029"/>
                    <a:pt x="150303" y="2483934"/>
                    <a:pt x="150303" y="2455142"/>
                  </a:cubicBezTo>
                  <a:cubicBezTo>
                    <a:pt x="121511" y="2455142"/>
                    <a:pt x="96415" y="2455142"/>
                    <a:pt x="67623" y="2455142"/>
                  </a:cubicBezTo>
                  <a:close/>
                  <a:moveTo>
                    <a:pt x="217926" y="2312499"/>
                  </a:moveTo>
                  <a:lnTo>
                    <a:pt x="217926" y="2314876"/>
                  </a:lnTo>
                  <a:lnTo>
                    <a:pt x="215286" y="2314876"/>
                  </a:lnTo>
                  <a:cubicBezTo>
                    <a:pt x="215286" y="2340764"/>
                    <a:pt x="215286" y="2360840"/>
                    <a:pt x="215286" y="2387255"/>
                  </a:cubicBezTo>
                  <a:cubicBezTo>
                    <a:pt x="242494" y="2387255"/>
                    <a:pt x="262833" y="2387255"/>
                    <a:pt x="290039" y="2387255"/>
                  </a:cubicBezTo>
                  <a:cubicBezTo>
                    <a:pt x="290039" y="2360047"/>
                    <a:pt x="290039" y="2339441"/>
                    <a:pt x="290039" y="2312499"/>
                  </a:cubicBezTo>
                  <a:cubicBezTo>
                    <a:pt x="263890" y="2312499"/>
                    <a:pt x="243814" y="2312499"/>
                    <a:pt x="217926" y="2312499"/>
                  </a:cubicBezTo>
                  <a:close/>
                  <a:moveTo>
                    <a:pt x="11450249" y="2312236"/>
                  </a:moveTo>
                  <a:cubicBezTo>
                    <a:pt x="11450249" y="2339178"/>
                    <a:pt x="11450249" y="2359783"/>
                    <a:pt x="11450249" y="2386989"/>
                  </a:cubicBezTo>
                  <a:cubicBezTo>
                    <a:pt x="11477457" y="2386989"/>
                    <a:pt x="11498060" y="2386989"/>
                    <a:pt x="11525005" y="2386989"/>
                  </a:cubicBezTo>
                  <a:cubicBezTo>
                    <a:pt x="11525005" y="2360840"/>
                    <a:pt x="11525005" y="2340498"/>
                    <a:pt x="11525005" y="2314612"/>
                  </a:cubicBezTo>
                  <a:lnTo>
                    <a:pt x="11522362" y="2314612"/>
                  </a:lnTo>
                  <a:lnTo>
                    <a:pt x="11522362" y="2312236"/>
                  </a:lnTo>
                  <a:cubicBezTo>
                    <a:pt x="11496476" y="2312236"/>
                    <a:pt x="11476401" y="2312236"/>
                    <a:pt x="11450249" y="2312236"/>
                  </a:cubicBezTo>
                  <a:close/>
                  <a:moveTo>
                    <a:pt x="11589985" y="2164310"/>
                  </a:moveTo>
                  <a:cubicBezTo>
                    <a:pt x="11589985" y="2192309"/>
                    <a:pt x="11589985" y="2216874"/>
                    <a:pt x="11589985" y="2244612"/>
                  </a:cubicBezTo>
                  <a:lnTo>
                    <a:pt x="11592625" y="2244612"/>
                  </a:lnTo>
                  <a:lnTo>
                    <a:pt x="11592625" y="2246989"/>
                  </a:lnTo>
                  <a:cubicBezTo>
                    <a:pt x="11620363" y="2246989"/>
                    <a:pt x="11644665" y="2246989"/>
                    <a:pt x="11672667" y="2246989"/>
                  </a:cubicBezTo>
                  <a:cubicBezTo>
                    <a:pt x="11672667" y="2218197"/>
                    <a:pt x="11672667" y="2193365"/>
                    <a:pt x="11672667" y="2164310"/>
                  </a:cubicBezTo>
                  <a:cubicBezTo>
                    <a:pt x="11643872" y="2164310"/>
                    <a:pt x="11618777" y="2164310"/>
                    <a:pt x="11589985" y="2164310"/>
                  </a:cubicBezTo>
                  <a:close/>
                  <a:moveTo>
                    <a:pt x="67623" y="2164310"/>
                  </a:moveTo>
                  <a:cubicBezTo>
                    <a:pt x="67623" y="2193102"/>
                    <a:pt x="67623" y="2218197"/>
                    <a:pt x="67623" y="2246989"/>
                  </a:cubicBezTo>
                  <a:cubicBezTo>
                    <a:pt x="95625" y="2246989"/>
                    <a:pt x="119927" y="2246989"/>
                    <a:pt x="147663" y="2246989"/>
                  </a:cubicBezTo>
                  <a:lnTo>
                    <a:pt x="147663" y="2244612"/>
                  </a:lnTo>
                  <a:lnTo>
                    <a:pt x="150303" y="2244612"/>
                  </a:lnTo>
                  <a:cubicBezTo>
                    <a:pt x="150303" y="2216611"/>
                    <a:pt x="150303" y="2192309"/>
                    <a:pt x="150303" y="2164310"/>
                  </a:cubicBezTo>
                  <a:cubicBezTo>
                    <a:pt x="121511" y="2164310"/>
                    <a:pt x="96415" y="2164310"/>
                    <a:pt x="67623" y="2164310"/>
                  </a:cubicBez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2096687"/>
                  </a:lnTo>
                  <a:lnTo>
                    <a:pt x="217926" y="2096687"/>
                  </a:lnTo>
                  <a:lnTo>
                    <a:pt x="217926" y="2244612"/>
                  </a:lnTo>
                  <a:lnTo>
                    <a:pt x="357928" y="2244612"/>
                  </a:lnTo>
                  <a:lnTo>
                    <a:pt x="357928" y="2387519"/>
                  </a:lnTo>
                  <a:lnTo>
                    <a:pt x="504268" y="2387519"/>
                  </a:lnTo>
                  <a:lnTo>
                    <a:pt x="504268" y="2537821"/>
                  </a:lnTo>
                  <a:lnTo>
                    <a:pt x="11236283" y="2537821"/>
                  </a:lnTo>
                  <a:lnTo>
                    <a:pt x="11236283" y="2387519"/>
                  </a:lnTo>
                  <a:lnTo>
                    <a:pt x="11382626" y="2387519"/>
                  </a:lnTo>
                  <a:lnTo>
                    <a:pt x="11382626" y="2244612"/>
                  </a:lnTo>
                  <a:lnTo>
                    <a:pt x="11522362" y="2244612"/>
                  </a:lnTo>
                  <a:lnTo>
                    <a:pt x="11522362" y="2096687"/>
                  </a:lnTo>
                  <a:lnTo>
                    <a:pt x="11672667" y="2096687"/>
                  </a:lnTo>
                  <a:lnTo>
                    <a:pt x="11672667" y="0"/>
                  </a:lnTo>
                  <a:lnTo>
                    <a:pt x="11740554" y="0"/>
                  </a:lnTo>
                  <a:lnTo>
                    <a:pt x="11740554" y="2314612"/>
                  </a:lnTo>
                  <a:lnTo>
                    <a:pt x="11592891" y="2314612"/>
                  </a:lnTo>
                  <a:lnTo>
                    <a:pt x="11592891" y="2387255"/>
                  </a:lnTo>
                  <a:lnTo>
                    <a:pt x="11740554" y="2387255"/>
                  </a:lnTo>
                  <a:lnTo>
                    <a:pt x="11740554" y="2605181"/>
                  </a:lnTo>
                  <a:lnTo>
                    <a:pt x="11522362" y="2605181"/>
                  </a:lnTo>
                  <a:lnTo>
                    <a:pt x="11522362" y="2454349"/>
                  </a:lnTo>
                  <a:lnTo>
                    <a:pt x="11454212" y="2454349"/>
                  </a:lnTo>
                  <a:lnTo>
                    <a:pt x="11454212" y="2605181"/>
                  </a:lnTo>
                  <a:lnTo>
                    <a:pt x="286079" y="2605181"/>
                  </a:lnTo>
                  <a:lnTo>
                    <a:pt x="286079" y="2454349"/>
                  </a:lnTo>
                  <a:lnTo>
                    <a:pt x="217926" y="2454349"/>
                  </a:lnTo>
                  <a:lnTo>
                    <a:pt x="217926" y="2605181"/>
                  </a:lnTo>
                  <a:lnTo>
                    <a:pt x="0" y="2605181"/>
                  </a:lnTo>
                  <a:lnTo>
                    <a:pt x="0" y="2387255"/>
                  </a:lnTo>
                  <a:lnTo>
                    <a:pt x="147663" y="2387255"/>
                  </a:lnTo>
                  <a:lnTo>
                    <a:pt x="147663" y="2314612"/>
                  </a:lnTo>
                  <a:lnTo>
                    <a:pt x="0" y="23146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379776D-1C5A-BEAC-62B4-78938ED84232}"/>
                </a:ext>
              </a:extLst>
            </p:cNvPr>
            <p:cNvSpPr/>
            <p:nvPr/>
          </p:nvSpPr>
          <p:spPr>
            <a:xfrm>
              <a:off x="207033" y="2277375"/>
              <a:ext cx="11740554" cy="1949373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图形 4">
            <a:extLst>
              <a:ext uri="{FF2B5EF4-FFF2-40B4-BE49-F238E27FC236}">
                <a16:creationId xmlns:a16="http://schemas.microsoft.com/office/drawing/2014/main" id="{53C0B4BC-E5B6-579E-52FE-2433002A92CA}"/>
              </a:ext>
            </a:extLst>
          </p:cNvPr>
          <p:cNvGrpSpPr/>
          <p:nvPr/>
        </p:nvGrpSpPr>
        <p:grpSpPr>
          <a:xfrm rot="1701067">
            <a:off x="665040" y="4834829"/>
            <a:ext cx="1883812" cy="1313572"/>
            <a:chOff x="3576380" y="4550116"/>
            <a:chExt cx="1067693" cy="744497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42ADF0E-B9E3-8A0B-9834-4D5D303E1683}"/>
                </a:ext>
              </a:extLst>
            </p:cNvPr>
            <p:cNvSpPr/>
            <p:nvPr/>
          </p:nvSpPr>
          <p:spPr>
            <a:xfrm>
              <a:off x="3578791" y="4731353"/>
              <a:ext cx="1063157" cy="563260"/>
            </a:xfrm>
            <a:custGeom>
              <a:avLst/>
              <a:gdLst>
                <a:gd name="connsiteX0" fmla="*/ 1039404 w 1063157"/>
                <a:gd name="connsiteY0" fmla="*/ 52483 h 563260"/>
                <a:gd name="connsiteX1" fmla="*/ 536389 w 1063157"/>
                <a:gd name="connsiteY1" fmla="*/ 952 h 563260"/>
                <a:gd name="connsiteX2" fmla="*/ 536389 w 1063157"/>
                <a:gd name="connsiteY2" fmla="*/ 0 h 563260"/>
                <a:gd name="connsiteX3" fmla="*/ 531627 w 1063157"/>
                <a:gd name="connsiteY3" fmla="*/ 476 h 563260"/>
                <a:gd name="connsiteX4" fmla="*/ 526769 w 1063157"/>
                <a:gd name="connsiteY4" fmla="*/ 0 h 563260"/>
                <a:gd name="connsiteX5" fmla="*/ 526769 w 1063157"/>
                <a:gd name="connsiteY5" fmla="*/ 952 h 563260"/>
                <a:gd name="connsiteX6" fmla="*/ 23754 w 1063157"/>
                <a:gd name="connsiteY6" fmla="*/ 52483 h 563260"/>
                <a:gd name="connsiteX7" fmla="*/ 1370 w 1063157"/>
                <a:gd name="connsiteY7" fmla="*/ 81915 h 563260"/>
                <a:gd name="connsiteX8" fmla="*/ 74046 w 1063157"/>
                <a:gd name="connsiteY8" fmla="*/ 269462 h 563260"/>
                <a:gd name="connsiteX9" fmla="*/ 162819 w 1063157"/>
                <a:gd name="connsiteY9" fmla="*/ 448723 h 563260"/>
                <a:gd name="connsiteX10" fmla="*/ 499622 w 1063157"/>
                <a:gd name="connsiteY10" fmla="*/ 562737 h 563260"/>
                <a:gd name="connsiteX11" fmla="*/ 531531 w 1063157"/>
                <a:gd name="connsiteY11" fmla="*/ 563213 h 563260"/>
                <a:gd name="connsiteX12" fmla="*/ 563535 w 1063157"/>
                <a:gd name="connsiteY12" fmla="*/ 562737 h 563260"/>
                <a:gd name="connsiteX13" fmla="*/ 900339 w 1063157"/>
                <a:gd name="connsiteY13" fmla="*/ 448723 h 563260"/>
                <a:gd name="connsiteX14" fmla="*/ 989112 w 1063157"/>
                <a:gd name="connsiteY14" fmla="*/ 269462 h 563260"/>
                <a:gd name="connsiteX15" fmla="*/ 1061788 w 1063157"/>
                <a:gd name="connsiteY15" fmla="*/ 81915 h 563260"/>
                <a:gd name="connsiteX16" fmla="*/ 1039404 w 1063157"/>
                <a:gd name="connsiteY16" fmla="*/ 52483 h 5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157" h="563260">
                  <a:moveTo>
                    <a:pt x="1039404" y="52483"/>
                  </a:moveTo>
                  <a:cubicBezTo>
                    <a:pt x="871669" y="35338"/>
                    <a:pt x="704029" y="18193"/>
                    <a:pt x="536389" y="952"/>
                  </a:cubicBezTo>
                  <a:lnTo>
                    <a:pt x="536389" y="0"/>
                  </a:lnTo>
                  <a:cubicBezTo>
                    <a:pt x="534770" y="190"/>
                    <a:pt x="533246" y="286"/>
                    <a:pt x="531627" y="476"/>
                  </a:cubicBezTo>
                  <a:cubicBezTo>
                    <a:pt x="530007" y="286"/>
                    <a:pt x="528388" y="190"/>
                    <a:pt x="526769" y="0"/>
                  </a:cubicBezTo>
                  <a:lnTo>
                    <a:pt x="526769" y="952"/>
                  </a:lnTo>
                  <a:cubicBezTo>
                    <a:pt x="359129" y="18097"/>
                    <a:pt x="191489" y="35242"/>
                    <a:pt x="23754" y="52483"/>
                  </a:cubicBezTo>
                  <a:cubicBezTo>
                    <a:pt x="10228" y="53816"/>
                    <a:pt x="-4631" y="66580"/>
                    <a:pt x="1370" y="81915"/>
                  </a:cubicBezTo>
                  <a:cubicBezTo>
                    <a:pt x="25563" y="144399"/>
                    <a:pt x="49757" y="206978"/>
                    <a:pt x="74046" y="269462"/>
                  </a:cubicBezTo>
                  <a:cubicBezTo>
                    <a:pt x="98048" y="331280"/>
                    <a:pt x="113479" y="402146"/>
                    <a:pt x="162819" y="448723"/>
                  </a:cubicBezTo>
                  <a:cubicBezTo>
                    <a:pt x="249020" y="530352"/>
                    <a:pt x="385227" y="557117"/>
                    <a:pt x="499622" y="562737"/>
                  </a:cubicBezTo>
                  <a:cubicBezTo>
                    <a:pt x="510290" y="563308"/>
                    <a:pt x="520959" y="563308"/>
                    <a:pt x="531531" y="563213"/>
                  </a:cubicBezTo>
                  <a:cubicBezTo>
                    <a:pt x="542199" y="563308"/>
                    <a:pt x="552867" y="563213"/>
                    <a:pt x="563535" y="562737"/>
                  </a:cubicBezTo>
                  <a:cubicBezTo>
                    <a:pt x="677931" y="557117"/>
                    <a:pt x="814138" y="530352"/>
                    <a:pt x="900339" y="448723"/>
                  </a:cubicBezTo>
                  <a:cubicBezTo>
                    <a:pt x="949584" y="402050"/>
                    <a:pt x="965109" y="331280"/>
                    <a:pt x="989112" y="269462"/>
                  </a:cubicBezTo>
                  <a:cubicBezTo>
                    <a:pt x="1013401" y="206978"/>
                    <a:pt x="1037595" y="144399"/>
                    <a:pt x="1061788" y="81915"/>
                  </a:cubicBezTo>
                  <a:cubicBezTo>
                    <a:pt x="1067789" y="66580"/>
                    <a:pt x="1052930" y="53912"/>
                    <a:pt x="1039404" y="52483"/>
                  </a:cubicBezTo>
                  <a:close/>
                </a:path>
              </a:pathLst>
            </a:custGeom>
            <a:solidFill>
              <a:srgbClr val="FF9F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4F2A6CB-FE29-ECDF-03CB-A998D4A56927}"/>
                </a:ext>
              </a:extLst>
            </p:cNvPr>
            <p:cNvSpPr/>
            <p:nvPr/>
          </p:nvSpPr>
          <p:spPr>
            <a:xfrm>
              <a:off x="3576380" y="4693810"/>
              <a:ext cx="1067693" cy="304444"/>
            </a:xfrm>
            <a:custGeom>
              <a:avLst/>
              <a:gdLst>
                <a:gd name="connsiteX0" fmla="*/ 1011050 w 1067693"/>
                <a:gd name="connsiteY0" fmla="*/ 13350 h 304444"/>
                <a:gd name="connsiteX1" fmla="*/ 843410 w 1067693"/>
                <a:gd name="connsiteY1" fmla="*/ 5730 h 304444"/>
                <a:gd name="connsiteX2" fmla="*/ 657577 w 1067693"/>
                <a:gd name="connsiteY2" fmla="*/ 25160 h 304444"/>
                <a:gd name="connsiteX3" fmla="*/ 533847 w 1067693"/>
                <a:gd name="connsiteY3" fmla="*/ 31733 h 304444"/>
                <a:gd name="connsiteX4" fmla="*/ 410118 w 1067693"/>
                <a:gd name="connsiteY4" fmla="*/ 25160 h 304444"/>
                <a:gd name="connsiteX5" fmla="*/ 224285 w 1067693"/>
                <a:gd name="connsiteY5" fmla="*/ 5730 h 304444"/>
                <a:gd name="connsiteX6" fmla="*/ 56645 w 1067693"/>
                <a:gd name="connsiteY6" fmla="*/ 13350 h 304444"/>
                <a:gd name="connsiteX7" fmla="*/ 23403 w 1067693"/>
                <a:gd name="connsiteY7" fmla="*/ 161749 h 304444"/>
                <a:gd name="connsiteX8" fmla="*/ 318868 w 1067693"/>
                <a:gd name="connsiteY8" fmla="*/ 289670 h 304444"/>
                <a:gd name="connsiteX9" fmla="*/ 533752 w 1067693"/>
                <a:gd name="connsiteY9" fmla="*/ 303767 h 304444"/>
                <a:gd name="connsiteX10" fmla="*/ 748636 w 1067693"/>
                <a:gd name="connsiteY10" fmla="*/ 289670 h 304444"/>
                <a:gd name="connsiteX11" fmla="*/ 1044102 w 1067693"/>
                <a:gd name="connsiteY11" fmla="*/ 161749 h 304444"/>
                <a:gd name="connsiteX12" fmla="*/ 1011050 w 1067693"/>
                <a:gd name="connsiteY12" fmla="*/ 13350 h 3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7693" h="304444">
                  <a:moveTo>
                    <a:pt x="1011050" y="13350"/>
                  </a:moveTo>
                  <a:cubicBezTo>
                    <a:pt x="959425" y="-7415"/>
                    <a:pt x="897512" y="1062"/>
                    <a:pt x="843410" y="5730"/>
                  </a:cubicBezTo>
                  <a:cubicBezTo>
                    <a:pt x="781402" y="11064"/>
                    <a:pt x="719585" y="19541"/>
                    <a:pt x="657577" y="25160"/>
                  </a:cubicBezTo>
                  <a:cubicBezTo>
                    <a:pt x="616620" y="28875"/>
                    <a:pt x="575186" y="31828"/>
                    <a:pt x="533847" y="31733"/>
                  </a:cubicBezTo>
                  <a:cubicBezTo>
                    <a:pt x="492509" y="31733"/>
                    <a:pt x="451075" y="28875"/>
                    <a:pt x="410118" y="25160"/>
                  </a:cubicBezTo>
                  <a:cubicBezTo>
                    <a:pt x="348110" y="19541"/>
                    <a:pt x="286293" y="11064"/>
                    <a:pt x="224285" y="5730"/>
                  </a:cubicBezTo>
                  <a:cubicBezTo>
                    <a:pt x="170278" y="1062"/>
                    <a:pt x="108366" y="-7415"/>
                    <a:pt x="56645" y="13350"/>
                  </a:cubicBezTo>
                  <a:cubicBezTo>
                    <a:pt x="-6220" y="38591"/>
                    <a:pt x="-15936" y="111362"/>
                    <a:pt x="23403" y="161749"/>
                  </a:cubicBezTo>
                  <a:cubicBezTo>
                    <a:pt x="89220" y="246141"/>
                    <a:pt x="219808" y="271763"/>
                    <a:pt x="318868" y="289670"/>
                  </a:cubicBezTo>
                  <a:cubicBezTo>
                    <a:pt x="390496" y="301576"/>
                    <a:pt x="462124" y="306339"/>
                    <a:pt x="533752" y="303767"/>
                  </a:cubicBezTo>
                  <a:cubicBezTo>
                    <a:pt x="605380" y="306339"/>
                    <a:pt x="677008" y="301576"/>
                    <a:pt x="748636" y="289670"/>
                  </a:cubicBezTo>
                  <a:cubicBezTo>
                    <a:pt x="847792" y="271858"/>
                    <a:pt x="978284" y="246236"/>
                    <a:pt x="1044102" y="161749"/>
                  </a:cubicBezTo>
                  <a:cubicBezTo>
                    <a:pt x="1083726" y="111362"/>
                    <a:pt x="1073915" y="38591"/>
                    <a:pt x="1011050" y="1335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6DABBA6-EF43-0B46-2F87-C7582D442FA6}"/>
                </a:ext>
              </a:extLst>
            </p:cNvPr>
            <p:cNvSpPr/>
            <p:nvPr/>
          </p:nvSpPr>
          <p:spPr>
            <a:xfrm>
              <a:off x="3784631" y="4550116"/>
              <a:ext cx="651475" cy="362406"/>
            </a:xfrm>
            <a:custGeom>
              <a:avLst/>
              <a:gdLst>
                <a:gd name="connsiteX0" fmla="*/ 649447 w 651475"/>
                <a:gd name="connsiteY0" fmla="*/ 243244 h 362406"/>
                <a:gd name="connsiteX1" fmla="*/ 442373 w 651475"/>
                <a:gd name="connsiteY1" fmla="*/ 26360 h 362406"/>
                <a:gd name="connsiteX2" fmla="*/ 141479 w 651475"/>
                <a:gd name="connsiteY2" fmla="*/ 66746 h 362406"/>
                <a:gd name="connsiteX3" fmla="*/ 2032 w 651475"/>
                <a:gd name="connsiteY3" fmla="*/ 243244 h 362406"/>
                <a:gd name="connsiteX4" fmla="*/ 56706 w 651475"/>
                <a:gd name="connsiteY4" fmla="*/ 306967 h 362406"/>
                <a:gd name="connsiteX5" fmla="*/ 135382 w 651475"/>
                <a:gd name="connsiteY5" fmla="*/ 338780 h 362406"/>
                <a:gd name="connsiteX6" fmla="*/ 325787 w 651475"/>
                <a:gd name="connsiteY6" fmla="*/ 362402 h 362406"/>
                <a:gd name="connsiteX7" fmla="*/ 516192 w 651475"/>
                <a:gd name="connsiteY7" fmla="*/ 338780 h 362406"/>
                <a:gd name="connsiteX8" fmla="*/ 594773 w 651475"/>
                <a:gd name="connsiteY8" fmla="*/ 306967 h 362406"/>
                <a:gd name="connsiteX9" fmla="*/ 649447 w 651475"/>
                <a:gd name="connsiteY9" fmla="*/ 243244 h 36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475" h="362406">
                  <a:moveTo>
                    <a:pt x="649447" y="243244"/>
                  </a:moveTo>
                  <a:cubicBezTo>
                    <a:pt x="608204" y="150757"/>
                    <a:pt x="535052" y="68937"/>
                    <a:pt x="442373" y="26360"/>
                  </a:cubicBezTo>
                  <a:cubicBezTo>
                    <a:pt x="337408" y="-21836"/>
                    <a:pt x="232728" y="-1358"/>
                    <a:pt x="141479" y="66746"/>
                  </a:cubicBezTo>
                  <a:cubicBezTo>
                    <a:pt x="80899" y="111990"/>
                    <a:pt x="32703" y="174188"/>
                    <a:pt x="2032" y="243244"/>
                  </a:cubicBezTo>
                  <a:cubicBezTo>
                    <a:pt x="-10445" y="271248"/>
                    <a:pt x="37846" y="295918"/>
                    <a:pt x="56706" y="306967"/>
                  </a:cubicBezTo>
                  <a:cubicBezTo>
                    <a:pt x="80995" y="321254"/>
                    <a:pt x="108427" y="330779"/>
                    <a:pt x="135382" y="338780"/>
                  </a:cubicBezTo>
                  <a:cubicBezTo>
                    <a:pt x="196628" y="356878"/>
                    <a:pt x="262160" y="362593"/>
                    <a:pt x="325787" y="362402"/>
                  </a:cubicBezTo>
                  <a:cubicBezTo>
                    <a:pt x="389414" y="362593"/>
                    <a:pt x="454946" y="356878"/>
                    <a:pt x="516192" y="338780"/>
                  </a:cubicBezTo>
                  <a:cubicBezTo>
                    <a:pt x="543148" y="330779"/>
                    <a:pt x="570485" y="321254"/>
                    <a:pt x="594773" y="306967"/>
                  </a:cubicBezTo>
                  <a:cubicBezTo>
                    <a:pt x="613538" y="296013"/>
                    <a:pt x="661924" y="271248"/>
                    <a:pt x="649447" y="243244"/>
                  </a:cubicBezTo>
                  <a:close/>
                </a:path>
              </a:pathLst>
            </a:custGeom>
            <a:solidFill>
              <a:srgbClr val="FDDD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5E7A688-8D0F-6E07-7CFA-2CA1CFE4225A}"/>
                </a:ext>
              </a:extLst>
            </p:cNvPr>
            <p:cNvSpPr/>
            <p:nvPr/>
          </p:nvSpPr>
          <p:spPr>
            <a:xfrm>
              <a:off x="3591020" y="4711541"/>
              <a:ext cx="1053044" cy="286808"/>
            </a:xfrm>
            <a:custGeom>
              <a:avLst/>
              <a:gdLst>
                <a:gd name="connsiteX0" fmla="*/ 1005554 w 1053044"/>
                <a:gd name="connsiteY0" fmla="*/ 0 h 286808"/>
                <a:gd name="connsiteX1" fmla="*/ 987838 w 1053044"/>
                <a:gd name="connsiteY1" fmla="*/ 97250 h 286808"/>
                <a:gd name="connsiteX2" fmla="*/ 692277 w 1053044"/>
                <a:gd name="connsiteY2" fmla="*/ 225171 h 286808"/>
                <a:gd name="connsiteX3" fmla="*/ 477393 w 1053044"/>
                <a:gd name="connsiteY3" fmla="*/ 239268 h 286808"/>
                <a:gd name="connsiteX4" fmla="*/ 262509 w 1053044"/>
                <a:gd name="connsiteY4" fmla="*/ 225171 h 286808"/>
                <a:gd name="connsiteX5" fmla="*/ 0 w 1053044"/>
                <a:gd name="connsiteY5" fmla="*/ 130683 h 286808"/>
                <a:gd name="connsiteX6" fmla="*/ 8858 w 1053044"/>
                <a:gd name="connsiteY6" fmla="*/ 144113 h 286808"/>
                <a:gd name="connsiteX7" fmla="*/ 304324 w 1053044"/>
                <a:gd name="connsiteY7" fmla="*/ 272034 h 286808"/>
                <a:gd name="connsiteX8" fmla="*/ 519208 w 1053044"/>
                <a:gd name="connsiteY8" fmla="*/ 286131 h 286808"/>
                <a:gd name="connsiteX9" fmla="*/ 734092 w 1053044"/>
                <a:gd name="connsiteY9" fmla="*/ 272034 h 286808"/>
                <a:gd name="connsiteX10" fmla="*/ 1029557 w 1053044"/>
                <a:gd name="connsiteY10" fmla="*/ 144113 h 286808"/>
                <a:gd name="connsiteX11" fmla="*/ 1005554 w 1053044"/>
                <a:gd name="connsiteY11" fmla="*/ 0 h 2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3044" h="286808">
                  <a:moveTo>
                    <a:pt x="1005554" y="0"/>
                  </a:moveTo>
                  <a:cubicBezTo>
                    <a:pt x="1016889" y="30766"/>
                    <a:pt x="1010793" y="67818"/>
                    <a:pt x="987838" y="97250"/>
                  </a:cubicBezTo>
                  <a:cubicBezTo>
                    <a:pt x="922020" y="181642"/>
                    <a:pt x="791432" y="207264"/>
                    <a:pt x="692277" y="225171"/>
                  </a:cubicBezTo>
                  <a:cubicBezTo>
                    <a:pt x="620649" y="237077"/>
                    <a:pt x="549021" y="241840"/>
                    <a:pt x="477393" y="239268"/>
                  </a:cubicBezTo>
                  <a:cubicBezTo>
                    <a:pt x="405765" y="241840"/>
                    <a:pt x="334137" y="237077"/>
                    <a:pt x="262509" y="225171"/>
                  </a:cubicBezTo>
                  <a:cubicBezTo>
                    <a:pt x="177927" y="209931"/>
                    <a:pt x="70580" y="188881"/>
                    <a:pt x="0" y="130683"/>
                  </a:cubicBezTo>
                  <a:cubicBezTo>
                    <a:pt x="2572" y="135255"/>
                    <a:pt x="5524" y="139827"/>
                    <a:pt x="8858" y="144113"/>
                  </a:cubicBezTo>
                  <a:cubicBezTo>
                    <a:pt x="74676" y="228505"/>
                    <a:pt x="205264" y="254127"/>
                    <a:pt x="304324" y="272034"/>
                  </a:cubicBezTo>
                  <a:cubicBezTo>
                    <a:pt x="375952" y="283941"/>
                    <a:pt x="447580" y="288703"/>
                    <a:pt x="519208" y="286131"/>
                  </a:cubicBezTo>
                  <a:cubicBezTo>
                    <a:pt x="590836" y="288703"/>
                    <a:pt x="662464" y="283941"/>
                    <a:pt x="734092" y="272034"/>
                  </a:cubicBezTo>
                  <a:cubicBezTo>
                    <a:pt x="833247" y="254223"/>
                    <a:pt x="963739" y="228600"/>
                    <a:pt x="1029557" y="144113"/>
                  </a:cubicBezTo>
                  <a:cubicBezTo>
                    <a:pt x="1067086" y="96203"/>
                    <a:pt x="1060037" y="28289"/>
                    <a:pt x="1005554" y="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8D0050E8-C2F0-2621-A33C-9C282ED37F15}"/>
                </a:ext>
              </a:extLst>
            </p:cNvPr>
            <p:cNvSpPr/>
            <p:nvPr/>
          </p:nvSpPr>
          <p:spPr>
            <a:xfrm>
              <a:off x="3800284" y="4581143"/>
              <a:ext cx="635822" cy="331379"/>
            </a:xfrm>
            <a:custGeom>
              <a:avLst/>
              <a:gdLst>
                <a:gd name="connsiteX0" fmla="*/ 633793 w 635822"/>
                <a:gd name="connsiteY0" fmla="*/ 212217 h 331379"/>
                <a:gd name="connsiteX1" fmla="*/ 436245 w 635822"/>
                <a:gd name="connsiteY1" fmla="*/ 0 h 331379"/>
                <a:gd name="connsiteX2" fmla="*/ 573310 w 635822"/>
                <a:gd name="connsiteY2" fmla="*/ 174688 h 331379"/>
                <a:gd name="connsiteX3" fmla="*/ 518636 w 635822"/>
                <a:gd name="connsiteY3" fmla="*/ 238411 h 331379"/>
                <a:gd name="connsiteX4" fmla="*/ 440055 w 635822"/>
                <a:gd name="connsiteY4" fmla="*/ 270224 h 331379"/>
                <a:gd name="connsiteX5" fmla="*/ 249650 w 635822"/>
                <a:gd name="connsiteY5" fmla="*/ 293942 h 331379"/>
                <a:gd name="connsiteX6" fmla="*/ 59246 w 635822"/>
                <a:gd name="connsiteY6" fmla="*/ 270224 h 331379"/>
                <a:gd name="connsiteX7" fmla="*/ 0 w 635822"/>
                <a:gd name="connsiteY7" fmla="*/ 248603 h 331379"/>
                <a:gd name="connsiteX8" fmla="*/ 41053 w 635822"/>
                <a:gd name="connsiteY8" fmla="*/ 275939 h 331379"/>
                <a:gd name="connsiteX9" fmla="*/ 119729 w 635822"/>
                <a:gd name="connsiteY9" fmla="*/ 307753 h 331379"/>
                <a:gd name="connsiteX10" fmla="*/ 310134 w 635822"/>
                <a:gd name="connsiteY10" fmla="*/ 331375 h 331379"/>
                <a:gd name="connsiteX11" fmla="*/ 500539 w 635822"/>
                <a:gd name="connsiteY11" fmla="*/ 307753 h 331379"/>
                <a:gd name="connsiteX12" fmla="*/ 579120 w 635822"/>
                <a:gd name="connsiteY12" fmla="*/ 275939 h 331379"/>
                <a:gd name="connsiteX13" fmla="*/ 633793 w 635822"/>
                <a:gd name="connsiteY13" fmla="*/ 212217 h 33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5822" h="331379">
                  <a:moveTo>
                    <a:pt x="633793" y="212217"/>
                  </a:moveTo>
                  <a:cubicBezTo>
                    <a:pt x="593979" y="122968"/>
                    <a:pt x="524447" y="43720"/>
                    <a:pt x="436245" y="0"/>
                  </a:cubicBezTo>
                  <a:cubicBezTo>
                    <a:pt x="495776" y="45053"/>
                    <a:pt x="543211" y="106966"/>
                    <a:pt x="573310" y="174688"/>
                  </a:cubicBezTo>
                  <a:cubicBezTo>
                    <a:pt x="585788" y="202692"/>
                    <a:pt x="537400" y="227362"/>
                    <a:pt x="518636" y="238411"/>
                  </a:cubicBezTo>
                  <a:cubicBezTo>
                    <a:pt x="494347" y="252698"/>
                    <a:pt x="466915" y="262223"/>
                    <a:pt x="440055" y="270224"/>
                  </a:cubicBezTo>
                  <a:cubicBezTo>
                    <a:pt x="378809" y="288322"/>
                    <a:pt x="313277" y="294037"/>
                    <a:pt x="249650" y="293942"/>
                  </a:cubicBezTo>
                  <a:cubicBezTo>
                    <a:pt x="186023" y="294037"/>
                    <a:pt x="120491" y="288322"/>
                    <a:pt x="59246" y="270224"/>
                  </a:cubicBezTo>
                  <a:cubicBezTo>
                    <a:pt x="39338" y="264319"/>
                    <a:pt x="19050" y="257556"/>
                    <a:pt x="0" y="248603"/>
                  </a:cubicBezTo>
                  <a:cubicBezTo>
                    <a:pt x="13049" y="260509"/>
                    <a:pt x="31147" y="270129"/>
                    <a:pt x="41053" y="275939"/>
                  </a:cubicBezTo>
                  <a:cubicBezTo>
                    <a:pt x="65341" y="290227"/>
                    <a:pt x="92773" y="299752"/>
                    <a:pt x="119729" y="307753"/>
                  </a:cubicBezTo>
                  <a:cubicBezTo>
                    <a:pt x="180975" y="325850"/>
                    <a:pt x="246507" y="331566"/>
                    <a:pt x="310134" y="331375"/>
                  </a:cubicBezTo>
                  <a:cubicBezTo>
                    <a:pt x="373761" y="331566"/>
                    <a:pt x="439293" y="325850"/>
                    <a:pt x="500539" y="307753"/>
                  </a:cubicBezTo>
                  <a:cubicBezTo>
                    <a:pt x="527494" y="299752"/>
                    <a:pt x="554831" y="290227"/>
                    <a:pt x="579120" y="275939"/>
                  </a:cubicBezTo>
                  <a:cubicBezTo>
                    <a:pt x="597884" y="264986"/>
                    <a:pt x="646271" y="240221"/>
                    <a:pt x="633793" y="212217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EA3DBA6-42D7-3831-CC65-BD7F9C1C3B81}"/>
                </a:ext>
              </a:extLst>
            </p:cNvPr>
            <p:cNvSpPr/>
            <p:nvPr/>
          </p:nvSpPr>
          <p:spPr>
            <a:xfrm>
              <a:off x="3684079" y="5087302"/>
              <a:ext cx="852392" cy="207311"/>
            </a:xfrm>
            <a:custGeom>
              <a:avLst/>
              <a:gdLst>
                <a:gd name="connsiteX0" fmla="*/ 840200 w 852392"/>
                <a:gd name="connsiteY0" fmla="*/ 12859 h 207311"/>
                <a:gd name="connsiteX1" fmla="*/ 462153 w 852392"/>
                <a:gd name="connsiteY1" fmla="*/ 140875 h 207311"/>
                <a:gd name="connsiteX2" fmla="*/ 426244 w 852392"/>
                <a:gd name="connsiteY2" fmla="*/ 141447 h 207311"/>
                <a:gd name="connsiteX3" fmla="*/ 390335 w 852392"/>
                <a:gd name="connsiteY3" fmla="*/ 140875 h 207311"/>
                <a:gd name="connsiteX4" fmla="*/ 12192 w 852392"/>
                <a:gd name="connsiteY4" fmla="*/ 12859 h 207311"/>
                <a:gd name="connsiteX5" fmla="*/ 0 w 852392"/>
                <a:gd name="connsiteY5" fmla="*/ 0 h 207311"/>
                <a:gd name="connsiteX6" fmla="*/ 57436 w 852392"/>
                <a:gd name="connsiteY6" fmla="*/ 92774 h 207311"/>
                <a:gd name="connsiteX7" fmla="*/ 394240 w 852392"/>
                <a:gd name="connsiteY7" fmla="*/ 206788 h 207311"/>
                <a:gd name="connsiteX8" fmla="*/ 426148 w 852392"/>
                <a:gd name="connsiteY8" fmla="*/ 207264 h 207311"/>
                <a:gd name="connsiteX9" fmla="*/ 458153 w 852392"/>
                <a:gd name="connsiteY9" fmla="*/ 206788 h 207311"/>
                <a:gd name="connsiteX10" fmla="*/ 794956 w 852392"/>
                <a:gd name="connsiteY10" fmla="*/ 92774 h 207311"/>
                <a:gd name="connsiteX11" fmla="*/ 852392 w 852392"/>
                <a:gd name="connsiteY11" fmla="*/ 0 h 207311"/>
                <a:gd name="connsiteX12" fmla="*/ 840200 w 852392"/>
                <a:gd name="connsiteY12" fmla="*/ 12859 h 20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392" h="207311">
                  <a:moveTo>
                    <a:pt x="840200" y="12859"/>
                  </a:moveTo>
                  <a:cubicBezTo>
                    <a:pt x="743426" y="104490"/>
                    <a:pt x="590550" y="134493"/>
                    <a:pt x="462153" y="140875"/>
                  </a:cubicBezTo>
                  <a:cubicBezTo>
                    <a:pt x="450152" y="141447"/>
                    <a:pt x="438245" y="141542"/>
                    <a:pt x="426244" y="141447"/>
                  </a:cubicBezTo>
                  <a:cubicBezTo>
                    <a:pt x="414338" y="141542"/>
                    <a:pt x="402336" y="141447"/>
                    <a:pt x="390335" y="140875"/>
                  </a:cubicBezTo>
                  <a:cubicBezTo>
                    <a:pt x="261842" y="134493"/>
                    <a:pt x="109061" y="104490"/>
                    <a:pt x="12192" y="12859"/>
                  </a:cubicBezTo>
                  <a:cubicBezTo>
                    <a:pt x="7906" y="8763"/>
                    <a:pt x="3810" y="4477"/>
                    <a:pt x="0" y="0"/>
                  </a:cubicBezTo>
                  <a:cubicBezTo>
                    <a:pt x="13621" y="34576"/>
                    <a:pt x="30480" y="67342"/>
                    <a:pt x="57436" y="92774"/>
                  </a:cubicBezTo>
                  <a:cubicBezTo>
                    <a:pt x="143637" y="174403"/>
                    <a:pt x="279845" y="201168"/>
                    <a:pt x="394240" y="206788"/>
                  </a:cubicBezTo>
                  <a:cubicBezTo>
                    <a:pt x="404908" y="207359"/>
                    <a:pt x="415576" y="207359"/>
                    <a:pt x="426148" y="207264"/>
                  </a:cubicBezTo>
                  <a:cubicBezTo>
                    <a:pt x="436817" y="207359"/>
                    <a:pt x="447485" y="207264"/>
                    <a:pt x="458153" y="206788"/>
                  </a:cubicBezTo>
                  <a:cubicBezTo>
                    <a:pt x="572548" y="201168"/>
                    <a:pt x="708755" y="174403"/>
                    <a:pt x="794956" y="92774"/>
                  </a:cubicBezTo>
                  <a:cubicBezTo>
                    <a:pt x="821912" y="67246"/>
                    <a:pt x="838676" y="34480"/>
                    <a:pt x="852392" y="0"/>
                  </a:cubicBezTo>
                  <a:cubicBezTo>
                    <a:pt x="848582" y="4382"/>
                    <a:pt x="844582" y="8763"/>
                    <a:pt x="840200" y="12859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D897B39-37F1-8DDB-84C3-3223B655B7B8}"/>
                </a:ext>
              </a:extLst>
            </p:cNvPr>
            <p:cNvSpPr/>
            <p:nvPr/>
          </p:nvSpPr>
          <p:spPr>
            <a:xfrm>
              <a:off x="3890892" y="4595610"/>
              <a:ext cx="175107" cy="127379"/>
            </a:xfrm>
            <a:custGeom>
              <a:avLst/>
              <a:gdLst>
                <a:gd name="connsiteX0" fmla="*/ 28550 w 175107"/>
                <a:gd name="connsiteY0" fmla="*/ 122789 h 127379"/>
                <a:gd name="connsiteX1" fmla="*/ 155137 w 175107"/>
                <a:gd name="connsiteY1" fmla="*/ 53828 h 127379"/>
                <a:gd name="connsiteX2" fmla="*/ 174283 w 175107"/>
                <a:gd name="connsiteY2" fmla="*/ 34682 h 127379"/>
                <a:gd name="connsiteX3" fmla="*/ 174283 w 175107"/>
                <a:gd name="connsiteY3" fmla="*/ 20109 h 127379"/>
                <a:gd name="connsiteX4" fmla="*/ 147803 w 175107"/>
                <a:gd name="connsiteY4" fmla="*/ 12 h 127379"/>
                <a:gd name="connsiteX5" fmla="*/ 4642 w 175107"/>
                <a:gd name="connsiteY5" fmla="*/ 98786 h 127379"/>
                <a:gd name="connsiteX6" fmla="*/ 28550 w 175107"/>
                <a:gd name="connsiteY6" fmla="*/ 122789 h 127379"/>
                <a:gd name="connsiteX7" fmla="*/ 28550 w 175107"/>
                <a:gd name="connsiteY7" fmla="*/ 122789 h 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107" h="127379">
                  <a:moveTo>
                    <a:pt x="28550" y="122789"/>
                  </a:moveTo>
                  <a:cubicBezTo>
                    <a:pt x="66269" y="90975"/>
                    <a:pt x="106465" y="64115"/>
                    <a:pt x="155137" y="53828"/>
                  </a:cubicBezTo>
                  <a:cubicBezTo>
                    <a:pt x="163710" y="52018"/>
                    <a:pt x="172568" y="43446"/>
                    <a:pt x="174283" y="34682"/>
                  </a:cubicBezTo>
                  <a:cubicBezTo>
                    <a:pt x="175235" y="29539"/>
                    <a:pt x="175521" y="25348"/>
                    <a:pt x="174283" y="20109"/>
                  </a:cubicBezTo>
                  <a:cubicBezTo>
                    <a:pt x="171425" y="8679"/>
                    <a:pt x="159804" y="-369"/>
                    <a:pt x="147803" y="12"/>
                  </a:cubicBezTo>
                  <a:cubicBezTo>
                    <a:pt x="83414" y="2202"/>
                    <a:pt x="42742" y="53732"/>
                    <a:pt x="4642" y="98786"/>
                  </a:cubicBezTo>
                  <a:cubicBezTo>
                    <a:pt x="-9550" y="115550"/>
                    <a:pt x="11786" y="136886"/>
                    <a:pt x="28550" y="122789"/>
                  </a:cubicBezTo>
                  <a:lnTo>
                    <a:pt x="28550" y="122789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BBDC099-7F0D-C487-C16A-CD921D8C1C4E}"/>
                </a:ext>
              </a:extLst>
            </p:cNvPr>
            <p:cNvSpPr/>
            <p:nvPr/>
          </p:nvSpPr>
          <p:spPr>
            <a:xfrm>
              <a:off x="3688491" y="4956758"/>
              <a:ext cx="68959" cy="152723"/>
            </a:xfrm>
            <a:custGeom>
              <a:avLst/>
              <a:gdLst>
                <a:gd name="connsiteX0" fmla="*/ 446 w 68959"/>
                <a:gd name="connsiteY0" fmla="*/ 11577 h 152723"/>
                <a:gd name="connsiteX1" fmla="*/ 44832 w 68959"/>
                <a:gd name="connsiteY1" fmla="*/ 145880 h 152723"/>
                <a:gd name="connsiteX2" fmla="*/ 68835 w 68959"/>
                <a:gd name="connsiteY2" fmla="*/ 135783 h 152723"/>
                <a:gd name="connsiteX3" fmla="*/ 18924 w 68959"/>
                <a:gd name="connsiteY3" fmla="*/ 6434 h 152723"/>
                <a:gd name="connsiteX4" fmla="*/ 446 w 68959"/>
                <a:gd name="connsiteY4" fmla="*/ 11577 h 152723"/>
                <a:gd name="connsiteX5" fmla="*/ 446 w 68959"/>
                <a:gd name="connsiteY5" fmla="*/ 11577 h 15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59" h="152723">
                  <a:moveTo>
                    <a:pt x="446" y="11577"/>
                  </a:moveTo>
                  <a:cubicBezTo>
                    <a:pt x="12733" y="56440"/>
                    <a:pt x="23877" y="104065"/>
                    <a:pt x="44832" y="145880"/>
                  </a:cubicBezTo>
                  <a:cubicBezTo>
                    <a:pt x="52166" y="160453"/>
                    <a:pt x="70645" y="149213"/>
                    <a:pt x="68835" y="135783"/>
                  </a:cubicBezTo>
                  <a:cubicBezTo>
                    <a:pt x="62644" y="89873"/>
                    <a:pt x="36069" y="48534"/>
                    <a:pt x="18924" y="6434"/>
                  </a:cubicBezTo>
                  <a:cubicBezTo>
                    <a:pt x="14352" y="-4520"/>
                    <a:pt x="-2983" y="-615"/>
                    <a:pt x="446" y="11577"/>
                  </a:cubicBezTo>
                  <a:lnTo>
                    <a:pt x="446" y="11577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F6E3A944-1AFE-1331-5D88-C82976EE689A}"/>
                </a:ext>
              </a:extLst>
            </p:cNvPr>
            <p:cNvSpPr/>
            <p:nvPr/>
          </p:nvSpPr>
          <p:spPr>
            <a:xfrm>
              <a:off x="3623502" y="4728378"/>
              <a:ext cx="32513" cy="42418"/>
            </a:xfrm>
            <a:custGeom>
              <a:avLst/>
              <a:gdLst>
                <a:gd name="connsiteX0" fmla="*/ 17715 w 32513"/>
                <a:gd name="connsiteY0" fmla="*/ 37550 h 42418"/>
                <a:gd name="connsiteX1" fmla="*/ 31431 w 32513"/>
                <a:gd name="connsiteY1" fmla="*/ 14119 h 42418"/>
                <a:gd name="connsiteX2" fmla="*/ 15334 w 32513"/>
                <a:gd name="connsiteY2" fmla="*/ 4689 h 42418"/>
                <a:gd name="connsiteX3" fmla="*/ 1142 w 32513"/>
                <a:gd name="connsiteY3" fmla="*/ 27835 h 42418"/>
                <a:gd name="connsiteX4" fmla="*/ 17715 w 32513"/>
                <a:gd name="connsiteY4" fmla="*/ 37550 h 42418"/>
                <a:gd name="connsiteX5" fmla="*/ 17715 w 32513"/>
                <a:gd name="connsiteY5" fmla="*/ 37550 h 4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13" h="42418">
                  <a:moveTo>
                    <a:pt x="17715" y="37550"/>
                  </a:moveTo>
                  <a:cubicBezTo>
                    <a:pt x="21811" y="29454"/>
                    <a:pt x="27335" y="22215"/>
                    <a:pt x="31431" y="14119"/>
                  </a:cubicBezTo>
                  <a:cubicBezTo>
                    <a:pt x="36765" y="3451"/>
                    <a:pt x="20953" y="-5979"/>
                    <a:pt x="15334" y="4689"/>
                  </a:cubicBezTo>
                  <a:cubicBezTo>
                    <a:pt x="11143" y="12690"/>
                    <a:pt x="5428" y="19834"/>
                    <a:pt x="1142" y="27835"/>
                  </a:cubicBezTo>
                  <a:cubicBezTo>
                    <a:pt x="-4478" y="38884"/>
                    <a:pt x="12191" y="48599"/>
                    <a:pt x="17715" y="37550"/>
                  </a:cubicBezTo>
                  <a:lnTo>
                    <a:pt x="17715" y="37550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3" name="图形 2">
            <a:extLst>
              <a:ext uri="{FF2B5EF4-FFF2-40B4-BE49-F238E27FC236}">
                <a16:creationId xmlns:a16="http://schemas.microsoft.com/office/drawing/2014/main" id="{E7619975-DCB4-2997-AFE8-49ABDE7A81FF}"/>
              </a:ext>
            </a:extLst>
          </p:cNvPr>
          <p:cNvGrpSpPr/>
          <p:nvPr/>
        </p:nvGrpSpPr>
        <p:grpSpPr>
          <a:xfrm>
            <a:off x="10096192" y="232454"/>
            <a:ext cx="1507021" cy="4160430"/>
            <a:chOff x="-13" y="-51"/>
            <a:chExt cx="917653" cy="2533362"/>
          </a:xfrm>
        </p:grpSpPr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E6BF5CB2-8142-7DC1-3816-424F838677C1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36" name="图形 2">
                <a:extLst>
                  <a:ext uri="{FF2B5EF4-FFF2-40B4-BE49-F238E27FC236}">
                    <a16:creationId xmlns:a16="http://schemas.microsoft.com/office/drawing/2014/main" id="{E88FA9C9-F907-9403-D7CB-E6804D64942D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43" name="图形 2">
                  <a:extLst>
                    <a:ext uri="{FF2B5EF4-FFF2-40B4-BE49-F238E27FC236}">
                      <a16:creationId xmlns:a16="http://schemas.microsoft.com/office/drawing/2014/main" id="{D227C55C-3EEE-3080-3662-70055454BE03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60" name="图形 2">
                    <a:extLst>
                      <a:ext uri="{FF2B5EF4-FFF2-40B4-BE49-F238E27FC236}">
                        <a16:creationId xmlns:a16="http://schemas.microsoft.com/office/drawing/2014/main" id="{F1425A4E-1F99-75EB-AA35-005E0F1A10AE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63" name="图形 2">
                      <a:extLst>
                        <a:ext uri="{FF2B5EF4-FFF2-40B4-BE49-F238E27FC236}">
                          <a16:creationId xmlns:a16="http://schemas.microsoft.com/office/drawing/2014/main" id="{ECAB9C34-C03E-8FD0-93FB-38971AF939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165" name="任意多边形: 形状 164">
                        <a:extLst>
                          <a:ext uri="{FF2B5EF4-FFF2-40B4-BE49-F238E27FC236}">
                            <a16:creationId xmlns:a16="http://schemas.microsoft.com/office/drawing/2014/main" id="{33E2AF81-396B-2566-3D74-6F5A7CC706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6" name="图形 2">
                        <a:extLst>
                          <a:ext uri="{FF2B5EF4-FFF2-40B4-BE49-F238E27FC236}">
                            <a16:creationId xmlns:a16="http://schemas.microsoft.com/office/drawing/2014/main" id="{6A71D41B-32C1-727B-B698-6860C0DE04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7" name="任意多边形: 形状 166">
                          <a:extLst>
                            <a:ext uri="{FF2B5EF4-FFF2-40B4-BE49-F238E27FC236}">
                              <a16:creationId xmlns:a16="http://schemas.microsoft.com/office/drawing/2014/main" id="{299E569D-BB85-35E9-D3D3-AF9A22624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969092CE-9CF2-532D-5B3D-6B719DE90E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4" name="任意多边形: 形状 163">
                      <a:extLst>
                        <a:ext uri="{FF2B5EF4-FFF2-40B4-BE49-F238E27FC236}">
                          <a16:creationId xmlns:a16="http://schemas.microsoft.com/office/drawing/2014/main" id="{B2528043-7FAF-2D57-F8F0-1D476D6F2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80157E7D-7993-37AA-AB35-67FCCD56E5CC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1A550B7D-8EE5-F26E-0F7F-DC8666120B9F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图形 2">
                  <a:extLst>
                    <a:ext uri="{FF2B5EF4-FFF2-40B4-BE49-F238E27FC236}">
                      <a16:creationId xmlns:a16="http://schemas.microsoft.com/office/drawing/2014/main" id="{D050DFEA-7F09-012E-38EB-4611C2295811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51" name="图形 2">
                    <a:extLst>
                      <a:ext uri="{FF2B5EF4-FFF2-40B4-BE49-F238E27FC236}">
                        <a16:creationId xmlns:a16="http://schemas.microsoft.com/office/drawing/2014/main" id="{59CC09AC-2A1B-4108-78FE-CC93EE8D806A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54" name="图形 2">
                      <a:extLst>
                        <a:ext uri="{FF2B5EF4-FFF2-40B4-BE49-F238E27FC236}">
                          <a16:creationId xmlns:a16="http://schemas.microsoft.com/office/drawing/2014/main" id="{94F7EE03-0211-A7CB-A106-ABA8F28ADB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56" name="任意多边形: 形状 155">
                        <a:extLst>
                          <a:ext uri="{FF2B5EF4-FFF2-40B4-BE49-F238E27FC236}">
                            <a16:creationId xmlns:a16="http://schemas.microsoft.com/office/drawing/2014/main" id="{0B7FFF6F-A2E9-C234-F2B2-E2F0901129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7" name="图形 2">
                        <a:extLst>
                          <a:ext uri="{FF2B5EF4-FFF2-40B4-BE49-F238E27FC236}">
                            <a16:creationId xmlns:a16="http://schemas.microsoft.com/office/drawing/2014/main" id="{AD5A9684-1C9E-A28E-335F-8D05695793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8" name="任意多边形: 形状 157">
                          <a:extLst>
                            <a:ext uri="{FF2B5EF4-FFF2-40B4-BE49-F238E27FC236}">
                              <a16:creationId xmlns:a16="http://schemas.microsoft.com/office/drawing/2014/main" id="{0773C680-AC6C-C46B-13AE-AB4D9EB53F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0A27E5CF-1DC5-DB66-2B64-3167AF1ADA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F3B1D271-4F16-63EA-B4E4-C4E3B1668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742BF87F-A7D3-8A8A-CC8C-0DCA845DA74A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CEB8ABF4-9847-2A86-7B9C-572154AAC6E8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图形 2">
                  <a:extLst>
                    <a:ext uri="{FF2B5EF4-FFF2-40B4-BE49-F238E27FC236}">
                      <a16:creationId xmlns:a16="http://schemas.microsoft.com/office/drawing/2014/main" id="{B8C2DCC2-1073-10F3-A88B-019E28B76F56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42" name="图形 2">
                    <a:extLst>
                      <a:ext uri="{FF2B5EF4-FFF2-40B4-BE49-F238E27FC236}">
                        <a16:creationId xmlns:a16="http://schemas.microsoft.com/office/drawing/2014/main" id="{E45DB08B-4CBE-6402-B235-50F93A7DE353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45" name="图形 2">
                      <a:extLst>
                        <a:ext uri="{FF2B5EF4-FFF2-40B4-BE49-F238E27FC236}">
                          <a16:creationId xmlns:a16="http://schemas.microsoft.com/office/drawing/2014/main" id="{FF86C3F3-D1E4-CA2D-886F-A3E20CC6B7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47" name="任意多边形: 形状 146">
                        <a:extLst>
                          <a:ext uri="{FF2B5EF4-FFF2-40B4-BE49-F238E27FC236}">
                            <a16:creationId xmlns:a16="http://schemas.microsoft.com/office/drawing/2014/main" id="{08D48C5B-652B-16DD-C148-CB234C77B7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8" name="图形 2">
                        <a:extLst>
                          <a:ext uri="{FF2B5EF4-FFF2-40B4-BE49-F238E27FC236}">
                            <a16:creationId xmlns:a16="http://schemas.microsoft.com/office/drawing/2014/main" id="{ADB914A4-7B2E-36DD-89D0-4F87235AA1A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9" name="任意多边形: 形状 148">
                          <a:extLst>
                            <a:ext uri="{FF2B5EF4-FFF2-40B4-BE49-F238E27FC236}">
                              <a16:creationId xmlns:a16="http://schemas.microsoft.com/office/drawing/2014/main" id="{D5EDE7AA-679E-CA44-152D-02A3C47DEB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8D63A6DC-AB48-FE6B-BA39-38A06940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833C40B2-F107-B52E-FF6F-45CDDA8E8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86973B62-2540-27A5-DAFD-D78A2BA3E0FB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29FEC416-608A-B1A4-EF2A-6D94A9AEA1A9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" name="图形 2">
                  <a:extLst>
                    <a:ext uri="{FF2B5EF4-FFF2-40B4-BE49-F238E27FC236}">
                      <a16:creationId xmlns:a16="http://schemas.microsoft.com/office/drawing/2014/main" id="{00FF0E64-8E72-160B-74F1-EEB2B527F0D5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33" name="图形 2">
                    <a:extLst>
                      <a:ext uri="{FF2B5EF4-FFF2-40B4-BE49-F238E27FC236}">
                        <a16:creationId xmlns:a16="http://schemas.microsoft.com/office/drawing/2014/main" id="{CD49971D-D150-4BC1-01CB-7A32B4475863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36" name="图形 2">
                      <a:extLst>
                        <a:ext uri="{FF2B5EF4-FFF2-40B4-BE49-F238E27FC236}">
                          <a16:creationId xmlns:a16="http://schemas.microsoft.com/office/drawing/2014/main" id="{83882B87-A705-6D66-8907-79E9BB74DF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70F02582-409B-586C-5887-F59B0FBF96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9" name="图形 2">
                        <a:extLst>
                          <a:ext uri="{FF2B5EF4-FFF2-40B4-BE49-F238E27FC236}">
                            <a16:creationId xmlns:a16="http://schemas.microsoft.com/office/drawing/2014/main" id="{521B3E4F-7EE7-C339-9399-489D6F615FA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0" name="任意多边形: 形状 139">
                          <a:extLst>
                            <a:ext uri="{FF2B5EF4-FFF2-40B4-BE49-F238E27FC236}">
                              <a16:creationId xmlns:a16="http://schemas.microsoft.com/office/drawing/2014/main" id="{9FF88E5F-4659-8107-AE7F-515DEA7F18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F0AC1EA1-4B19-A821-F2E4-1514DD6CC2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7" name="任意多边形: 形状 136">
                      <a:extLst>
                        <a:ext uri="{FF2B5EF4-FFF2-40B4-BE49-F238E27FC236}">
                          <a16:creationId xmlns:a16="http://schemas.microsoft.com/office/drawing/2014/main" id="{828CEEF9-BDFC-5318-751E-FE3259E84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6764F66B-C909-0EDD-46FB-800ED9D86F83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6E9CB03C-B772-4E29-238A-DFC961B6CF06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7A00994B-2E41-001E-DB03-5FD6011C64C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1E147833-B568-8135-911D-831D1A0C7D1C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22413ABE-0F57-9D3C-AC75-F35D1BEB13B9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F8D8D723-D246-0BF0-1BCC-40E11148A333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6A0A4510-9A5C-8D3D-1957-BEBFED1486A3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2" name="图形 2">
                  <a:extLst>
                    <a:ext uri="{FF2B5EF4-FFF2-40B4-BE49-F238E27FC236}">
                      <a16:creationId xmlns:a16="http://schemas.microsoft.com/office/drawing/2014/main" id="{CA07D3EE-101A-BD76-1C11-38ED376508C1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24" name="图形 2">
                    <a:extLst>
                      <a:ext uri="{FF2B5EF4-FFF2-40B4-BE49-F238E27FC236}">
                        <a16:creationId xmlns:a16="http://schemas.microsoft.com/office/drawing/2014/main" id="{F4C9EC86-49E3-93C3-6C9E-F279BE607561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27" name="图形 2">
                      <a:extLst>
                        <a:ext uri="{FF2B5EF4-FFF2-40B4-BE49-F238E27FC236}">
                          <a16:creationId xmlns:a16="http://schemas.microsoft.com/office/drawing/2014/main" id="{066F10A3-0B53-5ABC-CA6F-F9EB32A7F9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59E6111C-5C10-1ADA-ABE0-1914B6F93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0" name="图形 2">
                        <a:extLst>
                          <a:ext uri="{FF2B5EF4-FFF2-40B4-BE49-F238E27FC236}">
                            <a16:creationId xmlns:a16="http://schemas.microsoft.com/office/drawing/2014/main" id="{D978CF1D-EF77-75B3-138C-85F261BB41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1" name="任意多边形: 形状 130">
                          <a:extLst>
                            <a:ext uri="{FF2B5EF4-FFF2-40B4-BE49-F238E27FC236}">
                              <a16:creationId xmlns:a16="http://schemas.microsoft.com/office/drawing/2014/main" id="{AF9B1200-92E6-8C0D-5524-85B28C8A57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0A3A754C-66ED-A1DF-A72A-30DDEF169E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B9D18705-0ADB-7A7F-C149-14F5C40EF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B17EF3CF-50EC-6A02-9CAB-82659588A42B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5C8FF453-7B94-A47E-D83E-D4E9F09204E1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" name="图形 2">
                  <a:extLst>
                    <a:ext uri="{FF2B5EF4-FFF2-40B4-BE49-F238E27FC236}">
                      <a16:creationId xmlns:a16="http://schemas.microsoft.com/office/drawing/2014/main" id="{15554215-4191-4638-1816-BB0A37D5756D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15" name="图形 2">
                    <a:extLst>
                      <a:ext uri="{FF2B5EF4-FFF2-40B4-BE49-F238E27FC236}">
                        <a16:creationId xmlns:a16="http://schemas.microsoft.com/office/drawing/2014/main" id="{CA366EE5-48D4-95C5-2EF0-F81464CAB1ED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18" name="图形 2">
                      <a:extLst>
                        <a:ext uri="{FF2B5EF4-FFF2-40B4-BE49-F238E27FC236}">
                          <a16:creationId xmlns:a16="http://schemas.microsoft.com/office/drawing/2014/main" id="{5F4A338D-829C-EFC7-6C50-77649413A7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6EAB76A9-55D2-D046-0469-D84A8EBBD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1" name="图形 2">
                        <a:extLst>
                          <a:ext uri="{FF2B5EF4-FFF2-40B4-BE49-F238E27FC236}">
                            <a16:creationId xmlns:a16="http://schemas.microsoft.com/office/drawing/2014/main" id="{9BCF271F-3044-C7D6-8004-59B1ADDEFE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2" name="任意多边形: 形状 121">
                          <a:extLst>
                            <a:ext uri="{FF2B5EF4-FFF2-40B4-BE49-F238E27FC236}">
                              <a16:creationId xmlns:a16="http://schemas.microsoft.com/office/drawing/2014/main" id="{05B98103-79E2-9EEC-9973-58865F5CF7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2C58DE4E-4401-6993-D28D-F898B9E752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9" name="任意多边形: 形状 118">
                      <a:extLst>
                        <a:ext uri="{FF2B5EF4-FFF2-40B4-BE49-F238E27FC236}">
                          <a16:creationId xmlns:a16="http://schemas.microsoft.com/office/drawing/2014/main" id="{FF9B7A12-F636-BF7E-4BAD-3F52EB8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81E34F77-B993-ED20-54BD-39C4D0F206BF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D0E2252D-5C81-FD53-D816-98B53DB605B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37C9D148-AB90-3538-390A-637B020EE1E7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5" name="图形 2">
                  <a:extLst>
                    <a:ext uri="{FF2B5EF4-FFF2-40B4-BE49-F238E27FC236}">
                      <a16:creationId xmlns:a16="http://schemas.microsoft.com/office/drawing/2014/main" id="{616D30E3-6AB5-0CB0-66CC-4904A1A9B7D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06" name="图形 2">
                    <a:extLst>
                      <a:ext uri="{FF2B5EF4-FFF2-40B4-BE49-F238E27FC236}">
                        <a16:creationId xmlns:a16="http://schemas.microsoft.com/office/drawing/2014/main" id="{24C5F930-8C0D-40AE-C9DE-DB74B3624A08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09" name="图形 2">
                      <a:extLst>
                        <a:ext uri="{FF2B5EF4-FFF2-40B4-BE49-F238E27FC236}">
                          <a16:creationId xmlns:a16="http://schemas.microsoft.com/office/drawing/2014/main" id="{5323EA83-C653-52F7-91AA-44778346F3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11" name="任意多边形: 形状 110">
                        <a:extLst>
                          <a:ext uri="{FF2B5EF4-FFF2-40B4-BE49-F238E27FC236}">
                            <a16:creationId xmlns:a16="http://schemas.microsoft.com/office/drawing/2014/main" id="{62EF0A59-B817-C9FF-B0FE-75027E669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2" name="图形 2">
                        <a:extLst>
                          <a:ext uri="{FF2B5EF4-FFF2-40B4-BE49-F238E27FC236}">
                            <a16:creationId xmlns:a16="http://schemas.microsoft.com/office/drawing/2014/main" id="{2D997F19-84EB-5E7E-3A24-17361E1B78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3" name="任意多边形: 形状 112">
                          <a:extLst>
                            <a:ext uri="{FF2B5EF4-FFF2-40B4-BE49-F238E27FC236}">
                              <a16:creationId xmlns:a16="http://schemas.microsoft.com/office/drawing/2014/main" id="{33AB346F-E04A-F304-185D-D287CFFDC7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F8A27FA4-7994-2954-E040-72FD81697B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0" name="任意多边形: 形状 109">
                      <a:extLst>
                        <a:ext uri="{FF2B5EF4-FFF2-40B4-BE49-F238E27FC236}">
                          <a16:creationId xmlns:a16="http://schemas.microsoft.com/office/drawing/2014/main" id="{B2F65E66-3CBC-439E-FFCB-00EE92222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0CBC3CD4-B0D4-11AD-9A39-27F5D8AAB820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07BDA998-B5A9-798E-C9A3-F9250415E68D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6" name="图形 2">
                  <a:extLst>
                    <a:ext uri="{FF2B5EF4-FFF2-40B4-BE49-F238E27FC236}">
                      <a16:creationId xmlns:a16="http://schemas.microsoft.com/office/drawing/2014/main" id="{83C14CBF-87CB-414B-D7CC-00ACFD2B0A60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97" name="图形 2">
                    <a:extLst>
                      <a:ext uri="{FF2B5EF4-FFF2-40B4-BE49-F238E27FC236}">
                        <a16:creationId xmlns:a16="http://schemas.microsoft.com/office/drawing/2014/main" id="{22B0A4A6-70BC-3F6E-F9F3-9192653E6F8F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00" name="图形 2">
                      <a:extLst>
                        <a:ext uri="{FF2B5EF4-FFF2-40B4-BE49-F238E27FC236}">
                          <a16:creationId xmlns:a16="http://schemas.microsoft.com/office/drawing/2014/main" id="{D5F73082-D9B8-48BD-5322-EF33292D84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02" name="任意多边形: 形状 101">
                        <a:extLst>
                          <a:ext uri="{FF2B5EF4-FFF2-40B4-BE49-F238E27FC236}">
                            <a16:creationId xmlns:a16="http://schemas.microsoft.com/office/drawing/2014/main" id="{07673776-9C83-DF47-882E-880C4FCC1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3" name="图形 2">
                        <a:extLst>
                          <a:ext uri="{FF2B5EF4-FFF2-40B4-BE49-F238E27FC236}">
                            <a16:creationId xmlns:a16="http://schemas.microsoft.com/office/drawing/2014/main" id="{D981EE7D-BA86-69C1-758D-C374D2AB3CC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4" name="任意多边形: 形状 103">
                          <a:extLst>
                            <a:ext uri="{FF2B5EF4-FFF2-40B4-BE49-F238E27FC236}">
                              <a16:creationId xmlns:a16="http://schemas.microsoft.com/office/drawing/2014/main" id="{5D8135AE-EC7B-155F-D8ED-7F50CCFBA8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69121A06-D369-75A1-885F-28E41E88F7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1" name="任意多边形: 形状 100">
                      <a:extLst>
                        <a:ext uri="{FF2B5EF4-FFF2-40B4-BE49-F238E27FC236}">
                          <a16:creationId xmlns:a16="http://schemas.microsoft.com/office/drawing/2014/main" id="{22021D22-05CD-2552-D821-3F1ABF9ED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97100A98-71A7-A269-2EB9-72CF625AEBF7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5C92F0D4-1ECD-43F0-A021-EDD2667776D3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" name="图形 2">
                  <a:extLst>
                    <a:ext uri="{FF2B5EF4-FFF2-40B4-BE49-F238E27FC236}">
                      <a16:creationId xmlns:a16="http://schemas.microsoft.com/office/drawing/2014/main" id="{AB5905DB-DAF2-6385-F7B7-343586F2A942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88" name="图形 2">
                    <a:extLst>
                      <a:ext uri="{FF2B5EF4-FFF2-40B4-BE49-F238E27FC236}">
                        <a16:creationId xmlns:a16="http://schemas.microsoft.com/office/drawing/2014/main" id="{4E45FBB0-BBA6-EE64-A5AB-A71D578485C3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91" name="图形 2">
                      <a:extLst>
                        <a:ext uri="{FF2B5EF4-FFF2-40B4-BE49-F238E27FC236}">
                          <a16:creationId xmlns:a16="http://schemas.microsoft.com/office/drawing/2014/main" id="{B7FB4D7A-3A8B-5846-8582-3970DA421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93" name="任意多边形: 形状 92">
                        <a:extLst>
                          <a:ext uri="{FF2B5EF4-FFF2-40B4-BE49-F238E27FC236}">
                            <a16:creationId xmlns:a16="http://schemas.microsoft.com/office/drawing/2014/main" id="{428F0C08-0343-07A4-0F6B-868380751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94" name="图形 2">
                        <a:extLst>
                          <a:ext uri="{FF2B5EF4-FFF2-40B4-BE49-F238E27FC236}">
                            <a16:creationId xmlns:a16="http://schemas.microsoft.com/office/drawing/2014/main" id="{6AAA8C10-3311-1EDB-3C67-4C5ACB71EA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95" name="任意多边形: 形状 94">
                          <a:extLst>
                            <a:ext uri="{FF2B5EF4-FFF2-40B4-BE49-F238E27FC236}">
                              <a16:creationId xmlns:a16="http://schemas.microsoft.com/office/drawing/2014/main" id="{B81E9B6D-F96A-9B49-2B51-C103B54CBA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" name="任意多边形: 形状 95">
                          <a:extLst>
                            <a:ext uri="{FF2B5EF4-FFF2-40B4-BE49-F238E27FC236}">
                              <a16:creationId xmlns:a16="http://schemas.microsoft.com/office/drawing/2014/main" id="{B2215AEE-043F-012B-47C9-F51D315288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92" name="任意多边形: 形状 91">
                      <a:extLst>
                        <a:ext uri="{FF2B5EF4-FFF2-40B4-BE49-F238E27FC236}">
                          <a16:creationId xmlns:a16="http://schemas.microsoft.com/office/drawing/2014/main" id="{A1006774-B670-7CC7-7DCF-E713DA15FD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94C89D29-41DC-53F1-C755-D83F510DD4C6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EF4B0D1C-CC14-AEF7-B821-DC47EA8A66C5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8" name="图形 2">
                  <a:extLst>
                    <a:ext uri="{FF2B5EF4-FFF2-40B4-BE49-F238E27FC236}">
                      <a16:creationId xmlns:a16="http://schemas.microsoft.com/office/drawing/2014/main" id="{FD0C52CE-7323-FBDC-F04E-5C4998F5762F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79" name="图形 2">
                    <a:extLst>
                      <a:ext uri="{FF2B5EF4-FFF2-40B4-BE49-F238E27FC236}">
                        <a16:creationId xmlns:a16="http://schemas.microsoft.com/office/drawing/2014/main" id="{C4AA7D66-6F9F-A4B3-39FB-E61614E1D757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82" name="图形 2">
                      <a:extLst>
                        <a:ext uri="{FF2B5EF4-FFF2-40B4-BE49-F238E27FC236}">
                          <a16:creationId xmlns:a16="http://schemas.microsoft.com/office/drawing/2014/main" id="{ADAACD54-28CB-46F2-E2A5-6A13360E83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84" name="任意多边形: 形状 83">
                        <a:extLst>
                          <a:ext uri="{FF2B5EF4-FFF2-40B4-BE49-F238E27FC236}">
                            <a16:creationId xmlns:a16="http://schemas.microsoft.com/office/drawing/2014/main" id="{22BAD109-6CB5-F4E1-E016-955D906435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85" name="图形 2">
                        <a:extLst>
                          <a:ext uri="{FF2B5EF4-FFF2-40B4-BE49-F238E27FC236}">
                            <a16:creationId xmlns:a16="http://schemas.microsoft.com/office/drawing/2014/main" id="{C818E550-B626-6C9B-5EFE-D32EA90026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86" name="任意多边形: 形状 85">
                          <a:extLst>
                            <a:ext uri="{FF2B5EF4-FFF2-40B4-BE49-F238E27FC236}">
                              <a16:creationId xmlns:a16="http://schemas.microsoft.com/office/drawing/2014/main" id="{DB5FCAFF-16BF-AF32-05A5-FD284252EE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7" name="任意多边形: 形状 86">
                          <a:extLst>
                            <a:ext uri="{FF2B5EF4-FFF2-40B4-BE49-F238E27FC236}">
                              <a16:creationId xmlns:a16="http://schemas.microsoft.com/office/drawing/2014/main" id="{E981DFEC-3C6D-D5EF-D398-BF5BB379CF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83" name="任意多边形: 形状 82">
                      <a:extLst>
                        <a:ext uri="{FF2B5EF4-FFF2-40B4-BE49-F238E27FC236}">
                          <a16:creationId xmlns:a16="http://schemas.microsoft.com/office/drawing/2014/main" id="{E078601B-A023-D1C7-9660-979FA7E3C1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1B10CF20-4D8D-23F8-15E7-E7C994C220A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B7107DB6-F36A-EA80-C5EE-B7B69468D241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9" name="图形 2">
                  <a:extLst>
                    <a:ext uri="{FF2B5EF4-FFF2-40B4-BE49-F238E27FC236}">
                      <a16:creationId xmlns:a16="http://schemas.microsoft.com/office/drawing/2014/main" id="{3905D9B3-429F-CA2E-84FE-09ACEFB8BC8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70" name="图形 2">
                    <a:extLst>
                      <a:ext uri="{FF2B5EF4-FFF2-40B4-BE49-F238E27FC236}">
                        <a16:creationId xmlns:a16="http://schemas.microsoft.com/office/drawing/2014/main" id="{0187CF49-0FE6-9AA2-1E07-75D793A2D2EC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73" name="图形 2">
                      <a:extLst>
                        <a:ext uri="{FF2B5EF4-FFF2-40B4-BE49-F238E27FC236}">
                          <a16:creationId xmlns:a16="http://schemas.microsoft.com/office/drawing/2014/main" id="{0B68DA7F-AC07-B4C0-3D87-3C6C6F166F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75" name="任意多边形: 形状 74">
                        <a:extLst>
                          <a:ext uri="{FF2B5EF4-FFF2-40B4-BE49-F238E27FC236}">
                            <a16:creationId xmlns:a16="http://schemas.microsoft.com/office/drawing/2014/main" id="{C238FB81-D577-6DAB-093D-5A6CF190A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" name="图形 2">
                        <a:extLst>
                          <a:ext uri="{FF2B5EF4-FFF2-40B4-BE49-F238E27FC236}">
                            <a16:creationId xmlns:a16="http://schemas.microsoft.com/office/drawing/2014/main" id="{32F637A3-8F02-0B40-9FE6-0DE54E9648A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" name="任意多边形: 形状 76">
                          <a:extLst>
                            <a:ext uri="{FF2B5EF4-FFF2-40B4-BE49-F238E27FC236}">
                              <a16:creationId xmlns:a16="http://schemas.microsoft.com/office/drawing/2014/main" id="{CBDFDDEC-8B28-5F31-D6F7-912B9AD4D6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8" name="任意多边形: 形状 77">
                          <a:extLst>
                            <a:ext uri="{FF2B5EF4-FFF2-40B4-BE49-F238E27FC236}">
                              <a16:creationId xmlns:a16="http://schemas.microsoft.com/office/drawing/2014/main" id="{B990F014-7A59-9A15-AAF5-36F3F7AC5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" name="任意多边形: 形状 73">
                      <a:extLst>
                        <a:ext uri="{FF2B5EF4-FFF2-40B4-BE49-F238E27FC236}">
                          <a16:creationId xmlns:a16="http://schemas.microsoft.com/office/drawing/2014/main" id="{8E580596-3144-BFE0-BBED-B14DE9C30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79993EC1-9BA6-A238-31E2-01C62C49B142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13AEAF21-312B-D8F1-AF3B-EB57B0A4D534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0" name="图形 2">
                  <a:extLst>
                    <a:ext uri="{FF2B5EF4-FFF2-40B4-BE49-F238E27FC236}">
                      <a16:creationId xmlns:a16="http://schemas.microsoft.com/office/drawing/2014/main" id="{7BFF2171-A374-BF27-0F0A-094DED90358C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1" name="图形 2">
                    <a:extLst>
                      <a:ext uri="{FF2B5EF4-FFF2-40B4-BE49-F238E27FC236}">
                        <a16:creationId xmlns:a16="http://schemas.microsoft.com/office/drawing/2014/main" id="{DDC0B8FF-F06B-4C51-4529-65D38352D78D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4" name="图形 2">
                      <a:extLst>
                        <a:ext uri="{FF2B5EF4-FFF2-40B4-BE49-F238E27FC236}">
                          <a16:creationId xmlns:a16="http://schemas.microsoft.com/office/drawing/2014/main" id="{0B5F1046-1C4A-6CB6-4B7B-B8DE24B6D2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6" name="任意多边形: 形状 65">
                        <a:extLst>
                          <a:ext uri="{FF2B5EF4-FFF2-40B4-BE49-F238E27FC236}">
                            <a16:creationId xmlns:a16="http://schemas.microsoft.com/office/drawing/2014/main" id="{AB744EA1-A189-025F-616E-38E37C4354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" name="图形 2">
                        <a:extLst>
                          <a:ext uri="{FF2B5EF4-FFF2-40B4-BE49-F238E27FC236}">
                            <a16:creationId xmlns:a16="http://schemas.microsoft.com/office/drawing/2014/main" id="{F38B1B0A-2652-9683-71BA-EAA7A0826D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" name="任意多边形: 形状 67">
                          <a:extLst>
                            <a:ext uri="{FF2B5EF4-FFF2-40B4-BE49-F238E27FC236}">
                              <a16:creationId xmlns:a16="http://schemas.microsoft.com/office/drawing/2014/main" id="{882B4AD7-256C-2E69-E68C-E696C8FF1E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" name="任意多边形: 形状 68">
                          <a:extLst>
                            <a:ext uri="{FF2B5EF4-FFF2-40B4-BE49-F238E27FC236}">
                              <a16:creationId xmlns:a16="http://schemas.microsoft.com/office/drawing/2014/main" id="{D8FA577B-A4A5-3F6B-13A3-6C8DF81B3A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5" name="任意多边形: 形状 64">
                      <a:extLst>
                        <a:ext uri="{FF2B5EF4-FFF2-40B4-BE49-F238E27FC236}">
                          <a16:creationId xmlns:a16="http://schemas.microsoft.com/office/drawing/2014/main" id="{2968FCB9-09BA-D258-2A17-99704932EA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C20D495B-67E2-5CDD-02DD-7B29FA732815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E2A1DB5C-1B02-F25E-3B96-FB6E6BD5D7B1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" name="图形 2">
                <a:extLst>
                  <a:ext uri="{FF2B5EF4-FFF2-40B4-BE49-F238E27FC236}">
                    <a16:creationId xmlns:a16="http://schemas.microsoft.com/office/drawing/2014/main" id="{72DD5978-7781-5DBA-FA39-7D46E84A4E6D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2F085E61-4A7F-5267-0AA2-8CD01AD1583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17178A93-8155-5C7D-9788-22ACCCB07AD8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AE5BFDDC-82DE-991B-CEA4-3097DDBC5FEB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D197C76-5F32-549B-16B8-DCC10D2BB17F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1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E8CBD274-66EE-C3BA-6E72-F0D73A1B1AE8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539C77C-D303-A579-AD51-F380A15EC321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38" name="图形 2">
            <a:extLst>
              <a:ext uri="{FF2B5EF4-FFF2-40B4-BE49-F238E27FC236}">
                <a16:creationId xmlns:a16="http://schemas.microsoft.com/office/drawing/2014/main" id="{CA71A381-697B-C161-E857-D23C282B3D0A}"/>
              </a:ext>
            </a:extLst>
          </p:cNvPr>
          <p:cNvGrpSpPr/>
          <p:nvPr/>
        </p:nvGrpSpPr>
        <p:grpSpPr>
          <a:xfrm>
            <a:off x="555275" y="232454"/>
            <a:ext cx="1507021" cy="4160430"/>
            <a:chOff x="-13" y="-51"/>
            <a:chExt cx="917653" cy="2533362"/>
          </a:xfrm>
        </p:grpSpPr>
        <p:grpSp>
          <p:nvGrpSpPr>
            <p:cNvPr id="639" name="图形 2">
              <a:extLst>
                <a:ext uri="{FF2B5EF4-FFF2-40B4-BE49-F238E27FC236}">
                  <a16:creationId xmlns:a16="http://schemas.microsoft.com/office/drawing/2014/main" id="{85A51F55-6160-2B43-A864-C107914AAB95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641" name="图形 2">
                <a:extLst>
                  <a:ext uri="{FF2B5EF4-FFF2-40B4-BE49-F238E27FC236}">
                    <a16:creationId xmlns:a16="http://schemas.microsoft.com/office/drawing/2014/main" id="{429AFBF5-EFD8-4726-AE6D-CD6255C91670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648" name="图形 2">
                  <a:extLst>
                    <a:ext uri="{FF2B5EF4-FFF2-40B4-BE49-F238E27FC236}">
                      <a16:creationId xmlns:a16="http://schemas.microsoft.com/office/drawing/2014/main" id="{AE996130-A805-8DA5-5BC8-A838B495E241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765" name="图形 2">
                    <a:extLst>
                      <a:ext uri="{FF2B5EF4-FFF2-40B4-BE49-F238E27FC236}">
                        <a16:creationId xmlns:a16="http://schemas.microsoft.com/office/drawing/2014/main" id="{3D9997F6-45AA-AE37-05A2-3E2072D63A71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768" name="图形 2">
                      <a:extLst>
                        <a:ext uri="{FF2B5EF4-FFF2-40B4-BE49-F238E27FC236}">
                          <a16:creationId xmlns:a16="http://schemas.microsoft.com/office/drawing/2014/main" id="{65ECDEA5-4638-0539-EA6E-FDC799D66E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770" name="任意多边形: 形状 769">
                        <a:extLst>
                          <a:ext uri="{FF2B5EF4-FFF2-40B4-BE49-F238E27FC236}">
                            <a16:creationId xmlns:a16="http://schemas.microsoft.com/office/drawing/2014/main" id="{37812A5F-C99F-9EF6-6F67-E3419CA2AA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71" name="图形 2">
                        <a:extLst>
                          <a:ext uri="{FF2B5EF4-FFF2-40B4-BE49-F238E27FC236}">
                            <a16:creationId xmlns:a16="http://schemas.microsoft.com/office/drawing/2014/main" id="{D09D6D8D-5E8C-323E-77A9-912B832FA9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2" name="任意多边形: 形状 771">
                          <a:extLst>
                            <a:ext uri="{FF2B5EF4-FFF2-40B4-BE49-F238E27FC236}">
                              <a16:creationId xmlns:a16="http://schemas.microsoft.com/office/drawing/2014/main" id="{0B4B0C67-7695-CC0B-EB50-393D9E5760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73" name="任意多边形: 形状 772">
                          <a:extLst>
                            <a:ext uri="{FF2B5EF4-FFF2-40B4-BE49-F238E27FC236}">
                              <a16:creationId xmlns:a16="http://schemas.microsoft.com/office/drawing/2014/main" id="{11D3779B-D5A7-11C4-6D26-D410F9E65D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9" name="任意多边形: 形状 768">
                      <a:extLst>
                        <a:ext uri="{FF2B5EF4-FFF2-40B4-BE49-F238E27FC236}">
                          <a16:creationId xmlns:a16="http://schemas.microsoft.com/office/drawing/2014/main" id="{532A2D00-A800-3EAD-D05D-B782D1FD5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66" name="任意多边形: 形状 765">
                    <a:extLst>
                      <a:ext uri="{FF2B5EF4-FFF2-40B4-BE49-F238E27FC236}">
                        <a16:creationId xmlns:a16="http://schemas.microsoft.com/office/drawing/2014/main" id="{F4572158-8FCB-8506-7CFB-10B70A4C155E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7" name="任意多边形: 形状 766">
                    <a:extLst>
                      <a:ext uri="{FF2B5EF4-FFF2-40B4-BE49-F238E27FC236}">
                        <a16:creationId xmlns:a16="http://schemas.microsoft.com/office/drawing/2014/main" id="{CBF2FE33-D5A0-681A-54E4-AA59F1C09AA1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9" name="图形 2">
                  <a:extLst>
                    <a:ext uri="{FF2B5EF4-FFF2-40B4-BE49-F238E27FC236}">
                      <a16:creationId xmlns:a16="http://schemas.microsoft.com/office/drawing/2014/main" id="{EC5E87F4-9F57-7C57-4A14-1F41949084EF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756" name="图形 2">
                    <a:extLst>
                      <a:ext uri="{FF2B5EF4-FFF2-40B4-BE49-F238E27FC236}">
                        <a16:creationId xmlns:a16="http://schemas.microsoft.com/office/drawing/2014/main" id="{72DF9C33-A3FC-7655-D465-6975781FDAB5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759" name="图形 2">
                      <a:extLst>
                        <a:ext uri="{FF2B5EF4-FFF2-40B4-BE49-F238E27FC236}">
                          <a16:creationId xmlns:a16="http://schemas.microsoft.com/office/drawing/2014/main" id="{F2012B5C-C2A9-67C7-27D4-DB893FD914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761" name="任意多边形: 形状 760">
                        <a:extLst>
                          <a:ext uri="{FF2B5EF4-FFF2-40B4-BE49-F238E27FC236}">
                            <a16:creationId xmlns:a16="http://schemas.microsoft.com/office/drawing/2014/main" id="{045161CB-946B-8E60-9974-B157A52D1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2" name="图形 2">
                        <a:extLst>
                          <a:ext uri="{FF2B5EF4-FFF2-40B4-BE49-F238E27FC236}">
                            <a16:creationId xmlns:a16="http://schemas.microsoft.com/office/drawing/2014/main" id="{33B968CA-85CC-1CA1-2807-E22B78D4881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63" name="任意多边形: 形状 762">
                          <a:extLst>
                            <a:ext uri="{FF2B5EF4-FFF2-40B4-BE49-F238E27FC236}">
                              <a16:creationId xmlns:a16="http://schemas.microsoft.com/office/drawing/2014/main" id="{C65C3CAB-C13B-7712-315B-D12B41E164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64" name="任意多边形: 形状 763">
                          <a:extLst>
                            <a:ext uri="{FF2B5EF4-FFF2-40B4-BE49-F238E27FC236}">
                              <a16:creationId xmlns:a16="http://schemas.microsoft.com/office/drawing/2014/main" id="{9ED90F16-70D3-56F9-8C21-1DFEC4561D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0" name="任意多边形: 形状 759">
                      <a:extLst>
                        <a:ext uri="{FF2B5EF4-FFF2-40B4-BE49-F238E27FC236}">
                          <a16:creationId xmlns:a16="http://schemas.microsoft.com/office/drawing/2014/main" id="{C225D90D-365E-DE6D-387A-F37B8881A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57" name="任意多边形: 形状 756">
                    <a:extLst>
                      <a:ext uri="{FF2B5EF4-FFF2-40B4-BE49-F238E27FC236}">
                        <a16:creationId xmlns:a16="http://schemas.microsoft.com/office/drawing/2014/main" id="{AC6B87DB-F157-488F-33B5-F1DE70712706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任意多边形: 形状 757">
                    <a:extLst>
                      <a:ext uri="{FF2B5EF4-FFF2-40B4-BE49-F238E27FC236}">
                        <a16:creationId xmlns:a16="http://schemas.microsoft.com/office/drawing/2014/main" id="{B78DB931-3A6E-554B-514C-D1CE598117E9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0" name="图形 2">
                  <a:extLst>
                    <a:ext uri="{FF2B5EF4-FFF2-40B4-BE49-F238E27FC236}">
                      <a16:creationId xmlns:a16="http://schemas.microsoft.com/office/drawing/2014/main" id="{8593E201-52A3-25D7-9EB2-6A971CF34421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747" name="图形 2">
                    <a:extLst>
                      <a:ext uri="{FF2B5EF4-FFF2-40B4-BE49-F238E27FC236}">
                        <a16:creationId xmlns:a16="http://schemas.microsoft.com/office/drawing/2014/main" id="{B6798EAA-5DFD-ED56-707D-A60B5B8BC751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750" name="图形 2">
                      <a:extLst>
                        <a:ext uri="{FF2B5EF4-FFF2-40B4-BE49-F238E27FC236}">
                          <a16:creationId xmlns:a16="http://schemas.microsoft.com/office/drawing/2014/main" id="{01E6DD05-E290-B8C1-3103-C76D6E30CD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752" name="任意多边形: 形状 751">
                        <a:extLst>
                          <a:ext uri="{FF2B5EF4-FFF2-40B4-BE49-F238E27FC236}">
                            <a16:creationId xmlns:a16="http://schemas.microsoft.com/office/drawing/2014/main" id="{FE82B826-4639-C7DA-2676-B68E8E4B78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53" name="图形 2">
                        <a:extLst>
                          <a:ext uri="{FF2B5EF4-FFF2-40B4-BE49-F238E27FC236}">
                            <a16:creationId xmlns:a16="http://schemas.microsoft.com/office/drawing/2014/main" id="{68B2FAD2-6FB0-8763-F790-735E0460DB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54" name="任意多边形: 形状 753">
                          <a:extLst>
                            <a:ext uri="{FF2B5EF4-FFF2-40B4-BE49-F238E27FC236}">
                              <a16:creationId xmlns:a16="http://schemas.microsoft.com/office/drawing/2014/main" id="{C38810AA-7AAF-C51F-4260-6C0D0B0A82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55" name="任意多边形: 形状 754">
                          <a:extLst>
                            <a:ext uri="{FF2B5EF4-FFF2-40B4-BE49-F238E27FC236}">
                              <a16:creationId xmlns:a16="http://schemas.microsoft.com/office/drawing/2014/main" id="{368EE8AC-2807-F80A-957B-9429B4141F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51" name="任意多边形: 形状 750">
                      <a:extLst>
                        <a:ext uri="{FF2B5EF4-FFF2-40B4-BE49-F238E27FC236}">
                          <a16:creationId xmlns:a16="http://schemas.microsoft.com/office/drawing/2014/main" id="{833009A6-CC99-0140-4F69-479A2A2E1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8" name="任意多边形: 形状 747">
                    <a:extLst>
                      <a:ext uri="{FF2B5EF4-FFF2-40B4-BE49-F238E27FC236}">
                        <a16:creationId xmlns:a16="http://schemas.microsoft.com/office/drawing/2014/main" id="{676AF517-AA40-B4B7-B882-78F3113165B7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9" name="任意多边形: 形状 748">
                    <a:extLst>
                      <a:ext uri="{FF2B5EF4-FFF2-40B4-BE49-F238E27FC236}">
                        <a16:creationId xmlns:a16="http://schemas.microsoft.com/office/drawing/2014/main" id="{63B7CACB-8884-86D4-A736-0BB7764C65A5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1" name="图形 2">
                  <a:extLst>
                    <a:ext uri="{FF2B5EF4-FFF2-40B4-BE49-F238E27FC236}">
                      <a16:creationId xmlns:a16="http://schemas.microsoft.com/office/drawing/2014/main" id="{75B76FEA-E645-443B-5649-19E2636F5619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738" name="图形 2">
                    <a:extLst>
                      <a:ext uri="{FF2B5EF4-FFF2-40B4-BE49-F238E27FC236}">
                        <a16:creationId xmlns:a16="http://schemas.microsoft.com/office/drawing/2014/main" id="{A3AF866D-083D-09A2-9805-FDBAFFB77132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741" name="图形 2">
                      <a:extLst>
                        <a:ext uri="{FF2B5EF4-FFF2-40B4-BE49-F238E27FC236}">
                          <a16:creationId xmlns:a16="http://schemas.microsoft.com/office/drawing/2014/main" id="{7F628B5A-613F-F5CC-7CAB-57E35AC780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743" name="任意多边形: 形状 742">
                        <a:extLst>
                          <a:ext uri="{FF2B5EF4-FFF2-40B4-BE49-F238E27FC236}">
                            <a16:creationId xmlns:a16="http://schemas.microsoft.com/office/drawing/2014/main" id="{57D6D531-B865-27E9-2E26-681E46BA1E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44" name="图形 2">
                        <a:extLst>
                          <a:ext uri="{FF2B5EF4-FFF2-40B4-BE49-F238E27FC236}">
                            <a16:creationId xmlns:a16="http://schemas.microsoft.com/office/drawing/2014/main" id="{132EDC07-1C7D-D452-3D7A-EC25D0E97A6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45" name="任意多边形: 形状 744">
                          <a:extLst>
                            <a:ext uri="{FF2B5EF4-FFF2-40B4-BE49-F238E27FC236}">
                              <a16:creationId xmlns:a16="http://schemas.microsoft.com/office/drawing/2014/main" id="{D693A593-F9E6-8C2A-AC58-048255EBF9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46" name="任意多边形: 形状 745">
                          <a:extLst>
                            <a:ext uri="{FF2B5EF4-FFF2-40B4-BE49-F238E27FC236}">
                              <a16:creationId xmlns:a16="http://schemas.microsoft.com/office/drawing/2014/main" id="{96B8D373-4435-C645-358E-A83A549F23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2" name="任意多边形: 形状 741">
                      <a:extLst>
                        <a:ext uri="{FF2B5EF4-FFF2-40B4-BE49-F238E27FC236}">
                          <a16:creationId xmlns:a16="http://schemas.microsoft.com/office/drawing/2014/main" id="{6F29A6F0-12DF-B142-2B02-D3A8F02D4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9" name="任意多边形: 形状 738">
                    <a:extLst>
                      <a:ext uri="{FF2B5EF4-FFF2-40B4-BE49-F238E27FC236}">
                        <a16:creationId xmlns:a16="http://schemas.microsoft.com/office/drawing/2014/main" id="{C60DEA43-AB25-24A5-7987-67768FEA158D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0" name="任意多边形: 形状 739">
                    <a:extLst>
                      <a:ext uri="{FF2B5EF4-FFF2-40B4-BE49-F238E27FC236}">
                        <a16:creationId xmlns:a16="http://schemas.microsoft.com/office/drawing/2014/main" id="{2F3D1DD2-7A6F-F065-AD58-65DD71DD9D3E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9EF62DDA-A341-30DA-53D1-BCF3BD3C885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D0F00E7F-4491-D6A1-FD7C-F8E1D2E47544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E075D4C3-9ECC-BC9E-ACD7-058E8A4852FC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B03DC200-D10A-555C-A57C-21FC5CADE88B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329F62D6-E6E2-91BC-E21C-51B459D813DE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57" name="图形 2">
                  <a:extLst>
                    <a:ext uri="{FF2B5EF4-FFF2-40B4-BE49-F238E27FC236}">
                      <a16:creationId xmlns:a16="http://schemas.microsoft.com/office/drawing/2014/main" id="{924E9ED9-1893-B7D4-4D68-79D9CD54E0FF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729" name="图形 2">
                    <a:extLst>
                      <a:ext uri="{FF2B5EF4-FFF2-40B4-BE49-F238E27FC236}">
                        <a16:creationId xmlns:a16="http://schemas.microsoft.com/office/drawing/2014/main" id="{A73DEAD3-7EB2-83E6-2D9C-CE36670D36F0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732" name="图形 2">
                      <a:extLst>
                        <a:ext uri="{FF2B5EF4-FFF2-40B4-BE49-F238E27FC236}">
                          <a16:creationId xmlns:a16="http://schemas.microsoft.com/office/drawing/2014/main" id="{DC98DF54-9C4C-21A1-5C73-B05B1364F2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734" name="任意多边形: 形状 733">
                        <a:extLst>
                          <a:ext uri="{FF2B5EF4-FFF2-40B4-BE49-F238E27FC236}">
                            <a16:creationId xmlns:a16="http://schemas.microsoft.com/office/drawing/2014/main" id="{A99C19A2-73DD-C80F-3A92-D883E60E7F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35" name="图形 2">
                        <a:extLst>
                          <a:ext uri="{FF2B5EF4-FFF2-40B4-BE49-F238E27FC236}">
                            <a16:creationId xmlns:a16="http://schemas.microsoft.com/office/drawing/2014/main" id="{12E89AC7-3B6B-15DC-D23F-F1138EE991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36" name="任意多边形: 形状 735">
                          <a:extLst>
                            <a:ext uri="{FF2B5EF4-FFF2-40B4-BE49-F238E27FC236}">
                              <a16:creationId xmlns:a16="http://schemas.microsoft.com/office/drawing/2014/main" id="{6B5FDF17-FB39-934C-4785-8ABBC74054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37" name="任意多边形: 形状 736">
                          <a:extLst>
                            <a:ext uri="{FF2B5EF4-FFF2-40B4-BE49-F238E27FC236}">
                              <a16:creationId xmlns:a16="http://schemas.microsoft.com/office/drawing/2014/main" id="{61B0419A-C3C0-1BC6-6A5B-3C93DC461B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33" name="任意多边形: 形状 732">
                      <a:extLst>
                        <a:ext uri="{FF2B5EF4-FFF2-40B4-BE49-F238E27FC236}">
                          <a16:creationId xmlns:a16="http://schemas.microsoft.com/office/drawing/2014/main" id="{61B0CBEF-A8F3-D485-9281-C87A5D84B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0" name="任意多边形: 形状 729">
                    <a:extLst>
                      <a:ext uri="{FF2B5EF4-FFF2-40B4-BE49-F238E27FC236}">
                        <a16:creationId xmlns:a16="http://schemas.microsoft.com/office/drawing/2014/main" id="{2E3CEEA2-A562-BB48-7179-50456F0FC600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1" name="任意多边形: 形状 730">
                    <a:extLst>
                      <a:ext uri="{FF2B5EF4-FFF2-40B4-BE49-F238E27FC236}">
                        <a16:creationId xmlns:a16="http://schemas.microsoft.com/office/drawing/2014/main" id="{739E85D0-9012-57D2-73E0-1B4AFEA50339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8" name="图形 2">
                  <a:extLst>
                    <a:ext uri="{FF2B5EF4-FFF2-40B4-BE49-F238E27FC236}">
                      <a16:creationId xmlns:a16="http://schemas.microsoft.com/office/drawing/2014/main" id="{28F17D4B-6F86-648C-4782-17F9804AD14A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720" name="图形 2">
                    <a:extLst>
                      <a:ext uri="{FF2B5EF4-FFF2-40B4-BE49-F238E27FC236}">
                        <a16:creationId xmlns:a16="http://schemas.microsoft.com/office/drawing/2014/main" id="{AE3F794B-B541-9394-2B39-F51947733BF7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723" name="图形 2">
                      <a:extLst>
                        <a:ext uri="{FF2B5EF4-FFF2-40B4-BE49-F238E27FC236}">
                          <a16:creationId xmlns:a16="http://schemas.microsoft.com/office/drawing/2014/main" id="{3F8C0686-48CA-F303-2DDD-77DC1A677D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725" name="任意多边形: 形状 724">
                        <a:extLst>
                          <a:ext uri="{FF2B5EF4-FFF2-40B4-BE49-F238E27FC236}">
                            <a16:creationId xmlns:a16="http://schemas.microsoft.com/office/drawing/2014/main" id="{21E26F3A-88A0-9084-7CB9-D24FB7ACE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26" name="图形 2">
                        <a:extLst>
                          <a:ext uri="{FF2B5EF4-FFF2-40B4-BE49-F238E27FC236}">
                            <a16:creationId xmlns:a16="http://schemas.microsoft.com/office/drawing/2014/main" id="{CD9258C8-FFDA-1F4B-8DA5-28B07F2DF7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27" name="任意多边形: 形状 726">
                          <a:extLst>
                            <a:ext uri="{FF2B5EF4-FFF2-40B4-BE49-F238E27FC236}">
                              <a16:creationId xmlns:a16="http://schemas.microsoft.com/office/drawing/2014/main" id="{AB0C2E7F-4BDF-38E0-29CD-37C8B2BAA6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28" name="任意多边形: 形状 727">
                          <a:extLst>
                            <a:ext uri="{FF2B5EF4-FFF2-40B4-BE49-F238E27FC236}">
                              <a16:creationId xmlns:a16="http://schemas.microsoft.com/office/drawing/2014/main" id="{17162241-BB8F-009F-A8A9-D5FFD7A477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24" name="任意多边形: 形状 723">
                      <a:extLst>
                        <a:ext uri="{FF2B5EF4-FFF2-40B4-BE49-F238E27FC236}">
                          <a16:creationId xmlns:a16="http://schemas.microsoft.com/office/drawing/2014/main" id="{B42F754C-5CAF-36AA-68EB-726B0E832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21" name="任意多边形: 形状 720">
                    <a:extLst>
                      <a:ext uri="{FF2B5EF4-FFF2-40B4-BE49-F238E27FC236}">
                        <a16:creationId xmlns:a16="http://schemas.microsoft.com/office/drawing/2014/main" id="{DCDCBDFC-05F0-F124-03B8-84204EE84B98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2" name="任意多边形: 形状 721">
                    <a:extLst>
                      <a:ext uri="{FF2B5EF4-FFF2-40B4-BE49-F238E27FC236}">
                        <a16:creationId xmlns:a16="http://schemas.microsoft.com/office/drawing/2014/main" id="{4B979979-6AF2-B34B-E0D3-F3414ABFC0E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D47584C9-980A-96CB-69AA-AA0DC055AAAA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60" name="图形 2">
                  <a:extLst>
                    <a:ext uri="{FF2B5EF4-FFF2-40B4-BE49-F238E27FC236}">
                      <a16:creationId xmlns:a16="http://schemas.microsoft.com/office/drawing/2014/main" id="{5B525865-F728-2595-0BEB-77D76E537AE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711" name="图形 2">
                    <a:extLst>
                      <a:ext uri="{FF2B5EF4-FFF2-40B4-BE49-F238E27FC236}">
                        <a16:creationId xmlns:a16="http://schemas.microsoft.com/office/drawing/2014/main" id="{8BCF1824-E2FC-D40F-D144-E1EB4357F3F9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714" name="图形 2">
                      <a:extLst>
                        <a:ext uri="{FF2B5EF4-FFF2-40B4-BE49-F238E27FC236}">
                          <a16:creationId xmlns:a16="http://schemas.microsoft.com/office/drawing/2014/main" id="{0741BE52-FA5E-50C3-8171-01471E6E63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716" name="任意多边形: 形状 715">
                        <a:extLst>
                          <a:ext uri="{FF2B5EF4-FFF2-40B4-BE49-F238E27FC236}">
                            <a16:creationId xmlns:a16="http://schemas.microsoft.com/office/drawing/2014/main" id="{6B436244-65A0-86F3-9F21-F7F2D70DD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17" name="图形 2">
                        <a:extLst>
                          <a:ext uri="{FF2B5EF4-FFF2-40B4-BE49-F238E27FC236}">
                            <a16:creationId xmlns:a16="http://schemas.microsoft.com/office/drawing/2014/main" id="{B616E0E8-08F4-3834-0E3B-AB6DE69656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18" name="任意多边形: 形状 717">
                          <a:extLst>
                            <a:ext uri="{FF2B5EF4-FFF2-40B4-BE49-F238E27FC236}">
                              <a16:creationId xmlns:a16="http://schemas.microsoft.com/office/drawing/2014/main" id="{77CBAF87-2E51-5F5D-21C8-A23CB1C264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9" name="任意多边形: 形状 718">
                          <a:extLst>
                            <a:ext uri="{FF2B5EF4-FFF2-40B4-BE49-F238E27FC236}">
                              <a16:creationId xmlns:a16="http://schemas.microsoft.com/office/drawing/2014/main" id="{68692AC4-C09B-3645-6D0E-3336D830EF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15" name="任意多边形: 形状 714">
                      <a:extLst>
                        <a:ext uri="{FF2B5EF4-FFF2-40B4-BE49-F238E27FC236}">
                          <a16:creationId xmlns:a16="http://schemas.microsoft.com/office/drawing/2014/main" id="{5D24796B-8F23-A447-482C-91914428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2" name="任意多边形: 形状 711">
                    <a:extLst>
                      <a:ext uri="{FF2B5EF4-FFF2-40B4-BE49-F238E27FC236}">
                        <a16:creationId xmlns:a16="http://schemas.microsoft.com/office/drawing/2014/main" id="{A05A3A92-8117-34AA-DDCA-5290A07698EF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3" name="任意多边形: 形状 712">
                    <a:extLst>
                      <a:ext uri="{FF2B5EF4-FFF2-40B4-BE49-F238E27FC236}">
                        <a16:creationId xmlns:a16="http://schemas.microsoft.com/office/drawing/2014/main" id="{44B85039-8AAA-9E34-BE6F-CA44D68232C9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1" name="图形 2">
                  <a:extLst>
                    <a:ext uri="{FF2B5EF4-FFF2-40B4-BE49-F238E27FC236}">
                      <a16:creationId xmlns:a16="http://schemas.microsoft.com/office/drawing/2014/main" id="{2635B7F6-7AC7-CBE4-6E98-EB6CF825C7C3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702" name="图形 2">
                    <a:extLst>
                      <a:ext uri="{FF2B5EF4-FFF2-40B4-BE49-F238E27FC236}">
                        <a16:creationId xmlns:a16="http://schemas.microsoft.com/office/drawing/2014/main" id="{59D0CD62-71C8-E4E4-1FFE-7F391B76B522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705" name="图形 2">
                      <a:extLst>
                        <a:ext uri="{FF2B5EF4-FFF2-40B4-BE49-F238E27FC236}">
                          <a16:creationId xmlns:a16="http://schemas.microsoft.com/office/drawing/2014/main" id="{BAE9326E-831F-BCD6-655B-FD5558C35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707" name="任意多边形: 形状 706">
                        <a:extLst>
                          <a:ext uri="{FF2B5EF4-FFF2-40B4-BE49-F238E27FC236}">
                            <a16:creationId xmlns:a16="http://schemas.microsoft.com/office/drawing/2014/main" id="{60BFFDDB-138B-F24C-A2DE-55031AA0B6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08" name="图形 2">
                        <a:extLst>
                          <a:ext uri="{FF2B5EF4-FFF2-40B4-BE49-F238E27FC236}">
                            <a16:creationId xmlns:a16="http://schemas.microsoft.com/office/drawing/2014/main" id="{2D49FD46-8421-CE09-1811-15AD64407A2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9" name="任意多边形: 形状 708">
                          <a:extLst>
                            <a:ext uri="{FF2B5EF4-FFF2-40B4-BE49-F238E27FC236}">
                              <a16:creationId xmlns:a16="http://schemas.microsoft.com/office/drawing/2014/main" id="{0D9DA044-CDE5-A43A-D37A-EC0E1AC550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0" name="任意多边形: 形状 709">
                          <a:extLst>
                            <a:ext uri="{FF2B5EF4-FFF2-40B4-BE49-F238E27FC236}">
                              <a16:creationId xmlns:a16="http://schemas.microsoft.com/office/drawing/2014/main" id="{42A2B38A-D029-4272-3344-56731762AE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06" name="任意多边形: 形状 705">
                      <a:extLst>
                        <a:ext uri="{FF2B5EF4-FFF2-40B4-BE49-F238E27FC236}">
                          <a16:creationId xmlns:a16="http://schemas.microsoft.com/office/drawing/2014/main" id="{C6B57ACD-AC32-450C-1621-19635C2B0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03" name="任意多边形: 形状 702">
                    <a:extLst>
                      <a:ext uri="{FF2B5EF4-FFF2-40B4-BE49-F238E27FC236}">
                        <a16:creationId xmlns:a16="http://schemas.microsoft.com/office/drawing/2014/main" id="{450D76F9-8D61-E2AE-DCA1-2BBBB4D475C1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任意多边形: 形状 703">
                    <a:extLst>
                      <a:ext uri="{FF2B5EF4-FFF2-40B4-BE49-F238E27FC236}">
                        <a16:creationId xmlns:a16="http://schemas.microsoft.com/office/drawing/2014/main" id="{AAD8A3B3-1868-ADD5-2004-3532785DAE22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2" name="图形 2">
                  <a:extLst>
                    <a:ext uri="{FF2B5EF4-FFF2-40B4-BE49-F238E27FC236}">
                      <a16:creationId xmlns:a16="http://schemas.microsoft.com/office/drawing/2014/main" id="{5FE8A340-E6A5-C0BD-B780-49036E3CB721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693" name="图形 2">
                    <a:extLst>
                      <a:ext uri="{FF2B5EF4-FFF2-40B4-BE49-F238E27FC236}">
                        <a16:creationId xmlns:a16="http://schemas.microsoft.com/office/drawing/2014/main" id="{7781E3B8-A257-BFCE-6EEF-FF053352C9D0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696" name="图形 2">
                      <a:extLst>
                        <a:ext uri="{FF2B5EF4-FFF2-40B4-BE49-F238E27FC236}">
                          <a16:creationId xmlns:a16="http://schemas.microsoft.com/office/drawing/2014/main" id="{5397400F-437F-6583-5AB3-7E0CA0771A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698" name="任意多边形: 形状 697">
                        <a:extLst>
                          <a:ext uri="{FF2B5EF4-FFF2-40B4-BE49-F238E27FC236}">
                            <a16:creationId xmlns:a16="http://schemas.microsoft.com/office/drawing/2014/main" id="{7410D00E-2AF3-CAC7-B324-D6E3D5B10B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9" name="图形 2">
                        <a:extLst>
                          <a:ext uri="{FF2B5EF4-FFF2-40B4-BE49-F238E27FC236}">
                            <a16:creationId xmlns:a16="http://schemas.microsoft.com/office/drawing/2014/main" id="{6BA4C130-EF30-71A8-4325-62DB783895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0" name="任意多边形: 形状 699">
                          <a:extLst>
                            <a:ext uri="{FF2B5EF4-FFF2-40B4-BE49-F238E27FC236}">
                              <a16:creationId xmlns:a16="http://schemas.microsoft.com/office/drawing/2014/main" id="{A128E0BD-F83F-40EA-3F67-40719D3C85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01" name="任意多边形: 形状 700">
                          <a:extLst>
                            <a:ext uri="{FF2B5EF4-FFF2-40B4-BE49-F238E27FC236}">
                              <a16:creationId xmlns:a16="http://schemas.microsoft.com/office/drawing/2014/main" id="{5C621422-018D-55E5-B684-77AD0CFCCC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97" name="任意多边形: 形状 696">
                      <a:extLst>
                        <a:ext uri="{FF2B5EF4-FFF2-40B4-BE49-F238E27FC236}">
                          <a16:creationId xmlns:a16="http://schemas.microsoft.com/office/drawing/2014/main" id="{EA86C7A4-A5DC-1583-6B8A-247C44921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94" name="任意多边形: 形状 693">
                    <a:extLst>
                      <a:ext uri="{FF2B5EF4-FFF2-40B4-BE49-F238E27FC236}">
                        <a16:creationId xmlns:a16="http://schemas.microsoft.com/office/drawing/2014/main" id="{DD3E2873-6645-5080-A66B-53A38C17B1BC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5" name="任意多边形: 形状 694">
                    <a:extLst>
                      <a:ext uri="{FF2B5EF4-FFF2-40B4-BE49-F238E27FC236}">
                        <a16:creationId xmlns:a16="http://schemas.microsoft.com/office/drawing/2014/main" id="{91403A83-2B39-D152-992E-26669AEA7988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3" name="图形 2">
                  <a:extLst>
                    <a:ext uri="{FF2B5EF4-FFF2-40B4-BE49-F238E27FC236}">
                      <a16:creationId xmlns:a16="http://schemas.microsoft.com/office/drawing/2014/main" id="{2AFE82B6-EBA5-2535-A1E3-31654C3F188E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684" name="图形 2">
                    <a:extLst>
                      <a:ext uri="{FF2B5EF4-FFF2-40B4-BE49-F238E27FC236}">
                        <a16:creationId xmlns:a16="http://schemas.microsoft.com/office/drawing/2014/main" id="{CB3E5A54-7A30-6B1C-3CE1-DEE0085D8F0F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687" name="图形 2">
                      <a:extLst>
                        <a:ext uri="{FF2B5EF4-FFF2-40B4-BE49-F238E27FC236}">
                          <a16:creationId xmlns:a16="http://schemas.microsoft.com/office/drawing/2014/main" id="{6E140A2D-03F5-BA5B-7BA1-813042849A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689" name="任意多边形: 形状 688">
                        <a:extLst>
                          <a:ext uri="{FF2B5EF4-FFF2-40B4-BE49-F238E27FC236}">
                            <a16:creationId xmlns:a16="http://schemas.microsoft.com/office/drawing/2014/main" id="{95365545-3BD8-BB5E-A1E1-198686BE4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0" name="图形 2">
                        <a:extLst>
                          <a:ext uri="{FF2B5EF4-FFF2-40B4-BE49-F238E27FC236}">
                            <a16:creationId xmlns:a16="http://schemas.microsoft.com/office/drawing/2014/main" id="{9F1BD73F-3C13-B739-5B19-CEA64DE0FF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91" name="任意多边形: 形状 690">
                          <a:extLst>
                            <a:ext uri="{FF2B5EF4-FFF2-40B4-BE49-F238E27FC236}">
                              <a16:creationId xmlns:a16="http://schemas.microsoft.com/office/drawing/2014/main" id="{A09120FB-29E6-3145-8B10-7BC17261EA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2" name="任意多边形: 形状 691">
                          <a:extLst>
                            <a:ext uri="{FF2B5EF4-FFF2-40B4-BE49-F238E27FC236}">
                              <a16:creationId xmlns:a16="http://schemas.microsoft.com/office/drawing/2014/main" id="{3915F88A-6E7F-6692-1227-1992F2EF9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88" name="任意多边形: 形状 687">
                      <a:extLst>
                        <a:ext uri="{FF2B5EF4-FFF2-40B4-BE49-F238E27FC236}">
                          <a16:creationId xmlns:a16="http://schemas.microsoft.com/office/drawing/2014/main" id="{1A06A8E6-5BE5-DAF7-1703-CDB35BF80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85" name="任意多边形: 形状 684">
                    <a:extLst>
                      <a:ext uri="{FF2B5EF4-FFF2-40B4-BE49-F238E27FC236}">
                        <a16:creationId xmlns:a16="http://schemas.microsoft.com/office/drawing/2014/main" id="{957397D1-F9C2-A57B-460E-46DADC0C537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6" name="任意多边形: 形状 685">
                    <a:extLst>
                      <a:ext uri="{FF2B5EF4-FFF2-40B4-BE49-F238E27FC236}">
                        <a16:creationId xmlns:a16="http://schemas.microsoft.com/office/drawing/2014/main" id="{F50BB836-7694-3D53-7116-0878D167D1E8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4" name="图形 2">
                  <a:extLst>
                    <a:ext uri="{FF2B5EF4-FFF2-40B4-BE49-F238E27FC236}">
                      <a16:creationId xmlns:a16="http://schemas.microsoft.com/office/drawing/2014/main" id="{518B052A-B80D-0269-A6D3-6303A31EA99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675" name="图形 2">
                    <a:extLst>
                      <a:ext uri="{FF2B5EF4-FFF2-40B4-BE49-F238E27FC236}">
                        <a16:creationId xmlns:a16="http://schemas.microsoft.com/office/drawing/2014/main" id="{3078EA30-AA0C-F956-85DF-4F2898BA5D09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678" name="图形 2">
                      <a:extLst>
                        <a:ext uri="{FF2B5EF4-FFF2-40B4-BE49-F238E27FC236}">
                          <a16:creationId xmlns:a16="http://schemas.microsoft.com/office/drawing/2014/main" id="{F0F5D327-DA2B-2D02-4CF2-1E2758A0C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680" name="任意多边形: 形状 679">
                        <a:extLst>
                          <a:ext uri="{FF2B5EF4-FFF2-40B4-BE49-F238E27FC236}">
                            <a16:creationId xmlns:a16="http://schemas.microsoft.com/office/drawing/2014/main" id="{3C5F2B13-995B-1514-E324-1013CDD1CD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81" name="图形 2">
                        <a:extLst>
                          <a:ext uri="{FF2B5EF4-FFF2-40B4-BE49-F238E27FC236}">
                            <a16:creationId xmlns:a16="http://schemas.microsoft.com/office/drawing/2014/main" id="{0E4FAF20-D0CC-0559-3B99-946C2B1B4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2" name="任意多边形: 形状 681">
                          <a:extLst>
                            <a:ext uri="{FF2B5EF4-FFF2-40B4-BE49-F238E27FC236}">
                              <a16:creationId xmlns:a16="http://schemas.microsoft.com/office/drawing/2014/main" id="{62C0DB35-53F7-FF5B-576A-ADA5749848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83" name="任意多边形: 形状 682">
                          <a:extLst>
                            <a:ext uri="{FF2B5EF4-FFF2-40B4-BE49-F238E27FC236}">
                              <a16:creationId xmlns:a16="http://schemas.microsoft.com/office/drawing/2014/main" id="{70A03B5B-D87C-1555-226C-71B2A30BEE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9" name="任意多边形: 形状 678">
                      <a:extLst>
                        <a:ext uri="{FF2B5EF4-FFF2-40B4-BE49-F238E27FC236}">
                          <a16:creationId xmlns:a16="http://schemas.microsoft.com/office/drawing/2014/main" id="{B4139EEF-9C06-4D06-65DA-308022FE2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76" name="任意多边形: 形状 675">
                    <a:extLst>
                      <a:ext uri="{FF2B5EF4-FFF2-40B4-BE49-F238E27FC236}">
                        <a16:creationId xmlns:a16="http://schemas.microsoft.com/office/drawing/2014/main" id="{A1C2B4D7-6321-56DA-4E12-D5FF341034AB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7" name="任意多边形: 形状 676">
                    <a:extLst>
                      <a:ext uri="{FF2B5EF4-FFF2-40B4-BE49-F238E27FC236}">
                        <a16:creationId xmlns:a16="http://schemas.microsoft.com/office/drawing/2014/main" id="{61BAEE3E-4BCB-2FDD-38AD-39878763CC2D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5" name="图形 2">
                  <a:extLst>
                    <a:ext uri="{FF2B5EF4-FFF2-40B4-BE49-F238E27FC236}">
                      <a16:creationId xmlns:a16="http://schemas.microsoft.com/office/drawing/2014/main" id="{104DBC9D-72E3-111A-BB84-0F626D50345E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66" name="图形 2">
                    <a:extLst>
                      <a:ext uri="{FF2B5EF4-FFF2-40B4-BE49-F238E27FC236}">
                        <a16:creationId xmlns:a16="http://schemas.microsoft.com/office/drawing/2014/main" id="{A418BBC1-A4DC-4955-7154-F3864125F848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69" name="图形 2">
                      <a:extLst>
                        <a:ext uri="{FF2B5EF4-FFF2-40B4-BE49-F238E27FC236}">
                          <a16:creationId xmlns:a16="http://schemas.microsoft.com/office/drawing/2014/main" id="{2B1FA942-8A73-113C-9844-34FB8CE17F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71" name="任意多边形: 形状 670">
                        <a:extLst>
                          <a:ext uri="{FF2B5EF4-FFF2-40B4-BE49-F238E27FC236}">
                            <a16:creationId xmlns:a16="http://schemas.microsoft.com/office/drawing/2014/main" id="{9C799412-6AA3-BED3-9C91-901ED2307A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2" name="图形 2">
                        <a:extLst>
                          <a:ext uri="{FF2B5EF4-FFF2-40B4-BE49-F238E27FC236}">
                            <a16:creationId xmlns:a16="http://schemas.microsoft.com/office/drawing/2014/main" id="{C0E70ECA-DC4C-D39F-C7B1-89BE986EDE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73" name="任意多边形: 形状 672">
                          <a:extLst>
                            <a:ext uri="{FF2B5EF4-FFF2-40B4-BE49-F238E27FC236}">
                              <a16:creationId xmlns:a16="http://schemas.microsoft.com/office/drawing/2014/main" id="{B0DAAA5A-CC69-A700-C04C-6D5F89E76B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74" name="任意多边形: 形状 673">
                          <a:extLst>
                            <a:ext uri="{FF2B5EF4-FFF2-40B4-BE49-F238E27FC236}">
                              <a16:creationId xmlns:a16="http://schemas.microsoft.com/office/drawing/2014/main" id="{C3BB1C80-1DA2-0F6F-0BEF-D6FBEE1DE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0" name="任意多边形: 形状 669">
                      <a:extLst>
                        <a:ext uri="{FF2B5EF4-FFF2-40B4-BE49-F238E27FC236}">
                          <a16:creationId xmlns:a16="http://schemas.microsoft.com/office/drawing/2014/main" id="{96A985C0-8AB4-45B4-965D-52C32EA06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67" name="任意多边形: 形状 666">
                    <a:extLst>
                      <a:ext uri="{FF2B5EF4-FFF2-40B4-BE49-F238E27FC236}">
                        <a16:creationId xmlns:a16="http://schemas.microsoft.com/office/drawing/2014/main" id="{78249E85-BB57-E3DA-B4CD-9CE18888EEE3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8" name="任意多边形: 形状 667">
                    <a:extLst>
                      <a:ext uri="{FF2B5EF4-FFF2-40B4-BE49-F238E27FC236}">
                        <a16:creationId xmlns:a16="http://schemas.microsoft.com/office/drawing/2014/main" id="{6A74F9CC-71C2-407F-9AD4-5EEFF23F41A0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42" name="图形 2">
                <a:extLst>
                  <a:ext uri="{FF2B5EF4-FFF2-40B4-BE49-F238E27FC236}">
                    <a16:creationId xmlns:a16="http://schemas.microsoft.com/office/drawing/2014/main" id="{7BE5BBF2-D7B3-F090-DFC8-83B882FA213F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38B35535-7821-AEF5-B0D1-4EA5FD753F9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E5B9C80E-28E1-B328-14B2-E1176494A6D0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EADB23ED-CF65-EF29-F596-7AE33F115B4C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CE667D15-111E-0C51-0118-C9B8D520F7CD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4CD4C47A-3204-F835-9A76-0A22ADA8B18C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2C556597-3895-5B79-A93F-6232A27B6954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1" name="组合 860">
            <a:extLst>
              <a:ext uri="{FF2B5EF4-FFF2-40B4-BE49-F238E27FC236}">
                <a16:creationId xmlns:a16="http://schemas.microsoft.com/office/drawing/2014/main" id="{4EEEFB0E-CE16-3806-E4D1-D5B589064A3E}"/>
              </a:ext>
            </a:extLst>
          </p:cNvPr>
          <p:cNvGrpSpPr/>
          <p:nvPr/>
        </p:nvGrpSpPr>
        <p:grpSpPr>
          <a:xfrm>
            <a:off x="2164547" y="188914"/>
            <a:ext cx="986489" cy="2122263"/>
            <a:chOff x="2164547" y="188914"/>
            <a:chExt cx="684299" cy="1472153"/>
          </a:xfrm>
        </p:grpSpPr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FCD31889-398B-AE20-B71D-06ABE984F4EB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1EB7F957-DE91-1B7E-C85B-2D14D6EB5507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DAC9C704-CA79-ECDC-B004-A0BFC4E7132B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43" name="图形 35">
            <a:extLst>
              <a:ext uri="{FF2B5EF4-FFF2-40B4-BE49-F238E27FC236}">
                <a16:creationId xmlns:a16="http://schemas.microsoft.com/office/drawing/2014/main" id="{5BDAB190-4120-1620-DD2E-2993EB7DAA97}"/>
              </a:ext>
            </a:extLst>
          </p:cNvPr>
          <p:cNvGrpSpPr/>
          <p:nvPr/>
        </p:nvGrpSpPr>
        <p:grpSpPr>
          <a:xfrm rot="18627617">
            <a:off x="4890278" y="4164210"/>
            <a:ext cx="2955340" cy="3325936"/>
            <a:chOff x="1402847" y="4842013"/>
            <a:chExt cx="548904" cy="617735"/>
          </a:xfrm>
          <a:gradFill flip="none" rotWithShape="1">
            <a:gsLst>
              <a:gs pos="0">
                <a:srgbClr val="FF0000"/>
              </a:gs>
              <a:gs pos="58000">
                <a:srgbClr val="FF0000">
                  <a:alpha val="0"/>
                </a:srgbClr>
              </a:gs>
            </a:gsLst>
            <a:lin ang="8400000" scaled="0"/>
            <a:tileRect/>
          </a:gradFill>
        </p:grpSpPr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65C6F22C-22E5-46AA-1990-534C911C2517}"/>
                </a:ext>
              </a:extLst>
            </p:cNvPr>
            <p:cNvSpPr/>
            <p:nvPr/>
          </p:nvSpPr>
          <p:spPr>
            <a:xfrm>
              <a:off x="1479090" y="5082168"/>
              <a:ext cx="170674" cy="185599"/>
            </a:xfrm>
            <a:custGeom>
              <a:avLst/>
              <a:gdLst>
                <a:gd name="connsiteX0" fmla="*/ 6415 w 170674"/>
                <a:gd name="connsiteY0" fmla="*/ 32409 h 185599"/>
                <a:gd name="connsiteX1" fmla="*/ 1137 w 170674"/>
                <a:gd name="connsiteY1" fmla="*/ 49372 h 185599"/>
                <a:gd name="connsiteX2" fmla="*/ 11471 w 170674"/>
                <a:gd name="connsiteY2" fmla="*/ 68576 h 185599"/>
                <a:gd name="connsiteX3" fmla="*/ 25952 w 170674"/>
                <a:gd name="connsiteY3" fmla="*/ 100984 h 185599"/>
                <a:gd name="connsiteX4" fmla="*/ 48804 w 170674"/>
                <a:gd name="connsiteY4" fmla="*/ 126262 h 185599"/>
                <a:gd name="connsiteX5" fmla="*/ 64805 w 170674"/>
                <a:gd name="connsiteY5" fmla="*/ 145225 h 185599"/>
                <a:gd name="connsiteX6" fmla="*/ 94694 w 170674"/>
                <a:gd name="connsiteY6" fmla="*/ 176188 h 185599"/>
                <a:gd name="connsiteX7" fmla="*/ 117416 w 170674"/>
                <a:gd name="connsiteY7" fmla="*/ 182725 h 185599"/>
                <a:gd name="connsiteX8" fmla="*/ 167065 w 170674"/>
                <a:gd name="connsiteY8" fmla="*/ 162707 h 185599"/>
                <a:gd name="connsiteX9" fmla="*/ 162991 w 170674"/>
                <a:gd name="connsiteY9" fmla="*/ 122150 h 185599"/>
                <a:gd name="connsiteX10" fmla="*/ 157121 w 170674"/>
                <a:gd name="connsiteY10" fmla="*/ 150558 h 185599"/>
                <a:gd name="connsiteX11" fmla="*/ 155084 w 170674"/>
                <a:gd name="connsiteY11" fmla="*/ 150392 h 185599"/>
                <a:gd name="connsiteX12" fmla="*/ 154102 w 170674"/>
                <a:gd name="connsiteY12" fmla="*/ 135651 h 185599"/>
                <a:gd name="connsiteX13" fmla="*/ 145046 w 170674"/>
                <a:gd name="connsiteY13" fmla="*/ 156392 h 185599"/>
                <a:gd name="connsiteX14" fmla="*/ 143139 w 170674"/>
                <a:gd name="connsiteY14" fmla="*/ 155373 h 185599"/>
                <a:gd name="connsiteX15" fmla="*/ 147658 w 170674"/>
                <a:gd name="connsiteY15" fmla="*/ 135558 h 185599"/>
                <a:gd name="connsiteX16" fmla="*/ 146009 w 170674"/>
                <a:gd name="connsiteY16" fmla="*/ 135262 h 185599"/>
                <a:gd name="connsiteX17" fmla="*/ 133694 w 170674"/>
                <a:gd name="connsiteY17" fmla="*/ 160262 h 185599"/>
                <a:gd name="connsiteX18" fmla="*/ 131824 w 170674"/>
                <a:gd name="connsiteY18" fmla="*/ 159355 h 185599"/>
                <a:gd name="connsiteX19" fmla="*/ 135676 w 170674"/>
                <a:gd name="connsiteY19" fmla="*/ 143429 h 185599"/>
                <a:gd name="connsiteX20" fmla="*/ 119879 w 170674"/>
                <a:gd name="connsiteY20" fmla="*/ 157003 h 185599"/>
                <a:gd name="connsiteX21" fmla="*/ 117046 w 170674"/>
                <a:gd name="connsiteY21" fmla="*/ 154558 h 185599"/>
                <a:gd name="connsiteX22" fmla="*/ 125657 w 170674"/>
                <a:gd name="connsiteY22" fmla="*/ 135558 h 185599"/>
                <a:gd name="connsiteX23" fmla="*/ 122916 w 170674"/>
                <a:gd name="connsiteY23" fmla="*/ 134521 h 185599"/>
                <a:gd name="connsiteX24" fmla="*/ 108416 w 170674"/>
                <a:gd name="connsiteY24" fmla="*/ 152818 h 185599"/>
                <a:gd name="connsiteX25" fmla="*/ 106768 w 170674"/>
                <a:gd name="connsiteY25" fmla="*/ 151558 h 185599"/>
                <a:gd name="connsiteX26" fmla="*/ 112379 w 170674"/>
                <a:gd name="connsiteY26" fmla="*/ 137132 h 185599"/>
                <a:gd name="connsiteX27" fmla="*/ 99138 w 170674"/>
                <a:gd name="connsiteY27" fmla="*/ 149577 h 185599"/>
                <a:gd name="connsiteX28" fmla="*/ 109101 w 170674"/>
                <a:gd name="connsiteY28" fmla="*/ 130429 h 185599"/>
                <a:gd name="connsiteX29" fmla="*/ 107601 w 170674"/>
                <a:gd name="connsiteY29" fmla="*/ 129299 h 185599"/>
                <a:gd name="connsiteX30" fmla="*/ 96842 w 170674"/>
                <a:gd name="connsiteY30" fmla="*/ 138521 h 185599"/>
                <a:gd name="connsiteX31" fmla="*/ 105064 w 170674"/>
                <a:gd name="connsiteY31" fmla="*/ 123669 h 185599"/>
                <a:gd name="connsiteX32" fmla="*/ 103212 w 170674"/>
                <a:gd name="connsiteY32" fmla="*/ 122150 h 185599"/>
                <a:gd name="connsiteX33" fmla="*/ 85157 w 170674"/>
                <a:gd name="connsiteY33" fmla="*/ 138466 h 185599"/>
                <a:gd name="connsiteX34" fmla="*/ 84064 w 170674"/>
                <a:gd name="connsiteY34" fmla="*/ 137428 h 185599"/>
                <a:gd name="connsiteX35" fmla="*/ 87416 w 170674"/>
                <a:gd name="connsiteY35" fmla="*/ 128040 h 185599"/>
                <a:gd name="connsiteX36" fmla="*/ 80527 w 170674"/>
                <a:gd name="connsiteY36" fmla="*/ 129595 h 185599"/>
                <a:gd name="connsiteX37" fmla="*/ 87064 w 170674"/>
                <a:gd name="connsiteY37" fmla="*/ 120021 h 185599"/>
                <a:gd name="connsiteX38" fmla="*/ 85972 w 170674"/>
                <a:gd name="connsiteY38" fmla="*/ 119113 h 185599"/>
                <a:gd name="connsiteX39" fmla="*/ 74545 w 170674"/>
                <a:gd name="connsiteY39" fmla="*/ 126113 h 185599"/>
                <a:gd name="connsiteX40" fmla="*/ 73545 w 170674"/>
                <a:gd name="connsiteY40" fmla="*/ 124854 h 185599"/>
                <a:gd name="connsiteX41" fmla="*/ 85157 w 170674"/>
                <a:gd name="connsiteY41" fmla="*/ 111039 h 185599"/>
                <a:gd name="connsiteX42" fmla="*/ 83786 w 170674"/>
                <a:gd name="connsiteY42" fmla="*/ 109502 h 185599"/>
                <a:gd name="connsiteX43" fmla="*/ 68675 w 170674"/>
                <a:gd name="connsiteY43" fmla="*/ 117428 h 185599"/>
                <a:gd name="connsiteX44" fmla="*/ 67916 w 170674"/>
                <a:gd name="connsiteY44" fmla="*/ 116206 h 185599"/>
                <a:gd name="connsiteX45" fmla="*/ 76434 w 170674"/>
                <a:gd name="connsiteY45" fmla="*/ 105002 h 185599"/>
                <a:gd name="connsiteX46" fmla="*/ 59879 w 170674"/>
                <a:gd name="connsiteY46" fmla="*/ 112299 h 185599"/>
                <a:gd name="connsiteX47" fmla="*/ 66082 w 170674"/>
                <a:gd name="connsiteY47" fmla="*/ 104187 h 185599"/>
                <a:gd name="connsiteX48" fmla="*/ 53619 w 170674"/>
                <a:gd name="connsiteY48" fmla="*/ 108428 h 185599"/>
                <a:gd name="connsiteX49" fmla="*/ 66379 w 170674"/>
                <a:gd name="connsiteY49" fmla="*/ 95150 h 185599"/>
                <a:gd name="connsiteX50" fmla="*/ 48675 w 170674"/>
                <a:gd name="connsiteY50" fmla="*/ 101613 h 185599"/>
                <a:gd name="connsiteX51" fmla="*/ 48212 w 170674"/>
                <a:gd name="connsiteY51" fmla="*/ 100150 h 185599"/>
                <a:gd name="connsiteX52" fmla="*/ 60416 w 170674"/>
                <a:gd name="connsiteY52" fmla="*/ 90298 h 185599"/>
                <a:gd name="connsiteX53" fmla="*/ 59693 w 170674"/>
                <a:gd name="connsiteY53" fmla="*/ 89058 h 185599"/>
                <a:gd name="connsiteX54" fmla="*/ 44601 w 170674"/>
                <a:gd name="connsiteY54" fmla="*/ 92798 h 185599"/>
                <a:gd name="connsiteX55" fmla="*/ 44119 w 170674"/>
                <a:gd name="connsiteY55" fmla="*/ 91465 h 185599"/>
                <a:gd name="connsiteX56" fmla="*/ 56008 w 170674"/>
                <a:gd name="connsiteY56" fmla="*/ 81483 h 185599"/>
                <a:gd name="connsiteX57" fmla="*/ 36471 w 170674"/>
                <a:gd name="connsiteY57" fmla="*/ 87002 h 185599"/>
                <a:gd name="connsiteX58" fmla="*/ 50045 w 170674"/>
                <a:gd name="connsiteY58" fmla="*/ 76743 h 185599"/>
                <a:gd name="connsiteX59" fmla="*/ 49101 w 170674"/>
                <a:gd name="connsiteY59" fmla="*/ 75594 h 185599"/>
                <a:gd name="connsiteX60" fmla="*/ 38545 w 170674"/>
                <a:gd name="connsiteY60" fmla="*/ 78187 h 185599"/>
                <a:gd name="connsiteX61" fmla="*/ 37952 w 170674"/>
                <a:gd name="connsiteY61" fmla="*/ 76668 h 185599"/>
                <a:gd name="connsiteX62" fmla="*/ 51360 w 170674"/>
                <a:gd name="connsiteY62" fmla="*/ 68039 h 185599"/>
                <a:gd name="connsiteX63" fmla="*/ 50619 w 170674"/>
                <a:gd name="connsiteY63" fmla="*/ 66853 h 185599"/>
                <a:gd name="connsiteX64" fmla="*/ 37804 w 170674"/>
                <a:gd name="connsiteY64" fmla="*/ 68835 h 185599"/>
                <a:gd name="connsiteX65" fmla="*/ 37378 w 170674"/>
                <a:gd name="connsiteY65" fmla="*/ 67520 h 185599"/>
                <a:gd name="connsiteX66" fmla="*/ 50230 w 170674"/>
                <a:gd name="connsiteY66" fmla="*/ 60779 h 185599"/>
                <a:gd name="connsiteX67" fmla="*/ 32693 w 170674"/>
                <a:gd name="connsiteY67" fmla="*/ 62946 h 185599"/>
                <a:gd name="connsiteX68" fmla="*/ 32341 w 170674"/>
                <a:gd name="connsiteY68" fmla="*/ 61631 h 185599"/>
                <a:gd name="connsiteX69" fmla="*/ 49730 w 170674"/>
                <a:gd name="connsiteY69" fmla="*/ 53501 h 185599"/>
                <a:gd name="connsiteX70" fmla="*/ 49212 w 170674"/>
                <a:gd name="connsiteY70" fmla="*/ 51964 h 185599"/>
                <a:gd name="connsiteX71" fmla="*/ 30600 w 170674"/>
                <a:gd name="connsiteY71" fmla="*/ 52464 h 185599"/>
                <a:gd name="connsiteX72" fmla="*/ 37712 w 170674"/>
                <a:gd name="connsiteY72" fmla="*/ 47224 h 185599"/>
                <a:gd name="connsiteX73" fmla="*/ 30489 w 170674"/>
                <a:gd name="connsiteY73" fmla="*/ 44798 h 185599"/>
                <a:gd name="connsiteX74" fmla="*/ 49323 w 170674"/>
                <a:gd name="connsiteY74" fmla="*/ 38909 h 185599"/>
                <a:gd name="connsiteX75" fmla="*/ 49175 w 170674"/>
                <a:gd name="connsiteY75" fmla="*/ 37964 h 185599"/>
                <a:gd name="connsiteX76" fmla="*/ 32897 w 170674"/>
                <a:gd name="connsiteY76" fmla="*/ 38094 h 185599"/>
                <a:gd name="connsiteX77" fmla="*/ 32712 w 170674"/>
                <a:gd name="connsiteY77" fmla="*/ 36668 h 185599"/>
                <a:gd name="connsiteX78" fmla="*/ 45138 w 170674"/>
                <a:gd name="connsiteY78" fmla="*/ 32409 h 185599"/>
                <a:gd name="connsiteX79" fmla="*/ 40638 w 170674"/>
                <a:gd name="connsiteY79" fmla="*/ 28983 h 185599"/>
                <a:gd name="connsiteX80" fmla="*/ 47601 w 170674"/>
                <a:gd name="connsiteY80" fmla="*/ 23649 h 185599"/>
                <a:gd name="connsiteX81" fmla="*/ 36638 w 170674"/>
                <a:gd name="connsiteY81" fmla="*/ 23464 h 185599"/>
                <a:gd name="connsiteX82" fmla="*/ 37101 w 170674"/>
                <a:gd name="connsiteY82" fmla="*/ 20371 h 185599"/>
                <a:gd name="connsiteX83" fmla="*/ 59934 w 170674"/>
                <a:gd name="connsiteY83" fmla="*/ 17075 h 185599"/>
                <a:gd name="connsiteX84" fmla="*/ 44175 w 170674"/>
                <a:gd name="connsiteY84" fmla="*/ 12575 h 185599"/>
                <a:gd name="connsiteX85" fmla="*/ 44397 w 170674"/>
                <a:gd name="connsiteY85" fmla="*/ 10464 h 185599"/>
                <a:gd name="connsiteX86" fmla="*/ 80342 w 170674"/>
                <a:gd name="connsiteY86" fmla="*/ 9557 h 185599"/>
                <a:gd name="connsiteX87" fmla="*/ 81323 w 170674"/>
                <a:gd name="connsiteY87" fmla="*/ 7001 h 185599"/>
                <a:gd name="connsiteX88" fmla="*/ 67601 w 170674"/>
                <a:gd name="connsiteY88" fmla="*/ 464 h 185599"/>
                <a:gd name="connsiteX89" fmla="*/ 37823 w 170674"/>
                <a:gd name="connsiteY89" fmla="*/ 1149 h 185599"/>
                <a:gd name="connsiteX90" fmla="*/ 16396 w 170674"/>
                <a:gd name="connsiteY90" fmla="*/ 18649 h 185599"/>
                <a:gd name="connsiteX91" fmla="*/ 6415 w 170674"/>
                <a:gd name="connsiteY91" fmla="*/ 32409 h 1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70674" h="185599">
                  <a:moveTo>
                    <a:pt x="6415" y="32409"/>
                  </a:moveTo>
                  <a:cubicBezTo>
                    <a:pt x="693" y="37316"/>
                    <a:pt x="-1567" y="42742"/>
                    <a:pt x="1137" y="49372"/>
                  </a:cubicBezTo>
                  <a:cubicBezTo>
                    <a:pt x="3878" y="56131"/>
                    <a:pt x="6396" y="63909"/>
                    <a:pt x="11471" y="68576"/>
                  </a:cubicBezTo>
                  <a:cubicBezTo>
                    <a:pt x="21341" y="77631"/>
                    <a:pt x="24711" y="88391"/>
                    <a:pt x="25952" y="100984"/>
                  </a:cubicBezTo>
                  <a:cubicBezTo>
                    <a:pt x="27230" y="114132"/>
                    <a:pt x="35989" y="124317"/>
                    <a:pt x="48804" y="126262"/>
                  </a:cubicBezTo>
                  <a:cubicBezTo>
                    <a:pt x="60619" y="128040"/>
                    <a:pt x="63953" y="134651"/>
                    <a:pt x="64805" y="145225"/>
                  </a:cubicBezTo>
                  <a:cubicBezTo>
                    <a:pt x="66064" y="160744"/>
                    <a:pt x="79397" y="173559"/>
                    <a:pt x="94694" y="176188"/>
                  </a:cubicBezTo>
                  <a:cubicBezTo>
                    <a:pt x="102435" y="177522"/>
                    <a:pt x="110250" y="179596"/>
                    <a:pt x="117416" y="182725"/>
                  </a:cubicBezTo>
                  <a:cubicBezTo>
                    <a:pt x="135769" y="190725"/>
                    <a:pt x="160324" y="181374"/>
                    <a:pt x="167065" y="162707"/>
                  </a:cubicBezTo>
                  <a:cubicBezTo>
                    <a:pt x="171843" y="149466"/>
                    <a:pt x="173139" y="136188"/>
                    <a:pt x="162991" y="122150"/>
                  </a:cubicBezTo>
                  <a:cubicBezTo>
                    <a:pt x="160750" y="132947"/>
                    <a:pt x="158935" y="141743"/>
                    <a:pt x="157121" y="150558"/>
                  </a:cubicBezTo>
                  <a:cubicBezTo>
                    <a:pt x="156435" y="150503"/>
                    <a:pt x="155769" y="150447"/>
                    <a:pt x="155084" y="150392"/>
                  </a:cubicBezTo>
                  <a:cubicBezTo>
                    <a:pt x="154787" y="146003"/>
                    <a:pt x="154509" y="141632"/>
                    <a:pt x="154102" y="135651"/>
                  </a:cubicBezTo>
                  <a:cubicBezTo>
                    <a:pt x="150546" y="143818"/>
                    <a:pt x="147806" y="150095"/>
                    <a:pt x="145046" y="156392"/>
                  </a:cubicBezTo>
                  <a:cubicBezTo>
                    <a:pt x="144417" y="156058"/>
                    <a:pt x="143769" y="155725"/>
                    <a:pt x="143139" y="155373"/>
                  </a:cubicBezTo>
                  <a:cubicBezTo>
                    <a:pt x="144639" y="148762"/>
                    <a:pt x="146158" y="142151"/>
                    <a:pt x="147658" y="135558"/>
                  </a:cubicBezTo>
                  <a:cubicBezTo>
                    <a:pt x="147102" y="135466"/>
                    <a:pt x="146565" y="135354"/>
                    <a:pt x="146009" y="135262"/>
                  </a:cubicBezTo>
                  <a:cubicBezTo>
                    <a:pt x="141898" y="143595"/>
                    <a:pt x="137806" y="151929"/>
                    <a:pt x="133694" y="160262"/>
                  </a:cubicBezTo>
                  <a:cubicBezTo>
                    <a:pt x="133065" y="159966"/>
                    <a:pt x="132435" y="159651"/>
                    <a:pt x="131824" y="159355"/>
                  </a:cubicBezTo>
                  <a:cubicBezTo>
                    <a:pt x="133213" y="153577"/>
                    <a:pt x="134620" y="147781"/>
                    <a:pt x="135676" y="143429"/>
                  </a:cubicBezTo>
                  <a:cubicBezTo>
                    <a:pt x="130713" y="147688"/>
                    <a:pt x="125287" y="152355"/>
                    <a:pt x="119879" y="157003"/>
                  </a:cubicBezTo>
                  <a:cubicBezTo>
                    <a:pt x="118935" y="156188"/>
                    <a:pt x="117990" y="155373"/>
                    <a:pt x="117046" y="154558"/>
                  </a:cubicBezTo>
                  <a:cubicBezTo>
                    <a:pt x="119916" y="148225"/>
                    <a:pt x="122787" y="141892"/>
                    <a:pt x="125657" y="135558"/>
                  </a:cubicBezTo>
                  <a:cubicBezTo>
                    <a:pt x="124750" y="135206"/>
                    <a:pt x="123842" y="134854"/>
                    <a:pt x="122916" y="134521"/>
                  </a:cubicBezTo>
                  <a:cubicBezTo>
                    <a:pt x="118083" y="140614"/>
                    <a:pt x="113250" y="146725"/>
                    <a:pt x="108416" y="152818"/>
                  </a:cubicBezTo>
                  <a:cubicBezTo>
                    <a:pt x="107861" y="152392"/>
                    <a:pt x="107305" y="151984"/>
                    <a:pt x="106768" y="151558"/>
                  </a:cubicBezTo>
                  <a:cubicBezTo>
                    <a:pt x="108324" y="147540"/>
                    <a:pt x="109879" y="143540"/>
                    <a:pt x="112379" y="137132"/>
                  </a:cubicBezTo>
                  <a:cubicBezTo>
                    <a:pt x="107379" y="141836"/>
                    <a:pt x="104287" y="144743"/>
                    <a:pt x="99138" y="149577"/>
                  </a:cubicBezTo>
                  <a:cubicBezTo>
                    <a:pt x="103342" y="141484"/>
                    <a:pt x="106231" y="135947"/>
                    <a:pt x="109101" y="130429"/>
                  </a:cubicBezTo>
                  <a:cubicBezTo>
                    <a:pt x="108601" y="130058"/>
                    <a:pt x="108101" y="129688"/>
                    <a:pt x="107601" y="129299"/>
                  </a:cubicBezTo>
                  <a:cubicBezTo>
                    <a:pt x="104324" y="132114"/>
                    <a:pt x="101046" y="134928"/>
                    <a:pt x="96842" y="138521"/>
                  </a:cubicBezTo>
                  <a:cubicBezTo>
                    <a:pt x="99972" y="132854"/>
                    <a:pt x="102527" y="128262"/>
                    <a:pt x="105064" y="123669"/>
                  </a:cubicBezTo>
                  <a:cubicBezTo>
                    <a:pt x="104453" y="123169"/>
                    <a:pt x="103842" y="122650"/>
                    <a:pt x="103212" y="122150"/>
                  </a:cubicBezTo>
                  <a:cubicBezTo>
                    <a:pt x="97194" y="127595"/>
                    <a:pt x="91175" y="133021"/>
                    <a:pt x="85157" y="138466"/>
                  </a:cubicBezTo>
                  <a:cubicBezTo>
                    <a:pt x="84786" y="138114"/>
                    <a:pt x="84434" y="137780"/>
                    <a:pt x="84064" y="137428"/>
                  </a:cubicBezTo>
                  <a:cubicBezTo>
                    <a:pt x="85101" y="134521"/>
                    <a:pt x="86138" y="131632"/>
                    <a:pt x="87416" y="128040"/>
                  </a:cubicBezTo>
                  <a:cubicBezTo>
                    <a:pt x="84916" y="128595"/>
                    <a:pt x="82990" y="129040"/>
                    <a:pt x="80527" y="129595"/>
                  </a:cubicBezTo>
                  <a:cubicBezTo>
                    <a:pt x="82990" y="125984"/>
                    <a:pt x="85027" y="123002"/>
                    <a:pt x="87064" y="120021"/>
                  </a:cubicBezTo>
                  <a:cubicBezTo>
                    <a:pt x="86694" y="119725"/>
                    <a:pt x="86342" y="119410"/>
                    <a:pt x="85972" y="119113"/>
                  </a:cubicBezTo>
                  <a:cubicBezTo>
                    <a:pt x="82157" y="121447"/>
                    <a:pt x="78342" y="123780"/>
                    <a:pt x="74545" y="126113"/>
                  </a:cubicBezTo>
                  <a:cubicBezTo>
                    <a:pt x="74212" y="125688"/>
                    <a:pt x="73879" y="125280"/>
                    <a:pt x="73545" y="124854"/>
                  </a:cubicBezTo>
                  <a:cubicBezTo>
                    <a:pt x="77416" y="120243"/>
                    <a:pt x="81286" y="115650"/>
                    <a:pt x="85157" y="111039"/>
                  </a:cubicBezTo>
                  <a:cubicBezTo>
                    <a:pt x="84694" y="110521"/>
                    <a:pt x="84249" y="110021"/>
                    <a:pt x="83786" y="109502"/>
                  </a:cubicBezTo>
                  <a:cubicBezTo>
                    <a:pt x="78749" y="112151"/>
                    <a:pt x="73712" y="114780"/>
                    <a:pt x="68675" y="117428"/>
                  </a:cubicBezTo>
                  <a:cubicBezTo>
                    <a:pt x="68416" y="117021"/>
                    <a:pt x="68175" y="116613"/>
                    <a:pt x="67916" y="116206"/>
                  </a:cubicBezTo>
                  <a:cubicBezTo>
                    <a:pt x="70305" y="113058"/>
                    <a:pt x="72694" y="109928"/>
                    <a:pt x="76434" y="105002"/>
                  </a:cubicBezTo>
                  <a:cubicBezTo>
                    <a:pt x="69971" y="107854"/>
                    <a:pt x="65601" y="109780"/>
                    <a:pt x="59879" y="112299"/>
                  </a:cubicBezTo>
                  <a:cubicBezTo>
                    <a:pt x="62434" y="108965"/>
                    <a:pt x="63916" y="107021"/>
                    <a:pt x="66082" y="104187"/>
                  </a:cubicBezTo>
                  <a:cubicBezTo>
                    <a:pt x="61934" y="105595"/>
                    <a:pt x="58971" y="106613"/>
                    <a:pt x="53619" y="108428"/>
                  </a:cubicBezTo>
                  <a:cubicBezTo>
                    <a:pt x="58527" y="103317"/>
                    <a:pt x="61564" y="100150"/>
                    <a:pt x="66379" y="95150"/>
                  </a:cubicBezTo>
                  <a:cubicBezTo>
                    <a:pt x="58601" y="97984"/>
                    <a:pt x="53638" y="99798"/>
                    <a:pt x="48675" y="101613"/>
                  </a:cubicBezTo>
                  <a:cubicBezTo>
                    <a:pt x="48527" y="101132"/>
                    <a:pt x="48360" y="100650"/>
                    <a:pt x="48212" y="100150"/>
                  </a:cubicBezTo>
                  <a:cubicBezTo>
                    <a:pt x="52286" y="96872"/>
                    <a:pt x="56341" y="93576"/>
                    <a:pt x="60416" y="90298"/>
                  </a:cubicBezTo>
                  <a:cubicBezTo>
                    <a:pt x="60175" y="89891"/>
                    <a:pt x="59934" y="89483"/>
                    <a:pt x="59693" y="89058"/>
                  </a:cubicBezTo>
                  <a:cubicBezTo>
                    <a:pt x="54656" y="90298"/>
                    <a:pt x="49619" y="91558"/>
                    <a:pt x="44601" y="92798"/>
                  </a:cubicBezTo>
                  <a:cubicBezTo>
                    <a:pt x="44434" y="92354"/>
                    <a:pt x="44286" y="91909"/>
                    <a:pt x="44119" y="91465"/>
                  </a:cubicBezTo>
                  <a:cubicBezTo>
                    <a:pt x="47360" y="88743"/>
                    <a:pt x="50601" y="86020"/>
                    <a:pt x="56008" y="81483"/>
                  </a:cubicBezTo>
                  <a:cubicBezTo>
                    <a:pt x="48397" y="83632"/>
                    <a:pt x="43693" y="84965"/>
                    <a:pt x="36471" y="87002"/>
                  </a:cubicBezTo>
                  <a:cubicBezTo>
                    <a:pt x="42489" y="82446"/>
                    <a:pt x="46267" y="79594"/>
                    <a:pt x="50045" y="76743"/>
                  </a:cubicBezTo>
                  <a:cubicBezTo>
                    <a:pt x="49730" y="76354"/>
                    <a:pt x="49415" y="75983"/>
                    <a:pt x="49101" y="75594"/>
                  </a:cubicBezTo>
                  <a:cubicBezTo>
                    <a:pt x="45582" y="76465"/>
                    <a:pt x="42064" y="77317"/>
                    <a:pt x="38545" y="78187"/>
                  </a:cubicBezTo>
                  <a:cubicBezTo>
                    <a:pt x="38341" y="77687"/>
                    <a:pt x="38138" y="77168"/>
                    <a:pt x="37952" y="76668"/>
                  </a:cubicBezTo>
                  <a:cubicBezTo>
                    <a:pt x="42415" y="73798"/>
                    <a:pt x="46897" y="70909"/>
                    <a:pt x="51360" y="68039"/>
                  </a:cubicBezTo>
                  <a:cubicBezTo>
                    <a:pt x="51119" y="67650"/>
                    <a:pt x="50860" y="67261"/>
                    <a:pt x="50619" y="66853"/>
                  </a:cubicBezTo>
                  <a:cubicBezTo>
                    <a:pt x="46341" y="67520"/>
                    <a:pt x="42082" y="68168"/>
                    <a:pt x="37804" y="68835"/>
                  </a:cubicBezTo>
                  <a:cubicBezTo>
                    <a:pt x="37656" y="68391"/>
                    <a:pt x="37526" y="67946"/>
                    <a:pt x="37378" y="67520"/>
                  </a:cubicBezTo>
                  <a:cubicBezTo>
                    <a:pt x="40860" y="65705"/>
                    <a:pt x="44323" y="63872"/>
                    <a:pt x="50230" y="60779"/>
                  </a:cubicBezTo>
                  <a:cubicBezTo>
                    <a:pt x="42527" y="61724"/>
                    <a:pt x="37619" y="62335"/>
                    <a:pt x="32693" y="62946"/>
                  </a:cubicBezTo>
                  <a:cubicBezTo>
                    <a:pt x="32582" y="62502"/>
                    <a:pt x="32471" y="62076"/>
                    <a:pt x="32341" y="61631"/>
                  </a:cubicBezTo>
                  <a:cubicBezTo>
                    <a:pt x="38138" y="58927"/>
                    <a:pt x="43934" y="56205"/>
                    <a:pt x="49730" y="53501"/>
                  </a:cubicBezTo>
                  <a:cubicBezTo>
                    <a:pt x="49564" y="52983"/>
                    <a:pt x="49378" y="52483"/>
                    <a:pt x="49212" y="51964"/>
                  </a:cubicBezTo>
                  <a:cubicBezTo>
                    <a:pt x="43712" y="52113"/>
                    <a:pt x="38230" y="52261"/>
                    <a:pt x="30600" y="52464"/>
                  </a:cubicBezTo>
                  <a:cubicBezTo>
                    <a:pt x="34119" y="49872"/>
                    <a:pt x="35749" y="48668"/>
                    <a:pt x="37712" y="47224"/>
                  </a:cubicBezTo>
                  <a:cubicBezTo>
                    <a:pt x="35397" y="46446"/>
                    <a:pt x="33619" y="45853"/>
                    <a:pt x="30489" y="44798"/>
                  </a:cubicBezTo>
                  <a:cubicBezTo>
                    <a:pt x="37878" y="42483"/>
                    <a:pt x="43601" y="40705"/>
                    <a:pt x="49323" y="38909"/>
                  </a:cubicBezTo>
                  <a:cubicBezTo>
                    <a:pt x="49267" y="38594"/>
                    <a:pt x="49230" y="38279"/>
                    <a:pt x="49175" y="37964"/>
                  </a:cubicBezTo>
                  <a:cubicBezTo>
                    <a:pt x="43749" y="38001"/>
                    <a:pt x="38323" y="38057"/>
                    <a:pt x="32897" y="38094"/>
                  </a:cubicBezTo>
                  <a:cubicBezTo>
                    <a:pt x="32841" y="37612"/>
                    <a:pt x="32786" y="37131"/>
                    <a:pt x="32712" y="36668"/>
                  </a:cubicBezTo>
                  <a:cubicBezTo>
                    <a:pt x="36749" y="35298"/>
                    <a:pt x="40786" y="33909"/>
                    <a:pt x="45138" y="32409"/>
                  </a:cubicBezTo>
                  <a:cubicBezTo>
                    <a:pt x="43452" y="31112"/>
                    <a:pt x="42249" y="30205"/>
                    <a:pt x="40638" y="28983"/>
                  </a:cubicBezTo>
                  <a:cubicBezTo>
                    <a:pt x="42415" y="27612"/>
                    <a:pt x="43990" y="26409"/>
                    <a:pt x="47601" y="23649"/>
                  </a:cubicBezTo>
                  <a:cubicBezTo>
                    <a:pt x="42638" y="23557"/>
                    <a:pt x="39638" y="23520"/>
                    <a:pt x="36638" y="23464"/>
                  </a:cubicBezTo>
                  <a:cubicBezTo>
                    <a:pt x="36786" y="22427"/>
                    <a:pt x="36934" y="21408"/>
                    <a:pt x="37101" y="20371"/>
                  </a:cubicBezTo>
                  <a:cubicBezTo>
                    <a:pt x="43878" y="19390"/>
                    <a:pt x="50656" y="18408"/>
                    <a:pt x="59934" y="17075"/>
                  </a:cubicBezTo>
                  <a:cubicBezTo>
                    <a:pt x="53082" y="15112"/>
                    <a:pt x="48619" y="13853"/>
                    <a:pt x="44175" y="12575"/>
                  </a:cubicBezTo>
                  <a:cubicBezTo>
                    <a:pt x="44249" y="11871"/>
                    <a:pt x="44323" y="11168"/>
                    <a:pt x="44397" y="10464"/>
                  </a:cubicBezTo>
                  <a:cubicBezTo>
                    <a:pt x="56379" y="10168"/>
                    <a:pt x="68360" y="9853"/>
                    <a:pt x="80342" y="9557"/>
                  </a:cubicBezTo>
                  <a:cubicBezTo>
                    <a:pt x="80675" y="8705"/>
                    <a:pt x="81008" y="7853"/>
                    <a:pt x="81323" y="7001"/>
                  </a:cubicBezTo>
                  <a:cubicBezTo>
                    <a:pt x="76749" y="4704"/>
                    <a:pt x="72323" y="853"/>
                    <a:pt x="67601" y="464"/>
                  </a:cubicBezTo>
                  <a:cubicBezTo>
                    <a:pt x="57749" y="-351"/>
                    <a:pt x="47656" y="-73"/>
                    <a:pt x="37823" y="1149"/>
                  </a:cubicBezTo>
                  <a:cubicBezTo>
                    <a:pt x="27526" y="2445"/>
                    <a:pt x="20971" y="9353"/>
                    <a:pt x="16396" y="18649"/>
                  </a:cubicBezTo>
                  <a:cubicBezTo>
                    <a:pt x="13915" y="23760"/>
                    <a:pt x="10600" y="28834"/>
                    <a:pt x="6415" y="3240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79C11B59-D3C3-051B-835C-DA909541D19B}"/>
                </a:ext>
              </a:extLst>
            </p:cNvPr>
            <p:cNvSpPr/>
            <p:nvPr/>
          </p:nvSpPr>
          <p:spPr>
            <a:xfrm>
              <a:off x="1613498" y="5222023"/>
              <a:ext cx="146193" cy="158365"/>
            </a:xfrm>
            <a:custGeom>
              <a:avLst/>
              <a:gdLst>
                <a:gd name="connsiteX0" fmla="*/ 91547 w 146193"/>
                <a:gd name="connsiteY0" fmla="*/ 152428 h 158365"/>
                <a:gd name="connsiteX1" fmla="*/ 108936 w 146193"/>
                <a:gd name="connsiteY1" fmla="*/ 145891 h 158365"/>
                <a:gd name="connsiteX2" fmla="*/ 141047 w 146193"/>
                <a:gd name="connsiteY2" fmla="*/ 125631 h 158365"/>
                <a:gd name="connsiteX3" fmla="*/ 145418 w 146193"/>
                <a:gd name="connsiteY3" fmla="*/ 101149 h 158365"/>
                <a:gd name="connsiteX4" fmla="*/ 142510 w 146193"/>
                <a:gd name="connsiteY4" fmla="*/ 63130 h 158365"/>
                <a:gd name="connsiteX5" fmla="*/ 116269 w 146193"/>
                <a:gd name="connsiteY5" fmla="*/ 4852 h 158365"/>
                <a:gd name="connsiteX6" fmla="*/ 105973 w 146193"/>
                <a:gd name="connsiteY6" fmla="*/ 0 h 158365"/>
                <a:gd name="connsiteX7" fmla="*/ 104973 w 146193"/>
                <a:gd name="connsiteY7" fmla="*/ 1815 h 158365"/>
                <a:gd name="connsiteX8" fmla="*/ 125751 w 146193"/>
                <a:gd name="connsiteY8" fmla="*/ 23389 h 158365"/>
                <a:gd name="connsiteX9" fmla="*/ 124566 w 146193"/>
                <a:gd name="connsiteY9" fmla="*/ 24797 h 158365"/>
                <a:gd name="connsiteX10" fmla="*/ 107862 w 146193"/>
                <a:gd name="connsiteY10" fmla="*/ 15278 h 158365"/>
                <a:gd name="connsiteX11" fmla="*/ 106862 w 146193"/>
                <a:gd name="connsiteY11" fmla="*/ 16722 h 158365"/>
                <a:gd name="connsiteX12" fmla="*/ 126306 w 146193"/>
                <a:gd name="connsiteY12" fmla="*/ 39963 h 158365"/>
                <a:gd name="connsiteX13" fmla="*/ 125566 w 146193"/>
                <a:gd name="connsiteY13" fmla="*/ 40797 h 158365"/>
                <a:gd name="connsiteX14" fmla="*/ 112362 w 146193"/>
                <a:gd name="connsiteY14" fmla="*/ 32260 h 158365"/>
                <a:gd name="connsiteX15" fmla="*/ 111343 w 146193"/>
                <a:gd name="connsiteY15" fmla="*/ 33426 h 158365"/>
                <a:gd name="connsiteX16" fmla="*/ 128084 w 146193"/>
                <a:gd name="connsiteY16" fmla="*/ 54353 h 158365"/>
                <a:gd name="connsiteX17" fmla="*/ 126455 w 146193"/>
                <a:gd name="connsiteY17" fmla="*/ 55834 h 158365"/>
                <a:gd name="connsiteX18" fmla="*/ 119418 w 146193"/>
                <a:gd name="connsiteY18" fmla="*/ 51186 h 158365"/>
                <a:gd name="connsiteX19" fmla="*/ 129251 w 146193"/>
                <a:gd name="connsiteY19" fmla="*/ 82705 h 158365"/>
                <a:gd name="connsiteX20" fmla="*/ 121584 w 146193"/>
                <a:gd name="connsiteY20" fmla="*/ 74371 h 158365"/>
                <a:gd name="connsiteX21" fmla="*/ 120029 w 146193"/>
                <a:gd name="connsiteY21" fmla="*/ 75464 h 158365"/>
                <a:gd name="connsiteX22" fmla="*/ 129510 w 146193"/>
                <a:gd name="connsiteY22" fmla="*/ 93557 h 158365"/>
                <a:gd name="connsiteX23" fmla="*/ 127640 w 146193"/>
                <a:gd name="connsiteY23" fmla="*/ 94835 h 158365"/>
                <a:gd name="connsiteX24" fmla="*/ 118640 w 146193"/>
                <a:gd name="connsiteY24" fmla="*/ 83186 h 158365"/>
                <a:gd name="connsiteX25" fmla="*/ 117732 w 146193"/>
                <a:gd name="connsiteY25" fmla="*/ 83760 h 158365"/>
                <a:gd name="connsiteX26" fmla="*/ 125232 w 146193"/>
                <a:gd name="connsiteY26" fmla="*/ 108335 h 158365"/>
                <a:gd name="connsiteX27" fmla="*/ 123362 w 146193"/>
                <a:gd name="connsiteY27" fmla="*/ 108872 h 158365"/>
                <a:gd name="connsiteX28" fmla="*/ 114584 w 146193"/>
                <a:gd name="connsiteY28" fmla="*/ 95075 h 158365"/>
                <a:gd name="connsiteX29" fmla="*/ 113492 w 146193"/>
                <a:gd name="connsiteY29" fmla="*/ 121150 h 158365"/>
                <a:gd name="connsiteX30" fmla="*/ 111788 w 146193"/>
                <a:gd name="connsiteY30" fmla="*/ 121187 h 158365"/>
                <a:gd name="connsiteX31" fmla="*/ 107214 w 146193"/>
                <a:gd name="connsiteY31" fmla="*/ 92409 h 158365"/>
                <a:gd name="connsiteX32" fmla="*/ 104195 w 146193"/>
                <a:gd name="connsiteY32" fmla="*/ 92557 h 158365"/>
                <a:gd name="connsiteX33" fmla="*/ 103621 w 146193"/>
                <a:gd name="connsiteY33" fmla="*/ 124076 h 158365"/>
                <a:gd name="connsiteX34" fmla="*/ 101417 w 146193"/>
                <a:gd name="connsiteY34" fmla="*/ 124316 h 158365"/>
                <a:gd name="connsiteX35" fmla="*/ 93306 w 146193"/>
                <a:gd name="connsiteY35" fmla="*/ 97464 h 158365"/>
                <a:gd name="connsiteX36" fmla="*/ 87028 w 146193"/>
                <a:gd name="connsiteY36" fmla="*/ 132706 h 158365"/>
                <a:gd name="connsiteX37" fmla="*/ 85158 w 146193"/>
                <a:gd name="connsiteY37" fmla="*/ 132391 h 158365"/>
                <a:gd name="connsiteX38" fmla="*/ 84065 w 146193"/>
                <a:gd name="connsiteY38" fmla="*/ 101538 h 158365"/>
                <a:gd name="connsiteX39" fmla="*/ 81306 w 146193"/>
                <a:gd name="connsiteY39" fmla="*/ 101260 h 158365"/>
                <a:gd name="connsiteX40" fmla="*/ 72269 w 146193"/>
                <a:gd name="connsiteY40" fmla="*/ 127835 h 158365"/>
                <a:gd name="connsiteX41" fmla="*/ 70361 w 146193"/>
                <a:gd name="connsiteY41" fmla="*/ 127557 h 158365"/>
                <a:gd name="connsiteX42" fmla="*/ 71843 w 146193"/>
                <a:gd name="connsiteY42" fmla="*/ 99816 h 158365"/>
                <a:gd name="connsiteX43" fmla="*/ 70269 w 146193"/>
                <a:gd name="connsiteY43" fmla="*/ 99557 h 158365"/>
                <a:gd name="connsiteX44" fmla="*/ 60046 w 146193"/>
                <a:gd name="connsiteY44" fmla="*/ 118742 h 158365"/>
                <a:gd name="connsiteX45" fmla="*/ 58713 w 146193"/>
                <a:gd name="connsiteY45" fmla="*/ 117964 h 158365"/>
                <a:gd name="connsiteX46" fmla="*/ 61991 w 146193"/>
                <a:gd name="connsiteY46" fmla="*/ 98149 h 158365"/>
                <a:gd name="connsiteX47" fmla="*/ 60083 w 146193"/>
                <a:gd name="connsiteY47" fmla="*/ 97835 h 158365"/>
                <a:gd name="connsiteX48" fmla="*/ 47731 w 146193"/>
                <a:gd name="connsiteY48" fmla="*/ 121205 h 158365"/>
                <a:gd name="connsiteX49" fmla="*/ 46454 w 146193"/>
                <a:gd name="connsiteY49" fmla="*/ 120668 h 158365"/>
                <a:gd name="connsiteX50" fmla="*/ 51991 w 146193"/>
                <a:gd name="connsiteY50" fmla="*/ 90353 h 158365"/>
                <a:gd name="connsiteX51" fmla="*/ 49713 w 146193"/>
                <a:gd name="connsiteY51" fmla="*/ 90075 h 158365"/>
                <a:gd name="connsiteX52" fmla="*/ 37991 w 146193"/>
                <a:gd name="connsiteY52" fmla="*/ 111446 h 158365"/>
                <a:gd name="connsiteX53" fmla="*/ 35935 w 146193"/>
                <a:gd name="connsiteY53" fmla="*/ 110279 h 158365"/>
                <a:gd name="connsiteX54" fmla="*/ 42879 w 146193"/>
                <a:gd name="connsiteY54" fmla="*/ 81816 h 158365"/>
                <a:gd name="connsiteX55" fmla="*/ 40379 w 146193"/>
                <a:gd name="connsiteY55" fmla="*/ 81223 h 158365"/>
                <a:gd name="connsiteX56" fmla="*/ 29583 w 146193"/>
                <a:gd name="connsiteY56" fmla="*/ 96538 h 158365"/>
                <a:gd name="connsiteX57" fmla="*/ 26564 w 146193"/>
                <a:gd name="connsiteY57" fmla="*/ 95297 h 158365"/>
                <a:gd name="connsiteX58" fmla="*/ 34472 w 146193"/>
                <a:gd name="connsiteY58" fmla="*/ 74742 h 158365"/>
                <a:gd name="connsiteX59" fmla="*/ 33509 w 146193"/>
                <a:gd name="connsiteY59" fmla="*/ 74408 h 158365"/>
                <a:gd name="connsiteX60" fmla="*/ 22453 w 146193"/>
                <a:gd name="connsiteY60" fmla="*/ 90705 h 158365"/>
                <a:gd name="connsiteX61" fmla="*/ 21453 w 146193"/>
                <a:gd name="connsiteY61" fmla="*/ 90186 h 158365"/>
                <a:gd name="connsiteX62" fmla="*/ 30639 w 146193"/>
                <a:gd name="connsiteY62" fmla="*/ 64649 h 158365"/>
                <a:gd name="connsiteX63" fmla="*/ 29435 w 146193"/>
                <a:gd name="connsiteY63" fmla="*/ 63982 h 158365"/>
                <a:gd name="connsiteX64" fmla="*/ 18657 w 146193"/>
                <a:gd name="connsiteY64" fmla="*/ 76945 h 158365"/>
                <a:gd name="connsiteX65" fmla="*/ 17268 w 146193"/>
                <a:gd name="connsiteY65" fmla="*/ 75945 h 158365"/>
                <a:gd name="connsiteX66" fmla="*/ 29213 w 146193"/>
                <a:gd name="connsiteY66" fmla="*/ 48001 h 158365"/>
                <a:gd name="connsiteX67" fmla="*/ 26657 w 146193"/>
                <a:gd name="connsiteY67" fmla="*/ 45908 h 158365"/>
                <a:gd name="connsiteX68" fmla="*/ 8620 w 146193"/>
                <a:gd name="connsiteY68" fmla="*/ 59908 h 158365"/>
                <a:gd name="connsiteX69" fmla="*/ 6249 w 146193"/>
                <a:gd name="connsiteY69" fmla="*/ 93872 h 158365"/>
                <a:gd name="connsiteX70" fmla="*/ 15786 w 146193"/>
                <a:gd name="connsiteY70" fmla="*/ 121131 h 158365"/>
                <a:gd name="connsiteX71" fmla="*/ 39472 w 146193"/>
                <a:gd name="connsiteY71" fmla="*/ 144150 h 158365"/>
                <a:gd name="connsiteX72" fmla="*/ 57583 w 146193"/>
                <a:gd name="connsiteY72" fmla="*/ 151057 h 158365"/>
                <a:gd name="connsiteX73" fmla="*/ 91547 w 146193"/>
                <a:gd name="connsiteY73" fmla="*/ 152428 h 15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6193" h="158365">
                  <a:moveTo>
                    <a:pt x="91547" y="152428"/>
                  </a:moveTo>
                  <a:cubicBezTo>
                    <a:pt x="96621" y="149076"/>
                    <a:pt x="102936" y="146595"/>
                    <a:pt x="108936" y="145891"/>
                  </a:cubicBezTo>
                  <a:cubicBezTo>
                    <a:pt x="123158" y="144224"/>
                    <a:pt x="134307" y="137280"/>
                    <a:pt x="141047" y="125631"/>
                  </a:cubicBezTo>
                  <a:cubicBezTo>
                    <a:pt x="145029" y="118742"/>
                    <a:pt x="147548" y="108390"/>
                    <a:pt x="145418" y="101149"/>
                  </a:cubicBezTo>
                  <a:cubicBezTo>
                    <a:pt x="141640" y="88316"/>
                    <a:pt x="140844" y="76001"/>
                    <a:pt x="142510" y="63130"/>
                  </a:cubicBezTo>
                  <a:cubicBezTo>
                    <a:pt x="145714" y="38334"/>
                    <a:pt x="136066" y="19241"/>
                    <a:pt x="116269" y="4852"/>
                  </a:cubicBezTo>
                  <a:cubicBezTo>
                    <a:pt x="113251" y="2667"/>
                    <a:pt x="109417" y="1593"/>
                    <a:pt x="105973" y="0"/>
                  </a:cubicBezTo>
                  <a:cubicBezTo>
                    <a:pt x="105640" y="611"/>
                    <a:pt x="105306" y="1204"/>
                    <a:pt x="104973" y="1815"/>
                  </a:cubicBezTo>
                  <a:cubicBezTo>
                    <a:pt x="111899" y="9000"/>
                    <a:pt x="118825" y="16185"/>
                    <a:pt x="125751" y="23389"/>
                  </a:cubicBezTo>
                  <a:cubicBezTo>
                    <a:pt x="125362" y="23852"/>
                    <a:pt x="124955" y="24315"/>
                    <a:pt x="124566" y="24797"/>
                  </a:cubicBezTo>
                  <a:cubicBezTo>
                    <a:pt x="118992" y="21630"/>
                    <a:pt x="113436" y="18445"/>
                    <a:pt x="107862" y="15278"/>
                  </a:cubicBezTo>
                  <a:cubicBezTo>
                    <a:pt x="107528" y="15759"/>
                    <a:pt x="107195" y="16241"/>
                    <a:pt x="106862" y="16722"/>
                  </a:cubicBezTo>
                  <a:cubicBezTo>
                    <a:pt x="113343" y="24463"/>
                    <a:pt x="119825" y="32223"/>
                    <a:pt x="126306" y="39963"/>
                  </a:cubicBezTo>
                  <a:cubicBezTo>
                    <a:pt x="126066" y="40241"/>
                    <a:pt x="125807" y="40519"/>
                    <a:pt x="125566" y="40797"/>
                  </a:cubicBezTo>
                  <a:cubicBezTo>
                    <a:pt x="121158" y="37945"/>
                    <a:pt x="116769" y="35112"/>
                    <a:pt x="112362" y="32260"/>
                  </a:cubicBezTo>
                  <a:cubicBezTo>
                    <a:pt x="112029" y="32649"/>
                    <a:pt x="111677" y="33037"/>
                    <a:pt x="111343" y="33426"/>
                  </a:cubicBezTo>
                  <a:cubicBezTo>
                    <a:pt x="116917" y="40408"/>
                    <a:pt x="122510" y="47371"/>
                    <a:pt x="128084" y="54353"/>
                  </a:cubicBezTo>
                  <a:cubicBezTo>
                    <a:pt x="127547" y="54853"/>
                    <a:pt x="127010" y="55353"/>
                    <a:pt x="126455" y="55834"/>
                  </a:cubicBezTo>
                  <a:cubicBezTo>
                    <a:pt x="124103" y="54278"/>
                    <a:pt x="121769" y="52741"/>
                    <a:pt x="119418" y="51186"/>
                  </a:cubicBezTo>
                  <a:cubicBezTo>
                    <a:pt x="130195" y="59297"/>
                    <a:pt x="125695" y="71927"/>
                    <a:pt x="129251" y="82705"/>
                  </a:cubicBezTo>
                  <a:cubicBezTo>
                    <a:pt x="126399" y="79612"/>
                    <a:pt x="123992" y="76982"/>
                    <a:pt x="121584" y="74371"/>
                  </a:cubicBezTo>
                  <a:cubicBezTo>
                    <a:pt x="121066" y="74742"/>
                    <a:pt x="120547" y="75093"/>
                    <a:pt x="120029" y="75464"/>
                  </a:cubicBezTo>
                  <a:cubicBezTo>
                    <a:pt x="123195" y="81501"/>
                    <a:pt x="126344" y="87520"/>
                    <a:pt x="129510" y="93557"/>
                  </a:cubicBezTo>
                  <a:cubicBezTo>
                    <a:pt x="128881" y="93983"/>
                    <a:pt x="128269" y="94409"/>
                    <a:pt x="127640" y="94835"/>
                  </a:cubicBezTo>
                  <a:cubicBezTo>
                    <a:pt x="124640" y="90946"/>
                    <a:pt x="121640" y="87057"/>
                    <a:pt x="118640" y="83186"/>
                  </a:cubicBezTo>
                  <a:cubicBezTo>
                    <a:pt x="118343" y="83372"/>
                    <a:pt x="118029" y="83575"/>
                    <a:pt x="117732" y="83760"/>
                  </a:cubicBezTo>
                  <a:cubicBezTo>
                    <a:pt x="120232" y="91946"/>
                    <a:pt x="122732" y="100131"/>
                    <a:pt x="125232" y="108335"/>
                  </a:cubicBezTo>
                  <a:cubicBezTo>
                    <a:pt x="124603" y="108520"/>
                    <a:pt x="123973" y="108687"/>
                    <a:pt x="123362" y="108872"/>
                  </a:cubicBezTo>
                  <a:cubicBezTo>
                    <a:pt x="120732" y="104742"/>
                    <a:pt x="118103" y="100612"/>
                    <a:pt x="114584" y="95075"/>
                  </a:cubicBezTo>
                  <a:cubicBezTo>
                    <a:pt x="114177" y="104964"/>
                    <a:pt x="113825" y="113057"/>
                    <a:pt x="113492" y="121150"/>
                  </a:cubicBezTo>
                  <a:cubicBezTo>
                    <a:pt x="112917" y="121168"/>
                    <a:pt x="112362" y="121168"/>
                    <a:pt x="111788" y="121187"/>
                  </a:cubicBezTo>
                  <a:cubicBezTo>
                    <a:pt x="110269" y="111594"/>
                    <a:pt x="108751" y="102001"/>
                    <a:pt x="107214" y="92409"/>
                  </a:cubicBezTo>
                  <a:cubicBezTo>
                    <a:pt x="106214" y="92464"/>
                    <a:pt x="105214" y="92501"/>
                    <a:pt x="104195" y="92557"/>
                  </a:cubicBezTo>
                  <a:cubicBezTo>
                    <a:pt x="104010" y="103057"/>
                    <a:pt x="103806" y="113557"/>
                    <a:pt x="103621" y="124076"/>
                  </a:cubicBezTo>
                  <a:cubicBezTo>
                    <a:pt x="102880" y="124150"/>
                    <a:pt x="102158" y="124242"/>
                    <a:pt x="101417" y="124316"/>
                  </a:cubicBezTo>
                  <a:cubicBezTo>
                    <a:pt x="98880" y="115890"/>
                    <a:pt x="96325" y="107446"/>
                    <a:pt x="93306" y="97464"/>
                  </a:cubicBezTo>
                  <a:cubicBezTo>
                    <a:pt x="90973" y="110594"/>
                    <a:pt x="88991" y="121650"/>
                    <a:pt x="87028" y="132706"/>
                  </a:cubicBezTo>
                  <a:cubicBezTo>
                    <a:pt x="86399" y="132594"/>
                    <a:pt x="85787" y="132502"/>
                    <a:pt x="85158" y="132391"/>
                  </a:cubicBezTo>
                  <a:cubicBezTo>
                    <a:pt x="84787" y="122113"/>
                    <a:pt x="84417" y="111816"/>
                    <a:pt x="84065" y="101538"/>
                  </a:cubicBezTo>
                  <a:cubicBezTo>
                    <a:pt x="83139" y="101446"/>
                    <a:pt x="82232" y="101353"/>
                    <a:pt x="81306" y="101260"/>
                  </a:cubicBezTo>
                  <a:cubicBezTo>
                    <a:pt x="78287" y="110112"/>
                    <a:pt x="75287" y="118983"/>
                    <a:pt x="72269" y="127835"/>
                  </a:cubicBezTo>
                  <a:cubicBezTo>
                    <a:pt x="71639" y="127742"/>
                    <a:pt x="71009" y="127650"/>
                    <a:pt x="70361" y="127557"/>
                  </a:cubicBezTo>
                  <a:cubicBezTo>
                    <a:pt x="70861" y="118316"/>
                    <a:pt x="71343" y="109057"/>
                    <a:pt x="71843" y="99816"/>
                  </a:cubicBezTo>
                  <a:cubicBezTo>
                    <a:pt x="71324" y="99724"/>
                    <a:pt x="70787" y="99649"/>
                    <a:pt x="70269" y="99557"/>
                  </a:cubicBezTo>
                  <a:cubicBezTo>
                    <a:pt x="66861" y="105946"/>
                    <a:pt x="63454" y="112353"/>
                    <a:pt x="60046" y="118742"/>
                  </a:cubicBezTo>
                  <a:cubicBezTo>
                    <a:pt x="59602" y="118483"/>
                    <a:pt x="59157" y="118224"/>
                    <a:pt x="58713" y="117964"/>
                  </a:cubicBezTo>
                  <a:cubicBezTo>
                    <a:pt x="59806" y="111353"/>
                    <a:pt x="60898" y="104761"/>
                    <a:pt x="61991" y="98149"/>
                  </a:cubicBezTo>
                  <a:cubicBezTo>
                    <a:pt x="61361" y="98038"/>
                    <a:pt x="60713" y="97946"/>
                    <a:pt x="60083" y="97835"/>
                  </a:cubicBezTo>
                  <a:cubicBezTo>
                    <a:pt x="55972" y="105631"/>
                    <a:pt x="51843" y="113427"/>
                    <a:pt x="47731" y="121205"/>
                  </a:cubicBezTo>
                  <a:cubicBezTo>
                    <a:pt x="47305" y="121039"/>
                    <a:pt x="46880" y="120853"/>
                    <a:pt x="46454" y="120668"/>
                  </a:cubicBezTo>
                  <a:cubicBezTo>
                    <a:pt x="48305" y="110557"/>
                    <a:pt x="50139" y="100464"/>
                    <a:pt x="51991" y="90353"/>
                  </a:cubicBezTo>
                  <a:cubicBezTo>
                    <a:pt x="51231" y="90260"/>
                    <a:pt x="50472" y="90168"/>
                    <a:pt x="49713" y="90075"/>
                  </a:cubicBezTo>
                  <a:cubicBezTo>
                    <a:pt x="45805" y="97205"/>
                    <a:pt x="41898" y="104316"/>
                    <a:pt x="37991" y="111446"/>
                  </a:cubicBezTo>
                  <a:cubicBezTo>
                    <a:pt x="37305" y="111057"/>
                    <a:pt x="36620" y="110668"/>
                    <a:pt x="35935" y="110279"/>
                  </a:cubicBezTo>
                  <a:cubicBezTo>
                    <a:pt x="38250" y="100798"/>
                    <a:pt x="40565" y="91297"/>
                    <a:pt x="42879" y="81816"/>
                  </a:cubicBezTo>
                  <a:cubicBezTo>
                    <a:pt x="42046" y="81612"/>
                    <a:pt x="41213" y="81408"/>
                    <a:pt x="40379" y="81223"/>
                  </a:cubicBezTo>
                  <a:cubicBezTo>
                    <a:pt x="36787" y="86334"/>
                    <a:pt x="33176" y="91427"/>
                    <a:pt x="29583" y="96538"/>
                  </a:cubicBezTo>
                  <a:cubicBezTo>
                    <a:pt x="28583" y="96131"/>
                    <a:pt x="27564" y="95705"/>
                    <a:pt x="26564" y="95297"/>
                  </a:cubicBezTo>
                  <a:cubicBezTo>
                    <a:pt x="29194" y="88446"/>
                    <a:pt x="31842" y="81594"/>
                    <a:pt x="34472" y="74742"/>
                  </a:cubicBezTo>
                  <a:cubicBezTo>
                    <a:pt x="34157" y="74630"/>
                    <a:pt x="33842" y="74519"/>
                    <a:pt x="33509" y="74408"/>
                  </a:cubicBezTo>
                  <a:cubicBezTo>
                    <a:pt x="29824" y="79834"/>
                    <a:pt x="26139" y="85260"/>
                    <a:pt x="22453" y="90705"/>
                  </a:cubicBezTo>
                  <a:cubicBezTo>
                    <a:pt x="22120" y="90538"/>
                    <a:pt x="21787" y="90353"/>
                    <a:pt x="21453" y="90186"/>
                  </a:cubicBezTo>
                  <a:cubicBezTo>
                    <a:pt x="24509" y="81668"/>
                    <a:pt x="27583" y="73168"/>
                    <a:pt x="30639" y="64649"/>
                  </a:cubicBezTo>
                  <a:cubicBezTo>
                    <a:pt x="30231" y="64427"/>
                    <a:pt x="29842" y="64205"/>
                    <a:pt x="29435" y="63982"/>
                  </a:cubicBezTo>
                  <a:cubicBezTo>
                    <a:pt x="25842" y="68297"/>
                    <a:pt x="22250" y="72631"/>
                    <a:pt x="18657" y="76945"/>
                  </a:cubicBezTo>
                  <a:cubicBezTo>
                    <a:pt x="18194" y="76612"/>
                    <a:pt x="17731" y="76279"/>
                    <a:pt x="17268" y="75945"/>
                  </a:cubicBezTo>
                  <a:cubicBezTo>
                    <a:pt x="21250" y="66630"/>
                    <a:pt x="25231" y="57315"/>
                    <a:pt x="29213" y="48001"/>
                  </a:cubicBezTo>
                  <a:cubicBezTo>
                    <a:pt x="28361" y="47297"/>
                    <a:pt x="27509" y="46612"/>
                    <a:pt x="26657" y="45908"/>
                  </a:cubicBezTo>
                  <a:cubicBezTo>
                    <a:pt x="20601" y="50538"/>
                    <a:pt x="13972" y="54575"/>
                    <a:pt x="8620" y="59908"/>
                  </a:cubicBezTo>
                  <a:cubicBezTo>
                    <a:pt x="-1603" y="70075"/>
                    <a:pt x="-3158" y="82946"/>
                    <a:pt x="6249" y="93872"/>
                  </a:cubicBezTo>
                  <a:cubicBezTo>
                    <a:pt x="13453" y="102242"/>
                    <a:pt x="15083" y="111057"/>
                    <a:pt x="15786" y="121131"/>
                  </a:cubicBezTo>
                  <a:cubicBezTo>
                    <a:pt x="16935" y="137224"/>
                    <a:pt x="23472" y="142576"/>
                    <a:pt x="39472" y="144150"/>
                  </a:cubicBezTo>
                  <a:cubicBezTo>
                    <a:pt x="45731" y="144761"/>
                    <a:pt x="52546" y="147317"/>
                    <a:pt x="57583" y="151057"/>
                  </a:cubicBezTo>
                  <a:cubicBezTo>
                    <a:pt x="70102" y="160298"/>
                    <a:pt x="78843" y="160798"/>
                    <a:pt x="91547" y="15242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D51359E5-2C70-CB2D-EA92-D9B65F6F592A}"/>
                </a:ext>
              </a:extLst>
            </p:cNvPr>
            <p:cNvSpPr/>
            <p:nvPr/>
          </p:nvSpPr>
          <p:spPr>
            <a:xfrm>
              <a:off x="1402847" y="4940931"/>
              <a:ext cx="136362" cy="168892"/>
            </a:xfrm>
            <a:custGeom>
              <a:avLst/>
              <a:gdLst>
                <a:gd name="connsiteX0" fmla="*/ 5009 w 136362"/>
                <a:gd name="connsiteY0" fmla="*/ 84848 h 168892"/>
                <a:gd name="connsiteX1" fmla="*/ 8250 w 136362"/>
                <a:gd name="connsiteY1" fmla="*/ 108552 h 168892"/>
                <a:gd name="connsiteX2" fmla="*/ 17194 w 136362"/>
                <a:gd name="connsiteY2" fmla="*/ 145831 h 168892"/>
                <a:gd name="connsiteX3" fmla="*/ 48583 w 136362"/>
                <a:gd name="connsiteY3" fmla="*/ 167479 h 168892"/>
                <a:gd name="connsiteX4" fmla="*/ 86306 w 136362"/>
                <a:gd name="connsiteY4" fmla="*/ 136905 h 168892"/>
                <a:gd name="connsiteX5" fmla="*/ 57232 w 136362"/>
                <a:gd name="connsiteY5" fmla="*/ 144720 h 168892"/>
                <a:gd name="connsiteX6" fmla="*/ 56602 w 136362"/>
                <a:gd name="connsiteY6" fmla="*/ 142664 h 168892"/>
                <a:gd name="connsiteX7" fmla="*/ 74584 w 136362"/>
                <a:gd name="connsiteY7" fmla="*/ 134720 h 168892"/>
                <a:gd name="connsiteX8" fmla="*/ 74287 w 136362"/>
                <a:gd name="connsiteY8" fmla="*/ 133257 h 168892"/>
                <a:gd name="connsiteX9" fmla="*/ 45509 w 136362"/>
                <a:gd name="connsiteY9" fmla="*/ 136720 h 168892"/>
                <a:gd name="connsiteX10" fmla="*/ 44861 w 136362"/>
                <a:gd name="connsiteY10" fmla="*/ 134664 h 168892"/>
                <a:gd name="connsiteX11" fmla="*/ 70065 w 136362"/>
                <a:gd name="connsiteY11" fmla="*/ 125442 h 168892"/>
                <a:gd name="connsiteX12" fmla="*/ 70121 w 136362"/>
                <a:gd name="connsiteY12" fmla="*/ 124256 h 168892"/>
                <a:gd name="connsiteX13" fmla="*/ 48565 w 136362"/>
                <a:gd name="connsiteY13" fmla="*/ 123812 h 168892"/>
                <a:gd name="connsiteX14" fmla="*/ 48546 w 136362"/>
                <a:gd name="connsiteY14" fmla="*/ 122719 h 168892"/>
                <a:gd name="connsiteX15" fmla="*/ 62695 w 136362"/>
                <a:gd name="connsiteY15" fmla="*/ 118016 h 168892"/>
                <a:gd name="connsiteX16" fmla="*/ 32602 w 136362"/>
                <a:gd name="connsiteY16" fmla="*/ 117738 h 168892"/>
                <a:gd name="connsiteX17" fmla="*/ 32472 w 136362"/>
                <a:gd name="connsiteY17" fmla="*/ 116219 h 168892"/>
                <a:gd name="connsiteX18" fmla="*/ 42102 w 136362"/>
                <a:gd name="connsiteY18" fmla="*/ 111164 h 168892"/>
                <a:gd name="connsiteX19" fmla="*/ 27009 w 136362"/>
                <a:gd name="connsiteY19" fmla="*/ 109645 h 168892"/>
                <a:gd name="connsiteX20" fmla="*/ 27046 w 136362"/>
                <a:gd name="connsiteY20" fmla="*/ 107164 h 168892"/>
                <a:gd name="connsiteX21" fmla="*/ 51991 w 136362"/>
                <a:gd name="connsiteY21" fmla="*/ 104015 h 168892"/>
                <a:gd name="connsiteX22" fmla="*/ 51935 w 136362"/>
                <a:gd name="connsiteY22" fmla="*/ 102330 h 168892"/>
                <a:gd name="connsiteX23" fmla="*/ 25602 w 136362"/>
                <a:gd name="connsiteY23" fmla="*/ 98552 h 168892"/>
                <a:gd name="connsiteX24" fmla="*/ 25676 w 136362"/>
                <a:gd name="connsiteY24" fmla="*/ 95960 h 168892"/>
                <a:gd name="connsiteX25" fmla="*/ 48750 w 136362"/>
                <a:gd name="connsiteY25" fmla="*/ 93812 h 168892"/>
                <a:gd name="connsiteX26" fmla="*/ 48806 w 136362"/>
                <a:gd name="connsiteY26" fmla="*/ 92793 h 168892"/>
                <a:gd name="connsiteX27" fmla="*/ 26324 w 136362"/>
                <a:gd name="connsiteY27" fmla="*/ 87626 h 168892"/>
                <a:gd name="connsiteX28" fmla="*/ 26453 w 136362"/>
                <a:gd name="connsiteY28" fmla="*/ 86312 h 168892"/>
                <a:gd name="connsiteX29" fmla="*/ 49324 w 136362"/>
                <a:gd name="connsiteY29" fmla="*/ 85256 h 168892"/>
                <a:gd name="connsiteX30" fmla="*/ 49472 w 136362"/>
                <a:gd name="connsiteY30" fmla="*/ 82960 h 168892"/>
                <a:gd name="connsiteX31" fmla="*/ 23972 w 136362"/>
                <a:gd name="connsiteY31" fmla="*/ 77293 h 168892"/>
                <a:gd name="connsiteX32" fmla="*/ 35065 w 136362"/>
                <a:gd name="connsiteY32" fmla="*/ 74385 h 168892"/>
                <a:gd name="connsiteX33" fmla="*/ 24898 w 136362"/>
                <a:gd name="connsiteY33" fmla="*/ 70682 h 168892"/>
                <a:gd name="connsiteX34" fmla="*/ 25028 w 136362"/>
                <a:gd name="connsiteY34" fmla="*/ 69108 h 168892"/>
                <a:gd name="connsiteX35" fmla="*/ 41620 w 136362"/>
                <a:gd name="connsiteY35" fmla="*/ 68034 h 168892"/>
                <a:gd name="connsiteX36" fmla="*/ 25268 w 136362"/>
                <a:gd name="connsiteY36" fmla="*/ 61163 h 168892"/>
                <a:gd name="connsiteX37" fmla="*/ 25694 w 136362"/>
                <a:gd name="connsiteY37" fmla="*/ 58515 h 168892"/>
                <a:gd name="connsiteX38" fmla="*/ 54398 w 136362"/>
                <a:gd name="connsiteY38" fmla="*/ 62163 h 168892"/>
                <a:gd name="connsiteX39" fmla="*/ 54620 w 136362"/>
                <a:gd name="connsiteY39" fmla="*/ 60756 h 168892"/>
                <a:gd name="connsiteX40" fmla="*/ 29602 w 136362"/>
                <a:gd name="connsiteY40" fmla="*/ 49385 h 168892"/>
                <a:gd name="connsiteX41" fmla="*/ 30083 w 136362"/>
                <a:gd name="connsiteY41" fmla="*/ 47404 h 168892"/>
                <a:gd name="connsiteX42" fmla="*/ 57769 w 136362"/>
                <a:gd name="connsiteY42" fmla="*/ 52663 h 168892"/>
                <a:gd name="connsiteX43" fmla="*/ 57917 w 136362"/>
                <a:gd name="connsiteY43" fmla="*/ 51496 h 168892"/>
                <a:gd name="connsiteX44" fmla="*/ 40139 w 136362"/>
                <a:gd name="connsiteY44" fmla="*/ 41404 h 168892"/>
                <a:gd name="connsiteX45" fmla="*/ 41046 w 136362"/>
                <a:gd name="connsiteY45" fmla="*/ 39496 h 168892"/>
                <a:gd name="connsiteX46" fmla="*/ 62324 w 136362"/>
                <a:gd name="connsiteY46" fmla="*/ 46904 h 168892"/>
                <a:gd name="connsiteX47" fmla="*/ 63102 w 136362"/>
                <a:gd name="connsiteY47" fmla="*/ 45737 h 168892"/>
                <a:gd name="connsiteX48" fmla="*/ 43157 w 136362"/>
                <a:gd name="connsiteY48" fmla="*/ 32811 h 168892"/>
                <a:gd name="connsiteX49" fmla="*/ 44176 w 136362"/>
                <a:gd name="connsiteY49" fmla="*/ 30977 h 168892"/>
                <a:gd name="connsiteX50" fmla="*/ 69065 w 136362"/>
                <a:gd name="connsiteY50" fmla="*/ 40089 h 168892"/>
                <a:gd name="connsiteX51" fmla="*/ 69621 w 136362"/>
                <a:gd name="connsiteY51" fmla="*/ 38570 h 168892"/>
                <a:gd name="connsiteX52" fmla="*/ 51287 w 136362"/>
                <a:gd name="connsiteY52" fmla="*/ 24607 h 168892"/>
                <a:gd name="connsiteX53" fmla="*/ 52491 w 136362"/>
                <a:gd name="connsiteY53" fmla="*/ 22774 h 168892"/>
                <a:gd name="connsiteX54" fmla="*/ 76380 w 136362"/>
                <a:gd name="connsiteY54" fmla="*/ 32977 h 168892"/>
                <a:gd name="connsiteX55" fmla="*/ 65769 w 136362"/>
                <a:gd name="connsiteY55" fmla="*/ 21107 h 168892"/>
                <a:gd name="connsiteX56" fmla="*/ 66991 w 136362"/>
                <a:gd name="connsiteY56" fmla="*/ 19699 h 168892"/>
                <a:gd name="connsiteX57" fmla="*/ 89695 w 136362"/>
                <a:gd name="connsiteY57" fmla="*/ 35848 h 168892"/>
                <a:gd name="connsiteX58" fmla="*/ 81176 w 136362"/>
                <a:gd name="connsiteY58" fmla="*/ 19588 h 168892"/>
                <a:gd name="connsiteX59" fmla="*/ 82547 w 136362"/>
                <a:gd name="connsiteY59" fmla="*/ 18292 h 168892"/>
                <a:gd name="connsiteX60" fmla="*/ 101343 w 136362"/>
                <a:gd name="connsiteY60" fmla="*/ 36107 h 168892"/>
                <a:gd name="connsiteX61" fmla="*/ 102584 w 136362"/>
                <a:gd name="connsiteY61" fmla="*/ 35163 h 168892"/>
                <a:gd name="connsiteX62" fmla="*/ 94195 w 136362"/>
                <a:gd name="connsiteY62" fmla="*/ 21607 h 168892"/>
                <a:gd name="connsiteX63" fmla="*/ 95788 w 136362"/>
                <a:gd name="connsiteY63" fmla="*/ 20274 h 168892"/>
                <a:gd name="connsiteX64" fmla="*/ 116362 w 136362"/>
                <a:gd name="connsiteY64" fmla="*/ 41829 h 168892"/>
                <a:gd name="connsiteX65" fmla="*/ 112066 w 136362"/>
                <a:gd name="connsiteY65" fmla="*/ 27088 h 168892"/>
                <a:gd name="connsiteX66" fmla="*/ 113955 w 136362"/>
                <a:gd name="connsiteY66" fmla="*/ 26477 h 168892"/>
                <a:gd name="connsiteX67" fmla="*/ 123640 w 136362"/>
                <a:gd name="connsiteY67" fmla="*/ 44978 h 168892"/>
                <a:gd name="connsiteX68" fmla="*/ 124936 w 136362"/>
                <a:gd name="connsiteY68" fmla="*/ 44385 h 168892"/>
                <a:gd name="connsiteX69" fmla="*/ 120140 w 136362"/>
                <a:gd name="connsiteY69" fmla="*/ 32848 h 168892"/>
                <a:gd name="connsiteX70" fmla="*/ 122029 w 136362"/>
                <a:gd name="connsiteY70" fmla="*/ 31589 h 168892"/>
                <a:gd name="connsiteX71" fmla="*/ 136362 w 136362"/>
                <a:gd name="connsiteY71" fmla="*/ 48274 h 168892"/>
                <a:gd name="connsiteX72" fmla="*/ 130233 w 136362"/>
                <a:gd name="connsiteY72" fmla="*/ 33403 h 168892"/>
                <a:gd name="connsiteX73" fmla="*/ 63528 w 136362"/>
                <a:gd name="connsiteY73" fmla="*/ 51 h 168892"/>
                <a:gd name="connsiteX74" fmla="*/ 24102 w 136362"/>
                <a:gd name="connsiteY74" fmla="*/ 25588 h 168892"/>
                <a:gd name="connsiteX75" fmla="*/ 9435 w 136362"/>
                <a:gd name="connsiteY75" fmla="*/ 47848 h 168892"/>
                <a:gd name="connsiteX76" fmla="*/ 5009 w 136362"/>
                <a:gd name="connsiteY76" fmla="*/ 84848 h 1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6362" h="168892">
                  <a:moveTo>
                    <a:pt x="5009" y="84848"/>
                  </a:moveTo>
                  <a:cubicBezTo>
                    <a:pt x="10120" y="92793"/>
                    <a:pt x="10490" y="100052"/>
                    <a:pt x="8250" y="108552"/>
                  </a:cubicBezTo>
                  <a:cubicBezTo>
                    <a:pt x="4583" y="122479"/>
                    <a:pt x="5546" y="136016"/>
                    <a:pt x="17194" y="145831"/>
                  </a:cubicBezTo>
                  <a:cubicBezTo>
                    <a:pt x="26898" y="153998"/>
                    <a:pt x="37213" y="162164"/>
                    <a:pt x="48583" y="167479"/>
                  </a:cubicBezTo>
                  <a:cubicBezTo>
                    <a:pt x="63565" y="174479"/>
                    <a:pt x="88177" y="154090"/>
                    <a:pt x="86306" y="136905"/>
                  </a:cubicBezTo>
                  <a:cubicBezTo>
                    <a:pt x="76565" y="139516"/>
                    <a:pt x="66898" y="142127"/>
                    <a:pt x="57232" y="144720"/>
                  </a:cubicBezTo>
                  <a:cubicBezTo>
                    <a:pt x="57028" y="144035"/>
                    <a:pt x="56824" y="143349"/>
                    <a:pt x="56602" y="142664"/>
                  </a:cubicBezTo>
                  <a:cubicBezTo>
                    <a:pt x="62602" y="140016"/>
                    <a:pt x="68584" y="137368"/>
                    <a:pt x="74584" y="134720"/>
                  </a:cubicBezTo>
                  <a:cubicBezTo>
                    <a:pt x="74491" y="134238"/>
                    <a:pt x="74380" y="133757"/>
                    <a:pt x="74287" y="133257"/>
                  </a:cubicBezTo>
                  <a:cubicBezTo>
                    <a:pt x="64695" y="134405"/>
                    <a:pt x="55102" y="135571"/>
                    <a:pt x="45509" y="136720"/>
                  </a:cubicBezTo>
                  <a:cubicBezTo>
                    <a:pt x="45287" y="136034"/>
                    <a:pt x="45083" y="135349"/>
                    <a:pt x="44861" y="134664"/>
                  </a:cubicBezTo>
                  <a:cubicBezTo>
                    <a:pt x="53269" y="131590"/>
                    <a:pt x="61658" y="128516"/>
                    <a:pt x="70065" y="125442"/>
                  </a:cubicBezTo>
                  <a:cubicBezTo>
                    <a:pt x="70084" y="125053"/>
                    <a:pt x="70102" y="124645"/>
                    <a:pt x="70121" y="124256"/>
                  </a:cubicBezTo>
                  <a:cubicBezTo>
                    <a:pt x="62935" y="124108"/>
                    <a:pt x="55750" y="123960"/>
                    <a:pt x="48565" y="123812"/>
                  </a:cubicBezTo>
                  <a:cubicBezTo>
                    <a:pt x="48565" y="123442"/>
                    <a:pt x="48546" y="123090"/>
                    <a:pt x="48546" y="122719"/>
                  </a:cubicBezTo>
                  <a:cubicBezTo>
                    <a:pt x="52472" y="121405"/>
                    <a:pt x="56417" y="120108"/>
                    <a:pt x="62695" y="118016"/>
                  </a:cubicBezTo>
                  <a:cubicBezTo>
                    <a:pt x="50898" y="117905"/>
                    <a:pt x="41750" y="117812"/>
                    <a:pt x="32602" y="117738"/>
                  </a:cubicBezTo>
                  <a:cubicBezTo>
                    <a:pt x="32565" y="117238"/>
                    <a:pt x="32509" y="116719"/>
                    <a:pt x="32472" y="116219"/>
                  </a:cubicBezTo>
                  <a:cubicBezTo>
                    <a:pt x="35491" y="114627"/>
                    <a:pt x="38509" y="113053"/>
                    <a:pt x="42102" y="111164"/>
                  </a:cubicBezTo>
                  <a:cubicBezTo>
                    <a:pt x="36435" y="110590"/>
                    <a:pt x="31731" y="110127"/>
                    <a:pt x="27009" y="109645"/>
                  </a:cubicBezTo>
                  <a:cubicBezTo>
                    <a:pt x="27028" y="108812"/>
                    <a:pt x="27028" y="107997"/>
                    <a:pt x="27046" y="107164"/>
                  </a:cubicBezTo>
                  <a:cubicBezTo>
                    <a:pt x="35361" y="106108"/>
                    <a:pt x="43676" y="105053"/>
                    <a:pt x="51991" y="104015"/>
                  </a:cubicBezTo>
                  <a:cubicBezTo>
                    <a:pt x="51972" y="103460"/>
                    <a:pt x="51954" y="102904"/>
                    <a:pt x="51935" y="102330"/>
                  </a:cubicBezTo>
                  <a:cubicBezTo>
                    <a:pt x="43157" y="101071"/>
                    <a:pt x="34379" y="99812"/>
                    <a:pt x="25602" y="98552"/>
                  </a:cubicBezTo>
                  <a:cubicBezTo>
                    <a:pt x="25620" y="97682"/>
                    <a:pt x="25639" y="96830"/>
                    <a:pt x="25676" y="95960"/>
                  </a:cubicBezTo>
                  <a:cubicBezTo>
                    <a:pt x="33361" y="95238"/>
                    <a:pt x="41065" y="94534"/>
                    <a:pt x="48750" y="93812"/>
                  </a:cubicBezTo>
                  <a:cubicBezTo>
                    <a:pt x="48769" y="93478"/>
                    <a:pt x="48787" y="93145"/>
                    <a:pt x="48806" y="92793"/>
                  </a:cubicBezTo>
                  <a:cubicBezTo>
                    <a:pt x="41305" y="91071"/>
                    <a:pt x="33824" y="89349"/>
                    <a:pt x="26324" y="87626"/>
                  </a:cubicBezTo>
                  <a:cubicBezTo>
                    <a:pt x="26361" y="87182"/>
                    <a:pt x="26416" y="86756"/>
                    <a:pt x="26453" y="86312"/>
                  </a:cubicBezTo>
                  <a:cubicBezTo>
                    <a:pt x="34083" y="85960"/>
                    <a:pt x="41694" y="85608"/>
                    <a:pt x="49324" y="85256"/>
                  </a:cubicBezTo>
                  <a:cubicBezTo>
                    <a:pt x="49380" y="84497"/>
                    <a:pt x="49417" y="83719"/>
                    <a:pt x="49472" y="82960"/>
                  </a:cubicBezTo>
                  <a:cubicBezTo>
                    <a:pt x="41694" y="81237"/>
                    <a:pt x="33935" y="79497"/>
                    <a:pt x="23972" y="77293"/>
                  </a:cubicBezTo>
                  <a:cubicBezTo>
                    <a:pt x="28750" y="76034"/>
                    <a:pt x="31194" y="75404"/>
                    <a:pt x="35065" y="74385"/>
                  </a:cubicBezTo>
                  <a:cubicBezTo>
                    <a:pt x="30639" y="72774"/>
                    <a:pt x="27768" y="71719"/>
                    <a:pt x="24898" y="70682"/>
                  </a:cubicBezTo>
                  <a:cubicBezTo>
                    <a:pt x="24935" y="70163"/>
                    <a:pt x="24990" y="69626"/>
                    <a:pt x="25028" y="69108"/>
                  </a:cubicBezTo>
                  <a:cubicBezTo>
                    <a:pt x="29916" y="68793"/>
                    <a:pt x="34805" y="68478"/>
                    <a:pt x="41620" y="68034"/>
                  </a:cubicBezTo>
                  <a:cubicBezTo>
                    <a:pt x="34935" y="65219"/>
                    <a:pt x="30102" y="63182"/>
                    <a:pt x="25268" y="61163"/>
                  </a:cubicBezTo>
                  <a:cubicBezTo>
                    <a:pt x="25416" y="60274"/>
                    <a:pt x="25565" y="59404"/>
                    <a:pt x="25694" y="58515"/>
                  </a:cubicBezTo>
                  <a:cubicBezTo>
                    <a:pt x="35268" y="59737"/>
                    <a:pt x="44824" y="60941"/>
                    <a:pt x="54398" y="62163"/>
                  </a:cubicBezTo>
                  <a:cubicBezTo>
                    <a:pt x="54472" y="61700"/>
                    <a:pt x="54546" y="61237"/>
                    <a:pt x="54620" y="60756"/>
                  </a:cubicBezTo>
                  <a:cubicBezTo>
                    <a:pt x="46287" y="56959"/>
                    <a:pt x="37935" y="53181"/>
                    <a:pt x="29602" y="49385"/>
                  </a:cubicBezTo>
                  <a:cubicBezTo>
                    <a:pt x="29768" y="48718"/>
                    <a:pt x="29916" y="48052"/>
                    <a:pt x="30083" y="47404"/>
                  </a:cubicBezTo>
                  <a:cubicBezTo>
                    <a:pt x="39305" y="49163"/>
                    <a:pt x="48546" y="50904"/>
                    <a:pt x="57769" y="52663"/>
                  </a:cubicBezTo>
                  <a:cubicBezTo>
                    <a:pt x="57824" y="52274"/>
                    <a:pt x="57880" y="51885"/>
                    <a:pt x="57917" y="51496"/>
                  </a:cubicBezTo>
                  <a:cubicBezTo>
                    <a:pt x="51991" y="48126"/>
                    <a:pt x="46065" y="44755"/>
                    <a:pt x="40139" y="41404"/>
                  </a:cubicBezTo>
                  <a:cubicBezTo>
                    <a:pt x="40435" y="40774"/>
                    <a:pt x="40750" y="40126"/>
                    <a:pt x="41046" y="39496"/>
                  </a:cubicBezTo>
                  <a:cubicBezTo>
                    <a:pt x="48139" y="41959"/>
                    <a:pt x="55232" y="44422"/>
                    <a:pt x="62324" y="46904"/>
                  </a:cubicBezTo>
                  <a:cubicBezTo>
                    <a:pt x="62584" y="46515"/>
                    <a:pt x="62843" y="46126"/>
                    <a:pt x="63102" y="45737"/>
                  </a:cubicBezTo>
                  <a:cubicBezTo>
                    <a:pt x="56454" y="41422"/>
                    <a:pt x="49806" y="37126"/>
                    <a:pt x="43157" y="32811"/>
                  </a:cubicBezTo>
                  <a:cubicBezTo>
                    <a:pt x="43491" y="32200"/>
                    <a:pt x="43824" y="31589"/>
                    <a:pt x="44176" y="30977"/>
                  </a:cubicBezTo>
                  <a:cubicBezTo>
                    <a:pt x="52472" y="34014"/>
                    <a:pt x="60769" y="37052"/>
                    <a:pt x="69065" y="40089"/>
                  </a:cubicBezTo>
                  <a:cubicBezTo>
                    <a:pt x="69250" y="39589"/>
                    <a:pt x="69435" y="39070"/>
                    <a:pt x="69621" y="38570"/>
                  </a:cubicBezTo>
                  <a:cubicBezTo>
                    <a:pt x="63510" y="33922"/>
                    <a:pt x="57398" y="29274"/>
                    <a:pt x="51287" y="24607"/>
                  </a:cubicBezTo>
                  <a:cubicBezTo>
                    <a:pt x="51695" y="23996"/>
                    <a:pt x="52083" y="23385"/>
                    <a:pt x="52491" y="22774"/>
                  </a:cubicBezTo>
                  <a:cubicBezTo>
                    <a:pt x="59787" y="25885"/>
                    <a:pt x="67084" y="28996"/>
                    <a:pt x="76380" y="32977"/>
                  </a:cubicBezTo>
                  <a:cubicBezTo>
                    <a:pt x="71824" y="27866"/>
                    <a:pt x="68806" y="24496"/>
                    <a:pt x="65769" y="21107"/>
                  </a:cubicBezTo>
                  <a:cubicBezTo>
                    <a:pt x="66176" y="20644"/>
                    <a:pt x="66584" y="20162"/>
                    <a:pt x="66991" y="19699"/>
                  </a:cubicBezTo>
                  <a:cubicBezTo>
                    <a:pt x="73713" y="24477"/>
                    <a:pt x="80436" y="29255"/>
                    <a:pt x="89695" y="35848"/>
                  </a:cubicBezTo>
                  <a:cubicBezTo>
                    <a:pt x="86010" y="28811"/>
                    <a:pt x="83584" y="24200"/>
                    <a:pt x="81176" y="19588"/>
                  </a:cubicBezTo>
                  <a:cubicBezTo>
                    <a:pt x="81639" y="19162"/>
                    <a:pt x="82084" y="18718"/>
                    <a:pt x="82547" y="18292"/>
                  </a:cubicBezTo>
                  <a:cubicBezTo>
                    <a:pt x="88806" y="24237"/>
                    <a:pt x="95084" y="30163"/>
                    <a:pt x="101343" y="36107"/>
                  </a:cubicBezTo>
                  <a:cubicBezTo>
                    <a:pt x="101751" y="35792"/>
                    <a:pt x="102177" y="35478"/>
                    <a:pt x="102584" y="35163"/>
                  </a:cubicBezTo>
                  <a:cubicBezTo>
                    <a:pt x="99788" y="30644"/>
                    <a:pt x="96991" y="26126"/>
                    <a:pt x="94195" y="21607"/>
                  </a:cubicBezTo>
                  <a:cubicBezTo>
                    <a:pt x="94732" y="21163"/>
                    <a:pt x="95251" y="20718"/>
                    <a:pt x="95788" y="20274"/>
                  </a:cubicBezTo>
                  <a:cubicBezTo>
                    <a:pt x="102010" y="26792"/>
                    <a:pt x="108251" y="33329"/>
                    <a:pt x="116362" y="41829"/>
                  </a:cubicBezTo>
                  <a:cubicBezTo>
                    <a:pt x="114381" y="35033"/>
                    <a:pt x="113232" y="31070"/>
                    <a:pt x="112066" y="27088"/>
                  </a:cubicBezTo>
                  <a:cubicBezTo>
                    <a:pt x="112695" y="26885"/>
                    <a:pt x="113325" y="26681"/>
                    <a:pt x="113955" y="26477"/>
                  </a:cubicBezTo>
                  <a:cubicBezTo>
                    <a:pt x="117177" y="32644"/>
                    <a:pt x="120418" y="38811"/>
                    <a:pt x="123640" y="44978"/>
                  </a:cubicBezTo>
                  <a:cubicBezTo>
                    <a:pt x="124066" y="44774"/>
                    <a:pt x="124492" y="44589"/>
                    <a:pt x="124936" y="44385"/>
                  </a:cubicBezTo>
                  <a:cubicBezTo>
                    <a:pt x="123344" y="40533"/>
                    <a:pt x="121733" y="36700"/>
                    <a:pt x="120140" y="32848"/>
                  </a:cubicBezTo>
                  <a:cubicBezTo>
                    <a:pt x="120769" y="32422"/>
                    <a:pt x="121399" y="32015"/>
                    <a:pt x="122029" y="31589"/>
                  </a:cubicBezTo>
                  <a:cubicBezTo>
                    <a:pt x="126807" y="37144"/>
                    <a:pt x="131584" y="42718"/>
                    <a:pt x="136362" y="48274"/>
                  </a:cubicBezTo>
                  <a:cubicBezTo>
                    <a:pt x="135251" y="42663"/>
                    <a:pt x="133436" y="37496"/>
                    <a:pt x="130233" y="33403"/>
                  </a:cubicBezTo>
                  <a:cubicBezTo>
                    <a:pt x="113362" y="11774"/>
                    <a:pt x="91028" y="1292"/>
                    <a:pt x="63528" y="51"/>
                  </a:cubicBezTo>
                  <a:cubicBezTo>
                    <a:pt x="43306" y="-856"/>
                    <a:pt x="32694" y="10422"/>
                    <a:pt x="24102" y="25588"/>
                  </a:cubicBezTo>
                  <a:cubicBezTo>
                    <a:pt x="19731" y="33311"/>
                    <a:pt x="15157" y="41126"/>
                    <a:pt x="9435" y="47848"/>
                  </a:cubicBezTo>
                  <a:cubicBezTo>
                    <a:pt x="-751" y="59904"/>
                    <a:pt x="-3399" y="71811"/>
                    <a:pt x="5009" y="8484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DA6B6618-2E6C-2BD2-8B19-3251926E8A44}"/>
                </a:ext>
              </a:extLst>
            </p:cNvPr>
            <p:cNvSpPr/>
            <p:nvPr/>
          </p:nvSpPr>
          <p:spPr>
            <a:xfrm>
              <a:off x="1635100" y="5088677"/>
              <a:ext cx="190187" cy="125570"/>
            </a:xfrm>
            <a:custGeom>
              <a:avLst/>
              <a:gdLst>
                <a:gd name="connsiteX0" fmla="*/ 185521 w 190187"/>
                <a:gd name="connsiteY0" fmla="*/ 100290 h 125570"/>
                <a:gd name="connsiteX1" fmla="*/ 186465 w 190187"/>
                <a:gd name="connsiteY1" fmla="*/ 85512 h 125570"/>
                <a:gd name="connsiteX2" fmla="*/ 167317 w 190187"/>
                <a:gd name="connsiteY2" fmla="*/ 73290 h 125570"/>
                <a:gd name="connsiteX3" fmla="*/ 145928 w 190187"/>
                <a:gd name="connsiteY3" fmla="*/ 52882 h 125570"/>
                <a:gd name="connsiteX4" fmla="*/ 123779 w 190187"/>
                <a:gd name="connsiteY4" fmla="*/ 38549 h 125570"/>
                <a:gd name="connsiteX5" fmla="*/ 102650 w 190187"/>
                <a:gd name="connsiteY5" fmla="*/ 29937 h 125570"/>
                <a:gd name="connsiteX6" fmla="*/ 82797 w 190187"/>
                <a:gd name="connsiteY6" fmla="*/ 23734 h 125570"/>
                <a:gd name="connsiteX7" fmla="*/ 61816 w 190187"/>
                <a:gd name="connsiteY7" fmla="*/ 20937 h 125570"/>
                <a:gd name="connsiteX8" fmla="*/ 46890 w 190187"/>
                <a:gd name="connsiteY8" fmla="*/ 6326 h 125570"/>
                <a:gd name="connsiteX9" fmla="*/ 22389 w 190187"/>
                <a:gd name="connsiteY9" fmla="*/ 4807 h 125570"/>
                <a:gd name="connsiteX10" fmla="*/ 0 w 190187"/>
                <a:gd name="connsiteY10" fmla="*/ 26011 h 125570"/>
                <a:gd name="connsiteX11" fmla="*/ 28649 w 190187"/>
                <a:gd name="connsiteY11" fmla="*/ 22956 h 125570"/>
                <a:gd name="connsiteX12" fmla="*/ 29019 w 190187"/>
                <a:gd name="connsiteY12" fmla="*/ 24197 h 125570"/>
                <a:gd name="connsiteX13" fmla="*/ 19111 w 190187"/>
                <a:gd name="connsiteY13" fmla="*/ 29382 h 125570"/>
                <a:gd name="connsiteX14" fmla="*/ 47241 w 190187"/>
                <a:gd name="connsiteY14" fmla="*/ 23271 h 125570"/>
                <a:gd name="connsiteX15" fmla="*/ 47815 w 190187"/>
                <a:gd name="connsiteY15" fmla="*/ 25215 h 125570"/>
                <a:gd name="connsiteX16" fmla="*/ 43186 w 190187"/>
                <a:gd name="connsiteY16" fmla="*/ 30030 h 125570"/>
                <a:gd name="connsiteX17" fmla="*/ 60927 w 190187"/>
                <a:gd name="connsiteY17" fmla="*/ 29863 h 125570"/>
                <a:gd name="connsiteX18" fmla="*/ 51593 w 190187"/>
                <a:gd name="connsiteY18" fmla="*/ 35956 h 125570"/>
                <a:gd name="connsiteX19" fmla="*/ 76723 w 190187"/>
                <a:gd name="connsiteY19" fmla="*/ 38123 h 125570"/>
                <a:gd name="connsiteX20" fmla="*/ 76816 w 190187"/>
                <a:gd name="connsiteY20" fmla="*/ 39623 h 125570"/>
                <a:gd name="connsiteX21" fmla="*/ 68371 w 190187"/>
                <a:gd name="connsiteY21" fmla="*/ 42530 h 125570"/>
                <a:gd name="connsiteX22" fmla="*/ 68538 w 190187"/>
                <a:gd name="connsiteY22" fmla="*/ 43512 h 125570"/>
                <a:gd name="connsiteX23" fmla="*/ 87446 w 190187"/>
                <a:gd name="connsiteY23" fmla="*/ 41882 h 125570"/>
                <a:gd name="connsiteX24" fmla="*/ 87668 w 190187"/>
                <a:gd name="connsiteY24" fmla="*/ 43382 h 125570"/>
                <a:gd name="connsiteX25" fmla="*/ 73723 w 190187"/>
                <a:gd name="connsiteY25" fmla="*/ 49123 h 125570"/>
                <a:gd name="connsiteX26" fmla="*/ 74149 w 190187"/>
                <a:gd name="connsiteY26" fmla="*/ 50308 h 125570"/>
                <a:gd name="connsiteX27" fmla="*/ 95298 w 190187"/>
                <a:gd name="connsiteY27" fmla="*/ 50308 h 125570"/>
                <a:gd name="connsiteX28" fmla="*/ 95686 w 190187"/>
                <a:gd name="connsiteY28" fmla="*/ 52845 h 125570"/>
                <a:gd name="connsiteX29" fmla="*/ 89464 w 190187"/>
                <a:gd name="connsiteY29" fmla="*/ 56104 h 125570"/>
                <a:gd name="connsiteX30" fmla="*/ 113335 w 190187"/>
                <a:gd name="connsiteY30" fmla="*/ 55808 h 125570"/>
                <a:gd name="connsiteX31" fmla="*/ 113557 w 190187"/>
                <a:gd name="connsiteY31" fmla="*/ 57567 h 125570"/>
                <a:gd name="connsiteX32" fmla="*/ 98501 w 190187"/>
                <a:gd name="connsiteY32" fmla="*/ 61493 h 125570"/>
                <a:gd name="connsiteX33" fmla="*/ 98687 w 190187"/>
                <a:gd name="connsiteY33" fmla="*/ 62734 h 125570"/>
                <a:gd name="connsiteX34" fmla="*/ 123279 w 190187"/>
                <a:gd name="connsiteY34" fmla="*/ 63105 h 125570"/>
                <a:gd name="connsiteX35" fmla="*/ 123539 w 190187"/>
                <a:gd name="connsiteY35" fmla="*/ 64956 h 125570"/>
                <a:gd name="connsiteX36" fmla="*/ 114927 w 190187"/>
                <a:gd name="connsiteY36" fmla="*/ 68771 h 125570"/>
                <a:gd name="connsiteX37" fmla="*/ 132391 w 190187"/>
                <a:gd name="connsiteY37" fmla="*/ 71531 h 125570"/>
                <a:gd name="connsiteX38" fmla="*/ 115890 w 190187"/>
                <a:gd name="connsiteY38" fmla="*/ 77253 h 125570"/>
                <a:gd name="connsiteX39" fmla="*/ 133483 w 190187"/>
                <a:gd name="connsiteY39" fmla="*/ 80753 h 125570"/>
                <a:gd name="connsiteX40" fmla="*/ 133280 w 190187"/>
                <a:gd name="connsiteY40" fmla="*/ 82420 h 125570"/>
                <a:gd name="connsiteX41" fmla="*/ 114927 w 190187"/>
                <a:gd name="connsiteY41" fmla="*/ 84901 h 125570"/>
                <a:gd name="connsiteX42" fmla="*/ 134983 w 190187"/>
                <a:gd name="connsiteY42" fmla="*/ 90309 h 125570"/>
                <a:gd name="connsiteX43" fmla="*/ 134928 w 190187"/>
                <a:gd name="connsiteY43" fmla="*/ 91827 h 125570"/>
                <a:gd name="connsiteX44" fmla="*/ 114724 w 190187"/>
                <a:gd name="connsiteY44" fmla="*/ 93290 h 125570"/>
                <a:gd name="connsiteX45" fmla="*/ 113853 w 190187"/>
                <a:gd name="connsiteY45" fmla="*/ 96772 h 125570"/>
                <a:gd name="connsiteX46" fmla="*/ 130668 w 190187"/>
                <a:gd name="connsiteY46" fmla="*/ 99438 h 125570"/>
                <a:gd name="connsiteX47" fmla="*/ 130020 w 190187"/>
                <a:gd name="connsiteY47" fmla="*/ 101290 h 125570"/>
                <a:gd name="connsiteX48" fmla="*/ 120909 w 190187"/>
                <a:gd name="connsiteY48" fmla="*/ 101790 h 125570"/>
                <a:gd name="connsiteX49" fmla="*/ 129446 w 190187"/>
                <a:gd name="connsiteY49" fmla="*/ 107105 h 125570"/>
                <a:gd name="connsiteX50" fmla="*/ 114242 w 190187"/>
                <a:gd name="connsiteY50" fmla="*/ 106772 h 125570"/>
                <a:gd name="connsiteX51" fmla="*/ 122724 w 190187"/>
                <a:gd name="connsiteY51" fmla="*/ 111198 h 125570"/>
                <a:gd name="connsiteX52" fmla="*/ 122020 w 190187"/>
                <a:gd name="connsiteY52" fmla="*/ 112827 h 125570"/>
                <a:gd name="connsiteX53" fmla="*/ 90798 w 190187"/>
                <a:gd name="connsiteY53" fmla="*/ 109642 h 125570"/>
                <a:gd name="connsiteX54" fmla="*/ 105576 w 190187"/>
                <a:gd name="connsiteY54" fmla="*/ 115642 h 125570"/>
                <a:gd name="connsiteX55" fmla="*/ 105131 w 190187"/>
                <a:gd name="connsiteY55" fmla="*/ 117957 h 125570"/>
                <a:gd name="connsiteX56" fmla="*/ 79945 w 190187"/>
                <a:gd name="connsiteY56" fmla="*/ 113698 h 125570"/>
                <a:gd name="connsiteX57" fmla="*/ 83168 w 190187"/>
                <a:gd name="connsiteY57" fmla="*/ 119827 h 125570"/>
                <a:gd name="connsiteX58" fmla="*/ 51741 w 190187"/>
                <a:gd name="connsiteY58" fmla="*/ 108012 h 125570"/>
                <a:gd name="connsiteX59" fmla="*/ 54556 w 190187"/>
                <a:gd name="connsiteY59" fmla="*/ 112161 h 125570"/>
                <a:gd name="connsiteX60" fmla="*/ 113113 w 190187"/>
                <a:gd name="connsiteY60" fmla="*/ 125476 h 125570"/>
                <a:gd name="connsiteX61" fmla="*/ 185521 w 190187"/>
                <a:gd name="connsiteY61" fmla="*/ 100290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0187" h="125570">
                  <a:moveTo>
                    <a:pt x="185521" y="100290"/>
                  </a:moveTo>
                  <a:cubicBezTo>
                    <a:pt x="192021" y="97938"/>
                    <a:pt x="191151" y="89809"/>
                    <a:pt x="186465" y="85512"/>
                  </a:cubicBezTo>
                  <a:cubicBezTo>
                    <a:pt x="180928" y="80438"/>
                    <a:pt x="174336" y="75456"/>
                    <a:pt x="167317" y="73290"/>
                  </a:cubicBezTo>
                  <a:cubicBezTo>
                    <a:pt x="156243" y="69882"/>
                    <a:pt x="150039" y="62993"/>
                    <a:pt x="145928" y="52882"/>
                  </a:cubicBezTo>
                  <a:cubicBezTo>
                    <a:pt x="141391" y="41678"/>
                    <a:pt x="135391" y="37456"/>
                    <a:pt x="123779" y="38549"/>
                  </a:cubicBezTo>
                  <a:cubicBezTo>
                    <a:pt x="114835" y="39400"/>
                    <a:pt x="108131" y="36678"/>
                    <a:pt x="102650" y="29937"/>
                  </a:cubicBezTo>
                  <a:cubicBezTo>
                    <a:pt x="97409" y="23493"/>
                    <a:pt x="90909" y="22734"/>
                    <a:pt x="82797" y="23734"/>
                  </a:cubicBezTo>
                  <a:cubicBezTo>
                    <a:pt x="75927" y="24585"/>
                    <a:pt x="67890" y="23919"/>
                    <a:pt x="61816" y="20937"/>
                  </a:cubicBezTo>
                  <a:cubicBezTo>
                    <a:pt x="55871" y="18030"/>
                    <a:pt x="51667" y="11456"/>
                    <a:pt x="46890" y="6326"/>
                  </a:cubicBezTo>
                  <a:cubicBezTo>
                    <a:pt x="39649" y="-1452"/>
                    <a:pt x="29889" y="-2174"/>
                    <a:pt x="22389" y="4807"/>
                  </a:cubicBezTo>
                  <a:cubicBezTo>
                    <a:pt x="15371" y="11363"/>
                    <a:pt x="8445" y="18011"/>
                    <a:pt x="0" y="26011"/>
                  </a:cubicBezTo>
                  <a:cubicBezTo>
                    <a:pt x="10185" y="24919"/>
                    <a:pt x="19408" y="23937"/>
                    <a:pt x="28649" y="22956"/>
                  </a:cubicBezTo>
                  <a:cubicBezTo>
                    <a:pt x="28778" y="23363"/>
                    <a:pt x="28889" y="23771"/>
                    <a:pt x="29019" y="24197"/>
                  </a:cubicBezTo>
                  <a:cubicBezTo>
                    <a:pt x="26519" y="25511"/>
                    <a:pt x="24019" y="26808"/>
                    <a:pt x="19111" y="29382"/>
                  </a:cubicBezTo>
                  <a:cubicBezTo>
                    <a:pt x="30334" y="26937"/>
                    <a:pt x="38778" y="25104"/>
                    <a:pt x="47241" y="23271"/>
                  </a:cubicBezTo>
                  <a:cubicBezTo>
                    <a:pt x="47427" y="23919"/>
                    <a:pt x="47612" y="24567"/>
                    <a:pt x="47815" y="25215"/>
                  </a:cubicBezTo>
                  <a:cubicBezTo>
                    <a:pt x="46464" y="26623"/>
                    <a:pt x="45112" y="28030"/>
                    <a:pt x="43186" y="30030"/>
                  </a:cubicBezTo>
                  <a:cubicBezTo>
                    <a:pt x="49260" y="29974"/>
                    <a:pt x="54353" y="29919"/>
                    <a:pt x="60927" y="29863"/>
                  </a:cubicBezTo>
                  <a:cubicBezTo>
                    <a:pt x="57427" y="32141"/>
                    <a:pt x="55167" y="33641"/>
                    <a:pt x="51593" y="35956"/>
                  </a:cubicBezTo>
                  <a:cubicBezTo>
                    <a:pt x="61112" y="36771"/>
                    <a:pt x="68927" y="37437"/>
                    <a:pt x="76723" y="38123"/>
                  </a:cubicBezTo>
                  <a:cubicBezTo>
                    <a:pt x="76760" y="38623"/>
                    <a:pt x="76779" y="39123"/>
                    <a:pt x="76816" y="39623"/>
                  </a:cubicBezTo>
                  <a:cubicBezTo>
                    <a:pt x="74001" y="40586"/>
                    <a:pt x="71186" y="41567"/>
                    <a:pt x="68371" y="42530"/>
                  </a:cubicBezTo>
                  <a:cubicBezTo>
                    <a:pt x="68427" y="42864"/>
                    <a:pt x="68482" y="43178"/>
                    <a:pt x="68538" y="43512"/>
                  </a:cubicBezTo>
                  <a:cubicBezTo>
                    <a:pt x="74834" y="42975"/>
                    <a:pt x="81131" y="42419"/>
                    <a:pt x="87446" y="41882"/>
                  </a:cubicBezTo>
                  <a:cubicBezTo>
                    <a:pt x="87520" y="42382"/>
                    <a:pt x="87594" y="42882"/>
                    <a:pt x="87668" y="43382"/>
                  </a:cubicBezTo>
                  <a:cubicBezTo>
                    <a:pt x="83020" y="45289"/>
                    <a:pt x="78371" y="47215"/>
                    <a:pt x="73723" y="49123"/>
                  </a:cubicBezTo>
                  <a:cubicBezTo>
                    <a:pt x="73871" y="49512"/>
                    <a:pt x="74001" y="49919"/>
                    <a:pt x="74149" y="50308"/>
                  </a:cubicBezTo>
                  <a:cubicBezTo>
                    <a:pt x="81205" y="50308"/>
                    <a:pt x="88260" y="50308"/>
                    <a:pt x="95298" y="50308"/>
                  </a:cubicBezTo>
                  <a:cubicBezTo>
                    <a:pt x="95427" y="51160"/>
                    <a:pt x="95557" y="51993"/>
                    <a:pt x="95686" y="52845"/>
                  </a:cubicBezTo>
                  <a:cubicBezTo>
                    <a:pt x="93538" y="53975"/>
                    <a:pt x="91372" y="55104"/>
                    <a:pt x="89464" y="56104"/>
                  </a:cubicBezTo>
                  <a:cubicBezTo>
                    <a:pt x="97483" y="56012"/>
                    <a:pt x="105409" y="55901"/>
                    <a:pt x="113335" y="55808"/>
                  </a:cubicBezTo>
                  <a:cubicBezTo>
                    <a:pt x="113409" y="56401"/>
                    <a:pt x="113483" y="56975"/>
                    <a:pt x="113557" y="57567"/>
                  </a:cubicBezTo>
                  <a:cubicBezTo>
                    <a:pt x="108538" y="58882"/>
                    <a:pt x="103520" y="60179"/>
                    <a:pt x="98501" y="61493"/>
                  </a:cubicBezTo>
                  <a:cubicBezTo>
                    <a:pt x="98557" y="61901"/>
                    <a:pt x="98631" y="62327"/>
                    <a:pt x="98687" y="62734"/>
                  </a:cubicBezTo>
                  <a:cubicBezTo>
                    <a:pt x="106890" y="62864"/>
                    <a:pt x="115076" y="62993"/>
                    <a:pt x="123279" y="63105"/>
                  </a:cubicBezTo>
                  <a:cubicBezTo>
                    <a:pt x="123372" y="63716"/>
                    <a:pt x="123446" y="64345"/>
                    <a:pt x="123539" y="64956"/>
                  </a:cubicBezTo>
                  <a:cubicBezTo>
                    <a:pt x="121150" y="66012"/>
                    <a:pt x="118742" y="67067"/>
                    <a:pt x="114927" y="68771"/>
                  </a:cubicBezTo>
                  <a:cubicBezTo>
                    <a:pt x="121076" y="69753"/>
                    <a:pt x="125724" y="70475"/>
                    <a:pt x="132391" y="71531"/>
                  </a:cubicBezTo>
                  <a:cubicBezTo>
                    <a:pt x="126150" y="73697"/>
                    <a:pt x="121816" y="75197"/>
                    <a:pt x="115890" y="77253"/>
                  </a:cubicBezTo>
                  <a:cubicBezTo>
                    <a:pt x="122909" y="78642"/>
                    <a:pt x="128187" y="79697"/>
                    <a:pt x="133483" y="80753"/>
                  </a:cubicBezTo>
                  <a:cubicBezTo>
                    <a:pt x="133409" y="81308"/>
                    <a:pt x="133354" y="81864"/>
                    <a:pt x="133280" y="82420"/>
                  </a:cubicBezTo>
                  <a:cubicBezTo>
                    <a:pt x="128057" y="83123"/>
                    <a:pt x="122835" y="83827"/>
                    <a:pt x="114927" y="84901"/>
                  </a:cubicBezTo>
                  <a:cubicBezTo>
                    <a:pt x="123409" y="87179"/>
                    <a:pt x="129187" y="88753"/>
                    <a:pt x="134983" y="90309"/>
                  </a:cubicBezTo>
                  <a:cubicBezTo>
                    <a:pt x="134965" y="90809"/>
                    <a:pt x="134946" y="91327"/>
                    <a:pt x="134928" y="91827"/>
                  </a:cubicBezTo>
                  <a:cubicBezTo>
                    <a:pt x="128187" y="92309"/>
                    <a:pt x="121465" y="92790"/>
                    <a:pt x="114724" y="93290"/>
                  </a:cubicBezTo>
                  <a:cubicBezTo>
                    <a:pt x="114427" y="94457"/>
                    <a:pt x="114150" y="95623"/>
                    <a:pt x="113853" y="96772"/>
                  </a:cubicBezTo>
                  <a:cubicBezTo>
                    <a:pt x="119465" y="97660"/>
                    <a:pt x="125076" y="98549"/>
                    <a:pt x="130668" y="99438"/>
                  </a:cubicBezTo>
                  <a:cubicBezTo>
                    <a:pt x="130446" y="100049"/>
                    <a:pt x="130243" y="100679"/>
                    <a:pt x="130020" y="101290"/>
                  </a:cubicBezTo>
                  <a:cubicBezTo>
                    <a:pt x="127335" y="101438"/>
                    <a:pt x="124650" y="101586"/>
                    <a:pt x="120909" y="101790"/>
                  </a:cubicBezTo>
                  <a:cubicBezTo>
                    <a:pt x="123779" y="103568"/>
                    <a:pt x="125428" y="104605"/>
                    <a:pt x="129446" y="107105"/>
                  </a:cubicBezTo>
                  <a:cubicBezTo>
                    <a:pt x="123335" y="106975"/>
                    <a:pt x="120039" y="106901"/>
                    <a:pt x="114242" y="106772"/>
                  </a:cubicBezTo>
                  <a:cubicBezTo>
                    <a:pt x="118539" y="109012"/>
                    <a:pt x="120631" y="110105"/>
                    <a:pt x="122724" y="111198"/>
                  </a:cubicBezTo>
                  <a:cubicBezTo>
                    <a:pt x="122483" y="111735"/>
                    <a:pt x="122242" y="112272"/>
                    <a:pt x="122020" y="112827"/>
                  </a:cubicBezTo>
                  <a:cubicBezTo>
                    <a:pt x="112335" y="111846"/>
                    <a:pt x="102668" y="110846"/>
                    <a:pt x="90798" y="109642"/>
                  </a:cubicBezTo>
                  <a:cubicBezTo>
                    <a:pt x="97020" y="112179"/>
                    <a:pt x="101298" y="113901"/>
                    <a:pt x="105576" y="115642"/>
                  </a:cubicBezTo>
                  <a:cubicBezTo>
                    <a:pt x="105427" y="116420"/>
                    <a:pt x="105279" y="117198"/>
                    <a:pt x="105131" y="117957"/>
                  </a:cubicBezTo>
                  <a:cubicBezTo>
                    <a:pt x="96853" y="116550"/>
                    <a:pt x="88575" y="115161"/>
                    <a:pt x="79945" y="113698"/>
                  </a:cubicBezTo>
                  <a:cubicBezTo>
                    <a:pt x="80649" y="115050"/>
                    <a:pt x="81390" y="116439"/>
                    <a:pt x="83168" y="119827"/>
                  </a:cubicBezTo>
                  <a:cubicBezTo>
                    <a:pt x="71445" y="115420"/>
                    <a:pt x="61593" y="111716"/>
                    <a:pt x="51741" y="108012"/>
                  </a:cubicBezTo>
                  <a:cubicBezTo>
                    <a:pt x="52241" y="110290"/>
                    <a:pt x="53297" y="111401"/>
                    <a:pt x="54556" y="112161"/>
                  </a:cubicBezTo>
                  <a:cubicBezTo>
                    <a:pt x="72631" y="122902"/>
                    <a:pt x="92575" y="126198"/>
                    <a:pt x="113113" y="125476"/>
                  </a:cubicBezTo>
                  <a:cubicBezTo>
                    <a:pt x="139632" y="124568"/>
                    <a:pt x="161484" y="109012"/>
                    <a:pt x="185521" y="1002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78BA3472-F329-5C38-505D-09887F5F5F5E}"/>
                </a:ext>
              </a:extLst>
            </p:cNvPr>
            <p:cNvSpPr/>
            <p:nvPr/>
          </p:nvSpPr>
          <p:spPr>
            <a:xfrm>
              <a:off x="1585514" y="4842173"/>
              <a:ext cx="177268" cy="78142"/>
            </a:xfrm>
            <a:custGeom>
              <a:avLst/>
              <a:gdLst>
                <a:gd name="connsiteX0" fmla="*/ 5104 w 177268"/>
                <a:gd name="connsiteY0" fmla="*/ 39235 h 78142"/>
                <a:gd name="connsiteX1" fmla="*/ 15937 w 177268"/>
                <a:gd name="connsiteY1" fmla="*/ 27012 h 78142"/>
                <a:gd name="connsiteX2" fmla="*/ 17270 w 177268"/>
                <a:gd name="connsiteY2" fmla="*/ 28031 h 78142"/>
                <a:gd name="connsiteX3" fmla="*/ 11456 w 177268"/>
                <a:gd name="connsiteY3" fmla="*/ 43605 h 78142"/>
                <a:gd name="connsiteX4" fmla="*/ 12585 w 177268"/>
                <a:gd name="connsiteY4" fmla="*/ 44216 h 78142"/>
                <a:gd name="connsiteX5" fmla="*/ 21567 w 177268"/>
                <a:gd name="connsiteY5" fmla="*/ 29457 h 78142"/>
                <a:gd name="connsiteX6" fmla="*/ 22826 w 177268"/>
                <a:gd name="connsiteY6" fmla="*/ 30031 h 78142"/>
                <a:gd name="connsiteX7" fmla="*/ 20233 w 177268"/>
                <a:gd name="connsiteY7" fmla="*/ 43401 h 78142"/>
                <a:gd name="connsiteX8" fmla="*/ 21456 w 177268"/>
                <a:gd name="connsiteY8" fmla="*/ 44050 h 78142"/>
                <a:gd name="connsiteX9" fmla="*/ 32437 w 177268"/>
                <a:gd name="connsiteY9" fmla="*/ 25697 h 78142"/>
                <a:gd name="connsiteX10" fmla="*/ 31474 w 177268"/>
                <a:gd name="connsiteY10" fmla="*/ 39364 h 78142"/>
                <a:gd name="connsiteX11" fmla="*/ 42030 w 177268"/>
                <a:gd name="connsiteY11" fmla="*/ 26142 h 78142"/>
                <a:gd name="connsiteX12" fmla="*/ 36086 w 177268"/>
                <a:gd name="connsiteY12" fmla="*/ 47364 h 78142"/>
                <a:gd name="connsiteX13" fmla="*/ 37845 w 177268"/>
                <a:gd name="connsiteY13" fmla="*/ 47420 h 78142"/>
                <a:gd name="connsiteX14" fmla="*/ 49308 w 177268"/>
                <a:gd name="connsiteY14" fmla="*/ 29753 h 78142"/>
                <a:gd name="connsiteX15" fmla="*/ 50864 w 177268"/>
                <a:gd name="connsiteY15" fmla="*/ 30234 h 78142"/>
                <a:gd name="connsiteX16" fmla="*/ 47734 w 177268"/>
                <a:gd name="connsiteY16" fmla="*/ 45013 h 78142"/>
                <a:gd name="connsiteX17" fmla="*/ 60734 w 177268"/>
                <a:gd name="connsiteY17" fmla="*/ 26327 h 78142"/>
                <a:gd name="connsiteX18" fmla="*/ 61975 w 177268"/>
                <a:gd name="connsiteY18" fmla="*/ 27068 h 78142"/>
                <a:gd name="connsiteX19" fmla="*/ 57345 w 177268"/>
                <a:gd name="connsiteY19" fmla="*/ 43642 h 78142"/>
                <a:gd name="connsiteX20" fmla="*/ 58493 w 177268"/>
                <a:gd name="connsiteY20" fmla="*/ 44457 h 78142"/>
                <a:gd name="connsiteX21" fmla="*/ 75771 w 177268"/>
                <a:gd name="connsiteY21" fmla="*/ 24123 h 78142"/>
                <a:gd name="connsiteX22" fmla="*/ 76975 w 177268"/>
                <a:gd name="connsiteY22" fmla="*/ 25031 h 78142"/>
                <a:gd name="connsiteX23" fmla="*/ 70253 w 177268"/>
                <a:gd name="connsiteY23" fmla="*/ 43012 h 78142"/>
                <a:gd name="connsiteX24" fmla="*/ 71438 w 177268"/>
                <a:gd name="connsiteY24" fmla="*/ 43587 h 78142"/>
                <a:gd name="connsiteX25" fmla="*/ 87975 w 177268"/>
                <a:gd name="connsiteY25" fmla="*/ 24290 h 78142"/>
                <a:gd name="connsiteX26" fmla="*/ 89290 w 177268"/>
                <a:gd name="connsiteY26" fmla="*/ 25179 h 78142"/>
                <a:gd name="connsiteX27" fmla="*/ 80438 w 177268"/>
                <a:gd name="connsiteY27" fmla="*/ 43216 h 78142"/>
                <a:gd name="connsiteX28" fmla="*/ 81494 w 177268"/>
                <a:gd name="connsiteY28" fmla="*/ 43901 h 78142"/>
                <a:gd name="connsiteX29" fmla="*/ 100864 w 177268"/>
                <a:gd name="connsiteY29" fmla="*/ 26068 h 78142"/>
                <a:gd name="connsiteX30" fmla="*/ 102457 w 177268"/>
                <a:gd name="connsiteY30" fmla="*/ 27642 h 78142"/>
                <a:gd name="connsiteX31" fmla="*/ 93253 w 177268"/>
                <a:gd name="connsiteY31" fmla="*/ 43920 h 78142"/>
                <a:gd name="connsiteX32" fmla="*/ 94883 w 177268"/>
                <a:gd name="connsiteY32" fmla="*/ 45013 h 78142"/>
                <a:gd name="connsiteX33" fmla="*/ 112031 w 177268"/>
                <a:gd name="connsiteY33" fmla="*/ 31327 h 78142"/>
                <a:gd name="connsiteX34" fmla="*/ 113105 w 177268"/>
                <a:gd name="connsiteY34" fmla="*/ 32235 h 78142"/>
                <a:gd name="connsiteX35" fmla="*/ 104512 w 177268"/>
                <a:gd name="connsiteY35" fmla="*/ 46550 h 78142"/>
                <a:gd name="connsiteX36" fmla="*/ 117420 w 177268"/>
                <a:gd name="connsiteY36" fmla="*/ 35049 h 78142"/>
                <a:gd name="connsiteX37" fmla="*/ 118587 w 177268"/>
                <a:gd name="connsiteY37" fmla="*/ 36105 h 78142"/>
                <a:gd name="connsiteX38" fmla="*/ 113179 w 177268"/>
                <a:gd name="connsiteY38" fmla="*/ 46790 h 78142"/>
                <a:gd name="connsiteX39" fmla="*/ 114531 w 177268"/>
                <a:gd name="connsiteY39" fmla="*/ 47994 h 78142"/>
                <a:gd name="connsiteX40" fmla="*/ 129846 w 177268"/>
                <a:gd name="connsiteY40" fmla="*/ 35198 h 78142"/>
                <a:gd name="connsiteX41" fmla="*/ 130957 w 177268"/>
                <a:gd name="connsiteY41" fmla="*/ 36161 h 78142"/>
                <a:gd name="connsiteX42" fmla="*/ 122902 w 177268"/>
                <a:gd name="connsiteY42" fmla="*/ 50735 h 78142"/>
                <a:gd name="connsiteX43" fmla="*/ 124068 w 177268"/>
                <a:gd name="connsiteY43" fmla="*/ 51679 h 78142"/>
                <a:gd name="connsiteX44" fmla="*/ 140087 w 177268"/>
                <a:gd name="connsiteY44" fmla="*/ 38457 h 78142"/>
                <a:gd name="connsiteX45" fmla="*/ 141550 w 177268"/>
                <a:gd name="connsiteY45" fmla="*/ 39587 h 78142"/>
                <a:gd name="connsiteX46" fmla="*/ 132216 w 177268"/>
                <a:gd name="connsiteY46" fmla="*/ 53976 h 78142"/>
                <a:gd name="connsiteX47" fmla="*/ 133494 w 177268"/>
                <a:gd name="connsiteY47" fmla="*/ 55290 h 78142"/>
                <a:gd name="connsiteX48" fmla="*/ 154402 w 177268"/>
                <a:gd name="connsiteY48" fmla="*/ 42475 h 78142"/>
                <a:gd name="connsiteX49" fmla="*/ 141235 w 177268"/>
                <a:gd name="connsiteY49" fmla="*/ 61550 h 78142"/>
                <a:gd name="connsiteX50" fmla="*/ 159106 w 177268"/>
                <a:gd name="connsiteY50" fmla="*/ 52179 h 78142"/>
                <a:gd name="connsiteX51" fmla="*/ 160124 w 177268"/>
                <a:gd name="connsiteY51" fmla="*/ 53142 h 78142"/>
                <a:gd name="connsiteX52" fmla="*/ 149476 w 177268"/>
                <a:gd name="connsiteY52" fmla="*/ 67883 h 78142"/>
                <a:gd name="connsiteX53" fmla="*/ 168254 w 177268"/>
                <a:gd name="connsiteY53" fmla="*/ 61309 h 78142"/>
                <a:gd name="connsiteX54" fmla="*/ 154902 w 177268"/>
                <a:gd name="connsiteY54" fmla="*/ 75291 h 78142"/>
                <a:gd name="connsiteX55" fmla="*/ 156180 w 177268"/>
                <a:gd name="connsiteY55" fmla="*/ 78143 h 78142"/>
                <a:gd name="connsiteX56" fmla="*/ 172291 w 177268"/>
                <a:gd name="connsiteY56" fmla="*/ 71031 h 78142"/>
                <a:gd name="connsiteX57" fmla="*/ 174921 w 177268"/>
                <a:gd name="connsiteY57" fmla="*/ 48401 h 78142"/>
                <a:gd name="connsiteX58" fmla="*/ 161532 w 177268"/>
                <a:gd name="connsiteY58" fmla="*/ 23105 h 78142"/>
                <a:gd name="connsiteX59" fmla="*/ 142735 w 177268"/>
                <a:gd name="connsiteY59" fmla="*/ 11253 h 78142"/>
                <a:gd name="connsiteX60" fmla="*/ 116587 w 177268"/>
                <a:gd name="connsiteY60" fmla="*/ 2753 h 78142"/>
                <a:gd name="connsiteX61" fmla="*/ 95753 w 177268"/>
                <a:gd name="connsiteY61" fmla="*/ 1179 h 78142"/>
                <a:gd name="connsiteX62" fmla="*/ 59678 w 177268"/>
                <a:gd name="connsiteY62" fmla="*/ 1382 h 78142"/>
                <a:gd name="connsiteX63" fmla="*/ 37160 w 177268"/>
                <a:gd name="connsiteY63" fmla="*/ 4160 h 78142"/>
                <a:gd name="connsiteX64" fmla="*/ 18530 w 177268"/>
                <a:gd name="connsiteY64" fmla="*/ 9419 h 78142"/>
                <a:gd name="connsiteX65" fmla="*/ 2715 w 177268"/>
                <a:gd name="connsiteY65" fmla="*/ 17716 h 78142"/>
                <a:gd name="connsiteX66" fmla="*/ 5104 w 177268"/>
                <a:gd name="connsiteY66" fmla="*/ 39235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7268" h="78142">
                  <a:moveTo>
                    <a:pt x="5104" y="39235"/>
                  </a:moveTo>
                  <a:cubicBezTo>
                    <a:pt x="8863" y="34994"/>
                    <a:pt x="12400" y="30994"/>
                    <a:pt x="15937" y="27012"/>
                  </a:cubicBezTo>
                  <a:cubicBezTo>
                    <a:pt x="16382" y="27346"/>
                    <a:pt x="16826" y="27697"/>
                    <a:pt x="17270" y="28031"/>
                  </a:cubicBezTo>
                  <a:cubicBezTo>
                    <a:pt x="15326" y="33216"/>
                    <a:pt x="13400" y="38420"/>
                    <a:pt x="11456" y="43605"/>
                  </a:cubicBezTo>
                  <a:cubicBezTo>
                    <a:pt x="11826" y="43809"/>
                    <a:pt x="12196" y="44012"/>
                    <a:pt x="12585" y="44216"/>
                  </a:cubicBezTo>
                  <a:cubicBezTo>
                    <a:pt x="15585" y="39290"/>
                    <a:pt x="18567" y="34383"/>
                    <a:pt x="21567" y="29457"/>
                  </a:cubicBezTo>
                  <a:cubicBezTo>
                    <a:pt x="21993" y="29642"/>
                    <a:pt x="22419" y="29846"/>
                    <a:pt x="22826" y="30031"/>
                  </a:cubicBezTo>
                  <a:cubicBezTo>
                    <a:pt x="21956" y="34494"/>
                    <a:pt x="21085" y="38938"/>
                    <a:pt x="20233" y="43401"/>
                  </a:cubicBezTo>
                  <a:cubicBezTo>
                    <a:pt x="20641" y="43624"/>
                    <a:pt x="21048" y="43827"/>
                    <a:pt x="21456" y="44050"/>
                  </a:cubicBezTo>
                  <a:cubicBezTo>
                    <a:pt x="24734" y="38586"/>
                    <a:pt x="27993" y="33123"/>
                    <a:pt x="32437" y="25697"/>
                  </a:cubicBezTo>
                  <a:cubicBezTo>
                    <a:pt x="32048" y="31309"/>
                    <a:pt x="31826" y="34253"/>
                    <a:pt x="31474" y="39364"/>
                  </a:cubicBezTo>
                  <a:cubicBezTo>
                    <a:pt x="35326" y="34531"/>
                    <a:pt x="37826" y="31420"/>
                    <a:pt x="42030" y="26142"/>
                  </a:cubicBezTo>
                  <a:cubicBezTo>
                    <a:pt x="39512" y="35105"/>
                    <a:pt x="37826" y="41161"/>
                    <a:pt x="36086" y="47364"/>
                  </a:cubicBezTo>
                  <a:cubicBezTo>
                    <a:pt x="37308" y="47420"/>
                    <a:pt x="37752" y="47550"/>
                    <a:pt x="37845" y="47420"/>
                  </a:cubicBezTo>
                  <a:cubicBezTo>
                    <a:pt x="41678" y="41550"/>
                    <a:pt x="45493" y="35642"/>
                    <a:pt x="49308" y="29753"/>
                  </a:cubicBezTo>
                  <a:cubicBezTo>
                    <a:pt x="49826" y="29920"/>
                    <a:pt x="50345" y="30068"/>
                    <a:pt x="50864" y="30234"/>
                  </a:cubicBezTo>
                  <a:cubicBezTo>
                    <a:pt x="49975" y="34475"/>
                    <a:pt x="49067" y="38716"/>
                    <a:pt x="47734" y="45013"/>
                  </a:cubicBezTo>
                  <a:cubicBezTo>
                    <a:pt x="52882" y="37624"/>
                    <a:pt x="56808" y="31975"/>
                    <a:pt x="60734" y="26327"/>
                  </a:cubicBezTo>
                  <a:cubicBezTo>
                    <a:pt x="61141" y="26568"/>
                    <a:pt x="61549" y="26827"/>
                    <a:pt x="61975" y="27068"/>
                  </a:cubicBezTo>
                  <a:cubicBezTo>
                    <a:pt x="60438" y="32586"/>
                    <a:pt x="58901" y="38105"/>
                    <a:pt x="57345" y="43642"/>
                  </a:cubicBezTo>
                  <a:cubicBezTo>
                    <a:pt x="57734" y="43920"/>
                    <a:pt x="58104" y="44179"/>
                    <a:pt x="58493" y="44457"/>
                  </a:cubicBezTo>
                  <a:cubicBezTo>
                    <a:pt x="64253" y="37679"/>
                    <a:pt x="70012" y="30901"/>
                    <a:pt x="75771" y="24123"/>
                  </a:cubicBezTo>
                  <a:cubicBezTo>
                    <a:pt x="76179" y="24420"/>
                    <a:pt x="76568" y="24734"/>
                    <a:pt x="76975" y="25031"/>
                  </a:cubicBezTo>
                  <a:cubicBezTo>
                    <a:pt x="74734" y="31031"/>
                    <a:pt x="72493" y="37012"/>
                    <a:pt x="70253" y="43012"/>
                  </a:cubicBezTo>
                  <a:cubicBezTo>
                    <a:pt x="70642" y="43198"/>
                    <a:pt x="71049" y="43401"/>
                    <a:pt x="71438" y="43587"/>
                  </a:cubicBezTo>
                  <a:cubicBezTo>
                    <a:pt x="76956" y="37161"/>
                    <a:pt x="82457" y="30716"/>
                    <a:pt x="87975" y="24290"/>
                  </a:cubicBezTo>
                  <a:cubicBezTo>
                    <a:pt x="88420" y="24586"/>
                    <a:pt x="88846" y="24883"/>
                    <a:pt x="89290" y="25179"/>
                  </a:cubicBezTo>
                  <a:cubicBezTo>
                    <a:pt x="86345" y="31197"/>
                    <a:pt x="83382" y="37198"/>
                    <a:pt x="80438" y="43216"/>
                  </a:cubicBezTo>
                  <a:cubicBezTo>
                    <a:pt x="80790" y="43438"/>
                    <a:pt x="81142" y="43679"/>
                    <a:pt x="81494" y="43901"/>
                  </a:cubicBezTo>
                  <a:cubicBezTo>
                    <a:pt x="87957" y="37957"/>
                    <a:pt x="94401" y="32012"/>
                    <a:pt x="100864" y="26068"/>
                  </a:cubicBezTo>
                  <a:cubicBezTo>
                    <a:pt x="101401" y="26586"/>
                    <a:pt x="101920" y="27123"/>
                    <a:pt x="102457" y="27642"/>
                  </a:cubicBezTo>
                  <a:cubicBezTo>
                    <a:pt x="99383" y="33068"/>
                    <a:pt x="96327" y="38494"/>
                    <a:pt x="93253" y="43920"/>
                  </a:cubicBezTo>
                  <a:cubicBezTo>
                    <a:pt x="93790" y="44290"/>
                    <a:pt x="94327" y="44642"/>
                    <a:pt x="94883" y="45013"/>
                  </a:cubicBezTo>
                  <a:cubicBezTo>
                    <a:pt x="100605" y="40457"/>
                    <a:pt x="106309" y="35901"/>
                    <a:pt x="112031" y="31327"/>
                  </a:cubicBezTo>
                  <a:cubicBezTo>
                    <a:pt x="112383" y="31623"/>
                    <a:pt x="112753" y="31920"/>
                    <a:pt x="113105" y="32235"/>
                  </a:cubicBezTo>
                  <a:cubicBezTo>
                    <a:pt x="110679" y="36290"/>
                    <a:pt x="108235" y="40327"/>
                    <a:pt x="104512" y="46550"/>
                  </a:cubicBezTo>
                  <a:cubicBezTo>
                    <a:pt x="110105" y="41568"/>
                    <a:pt x="113753" y="38309"/>
                    <a:pt x="117420" y="35049"/>
                  </a:cubicBezTo>
                  <a:cubicBezTo>
                    <a:pt x="117809" y="35401"/>
                    <a:pt x="118198" y="35753"/>
                    <a:pt x="118587" y="36105"/>
                  </a:cubicBezTo>
                  <a:cubicBezTo>
                    <a:pt x="116790" y="39661"/>
                    <a:pt x="114994" y="43235"/>
                    <a:pt x="113179" y="46790"/>
                  </a:cubicBezTo>
                  <a:cubicBezTo>
                    <a:pt x="113624" y="47198"/>
                    <a:pt x="114068" y="47587"/>
                    <a:pt x="114531" y="47994"/>
                  </a:cubicBezTo>
                  <a:cubicBezTo>
                    <a:pt x="119642" y="43735"/>
                    <a:pt x="124735" y="39457"/>
                    <a:pt x="129846" y="35198"/>
                  </a:cubicBezTo>
                  <a:cubicBezTo>
                    <a:pt x="130216" y="35512"/>
                    <a:pt x="130587" y="35827"/>
                    <a:pt x="130957" y="36161"/>
                  </a:cubicBezTo>
                  <a:cubicBezTo>
                    <a:pt x="128272" y="41012"/>
                    <a:pt x="125587" y="45883"/>
                    <a:pt x="122902" y="50735"/>
                  </a:cubicBezTo>
                  <a:cubicBezTo>
                    <a:pt x="123290" y="51050"/>
                    <a:pt x="123679" y="51364"/>
                    <a:pt x="124068" y="51679"/>
                  </a:cubicBezTo>
                  <a:cubicBezTo>
                    <a:pt x="129402" y="47272"/>
                    <a:pt x="134754" y="42864"/>
                    <a:pt x="140087" y="38457"/>
                  </a:cubicBezTo>
                  <a:cubicBezTo>
                    <a:pt x="140568" y="38827"/>
                    <a:pt x="141068" y="39216"/>
                    <a:pt x="141550" y="39587"/>
                  </a:cubicBezTo>
                  <a:cubicBezTo>
                    <a:pt x="138439" y="44383"/>
                    <a:pt x="135328" y="49179"/>
                    <a:pt x="132216" y="53976"/>
                  </a:cubicBezTo>
                  <a:cubicBezTo>
                    <a:pt x="132642" y="54420"/>
                    <a:pt x="133068" y="54846"/>
                    <a:pt x="133494" y="55290"/>
                  </a:cubicBezTo>
                  <a:cubicBezTo>
                    <a:pt x="139605" y="51550"/>
                    <a:pt x="145717" y="47790"/>
                    <a:pt x="154402" y="42475"/>
                  </a:cubicBezTo>
                  <a:cubicBezTo>
                    <a:pt x="149383" y="49735"/>
                    <a:pt x="145939" y="54735"/>
                    <a:pt x="141235" y="61550"/>
                  </a:cubicBezTo>
                  <a:cubicBezTo>
                    <a:pt x="148643" y="57661"/>
                    <a:pt x="153883" y="54920"/>
                    <a:pt x="159106" y="52179"/>
                  </a:cubicBezTo>
                  <a:cubicBezTo>
                    <a:pt x="159439" y="52494"/>
                    <a:pt x="159772" y="52827"/>
                    <a:pt x="160124" y="53142"/>
                  </a:cubicBezTo>
                  <a:cubicBezTo>
                    <a:pt x="156958" y="57531"/>
                    <a:pt x="153791" y="61920"/>
                    <a:pt x="149476" y="67883"/>
                  </a:cubicBezTo>
                  <a:cubicBezTo>
                    <a:pt x="156383" y="65457"/>
                    <a:pt x="161291" y="63754"/>
                    <a:pt x="168254" y="61309"/>
                  </a:cubicBezTo>
                  <a:cubicBezTo>
                    <a:pt x="162735" y="67087"/>
                    <a:pt x="158828" y="71198"/>
                    <a:pt x="154902" y="75291"/>
                  </a:cubicBezTo>
                  <a:cubicBezTo>
                    <a:pt x="155328" y="76235"/>
                    <a:pt x="155754" y="77198"/>
                    <a:pt x="156180" y="78143"/>
                  </a:cubicBezTo>
                  <a:cubicBezTo>
                    <a:pt x="161661" y="75883"/>
                    <a:pt x="168495" y="74939"/>
                    <a:pt x="172291" y="71031"/>
                  </a:cubicBezTo>
                  <a:cubicBezTo>
                    <a:pt x="178217" y="64939"/>
                    <a:pt x="178532" y="56290"/>
                    <a:pt x="174921" y="48401"/>
                  </a:cubicBezTo>
                  <a:cubicBezTo>
                    <a:pt x="170939" y="39698"/>
                    <a:pt x="167439" y="30383"/>
                    <a:pt x="161532" y="23105"/>
                  </a:cubicBezTo>
                  <a:cubicBezTo>
                    <a:pt x="157087" y="17623"/>
                    <a:pt x="149513" y="14197"/>
                    <a:pt x="142735" y="11253"/>
                  </a:cubicBezTo>
                  <a:cubicBezTo>
                    <a:pt x="134365" y="7605"/>
                    <a:pt x="125494" y="4827"/>
                    <a:pt x="116587" y="2753"/>
                  </a:cubicBezTo>
                  <a:cubicBezTo>
                    <a:pt x="109753" y="1160"/>
                    <a:pt x="101012" y="-1581"/>
                    <a:pt x="95753" y="1179"/>
                  </a:cubicBezTo>
                  <a:cubicBezTo>
                    <a:pt x="83012" y="7882"/>
                    <a:pt x="72086" y="4808"/>
                    <a:pt x="59678" y="1382"/>
                  </a:cubicBezTo>
                  <a:cubicBezTo>
                    <a:pt x="52789" y="-525"/>
                    <a:pt x="43141" y="512"/>
                    <a:pt x="37160" y="4160"/>
                  </a:cubicBezTo>
                  <a:cubicBezTo>
                    <a:pt x="30900" y="7994"/>
                    <a:pt x="25437" y="9882"/>
                    <a:pt x="18530" y="9419"/>
                  </a:cubicBezTo>
                  <a:cubicBezTo>
                    <a:pt x="11641" y="8956"/>
                    <a:pt x="6048" y="10642"/>
                    <a:pt x="2715" y="17716"/>
                  </a:cubicBezTo>
                  <a:cubicBezTo>
                    <a:pt x="-933" y="25383"/>
                    <a:pt x="-1600" y="32290"/>
                    <a:pt x="5104" y="392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A528F33A-A38F-AB9C-9654-622ACB4F5B9B}"/>
                </a:ext>
              </a:extLst>
            </p:cNvPr>
            <p:cNvSpPr/>
            <p:nvPr/>
          </p:nvSpPr>
          <p:spPr>
            <a:xfrm>
              <a:off x="1759416" y="5192592"/>
              <a:ext cx="102658" cy="131174"/>
            </a:xfrm>
            <a:custGeom>
              <a:avLst/>
              <a:gdLst>
                <a:gd name="connsiteX0" fmla="*/ 57075 w 102658"/>
                <a:gd name="connsiteY0" fmla="*/ 7338 h 131174"/>
                <a:gd name="connsiteX1" fmla="*/ 80668 w 102658"/>
                <a:gd name="connsiteY1" fmla="*/ 19449 h 131174"/>
                <a:gd name="connsiteX2" fmla="*/ 79964 w 102658"/>
                <a:gd name="connsiteY2" fmla="*/ 21134 h 131174"/>
                <a:gd name="connsiteX3" fmla="*/ 62501 w 102658"/>
                <a:gd name="connsiteY3" fmla="*/ 17171 h 131174"/>
                <a:gd name="connsiteX4" fmla="*/ 62334 w 102658"/>
                <a:gd name="connsiteY4" fmla="*/ 18319 h 131174"/>
                <a:gd name="connsiteX5" fmla="*/ 78742 w 102658"/>
                <a:gd name="connsiteY5" fmla="*/ 27153 h 131174"/>
                <a:gd name="connsiteX6" fmla="*/ 77575 w 102658"/>
                <a:gd name="connsiteY6" fmla="*/ 29171 h 131174"/>
                <a:gd name="connsiteX7" fmla="*/ 53538 w 102658"/>
                <a:gd name="connsiteY7" fmla="*/ 25467 h 131174"/>
                <a:gd name="connsiteX8" fmla="*/ 81019 w 102658"/>
                <a:gd name="connsiteY8" fmla="*/ 46597 h 131174"/>
                <a:gd name="connsiteX9" fmla="*/ 79427 w 102658"/>
                <a:gd name="connsiteY9" fmla="*/ 48653 h 131174"/>
                <a:gd name="connsiteX10" fmla="*/ 63964 w 102658"/>
                <a:gd name="connsiteY10" fmla="*/ 39912 h 131174"/>
                <a:gd name="connsiteX11" fmla="*/ 73390 w 102658"/>
                <a:gd name="connsiteY11" fmla="*/ 53171 h 131174"/>
                <a:gd name="connsiteX12" fmla="*/ 63649 w 102658"/>
                <a:gd name="connsiteY12" fmla="*/ 48338 h 131174"/>
                <a:gd name="connsiteX13" fmla="*/ 62575 w 102658"/>
                <a:gd name="connsiteY13" fmla="*/ 49597 h 131174"/>
                <a:gd name="connsiteX14" fmla="*/ 70797 w 102658"/>
                <a:gd name="connsiteY14" fmla="*/ 59746 h 131174"/>
                <a:gd name="connsiteX15" fmla="*/ 48130 w 102658"/>
                <a:gd name="connsiteY15" fmla="*/ 49597 h 131174"/>
                <a:gd name="connsiteX16" fmla="*/ 65130 w 102658"/>
                <a:gd name="connsiteY16" fmla="*/ 71709 h 131174"/>
                <a:gd name="connsiteX17" fmla="*/ 64075 w 102658"/>
                <a:gd name="connsiteY17" fmla="*/ 72635 h 131174"/>
                <a:gd name="connsiteX18" fmla="*/ 50297 w 102658"/>
                <a:gd name="connsiteY18" fmla="*/ 62227 h 131174"/>
                <a:gd name="connsiteX19" fmla="*/ 49464 w 102658"/>
                <a:gd name="connsiteY19" fmla="*/ 63357 h 131174"/>
                <a:gd name="connsiteX20" fmla="*/ 58408 w 102658"/>
                <a:gd name="connsiteY20" fmla="*/ 78413 h 131174"/>
                <a:gd name="connsiteX21" fmla="*/ 57260 w 102658"/>
                <a:gd name="connsiteY21" fmla="*/ 79265 h 131174"/>
                <a:gd name="connsiteX22" fmla="*/ 41500 w 102658"/>
                <a:gd name="connsiteY22" fmla="*/ 65338 h 131174"/>
                <a:gd name="connsiteX23" fmla="*/ 40574 w 102658"/>
                <a:gd name="connsiteY23" fmla="*/ 66431 h 131174"/>
                <a:gd name="connsiteX24" fmla="*/ 48630 w 102658"/>
                <a:gd name="connsiteY24" fmla="*/ 81820 h 131174"/>
                <a:gd name="connsiteX25" fmla="*/ 47704 w 102658"/>
                <a:gd name="connsiteY25" fmla="*/ 82505 h 131174"/>
                <a:gd name="connsiteX26" fmla="*/ 32426 w 102658"/>
                <a:gd name="connsiteY26" fmla="*/ 68024 h 131174"/>
                <a:gd name="connsiteX27" fmla="*/ 30223 w 102658"/>
                <a:gd name="connsiteY27" fmla="*/ 69746 h 131174"/>
                <a:gd name="connsiteX28" fmla="*/ 41037 w 102658"/>
                <a:gd name="connsiteY28" fmla="*/ 90394 h 131174"/>
                <a:gd name="connsiteX29" fmla="*/ 39686 w 102658"/>
                <a:gd name="connsiteY29" fmla="*/ 90950 h 131174"/>
                <a:gd name="connsiteX30" fmla="*/ 25852 w 102658"/>
                <a:gd name="connsiteY30" fmla="*/ 75616 h 131174"/>
                <a:gd name="connsiteX31" fmla="*/ 24537 w 102658"/>
                <a:gd name="connsiteY31" fmla="*/ 76542 h 131174"/>
                <a:gd name="connsiteX32" fmla="*/ 31185 w 102658"/>
                <a:gd name="connsiteY32" fmla="*/ 95172 h 131174"/>
                <a:gd name="connsiteX33" fmla="*/ 29611 w 102658"/>
                <a:gd name="connsiteY33" fmla="*/ 95691 h 131174"/>
                <a:gd name="connsiteX34" fmla="*/ 16463 w 102658"/>
                <a:gd name="connsiteY34" fmla="*/ 77505 h 131174"/>
                <a:gd name="connsiteX35" fmla="*/ 14833 w 102658"/>
                <a:gd name="connsiteY35" fmla="*/ 78375 h 131174"/>
                <a:gd name="connsiteX36" fmla="*/ 21019 w 102658"/>
                <a:gd name="connsiteY36" fmla="*/ 99005 h 131174"/>
                <a:gd name="connsiteX37" fmla="*/ 19908 w 102658"/>
                <a:gd name="connsiteY37" fmla="*/ 99320 h 131174"/>
                <a:gd name="connsiteX38" fmla="*/ 6130 w 102658"/>
                <a:gd name="connsiteY38" fmla="*/ 78283 h 131174"/>
                <a:gd name="connsiteX39" fmla="*/ 1278 w 102658"/>
                <a:gd name="connsiteY39" fmla="*/ 93265 h 131174"/>
                <a:gd name="connsiteX40" fmla="*/ 37 w 102658"/>
                <a:gd name="connsiteY40" fmla="*/ 102820 h 131174"/>
                <a:gd name="connsiteX41" fmla="*/ 14778 w 102658"/>
                <a:gd name="connsiteY41" fmla="*/ 129506 h 131174"/>
                <a:gd name="connsiteX42" fmla="*/ 39241 w 102658"/>
                <a:gd name="connsiteY42" fmla="*/ 123043 h 131174"/>
                <a:gd name="connsiteX43" fmla="*/ 59149 w 102658"/>
                <a:gd name="connsiteY43" fmla="*/ 115617 h 131174"/>
                <a:gd name="connsiteX44" fmla="*/ 82705 w 102658"/>
                <a:gd name="connsiteY44" fmla="*/ 98117 h 131174"/>
                <a:gd name="connsiteX45" fmla="*/ 94983 w 102658"/>
                <a:gd name="connsiteY45" fmla="*/ 77802 h 131174"/>
                <a:gd name="connsiteX46" fmla="*/ 100668 w 102658"/>
                <a:gd name="connsiteY46" fmla="*/ 48264 h 131174"/>
                <a:gd name="connsiteX47" fmla="*/ 98260 w 102658"/>
                <a:gd name="connsiteY47" fmla="*/ 28579 h 131174"/>
                <a:gd name="connsiteX48" fmla="*/ 88686 w 102658"/>
                <a:gd name="connsiteY48" fmla="*/ 3226 h 131174"/>
                <a:gd name="connsiteX49" fmla="*/ 57075 w 102658"/>
                <a:gd name="connsiteY49" fmla="*/ 7338 h 13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8" h="131174">
                  <a:moveTo>
                    <a:pt x="57075" y="7338"/>
                  </a:moveTo>
                  <a:cubicBezTo>
                    <a:pt x="65056" y="11430"/>
                    <a:pt x="72853" y="15449"/>
                    <a:pt x="80668" y="19449"/>
                  </a:cubicBezTo>
                  <a:cubicBezTo>
                    <a:pt x="80427" y="20005"/>
                    <a:pt x="80205" y="20560"/>
                    <a:pt x="79964" y="21134"/>
                  </a:cubicBezTo>
                  <a:cubicBezTo>
                    <a:pt x="74149" y="19819"/>
                    <a:pt x="68334" y="18504"/>
                    <a:pt x="62501" y="17171"/>
                  </a:cubicBezTo>
                  <a:cubicBezTo>
                    <a:pt x="62445" y="17560"/>
                    <a:pt x="62390" y="17930"/>
                    <a:pt x="62334" y="18319"/>
                  </a:cubicBezTo>
                  <a:cubicBezTo>
                    <a:pt x="67797" y="21264"/>
                    <a:pt x="73279" y="24208"/>
                    <a:pt x="78742" y="27153"/>
                  </a:cubicBezTo>
                  <a:cubicBezTo>
                    <a:pt x="78353" y="27819"/>
                    <a:pt x="77964" y="28505"/>
                    <a:pt x="77575" y="29171"/>
                  </a:cubicBezTo>
                  <a:cubicBezTo>
                    <a:pt x="69964" y="28005"/>
                    <a:pt x="62353" y="26819"/>
                    <a:pt x="53538" y="25467"/>
                  </a:cubicBezTo>
                  <a:cubicBezTo>
                    <a:pt x="63741" y="33319"/>
                    <a:pt x="72371" y="39949"/>
                    <a:pt x="81019" y="46597"/>
                  </a:cubicBezTo>
                  <a:cubicBezTo>
                    <a:pt x="80482" y="47283"/>
                    <a:pt x="79945" y="47968"/>
                    <a:pt x="79427" y="48653"/>
                  </a:cubicBezTo>
                  <a:cubicBezTo>
                    <a:pt x="75112" y="46208"/>
                    <a:pt x="70797" y="43783"/>
                    <a:pt x="63964" y="39912"/>
                  </a:cubicBezTo>
                  <a:cubicBezTo>
                    <a:pt x="67945" y="45523"/>
                    <a:pt x="70223" y="48727"/>
                    <a:pt x="73390" y="53171"/>
                  </a:cubicBezTo>
                  <a:cubicBezTo>
                    <a:pt x="69167" y="51079"/>
                    <a:pt x="66408" y="49708"/>
                    <a:pt x="63649" y="48338"/>
                  </a:cubicBezTo>
                  <a:cubicBezTo>
                    <a:pt x="63297" y="48764"/>
                    <a:pt x="62945" y="49172"/>
                    <a:pt x="62575" y="49597"/>
                  </a:cubicBezTo>
                  <a:cubicBezTo>
                    <a:pt x="65019" y="52598"/>
                    <a:pt x="67445" y="55598"/>
                    <a:pt x="70797" y="59746"/>
                  </a:cubicBezTo>
                  <a:cubicBezTo>
                    <a:pt x="63056" y="56283"/>
                    <a:pt x="56704" y="53431"/>
                    <a:pt x="48130" y="49597"/>
                  </a:cubicBezTo>
                  <a:cubicBezTo>
                    <a:pt x="54945" y="58468"/>
                    <a:pt x="60038" y="65079"/>
                    <a:pt x="65130" y="71709"/>
                  </a:cubicBezTo>
                  <a:cubicBezTo>
                    <a:pt x="64778" y="72024"/>
                    <a:pt x="64427" y="72320"/>
                    <a:pt x="64075" y="72635"/>
                  </a:cubicBezTo>
                  <a:cubicBezTo>
                    <a:pt x="59482" y="69172"/>
                    <a:pt x="54890" y="65709"/>
                    <a:pt x="50297" y="62227"/>
                  </a:cubicBezTo>
                  <a:cubicBezTo>
                    <a:pt x="50019" y="62598"/>
                    <a:pt x="49741" y="62987"/>
                    <a:pt x="49464" y="63357"/>
                  </a:cubicBezTo>
                  <a:cubicBezTo>
                    <a:pt x="52445" y="68376"/>
                    <a:pt x="55427" y="73394"/>
                    <a:pt x="58408" y="78413"/>
                  </a:cubicBezTo>
                  <a:cubicBezTo>
                    <a:pt x="58019" y="78690"/>
                    <a:pt x="57649" y="78987"/>
                    <a:pt x="57260" y="79265"/>
                  </a:cubicBezTo>
                  <a:cubicBezTo>
                    <a:pt x="52001" y="74616"/>
                    <a:pt x="46760" y="69968"/>
                    <a:pt x="41500" y="65338"/>
                  </a:cubicBezTo>
                  <a:cubicBezTo>
                    <a:pt x="41186" y="65709"/>
                    <a:pt x="40889" y="66061"/>
                    <a:pt x="40574" y="66431"/>
                  </a:cubicBezTo>
                  <a:cubicBezTo>
                    <a:pt x="43260" y="71561"/>
                    <a:pt x="45945" y="76690"/>
                    <a:pt x="48630" y="81820"/>
                  </a:cubicBezTo>
                  <a:cubicBezTo>
                    <a:pt x="48315" y="82042"/>
                    <a:pt x="48019" y="82283"/>
                    <a:pt x="47704" y="82505"/>
                  </a:cubicBezTo>
                  <a:cubicBezTo>
                    <a:pt x="42612" y="77672"/>
                    <a:pt x="37519" y="72857"/>
                    <a:pt x="32426" y="68024"/>
                  </a:cubicBezTo>
                  <a:cubicBezTo>
                    <a:pt x="31685" y="68598"/>
                    <a:pt x="30945" y="69172"/>
                    <a:pt x="30223" y="69746"/>
                  </a:cubicBezTo>
                  <a:cubicBezTo>
                    <a:pt x="33834" y="76635"/>
                    <a:pt x="37445" y="83505"/>
                    <a:pt x="41037" y="90394"/>
                  </a:cubicBezTo>
                  <a:cubicBezTo>
                    <a:pt x="40593" y="90580"/>
                    <a:pt x="40149" y="90765"/>
                    <a:pt x="39686" y="90950"/>
                  </a:cubicBezTo>
                  <a:cubicBezTo>
                    <a:pt x="35074" y="85839"/>
                    <a:pt x="30463" y="80727"/>
                    <a:pt x="25852" y="75616"/>
                  </a:cubicBezTo>
                  <a:cubicBezTo>
                    <a:pt x="25408" y="75931"/>
                    <a:pt x="24982" y="76227"/>
                    <a:pt x="24537" y="76542"/>
                  </a:cubicBezTo>
                  <a:cubicBezTo>
                    <a:pt x="26760" y="82746"/>
                    <a:pt x="28963" y="88950"/>
                    <a:pt x="31185" y="95172"/>
                  </a:cubicBezTo>
                  <a:cubicBezTo>
                    <a:pt x="30667" y="95339"/>
                    <a:pt x="30130" y="95505"/>
                    <a:pt x="29611" y="95691"/>
                  </a:cubicBezTo>
                  <a:cubicBezTo>
                    <a:pt x="25222" y="89635"/>
                    <a:pt x="20833" y="83561"/>
                    <a:pt x="16463" y="77505"/>
                  </a:cubicBezTo>
                  <a:cubicBezTo>
                    <a:pt x="15926" y="77802"/>
                    <a:pt x="15370" y="78098"/>
                    <a:pt x="14833" y="78375"/>
                  </a:cubicBezTo>
                  <a:cubicBezTo>
                    <a:pt x="16889" y="85246"/>
                    <a:pt x="18963" y="92135"/>
                    <a:pt x="21019" y="99005"/>
                  </a:cubicBezTo>
                  <a:cubicBezTo>
                    <a:pt x="20648" y="99117"/>
                    <a:pt x="20278" y="99209"/>
                    <a:pt x="19908" y="99320"/>
                  </a:cubicBezTo>
                  <a:cubicBezTo>
                    <a:pt x="15593" y="92728"/>
                    <a:pt x="11259" y="86116"/>
                    <a:pt x="6130" y="78283"/>
                  </a:cubicBezTo>
                  <a:cubicBezTo>
                    <a:pt x="4000" y="84746"/>
                    <a:pt x="2370" y="88931"/>
                    <a:pt x="1278" y="93265"/>
                  </a:cubicBezTo>
                  <a:cubicBezTo>
                    <a:pt x="481" y="96357"/>
                    <a:pt x="259" y="99617"/>
                    <a:pt x="37" y="102820"/>
                  </a:cubicBezTo>
                  <a:cubicBezTo>
                    <a:pt x="-611" y="111506"/>
                    <a:pt x="7389" y="126098"/>
                    <a:pt x="14778" y="129506"/>
                  </a:cubicBezTo>
                  <a:cubicBezTo>
                    <a:pt x="24685" y="134062"/>
                    <a:pt x="31537" y="128413"/>
                    <a:pt x="39241" y="123043"/>
                  </a:cubicBezTo>
                  <a:cubicBezTo>
                    <a:pt x="44908" y="119098"/>
                    <a:pt x="52241" y="116709"/>
                    <a:pt x="59149" y="115617"/>
                  </a:cubicBezTo>
                  <a:cubicBezTo>
                    <a:pt x="70445" y="113820"/>
                    <a:pt x="77853" y="108432"/>
                    <a:pt x="82705" y="98117"/>
                  </a:cubicBezTo>
                  <a:cubicBezTo>
                    <a:pt x="86057" y="90987"/>
                    <a:pt x="90538" y="84339"/>
                    <a:pt x="94983" y="77802"/>
                  </a:cubicBezTo>
                  <a:cubicBezTo>
                    <a:pt x="101168" y="68690"/>
                    <a:pt x="105316" y="59838"/>
                    <a:pt x="100668" y="48264"/>
                  </a:cubicBezTo>
                  <a:cubicBezTo>
                    <a:pt x="98279" y="42301"/>
                    <a:pt x="97705" y="35060"/>
                    <a:pt x="98260" y="28579"/>
                  </a:cubicBezTo>
                  <a:cubicBezTo>
                    <a:pt x="99149" y="18227"/>
                    <a:pt x="98205" y="9097"/>
                    <a:pt x="88686" y="3226"/>
                  </a:cubicBezTo>
                  <a:cubicBezTo>
                    <a:pt x="79686" y="-2329"/>
                    <a:pt x="67056" y="-551"/>
                    <a:pt x="57075" y="733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37536170-CCB6-B3B3-8E19-A6F98E229774}"/>
                </a:ext>
              </a:extLst>
            </p:cNvPr>
            <p:cNvSpPr/>
            <p:nvPr/>
          </p:nvSpPr>
          <p:spPr>
            <a:xfrm>
              <a:off x="1835380" y="5024681"/>
              <a:ext cx="72513" cy="165558"/>
            </a:xfrm>
            <a:custGeom>
              <a:avLst/>
              <a:gdLst>
                <a:gd name="connsiteX0" fmla="*/ 0 w 72513"/>
                <a:gd name="connsiteY0" fmla="*/ 19450 h 165558"/>
                <a:gd name="connsiteX1" fmla="*/ 23130 w 72513"/>
                <a:gd name="connsiteY1" fmla="*/ 10265 h 165558"/>
                <a:gd name="connsiteX2" fmla="*/ 10796 w 72513"/>
                <a:gd name="connsiteY2" fmla="*/ 25506 h 165558"/>
                <a:gd name="connsiteX3" fmla="*/ 11833 w 72513"/>
                <a:gd name="connsiteY3" fmla="*/ 26987 h 165558"/>
                <a:gd name="connsiteX4" fmla="*/ 32074 w 72513"/>
                <a:gd name="connsiteY4" fmla="*/ 18765 h 165558"/>
                <a:gd name="connsiteX5" fmla="*/ 17871 w 72513"/>
                <a:gd name="connsiteY5" fmla="*/ 33043 h 165558"/>
                <a:gd name="connsiteX6" fmla="*/ 36167 w 72513"/>
                <a:gd name="connsiteY6" fmla="*/ 27432 h 165558"/>
                <a:gd name="connsiteX7" fmla="*/ 36963 w 72513"/>
                <a:gd name="connsiteY7" fmla="*/ 28543 h 165558"/>
                <a:gd name="connsiteX8" fmla="*/ 20685 w 72513"/>
                <a:gd name="connsiteY8" fmla="*/ 40654 h 165558"/>
                <a:gd name="connsiteX9" fmla="*/ 21445 w 72513"/>
                <a:gd name="connsiteY9" fmla="*/ 42377 h 165558"/>
                <a:gd name="connsiteX10" fmla="*/ 39352 w 72513"/>
                <a:gd name="connsiteY10" fmla="*/ 37191 h 165558"/>
                <a:gd name="connsiteX11" fmla="*/ 23278 w 72513"/>
                <a:gd name="connsiteY11" fmla="*/ 49099 h 165558"/>
                <a:gd name="connsiteX12" fmla="*/ 24148 w 72513"/>
                <a:gd name="connsiteY12" fmla="*/ 50803 h 165558"/>
                <a:gd name="connsiteX13" fmla="*/ 42593 w 72513"/>
                <a:gd name="connsiteY13" fmla="*/ 48673 h 165558"/>
                <a:gd name="connsiteX14" fmla="*/ 42871 w 72513"/>
                <a:gd name="connsiteY14" fmla="*/ 50710 h 165558"/>
                <a:gd name="connsiteX15" fmla="*/ 30148 w 72513"/>
                <a:gd name="connsiteY15" fmla="*/ 58414 h 165558"/>
                <a:gd name="connsiteX16" fmla="*/ 30630 w 72513"/>
                <a:gd name="connsiteY16" fmla="*/ 59599 h 165558"/>
                <a:gd name="connsiteX17" fmla="*/ 46297 w 72513"/>
                <a:gd name="connsiteY17" fmla="*/ 54877 h 165558"/>
                <a:gd name="connsiteX18" fmla="*/ 47186 w 72513"/>
                <a:gd name="connsiteY18" fmla="*/ 56395 h 165558"/>
                <a:gd name="connsiteX19" fmla="*/ 28871 w 72513"/>
                <a:gd name="connsiteY19" fmla="*/ 69692 h 165558"/>
                <a:gd name="connsiteX20" fmla="*/ 29556 w 72513"/>
                <a:gd name="connsiteY20" fmla="*/ 71062 h 165558"/>
                <a:gd name="connsiteX21" fmla="*/ 50186 w 72513"/>
                <a:gd name="connsiteY21" fmla="*/ 66062 h 165558"/>
                <a:gd name="connsiteX22" fmla="*/ 35334 w 72513"/>
                <a:gd name="connsiteY22" fmla="*/ 78970 h 165558"/>
                <a:gd name="connsiteX23" fmla="*/ 36186 w 72513"/>
                <a:gd name="connsiteY23" fmla="*/ 80377 h 165558"/>
                <a:gd name="connsiteX24" fmla="*/ 50927 w 72513"/>
                <a:gd name="connsiteY24" fmla="*/ 76655 h 165558"/>
                <a:gd name="connsiteX25" fmla="*/ 51630 w 72513"/>
                <a:gd name="connsiteY25" fmla="*/ 77896 h 165558"/>
                <a:gd name="connsiteX26" fmla="*/ 33704 w 72513"/>
                <a:gd name="connsiteY26" fmla="*/ 91785 h 165558"/>
                <a:gd name="connsiteX27" fmla="*/ 46926 w 72513"/>
                <a:gd name="connsiteY27" fmla="*/ 90062 h 165558"/>
                <a:gd name="connsiteX28" fmla="*/ 47723 w 72513"/>
                <a:gd name="connsiteY28" fmla="*/ 91488 h 165558"/>
                <a:gd name="connsiteX29" fmla="*/ 30519 w 72513"/>
                <a:gd name="connsiteY29" fmla="*/ 102062 h 165558"/>
                <a:gd name="connsiteX30" fmla="*/ 31074 w 72513"/>
                <a:gd name="connsiteY30" fmla="*/ 103544 h 165558"/>
                <a:gd name="connsiteX31" fmla="*/ 45389 w 72513"/>
                <a:gd name="connsiteY31" fmla="*/ 101155 h 165558"/>
                <a:gd name="connsiteX32" fmla="*/ 45963 w 72513"/>
                <a:gd name="connsiteY32" fmla="*/ 102785 h 165558"/>
                <a:gd name="connsiteX33" fmla="*/ 25426 w 72513"/>
                <a:gd name="connsiteY33" fmla="*/ 113544 h 165558"/>
                <a:gd name="connsiteX34" fmla="*/ 26056 w 72513"/>
                <a:gd name="connsiteY34" fmla="*/ 114859 h 165558"/>
                <a:gd name="connsiteX35" fmla="*/ 34037 w 72513"/>
                <a:gd name="connsiteY35" fmla="*/ 114026 h 165558"/>
                <a:gd name="connsiteX36" fmla="*/ 34500 w 72513"/>
                <a:gd name="connsiteY36" fmla="*/ 115415 h 165558"/>
                <a:gd name="connsiteX37" fmla="*/ 12371 w 72513"/>
                <a:gd name="connsiteY37" fmla="*/ 127026 h 165558"/>
                <a:gd name="connsiteX38" fmla="*/ 12945 w 72513"/>
                <a:gd name="connsiteY38" fmla="*/ 128989 h 165558"/>
                <a:gd name="connsiteX39" fmla="*/ 34334 w 72513"/>
                <a:gd name="connsiteY39" fmla="*/ 124322 h 165558"/>
                <a:gd name="connsiteX40" fmla="*/ 34612 w 72513"/>
                <a:gd name="connsiteY40" fmla="*/ 125470 h 165558"/>
                <a:gd name="connsiteX41" fmla="*/ 8389 w 72513"/>
                <a:gd name="connsiteY41" fmla="*/ 139211 h 165558"/>
                <a:gd name="connsiteX42" fmla="*/ 9019 w 72513"/>
                <a:gd name="connsiteY42" fmla="*/ 141100 h 165558"/>
                <a:gd name="connsiteX43" fmla="*/ 26760 w 72513"/>
                <a:gd name="connsiteY43" fmla="*/ 137619 h 165558"/>
                <a:gd name="connsiteX44" fmla="*/ 27204 w 72513"/>
                <a:gd name="connsiteY44" fmla="*/ 139100 h 165558"/>
                <a:gd name="connsiteX45" fmla="*/ 4370 w 72513"/>
                <a:gd name="connsiteY45" fmla="*/ 148693 h 165558"/>
                <a:gd name="connsiteX46" fmla="*/ 4815 w 72513"/>
                <a:gd name="connsiteY46" fmla="*/ 150082 h 165558"/>
                <a:gd name="connsiteX47" fmla="*/ 21056 w 72513"/>
                <a:gd name="connsiteY47" fmla="*/ 149137 h 165558"/>
                <a:gd name="connsiteX48" fmla="*/ 21260 w 72513"/>
                <a:gd name="connsiteY48" fmla="*/ 150452 h 165558"/>
                <a:gd name="connsiteX49" fmla="*/ 370 w 72513"/>
                <a:gd name="connsiteY49" fmla="*/ 159063 h 165558"/>
                <a:gd name="connsiteX50" fmla="*/ 8870 w 72513"/>
                <a:gd name="connsiteY50" fmla="*/ 162619 h 165558"/>
                <a:gd name="connsiteX51" fmla="*/ 18130 w 72513"/>
                <a:gd name="connsiteY51" fmla="*/ 165249 h 165558"/>
                <a:gd name="connsiteX52" fmla="*/ 41963 w 72513"/>
                <a:gd name="connsiteY52" fmla="*/ 152748 h 165558"/>
                <a:gd name="connsiteX53" fmla="*/ 57353 w 72513"/>
                <a:gd name="connsiteY53" fmla="*/ 133915 h 165558"/>
                <a:gd name="connsiteX54" fmla="*/ 68260 w 72513"/>
                <a:gd name="connsiteY54" fmla="*/ 94247 h 165558"/>
                <a:gd name="connsiteX55" fmla="*/ 69427 w 72513"/>
                <a:gd name="connsiteY55" fmla="*/ 72044 h 165558"/>
                <a:gd name="connsiteX56" fmla="*/ 63112 w 72513"/>
                <a:gd name="connsiteY56" fmla="*/ 39839 h 165558"/>
                <a:gd name="connsiteX57" fmla="*/ 52612 w 72513"/>
                <a:gd name="connsiteY57" fmla="*/ 24284 h 165558"/>
                <a:gd name="connsiteX58" fmla="*/ 25630 w 72513"/>
                <a:gd name="connsiteY58" fmla="*/ 746 h 165558"/>
                <a:gd name="connsiteX59" fmla="*/ 0 w 72513"/>
                <a:gd name="connsiteY59" fmla="*/ 19450 h 16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2513" h="165558">
                  <a:moveTo>
                    <a:pt x="0" y="19450"/>
                  </a:moveTo>
                  <a:cubicBezTo>
                    <a:pt x="7852" y="16339"/>
                    <a:pt x="14241" y="13802"/>
                    <a:pt x="23130" y="10265"/>
                  </a:cubicBezTo>
                  <a:cubicBezTo>
                    <a:pt x="17963" y="16654"/>
                    <a:pt x="14370" y="21080"/>
                    <a:pt x="10796" y="25506"/>
                  </a:cubicBezTo>
                  <a:cubicBezTo>
                    <a:pt x="11148" y="26006"/>
                    <a:pt x="11482" y="26506"/>
                    <a:pt x="11833" y="26987"/>
                  </a:cubicBezTo>
                  <a:cubicBezTo>
                    <a:pt x="17871" y="24524"/>
                    <a:pt x="23908" y="22080"/>
                    <a:pt x="32074" y="18765"/>
                  </a:cubicBezTo>
                  <a:cubicBezTo>
                    <a:pt x="26797" y="24080"/>
                    <a:pt x="23019" y="27858"/>
                    <a:pt x="17871" y="33043"/>
                  </a:cubicBezTo>
                  <a:cubicBezTo>
                    <a:pt x="25352" y="30747"/>
                    <a:pt x="30760" y="29080"/>
                    <a:pt x="36167" y="27432"/>
                  </a:cubicBezTo>
                  <a:cubicBezTo>
                    <a:pt x="36426" y="27802"/>
                    <a:pt x="36704" y="28173"/>
                    <a:pt x="36963" y="28543"/>
                  </a:cubicBezTo>
                  <a:cubicBezTo>
                    <a:pt x="31537" y="32580"/>
                    <a:pt x="26111" y="36617"/>
                    <a:pt x="20685" y="40654"/>
                  </a:cubicBezTo>
                  <a:cubicBezTo>
                    <a:pt x="20945" y="41228"/>
                    <a:pt x="21204" y="41802"/>
                    <a:pt x="21445" y="42377"/>
                  </a:cubicBezTo>
                  <a:cubicBezTo>
                    <a:pt x="26982" y="40765"/>
                    <a:pt x="32537" y="39154"/>
                    <a:pt x="39352" y="37191"/>
                  </a:cubicBezTo>
                  <a:cubicBezTo>
                    <a:pt x="33204" y="41747"/>
                    <a:pt x="28241" y="45432"/>
                    <a:pt x="23278" y="49099"/>
                  </a:cubicBezTo>
                  <a:cubicBezTo>
                    <a:pt x="23574" y="49673"/>
                    <a:pt x="23871" y="50228"/>
                    <a:pt x="24148" y="50803"/>
                  </a:cubicBezTo>
                  <a:cubicBezTo>
                    <a:pt x="30297" y="50099"/>
                    <a:pt x="36445" y="49377"/>
                    <a:pt x="42593" y="48673"/>
                  </a:cubicBezTo>
                  <a:cubicBezTo>
                    <a:pt x="42686" y="49358"/>
                    <a:pt x="42778" y="50025"/>
                    <a:pt x="42871" y="50710"/>
                  </a:cubicBezTo>
                  <a:cubicBezTo>
                    <a:pt x="38630" y="53284"/>
                    <a:pt x="34389" y="55840"/>
                    <a:pt x="30148" y="58414"/>
                  </a:cubicBezTo>
                  <a:cubicBezTo>
                    <a:pt x="30315" y="58803"/>
                    <a:pt x="30463" y="59210"/>
                    <a:pt x="30630" y="59599"/>
                  </a:cubicBezTo>
                  <a:cubicBezTo>
                    <a:pt x="35852" y="58025"/>
                    <a:pt x="41075" y="56451"/>
                    <a:pt x="46297" y="54877"/>
                  </a:cubicBezTo>
                  <a:cubicBezTo>
                    <a:pt x="46593" y="55377"/>
                    <a:pt x="46889" y="55877"/>
                    <a:pt x="47186" y="56395"/>
                  </a:cubicBezTo>
                  <a:cubicBezTo>
                    <a:pt x="41075" y="60821"/>
                    <a:pt x="34982" y="65266"/>
                    <a:pt x="28871" y="69692"/>
                  </a:cubicBezTo>
                  <a:cubicBezTo>
                    <a:pt x="29093" y="70155"/>
                    <a:pt x="29334" y="70599"/>
                    <a:pt x="29556" y="71062"/>
                  </a:cubicBezTo>
                  <a:cubicBezTo>
                    <a:pt x="35593" y="69599"/>
                    <a:pt x="41649" y="68136"/>
                    <a:pt x="50186" y="66062"/>
                  </a:cubicBezTo>
                  <a:cubicBezTo>
                    <a:pt x="43926" y="71488"/>
                    <a:pt x="39630" y="75229"/>
                    <a:pt x="35334" y="78970"/>
                  </a:cubicBezTo>
                  <a:cubicBezTo>
                    <a:pt x="35612" y="79432"/>
                    <a:pt x="35889" y="79914"/>
                    <a:pt x="36186" y="80377"/>
                  </a:cubicBezTo>
                  <a:cubicBezTo>
                    <a:pt x="41093" y="79136"/>
                    <a:pt x="46019" y="77896"/>
                    <a:pt x="50927" y="76655"/>
                  </a:cubicBezTo>
                  <a:cubicBezTo>
                    <a:pt x="51167" y="77062"/>
                    <a:pt x="51408" y="77488"/>
                    <a:pt x="51630" y="77896"/>
                  </a:cubicBezTo>
                  <a:cubicBezTo>
                    <a:pt x="46278" y="82044"/>
                    <a:pt x="40908" y="86210"/>
                    <a:pt x="33704" y="91785"/>
                  </a:cubicBezTo>
                  <a:cubicBezTo>
                    <a:pt x="39704" y="91007"/>
                    <a:pt x="43315" y="90525"/>
                    <a:pt x="46926" y="90062"/>
                  </a:cubicBezTo>
                  <a:cubicBezTo>
                    <a:pt x="47186" y="90544"/>
                    <a:pt x="47463" y="91025"/>
                    <a:pt x="47723" y="91488"/>
                  </a:cubicBezTo>
                  <a:cubicBezTo>
                    <a:pt x="41982" y="95007"/>
                    <a:pt x="36260" y="98525"/>
                    <a:pt x="30519" y="102062"/>
                  </a:cubicBezTo>
                  <a:cubicBezTo>
                    <a:pt x="30704" y="102563"/>
                    <a:pt x="30889" y="103044"/>
                    <a:pt x="31074" y="103544"/>
                  </a:cubicBezTo>
                  <a:cubicBezTo>
                    <a:pt x="35852" y="102748"/>
                    <a:pt x="40612" y="101951"/>
                    <a:pt x="45389" y="101155"/>
                  </a:cubicBezTo>
                  <a:cubicBezTo>
                    <a:pt x="45575" y="101692"/>
                    <a:pt x="45778" y="102248"/>
                    <a:pt x="45963" y="102785"/>
                  </a:cubicBezTo>
                  <a:cubicBezTo>
                    <a:pt x="39112" y="106377"/>
                    <a:pt x="32260" y="109970"/>
                    <a:pt x="25426" y="113544"/>
                  </a:cubicBezTo>
                  <a:cubicBezTo>
                    <a:pt x="25630" y="113989"/>
                    <a:pt x="25834" y="114414"/>
                    <a:pt x="26056" y="114859"/>
                  </a:cubicBezTo>
                  <a:cubicBezTo>
                    <a:pt x="28723" y="114581"/>
                    <a:pt x="31371" y="114303"/>
                    <a:pt x="34037" y="114026"/>
                  </a:cubicBezTo>
                  <a:cubicBezTo>
                    <a:pt x="34186" y="114489"/>
                    <a:pt x="34352" y="114952"/>
                    <a:pt x="34500" y="115415"/>
                  </a:cubicBezTo>
                  <a:cubicBezTo>
                    <a:pt x="27130" y="119285"/>
                    <a:pt x="19741" y="123155"/>
                    <a:pt x="12371" y="127026"/>
                  </a:cubicBezTo>
                  <a:cubicBezTo>
                    <a:pt x="12556" y="127674"/>
                    <a:pt x="12741" y="128322"/>
                    <a:pt x="12945" y="128989"/>
                  </a:cubicBezTo>
                  <a:cubicBezTo>
                    <a:pt x="20074" y="127433"/>
                    <a:pt x="27204" y="125878"/>
                    <a:pt x="34334" y="124322"/>
                  </a:cubicBezTo>
                  <a:cubicBezTo>
                    <a:pt x="34426" y="124711"/>
                    <a:pt x="34519" y="125081"/>
                    <a:pt x="34612" y="125470"/>
                  </a:cubicBezTo>
                  <a:cubicBezTo>
                    <a:pt x="25871" y="130044"/>
                    <a:pt x="17130" y="134637"/>
                    <a:pt x="8389" y="139211"/>
                  </a:cubicBezTo>
                  <a:cubicBezTo>
                    <a:pt x="8593" y="139841"/>
                    <a:pt x="8815" y="140470"/>
                    <a:pt x="9019" y="141100"/>
                  </a:cubicBezTo>
                  <a:cubicBezTo>
                    <a:pt x="14926" y="139933"/>
                    <a:pt x="20852" y="138785"/>
                    <a:pt x="26760" y="137619"/>
                  </a:cubicBezTo>
                  <a:cubicBezTo>
                    <a:pt x="26908" y="138118"/>
                    <a:pt x="27056" y="138618"/>
                    <a:pt x="27204" y="139100"/>
                  </a:cubicBezTo>
                  <a:cubicBezTo>
                    <a:pt x="19593" y="142304"/>
                    <a:pt x="11982" y="145489"/>
                    <a:pt x="4370" y="148693"/>
                  </a:cubicBezTo>
                  <a:cubicBezTo>
                    <a:pt x="4519" y="149156"/>
                    <a:pt x="4667" y="149619"/>
                    <a:pt x="4815" y="150082"/>
                  </a:cubicBezTo>
                  <a:cubicBezTo>
                    <a:pt x="10222" y="149767"/>
                    <a:pt x="15648" y="149452"/>
                    <a:pt x="21056" y="149137"/>
                  </a:cubicBezTo>
                  <a:cubicBezTo>
                    <a:pt x="21130" y="149582"/>
                    <a:pt x="21204" y="150008"/>
                    <a:pt x="21260" y="150452"/>
                  </a:cubicBezTo>
                  <a:cubicBezTo>
                    <a:pt x="14871" y="153082"/>
                    <a:pt x="8463" y="155711"/>
                    <a:pt x="370" y="159063"/>
                  </a:cubicBezTo>
                  <a:cubicBezTo>
                    <a:pt x="4370" y="160748"/>
                    <a:pt x="6556" y="161841"/>
                    <a:pt x="8870" y="162619"/>
                  </a:cubicBezTo>
                  <a:cubicBezTo>
                    <a:pt x="11908" y="163637"/>
                    <a:pt x="14982" y="164749"/>
                    <a:pt x="18130" y="165249"/>
                  </a:cubicBezTo>
                  <a:cubicBezTo>
                    <a:pt x="28426" y="166915"/>
                    <a:pt x="36593" y="161730"/>
                    <a:pt x="41963" y="152748"/>
                  </a:cubicBezTo>
                  <a:cubicBezTo>
                    <a:pt x="46093" y="145841"/>
                    <a:pt x="51297" y="139174"/>
                    <a:pt x="57353" y="133915"/>
                  </a:cubicBezTo>
                  <a:cubicBezTo>
                    <a:pt x="69538" y="123341"/>
                    <a:pt x="74223" y="109414"/>
                    <a:pt x="68260" y="94247"/>
                  </a:cubicBezTo>
                  <a:cubicBezTo>
                    <a:pt x="65168" y="86414"/>
                    <a:pt x="65593" y="79396"/>
                    <a:pt x="69427" y="72044"/>
                  </a:cubicBezTo>
                  <a:cubicBezTo>
                    <a:pt x="75390" y="60562"/>
                    <a:pt x="72408" y="48784"/>
                    <a:pt x="63112" y="39839"/>
                  </a:cubicBezTo>
                  <a:cubicBezTo>
                    <a:pt x="58667" y="35562"/>
                    <a:pt x="54427" y="30043"/>
                    <a:pt x="52612" y="24284"/>
                  </a:cubicBezTo>
                  <a:cubicBezTo>
                    <a:pt x="48278" y="10543"/>
                    <a:pt x="38297" y="3932"/>
                    <a:pt x="25630" y="746"/>
                  </a:cubicBezTo>
                  <a:cubicBezTo>
                    <a:pt x="13519" y="-2346"/>
                    <a:pt x="4148" y="4228"/>
                    <a:pt x="0" y="1945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C1741822-6CFC-507E-52F5-466FED72F6F5}"/>
                </a:ext>
              </a:extLst>
            </p:cNvPr>
            <p:cNvSpPr/>
            <p:nvPr/>
          </p:nvSpPr>
          <p:spPr>
            <a:xfrm>
              <a:off x="1458494" y="4842013"/>
              <a:ext cx="127266" cy="94272"/>
            </a:xfrm>
            <a:custGeom>
              <a:avLst/>
              <a:gdLst>
                <a:gd name="connsiteX0" fmla="*/ 42642 w 127266"/>
                <a:gd name="connsiteY0" fmla="*/ 93117 h 94272"/>
                <a:gd name="connsiteX1" fmla="*/ 18771 w 127266"/>
                <a:gd name="connsiteY1" fmla="*/ 70672 h 94272"/>
                <a:gd name="connsiteX2" fmla="*/ 19641 w 127266"/>
                <a:gd name="connsiteY2" fmla="*/ 69283 h 94272"/>
                <a:gd name="connsiteX3" fmla="*/ 33086 w 127266"/>
                <a:gd name="connsiteY3" fmla="*/ 75413 h 94272"/>
                <a:gd name="connsiteX4" fmla="*/ 33956 w 127266"/>
                <a:gd name="connsiteY4" fmla="*/ 74395 h 94272"/>
                <a:gd name="connsiteX5" fmla="*/ 21160 w 127266"/>
                <a:gd name="connsiteY5" fmla="*/ 61431 h 94272"/>
                <a:gd name="connsiteX6" fmla="*/ 22382 w 127266"/>
                <a:gd name="connsiteY6" fmla="*/ 59580 h 94272"/>
                <a:gd name="connsiteX7" fmla="*/ 41104 w 127266"/>
                <a:gd name="connsiteY7" fmla="*/ 69950 h 94272"/>
                <a:gd name="connsiteX8" fmla="*/ 41827 w 127266"/>
                <a:gd name="connsiteY8" fmla="*/ 68839 h 94272"/>
                <a:gd name="connsiteX9" fmla="*/ 29512 w 127266"/>
                <a:gd name="connsiteY9" fmla="*/ 53098 h 94272"/>
                <a:gd name="connsiteX10" fmla="*/ 30567 w 127266"/>
                <a:gd name="connsiteY10" fmla="*/ 52098 h 94272"/>
                <a:gd name="connsiteX11" fmla="*/ 48142 w 127266"/>
                <a:gd name="connsiteY11" fmla="*/ 65135 h 94272"/>
                <a:gd name="connsiteX12" fmla="*/ 37160 w 127266"/>
                <a:gd name="connsiteY12" fmla="*/ 44190 h 94272"/>
                <a:gd name="connsiteX13" fmla="*/ 38253 w 127266"/>
                <a:gd name="connsiteY13" fmla="*/ 43468 h 94272"/>
                <a:gd name="connsiteX14" fmla="*/ 51012 w 127266"/>
                <a:gd name="connsiteY14" fmla="*/ 55524 h 94272"/>
                <a:gd name="connsiteX15" fmla="*/ 52197 w 127266"/>
                <a:gd name="connsiteY15" fmla="*/ 54598 h 94272"/>
                <a:gd name="connsiteX16" fmla="*/ 42642 w 127266"/>
                <a:gd name="connsiteY16" fmla="*/ 36376 h 94272"/>
                <a:gd name="connsiteX17" fmla="*/ 44271 w 127266"/>
                <a:gd name="connsiteY17" fmla="*/ 35005 h 94272"/>
                <a:gd name="connsiteX18" fmla="*/ 55234 w 127266"/>
                <a:gd name="connsiteY18" fmla="*/ 45802 h 94272"/>
                <a:gd name="connsiteX19" fmla="*/ 48827 w 127266"/>
                <a:gd name="connsiteY19" fmla="*/ 28987 h 94272"/>
                <a:gd name="connsiteX20" fmla="*/ 61623 w 127266"/>
                <a:gd name="connsiteY20" fmla="*/ 41135 h 94272"/>
                <a:gd name="connsiteX21" fmla="*/ 71031 w 127266"/>
                <a:gd name="connsiteY21" fmla="*/ 53820 h 94272"/>
                <a:gd name="connsiteX22" fmla="*/ 73957 w 127266"/>
                <a:gd name="connsiteY22" fmla="*/ 52117 h 94272"/>
                <a:gd name="connsiteX23" fmla="*/ 71975 w 127266"/>
                <a:gd name="connsiteY23" fmla="*/ 17598 h 94272"/>
                <a:gd name="connsiteX24" fmla="*/ 74253 w 127266"/>
                <a:gd name="connsiteY24" fmla="*/ 17283 h 94272"/>
                <a:gd name="connsiteX25" fmla="*/ 82624 w 127266"/>
                <a:gd name="connsiteY25" fmla="*/ 47228 h 94272"/>
                <a:gd name="connsiteX26" fmla="*/ 86531 w 127266"/>
                <a:gd name="connsiteY26" fmla="*/ 27079 h 94272"/>
                <a:gd name="connsiteX27" fmla="*/ 88068 w 127266"/>
                <a:gd name="connsiteY27" fmla="*/ 27079 h 94272"/>
                <a:gd name="connsiteX28" fmla="*/ 90957 w 127266"/>
                <a:gd name="connsiteY28" fmla="*/ 44672 h 94272"/>
                <a:gd name="connsiteX29" fmla="*/ 92105 w 127266"/>
                <a:gd name="connsiteY29" fmla="*/ 44505 h 94272"/>
                <a:gd name="connsiteX30" fmla="*/ 94383 w 127266"/>
                <a:gd name="connsiteY30" fmla="*/ 26838 h 94272"/>
                <a:gd name="connsiteX31" fmla="*/ 97198 w 127266"/>
                <a:gd name="connsiteY31" fmla="*/ 26857 h 94272"/>
                <a:gd name="connsiteX32" fmla="*/ 98513 w 127266"/>
                <a:gd name="connsiteY32" fmla="*/ 55042 h 94272"/>
                <a:gd name="connsiteX33" fmla="*/ 100290 w 127266"/>
                <a:gd name="connsiteY33" fmla="*/ 55135 h 94272"/>
                <a:gd name="connsiteX34" fmla="*/ 103494 w 127266"/>
                <a:gd name="connsiteY34" fmla="*/ 38727 h 94272"/>
                <a:gd name="connsiteX35" fmla="*/ 104772 w 127266"/>
                <a:gd name="connsiteY35" fmla="*/ 38746 h 94272"/>
                <a:gd name="connsiteX36" fmla="*/ 105328 w 127266"/>
                <a:gd name="connsiteY36" fmla="*/ 63672 h 94272"/>
                <a:gd name="connsiteX37" fmla="*/ 107253 w 127266"/>
                <a:gd name="connsiteY37" fmla="*/ 63802 h 94272"/>
                <a:gd name="connsiteX38" fmla="*/ 110772 w 127266"/>
                <a:gd name="connsiteY38" fmla="*/ 44487 h 94272"/>
                <a:gd name="connsiteX39" fmla="*/ 112624 w 127266"/>
                <a:gd name="connsiteY39" fmla="*/ 44376 h 94272"/>
                <a:gd name="connsiteX40" fmla="*/ 114587 w 127266"/>
                <a:gd name="connsiteY40" fmla="*/ 65117 h 94272"/>
                <a:gd name="connsiteX41" fmla="*/ 115587 w 127266"/>
                <a:gd name="connsiteY41" fmla="*/ 65061 h 94272"/>
                <a:gd name="connsiteX42" fmla="*/ 118661 w 127266"/>
                <a:gd name="connsiteY42" fmla="*/ 51209 h 94272"/>
                <a:gd name="connsiteX43" fmla="*/ 121624 w 127266"/>
                <a:gd name="connsiteY43" fmla="*/ 51413 h 94272"/>
                <a:gd name="connsiteX44" fmla="*/ 120457 w 127266"/>
                <a:gd name="connsiteY44" fmla="*/ 79061 h 94272"/>
                <a:gd name="connsiteX45" fmla="*/ 117661 w 127266"/>
                <a:gd name="connsiteY45" fmla="*/ 33320 h 94272"/>
                <a:gd name="connsiteX46" fmla="*/ 102828 w 127266"/>
                <a:gd name="connsiteY46" fmla="*/ 14023 h 94272"/>
                <a:gd name="connsiteX47" fmla="*/ 75457 w 127266"/>
                <a:gd name="connsiteY47" fmla="*/ 949 h 94272"/>
                <a:gd name="connsiteX48" fmla="*/ 50179 w 127266"/>
                <a:gd name="connsiteY48" fmla="*/ 3727 h 94272"/>
                <a:gd name="connsiteX49" fmla="*/ 23104 w 127266"/>
                <a:gd name="connsiteY49" fmla="*/ 24727 h 94272"/>
                <a:gd name="connsiteX50" fmla="*/ 13326 w 127266"/>
                <a:gd name="connsiteY50" fmla="*/ 40394 h 94272"/>
                <a:gd name="connsiteX51" fmla="*/ 2493 w 127266"/>
                <a:gd name="connsiteY51" fmla="*/ 77987 h 94272"/>
                <a:gd name="connsiteX52" fmla="*/ 42642 w 127266"/>
                <a:gd name="connsiteY52" fmla="*/ 93117 h 9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7266" h="94272">
                  <a:moveTo>
                    <a:pt x="42642" y="93117"/>
                  </a:moveTo>
                  <a:cubicBezTo>
                    <a:pt x="34141" y="85117"/>
                    <a:pt x="26456" y="77895"/>
                    <a:pt x="18771" y="70672"/>
                  </a:cubicBezTo>
                  <a:cubicBezTo>
                    <a:pt x="19067" y="70209"/>
                    <a:pt x="19345" y="69746"/>
                    <a:pt x="19641" y="69283"/>
                  </a:cubicBezTo>
                  <a:cubicBezTo>
                    <a:pt x="24123" y="71321"/>
                    <a:pt x="28604" y="73376"/>
                    <a:pt x="33086" y="75413"/>
                  </a:cubicBezTo>
                  <a:cubicBezTo>
                    <a:pt x="33382" y="75080"/>
                    <a:pt x="33660" y="74728"/>
                    <a:pt x="33956" y="74395"/>
                  </a:cubicBezTo>
                  <a:cubicBezTo>
                    <a:pt x="29697" y="70080"/>
                    <a:pt x="25438" y="65746"/>
                    <a:pt x="21160" y="61431"/>
                  </a:cubicBezTo>
                  <a:cubicBezTo>
                    <a:pt x="21567" y="60820"/>
                    <a:pt x="21975" y="60191"/>
                    <a:pt x="22382" y="59580"/>
                  </a:cubicBezTo>
                  <a:cubicBezTo>
                    <a:pt x="28623" y="63043"/>
                    <a:pt x="34864" y="66506"/>
                    <a:pt x="41104" y="69950"/>
                  </a:cubicBezTo>
                  <a:cubicBezTo>
                    <a:pt x="41345" y="69580"/>
                    <a:pt x="41586" y="69209"/>
                    <a:pt x="41827" y="68839"/>
                  </a:cubicBezTo>
                  <a:cubicBezTo>
                    <a:pt x="37716" y="63598"/>
                    <a:pt x="33623" y="58339"/>
                    <a:pt x="29512" y="53098"/>
                  </a:cubicBezTo>
                  <a:cubicBezTo>
                    <a:pt x="29864" y="52765"/>
                    <a:pt x="30215" y="52431"/>
                    <a:pt x="30567" y="52098"/>
                  </a:cubicBezTo>
                  <a:cubicBezTo>
                    <a:pt x="35790" y="55968"/>
                    <a:pt x="40993" y="59839"/>
                    <a:pt x="48142" y="65135"/>
                  </a:cubicBezTo>
                  <a:cubicBezTo>
                    <a:pt x="43679" y="56617"/>
                    <a:pt x="40419" y="50394"/>
                    <a:pt x="37160" y="44190"/>
                  </a:cubicBezTo>
                  <a:cubicBezTo>
                    <a:pt x="37530" y="43950"/>
                    <a:pt x="37882" y="43709"/>
                    <a:pt x="38253" y="43468"/>
                  </a:cubicBezTo>
                  <a:cubicBezTo>
                    <a:pt x="42512" y="47487"/>
                    <a:pt x="46753" y="51505"/>
                    <a:pt x="51012" y="55524"/>
                  </a:cubicBezTo>
                  <a:cubicBezTo>
                    <a:pt x="51401" y="55209"/>
                    <a:pt x="51808" y="54894"/>
                    <a:pt x="52197" y="54598"/>
                  </a:cubicBezTo>
                  <a:cubicBezTo>
                    <a:pt x="49012" y="48524"/>
                    <a:pt x="45827" y="42450"/>
                    <a:pt x="42642" y="36376"/>
                  </a:cubicBezTo>
                  <a:cubicBezTo>
                    <a:pt x="43179" y="35913"/>
                    <a:pt x="43734" y="35450"/>
                    <a:pt x="44271" y="35005"/>
                  </a:cubicBezTo>
                  <a:cubicBezTo>
                    <a:pt x="47679" y="38357"/>
                    <a:pt x="51086" y="41727"/>
                    <a:pt x="55234" y="45802"/>
                  </a:cubicBezTo>
                  <a:cubicBezTo>
                    <a:pt x="52808" y="39450"/>
                    <a:pt x="50808" y="34227"/>
                    <a:pt x="48827" y="28987"/>
                  </a:cubicBezTo>
                  <a:cubicBezTo>
                    <a:pt x="54345" y="32357"/>
                    <a:pt x="58105" y="36672"/>
                    <a:pt x="61623" y="41135"/>
                  </a:cubicBezTo>
                  <a:cubicBezTo>
                    <a:pt x="64883" y="45265"/>
                    <a:pt x="67901" y="49598"/>
                    <a:pt x="71031" y="53820"/>
                  </a:cubicBezTo>
                  <a:cubicBezTo>
                    <a:pt x="72012" y="53246"/>
                    <a:pt x="72975" y="52672"/>
                    <a:pt x="73957" y="52117"/>
                  </a:cubicBezTo>
                  <a:cubicBezTo>
                    <a:pt x="73290" y="40616"/>
                    <a:pt x="72642" y="29098"/>
                    <a:pt x="71975" y="17598"/>
                  </a:cubicBezTo>
                  <a:cubicBezTo>
                    <a:pt x="72735" y="17486"/>
                    <a:pt x="73494" y="17394"/>
                    <a:pt x="74253" y="17283"/>
                  </a:cubicBezTo>
                  <a:cubicBezTo>
                    <a:pt x="76809" y="26431"/>
                    <a:pt x="79364" y="35598"/>
                    <a:pt x="82624" y="47228"/>
                  </a:cubicBezTo>
                  <a:cubicBezTo>
                    <a:pt x="84235" y="38950"/>
                    <a:pt x="85383" y="33005"/>
                    <a:pt x="86531" y="27079"/>
                  </a:cubicBezTo>
                  <a:cubicBezTo>
                    <a:pt x="87049" y="27079"/>
                    <a:pt x="87550" y="27079"/>
                    <a:pt x="88068" y="27079"/>
                  </a:cubicBezTo>
                  <a:cubicBezTo>
                    <a:pt x="89031" y="32950"/>
                    <a:pt x="89994" y="38802"/>
                    <a:pt x="90957" y="44672"/>
                  </a:cubicBezTo>
                  <a:cubicBezTo>
                    <a:pt x="91346" y="44616"/>
                    <a:pt x="91716" y="44561"/>
                    <a:pt x="92105" y="44505"/>
                  </a:cubicBezTo>
                  <a:cubicBezTo>
                    <a:pt x="92864" y="38616"/>
                    <a:pt x="93624" y="32727"/>
                    <a:pt x="94383" y="26838"/>
                  </a:cubicBezTo>
                  <a:cubicBezTo>
                    <a:pt x="95327" y="26838"/>
                    <a:pt x="96253" y="26857"/>
                    <a:pt x="97198" y="26857"/>
                  </a:cubicBezTo>
                  <a:cubicBezTo>
                    <a:pt x="97642" y="36246"/>
                    <a:pt x="98068" y="45654"/>
                    <a:pt x="98513" y="55042"/>
                  </a:cubicBezTo>
                  <a:cubicBezTo>
                    <a:pt x="99105" y="55080"/>
                    <a:pt x="99698" y="55098"/>
                    <a:pt x="100290" y="55135"/>
                  </a:cubicBezTo>
                  <a:cubicBezTo>
                    <a:pt x="101365" y="49672"/>
                    <a:pt x="102420" y="44190"/>
                    <a:pt x="103494" y="38727"/>
                  </a:cubicBezTo>
                  <a:cubicBezTo>
                    <a:pt x="103920" y="38727"/>
                    <a:pt x="104346" y="38746"/>
                    <a:pt x="104772" y="38746"/>
                  </a:cubicBezTo>
                  <a:cubicBezTo>
                    <a:pt x="104957" y="47061"/>
                    <a:pt x="105142" y="55357"/>
                    <a:pt x="105328" y="63672"/>
                  </a:cubicBezTo>
                  <a:cubicBezTo>
                    <a:pt x="105976" y="63709"/>
                    <a:pt x="106605" y="63765"/>
                    <a:pt x="107253" y="63802"/>
                  </a:cubicBezTo>
                  <a:cubicBezTo>
                    <a:pt x="108420" y="57357"/>
                    <a:pt x="109587" y="50931"/>
                    <a:pt x="110772" y="44487"/>
                  </a:cubicBezTo>
                  <a:cubicBezTo>
                    <a:pt x="111383" y="44450"/>
                    <a:pt x="112013" y="44413"/>
                    <a:pt x="112624" y="44376"/>
                  </a:cubicBezTo>
                  <a:cubicBezTo>
                    <a:pt x="113272" y="51283"/>
                    <a:pt x="113939" y="58209"/>
                    <a:pt x="114587" y="65117"/>
                  </a:cubicBezTo>
                  <a:cubicBezTo>
                    <a:pt x="114920" y="65098"/>
                    <a:pt x="115254" y="65080"/>
                    <a:pt x="115587" y="65061"/>
                  </a:cubicBezTo>
                  <a:cubicBezTo>
                    <a:pt x="116605" y="60450"/>
                    <a:pt x="117624" y="55820"/>
                    <a:pt x="118661" y="51209"/>
                  </a:cubicBezTo>
                  <a:cubicBezTo>
                    <a:pt x="119643" y="51283"/>
                    <a:pt x="120643" y="51357"/>
                    <a:pt x="121624" y="51413"/>
                  </a:cubicBezTo>
                  <a:cubicBezTo>
                    <a:pt x="121235" y="60654"/>
                    <a:pt x="120846" y="69895"/>
                    <a:pt x="120457" y="79061"/>
                  </a:cubicBezTo>
                  <a:cubicBezTo>
                    <a:pt x="130198" y="66302"/>
                    <a:pt x="129680" y="40894"/>
                    <a:pt x="117661" y="33320"/>
                  </a:cubicBezTo>
                  <a:cubicBezTo>
                    <a:pt x="109809" y="28375"/>
                    <a:pt x="106142" y="21709"/>
                    <a:pt x="102828" y="14023"/>
                  </a:cubicBezTo>
                  <a:cubicBezTo>
                    <a:pt x="97587" y="1857"/>
                    <a:pt x="88438" y="-2014"/>
                    <a:pt x="75457" y="949"/>
                  </a:cubicBezTo>
                  <a:cubicBezTo>
                    <a:pt x="67234" y="2820"/>
                    <a:pt x="58586" y="3875"/>
                    <a:pt x="50179" y="3727"/>
                  </a:cubicBezTo>
                  <a:cubicBezTo>
                    <a:pt x="34438" y="3431"/>
                    <a:pt x="26586" y="9709"/>
                    <a:pt x="23104" y="24727"/>
                  </a:cubicBezTo>
                  <a:cubicBezTo>
                    <a:pt x="21771" y="30468"/>
                    <a:pt x="17863" y="36579"/>
                    <a:pt x="13326" y="40394"/>
                  </a:cubicBezTo>
                  <a:cubicBezTo>
                    <a:pt x="1752" y="50135"/>
                    <a:pt x="-3489" y="66061"/>
                    <a:pt x="2493" y="77987"/>
                  </a:cubicBezTo>
                  <a:cubicBezTo>
                    <a:pt x="8252" y="89469"/>
                    <a:pt x="27271" y="97339"/>
                    <a:pt x="42642" y="9311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12C4C327-4205-7172-E018-0D8988B136B0}"/>
                </a:ext>
              </a:extLst>
            </p:cNvPr>
            <p:cNvSpPr/>
            <p:nvPr/>
          </p:nvSpPr>
          <p:spPr>
            <a:xfrm>
              <a:off x="1556969" y="4904718"/>
              <a:ext cx="92273" cy="179303"/>
            </a:xfrm>
            <a:custGeom>
              <a:avLst/>
              <a:gdLst>
                <a:gd name="connsiteX0" fmla="*/ 1352 w 92273"/>
                <a:gd name="connsiteY0" fmla="*/ 78376 h 179303"/>
                <a:gd name="connsiteX1" fmla="*/ 0 w 92273"/>
                <a:gd name="connsiteY1" fmla="*/ 93488 h 179303"/>
                <a:gd name="connsiteX2" fmla="*/ 3056 w 92273"/>
                <a:gd name="connsiteY2" fmla="*/ 94302 h 179303"/>
                <a:gd name="connsiteX3" fmla="*/ 25056 w 92273"/>
                <a:gd name="connsiteY3" fmla="*/ 47746 h 179303"/>
                <a:gd name="connsiteX4" fmla="*/ 22871 w 92273"/>
                <a:gd name="connsiteY4" fmla="*/ 61487 h 179303"/>
                <a:gd name="connsiteX5" fmla="*/ 30019 w 92273"/>
                <a:gd name="connsiteY5" fmla="*/ 49728 h 179303"/>
                <a:gd name="connsiteX6" fmla="*/ 31130 w 92273"/>
                <a:gd name="connsiteY6" fmla="*/ 50431 h 179303"/>
                <a:gd name="connsiteX7" fmla="*/ 28482 w 92273"/>
                <a:gd name="connsiteY7" fmla="*/ 66061 h 179303"/>
                <a:gd name="connsiteX8" fmla="*/ 39908 w 92273"/>
                <a:gd name="connsiteY8" fmla="*/ 47783 h 179303"/>
                <a:gd name="connsiteX9" fmla="*/ 41093 w 92273"/>
                <a:gd name="connsiteY9" fmla="*/ 48598 h 179303"/>
                <a:gd name="connsiteX10" fmla="*/ 37815 w 92273"/>
                <a:gd name="connsiteY10" fmla="*/ 64469 h 179303"/>
                <a:gd name="connsiteX11" fmla="*/ 39445 w 92273"/>
                <a:gd name="connsiteY11" fmla="*/ 64783 h 179303"/>
                <a:gd name="connsiteX12" fmla="*/ 49871 w 92273"/>
                <a:gd name="connsiteY12" fmla="*/ 49542 h 179303"/>
                <a:gd name="connsiteX13" fmla="*/ 53612 w 92273"/>
                <a:gd name="connsiteY13" fmla="*/ 51172 h 179303"/>
                <a:gd name="connsiteX14" fmla="*/ 44686 w 92273"/>
                <a:gd name="connsiteY14" fmla="*/ 72321 h 179303"/>
                <a:gd name="connsiteX15" fmla="*/ 46112 w 92273"/>
                <a:gd name="connsiteY15" fmla="*/ 72932 h 179303"/>
                <a:gd name="connsiteX16" fmla="*/ 56742 w 92273"/>
                <a:gd name="connsiteY16" fmla="*/ 59857 h 179303"/>
                <a:gd name="connsiteX17" fmla="*/ 58149 w 92273"/>
                <a:gd name="connsiteY17" fmla="*/ 60968 h 179303"/>
                <a:gd name="connsiteX18" fmla="*/ 50612 w 92273"/>
                <a:gd name="connsiteY18" fmla="*/ 81561 h 179303"/>
                <a:gd name="connsiteX19" fmla="*/ 52056 w 92273"/>
                <a:gd name="connsiteY19" fmla="*/ 82024 h 179303"/>
                <a:gd name="connsiteX20" fmla="*/ 60927 w 92273"/>
                <a:gd name="connsiteY20" fmla="*/ 69895 h 179303"/>
                <a:gd name="connsiteX21" fmla="*/ 64593 w 92273"/>
                <a:gd name="connsiteY21" fmla="*/ 71617 h 179303"/>
                <a:gd name="connsiteX22" fmla="*/ 55204 w 92273"/>
                <a:gd name="connsiteY22" fmla="*/ 92025 h 179303"/>
                <a:gd name="connsiteX23" fmla="*/ 57482 w 92273"/>
                <a:gd name="connsiteY23" fmla="*/ 92969 h 179303"/>
                <a:gd name="connsiteX24" fmla="*/ 66334 w 92273"/>
                <a:gd name="connsiteY24" fmla="*/ 82765 h 179303"/>
                <a:gd name="connsiteX25" fmla="*/ 61279 w 92273"/>
                <a:gd name="connsiteY25" fmla="*/ 102895 h 179303"/>
                <a:gd name="connsiteX26" fmla="*/ 63130 w 92273"/>
                <a:gd name="connsiteY26" fmla="*/ 103525 h 179303"/>
                <a:gd name="connsiteX27" fmla="*/ 71945 w 92273"/>
                <a:gd name="connsiteY27" fmla="*/ 92284 h 179303"/>
                <a:gd name="connsiteX28" fmla="*/ 73464 w 92273"/>
                <a:gd name="connsiteY28" fmla="*/ 93228 h 179303"/>
                <a:gd name="connsiteX29" fmla="*/ 65279 w 92273"/>
                <a:gd name="connsiteY29" fmla="*/ 115043 h 179303"/>
                <a:gd name="connsiteX30" fmla="*/ 67631 w 92273"/>
                <a:gd name="connsiteY30" fmla="*/ 115988 h 179303"/>
                <a:gd name="connsiteX31" fmla="*/ 77279 w 92273"/>
                <a:gd name="connsiteY31" fmla="*/ 107636 h 179303"/>
                <a:gd name="connsiteX32" fmla="*/ 66686 w 92273"/>
                <a:gd name="connsiteY32" fmla="*/ 137470 h 179303"/>
                <a:gd name="connsiteX33" fmla="*/ 68334 w 92273"/>
                <a:gd name="connsiteY33" fmla="*/ 138358 h 179303"/>
                <a:gd name="connsiteX34" fmla="*/ 78927 w 92273"/>
                <a:gd name="connsiteY34" fmla="*/ 126395 h 179303"/>
                <a:gd name="connsiteX35" fmla="*/ 80686 w 92273"/>
                <a:gd name="connsiteY35" fmla="*/ 127599 h 179303"/>
                <a:gd name="connsiteX36" fmla="*/ 56390 w 92273"/>
                <a:gd name="connsiteY36" fmla="*/ 179063 h 179303"/>
                <a:gd name="connsiteX37" fmla="*/ 59093 w 92273"/>
                <a:gd name="connsiteY37" fmla="*/ 179303 h 179303"/>
                <a:gd name="connsiteX38" fmla="*/ 76038 w 92273"/>
                <a:gd name="connsiteY38" fmla="*/ 165840 h 179303"/>
                <a:gd name="connsiteX39" fmla="*/ 86483 w 92273"/>
                <a:gd name="connsiteY39" fmla="*/ 121914 h 179303"/>
                <a:gd name="connsiteX40" fmla="*/ 82816 w 92273"/>
                <a:gd name="connsiteY40" fmla="*/ 93265 h 179303"/>
                <a:gd name="connsiteX41" fmla="*/ 78168 w 92273"/>
                <a:gd name="connsiteY41" fmla="*/ 73895 h 179303"/>
                <a:gd name="connsiteX42" fmla="*/ 70612 w 92273"/>
                <a:gd name="connsiteY42" fmla="*/ 46246 h 179303"/>
                <a:gd name="connsiteX43" fmla="*/ 65760 w 92273"/>
                <a:gd name="connsiteY43" fmla="*/ 26950 h 179303"/>
                <a:gd name="connsiteX44" fmla="*/ 59519 w 92273"/>
                <a:gd name="connsiteY44" fmla="*/ 10690 h 179303"/>
                <a:gd name="connsiteX45" fmla="*/ 44445 w 92273"/>
                <a:gd name="connsiteY45" fmla="*/ 1708 h 179303"/>
                <a:gd name="connsiteX46" fmla="*/ 34593 w 92273"/>
                <a:gd name="connsiteY46" fmla="*/ 9134 h 179303"/>
                <a:gd name="connsiteX47" fmla="*/ 1352 w 92273"/>
                <a:gd name="connsiteY47" fmla="*/ 78376 h 17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273" h="179303">
                  <a:moveTo>
                    <a:pt x="1352" y="78376"/>
                  </a:moveTo>
                  <a:cubicBezTo>
                    <a:pt x="519" y="83358"/>
                    <a:pt x="426" y="88450"/>
                    <a:pt x="0" y="93488"/>
                  </a:cubicBezTo>
                  <a:cubicBezTo>
                    <a:pt x="1019" y="93765"/>
                    <a:pt x="2037" y="94043"/>
                    <a:pt x="3056" y="94302"/>
                  </a:cubicBezTo>
                  <a:cubicBezTo>
                    <a:pt x="6407" y="76709"/>
                    <a:pt x="7278" y="57876"/>
                    <a:pt x="25056" y="47746"/>
                  </a:cubicBezTo>
                  <a:cubicBezTo>
                    <a:pt x="24445" y="51598"/>
                    <a:pt x="23778" y="55820"/>
                    <a:pt x="22871" y="61487"/>
                  </a:cubicBezTo>
                  <a:cubicBezTo>
                    <a:pt x="25871" y="56561"/>
                    <a:pt x="27945" y="53154"/>
                    <a:pt x="30019" y="49728"/>
                  </a:cubicBezTo>
                  <a:cubicBezTo>
                    <a:pt x="30389" y="49968"/>
                    <a:pt x="30760" y="50191"/>
                    <a:pt x="31130" y="50431"/>
                  </a:cubicBezTo>
                  <a:cubicBezTo>
                    <a:pt x="30389" y="54857"/>
                    <a:pt x="29630" y="59265"/>
                    <a:pt x="28482" y="66061"/>
                  </a:cubicBezTo>
                  <a:cubicBezTo>
                    <a:pt x="33204" y="58487"/>
                    <a:pt x="36556" y="53135"/>
                    <a:pt x="39908" y="47783"/>
                  </a:cubicBezTo>
                  <a:cubicBezTo>
                    <a:pt x="40297" y="48061"/>
                    <a:pt x="40704" y="48320"/>
                    <a:pt x="41093" y="48598"/>
                  </a:cubicBezTo>
                  <a:cubicBezTo>
                    <a:pt x="40001" y="53894"/>
                    <a:pt x="38908" y="59172"/>
                    <a:pt x="37815" y="64469"/>
                  </a:cubicBezTo>
                  <a:cubicBezTo>
                    <a:pt x="38352" y="64580"/>
                    <a:pt x="38908" y="64691"/>
                    <a:pt x="39445" y="64783"/>
                  </a:cubicBezTo>
                  <a:cubicBezTo>
                    <a:pt x="42926" y="59709"/>
                    <a:pt x="46389" y="54617"/>
                    <a:pt x="49871" y="49542"/>
                  </a:cubicBezTo>
                  <a:cubicBezTo>
                    <a:pt x="51112" y="50080"/>
                    <a:pt x="52353" y="50617"/>
                    <a:pt x="53612" y="51172"/>
                  </a:cubicBezTo>
                  <a:cubicBezTo>
                    <a:pt x="50649" y="58228"/>
                    <a:pt x="47667" y="65265"/>
                    <a:pt x="44686" y="72321"/>
                  </a:cubicBezTo>
                  <a:cubicBezTo>
                    <a:pt x="45167" y="72524"/>
                    <a:pt x="45630" y="72728"/>
                    <a:pt x="46112" y="72932"/>
                  </a:cubicBezTo>
                  <a:cubicBezTo>
                    <a:pt x="49649" y="68580"/>
                    <a:pt x="53204" y="64228"/>
                    <a:pt x="56742" y="59857"/>
                  </a:cubicBezTo>
                  <a:cubicBezTo>
                    <a:pt x="57204" y="60228"/>
                    <a:pt x="57686" y="60598"/>
                    <a:pt x="58149" y="60968"/>
                  </a:cubicBezTo>
                  <a:cubicBezTo>
                    <a:pt x="55630" y="67839"/>
                    <a:pt x="53130" y="74691"/>
                    <a:pt x="50612" y="81561"/>
                  </a:cubicBezTo>
                  <a:cubicBezTo>
                    <a:pt x="51093" y="81710"/>
                    <a:pt x="51575" y="81876"/>
                    <a:pt x="52056" y="82024"/>
                  </a:cubicBezTo>
                  <a:cubicBezTo>
                    <a:pt x="55019" y="77987"/>
                    <a:pt x="57964" y="73932"/>
                    <a:pt x="60927" y="69895"/>
                  </a:cubicBezTo>
                  <a:cubicBezTo>
                    <a:pt x="62149" y="70469"/>
                    <a:pt x="63371" y="71043"/>
                    <a:pt x="64593" y="71617"/>
                  </a:cubicBezTo>
                  <a:cubicBezTo>
                    <a:pt x="61464" y="78413"/>
                    <a:pt x="58334" y="85228"/>
                    <a:pt x="55204" y="92025"/>
                  </a:cubicBezTo>
                  <a:cubicBezTo>
                    <a:pt x="55964" y="92339"/>
                    <a:pt x="56723" y="92654"/>
                    <a:pt x="57482" y="92969"/>
                  </a:cubicBezTo>
                  <a:cubicBezTo>
                    <a:pt x="59816" y="90284"/>
                    <a:pt x="62149" y="87598"/>
                    <a:pt x="66334" y="82765"/>
                  </a:cubicBezTo>
                  <a:cubicBezTo>
                    <a:pt x="64186" y="91339"/>
                    <a:pt x="62742" y="97117"/>
                    <a:pt x="61279" y="102895"/>
                  </a:cubicBezTo>
                  <a:cubicBezTo>
                    <a:pt x="61890" y="103099"/>
                    <a:pt x="62519" y="103321"/>
                    <a:pt x="63130" y="103525"/>
                  </a:cubicBezTo>
                  <a:cubicBezTo>
                    <a:pt x="66075" y="99784"/>
                    <a:pt x="69001" y="96025"/>
                    <a:pt x="71945" y="92284"/>
                  </a:cubicBezTo>
                  <a:cubicBezTo>
                    <a:pt x="72445" y="92599"/>
                    <a:pt x="72964" y="92913"/>
                    <a:pt x="73464" y="93228"/>
                  </a:cubicBezTo>
                  <a:cubicBezTo>
                    <a:pt x="70742" y="100506"/>
                    <a:pt x="68019" y="107765"/>
                    <a:pt x="65279" y="115043"/>
                  </a:cubicBezTo>
                  <a:cubicBezTo>
                    <a:pt x="66056" y="115358"/>
                    <a:pt x="66853" y="115673"/>
                    <a:pt x="67631" y="115988"/>
                  </a:cubicBezTo>
                  <a:cubicBezTo>
                    <a:pt x="70112" y="113840"/>
                    <a:pt x="72612" y="111691"/>
                    <a:pt x="77279" y="107636"/>
                  </a:cubicBezTo>
                  <a:cubicBezTo>
                    <a:pt x="73112" y="119358"/>
                    <a:pt x="69908" y="128414"/>
                    <a:pt x="66686" y="137470"/>
                  </a:cubicBezTo>
                  <a:cubicBezTo>
                    <a:pt x="67242" y="137766"/>
                    <a:pt x="67779" y="138062"/>
                    <a:pt x="68334" y="138358"/>
                  </a:cubicBezTo>
                  <a:cubicBezTo>
                    <a:pt x="71871" y="134377"/>
                    <a:pt x="75408" y="130377"/>
                    <a:pt x="78927" y="126395"/>
                  </a:cubicBezTo>
                  <a:cubicBezTo>
                    <a:pt x="79520" y="126803"/>
                    <a:pt x="80112" y="127192"/>
                    <a:pt x="80686" y="127599"/>
                  </a:cubicBezTo>
                  <a:cubicBezTo>
                    <a:pt x="72594" y="144747"/>
                    <a:pt x="64482" y="161914"/>
                    <a:pt x="56390" y="179063"/>
                  </a:cubicBezTo>
                  <a:cubicBezTo>
                    <a:pt x="57297" y="179137"/>
                    <a:pt x="58186" y="179229"/>
                    <a:pt x="59093" y="179303"/>
                  </a:cubicBezTo>
                  <a:cubicBezTo>
                    <a:pt x="64723" y="174803"/>
                    <a:pt x="70131" y="169951"/>
                    <a:pt x="76038" y="165840"/>
                  </a:cubicBezTo>
                  <a:cubicBezTo>
                    <a:pt x="93279" y="153840"/>
                    <a:pt x="96835" y="139914"/>
                    <a:pt x="86483" y="121914"/>
                  </a:cubicBezTo>
                  <a:cubicBezTo>
                    <a:pt x="81223" y="112784"/>
                    <a:pt x="79057" y="103395"/>
                    <a:pt x="82816" y="93265"/>
                  </a:cubicBezTo>
                  <a:cubicBezTo>
                    <a:pt x="85631" y="85654"/>
                    <a:pt x="83964" y="78747"/>
                    <a:pt x="78168" y="73895"/>
                  </a:cubicBezTo>
                  <a:cubicBezTo>
                    <a:pt x="68871" y="66135"/>
                    <a:pt x="68371" y="57413"/>
                    <a:pt x="70612" y="46246"/>
                  </a:cubicBezTo>
                  <a:cubicBezTo>
                    <a:pt x="71816" y="40265"/>
                    <a:pt x="69242" y="32301"/>
                    <a:pt x="65760" y="26950"/>
                  </a:cubicBezTo>
                  <a:cubicBezTo>
                    <a:pt x="62316" y="21672"/>
                    <a:pt x="59390" y="17449"/>
                    <a:pt x="59519" y="10690"/>
                  </a:cubicBezTo>
                  <a:cubicBezTo>
                    <a:pt x="59723" y="1171"/>
                    <a:pt x="53223" y="-2458"/>
                    <a:pt x="44445" y="1708"/>
                  </a:cubicBezTo>
                  <a:cubicBezTo>
                    <a:pt x="40797" y="3449"/>
                    <a:pt x="37223" y="6060"/>
                    <a:pt x="34593" y="9134"/>
                  </a:cubicBezTo>
                  <a:cubicBezTo>
                    <a:pt x="17426" y="29264"/>
                    <a:pt x="5759" y="52135"/>
                    <a:pt x="1352" y="7837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B6B4C83A-74DE-FB94-CE72-386864A91CB4}"/>
                </a:ext>
              </a:extLst>
            </p:cNvPr>
            <p:cNvSpPr/>
            <p:nvPr/>
          </p:nvSpPr>
          <p:spPr>
            <a:xfrm>
              <a:off x="1633047" y="4899962"/>
              <a:ext cx="145726" cy="94553"/>
            </a:xfrm>
            <a:custGeom>
              <a:avLst/>
              <a:gdLst>
                <a:gd name="connsiteX0" fmla="*/ 75646 w 145726"/>
                <a:gd name="connsiteY0" fmla="*/ 9631 h 94553"/>
                <a:gd name="connsiteX1" fmla="*/ 56386 w 145726"/>
                <a:gd name="connsiteY1" fmla="*/ 3723 h 94553"/>
                <a:gd name="connsiteX2" fmla="*/ 9904 w 145726"/>
                <a:gd name="connsiteY2" fmla="*/ 12538 h 94553"/>
                <a:gd name="connsiteX3" fmla="*/ 4275 w 145726"/>
                <a:gd name="connsiteY3" fmla="*/ 47853 h 94553"/>
                <a:gd name="connsiteX4" fmla="*/ 15238 w 145726"/>
                <a:gd name="connsiteY4" fmla="*/ 30872 h 94553"/>
                <a:gd name="connsiteX5" fmla="*/ 16201 w 145726"/>
                <a:gd name="connsiteY5" fmla="*/ 38242 h 94553"/>
                <a:gd name="connsiteX6" fmla="*/ 29182 w 145726"/>
                <a:gd name="connsiteY6" fmla="*/ 28390 h 94553"/>
                <a:gd name="connsiteX7" fmla="*/ 30238 w 145726"/>
                <a:gd name="connsiteY7" fmla="*/ 29798 h 94553"/>
                <a:gd name="connsiteX8" fmla="*/ 25793 w 145726"/>
                <a:gd name="connsiteY8" fmla="*/ 39650 h 94553"/>
                <a:gd name="connsiteX9" fmla="*/ 48257 w 145726"/>
                <a:gd name="connsiteY9" fmla="*/ 23964 h 94553"/>
                <a:gd name="connsiteX10" fmla="*/ 49442 w 145726"/>
                <a:gd name="connsiteY10" fmla="*/ 25594 h 94553"/>
                <a:gd name="connsiteX11" fmla="*/ 44053 w 145726"/>
                <a:gd name="connsiteY11" fmla="*/ 34075 h 94553"/>
                <a:gd name="connsiteX12" fmla="*/ 62794 w 145726"/>
                <a:gd name="connsiteY12" fmla="*/ 24242 h 94553"/>
                <a:gd name="connsiteX13" fmla="*/ 63701 w 145726"/>
                <a:gd name="connsiteY13" fmla="*/ 25575 h 94553"/>
                <a:gd name="connsiteX14" fmla="*/ 53461 w 145726"/>
                <a:gd name="connsiteY14" fmla="*/ 34687 h 94553"/>
                <a:gd name="connsiteX15" fmla="*/ 54016 w 145726"/>
                <a:gd name="connsiteY15" fmla="*/ 35464 h 94553"/>
                <a:gd name="connsiteX16" fmla="*/ 71498 w 145726"/>
                <a:gd name="connsiteY16" fmla="*/ 27705 h 94553"/>
                <a:gd name="connsiteX17" fmla="*/ 72405 w 145726"/>
                <a:gd name="connsiteY17" fmla="*/ 29686 h 94553"/>
                <a:gd name="connsiteX18" fmla="*/ 64349 w 145726"/>
                <a:gd name="connsiteY18" fmla="*/ 37983 h 94553"/>
                <a:gd name="connsiteX19" fmla="*/ 82072 w 145726"/>
                <a:gd name="connsiteY19" fmla="*/ 32909 h 94553"/>
                <a:gd name="connsiteX20" fmla="*/ 75979 w 145726"/>
                <a:gd name="connsiteY20" fmla="*/ 40520 h 94553"/>
                <a:gd name="connsiteX21" fmla="*/ 94109 w 145726"/>
                <a:gd name="connsiteY21" fmla="*/ 34261 h 94553"/>
                <a:gd name="connsiteX22" fmla="*/ 94720 w 145726"/>
                <a:gd name="connsiteY22" fmla="*/ 35964 h 94553"/>
                <a:gd name="connsiteX23" fmla="*/ 89924 w 145726"/>
                <a:gd name="connsiteY23" fmla="*/ 40094 h 94553"/>
                <a:gd name="connsiteX24" fmla="*/ 106054 w 145726"/>
                <a:gd name="connsiteY24" fmla="*/ 40464 h 94553"/>
                <a:gd name="connsiteX25" fmla="*/ 89998 w 145726"/>
                <a:gd name="connsiteY25" fmla="*/ 47946 h 94553"/>
                <a:gd name="connsiteX26" fmla="*/ 106998 w 145726"/>
                <a:gd name="connsiteY26" fmla="*/ 47631 h 94553"/>
                <a:gd name="connsiteX27" fmla="*/ 107165 w 145726"/>
                <a:gd name="connsiteY27" fmla="*/ 48816 h 94553"/>
                <a:gd name="connsiteX28" fmla="*/ 97906 w 145726"/>
                <a:gd name="connsiteY28" fmla="*/ 52965 h 94553"/>
                <a:gd name="connsiteX29" fmla="*/ 120498 w 145726"/>
                <a:gd name="connsiteY29" fmla="*/ 53909 h 94553"/>
                <a:gd name="connsiteX30" fmla="*/ 120665 w 145726"/>
                <a:gd name="connsiteY30" fmla="*/ 55650 h 94553"/>
                <a:gd name="connsiteX31" fmla="*/ 109054 w 145726"/>
                <a:gd name="connsiteY31" fmla="*/ 59039 h 94553"/>
                <a:gd name="connsiteX32" fmla="*/ 124295 w 145726"/>
                <a:gd name="connsiteY32" fmla="*/ 62817 h 94553"/>
                <a:gd name="connsiteX33" fmla="*/ 124091 w 145726"/>
                <a:gd name="connsiteY33" fmla="*/ 64446 h 94553"/>
                <a:gd name="connsiteX34" fmla="*/ 111776 w 145726"/>
                <a:gd name="connsiteY34" fmla="*/ 66705 h 94553"/>
                <a:gd name="connsiteX35" fmla="*/ 111128 w 145726"/>
                <a:gd name="connsiteY35" fmla="*/ 70594 h 94553"/>
                <a:gd name="connsiteX36" fmla="*/ 131424 w 145726"/>
                <a:gd name="connsiteY36" fmla="*/ 74057 h 94553"/>
                <a:gd name="connsiteX37" fmla="*/ 130980 w 145726"/>
                <a:gd name="connsiteY37" fmla="*/ 75761 h 94553"/>
                <a:gd name="connsiteX38" fmla="*/ 114721 w 145726"/>
                <a:gd name="connsiteY38" fmla="*/ 76243 h 94553"/>
                <a:gd name="connsiteX39" fmla="*/ 114591 w 145726"/>
                <a:gd name="connsiteY39" fmla="*/ 78076 h 94553"/>
                <a:gd name="connsiteX40" fmla="*/ 130184 w 145726"/>
                <a:gd name="connsiteY40" fmla="*/ 85372 h 94553"/>
                <a:gd name="connsiteX41" fmla="*/ 129684 w 145726"/>
                <a:gd name="connsiteY41" fmla="*/ 86669 h 94553"/>
                <a:gd name="connsiteX42" fmla="*/ 114387 w 145726"/>
                <a:gd name="connsiteY42" fmla="*/ 85761 h 94553"/>
                <a:gd name="connsiteX43" fmla="*/ 138776 w 145726"/>
                <a:gd name="connsiteY43" fmla="*/ 90947 h 94553"/>
                <a:gd name="connsiteX44" fmla="*/ 138647 w 145726"/>
                <a:gd name="connsiteY44" fmla="*/ 48465 h 94553"/>
                <a:gd name="connsiteX45" fmla="*/ 102980 w 145726"/>
                <a:gd name="connsiteY45" fmla="*/ 28038 h 94553"/>
                <a:gd name="connsiteX46" fmla="*/ 91202 w 145726"/>
                <a:gd name="connsiteY46" fmla="*/ 20260 h 94553"/>
                <a:gd name="connsiteX47" fmla="*/ 75646 w 145726"/>
                <a:gd name="connsiteY47" fmla="*/ 9631 h 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5726" h="94553">
                  <a:moveTo>
                    <a:pt x="75646" y="9631"/>
                  </a:moveTo>
                  <a:cubicBezTo>
                    <a:pt x="69609" y="6834"/>
                    <a:pt x="62498" y="6390"/>
                    <a:pt x="56386" y="3723"/>
                  </a:cubicBezTo>
                  <a:cubicBezTo>
                    <a:pt x="38701" y="-3999"/>
                    <a:pt x="23608" y="945"/>
                    <a:pt x="9904" y="12538"/>
                  </a:cubicBezTo>
                  <a:cubicBezTo>
                    <a:pt x="-725" y="21538"/>
                    <a:pt x="-3114" y="37650"/>
                    <a:pt x="4275" y="47853"/>
                  </a:cubicBezTo>
                  <a:cubicBezTo>
                    <a:pt x="7682" y="42575"/>
                    <a:pt x="11034" y="37372"/>
                    <a:pt x="15238" y="30872"/>
                  </a:cubicBezTo>
                  <a:cubicBezTo>
                    <a:pt x="15738" y="34668"/>
                    <a:pt x="15960" y="36409"/>
                    <a:pt x="16201" y="38242"/>
                  </a:cubicBezTo>
                  <a:cubicBezTo>
                    <a:pt x="21016" y="34575"/>
                    <a:pt x="25108" y="31483"/>
                    <a:pt x="29182" y="28390"/>
                  </a:cubicBezTo>
                  <a:cubicBezTo>
                    <a:pt x="29534" y="28853"/>
                    <a:pt x="29886" y="29335"/>
                    <a:pt x="30238" y="29798"/>
                  </a:cubicBezTo>
                  <a:cubicBezTo>
                    <a:pt x="28905" y="32742"/>
                    <a:pt x="27590" y="35668"/>
                    <a:pt x="25793" y="39650"/>
                  </a:cubicBezTo>
                  <a:cubicBezTo>
                    <a:pt x="34034" y="33890"/>
                    <a:pt x="41145" y="28927"/>
                    <a:pt x="48257" y="23964"/>
                  </a:cubicBezTo>
                  <a:cubicBezTo>
                    <a:pt x="48646" y="24501"/>
                    <a:pt x="49053" y="25057"/>
                    <a:pt x="49442" y="25594"/>
                  </a:cubicBezTo>
                  <a:cubicBezTo>
                    <a:pt x="47942" y="27964"/>
                    <a:pt x="46442" y="30316"/>
                    <a:pt x="44053" y="34075"/>
                  </a:cubicBezTo>
                  <a:cubicBezTo>
                    <a:pt x="51405" y="30223"/>
                    <a:pt x="57090" y="27242"/>
                    <a:pt x="62794" y="24242"/>
                  </a:cubicBezTo>
                  <a:cubicBezTo>
                    <a:pt x="63090" y="24686"/>
                    <a:pt x="63387" y="25131"/>
                    <a:pt x="63701" y="25575"/>
                  </a:cubicBezTo>
                  <a:cubicBezTo>
                    <a:pt x="60294" y="28612"/>
                    <a:pt x="56868" y="31649"/>
                    <a:pt x="53461" y="34687"/>
                  </a:cubicBezTo>
                  <a:cubicBezTo>
                    <a:pt x="53646" y="34946"/>
                    <a:pt x="53831" y="35205"/>
                    <a:pt x="54016" y="35464"/>
                  </a:cubicBezTo>
                  <a:cubicBezTo>
                    <a:pt x="59849" y="32872"/>
                    <a:pt x="65664" y="30298"/>
                    <a:pt x="71498" y="27705"/>
                  </a:cubicBezTo>
                  <a:cubicBezTo>
                    <a:pt x="71794" y="28372"/>
                    <a:pt x="72109" y="29020"/>
                    <a:pt x="72405" y="29686"/>
                  </a:cubicBezTo>
                  <a:cubicBezTo>
                    <a:pt x="70053" y="32112"/>
                    <a:pt x="67683" y="34538"/>
                    <a:pt x="64349" y="37983"/>
                  </a:cubicBezTo>
                  <a:cubicBezTo>
                    <a:pt x="70683" y="36168"/>
                    <a:pt x="75590" y="34761"/>
                    <a:pt x="82072" y="32909"/>
                  </a:cubicBezTo>
                  <a:cubicBezTo>
                    <a:pt x="79424" y="36224"/>
                    <a:pt x="77924" y="38075"/>
                    <a:pt x="75979" y="40520"/>
                  </a:cubicBezTo>
                  <a:cubicBezTo>
                    <a:pt x="82739" y="38187"/>
                    <a:pt x="88424" y="36224"/>
                    <a:pt x="94109" y="34261"/>
                  </a:cubicBezTo>
                  <a:cubicBezTo>
                    <a:pt x="94313" y="34835"/>
                    <a:pt x="94517" y="35390"/>
                    <a:pt x="94720" y="35964"/>
                  </a:cubicBezTo>
                  <a:cubicBezTo>
                    <a:pt x="93257" y="37224"/>
                    <a:pt x="91794" y="38483"/>
                    <a:pt x="89924" y="40094"/>
                  </a:cubicBezTo>
                  <a:cubicBezTo>
                    <a:pt x="94961" y="40205"/>
                    <a:pt x="99239" y="40298"/>
                    <a:pt x="106054" y="40464"/>
                  </a:cubicBezTo>
                  <a:cubicBezTo>
                    <a:pt x="99739" y="43409"/>
                    <a:pt x="95887" y="45205"/>
                    <a:pt x="89998" y="47946"/>
                  </a:cubicBezTo>
                  <a:cubicBezTo>
                    <a:pt x="97220" y="47816"/>
                    <a:pt x="102109" y="47724"/>
                    <a:pt x="106998" y="47631"/>
                  </a:cubicBezTo>
                  <a:cubicBezTo>
                    <a:pt x="107054" y="48020"/>
                    <a:pt x="107109" y="48427"/>
                    <a:pt x="107165" y="48816"/>
                  </a:cubicBezTo>
                  <a:cubicBezTo>
                    <a:pt x="104609" y="49965"/>
                    <a:pt x="102072" y="51094"/>
                    <a:pt x="97906" y="52965"/>
                  </a:cubicBezTo>
                  <a:cubicBezTo>
                    <a:pt x="106720" y="53335"/>
                    <a:pt x="113609" y="53613"/>
                    <a:pt x="120498" y="53909"/>
                  </a:cubicBezTo>
                  <a:cubicBezTo>
                    <a:pt x="120554" y="54483"/>
                    <a:pt x="120610" y="55076"/>
                    <a:pt x="120665" y="55650"/>
                  </a:cubicBezTo>
                  <a:cubicBezTo>
                    <a:pt x="117054" y="56705"/>
                    <a:pt x="113443" y="57761"/>
                    <a:pt x="109054" y="59039"/>
                  </a:cubicBezTo>
                  <a:cubicBezTo>
                    <a:pt x="114869" y="60483"/>
                    <a:pt x="119591" y="61650"/>
                    <a:pt x="124295" y="62817"/>
                  </a:cubicBezTo>
                  <a:cubicBezTo>
                    <a:pt x="124221" y="63354"/>
                    <a:pt x="124147" y="63909"/>
                    <a:pt x="124091" y="64446"/>
                  </a:cubicBezTo>
                  <a:cubicBezTo>
                    <a:pt x="119980" y="65205"/>
                    <a:pt x="115887" y="65965"/>
                    <a:pt x="111776" y="66705"/>
                  </a:cubicBezTo>
                  <a:cubicBezTo>
                    <a:pt x="111554" y="68002"/>
                    <a:pt x="111350" y="69298"/>
                    <a:pt x="111128" y="70594"/>
                  </a:cubicBezTo>
                  <a:cubicBezTo>
                    <a:pt x="117887" y="71743"/>
                    <a:pt x="124665" y="72909"/>
                    <a:pt x="131424" y="74057"/>
                  </a:cubicBezTo>
                  <a:cubicBezTo>
                    <a:pt x="131276" y="74632"/>
                    <a:pt x="131128" y="75206"/>
                    <a:pt x="130980" y="75761"/>
                  </a:cubicBezTo>
                  <a:cubicBezTo>
                    <a:pt x="125554" y="75928"/>
                    <a:pt x="120147" y="76076"/>
                    <a:pt x="114721" y="76243"/>
                  </a:cubicBezTo>
                  <a:cubicBezTo>
                    <a:pt x="114684" y="76854"/>
                    <a:pt x="114628" y="77465"/>
                    <a:pt x="114591" y="78076"/>
                  </a:cubicBezTo>
                  <a:cubicBezTo>
                    <a:pt x="119795" y="80502"/>
                    <a:pt x="124980" y="82946"/>
                    <a:pt x="130184" y="85372"/>
                  </a:cubicBezTo>
                  <a:cubicBezTo>
                    <a:pt x="130017" y="85798"/>
                    <a:pt x="129850" y="86224"/>
                    <a:pt x="129684" y="86669"/>
                  </a:cubicBezTo>
                  <a:cubicBezTo>
                    <a:pt x="124647" y="86372"/>
                    <a:pt x="119609" y="86076"/>
                    <a:pt x="114387" y="85761"/>
                  </a:cubicBezTo>
                  <a:cubicBezTo>
                    <a:pt x="119721" y="95132"/>
                    <a:pt x="130313" y="97261"/>
                    <a:pt x="138776" y="90947"/>
                  </a:cubicBezTo>
                  <a:cubicBezTo>
                    <a:pt x="147777" y="84224"/>
                    <a:pt x="148351" y="55039"/>
                    <a:pt x="138647" y="48465"/>
                  </a:cubicBezTo>
                  <a:cubicBezTo>
                    <a:pt x="127332" y="40816"/>
                    <a:pt x="114869" y="34890"/>
                    <a:pt x="102980" y="28038"/>
                  </a:cubicBezTo>
                  <a:cubicBezTo>
                    <a:pt x="98906" y="25686"/>
                    <a:pt x="95072" y="22927"/>
                    <a:pt x="91202" y="20260"/>
                  </a:cubicBezTo>
                  <a:cubicBezTo>
                    <a:pt x="86016" y="16686"/>
                    <a:pt x="81257" y="12242"/>
                    <a:pt x="75646" y="963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17ADE532-F084-6860-FB2E-5EAC8F9D4991}"/>
                </a:ext>
              </a:extLst>
            </p:cNvPr>
            <p:cNvSpPr/>
            <p:nvPr/>
          </p:nvSpPr>
          <p:spPr>
            <a:xfrm>
              <a:off x="1777553" y="5004629"/>
              <a:ext cx="74866" cy="148936"/>
            </a:xfrm>
            <a:custGeom>
              <a:avLst/>
              <a:gdLst>
                <a:gd name="connsiteX0" fmla="*/ 35531 w 74866"/>
                <a:gd name="connsiteY0" fmla="*/ 13632 h 148936"/>
                <a:gd name="connsiteX1" fmla="*/ 8604 w 74866"/>
                <a:gd name="connsiteY1" fmla="*/ 1410 h 148936"/>
                <a:gd name="connsiteX2" fmla="*/ 123 w 74866"/>
                <a:gd name="connsiteY2" fmla="*/ 11151 h 148936"/>
                <a:gd name="connsiteX3" fmla="*/ 10512 w 74866"/>
                <a:gd name="connsiteY3" fmla="*/ 23392 h 148936"/>
                <a:gd name="connsiteX4" fmla="*/ 13253 w 74866"/>
                <a:gd name="connsiteY4" fmla="*/ 9873 h 148936"/>
                <a:gd name="connsiteX5" fmla="*/ 17253 w 74866"/>
                <a:gd name="connsiteY5" fmla="*/ 22762 h 148936"/>
                <a:gd name="connsiteX6" fmla="*/ 22419 w 74866"/>
                <a:gd name="connsiteY6" fmla="*/ 16151 h 148936"/>
                <a:gd name="connsiteX7" fmla="*/ 21864 w 74866"/>
                <a:gd name="connsiteY7" fmla="*/ 26558 h 148936"/>
                <a:gd name="connsiteX8" fmla="*/ 27419 w 74866"/>
                <a:gd name="connsiteY8" fmla="*/ 18447 h 148936"/>
                <a:gd name="connsiteX9" fmla="*/ 27845 w 74866"/>
                <a:gd name="connsiteY9" fmla="*/ 33447 h 148936"/>
                <a:gd name="connsiteX10" fmla="*/ 34253 w 74866"/>
                <a:gd name="connsiteY10" fmla="*/ 26336 h 148936"/>
                <a:gd name="connsiteX11" fmla="*/ 29956 w 74866"/>
                <a:gd name="connsiteY11" fmla="*/ 43799 h 148936"/>
                <a:gd name="connsiteX12" fmla="*/ 37920 w 74866"/>
                <a:gd name="connsiteY12" fmla="*/ 38392 h 148936"/>
                <a:gd name="connsiteX13" fmla="*/ 33549 w 74866"/>
                <a:gd name="connsiteY13" fmla="*/ 51244 h 148936"/>
                <a:gd name="connsiteX14" fmla="*/ 40512 w 74866"/>
                <a:gd name="connsiteY14" fmla="*/ 46596 h 148936"/>
                <a:gd name="connsiteX15" fmla="*/ 42716 w 74866"/>
                <a:gd name="connsiteY15" fmla="*/ 48392 h 148936"/>
                <a:gd name="connsiteX16" fmla="*/ 29456 w 74866"/>
                <a:gd name="connsiteY16" fmla="*/ 72263 h 148936"/>
                <a:gd name="connsiteX17" fmla="*/ 41383 w 74866"/>
                <a:gd name="connsiteY17" fmla="*/ 62929 h 148936"/>
                <a:gd name="connsiteX18" fmla="*/ 42642 w 74866"/>
                <a:gd name="connsiteY18" fmla="*/ 63855 h 148936"/>
                <a:gd name="connsiteX19" fmla="*/ 30308 w 74866"/>
                <a:gd name="connsiteY19" fmla="*/ 83930 h 148936"/>
                <a:gd name="connsiteX20" fmla="*/ 43679 w 74866"/>
                <a:gd name="connsiteY20" fmla="*/ 73392 h 148936"/>
                <a:gd name="connsiteX21" fmla="*/ 45105 w 74866"/>
                <a:gd name="connsiteY21" fmla="*/ 74837 h 148936"/>
                <a:gd name="connsiteX22" fmla="*/ 30086 w 74866"/>
                <a:gd name="connsiteY22" fmla="*/ 92893 h 148936"/>
                <a:gd name="connsiteX23" fmla="*/ 40197 w 74866"/>
                <a:gd name="connsiteY23" fmla="*/ 88726 h 148936"/>
                <a:gd name="connsiteX24" fmla="*/ 40808 w 74866"/>
                <a:gd name="connsiteY24" fmla="*/ 89800 h 148936"/>
                <a:gd name="connsiteX25" fmla="*/ 28549 w 74866"/>
                <a:gd name="connsiteY25" fmla="*/ 101782 h 148936"/>
                <a:gd name="connsiteX26" fmla="*/ 42253 w 74866"/>
                <a:gd name="connsiteY26" fmla="*/ 96189 h 148936"/>
                <a:gd name="connsiteX27" fmla="*/ 43142 w 74866"/>
                <a:gd name="connsiteY27" fmla="*/ 97745 h 148936"/>
                <a:gd name="connsiteX28" fmla="*/ 30586 w 74866"/>
                <a:gd name="connsiteY28" fmla="*/ 108522 h 148936"/>
                <a:gd name="connsiteX29" fmla="*/ 31253 w 74866"/>
                <a:gd name="connsiteY29" fmla="*/ 109485 h 148936"/>
                <a:gd name="connsiteX30" fmla="*/ 41012 w 74866"/>
                <a:gd name="connsiteY30" fmla="*/ 106004 h 148936"/>
                <a:gd name="connsiteX31" fmla="*/ 42086 w 74866"/>
                <a:gd name="connsiteY31" fmla="*/ 107819 h 148936"/>
                <a:gd name="connsiteX32" fmla="*/ 25882 w 74866"/>
                <a:gd name="connsiteY32" fmla="*/ 118115 h 148936"/>
                <a:gd name="connsiteX33" fmla="*/ 26271 w 74866"/>
                <a:gd name="connsiteY33" fmla="*/ 119634 h 148936"/>
                <a:gd name="connsiteX34" fmla="*/ 41771 w 74866"/>
                <a:gd name="connsiteY34" fmla="*/ 117208 h 148936"/>
                <a:gd name="connsiteX35" fmla="*/ 42271 w 74866"/>
                <a:gd name="connsiteY35" fmla="*/ 119374 h 148936"/>
                <a:gd name="connsiteX36" fmla="*/ 20993 w 74866"/>
                <a:gd name="connsiteY36" fmla="*/ 127152 h 148936"/>
                <a:gd name="connsiteX37" fmla="*/ 21382 w 74866"/>
                <a:gd name="connsiteY37" fmla="*/ 128430 h 148936"/>
                <a:gd name="connsiteX38" fmla="*/ 40105 w 74866"/>
                <a:gd name="connsiteY38" fmla="*/ 125078 h 148936"/>
                <a:gd name="connsiteX39" fmla="*/ 41105 w 74866"/>
                <a:gd name="connsiteY39" fmla="*/ 127097 h 148936"/>
                <a:gd name="connsiteX40" fmla="*/ 26308 w 74866"/>
                <a:gd name="connsiteY40" fmla="*/ 134856 h 148936"/>
                <a:gd name="connsiteX41" fmla="*/ 40457 w 74866"/>
                <a:gd name="connsiteY41" fmla="*/ 136634 h 148936"/>
                <a:gd name="connsiteX42" fmla="*/ 29253 w 74866"/>
                <a:gd name="connsiteY42" fmla="*/ 141412 h 148936"/>
                <a:gd name="connsiteX43" fmla="*/ 19956 w 74866"/>
                <a:gd name="connsiteY43" fmla="*/ 144245 h 148936"/>
                <a:gd name="connsiteX44" fmla="*/ 53901 w 74866"/>
                <a:gd name="connsiteY44" fmla="*/ 139708 h 148936"/>
                <a:gd name="connsiteX45" fmla="*/ 66438 w 74866"/>
                <a:gd name="connsiteY45" fmla="*/ 126486 h 148936"/>
                <a:gd name="connsiteX46" fmla="*/ 71420 w 74866"/>
                <a:gd name="connsiteY46" fmla="*/ 101059 h 148936"/>
                <a:gd name="connsiteX47" fmla="*/ 68105 w 74866"/>
                <a:gd name="connsiteY47" fmla="*/ 88485 h 148936"/>
                <a:gd name="connsiteX48" fmla="*/ 60235 w 74866"/>
                <a:gd name="connsiteY48" fmla="*/ 67726 h 148936"/>
                <a:gd name="connsiteX49" fmla="*/ 52216 w 74866"/>
                <a:gd name="connsiteY49" fmla="*/ 52929 h 148936"/>
                <a:gd name="connsiteX50" fmla="*/ 38679 w 74866"/>
                <a:gd name="connsiteY50" fmla="*/ 20558 h 148936"/>
                <a:gd name="connsiteX51" fmla="*/ 35531 w 74866"/>
                <a:gd name="connsiteY51" fmla="*/ 13632 h 14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866" h="148936">
                  <a:moveTo>
                    <a:pt x="35531" y="13632"/>
                  </a:moveTo>
                  <a:cubicBezTo>
                    <a:pt x="31567" y="3373"/>
                    <a:pt x="18753" y="-2979"/>
                    <a:pt x="8604" y="1410"/>
                  </a:cubicBezTo>
                  <a:cubicBezTo>
                    <a:pt x="4919" y="3002"/>
                    <a:pt x="641" y="7503"/>
                    <a:pt x="123" y="11151"/>
                  </a:cubicBezTo>
                  <a:cubicBezTo>
                    <a:pt x="-674" y="16799"/>
                    <a:pt x="2363" y="22151"/>
                    <a:pt x="10512" y="23392"/>
                  </a:cubicBezTo>
                  <a:cubicBezTo>
                    <a:pt x="11326" y="19318"/>
                    <a:pt x="12067" y="15688"/>
                    <a:pt x="13253" y="9873"/>
                  </a:cubicBezTo>
                  <a:cubicBezTo>
                    <a:pt x="14956" y="15392"/>
                    <a:pt x="15975" y="18669"/>
                    <a:pt x="17253" y="22762"/>
                  </a:cubicBezTo>
                  <a:cubicBezTo>
                    <a:pt x="18919" y="20651"/>
                    <a:pt x="20197" y="19003"/>
                    <a:pt x="22419" y="16151"/>
                  </a:cubicBezTo>
                  <a:cubicBezTo>
                    <a:pt x="22197" y="20392"/>
                    <a:pt x="22067" y="22855"/>
                    <a:pt x="21864" y="26558"/>
                  </a:cubicBezTo>
                  <a:cubicBezTo>
                    <a:pt x="23808" y="23725"/>
                    <a:pt x="25049" y="21910"/>
                    <a:pt x="27419" y="18447"/>
                  </a:cubicBezTo>
                  <a:cubicBezTo>
                    <a:pt x="27586" y="24521"/>
                    <a:pt x="27697" y="28503"/>
                    <a:pt x="27845" y="33447"/>
                  </a:cubicBezTo>
                  <a:cubicBezTo>
                    <a:pt x="29919" y="31151"/>
                    <a:pt x="31253" y="29651"/>
                    <a:pt x="34253" y="26336"/>
                  </a:cubicBezTo>
                  <a:cubicBezTo>
                    <a:pt x="32475" y="33540"/>
                    <a:pt x="31308" y="38336"/>
                    <a:pt x="29956" y="43799"/>
                  </a:cubicBezTo>
                  <a:cubicBezTo>
                    <a:pt x="32512" y="42059"/>
                    <a:pt x="34456" y="40744"/>
                    <a:pt x="37920" y="38392"/>
                  </a:cubicBezTo>
                  <a:cubicBezTo>
                    <a:pt x="36105" y="43744"/>
                    <a:pt x="34938" y="47151"/>
                    <a:pt x="33549" y="51244"/>
                  </a:cubicBezTo>
                  <a:cubicBezTo>
                    <a:pt x="36382" y="49355"/>
                    <a:pt x="38457" y="47966"/>
                    <a:pt x="40512" y="46596"/>
                  </a:cubicBezTo>
                  <a:cubicBezTo>
                    <a:pt x="41253" y="47188"/>
                    <a:pt x="41975" y="47799"/>
                    <a:pt x="42716" y="48392"/>
                  </a:cubicBezTo>
                  <a:cubicBezTo>
                    <a:pt x="38605" y="55781"/>
                    <a:pt x="34493" y="63188"/>
                    <a:pt x="29456" y="72263"/>
                  </a:cubicBezTo>
                  <a:cubicBezTo>
                    <a:pt x="34475" y="68337"/>
                    <a:pt x="37920" y="65633"/>
                    <a:pt x="41383" y="62929"/>
                  </a:cubicBezTo>
                  <a:cubicBezTo>
                    <a:pt x="41808" y="63244"/>
                    <a:pt x="42234" y="63540"/>
                    <a:pt x="42642" y="63855"/>
                  </a:cubicBezTo>
                  <a:cubicBezTo>
                    <a:pt x="38920" y="69929"/>
                    <a:pt x="35179" y="76003"/>
                    <a:pt x="30308" y="83930"/>
                  </a:cubicBezTo>
                  <a:cubicBezTo>
                    <a:pt x="36049" y="79411"/>
                    <a:pt x="39864" y="76411"/>
                    <a:pt x="43679" y="73392"/>
                  </a:cubicBezTo>
                  <a:cubicBezTo>
                    <a:pt x="44160" y="73874"/>
                    <a:pt x="44623" y="74355"/>
                    <a:pt x="45105" y="74837"/>
                  </a:cubicBezTo>
                  <a:cubicBezTo>
                    <a:pt x="40271" y="80652"/>
                    <a:pt x="35419" y="86485"/>
                    <a:pt x="30086" y="92893"/>
                  </a:cubicBezTo>
                  <a:cubicBezTo>
                    <a:pt x="33864" y="91337"/>
                    <a:pt x="37031" y="90041"/>
                    <a:pt x="40197" y="88726"/>
                  </a:cubicBezTo>
                  <a:cubicBezTo>
                    <a:pt x="40401" y="89078"/>
                    <a:pt x="40605" y="89448"/>
                    <a:pt x="40808" y="89800"/>
                  </a:cubicBezTo>
                  <a:cubicBezTo>
                    <a:pt x="37271" y="93263"/>
                    <a:pt x="33734" y="96726"/>
                    <a:pt x="28549" y="101782"/>
                  </a:cubicBezTo>
                  <a:cubicBezTo>
                    <a:pt x="34605" y="99300"/>
                    <a:pt x="38419" y="97745"/>
                    <a:pt x="42253" y="96189"/>
                  </a:cubicBezTo>
                  <a:cubicBezTo>
                    <a:pt x="42549" y="96707"/>
                    <a:pt x="42845" y="97226"/>
                    <a:pt x="43142" y="97745"/>
                  </a:cubicBezTo>
                  <a:cubicBezTo>
                    <a:pt x="38957" y="101337"/>
                    <a:pt x="34771" y="104930"/>
                    <a:pt x="30586" y="108522"/>
                  </a:cubicBezTo>
                  <a:cubicBezTo>
                    <a:pt x="30808" y="108837"/>
                    <a:pt x="31030" y="109152"/>
                    <a:pt x="31253" y="109485"/>
                  </a:cubicBezTo>
                  <a:cubicBezTo>
                    <a:pt x="34512" y="108319"/>
                    <a:pt x="37753" y="107152"/>
                    <a:pt x="41012" y="106004"/>
                  </a:cubicBezTo>
                  <a:cubicBezTo>
                    <a:pt x="41364" y="106615"/>
                    <a:pt x="41734" y="107208"/>
                    <a:pt x="42086" y="107819"/>
                  </a:cubicBezTo>
                  <a:cubicBezTo>
                    <a:pt x="36679" y="111245"/>
                    <a:pt x="31271" y="114671"/>
                    <a:pt x="25882" y="118115"/>
                  </a:cubicBezTo>
                  <a:cubicBezTo>
                    <a:pt x="26012" y="118615"/>
                    <a:pt x="26142" y="119115"/>
                    <a:pt x="26271" y="119634"/>
                  </a:cubicBezTo>
                  <a:cubicBezTo>
                    <a:pt x="31438" y="118819"/>
                    <a:pt x="36605" y="118022"/>
                    <a:pt x="41771" y="117208"/>
                  </a:cubicBezTo>
                  <a:cubicBezTo>
                    <a:pt x="41938" y="117930"/>
                    <a:pt x="42105" y="118652"/>
                    <a:pt x="42271" y="119374"/>
                  </a:cubicBezTo>
                  <a:cubicBezTo>
                    <a:pt x="35179" y="121967"/>
                    <a:pt x="28086" y="124560"/>
                    <a:pt x="20993" y="127152"/>
                  </a:cubicBezTo>
                  <a:cubicBezTo>
                    <a:pt x="21123" y="127578"/>
                    <a:pt x="21253" y="128004"/>
                    <a:pt x="21382" y="128430"/>
                  </a:cubicBezTo>
                  <a:cubicBezTo>
                    <a:pt x="27623" y="127319"/>
                    <a:pt x="33864" y="126189"/>
                    <a:pt x="40105" y="125078"/>
                  </a:cubicBezTo>
                  <a:cubicBezTo>
                    <a:pt x="40438" y="125745"/>
                    <a:pt x="40771" y="126430"/>
                    <a:pt x="41105" y="127097"/>
                  </a:cubicBezTo>
                  <a:cubicBezTo>
                    <a:pt x="36808" y="129356"/>
                    <a:pt x="32493" y="131615"/>
                    <a:pt x="26308" y="134856"/>
                  </a:cubicBezTo>
                  <a:cubicBezTo>
                    <a:pt x="31734" y="135541"/>
                    <a:pt x="34827" y="135930"/>
                    <a:pt x="40457" y="136634"/>
                  </a:cubicBezTo>
                  <a:cubicBezTo>
                    <a:pt x="35105" y="138930"/>
                    <a:pt x="32234" y="140319"/>
                    <a:pt x="29253" y="141412"/>
                  </a:cubicBezTo>
                  <a:cubicBezTo>
                    <a:pt x="26568" y="142412"/>
                    <a:pt x="23771" y="143097"/>
                    <a:pt x="19956" y="144245"/>
                  </a:cubicBezTo>
                  <a:cubicBezTo>
                    <a:pt x="32901" y="152097"/>
                    <a:pt x="45734" y="149764"/>
                    <a:pt x="53901" y="139708"/>
                  </a:cubicBezTo>
                  <a:cubicBezTo>
                    <a:pt x="57716" y="135004"/>
                    <a:pt x="61883" y="130486"/>
                    <a:pt x="66438" y="126486"/>
                  </a:cubicBezTo>
                  <a:cubicBezTo>
                    <a:pt x="75994" y="118115"/>
                    <a:pt x="77087" y="112319"/>
                    <a:pt x="71420" y="101059"/>
                  </a:cubicBezTo>
                  <a:cubicBezTo>
                    <a:pt x="69494" y="97226"/>
                    <a:pt x="67605" y="92504"/>
                    <a:pt x="68105" y="88485"/>
                  </a:cubicBezTo>
                  <a:cubicBezTo>
                    <a:pt x="69198" y="79781"/>
                    <a:pt x="65438" y="73911"/>
                    <a:pt x="60235" y="67726"/>
                  </a:cubicBezTo>
                  <a:cubicBezTo>
                    <a:pt x="56661" y="63485"/>
                    <a:pt x="52938" y="58170"/>
                    <a:pt x="52216" y="52929"/>
                  </a:cubicBezTo>
                  <a:cubicBezTo>
                    <a:pt x="50531" y="40762"/>
                    <a:pt x="50309" y="28558"/>
                    <a:pt x="38679" y="20558"/>
                  </a:cubicBezTo>
                  <a:cubicBezTo>
                    <a:pt x="36827" y="19355"/>
                    <a:pt x="36456" y="16040"/>
                    <a:pt x="35531" y="1363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9B4CE8F4-260E-4897-EDD9-393C71FEAB11}"/>
                </a:ext>
              </a:extLst>
            </p:cNvPr>
            <p:cNvSpPr/>
            <p:nvPr/>
          </p:nvSpPr>
          <p:spPr>
            <a:xfrm>
              <a:off x="1762453" y="4912532"/>
              <a:ext cx="94193" cy="106866"/>
            </a:xfrm>
            <a:custGeom>
              <a:avLst/>
              <a:gdLst>
                <a:gd name="connsiteX0" fmla="*/ 15222 w 94193"/>
                <a:gd name="connsiteY0" fmla="*/ 12191 h 106866"/>
                <a:gd name="connsiteX1" fmla="*/ 8000 w 94193"/>
                <a:gd name="connsiteY1" fmla="*/ 19228 h 106866"/>
                <a:gd name="connsiteX2" fmla="*/ 26093 w 94193"/>
                <a:gd name="connsiteY2" fmla="*/ 15450 h 106866"/>
                <a:gd name="connsiteX3" fmla="*/ 26593 w 94193"/>
                <a:gd name="connsiteY3" fmla="*/ 17154 h 106866"/>
                <a:gd name="connsiteX4" fmla="*/ 18056 w 94193"/>
                <a:gd name="connsiteY4" fmla="*/ 23747 h 106866"/>
                <a:gd name="connsiteX5" fmla="*/ 37038 w 94193"/>
                <a:gd name="connsiteY5" fmla="*/ 20636 h 106866"/>
                <a:gd name="connsiteX6" fmla="*/ 37519 w 94193"/>
                <a:gd name="connsiteY6" fmla="*/ 22265 h 106866"/>
                <a:gd name="connsiteX7" fmla="*/ 26241 w 94193"/>
                <a:gd name="connsiteY7" fmla="*/ 28173 h 106866"/>
                <a:gd name="connsiteX8" fmla="*/ 43056 w 94193"/>
                <a:gd name="connsiteY8" fmla="*/ 28506 h 106866"/>
                <a:gd name="connsiteX9" fmla="*/ 27537 w 94193"/>
                <a:gd name="connsiteY9" fmla="*/ 37988 h 106866"/>
                <a:gd name="connsiteX10" fmla="*/ 47890 w 94193"/>
                <a:gd name="connsiteY10" fmla="*/ 37302 h 106866"/>
                <a:gd name="connsiteX11" fmla="*/ 32686 w 94193"/>
                <a:gd name="connsiteY11" fmla="*/ 47654 h 106866"/>
                <a:gd name="connsiteX12" fmla="*/ 33389 w 94193"/>
                <a:gd name="connsiteY12" fmla="*/ 49358 h 106866"/>
                <a:gd name="connsiteX13" fmla="*/ 54482 w 94193"/>
                <a:gd name="connsiteY13" fmla="*/ 45377 h 106866"/>
                <a:gd name="connsiteX14" fmla="*/ 54964 w 94193"/>
                <a:gd name="connsiteY14" fmla="*/ 46654 h 106866"/>
                <a:gd name="connsiteX15" fmla="*/ 41982 w 94193"/>
                <a:gd name="connsiteY15" fmla="*/ 56321 h 106866"/>
                <a:gd name="connsiteX16" fmla="*/ 42593 w 94193"/>
                <a:gd name="connsiteY16" fmla="*/ 57358 h 106866"/>
                <a:gd name="connsiteX17" fmla="*/ 60575 w 94193"/>
                <a:gd name="connsiteY17" fmla="*/ 52543 h 106866"/>
                <a:gd name="connsiteX18" fmla="*/ 61353 w 94193"/>
                <a:gd name="connsiteY18" fmla="*/ 54303 h 106866"/>
                <a:gd name="connsiteX19" fmla="*/ 42945 w 94193"/>
                <a:gd name="connsiteY19" fmla="*/ 66192 h 106866"/>
                <a:gd name="connsiteX20" fmla="*/ 60556 w 94193"/>
                <a:gd name="connsiteY20" fmla="*/ 63414 h 106866"/>
                <a:gd name="connsiteX21" fmla="*/ 60871 w 94193"/>
                <a:gd name="connsiteY21" fmla="*/ 65062 h 106866"/>
                <a:gd name="connsiteX22" fmla="*/ 49723 w 94193"/>
                <a:gd name="connsiteY22" fmla="*/ 72525 h 106866"/>
                <a:gd name="connsiteX23" fmla="*/ 50389 w 94193"/>
                <a:gd name="connsiteY23" fmla="*/ 73896 h 106866"/>
                <a:gd name="connsiteX24" fmla="*/ 65186 w 94193"/>
                <a:gd name="connsiteY24" fmla="*/ 70914 h 106866"/>
                <a:gd name="connsiteX25" fmla="*/ 65705 w 94193"/>
                <a:gd name="connsiteY25" fmla="*/ 72266 h 106866"/>
                <a:gd name="connsiteX26" fmla="*/ 51927 w 94193"/>
                <a:gd name="connsiteY26" fmla="*/ 82210 h 106866"/>
                <a:gd name="connsiteX27" fmla="*/ 52890 w 94193"/>
                <a:gd name="connsiteY27" fmla="*/ 84062 h 106866"/>
                <a:gd name="connsiteX28" fmla="*/ 74131 w 94193"/>
                <a:gd name="connsiteY28" fmla="*/ 77488 h 106866"/>
                <a:gd name="connsiteX29" fmla="*/ 74816 w 94193"/>
                <a:gd name="connsiteY29" fmla="*/ 78655 h 106866"/>
                <a:gd name="connsiteX30" fmla="*/ 60723 w 94193"/>
                <a:gd name="connsiteY30" fmla="*/ 89988 h 106866"/>
                <a:gd name="connsiteX31" fmla="*/ 61445 w 94193"/>
                <a:gd name="connsiteY31" fmla="*/ 91581 h 106866"/>
                <a:gd name="connsiteX32" fmla="*/ 78316 w 94193"/>
                <a:gd name="connsiteY32" fmla="*/ 88248 h 106866"/>
                <a:gd name="connsiteX33" fmla="*/ 68797 w 94193"/>
                <a:gd name="connsiteY33" fmla="*/ 96211 h 106866"/>
                <a:gd name="connsiteX34" fmla="*/ 69871 w 94193"/>
                <a:gd name="connsiteY34" fmla="*/ 97359 h 106866"/>
                <a:gd name="connsiteX35" fmla="*/ 79964 w 94193"/>
                <a:gd name="connsiteY35" fmla="*/ 93192 h 106866"/>
                <a:gd name="connsiteX36" fmla="*/ 80686 w 94193"/>
                <a:gd name="connsiteY36" fmla="*/ 94303 h 106866"/>
                <a:gd name="connsiteX37" fmla="*/ 67760 w 94193"/>
                <a:gd name="connsiteY37" fmla="*/ 106637 h 106866"/>
                <a:gd name="connsiteX38" fmla="*/ 92816 w 94193"/>
                <a:gd name="connsiteY38" fmla="*/ 79155 h 106866"/>
                <a:gd name="connsiteX39" fmla="*/ 91520 w 94193"/>
                <a:gd name="connsiteY39" fmla="*/ 71692 h 106866"/>
                <a:gd name="connsiteX40" fmla="*/ 74575 w 94193"/>
                <a:gd name="connsiteY40" fmla="*/ 39080 h 106866"/>
                <a:gd name="connsiteX41" fmla="*/ 67186 w 94193"/>
                <a:gd name="connsiteY41" fmla="*/ 30339 h 106866"/>
                <a:gd name="connsiteX42" fmla="*/ 33575 w 94193"/>
                <a:gd name="connsiteY42" fmla="*/ 2283 h 106866"/>
                <a:gd name="connsiteX43" fmla="*/ 0 w 94193"/>
                <a:gd name="connsiteY43" fmla="*/ 14117 h 106866"/>
                <a:gd name="connsiteX44" fmla="*/ 15222 w 94193"/>
                <a:gd name="connsiteY44" fmla="*/ 12191 h 10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193" h="106866">
                  <a:moveTo>
                    <a:pt x="15222" y="12191"/>
                  </a:moveTo>
                  <a:cubicBezTo>
                    <a:pt x="12574" y="14765"/>
                    <a:pt x="10852" y="16450"/>
                    <a:pt x="8000" y="19228"/>
                  </a:cubicBezTo>
                  <a:cubicBezTo>
                    <a:pt x="15315" y="17710"/>
                    <a:pt x="20704" y="16580"/>
                    <a:pt x="26093" y="15450"/>
                  </a:cubicBezTo>
                  <a:cubicBezTo>
                    <a:pt x="26260" y="16024"/>
                    <a:pt x="26426" y="16598"/>
                    <a:pt x="26593" y="17154"/>
                  </a:cubicBezTo>
                  <a:cubicBezTo>
                    <a:pt x="24352" y="18876"/>
                    <a:pt x="22130" y="20617"/>
                    <a:pt x="18056" y="23747"/>
                  </a:cubicBezTo>
                  <a:cubicBezTo>
                    <a:pt x="26019" y="22450"/>
                    <a:pt x="31537" y="21543"/>
                    <a:pt x="37038" y="20636"/>
                  </a:cubicBezTo>
                  <a:cubicBezTo>
                    <a:pt x="37204" y="21173"/>
                    <a:pt x="37352" y="21728"/>
                    <a:pt x="37519" y="22265"/>
                  </a:cubicBezTo>
                  <a:cubicBezTo>
                    <a:pt x="34149" y="24024"/>
                    <a:pt x="30778" y="25802"/>
                    <a:pt x="26241" y="28173"/>
                  </a:cubicBezTo>
                  <a:cubicBezTo>
                    <a:pt x="31926" y="28284"/>
                    <a:pt x="36130" y="28376"/>
                    <a:pt x="43056" y="28506"/>
                  </a:cubicBezTo>
                  <a:cubicBezTo>
                    <a:pt x="36760" y="32358"/>
                    <a:pt x="33204" y="34525"/>
                    <a:pt x="27537" y="37988"/>
                  </a:cubicBezTo>
                  <a:cubicBezTo>
                    <a:pt x="35149" y="37728"/>
                    <a:pt x="40075" y="37562"/>
                    <a:pt x="47890" y="37302"/>
                  </a:cubicBezTo>
                  <a:cubicBezTo>
                    <a:pt x="41167" y="41877"/>
                    <a:pt x="36926" y="44766"/>
                    <a:pt x="32686" y="47654"/>
                  </a:cubicBezTo>
                  <a:cubicBezTo>
                    <a:pt x="32926" y="48229"/>
                    <a:pt x="33149" y="48784"/>
                    <a:pt x="33389" y="49358"/>
                  </a:cubicBezTo>
                  <a:cubicBezTo>
                    <a:pt x="40426" y="48025"/>
                    <a:pt x="47464" y="46691"/>
                    <a:pt x="54482" y="45377"/>
                  </a:cubicBezTo>
                  <a:cubicBezTo>
                    <a:pt x="54649" y="45803"/>
                    <a:pt x="54797" y="46228"/>
                    <a:pt x="54964" y="46654"/>
                  </a:cubicBezTo>
                  <a:cubicBezTo>
                    <a:pt x="50630" y="49877"/>
                    <a:pt x="46315" y="53099"/>
                    <a:pt x="41982" y="56321"/>
                  </a:cubicBezTo>
                  <a:cubicBezTo>
                    <a:pt x="42186" y="56673"/>
                    <a:pt x="42389" y="57025"/>
                    <a:pt x="42593" y="57358"/>
                  </a:cubicBezTo>
                  <a:cubicBezTo>
                    <a:pt x="48593" y="55747"/>
                    <a:pt x="54575" y="54136"/>
                    <a:pt x="60575" y="52543"/>
                  </a:cubicBezTo>
                  <a:cubicBezTo>
                    <a:pt x="60834" y="53136"/>
                    <a:pt x="61093" y="53729"/>
                    <a:pt x="61353" y="54303"/>
                  </a:cubicBezTo>
                  <a:cubicBezTo>
                    <a:pt x="55704" y="57951"/>
                    <a:pt x="50056" y="61599"/>
                    <a:pt x="42945" y="66192"/>
                  </a:cubicBezTo>
                  <a:cubicBezTo>
                    <a:pt x="49890" y="65099"/>
                    <a:pt x="55223" y="64266"/>
                    <a:pt x="60556" y="63414"/>
                  </a:cubicBezTo>
                  <a:cubicBezTo>
                    <a:pt x="60667" y="63969"/>
                    <a:pt x="60779" y="64506"/>
                    <a:pt x="60871" y="65062"/>
                  </a:cubicBezTo>
                  <a:cubicBezTo>
                    <a:pt x="57149" y="67544"/>
                    <a:pt x="53427" y="70025"/>
                    <a:pt x="49723" y="72525"/>
                  </a:cubicBezTo>
                  <a:cubicBezTo>
                    <a:pt x="49945" y="72988"/>
                    <a:pt x="50167" y="73433"/>
                    <a:pt x="50389" y="73896"/>
                  </a:cubicBezTo>
                  <a:cubicBezTo>
                    <a:pt x="55316" y="72896"/>
                    <a:pt x="60260" y="71896"/>
                    <a:pt x="65186" y="70914"/>
                  </a:cubicBezTo>
                  <a:cubicBezTo>
                    <a:pt x="65353" y="71358"/>
                    <a:pt x="65538" y="71821"/>
                    <a:pt x="65705" y="72266"/>
                  </a:cubicBezTo>
                  <a:cubicBezTo>
                    <a:pt x="61112" y="75581"/>
                    <a:pt x="56519" y="78896"/>
                    <a:pt x="51927" y="82210"/>
                  </a:cubicBezTo>
                  <a:cubicBezTo>
                    <a:pt x="52241" y="82822"/>
                    <a:pt x="52575" y="83433"/>
                    <a:pt x="52890" y="84062"/>
                  </a:cubicBezTo>
                  <a:cubicBezTo>
                    <a:pt x="59964" y="81877"/>
                    <a:pt x="67056" y="79673"/>
                    <a:pt x="74131" y="77488"/>
                  </a:cubicBezTo>
                  <a:cubicBezTo>
                    <a:pt x="74353" y="77877"/>
                    <a:pt x="74594" y="78266"/>
                    <a:pt x="74816" y="78655"/>
                  </a:cubicBezTo>
                  <a:cubicBezTo>
                    <a:pt x="70112" y="82433"/>
                    <a:pt x="65427" y="86211"/>
                    <a:pt x="60723" y="89988"/>
                  </a:cubicBezTo>
                  <a:cubicBezTo>
                    <a:pt x="60964" y="90525"/>
                    <a:pt x="61205" y="91062"/>
                    <a:pt x="61445" y="91581"/>
                  </a:cubicBezTo>
                  <a:cubicBezTo>
                    <a:pt x="66705" y="90544"/>
                    <a:pt x="71945" y="89507"/>
                    <a:pt x="78316" y="88248"/>
                  </a:cubicBezTo>
                  <a:cubicBezTo>
                    <a:pt x="74464" y="91470"/>
                    <a:pt x="71631" y="93840"/>
                    <a:pt x="68797" y="96211"/>
                  </a:cubicBezTo>
                  <a:cubicBezTo>
                    <a:pt x="69149" y="96600"/>
                    <a:pt x="69519" y="96970"/>
                    <a:pt x="69871" y="97359"/>
                  </a:cubicBezTo>
                  <a:cubicBezTo>
                    <a:pt x="73242" y="95970"/>
                    <a:pt x="76594" y="94581"/>
                    <a:pt x="79964" y="93192"/>
                  </a:cubicBezTo>
                  <a:cubicBezTo>
                    <a:pt x="80205" y="93562"/>
                    <a:pt x="80446" y="93933"/>
                    <a:pt x="80686" y="94303"/>
                  </a:cubicBezTo>
                  <a:cubicBezTo>
                    <a:pt x="76575" y="98229"/>
                    <a:pt x="72445" y="102174"/>
                    <a:pt x="67760" y="106637"/>
                  </a:cubicBezTo>
                  <a:cubicBezTo>
                    <a:pt x="86816" y="108803"/>
                    <a:pt x="98316" y="95377"/>
                    <a:pt x="92816" y="79155"/>
                  </a:cubicBezTo>
                  <a:cubicBezTo>
                    <a:pt x="92020" y="76784"/>
                    <a:pt x="91223" y="74099"/>
                    <a:pt x="91520" y="71692"/>
                  </a:cubicBezTo>
                  <a:cubicBezTo>
                    <a:pt x="93353" y="56840"/>
                    <a:pt x="87594" y="46340"/>
                    <a:pt x="74575" y="39080"/>
                  </a:cubicBezTo>
                  <a:cubicBezTo>
                    <a:pt x="71445" y="37339"/>
                    <a:pt x="69316" y="33506"/>
                    <a:pt x="67186" y="30339"/>
                  </a:cubicBezTo>
                  <a:cubicBezTo>
                    <a:pt x="58723" y="17654"/>
                    <a:pt x="47204" y="8543"/>
                    <a:pt x="33575" y="2283"/>
                  </a:cubicBezTo>
                  <a:cubicBezTo>
                    <a:pt x="21297" y="-3346"/>
                    <a:pt x="6945" y="1746"/>
                    <a:pt x="0" y="14117"/>
                  </a:cubicBezTo>
                  <a:cubicBezTo>
                    <a:pt x="5648" y="13413"/>
                    <a:pt x="9870" y="12876"/>
                    <a:pt x="15222" y="1219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A17A05D9-DD57-FA09-81BB-6F721D8E3949}"/>
                </a:ext>
              </a:extLst>
            </p:cNvPr>
            <p:cNvSpPr/>
            <p:nvPr/>
          </p:nvSpPr>
          <p:spPr>
            <a:xfrm>
              <a:off x="1654915" y="4954777"/>
              <a:ext cx="83817" cy="82725"/>
            </a:xfrm>
            <a:custGeom>
              <a:avLst/>
              <a:gdLst>
                <a:gd name="connsiteX0" fmla="*/ 23241 w 83817"/>
                <a:gd name="connsiteY0" fmla="*/ 74558 h 82725"/>
                <a:gd name="connsiteX1" fmla="*/ 31630 w 83817"/>
                <a:gd name="connsiteY1" fmla="*/ 80114 h 82725"/>
                <a:gd name="connsiteX2" fmla="*/ 58167 w 83817"/>
                <a:gd name="connsiteY2" fmla="*/ 82521 h 82725"/>
                <a:gd name="connsiteX3" fmla="*/ 69853 w 83817"/>
                <a:gd name="connsiteY3" fmla="*/ 72929 h 82725"/>
                <a:gd name="connsiteX4" fmla="*/ 75260 w 83817"/>
                <a:gd name="connsiteY4" fmla="*/ 64299 h 82725"/>
                <a:gd name="connsiteX5" fmla="*/ 82908 w 83817"/>
                <a:gd name="connsiteY5" fmla="*/ 41595 h 82725"/>
                <a:gd name="connsiteX6" fmla="*/ 16259 w 83817"/>
                <a:gd name="connsiteY6" fmla="*/ 1335 h 82725"/>
                <a:gd name="connsiteX7" fmla="*/ 0 w 83817"/>
                <a:gd name="connsiteY7" fmla="*/ 10835 h 82725"/>
                <a:gd name="connsiteX8" fmla="*/ 1778 w 83817"/>
                <a:gd name="connsiteY8" fmla="*/ 12557 h 82725"/>
                <a:gd name="connsiteX9" fmla="*/ 37852 w 83817"/>
                <a:gd name="connsiteY9" fmla="*/ 6502 h 82725"/>
                <a:gd name="connsiteX10" fmla="*/ 34519 w 83817"/>
                <a:gd name="connsiteY10" fmla="*/ 11076 h 82725"/>
                <a:gd name="connsiteX11" fmla="*/ 56316 w 83817"/>
                <a:gd name="connsiteY11" fmla="*/ 18780 h 82725"/>
                <a:gd name="connsiteX12" fmla="*/ 55482 w 83817"/>
                <a:gd name="connsiteY12" fmla="*/ 21854 h 82725"/>
                <a:gd name="connsiteX13" fmla="*/ 45612 w 83817"/>
                <a:gd name="connsiteY13" fmla="*/ 23502 h 82725"/>
                <a:gd name="connsiteX14" fmla="*/ 60390 w 83817"/>
                <a:gd name="connsiteY14" fmla="*/ 29428 h 82725"/>
                <a:gd name="connsiteX15" fmla="*/ 60186 w 83817"/>
                <a:gd name="connsiteY15" fmla="*/ 30780 h 82725"/>
                <a:gd name="connsiteX16" fmla="*/ 52482 w 83817"/>
                <a:gd name="connsiteY16" fmla="*/ 31391 h 82725"/>
                <a:gd name="connsiteX17" fmla="*/ 65742 w 83817"/>
                <a:gd name="connsiteY17" fmla="*/ 39984 h 82725"/>
                <a:gd name="connsiteX18" fmla="*/ 65260 w 83817"/>
                <a:gd name="connsiteY18" fmla="*/ 41169 h 82725"/>
                <a:gd name="connsiteX19" fmla="*/ 50315 w 83817"/>
                <a:gd name="connsiteY19" fmla="*/ 38076 h 82725"/>
                <a:gd name="connsiteX20" fmla="*/ 63316 w 83817"/>
                <a:gd name="connsiteY20" fmla="*/ 47243 h 82725"/>
                <a:gd name="connsiteX21" fmla="*/ 62260 w 83817"/>
                <a:gd name="connsiteY21" fmla="*/ 48947 h 82725"/>
                <a:gd name="connsiteX22" fmla="*/ 53223 w 83817"/>
                <a:gd name="connsiteY22" fmla="*/ 47002 h 82725"/>
                <a:gd name="connsiteX23" fmla="*/ 61797 w 83817"/>
                <a:gd name="connsiteY23" fmla="*/ 56132 h 82725"/>
                <a:gd name="connsiteX24" fmla="*/ 60982 w 83817"/>
                <a:gd name="connsiteY24" fmla="*/ 57077 h 82725"/>
                <a:gd name="connsiteX25" fmla="*/ 50501 w 83817"/>
                <a:gd name="connsiteY25" fmla="*/ 52169 h 82725"/>
                <a:gd name="connsiteX26" fmla="*/ 49908 w 83817"/>
                <a:gd name="connsiteY26" fmla="*/ 53132 h 82725"/>
                <a:gd name="connsiteX27" fmla="*/ 58853 w 83817"/>
                <a:gd name="connsiteY27" fmla="*/ 61984 h 82725"/>
                <a:gd name="connsiteX28" fmla="*/ 57945 w 83817"/>
                <a:gd name="connsiteY28" fmla="*/ 63262 h 82725"/>
                <a:gd name="connsiteX29" fmla="*/ 41612 w 83817"/>
                <a:gd name="connsiteY29" fmla="*/ 56762 h 82725"/>
                <a:gd name="connsiteX30" fmla="*/ 47649 w 83817"/>
                <a:gd name="connsiteY30" fmla="*/ 66614 h 82725"/>
                <a:gd name="connsiteX31" fmla="*/ 27945 w 83817"/>
                <a:gd name="connsiteY31" fmla="*/ 54669 h 82725"/>
                <a:gd name="connsiteX32" fmla="*/ 27334 w 83817"/>
                <a:gd name="connsiteY32" fmla="*/ 55780 h 82725"/>
                <a:gd name="connsiteX33" fmla="*/ 40686 w 83817"/>
                <a:gd name="connsiteY33" fmla="*/ 69966 h 82725"/>
                <a:gd name="connsiteX34" fmla="*/ 8148 w 83817"/>
                <a:gd name="connsiteY34" fmla="*/ 55243 h 82725"/>
                <a:gd name="connsiteX35" fmla="*/ 23241 w 83817"/>
                <a:gd name="connsiteY35" fmla="*/ 74558 h 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817" h="82725">
                  <a:moveTo>
                    <a:pt x="23241" y="74558"/>
                  </a:moveTo>
                  <a:cubicBezTo>
                    <a:pt x="25519" y="76966"/>
                    <a:pt x="28574" y="79577"/>
                    <a:pt x="31630" y="80114"/>
                  </a:cubicBezTo>
                  <a:cubicBezTo>
                    <a:pt x="40408" y="81632"/>
                    <a:pt x="49445" y="83318"/>
                    <a:pt x="58167" y="82521"/>
                  </a:cubicBezTo>
                  <a:cubicBezTo>
                    <a:pt x="62353" y="82151"/>
                    <a:pt x="66353" y="76651"/>
                    <a:pt x="69853" y="72929"/>
                  </a:cubicBezTo>
                  <a:cubicBezTo>
                    <a:pt x="72149" y="70484"/>
                    <a:pt x="72686" y="65854"/>
                    <a:pt x="75260" y="64299"/>
                  </a:cubicBezTo>
                  <a:cubicBezTo>
                    <a:pt x="84575" y="58688"/>
                    <a:pt x="84723" y="50613"/>
                    <a:pt x="82908" y="41595"/>
                  </a:cubicBezTo>
                  <a:cubicBezTo>
                    <a:pt x="77575" y="14928"/>
                    <a:pt x="43352" y="-5517"/>
                    <a:pt x="16259" y="1335"/>
                  </a:cubicBezTo>
                  <a:cubicBezTo>
                    <a:pt x="10408" y="2816"/>
                    <a:pt x="5389" y="7594"/>
                    <a:pt x="0" y="10835"/>
                  </a:cubicBezTo>
                  <a:cubicBezTo>
                    <a:pt x="593" y="11409"/>
                    <a:pt x="1185" y="11983"/>
                    <a:pt x="1778" y="12557"/>
                  </a:cubicBezTo>
                  <a:cubicBezTo>
                    <a:pt x="13037" y="10669"/>
                    <a:pt x="24297" y="8780"/>
                    <a:pt x="37852" y="6502"/>
                  </a:cubicBezTo>
                  <a:cubicBezTo>
                    <a:pt x="35463" y="9798"/>
                    <a:pt x="34612" y="10965"/>
                    <a:pt x="34519" y="11076"/>
                  </a:cubicBezTo>
                  <a:cubicBezTo>
                    <a:pt x="41519" y="13557"/>
                    <a:pt x="48927" y="16169"/>
                    <a:pt x="56316" y="18780"/>
                  </a:cubicBezTo>
                  <a:cubicBezTo>
                    <a:pt x="56038" y="19798"/>
                    <a:pt x="55760" y="20835"/>
                    <a:pt x="55482" y="21854"/>
                  </a:cubicBezTo>
                  <a:cubicBezTo>
                    <a:pt x="52575" y="22335"/>
                    <a:pt x="49649" y="22817"/>
                    <a:pt x="45612" y="23502"/>
                  </a:cubicBezTo>
                  <a:cubicBezTo>
                    <a:pt x="51223" y="25743"/>
                    <a:pt x="55797" y="27595"/>
                    <a:pt x="60390" y="29428"/>
                  </a:cubicBezTo>
                  <a:cubicBezTo>
                    <a:pt x="60316" y="29872"/>
                    <a:pt x="60260" y="30335"/>
                    <a:pt x="60186" y="30780"/>
                  </a:cubicBezTo>
                  <a:cubicBezTo>
                    <a:pt x="58167" y="30946"/>
                    <a:pt x="56130" y="31095"/>
                    <a:pt x="52482" y="31391"/>
                  </a:cubicBezTo>
                  <a:cubicBezTo>
                    <a:pt x="57945" y="34928"/>
                    <a:pt x="61853" y="37465"/>
                    <a:pt x="65742" y="39984"/>
                  </a:cubicBezTo>
                  <a:cubicBezTo>
                    <a:pt x="65575" y="40373"/>
                    <a:pt x="65427" y="40780"/>
                    <a:pt x="65260" y="41169"/>
                  </a:cubicBezTo>
                  <a:cubicBezTo>
                    <a:pt x="60575" y="40187"/>
                    <a:pt x="55871" y="39224"/>
                    <a:pt x="50315" y="38076"/>
                  </a:cubicBezTo>
                  <a:cubicBezTo>
                    <a:pt x="55186" y="41521"/>
                    <a:pt x="59242" y="44391"/>
                    <a:pt x="63316" y="47243"/>
                  </a:cubicBezTo>
                  <a:cubicBezTo>
                    <a:pt x="62964" y="47817"/>
                    <a:pt x="62612" y="48373"/>
                    <a:pt x="62260" y="48947"/>
                  </a:cubicBezTo>
                  <a:cubicBezTo>
                    <a:pt x="59501" y="48354"/>
                    <a:pt x="56723" y="47762"/>
                    <a:pt x="53223" y="47002"/>
                  </a:cubicBezTo>
                  <a:cubicBezTo>
                    <a:pt x="56408" y="50410"/>
                    <a:pt x="59112" y="53262"/>
                    <a:pt x="61797" y="56132"/>
                  </a:cubicBezTo>
                  <a:cubicBezTo>
                    <a:pt x="61519" y="56447"/>
                    <a:pt x="61242" y="56762"/>
                    <a:pt x="60982" y="57077"/>
                  </a:cubicBezTo>
                  <a:cubicBezTo>
                    <a:pt x="57482" y="55447"/>
                    <a:pt x="53982" y="53799"/>
                    <a:pt x="50501" y="52169"/>
                  </a:cubicBezTo>
                  <a:cubicBezTo>
                    <a:pt x="50297" y="52484"/>
                    <a:pt x="50112" y="52817"/>
                    <a:pt x="49908" y="53132"/>
                  </a:cubicBezTo>
                  <a:cubicBezTo>
                    <a:pt x="52890" y="56076"/>
                    <a:pt x="55871" y="59040"/>
                    <a:pt x="58853" y="61984"/>
                  </a:cubicBezTo>
                  <a:cubicBezTo>
                    <a:pt x="58556" y="62410"/>
                    <a:pt x="58241" y="62836"/>
                    <a:pt x="57945" y="63262"/>
                  </a:cubicBezTo>
                  <a:cubicBezTo>
                    <a:pt x="52778" y="61206"/>
                    <a:pt x="47593" y="59151"/>
                    <a:pt x="41612" y="56762"/>
                  </a:cubicBezTo>
                  <a:cubicBezTo>
                    <a:pt x="43538" y="59910"/>
                    <a:pt x="44945" y="62206"/>
                    <a:pt x="47649" y="66614"/>
                  </a:cubicBezTo>
                  <a:cubicBezTo>
                    <a:pt x="39630" y="61762"/>
                    <a:pt x="33797" y="58206"/>
                    <a:pt x="27945" y="54669"/>
                  </a:cubicBezTo>
                  <a:cubicBezTo>
                    <a:pt x="27741" y="55039"/>
                    <a:pt x="27537" y="55410"/>
                    <a:pt x="27334" y="55780"/>
                  </a:cubicBezTo>
                  <a:cubicBezTo>
                    <a:pt x="31371" y="60077"/>
                    <a:pt x="35408" y="64354"/>
                    <a:pt x="40686" y="69966"/>
                  </a:cubicBezTo>
                  <a:cubicBezTo>
                    <a:pt x="28611" y="64502"/>
                    <a:pt x="18389" y="59873"/>
                    <a:pt x="8148" y="55243"/>
                  </a:cubicBezTo>
                  <a:cubicBezTo>
                    <a:pt x="12982" y="62817"/>
                    <a:pt x="17889" y="68910"/>
                    <a:pt x="23241" y="7455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F6A4ACD8-80FA-E034-917F-6229DD063B8D}"/>
                </a:ext>
              </a:extLst>
            </p:cNvPr>
            <p:cNvSpPr/>
            <p:nvPr/>
          </p:nvSpPr>
          <p:spPr>
            <a:xfrm>
              <a:off x="1715146" y="5024658"/>
              <a:ext cx="72610" cy="78474"/>
            </a:xfrm>
            <a:custGeom>
              <a:avLst/>
              <a:gdLst>
                <a:gd name="connsiteX0" fmla="*/ 68067 w 72610"/>
                <a:gd name="connsiteY0" fmla="*/ 61975 h 78474"/>
                <a:gd name="connsiteX1" fmla="*/ 57696 w 72610"/>
                <a:gd name="connsiteY1" fmla="*/ 5418 h 78474"/>
                <a:gd name="connsiteX2" fmla="*/ 27325 w 72610"/>
                <a:gd name="connsiteY2" fmla="*/ 12955 h 78474"/>
                <a:gd name="connsiteX3" fmla="*/ 19066 w 72610"/>
                <a:gd name="connsiteY3" fmla="*/ 21696 h 78474"/>
                <a:gd name="connsiteX4" fmla="*/ 3381 w 72610"/>
                <a:gd name="connsiteY4" fmla="*/ 45882 h 78474"/>
                <a:gd name="connsiteX5" fmla="*/ 2659 w 72610"/>
                <a:gd name="connsiteY5" fmla="*/ 50567 h 78474"/>
                <a:gd name="connsiteX6" fmla="*/ 8344 w 72610"/>
                <a:gd name="connsiteY6" fmla="*/ 78475 h 78474"/>
                <a:gd name="connsiteX7" fmla="*/ 17455 w 72610"/>
                <a:gd name="connsiteY7" fmla="*/ 39011 h 78474"/>
                <a:gd name="connsiteX8" fmla="*/ 20474 w 72610"/>
                <a:gd name="connsiteY8" fmla="*/ 44085 h 78474"/>
                <a:gd name="connsiteX9" fmla="*/ 20325 w 72610"/>
                <a:gd name="connsiteY9" fmla="*/ 32715 h 78474"/>
                <a:gd name="connsiteX10" fmla="*/ 22214 w 72610"/>
                <a:gd name="connsiteY10" fmla="*/ 32270 h 78474"/>
                <a:gd name="connsiteX11" fmla="*/ 29048 w 72610"/>
                <a:gd name="connsiteY11" fmla="*/ 45326 h 78474"/>
                <a:gd name="connsiteX12" fmla="*/ 30437 w 72610"/>
                <a:gd name="connsiteY12" fmla="*/ 45067 h 78474"/>
                <a:gd name="connsiteX13" fmla="*/ 29196 w 72610"/>
                <a:gd name="connsiteY13" fmla="*/ 25326 h 78474"/>
                <a:gd name="connsiteX14" fmla="*/ 39048 w 72610"/>
                <a:gd name="connsiteY14" fmla="*/ 44122 h 78474"/>
                <a:gd name="connsiteX15" fmla="*/ 38141 w 72610"/>
                <a:gd name="connsiteY15" fmla="*/ 22733 h 78474"/>
                <a:gd name="connsiteX16" fmla="*/ 39992 w 72610"/>
                <a:gd name="connsiteY16" fmla="*/ 22363 h 78474"/>
                <a:gd name="connsiteX17" fmla="*/ 46178 w 72610"/>
                <a:gd name="connsiteY17" fmla="*/ 40808 h 78474"/>
                <a:gd name="connsiteX18" fmla="*/ 48067 w 72610"/>
                <a:gd name="connsiteY18" fmla="*/ 24085 h 78474"/>
                <a:gd name="connsiteX19" fmla="*/ 53418 w 72610"/>
                <a:gd name="connsiteY19" fmla="*/ 38808 h 78474"/>
                <a:gd name="connsiteX20" fmla="*/ 57178 w 72610"/>
                <a:gd name="connsiteY20" fmla="*/ 27752 h 78474"/>
                <a:gd name="connsiteX21" fmla="*/ 60067 w 72610"/>
                <a:gd name="connsiteY21" fmla="*/ 44289 h 78474"/>
                <a:gd name="connsiteX22" fmla="*/ 63233 w 72610"/>
                <a:gd name="connsiteY22" fmla="*/ 38456 h 78474"/>
                <a:gd name="connsiteX23" fmla="*/ 65326 w 72610"/>
                <a:gd name="connsiteY23" fmla="*/ 38567 h 78474"/>
                <a:gd name="connsiteX24" fmla="*/ 68067 w 72610"/>
                <a:gd name="connsiteY24" fmla="*/ 61975 h 7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10" h="78474">
                  <a:moveTo>
                    <a:pt x="68067" y="61975"/>
                  </a:moveTo>
                  <a:cubicBezTo>
                    <a:pt x="77160" y="47659"/>
                    <a:pt x="72048" y="16455"/>
                    <a:pt x="57696" y="5418"/>
                  </a:cubicBezTo>
                  <a:cubicBezTo>
                    <a:pt x="45511" y="-3934"/>
                    <a:pt x="34529" y="-1026"/>
                    <a:pt x="27325" y="12955"/>
                  </a:cubicBezTo>
                  <a:cubicBezTo>
                    <a:pt x="25529" y="16455"/>
                    <a:pt x="22344" y="20974"/>
                    <a:pt x="19066" y="21696"/>
                  </a:cubicBezTo>
                  <a:cubicBezTo>
                    <a:pt x="5325" y="24733"/>
                    <a:pt x="1807" y="33363"/>
                    <a:pt x="3381" y="45882"/>
                  </a:cubicBezTo>
                  <a:cubicBezTo>
                    <a:pt x="3566" y="47400"/>
                    <a:pt x="3362" y="49234"/>
                    <a:pt x="2659" y="50567"/>
                  </a:cubicBezTo>
                  <a:cubicBezTo>
                    <a:pt x="-2397" y="59993"/>
                    <a:pt x="-101" y="68197"/>
                    <a:pt x="8344" y="78475"/>
                  </a:cubicBezTo>
                  <a:cubicBezTo>
                    <a:pt x="11640" y="64178"/>
                    <a:pt x="14455" y="52011"/>
                    <a:pt x="17455" y="39011"/>
                  </a:cubicBezTo>
                  <a:cubicBezTo>
                    <a:pt x="18585" y="40900"/>
                    <a:pt x="19159" y="41882"/>
                    <a:pt x="20474" y="44085"/>
                  </a:cubicBezTo>
                  <a:cubicBezTo>
                    <a:pt x="20418" y="39067"/>
                    <a:pt x="20362" y="35900"/>
                    <a:pt x="20325" y="32715"/>
                  </a:cubicBezTo>
                  <a:cubicBezTo>
                    <a:pt x="20955" y="32567"/>
                    <a:pt x="21585" y="32419"/>
                    <a:pt x="22214" y="32270"/>
                  </a:cubicBezTo>
                  <a:cubicBezTo>
                    <a:pt x="24492" y="36622"/>
                    <a:pt x="26770" y="40974"/>
                    <a:pt x="29048" y="45326"/>
                  </a:cubicBezTo>
                  <a:cubicBezTo>
                    <a:pt x="29511" y="45234"/>
                    <a:pt x="29974" y="45159"/>
                    <a:pt x="30437" y="45067"/>
                  </a:cubicBezTo>
                  <a:cubicBezTo>
                    <a:pt x="30085" y="39345"/>
                    <a:pt x="29714" y="33604"/>
                    <a:pt x="29196" y="25326"/>
                  </a:cubicBezTo>
                  <a:cubicBezTo>
                    <a:pt x="32826" y="32233"/>
                    <a:pt x="35215" y="36826"/>
                    <a:pt x="39048" y="44122"/>
                  </a:cubicBezTo>
                  <a:cubicBezTo>
                    <a:pt x="38659" y="35085"/>
                    <a:pt x="38400" y="28918"/>
                    <a:pt x="38141" y="22733"/>
                  </a:cubicBezTo>
                  <a:cubicBezTo>
                    <a:pt x="38752" y="22604"/>
                    <a:pt x="39363" y="22493"/>
                    <a:pt x="39992" y="22363"/>
                  </a:cubicBezTo>
                  <a:cubicBezTo>
                    <a:pt x="41937" y="28141"/>
                    <a:pt x="43863" y="33919"/>
                    <a:pt x="46178" y="40808"/>
                  </a:cubicBezTo>
                  <a:cubicBezTo>
                    <a:pt x="46789" y="35456"/>
                    <a:pt x="47270" y="31233"/>
                    <a:pt x="48067" y="24085"/>
                  </a:cubicBezTo>
                  <a:cubicBezTo>
                    <a:pt x="50400" y="30493"/>
                    <a:pt x="51752" y="34196"/>
                    <a:pt x="53418" y="38808"/>
                  </a:cubicBezTo>
                  <a:cubicBezTo>
                    <a:pt x="54567" y="35400"/>
                    <a:pt x="55456" y="32826"/>
                    <a:pt x="57178" y="27752"/>
                  </a:cubicBezTo>
                  <a:cubicBezTo>
                    <a:pt x="58400" y="34715"/>
                    <a:pt x="59141" y="39011"/>
                    <a:pt x="60067" y="44289"/>
                  </a:cubicBezTo>
                  <a:cubicBezTo>
                    <a:pt x="61419" y="41789"/>
                    <a:pt x="62326" y="40122"/>
                    <a:pt x="63233" y="38456"/>
                  </a:cubicBezTo>
                  <a:cubicBezTo>
                    <a:pt x="63937" y="38493"/>
                    <a:pt x="64622" y="38530"/>
                    <a:pt x="65326" y="38567"/>
                  </a:cubicBezTo>
                  <a:cubicBezTo>
                    <a:pt x="66289" y="46808"/>
                    <a:pt x="67252" y="55030"/>
                    <a:pt x="68067" y="6197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B896046B-00A6-B2B6-68A3-BB6F5DB4C793}"/>
                </a:ext>
              </a:extLst>
            </p:cNvPr>
            <p:cNvSpPr/>
            <p:nvPr/>
          </p:nvSpPr>
          <p:spPr>
            <a:xfrm>
              <a:off x="1783176" y="5331728"/>
              <a:ext cx="80038" cy="71612"/>
            </a:xfrm>
            <a:custGeom>
              <a:avLst/>
              <a:gdLst>
                <a:gd name="connsiteX0" fmla="*/ 16408 w 80038"/>
                <a:gd name="connsiteY0" fmla="*/ 18519 h 71612"/>
                <a:gd name="connsiteX1" fmla="*/ 37778 w 80038"/>
                <a:gd name="connsiteY1" fmla="*/ 33760 h 71612"/>
                <a:gd name="connsiteX2" fmla="*/ 55408 w 80038"/>
                <a:gd name="connsiteY2" fmla="*/ 57797 h 71612"/>
                <a:gd name="connsiteX3" fmla="*/ 80038 w 80038"/>
                <a:gd name="connsiteY3" fmla="*/ 71612 h 71612"/>
                <a:gd name="connsiteX4" fmla="*/ 62593 w 80038"/>
                <a:gd name="connsiteY4" fmla="*/ 37908 h 71612"/>
                <a:gd name="connsiteX5" fmla="*/ 21315 w 80038"/>
                <a:gd name="connsiteY5" fmla="*/ 1482 h 71612"/>
                <a:gd name="connsiteX6" fmla="*/ 0 w 80038"/>
                <a:gd name="connsiteY6" fmla="*/ 0 h 71612"/>
                <a:gd name="connsiteX7" fmla="*/ 16408 w 80038"/>
                <a:gd name="connsiteY7" fmla="*/ 18519 h 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38" h="71612">
                  <a:moveTo>
                    <a:pt x="16408" y="18519"/>
                  </a:moveTo>
                  <a:cubicBezTo>
                    <a:pt x="24111" y="22593"/>
                    <a:pt x="31778" y="27556"/>
                    <a:pt x="37778" y="33760"/>
                  </a:cubicBezTo>
                  <a:cubicBezTo>
                    <a:pt x="44612" y="40852"/>
                    <a:pt x="49427" y="49853"/>
                    <a:pt x="55408" y="57797"/>
                  </a:cubicBezTo>
                  <a:cubicBezTo>
                    <a:pt x="61112" y="65371"/>
                    <a:pt x="68056" y="71186"/>
                    <a:pt x="80038" y="71612"/>
                  </a:cubicBezTo>
                  <a:cubicBezTo>
                    <a:pt x="73668" y="59445"/>
                    <a:pt x="67205" y="49056"/>
                    <a:pt x="62593" y="37908"/>
                  </a:cubicBezTo>
                  <a:cubicBezTo>
                    <a:pt x="54667" y="18778"/>
                    <a:pt x="39575" y="8148"/>
                    <a:pt x="21315" y="1482"/>
                  </a:cubicBezTo>
                  <a:cubicBezTo>
                    <a:pt x="15148" y="-759"/>
                    <a:pt x="7741" y="426"/>
                    <a:pt x="0" y="0"/>
                  </a:cubicBezTo>
                  <a:cubicBezTo>
                    <a:pt x="2574" y="10722"/>
                    <a:pt x="9037" y="14611"/>
                    <a:pt x="16408" y="185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DA5D7668-C154-D3A2-9550-BFD75C553083}"/>
                </a:ext>
              </a:extLst>
            </p:cNvPr>
            <p:cNvSpPr/>
            <p:nvPr/>
          </p:nvSpPr>
          <p:spPr>
            <a:xfrm>
              <a:off x="1793917" y="5357358"/>
              <a:ext cx="37555" cy="61686"/>
            </a:xfrm>
            <a:custGeom>
              <a:avLst/>
              <a:gdLst>
                <a:gd name="connsiteX0" fmla="*/ 3667 w 37555"/>
                <a:gd name="connsiteY0" fmla="*/ 0 h 61686"/>
                <a:gd name="connsiteX1" fmla="*/ 0 w 37555"/>
                <a:gd name="connsiteY1" fmla="*/ 1741 h 61686"/>
                <a:gd name="connsiteX2" fmla="*/ 16074 w 37555"/>
                <a:gd name="connsiteY2" fmla="*/ 61186 h 61686"/>
                <a:gd name="connsiteX3" fmla="*/ 19371 w 37555"/>
                <a:gd name="connsiteY3" fmla="*/ 61686 h 61686"/>
                <a:gd name="connsiteX4" fmla="*/ 26685 w 37555"/>
                <a:gd name="connsiteY4" fmla="*/ 32667 h 61686"/>
                <a:gd name="connsiteX5" fmla="*/ 37556 w 37555"/>
                <a:gd name="connsiteY5" fmla="*/ 40223 h 61686"/>
                <a:gd name="connsiteX6" fmla="*/ 3667 w 37555"/>
                <a:gd name="connsiteY6" fmla="*/ 0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55" h="61686">
                  <a:moveTo>
                    <a:pt x="3667" y="0"/>
                  </a:moveTo>
                  <a:cubicBezTo>
                    <a:pt x="2444" y="574"/>
                    <a:pt x="1222" y="1167"/>
                    <a:pt x="0" y="1741"/>
                  </a:cubicBezTo>
                  <a:cubicBezTo>
                    <a:pt x="5352" y="21556"/>
                    <a:pt x="10722" y="41371"/>
                    <a:pt x="16074" y="61186"/>
                  </a:cubicBezTo>
                  <a:cubicBezTo>
                    <a:pt x="17167" y="61353"/>
                    <a:pt x="18259" y="61519"/>
                    <a:pt x="19371" y="61686"/>
                  </a:cubicBezTo>
                  <a:cubicBezTo>
                    <a:pt x="21834" y="51945"/>
                    <a:pt x="24278" y="42204"/>
                    <a:pt x="26685" y="32667"/>
                  </a:cubicBezTo>
                  <a:cubicBezTo>
                    <a:pt x="30186" y="35112"/>
                    <a:pt x="33871" y="37667"/>
                    <a:pt x="37556" y="40223"/>
                  </a:cubicBezTo>
                  <a:cubicBezTo>
                    <a:pt x="31000" y="22093"/>
                    <a:pt x="24000" y="4870"/>
                    <a:pt x="366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65584EC-3B57-06D0-D014-DEEC82FCE23F}"/>
                </a:ext>
              </a:extLst>
            </p:cNvPr>
            <p:cNvSpPr/>
            <p:nvPr/>
          </p:nvSpPr>
          <p:spPr>
            <a:xfrm>
              <a:off x="1747435" y="5353469"/>
              <a:ext cx="40814" cy="58908"/>
            </a:xfrm>
            <a:custGeom>
              <a:avLst/>
              <a:gdLst>
                <a:gd name="connsiteX0" fmla="*/ 31149 w 40814"/>
                <a:gd name="connsiteY0" fmla="*/ 41723 h 58908"/>
                <a:gd name="connsiteX1" fmla="*/ 35797 w 40814"/>
                <a:gd name="connsiteY1" fmla="*/ 0 h 58908"/>
                <a:gd name="connsiteX2" fmla="*/ 0 w 40814"/>
                <a:gd name="connsiteY2" fmla="*/ 55982 h 58908"/>
                <a:gd name="connsiteX3" fmla="*/ 2833 w 40814"/>
                <a:gd name="connsiteY3" fmla="*/ 58908 h 58908"/>
                <a:gd name="connsiteX4" fmla="*/ 28871 w 40814"/>
                <a:gd name="connsiteY4" fmla="*/ 39019 h 58908"/>
                <a:gd name="connsiteX5" fmla="*/ 31149 w 40814"/>
                <a:gd name="connsiteY5" fmla="*/ 41723 h 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14" h="58908">
                  <a:moveTo>
                    <a:pt x="31149" y="41723"/>
                  </a:moveTo>
                  <a:cubicBezTo>
                    <a:pt x="42167" y="30871"/>
                    <a:pt x="43834" y="15371"/>
                    <a:pt x="35797" y="0"/>
                  </a:cubicBezTo>
                  <a:cubicBezTo>
                    <a:pt x="28797" y="21852"/>
                    <a:pt x="6148" y="33834"/>
                    <a:pt x="0" y="55982"/>
                  </a:cubicBezTo>
                  <a:cubicBezTo>
                    <a:pt x="944" y="56964"/>
                    <a:pt x="1889" y="57945"/>
                    <a:pt x="2833" y="58908"/>
                  </a:cubicBezTo>
                  <a:cubicBezTo>
                    <a:pt x="11408" y="52353"/>
                    <a:pt x="19982" y="45815"/>
                    <a:pt x="28871" y="39019"/>
                  </a:cubicBezTo>
                  <a:cubicBezTo>
                    <a:pt x="28704" y="38834"/>
                    <a:pt x="29667" y="39982"/>
                    <a:pt x="31149" y="41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EBBB24D-9C7E-792D-4E25-EB6750027E06}"/>
                </a:ext>
              </a:extLst>
            </p:cNvPr>
            <p:cNvSpPr/>
            <p:nvPr/>
          </p:nvSpPr>
          <p:spPr>
            <a:xfrm>
              <a:off x="1745002" y="5336821"/>
              <a:ext cx="30358" cy="58056"/>
            </a:xfrm>
            <a:custGeom>
              <a:avLst/>
              <a:gdLst>
                <a:gd name="connsiteX0" fmla="*/ 27377 w 30358"/>
                <a:gd name="connsiteY0" fmla="*/ 0 h 58056"/>
                <a:gd name="connsiteX1" fmla="*/ 340 w 30358"/>
                <a:gd name="connsiteY1" fmla="*/ 58056 h 58056"/>
                <a:gd name="connsiteX2" fmla="*/ 27377 w 30358"/>
                <a:gd name="connsiteY2" fmla="*/ 0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8" h="58056">
                  <a:moveTo>
                    <a:pt x="27377" y="0"/>
                  </a:moveTo>
                  <a:cubicBezTo>
                    <a:pt x="16914" y="18704"/>
                    <a:pt x="-2827" y="32908"/>
                    <a:pt x="340" y="58056"/>
                  </a:cubicBezTo>
                  <a:cubicBezTo>
                    <a:pt x="23285" y="42464"/>
                    <a:pt x="36674" y="13833"/>
                    <a:pt x="2737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ABC38457-4A05-8792-2DF3-C9A2CD1433EE}"/>
                </a:ext>
              </a:extLst>
            </p:cNvPr>
            <p:cNvSpPr/>
            <p:nvPr/>
          </p:nvSpPr>
          <p:spPr>
            <a:xfrm>
              <a:off x="1866344" y="5182963"/>
              <a:ext cx="75556" cy="20356"/>
            </a:xfrm>
            <a:custGeom>
              <a:avLst/>
              <a:gdLst>
                <a:gd name="connsiteX0" fmla="*/ 15259 w 75556"/>
                <a:gd name="connsiteY0" fmla="*/ 18856 h 20356"/>
                <a:gd name="connsiteX1" fmla="*/ 60816 w 75556"/>
                <a:gd name="connsiteY1" fmla="*/ 13301 h 20356"/>
                <a:gd name="connsiteX2" fmla="*/ 75557 w 75556"/>
                <a:gd name="connsiteY2" fmla="*/ 12282 h 20356"/>
                <a:gd name="connsiteX3" fmla="*/ 75131 w 75556"/>
                <a:gd name="connsiteY3" fmla="*/ 8782 h 20356"/>
                <a:gd name="connsiteX4" fmla="*/ 0 w 75556"/>
                <a:gd name="connsiteY4" fmla="*/ 20356 h 20356"/>
                <a:gd name="connsiteX5" fmla="*/ 15259 w 75556"/>
                <a:gd name="connsiteY5" fmla="*/ 18856 h 2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56" h="20356">
                  <a:moveTo>
                    <a:pt x="15259" y="18856"/>
                  </a:moveTo>
                  <a:cubicBezTo>
                    <a:pt x="29834" y="10375"/>
                    <a:pt x="44778" y="9486"/>
                    <a:pt x="60816" y="13301"/>
                  </a:cubicBezTo>
                  <a:cubicBezTo>
                    <a:pt x="65390" y="14393"/>
                    <a:pt x="70631" y="12690"/>
                    <a:pt x="75557" y="12282"/>
                  </a:cubicBezTo>
                  <a:cubicBezTo>
                    <a:pt x="75408" y="11116"/>
                    <a:pt x="75260" y="9949"/>
                    <a:pt x="75131" y="8782"/>
                  </a:cubicBezTo>
                  <a:cubicBezTo>
                    <a:pt x="48241" y="-5829"/>
                    <a:pt x="21519" y="-2366"/>
                    <a:pt x="0" y="20356"/>
                  </a:cubicBezTo>
                  <a:cubicBezTo>
                    <a:pt x="6519" y="19819"/>
                    <a:pt x="11778" y="20875"/>
                    <a:pt x="15259" y="1885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2636D30-3479-D950-83C8-7996F2BF4ACE}"/>
                </a:ext>
              </a:extLst>
            </p:cNvPr>
            <p:cNvSpPr/>
            <p:nvPr/>
          </p:nvSpPr>
          <p:spPr>
            <a:xfrm>
              <a:off x="1886585" y="5198850"/>
              <a:ext cx="50408" cy="20349"/>
            </a:xfrm>
            <a:custGeom>
              <a:avLst/>
              <a:gdLst>
                <a:gd name="connsiteX0" fmla="*/ 40464 w 50408"/>
                <a:gd name="connsiteY0" fmla="*/ 2192 h 20349"/>
                <a:gd name="connsiteX1" fmla="*/ 0 w 50408"/>
                <a:gd name="connsiteY1" fmla="*/ 6969 h 20349"/>
                <a:gd name="connsiteX2" fmla="*/ 50408 w 50408"/>
                <a:gd name="connsiteY2" fmla="*/ 19858 h 20349"/>
                <a:gd name="connsiteX3" fmla="*/ 30556 w 50408"/>
                <a:gd name="connsiteY3" fmla="*/ 7377 h 20349"/>
                <a:gd name="connsiteX4" fmla="*/ 40464 w 50408"/>
                <a:gd name="connsiteY4" fmla="*/ 2192 h 2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8" h="20349">
                  <a:moveTo>
                    <a:pt x="40464" y="2192"/>
                  </a:moveTo>
                  <a:cubicBezTo>
                    <a:pt x="25778" y="-1994"/>
                    <a:pt x="12982" y="-68"/>
                    <a:pt x="0" y="6969"/>
                  </a:cubicBezTo>
                  <a:cubicBezTo>
                    <a:pt x="14796" y="20192"/>
                    <a:pt x="31889" y="21321"/>
                    <a:pt x="50408" y="19858"/>
                  </a:cubicBezTo>
                  <a:cubicBezTo>
                    <a:pt x="43834" y="15729"/>
                    <a:pt x="37278" y="11599"/>
                    <a:pt x="30556" y="7377"/>
                  </a:cubicBezTo>
                  <a:cubicBezTo>
                    <a:pt x="33260" y="5969"/>
                    <a:pt x="36463" y="4284"/>
                    <a:pt x="40464" y="219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C791CB0-E2DA-B1F7-8F6C-E35F9C8B8A23}"/>
                </a:ext>
              </a:extLst>
            </p:cNvPr>
            <p:cNvSpPr/>
            <p:nvPr/>
          </p:nvSpPr>
          <p:spPr>
            <a:xfrm>
              <a:off x="1866521" y="5207264"/>
              <a:ext cx="30063" cy="65019"/>
            </a:xfrm>
            <a:custGeom>
              <a:avLst/>
              <a:gdLst>
                <a:gd name="connsiteX0" fmla="*/ 30063 w 30063"/>
                <a:gd name="connsiteY0" fmla="*/ 65019 h 65019"/>
                <a:gd name="connsiteX1" fmla="*/ 933 w 30063"/>
                <a:gd name="connsiteY1" fmla="*/ 0 h 65019"/>
                <a:gd name="connsiteX2" fmla="*/ 30063 w 30063"/>
                <a:gd name="connsiteY2" fmla="*/ 65019 h 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3" h="65019">
                  <a:moveTo>
                    <a:pt x="30063" y="65019"/>
                  </a:moveTo>
                  <a:cubicBezTo>
                    <a:pt x="20248" y="43093"/>
                    <a:pt x="11100" y="22704"/>
                    <a:pt x="933" y="0"/>
                  </a:cubicBezTo>
                  <a:cubicBezTo>
                    <a:pt x="-3808" y="25334"/>
                    <a:pt x="10063" y="55927"/>
                    <a:pt x="30063" y="650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D757BE37-0960-86FC-162F-B7EBE74B8895}"/>
                </a:ext>
              </a:extLst>
            </p:cNvPr>
            <p:cNvSpPr/>
            <p:nvPr/>
          </p:nvSpPr>
          <p:spPr>
            <a:xfrm>
              <a:off x="1780694" y="5401025"/>
              <a:ext cx="21892" cy="58722"/>
            </a:xfrm>
            <a:custGeom>
              <a:avLst/>
              <a:gdLst>
                <a:gd name="connsiteX0" fmla="*/ 17630 w 21892"/>
                <a:gd name="connsiteY0" fmla="*/ 0 h 58722"/>
                <a:gd name="connsiteX1" fmla="*/ 12056 w 21892"/>
                <a:gd name="connsiteY1" fmla="*/ 23445 h 58722"/>
                <a:gd name="connsiteX2" fmla="*/ 3148 w 21892"/>
                <a:gd name="connsiteY2" fmla="*/ 44649 h 58722"/>
                <a:gd name="connsiteX3" fmla="*/ 0 w 21892"/>
                <a:gd name="connsiteY3" fmla="*/ 58723 h 58722"/>
                <a:gd name="connsiteX4" fmla="*/ 17630 w 21892"/>
                <a:gd name="connsiteY4" fmla="*/ 0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58722">
                  <a:moveTo>
                    <a:pt x="17630" y="0"/>
                  </a:moveTo>
                  <a:cubicBezTo>
                    <a:pt x="15648" y="8574"/>
                    <a:pt x="14445" y="16204"/>
                    <a:pt x="12056" y="23445"/>
                  </a:cubicBezTo>
                  <a:cubicBezTo>
                    <a:pt x="9667" y="30704"/>
                    <a:pt x="5778" y="37463"/>
                    <a:pt x="3148" y="44649"/>
                  </a:cubicBezTo>
                  <a:cubicBezTo>
                    <a:pt x="1519" y="49130"/>
                    <a:pt x="1000" y="54019"/>
                    <a:pt x="0" y="58723"/>
                  </a:cubicBezTo>
                  <a:cubicBezTo>
                    <a:pt x="21000" y="42056"/>
                    <a:pt x="26926" y="19500"/>
                    <a:pt x="1763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215EBC95-B27A-30D9-A426-5BE72F9BCF0E}"/>
                </a:ext>
              </a:extLst>
            </p:cNvPr>
            <p:cNvSpPr/>
            <p:nvPr/>
          </p:nvSpPr>
          <p:spPr>
            <a:xfrm>
              <a:off x="1559508" y="5028391"/>
              <a:ext cx="40331" cy="71241"/>
            </a:xfrm>
            <a:custGeom>
              <a:avLst/>
              <a:gdLst>
                <a:gd name="connsiteX0" fmla="*/ 40332 w 40331"/>
                <a:gd name="connsiteY0" fmla="*/ 71242 h 71241"/>
                <a:gd name="connsiteX1" fmla="*/ 1794 w 40331"/>
                <a:gd name="connsiteY1" fmla="*/ 0 h 71241"/>
                <a:gd name="connsiteX2" fmla="*/ 40332 w 40331"/>
                <a:gd name="connsiteY2" fmla="*/ 71242 h 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31" h="71241">
                  <a:moveTo>
                    <a:pt x="40332" y="71242"/>
                  </a:moveTo>
                  <a:cubicBezTo>
                    <a:pt x="13294" y="55260"/>
                    <a:pt x="9109" y="26760"/>
                    <a:pt x="1794" y="0"/>
                  </a:cubicBezTo>
                  <a:cubicBezTo>
                    <a:pt x="-6261" y="29574"/>
                    <a:pt x="13906" y="65927"/>
                    <a:pt x="40332" y="7124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05817143-0514-3E3D-539A-6569AC9B4098}"/>
                </a:ext>
              </a:extLst>
            </p:cNvPr>
            <p:cNvSpPr/>
            <p:nvPr/>
          </p:nvSpPr>
          <p:spPr>
            <a:xfrm>
              <a:off x="1616411" y="5116596"/>
              <a:ext cx="49725" cy="69334"/>
            </a:xfrm>
            <a:custGeom>
              <a:avLst/>
              <a:gdLst>
                <a:gd name="connsiteX0" fmla="*/ 521 w 49725"/>
                <a:gd name="connsiteY0" fmla="*/ 0 h 69334"/>
                <a:gd name="connsiteX1" fmla="*/ 49726 w 49725"/>
                <a:gd name="connsiteY1" fmla="*/ 69334 h 69334"/>
                <a:gd name="connsiteX2" fmla="*/ 521 w 49725"/>
                <a:gd name="connsiteY2" fmla="*/ 0 h 6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5" h="69334">
                  <a:moveTo>
                    <a:pt x="521" y="0"/>
                  </a:moveTo>
                  <a:cubicBezTo>
                    <a:pt x="-4386" y="23148"/>
                    <a:pt x="26374" y="66390"/>
                    <a:pt x="49726" y="69334"/>
                  </a:cubicBezTo>
                  <a:cubicBezTo>
                    <a:pt x="28577" y="49149"/>
                    <a:pt x="8503" y="29648"/>
                    <a:pt x="521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3916FE32-A2EB-E886-740E-85654CCEB425}"/>
                </a:ext>
              </a:extLst>
            </p:cNvPr>
            <p:cNvSpPr/>
            <p:nvPr/>
          </p:nvSpPr>
          <p:spPr>
            <a:xfrm>
              <a:off x="1887696" y="5216171"/>
              <a:ext cx="32907" cy="37759"/>
            </a:xfrm>
            <a:custGeom>
              <a:avLst/>
              <a:gdLst>
                <a:gd name="connsiteX0" fmla="*/ 0 w 32907"/>
                <a:gd name="connsiteY0" fmla="*/ 0 h 37759"/>
                <a:gd name="connsiteX1" fmla="*/ 32908 w 32907"/>
                <a:gd name="connsiteY1" fmla="*/ 37760 h 37759"/>
                <a:gd name="connsiteX2" fmla="*/ 0 w 32907"/>
                <a:gd name="connsiteY2" fmla="*/ 0 h 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07" h="37759">
                  <a:moveTo>
                    <a:pt x="0" y="0"/>
                  </a:moveTo>
                  <a:cubicBezTo>
                    <a:pt x="12371" y="11315"/>
                    <a:pt x="14389" y="31741"/>
                    <a:pt x="32908" y="37760"/>
                  </a:cubicBezTo>
                  <a:cubicBezTo>
                    <a:pt x="26852" y="21037"/>
                    <a:pt x="20093" y="4926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59239B67-4AAD-461F-0DAF-32996235E5B1}"/>
                </a:ext>
              </a:extLst>
            </p:cNvPr>
            <p:cNvSpPr/>
            <p:nvPr/>
          </p:nvSpPr>
          <p:spPr>
            <a:xfrm>
              <a:off x="1880103" y="5221782"/>
              <a:ext cx="23512" cy="49389"/>
            </a:xfrm>
            <a:custGeom>
              <a:avLst/>
              <a:gdLst>
                <a:gd name="connsiteX0" fmla="*/ 22334 w 23512"/>
                <a:gd name="connsiteY0" fmla="*/ 49390 h 49389"/>
                <a:gd name="connsiteX1" fmla="*/ 0 w 23512"/>
                <a:gd name="connsiteY1" fmla="*/ 0 h 49389"/>
                <a:gd name="connsiteX2" fmla="*/ 22334 w 23512"/>
                <a:gd name="connsiteY2" fmla="*/ 49390 h 4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12" h="49389">
                  <a:moveTo>
                    <a:pt x="22334" y="49390"/>
                  </a:moveTo>
                  <a:cubicBezTo>
                    <a:pt x="27167" y="33334"/>
                    <a:pt x="16630" y="9074"/>
                    <a:pt x="0" y="0"/>
                  </a:cubicBezTo>
                  <a:cubicBezTo>
                    <a:pt x="7963" y="17611"/>
                    <a:pt x="14871" y="32871"/>
                    <a:pt x="22334" y="493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F5DCEB56-9808-F63F-A421-B7BCFD9BD5B9}"/>
                </a:ext>
              </a:extLst>
            </p:cNvPr>
            <p:cNvSpPr/>
            <p:nvPr/>
          </p:nvSpPr>
          <p:spPr>
            <a:xfrm>
              <a:off x="1777831" y="5391340"/>
              <a:ext cx="14183" cy="48463"/>
            </a:xfrm>
            <a:custGeom>
              <a:avLst/>
              <a:gdLst>
                <a:gd name="connsiteX0" fmla="*/ 13512 w 14183"/>
                <a:gd name="connsiteY0" fmla="*/ 0 h 48463"/>
                <a:gd name="connsiteX1" fmla="*/ 1679 w 14183"/>
                <a:gd name="connsiteY1" fmla="*/ 48464 h 48463"/>
                <a:gd name="connsiteX2" fmla="*/ 13512 w 14183"/>
                <a:gd name="connsiteY2" fmla="*/ 0 h 4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3" h="48463">
                  <a:moveTo>
                    <a:pt x="13512" y="0"/>
                  </a:moveTo>
                  <a:cubicBezTo>
                    <a:pt x="4327" y="14889"/>
                    <a:pt x="-3562" y="29000"/>
                    <a:pt x="1679" y="48464"/>
                  </a:cubicBezTo>
                  <a:cubicBezTo>
                    <a:pt x="9012" y="32038"/>
                    <a:pt x="16494" y="17834"/>
                    <a:pt x="1351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D0572E16-2DDE-B639-61C1-59339B4E7E57}"/>
                </a:ext>
              </a:extLst>
            </p:cNvPr>
            <p:cNvSpPr/>
            <p:nvPr/>
          </p:nvSpPr>
          <p:spPr>
            <a:xfrm>
              <a:off x="1590774" y="5011391"/>
              <a:ext cx="9473" cy="57667"/>
            </a:xfrm>
            <a:custGeom>
              <a:avLst/>
              <a:gdLst>
                <a:gd name="connsiteX0" fmla="*/ 9474 w 9473"/>
                <a:gd name="connsiteY0" fmla="*/ 0 h 57667"/>
                <a:gd name="connsiteX1" fmla="*/ 4566 w 9473"/>
                <a:gd name="connsiteY1" fmla="*/ 57667 h 57667"/>
                <a:gd name="connsiteX2" fmla="*/ 9474 w 9473"/>
                <a:gd name="connsiteY2" fmla="*/ 0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3" h="57667">
                  <a:moveTo>
                    <a:pt x="9474" y="0"/>
                  </a:moveTo>
                  <a:cubicBezTo>
                    <a:pt x="-934" y="11019"/>
                    <a:pt x="-3063" y="43426"/>
                    <a:pt x="4566" y="57667"/>
                  </a:cubicBezTo>
                  <a:cubicBezTo>
                    <a:pt x="6066" y="40038"/>
                    <a:pt x="7789" y="19778"/>
                    <a:pt x="9474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256FC247-F4D1-133A-D9A0-0F842D127416}"/>
                </a:ext>
              </a:extLst>
            </p:cNvPr>
            <p:cNvSpPr/>
            <p:nvPr/>
          </p:nvSpPr>
          <p:spPr>
            <a:xfrm>
              <a:off x="1918363" y="5231375"/>
              <a:ext cx="33389" cy="24140"/>
            </a:xfrm>
            <a:custGeom>
              <a:avLst/>
              <a:gdLst>
                <a:gd name="connsiteX0" fmla="*/ 33389 w 33389"/>
                <a:gd name="connsiteY0" fmla="*/ 22426 h 24140"/>
                <a:gd name="connsiteX1" fmla="*/ 0 w 33389"/>
                <a:gd name="connsiteY1" fmla="*/ 0 h 24140"/>
                <a:gd name="connsiteX2" fmla="*/ 33389 w 33389"/>
                <a:gd name="connsiteY2" fmla="*/ 2242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89" h="24140">
                  <a:moveTo>
                    <a:pt x="33389" y="22426"/>
                  </a:moveTo>
                  <a:cubicBezTo>
                    <a:pt x="21815" y="14648"/>
                    <a:pt x="12056" y="8093"/>
                    <a:pt x="0" y="0"/>
                  </a:cubicBezTo>
                  <a:cubicBezTo>
                    <a:pt x="8278" y="19908"/>
                    <a:pt x="19685" y="27982"/>
                    <a:pt x="33389" y="2242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5C5A8BC0-2E59-454B-4055-EFEAD141AD17}"/>
                </a:ext>
              </a:extLst>
            </p:cNvPr>
            <p:cNvSpPr/>
            <p:nvPr/>
          </p:nvSpPr>
          <p:spPr>
            <a:xfrm>
              <a:off x="1687267" y="5224430"/>
              <a:ext cx="12693" cy="61223"/>
            </a:xfrm>
            <a:custGeom>
              <a:avLst/>
              <a:gdLst>
                <a:gd name="connsiteX0" fmla="*/ 0 w 12693"/>
                <a:gd name="connsiteY0" fmla="*/ 0 h 61223"/>
                <a:gd name="connsiteX1" fmla="*/ 7537 w 12693"/>
                <a:gd name="connsiteY1" fmla="*/ 30889 h 61223"/>
                <a:gd name="connsiteX2" fmla="*/ 9611 w 12693"/>
                <a:gd name="connsiteY2" fmla="*/ 61223 h 61223"/>
                <a:gd name="connsiteX3" fmla="*/ 0 w 12693"/>
                <a:gd name="connsiteY3" fmla="*/ 0 h 6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3" h="61223">
                  <a:moveTo>
                    <a:pt x="0" y="0"/>
                  </a:moveTo>
                  <a:cubicBezTo>
                    <a:pt x="2574" y="10278"/>
                    <a:pt x="5889" y="20445"/>
                    <a:pt x="7537" y="30889"/>
                  </a:cubicBezTo>
                  <a:cubicBezTo>
                    <a:pt x="9111" y="40853"/>
                    <a:pt x="8982" y="51112"/>
                    <a:pt x="9611" y="61223"/>
                  </a:cubicBezTo>
                  <a:cubicBezTo>
                    <a:pt x="16760" y="39056"/>
                    <a:pt x="10611" y="18982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33A02E17-08B5-CE59-6BA5-9C55C74C0F42}"/>
                </a:ext>
              </a:extLst>
            </p:cNvPr>
            <p:cNvSpPr/>
            <p:nvPr/>
          </p:nvSpPr>
          <p:spPr>
            <a:xfrm>
              <a:off x="1674063" y="5221171"/>
              <a:ext cx="7933" cy="57371"/>
            </a:xfrm>
            <a:custGeom>
              <a:avLst/>
              <a:gdLst>
                <a:gd name="connsiteX0" fmla="*/ 0 w 7933"/>
                <a:gd name="connsiteY0" fmla="*/ 0 h 57371"/>
                <a:gd name="connsiteX1" fmla="*/ 4870 w 7933"/>
                <a:gd name="connsiteY1" fmla="*/ 57371 h 57371"/>
                <a:gd name="connsiteX2" fmla="*/ 0 w 7933"/>
                <a:gd name="connsiteY2" fmla="*/ 0 h 5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3" h="57371">
                  <a:moveTo>
                    <a:pt x="0" y="0"/>
                  </a:moveTo>
                  <a:cubicBezTo>
                    <a:pt x="1556" y="18408"/>
                    <a:pt x="3111" y="36797"/>
                    <a:pt x="4870" y="57371"/>
                  </a:cubicBezTo>
                  <a:cubicBezTo>
                    <a:pt x="10630" y="36019"/>
                    <a:pt x="7852" y="17537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C74C50A5-FF8F-378B-413D-3967A1B875D2}"/>
                </a:ext>
              </a:extLst>
            </p:cNvPr>
            <p:cNvSpPr/>
            <p:nvPr/>
          </p:nvSpPr>
          <p:spPr>
            <a:xfrm>
              <a:off x="1575602" y="5009631"/>
              <a:ext cx="8293" cy="42741"/>
            </a:xfrm>
            <a:custGeom>
              <a:avLst/>
              <a:gdLst>
                <a:gd name="connsiteX0" fmla="*/ 4219 w 8293"/>
                <a:gd name="connsiteY0" fmla="*/ 42741 h 42741"/>
                <a:gd name="connsiteX1" fmla="*/ 8293 w 8293"/>
                <a:gd name="connsiteY1" fmla="*/ 0 h 42741"/>
                <a:gd name="connsiteX2" fmla="*/ 4219 w 8293"/>
                <a:gd name="connsiteY2" fmla="*/ 42741 h 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3" h="42741">
                  <a:moveTo>
                    <a:pt x="4219" y="42741"/>
                  </a:moveTo>
                  <a:cubicBezTo>
                    <a:pt x="5478" y="29519"/>
                    <a:pt x="6923" y="14463"/>
                    <a:pt x="8293" y="0"/>
                  </a:cubicBezTo>
                  <a:cubicBezTo>
                    <a:pt x="-911" y="7889"/>
                    <a:pt x="-2726" y="32241"/>
                    <a:pt x="4219" y="4274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4AC533-78DA-523A-00C0-90B7F7526054}"/>
                </a:ext>
              </a:extLst>
            </p:cNvPr>
            <p:cNvSpPr/>
            <p:nvPr/>
          </p:nvSpPr>
          <p:spPr>
            <a:xfrm>
              <a:off x="1490802" y="5018113"/>
              <a:ext cx="48074" cy="20185"/>
            </a:xfrm>
            <a:custGeom>
              <a:avLst/>
              <a:gdLst>
                <a:gd name="connsiteX0" fmla="*/ 0 w 48074"/>
                <a:gd name="connsiteY0" fmla="*/ 0 h 20185"/>
                <a:gd name="connsiteX1" fmla="*/ 48075 w 48074"/>
                <a:gd name="connsiteY1" fmla="*/ 20185 h 20185"/>
                <a:gd name="connsiteX2" fmla="*/ 0 w 48074"/>
                <a:gd name="connsiteY2" fmla="*/ 0 h 2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74" h="20185">
                  <a:moveTo>
                    <a:pt x="0" y="0"/>
                  </a:moveTo>
                  <a:cubicBezTo>
                    <a:pt x="17000" y="7148"/>
                    <a:pt x="31926" y="13408"/>
                    <a:pt x="48075" y="20185"/>
                  </a:cubicBezTo>
                  <a:cubicBezTo>
                    <a:pt x="34778" y="6667"/>
                    <a:pt x="19463" y="1148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0DF2703C-A382-EB1B-85D7-756FBAB95879}"/>
                </a:ext>
              </a:extLst>
            </p:cNvPr>
            <p:cNvSpPr/>
            <p:nvPr/>
          </p:nvSpPr>
          <p:spPr>
            <a:xfrm>
              <a:off x="1500431" y="5042445"/>
              <a:ext cx="41500" cy="12223"/>
            </a:xfrm>
            <a:custGeom>
              <a:avLst/>
              <a:gdLst>
                <a:gd name="connsiteX0" fmla="*/ 0 w 41500"/>
                <a:gd name="connsiteY0" fmla="*/ 2835 h 12223"/>
                <a:gd name="connsiteX1" fmla="*/ 41501 w 41500"/>
                <a:gd name="connsiteY1" fmla="*/ 12224 h 12223"/>
                <a:gd name="connsiteX2" fmla="*/ 0 w 41500"/>
                <a:gd name="connsiteY2" fmla="*/ 2835 h 1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00" h="12223">
                  <a:moveTo>
                    <a:pt x="0" y="2835"/>
                  </a:moveTo>
                  <a:cubicBezTo>
                    <a:pt x="13519" y="5890"/>
                    <a:pt x="27982" y="9168"/>
                    <a:pt x="41501" y="12224"/>
                  </a:cubicBezTo>
                  <a:cubicBezTo>
                    <a:pt x="29963" y="742"/>
                    <a:pt x="11852" y="-3258"/>
                    <a:pt x="0" y="28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8BD18777-5713-BCDF-5CBE-121A6C37C2F2}"/>
                </a:ext>
              </a:extLst>
            </p:cNvPr>
            <p:cNvSpPr/>
            <p:nvPr/>
          </p:nvSpPr>
          <p:spPr>
            <a:xfrm>
              <a:off x="1922900" y="5226614"/>
              <a:ext cx="28204" cy="21243"/>
            </a:xfrm>
            <a:custGeom>
              <a:avLst/>
              <a:gdLst>
                <a:gd name="connsiteX0" fmla="*/ 0 w 28204"/>
                <a:gd name="connsiteY0" fmla="*/ 2 h 21243"/>
                <a:gd name="connsiteX1" fmla="*/ 28204 w 28204"/>
                <a:gd name="connsiteY1" fmla="*/ 21243 h 21243"/>
                <a:gd name="connsiteX2" fmla="*/ 0 w 28204"/>
                <a:gd name="connsiteY2" fmla="*/ 2 h 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04" h="21243">
                  <a:moveTo>
                    <a:pt x="0" y="2"/>
                  </a:moveTo>
                  <a:cubicBezTo>
                    <a:pt x="9463" y="7132"/>
                    <a:pt x="18834" y="14188"/>
                    <a:pt x="28204" y="21243"/>
                  </a:cubicBezTo>
                  <a:cubicBezTo>
                    <a:pt x="24037" y="5780"/>
                    <a:pt x="15130" y="-127"/>
                    <a:pt x="0" y="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D46FA1BA-65D9-F066-B013-A870CB7BD8AF}"/>
                </a:ext>
              </a:extLst>
            </p:cNvPr>
            <p:cNvSpPr/>
            <p:nvPr/>
          </p:nvSpPr>
          <p:spPr>
            <a:xfrm>
              <a:off x="1518283" y="5065693"/>
              <a:ext cx="35778" cy="7921"/>
            </a:xfrm>
            <a:custGeom>
              <a:avLst/>
              <a:gdLst>
                <a:gd name="connsiteX0" fmla="*/ 0 w 35778"/>
                <a:gd name="connsiteY0" fmla="*/ 2810 h 7921"/>
                <a:gd name="connsiteX1" fmla="*/ 35778 w 35778"/>
                <a:gd name="connsiteY1" fmla="*/ 7921 h 7921"/>
                <a:gd name="connsiteX2" fmla="*/ 0 w 35778"/>
                <a:gd name="connsiteY2" fmla="*/ 2810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78" h="7921">
                  <a:moveTo>
                    <a:pt x="0" y="2810"/>
                  </a:moveTo>
                  <a:cubicBezTo>
                    <a:pt x="12408" y="4588"/>
                    <a:pt x="24834" y="6365"/>
                    <a:pt x="35778" y="7921"/>
                  </a:cubicBezTo>
                  <a:cubicBezTo>
                    <a:pt x="28741" y="310"/>
                    <a:pt x="11222" y="-2672"/>
                    <a:pt x="0" y="281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E0D837E9-1128-832C-BF81-C8ADD4CCC915}"/>
                </a:ext>
              </a:extLst>
            </p:cNvPr>
            <p:cNvSpPr/>
            <p:nvPr/>
          </p:nvSpPr>
          <p:spPr>
            <a:xfrm>
              <a:off x="1508357" y="5004502"/>
              <a:ext cx="30130" cy="20889"/>
            </a:xfrm>
            <a:custGeom>
              <a:avLst/>
              <a:gdLst>
                <a:gd name="connsiteX0" fmla="*/ 30130 w 30130"/>
                <a:gd name="connsiteY0" fmla="*/ 20889 h 20889"/>
                <a:gd name="connsiteX1" fmla="*/ 0 w 30130"/>
                <a:gd name="connsiteY1" fmla="*/ 0 h 20889"/>
                <a:gd name="connsiteX2" fmla="*/ 30130 w 30130"/>
                <a:gd name="connsiteY2" fmla="*/ 20889 h 2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30" h="20889">
                  <a:moveTo>
                    <a:pt x="30130" y="20889"/>
                  </a:moveTo>
                  <a:cubicBezTo>
                    <a:pt x="22334" y="10556"/>
                    <a:pt x="13963" y="944"/>
                    <a:pt x="0" y="0"/>
                  </a:cubicBezTo>
                  <a:cubicBezTo>
                    <a:pt x="10037" y="6963"/>
                    <a:pt x="20093" y="13926"/>
                    <a:pt x="30130" y="2088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CFB10773-9F4B-39C8-7092-1D8EC1C89F99}"/>
                </a:ext>
              </a:extLst>
            </p:cNvPr>
            <p:cNvSpPr/>
            <p:nvPr/>
          </p:nvSpPr>
          <p:spPr>
            <a:xfrm>
              <a:off x="1565803" y="5122351"/>
              <a:ext cx="28667" cy="15133"/>
            </a:xfrm>
            <a:custGeom>
              <a:avLst/>
              <a:gdLst>
                <a:gd name="connsiteX0" fmla="*/ 0 w 28667"/>
                <a:gd name="connsiteY0" fmla="*/ 15134 h 15133"/>
                <a:gd name="connsiteX1" fmla="*/ 28667 w 28667"/>
                <a:gd name="connsiteY1" fmla="*/ 115 h 15133"/>
                <a:gd name="connsiteX2" fmla="*/ 0 w 28667"/>
                <a:gd name="connsiteY2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67" h="15133">
                  <a:moveTo>
                    <a:pt x="0" y="15134"/>
                  </a:moveTo>
                  <a:cubicBezTo>
                    <a:pt x="9056" y="10393"/>
                    <a:pt x="18519" y="5430"/>
                    <a:pt x="28667" y="115"/>
                  </a:cubicBezTo>
                  <a:cubicBezTo>
                    <a:pt x="12852" y="-904"/>
                    <a:pt x="2556" y="4911"/>
                    <a:pt x="0" y="15134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54DE9D18-2A0A-B657-5621-454B86FC19CA}"/>
                </a:ext>
              </a:extLst>
            </p:cNvPr>
            <p:cNvSpPr/>
            <p:nvPr/>
          </p:nvSpPr>
          <p:spPr>
            <a:xfrm>
              <a:off x="1658656" y="5168689"/>
              <a:ext cx="34944" cy="12463"/>
            </a:xfrm>
            <a:custGeom>
              <a:avLst/>
              <a:gdLst>
                <a:gd name="connsiteX0" fmla="*/ 34149 w 34944"/>
                <a:gd name="connsiteY0" fmla="*/ 12463 h 12463"/>
                <a:gd name="connsiteX1" fmla="*/ 34945 w 34944"/>
                <a:gd name="connsiteY1" fmla="*/ 10482 h 12463"/>
                <a:gd name="connsiteX2" fmla="*/ 407 w 34944"/>
                <a:gd name="connsiteY2" fmla="*/ 0 h 12463"/>
                <a:gd name="connsiteX3" fmla="*/ 0 w 34944"/>
                <a:gd name="connsiteY3" fmla="*/ 1278 h 12463"/>
                <a:gd name="connsiteX4" fmla="*/ 34149 w 34944"/>
                <a:gd name="connsiteY4" fmla="*/ 12463 h 1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4" h="12463">
                  <a:moveTo>
                    <a:pt x="34149" y="12463"/>
                  </a:moveTo>
                  <a:cubicBezTo>
                    <a:pt x="34408" y="11796"/>
                    <a:pt x="34667" y="11148"/>
                    <a:pt x="34945" y="10482"/>
                  </a:cubicBezTo>
                  <a:cubicBezTo>
                    <a:pt x="23426" y="6981"/>
                    <a:pt x="11926" y="3500"/>
                    <a:pt x="407" y="0"/>
                  </a:cubicBezTo>
                  <a:cubicBezTo>
                    <a:pt x="278" y="426"/>
                    <a:pt x="130" y="852"/>
                    <a:pt x="0" y="1278"/>
                  </a:cubicBezTo>
                  <a:cubicBezTo>
                    <a:pt x="11370" y="5019"/>
                    <a:pt x="22760" y="8741"/>
                    <a:pt x="34149" y="124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2B778B92-7DDF-B599-2F33-39B19C96CE48}"/>
                </a:ext>
              </a:extLst>
            </p:cNvPr>
            <p:cNvSpPr/>
            <p:nvPr/>
          </p:nvSpPr>
          <p:spPr>
            <a:xfrm>
              <a:off x="1655267" y="5151300"/>
              <a:ext cx="38333" cy="15722"/>
            </a:xfrm>
            <a:custGeom>
              <a:avLst/>
              <a:gdLst>
                <a:gd name="connsiteX0" fmla="*/ 852 w 38333"/>
                <a:gd name="connsiteY0" fmla="*/ 0 h 15722"/>
                <a:gd name="connsiteX1" fmla="*/ 0 w 38333"/>
                <a:gd name="connsiteY1" fmla="*/ 2463 h 15722"/>
                <a:gd name="connsiteX2" fmla="*/ 37575 w 38333"/>
                <a:gd name="connsiteY2" fmla="*/ 15722 h 15722"/>
                <a:gd name="connsiteX3" fmla="*/ 38334 w 38333"/>
                <a:gd name="connsiteY3" fmla="*/ 13537 h 15722"/>
                <a:gd name="connsiteX4" fmla="*/ 852 w 38333"/>
                <a:gd name="connsiteY4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3" h="15722">
                  <a:moveTo>
                    <a:pt x="852" y="0"/>
                  </a:moveTo>
                  <a:cubicBezTo>
                    <a:pt x="574" y="815"/>
                    <a:pt x="278" y="1648"/>
                    <a:pt x="0" y="2463"/>
                  </a:cubicBezTo>
                  <a:cubicBezTo>
                    <a:pt x="12519" y="6889"/>
                    <a:pt x="25056" y="11296"/>
                    <a:pt x="37575" y="15722"/>
                  </a:cubicBezTo>
                  <a:cubicBezTo>
                    <a:pt x="37834" y="15000"/>
                    <a:pt x="38075" y="14278"/>
                    <a:pt x="38334" y="13537"/>
                  </a:cubicBezTo>
                  <a:cubicBezTo>
                    <a:pt x="25834" y="9037"/>
                    <a:pt x="13352" y="4519"/>
                    <a:pt x="85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C9B128BC-B9FF-8EEB-ECAA-3DEE5D41B3CC}"/>
                </a:ext>
              </a:extLst>
            </p:cNvPr>
            <p:cNvSpPr/>
            <p:nvPr/>
          </p:nvSpPr>
          <p:spPr>
            <a:xfrm>
              <a:off x="1661471" y="5226468"/>
              <a:ext cx="3574" cy="28796"/>
            </a:xfrm>
            <a:custGeom>
              <a:avLst/>
              <a:gdLst>
                <a:gd name="connsiteX0" fmla="*/ 3574 w 3574"/>
                <a:gd name="connsiteY0" fmla="*/ 28797 h 28796"/>
                <a:gd name="connsiteX1" fmla="*/ 3241 w 3574"/>
                <a:gd name="connsiteY1" fmla="*/ 0 h 28796"/>
                <a:gd name="connsiteX2" fmla="*/ 0 w 3574"/>
                <a:gd name="connsiteY2" fmla="*/ 55 h 28796"/>
                <a:gd name="connsiteX3" fmla="*/ 741 w 3574"/>
                <a:gd name="connsiteY3" fmla="*/ 28426 h 28796"/>
                <a:gd name="connsiteX4" fmla="*/ 3574 w 3574"/>
                <a:gd name="connsiteY4" fmla="*/ 28797 h 2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4" h="28796">
                  <a:moveTo>
                    <a:pt x="3574" y="28797"/>
                  </a:moveTo>
                  <a:cubicBezTo>
                    <a:pt x="3463" y="19204"/>
                    <a:pt x="3352" y="9593"/>
                    <a:pt x="3241" y="0"/>
                  </a:cubicBezTo>
                  <a:cubicBezTo>
                    <a:pt x="2167" y="19"/>
                    <a:pt x="1093" y="37"/>
                    <a:pt x="0" y="55"/>
                  </a:cubicBezTo>
                  <a:cubicBezTo>
                    <a:pt x="241" y="9519"/>
                    <a:pt x="500" y="18963"/>
                    <a:pt x="741" y="28426"/>
                  </a:cubicBezTo>
                  <a:cubicBezTo>
                    <a:pt x="1704" y="28537"/>
                    <a:pt x="2648" y="28667"/>
                    <a:pt x="3574" y="2879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548A146-6D03-4917-04FA-B9ECF7A1743F}"/>
                </a:ext>
              </a:extLst>
            </p:cNvPr>
            <p:cNvSpPr/>
            <p:nvPr/>
          </p:nvSpPr>
          <p:spPr>
            <a:xfrm>
              <a:off x="1536265" y="4926112"/>
              <a:ext cx="16018" cy="38278"/>
            </a:xfrm>
            <a:custGeom>
              <a:avLst/>
              <a:gdLst>
                <a:gd name="connsiteX0" fmla="*/ 16019 w 16018"/>
                <a:gd name="connsiteY0" fmla="*/ 37371 h 38278"/>
                <a:gd name="connsiteX1" fmla="*/ 1296 w 16018"/>
                <a:gd name="connsiteY1" fmla="*/ 0 h 38278"/>
                <a:gd name="connsiteX2" fmla="*/ 0 w 16018"/>
                <a:gd name="connsiteY2" fmla="*/ 556 h 38278"/>
                <a:gd name="connsiteX3" fmla="*/ 13685 w 16018"/>
                <a:gd name="connsiteY3" fmla="*/ 38278 h 38278"/>
                <a:gd name="connsiteX4" fmla="*/ 16019 w 16018"/>
                <a:gd name="connsiteY4" fmla="*/ 37371 h 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8" h="38278">
                  <a:moveTo>
                    <a:pt x="16019" y="37371"/>
                  </a:moveTo>
                  <a:cubicBezTo>
                    <a:pt x="11111" y="24908"/>
                    <a:pt x="6204" y="12463"/>
                    <a:pt x="1296" y="0"/>
                  </a:cubicBezTo>
                  <a:cubicBezTo>
                    <a:pt x="870" y="185"/>
                    <a:pt x="426" y="370"/>
                    <a:pt x="0" y="556"/>
                  </a:cubicBezTo>
                  <a:cubicBezTo>
                    <a:pt x="4556" y="13130"/>
                    <a:pt x="9130" y="25704"/>
                    <a:pt x="13685" y="38278"/>
                  </a:cubicBezTo>
                  <a:cubicBezTo>
                    <a:pt x="14463" y="37982"/>
                    <a:pt x="15241" y="37686"/>
                    <a:pt x="16019" y="3737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6586DC28-6874-C122-1374-2E2BC974A4B6}"/>
                </a:ext>
              </a:extLst>
            </p:cNvPr>
            <p:cNvSpPr/>
            <p:nvPr/>
          </p:nvSpPr>
          <p:spPr>
            <a:xfrm>
              <a:off x="1574821" y="5135985"/>
              <a:ext cx="20740" cy="17648"/>
            </a:xfrm>
            <a:custGeom>
              <a:avLst/>
              <a:gdLst>
                <a:gd name="connsiteX0" fmla="*/ 0 w 20740"/>
                <a:gd name="connsiteY0" fmla="*/ 14963 h 17648"/>
                <a:gd name="connsiteX1" fmla="*/ 2148 w 20740"/>
                <a:gd name="connsiteY1" fmla="*/ 17648 h 17648"/>
                <a:gd name="connsiteX2" fmla="*/ 20741 w 20740"/>
                <a:gd name="connsiteY2" fmla="*/ 2352 h 17648"/>
                <a:gd name="connsiteX3" fmla="*/ 18852 w 20740"/>
                <a:gd name="connsiteY3" fmla="*/ 0 h 17648"/>
                <a:gd name="connsiteX4" fmla="*/ 0 w 20740"/>
                <a:gd name="connsiteY4" fmla="*/ 1496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0" h="17648">
                  <a:moveTo>
                    <a:pt x="0" y="14963"/>
                  </a:moveTo>
                  <a:cubicBezTo>
                    <a:pt x="722" y="15852"/>
                    <a:pt x="1426" y="16741"/>
                    <a:pt x="2148" y="17648"/>
                  </a:cubicBezTo>
                  <a:cubicBezTo>
                    <a:pt x="8352" y="12556"/>
                    <a:pt x="14537" y="7445"/>
                    <a:pt x="20741" y="2352"/>
                  </a:cubicBezTo>
                  <a:cubicBezTo>
                    <a:pt x="20111" y="1574"/>
                    <a:pt x="19482" y="778"/>
                    <a:pt x="18852" y="0"/>
                  </a:cubicBezTo>
                  <a:cubicBezTo>
                    <a:pt x="12574" y="4963"/>
                    <a:pt x="6278" y="9963"/>
                    <a:pt x="0" y="149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18D9368B-0124-9A8D-94E0-7651FAB97739}"/>
                </a:ext>
              </a:extLst>
            </p:cNvPr>
            <p:cNvSpPr/>
            <p:nvPr/>
          </p:nvSpPr>
          <p:spPr>
            <a:xfrm>
              <a:off x="1600692" y="5156096"/>
              <a:ext cx="15092" cy="21833"/>
            </a:xfrm>
            <a:custGeom>
              <a:avLst/>
              <a:gdLst>
                <a:gd name="connsiteX0" fmla="*/ 0 w 15092"/>
                <a:gd name="connsiteY0" fmla="*/ 19723 h 21833"/>
                <a:gd name="connsiteX1" fmla="*/ 2907 w 15092"/>
                <a:gd name="connsiteY1" fmla="*/ 21834 h 21833"/>
                <a:gd name="connsiteX2" fmla="*/ 15093 w 15092"/>
                <a:gd name="connsiteY2" fmla="*/ 1370 h 21833"/>
                <a:gd name="connsiteX3" fmla="*/ 12778 w 15092"/>
                <a:gd name="connsiteY3" fmla="*/ 0 h 21833"/>
                <a:gd name="connsiteX4" fmla="*/ 0 w 15092"/>
                <a:gd name="connsiteY4" fmla="*/ 19723 h 2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2" h="21833">
                  <a:moveTo>
                    <a:pt x="0" y="19723"/>
                  </a:moveTo>
                  <a:cubicBezTo>
                    <a:pt x="963" y="20426"/>
                    <a:pt x="1945" y="21130"/>
                    <a:pt x="2907" y="21834"/>
                  </a:cubicBezTo>
                  <a:cubicBezTo>
                    <a:pt x="6963" y="15019"/>
                    <a:pt x="11037" y="8185"/>
                    <a:pt x="15093" y="1370"/>
                  </a:cubicBezTo>
                  <a:cubicBezTo>
                    <a:pt x="14315" y="908"/>
                    <a:pt x="13556" y="445"/>
                    <a:pt x="12778" y="0"/>
                  </a:cubicBezTo>
                  <a:cubicBezTo>
                    <a:pt x="8519" y="6556"/>
                    <a:pt x="4259" y="13148"/>
                    <a:pt x="0" y="19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2D3EB938-C105-B3AE-9527-32FBD93CA35E}"/>
                </a:ext>
              </a:extLst>
            </p:cNvPr>
            <p:cNvSpPr/>
            <p:nvPr/>
          </p:nvSpPr>
          <p:spPr>
            <a:xfrm>
              <a:off x="1545173" y="4911593"/>
              <a:ext cx="12148" cy="35907"/>
            </a:xfrm>
            <a:custGeom>
              <a:avLst/>
              <a:gdLst>
                <a:gd name="connsiteX0" fmla="*/ 0 w 12148"/>
                <a:gd name="connsiteY0" fmla="*/ 0 h 35907"/>
                <a:gd name="connsiteX1" fmla="*/ 12148 w 12148"/>
                <a:gd name="connsiteY1" fmla="*/ 35908 h 35907"/>
                <a:gd name="connsiteX2" fmla="*/ 0 w 12148"/>
                <a:gd name="connsiteY2" fmla="*/ 0 h 3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48" h="35907">
                  <a:moveTo>
                    <a:pt x="0" y="0"/>
                  </a:moveTo>
                  <a:cubicBezTo>
                    <a:pt x="4111" y="12130"/>
                    <a:pt x="7704" y="22760"/>
                    <a:pt x="12148" y="35908"/>
                  </a:cubicBezTo>
                  <a:cubicBezTo>
                    <a:pt x="11370" y="21648"/>
                    <a:pt x="8500" y="10611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2" name="图形 9">
            <a:extLst>
              <a:ext uri="{FF2B5EF4-FFF2-40B4-BE49-F238E27FC236}">
                <a16:creationId xmlns:a16="http://schemas.microsoft.com/office/drawing/2014/main" id="{5E14B912-03DE-37AB-7A11-A6BA0E30FAC0}"/>
              </a:ext>
            </a:extLst>
          </p:cNvPr>
          <p:cNvGrpSpPr/>
          <p:nvPr/>
        </p:nvGrpSpPr>
        <p:grpSpPr>
          <a:xfrm>
            <a:off x="9223561" y="4183421"/>
            <a:ext cx="1739158" cy="1954036"/>
            <a:chOff x="5205436" y="2428875"/>
            <a:chExt cx="1779341" cy="1999184"/>
          </a:xfrm>
        </p:grpSpPr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AC645287-EA8F-94BD-5138-0F02156F9C2A}"/>
                </a:ext>
              </a:extLst>
            </p:cNvPr>
            <p:cNvSpPr/>
            <p:nvPr/>
          </p:nvSpPr>
          <p:spPr>
            <a:xfrm rot="-3704306">
              <a:off x="5262711" y="2865905"/>
              <a:ext cx="1664788" cy="1125194"/>
            </a:xfrm>
            <a:custGeom>
              <a:avLst/>
              <a:gdLst>
                <a:gd name="connsiteX0" fmla="*/ 0 w 1664788"/>
                <a:gd name="connsiteY0" fmla="*/ 0 h 1125194"/>
                <a:gd name="connsiteX1" fmla="*/ 1664789 w 1664788"/>
                <a:gd name="connsiteY1" fmla="*/ 0 h 1125194"/>
                <a:gd name="connsiteX2" fmla="*/ 1664789 w 1664788"/>
                <a:gd name="connsiteY2" fmla="*/ 1125194 h 1125194"/>
                <a:gd name="connsiteX3" fmla="*/ 0 w 1664788"/>
                <a:gd name="connsiteY3" fmla="*/ 1125194 h 112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788" h="1125194">
                  <a:moveTo>
                    <a:pt x="0" y="0"/>
                  </a:moveTo>
                  <a:lnTo>
                    <a:pt x="1664789" y="0"/>
                  </a:lnTo>
                  <a:lnTo>
                    <a:pt x="1664789" y="1125194"/>
                  </a:lnTo>
                  <a:lnTo>
                    <a:pt x="0" y="1125194"/>
                  </a:lnTo>
                  <a:close/>
                </a:path>
              </a:pathLst>
            </a:custGeom>
            <a:solidFill>
              <a:srgbClr val="E110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B5850B7C-CAB2-D8C4-61B9-FE959271CD3F}"/>
                </a:ext>
              </a:extLst>
            </p:cNvPr>
            <p:cNvSpPr/>
            <p:nvPr/>
          </p:nvSpPr>
          <p:spPr>
            <a:xfrm>
              <a:off x="5762910" y="2459259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503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503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B316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A271665E-D199-95ED-91C1-A408D9B9567E}"/>
                </a:ext>
              </a:extLst>
            </p:cNvPr>
            <p:cNvSpPr/>
            <p:nvPr/>
          </p:nvSpPr>
          <p:spPr>
            <a:xfrm>
              <a:off x="5779293" y="2428875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408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408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08D76778-46CF-8522-6589-67094E5D3E9A}"/>
                </a:ext>
              </a:extLst>
            </p:cNvPr>
            <p:cNvSpPr/>
            <p:nvPr/>
          </p:nvSpPr>
          <p:spPr>
            <a:xfrm>
              <a:off x="5975413" y="2986087"/>
              <a:ext cx="465010" cy="465010"/>
            </a:xfrm>
            <a:custGeom>
              <a:avLst/>
              <a:gdLst>
                <a:gd name="connsiteX0" fmla="*/ 465011 w 465010"/>
                <a:gd name="connsiteY0" fmla="*/ 232505 h 465010"/>
                <a:gd name="connsiteX1" fmla="*/ 232505 w 465010"/>
                <a:gd name="connsiteY1" fmla="*/ 465011 h 465010"/>
                <a:gd name="connsiteX2" fmla="*/ 0 w 465010"/>
                <a:gd name="connsiteY2" fmla="*/ 232505 h 465010"/>
                <a:gd name="connsiteX3" fmla="*/ 232505 w 465010"/>
                <a:gd name="connsiteY3" fmla="*/ 0 h 465010"/>
                <a:gd name="connsiteX4" fmla="*/ 465011 w 465010"/>
                <a:gd name="connsiteY4" fmla="*/ 232505 h 46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10" h="465010">
                  <a:moveTo>
                    <a:pt x="465011" y="232505"/>
                  </a:moveTo>
                  <a:cubicBezTo>
                    <a:pt x="465011" y="360914"/>
                    <a:pt x="360914" y="465011"/>
                    <a:pt x="232505" y="465011"/>
                  </a:cubicBezTo>
                  <a:cubicBezTo>
                    <a:pt x="104096" y="465011"/>
                    <a:pt x="0" y="360914"/>
                    <a:pt x="0" y="232505"/>
                  </a:cubicBezTo>
                  <a:cubicBezTo>
                    <a:pt x="0" y="104096"/>
                    <a:pt x="104096" y="0"/>
                    <a:pt x="232505" y="0"/>
                  </a:cubicBezTo>
                  <a:cubicBezTo>
                    <a:pt x="360914" y="0"/>
                    <a:pt x="465011" y="104096"/>
                    <a:pt x="465011" y="232505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7" name="图形 9">
              <a:extLst>
                <a:ext uri="{FF2B5EF4-FFF2-40B4-BE49-F238E27FC236}">
                  <a16:creationId xmlns:a16="http://schemas.microsoft.com/office/drawing/2014/main" id="{0900666A-6CD5-8EC0-1E4A-1DA77F8F3271}"/>
                </a:ext>
              </a:extLst>
            </p:cNvPr>
            <p:cNvGrpSpPr/>
            <p:nvPr/>
          </p:nvGrpSpPr>
          <p:grpSpPr>
            <a:xfrm>
              <a:off x="6085144" y="3035792"/>
              <a:ext cx="288206" cy="344903"/>
              <a:chOff x="6085144" y="3035792"/>
              <a:chExt cx="288206" cy="344903"/>
            </a:xfrm>
            <a:solidFill>
              <a:srgbClr val="B31610"/>
            </a:solidFill>
          </p:grpSpPr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551D6FCA-8BC6-BACA-A826-CC00C2D68E65}"/>
                  </a:ext>
                </a:extLst>
              </p:cNvPr>
              <p:cNvSpPr/>
              <p:nvPr/>
            </p:nvSpPr>
            <p:spPr>
              <a:xfrm>
                <a:off x="6149848" y="3035792"/>
                <a:ext cx="76915" cy="177481"/>
              </a:xfrm>
              <a:custGeom>
                <a:avLst/>
                <a:gdLst>
                  <a:gd name="connsiteX0" fmla="*/ 730 w 76915"/>
                  <a:gd name="connsiteY0" fmla="*/ 28209 h 177481"/>
                  <a:gd name="connsiteX1" fmla="*/ 33781 w 76915"/>
                  <a:gd name="connsiteY1" fmla="*/ 162036 h 177481"/>
                  <a:gd name="connsiteX2" fmla="*/ 76168 w 76915"/>
                  <a:gd name="connsiteY2" fmla="*/ 149272 h 177481"/>
                  <a:gd name="connsiteX3" fmla="*/ 43116 w 76915"/>
                  <a:gd name="connsiteY3" fmla="*/ 15446 h 177481"/>
                  <a:gd name="connsiteX4" fmla="*/ 730 w 76915"/>
                  <a:gd name="connsiteY4" fmla="*/ 28209 h 177481"/>
                  <a:gd name="connsiteX5" fmla="*/ 730 w 76915"/>
                  <a:gd name="connsiteY5" fmla="*/ 28209 h 17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15" h="177481">
                    <a:moveTo>
                      <a:pt x="730" y="28209"/>
                    </a:moveTo>
                    <a:cubicBezTo>
                      <a:pt x="11779" y="72786"/>
                      <a:pt x="22732" y="117459"/>
                      <a:pt x="33781" y="162036"/>
                    </a:cubicBezTo>
                    <a:cubicBezTo>
                      <a:pt x="40639" y="189753"/>
                      <a:pt x="83026" y="176895"/>
                      <a:pt x="76168" y="149272"/>
                    </a:cubicBezTo>
                    <a:cubicBezTo>
                      <a:pt x="65119" y="104695"/>
                      <a:pt x="54165" y="60023"/>
                      <a:pt x="43116" y="15446"/>
                    </a:cubicBezTo>
                    <a:cubicBezTo>
                      <a:pt x="36258" y="-12272"/>
                      <a:pt x="-6033" y="587"/>
                      <a:pt x="730" y="28209"/>
                    </a:cubicBezTo>
                    <a:lnTo>
                      <a:pt x="730" y="28209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0AADDDEB-C298-0239-0828-71391FF847BA}"/>
                  </a:ext>
                </a:extLst>
              </p:cNvPr>
              <p:cNvSpPr/>
              <p:nvPr/>
            </p:nvSpPr>
            <p:spPr>
              <a:xfrm>
                <a:off x="6211602" y="3120606"/>
                <a:ext cx="161748" cy="110795"/>
              </a:xfrm>
              <a:custGeom>
                <a:avLst/>
                <a:gdLst>
                  <a:gd name="connsiteX0" fmla="*/ 33464 w 161748"/>
                  <a:gd name="connsiteY0" fmla="*/ 107797 h 110795"/>
                  <a:gd name="connsiteX1" fmla="*/ 151383 w 161748"/>
                  <a:gd name="connsiteY1" fmla="*/ 41122 h 110795"/>
                  <a:gd name="connsiteX2" fmla="*/ 128333 w 161748"/>
                  <a:gd name="connsiteY2" fmla="*/ 3403 h 110795"/>
                  <a:gd name="connsiteX3" fmla="*/ 10413 w 161748"/>
                  <a:gd name="connsiteY3" fmla="*/ 70078 h 110795"/>
                  <a:gd name="connsiteX4" fmla="*/ 3079 w 161748"/>
                  <a:gd name="connsiteY4" fmla="*/ 100463 h 110795"/>
                  <a:gd name="connsiteX5" fmla="*/ 33464 w 161748"/>
                  <a:gd name="connsiteY5" fmla="*/ 107797 h 110795"/>
                  <a:gd name="connsiteX6" fmla="*/ 33464 w 161748"/>
                  <a:gd name="connsiteY6" fmla="*/ 107797 h 1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748" h="110795">
                    <a:moveTo>
                      <a:pt x="33464" y="107797"/>
                    </a:moveTo>
                    <a:cubicBezTo>
                      <a:pt x="73469" y="86842"/>
                      <a:pt x="112712" y="64649"/>
                      <a:pt x="151383" y="41122"/>
                    </a:cubicBezTo>
                    <a:cubicBezTo>
                      <a:pt x="175767" y="26263"/>
                      <a:pt x="152622" y="-11456"/>
                      <a:pt x="128333" y="3403"/>
                    </a:cubicBezTo>
                    <a:cubicBezTo>
                      <a:pt x="89756" y="26835"/>
                      <a:pt x="50418" y="49028"/>
                      <a:pt x="10413" y="70078"/>
                    </a:cubicBezTo>
                    <a:cubicBezTo>
                      <a:pt x="-159" y="75603"/>
                      <a:pt x="-2827" y="90748"/>
                      <a:pt x="3079" y="100463"/>
                    </a:cubicBezTo>
                    <a:cubicBezTo>
                      <a:pt x="9651" y="111226"/>
                      <a:pt x="22891" y="113417"/>
                      <a:pt x="33464" y="107797"/>
                    </a:cubicBezTo>
                    <a:lnTo>
                      <a:pt x="33464" y="107797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0" name="任意多边形: 形状 589">
                <a:extLst>
                  <a:ext uri="{FF2B5EF4-FFF2-40B4-BE49-F238E27FC236}">
                    <a16:creationId xmlns:a16="http://schemas.microsoft.com/office/drawing/2014/main" id="{AF0711B9-ABAF-9D10-82B3-576D0211E0CC}"/>
                  </a:ext>
                </a:extLst>
              </p:cNvPr>
              <p:cNvSpPr/>
              <p:nvPr/>
            </p:nvSpPr>
            <p:spPr>
              <a:xfrm>
                <a:off x="6115699" y="3135676"/>
                <a:ext cx="218897" cy="138781"/>
              </a:xfrm>
              <a:custGeom>
                <a:avLst/>
                <a:gdLst>
                  <a:gd name="connsiteX0" fmla="*/ 11351 w 218897"/>
                  <a:gd name="connsiteY0" fmla="*/ 41768 h 138781"/>
                  <a:gd name="connsiteX1" fmla="*/ 186611 w 218897"/>
                  <a:gd name="connsiteY1" fmla="*/ 135970 h 138781"/>
                  <a:gd name="connsiteX2" fmla="*/ 207566 w 218897"/>
                  <a:gd name="connsiteY2" fmla="*/ 97013 h 138781"/>
                  <a:gd name="connsiteX3" fmla="*/ 32306 w 218897"/>
                  <a:gd name="connsiteY3" fmla="*/ 2811 h 138781"/>
                  <a:gd name="connsiteX4" fmla="*/ 11351 w 218897"/>
                  <a:gd name="connsiteY4" fmla="*/ 41768 h 138781"/>
                  <a:gd name="connsiteX5" fmla="*/ 11351 w 218897"/>
                  <a:gd name="connsiteY5" fmla="*/ 41768 h 13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897" h="138781">
                    <a:moveTo>
                      <a:pt x="11351" y="41768"/>
                    </a:moveTo>
                    <a:cubicBezTo>
                      <a:pt x="69740" y="73201"/>
                      <a:pt x="128128" y="104538"/>
                      <a:pt x="186611" y="135970"/>
                    </a:cubicBezTo>
                    <a:cubicBezTo>
                      <a:pt x="211662" y="149496"/>
                      <a:pt x="232712" y="110539"/>
                      <a:pt x="207566" y="97013"/>
                    </a:cubicBezTo>
                    <a:cubicBezTo>
                      <a:pt x="149178" y="65581"/>
                      <a:pt x="90790" y="34243"/>
                      <a:pt x="32306" y="2811"/>
                    </a:cubicBezTo>
                    <a:cubicBezTo>
                      <a:pt x="7160" y="-10715"/>
                      <a:pt x="-13795" y="28243"/>
                      <a:pt x="11351" y="41768"/>
                    </a:cubicBezTo>
                    <a:lnTo>
                      <a:pt x="11351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58F3A1AC-8D7B-69CC-12E5-347EA070447F}"/>
                  </a:ext>
                </a:extLst>
              </p:cNvPr>
              <p:cNvSpPr/>
              <p:nvPr/>
            </p:nvSpPr>
            <p:spPr>
              <a:xfrm>
                <a:off x="6085144" y="3197017"/>
                <a:ext cx="216973" cy="137733"/>
              </a:xfrm>
              <a:custGeom>
                <a:avLst/>
                <a:gdLst>
                  <a:gd name="connsiteX0" fmla="*/ 11332 w 216973"/>
                  <a:gd name="connsiteY0" fmla="*/ 41768 h 137733"/>
                  <a:gd name="connsiteX1" fmla="*/ 184687 w 216973"/>
                  <a:gd name="connsiteY1" fmla="*/ 134923 h 137733"/>
                  <a:gd name="connsiteX2" fmla="*/ 205642 w 216973"/>
                  <a:gd name="connsiteY2" fmla="*/ 95965 h 137733"/>
                  <a:gd name="connsiteX3" fmla="*/ 32287 w 216973"/>
                  <a:gd name="connsiteY3" fmla="*/ 2811 h 137733"/>
                  <a:gd name="connsiteX4" fmla="*/ 11332 w 216973"/>
                  <a:gd name="connsiteY4" fmla="*/ 41768 h 137733"/>
                  <a:gd name="connsiteX5" fmla="*/ 11332 w 216973"/>
                  <a:gd name="connsiteY5" fmla="*/ 41768 h 13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973" h="137733">
                    <a:moveTo>
                      <a:pt x="11332" y="41768"/>
                    </a:moveTo>
                    <a:cubicBezTo>
                      <a:pt x="69148" y="72820"/>
                      <a:pt x="126870" y="103871"/>
                      <a:pt x="184687" y="134923"/>
                    </a:cubicBezTo>
                    <a:cubicBezTo>
                      <a:pt x="209737" y="148448"/>
                      <a:pt x="230788" y="109491"/>
                      <a:pt x="205642" y="95965"/>
                    </a:cubicBezTo>
                    <a:cubicBezTo>
                      <a:pt x="147825" y="64914"/>
                      <a:pt x="90103" y="33862"/>
                      <a:pt x="32287" y="2811"/>
                    </a:cubicBezTo>
                    <a:cubicBezTo>
                      <a:pt x="7236" y="-10715"/>
                      <a:pt x="-13814" y="28243"/>
                      <a:pt x="11332" y="41768"/>
                    </a:cubicBezTo>
                    <a:lnTo>
                      <a:pt x="11332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04A9FBA3-323C-E348-741C-7133B444B905}"/>
                  </a:ext>
                </a:extLst>
              </p:cNvPr>
              <p:cNvSpPr/>
              <p:nvPr/>
            </p:nvSpPr>
            <p:spPr>
              <a:xfrm>
                <a:off x="6118513" y="3182214"/>
                <a:ext cx="127063" cy="198481"/>
              </a:xfrm>
              <a:custGeom>
                <a:avLst/>
                <a:gdLst>
                  <a:gd name="connsiteX0" fmla="*/ 85499 w 127063"/>
                  <a:gd name="connsiteY0" fmla="*/ 11518 h 198481"/>
                  <a:gd name="connsiteX1" fmla="*/ 2917 w 127063"/>
                  <a:gd name="connsiteY1" fmla="*/ 166299 h 198481"/>
                  <a:gd name="connsiteX2" fmla="*/ 41875 w 127063"/>
                  <a:gd name="connsiteY2" fmla="*/ 187254 h 198481"/>
                  <a:gd name="connsiteX3" fmla="*/ 124456 w 127063"/>
                  <a:gd name="connsiteY3" fmla="*/ 32473 h 198481"/>
                  <a:gd name="connsiteX4" fmla="*/ 85499 w 127063"/>
                  <a:gd name="connsiteY4" fmla="*/ 11518 h 198481"/>
                  <a:gd name="connsiteX5" fmla="*/ 85499 w 127063"/>
                  <a:gd name="connsiteY5" fmla="*/ 11518 h 19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063" h="198481">
                    <a:moveTo>
                      <a:pt x="85499" y="11518"/>
                    </a:moveTo>
                    <a:cubicBezTo>
                      <a:pt x="58829" y="63524"/>
                      <a:pt x="31302" y="115150"/>
                      <a:pt x="2917" y="166299"/>
                    </a:cubicBezTo>
                    <a:cubicBezTo>
                      <a:pt x="-10894" y="191255"/>
                      <a:pt x="28063" y="212210"/>
                      <a:pt x="41875" y="187254"/>
                    </a:cubicBezTo>
                    <a:cubicBezTo>
                      <a:pt x="70259" y="136105"/>
                      <a:pt x="97786" y="84479"/>
                      <a:pt x="124456" y="32473"/>
                    </a:cubicBezTo>
                    <a:cubicBezTo>
                      <a:pt x="137410" y="7136"/>
                      <a:pt x="98548" y="-13914"/>
                      <a:pt x="85499" y="11518"/>
                    </a:cubicBezTo>
                    <a:lnTo>
                      <a:pt x="85499" y="1151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07" name="组合 606">
            <a:extLst>
              <a:ext uri="{FF2B5EF4-FFF2-40B4-BE49-F238E27FC236}">
                <a16:creationId xmlns:a16="http://schemas.microsoft.com/office/drawing/2014/main" id="{7EC6C313-849E-1B8A-D367-5927911B6CC8}"/>
              </a:ext>
            </a:extLst>
          </p:cNvPr>
          <p:cNvGrpSpPr/>
          <p:nvPr/>
        </p:nvGrpSpPr>
        <p:grpSpPr>
          <a:xfrm>
            <a:off x="4881213" y="1937190"/>
            <a:ext cx="2451452" cy="451833"/>
            <a:chOff x="3643600" y="3327162"/>
            <a:chExt cx="2451452" cy="451833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43FBD64-0C9C-8273-1127-34E083ABB8AE}"/>
                </a:ext>
              </a:extLst>
            </p:cNvPr>
            <p:cNvSpPr/>
            <p:nvPr/>
          </p:nvSpPr>
          <p:spPr>
            <a:xfrm rot="18900000">
              <a:off x="3643600" y="3327162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D640A58E-A888-E693-263E-D258CDE3B66B}"/>
                </a:ext>
              </a:extLst>
            </p:cNvPr>
            <p:cNvSpPr/>
            <p:nvPr/>
          </p:nvSpPr>
          <p:spPr>
            <a:xfrm rot="3600000" flipH="1">
              <a:off x="5681480" y="3365423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04" name="直接连接符 603">
              <a:extLst>
                <a:ext uri="{FF2B5EF4-FFF2-40B4-BE49-F238E27FC236}">
                  <a16:creationId xmlns:a16="http://schemas.microsoft.com/office/drawing/2014/main" id="{9C86FB44-CD0D-2724-D57A-BFD71B884248}"/>
                </a:ext>
              </a:extLst>
            </p:cNvPr>
            <p:cNvCxnSpPr>
              <a:cxnSpLocks/>
            </p:cNvCxnSpPr>
            <p:nvPr/>
          </p:nvCxnSpPr>
          <p:spPr>
            <a:xfrm>
              <a:off x="3938760" y="3696286"/>
              <a:ext cx="1800459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7" name="组合 626">
            <a:extLst>
              <a:ext uri="{FF2B5EF4-FFF2-40B4-BE49-F238E27FC236}">
                <a16:creationId xmlns:a16="http://schemas.microsoft.com/office/drawing/2014/main" id="{80F76F73-1365-64AD-11EB-2D2159A813EA}"/>
              </a:ext>
            </a:extLst>
          </p:cNvPr>
          <p:cNvGrpSpPr/>
          <p:nvPr/>
        </p:nvGrpSpPr>
        <p:grpSpPr>
          <a:xfrm>
            <a:off x="1108086" y="5139372"/>
            <a:ext cx="9970278" cy="2630864"/>
            <a:chOff x="1124513" y="5303415"/>
            <a:chExt cx="9970278" cy="2630864"/>
          </a:xfrm>
        </p:grpSpPr>
        <p:grpSp>
          <p:nvGrpSpPr>
            <p:cNvPr id="620" name="组合 619">
              <a:extLst>
                <a:ext uri="{FF2B5EF4-FFF2-40B4-BE49-F238E27FC236}">
                  <a16:creationId xmlns:a16="http://schemas.microsoft.com/office/drawing/2014/main" id="{509AE82B-B1E5-C5E8-F283-07737C30D421}"/>
                </a:ext>
              </a:extLst>
            </p:cNvPr>
            <p:cNvGrpSpPr/>
            <p:nvPr/>
          </p:nvGrpSpPr>
          <p:grpSpPr>
            <a:xfrm>
              <a:off x="1124513" y="5303415"/>
              <a:ext cx="4422666" cy="2630864"/>
              <a:chOff x="1124513" y="5303415"/>
              <a:chExt cx="4422666" cy="2630864"/>
            </a:xfrm>
          </p:grpSpPr>
          <p:sp>
            <p:nvSpPr>
              <p:cNvPr id="614" name="任意多边形: 形状 613">
                <a:extLst>
                  <a:ext uri="{FF2B5EF4-FFF2-40B4-BE49-F238E27FC236}">
                    <a16:creationId xmlns:a16="http://schemas.microsoft.com/office/drawing/2014/main" id="{3E36997B-EA61-D124-BC67-DA37F50835A3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F1A51445-D157-A43F-53A5-0C6F82532FEF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C8021AB9-8664-002E-7D70-3240E7AE229F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8" name="任意多边形: 形状 617">
                <a:extLst>
                  <a:ext uri="{FF2B5EF4-FFF2-40B4-BE49-F238E27FC236}">
                    <a16:creationId xmlns:a16="http://schemas.microsoft.com/office/drawing/2014/main" id="{BAB4B3B1-E15D-F865-9C90-370AD023F4FC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9" name="任意多边形: 形状 618">
                <a:extLst>
                  <a:ext uri="{FF2B5EF4-FFF2-40B4-BE49-F238E27FC236}">
                    <a16:creationId xmlns:a16="http://schemas.microsoft.com/office/drawing/2014/main" id="{0774F7B4-3EE2-C966-D69D-37DB2EC0048F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21" name="组合 620">
              <a:extLst>
                <a:ext uri="{FF2B5EF4-FFF2-40B4-BE49-F238E27FC236}">
                  <a16:creationId xmlns:a16="http://schemas.microsoft.com/office/drawing/2014/main" id="{FFE39682-FEB5-93CA-52A5-7CBD33B3859F}"/>
                </a:ext>
              </a:extLst>
            </p:cNvPr>
            <p:cNvGrpSpPr/>
            <p:nvPr/>
          </p:nvGrpSpPr>
          <p:grpSpPr>
            <a:xfrm flipH="1">
              <a:off x="6735713" y="5303415"/>
              <a:ext cx="4359078" cy="2630864"/>
              <a:chOff x="1124513" y="5303415"/>
              <a:chExt cx="4422666" cy="2630864"/>
            </a:xfrm>
          </p:grpSpPr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DB66968B-AEA3-36A9-5703-067FA84F97DB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CD18D078-0D71-283D-F8A3-4112F8DCA819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9A024C74-AAB8-4959-B740-66F24A84691A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5" name="任意多边形: 形状 624">
                <a:extLst>
                  <a:ext uri="{FF2B5EF4-FFF2-40B4-BE49-F238E27FC236}">
                    <a16:creationId xmlns:a16="http://schemas.microsoft.com/office/drawing/2014/main" id="{019DE6DD-3D15-9DE4-8C3D-334E33451AB7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6" name="任意多边形: 形状 625">
                <a:extLst>
                  <a:ext uri="{FF2B5EF4-FFF2-40B4-BE49-F238E27FC236}">
                    <a16:creationId xmlns:a16="http://schemas.microsoft.com/office/drawing/2014/main" id="{98E5ABBF-7B16-0FFE-8D81-F0B6FA3D6402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" name="图形 706">
            <a:extLst>
              <a:ext uri="{FF2B5EF4-FFF2-40B4-BE49-F238E27FC236}">
                <a16:creationId xmlns:a16="http://schemas.microsoft.com/office/drawing/2014/main" id="{47C259D3-8408-28AC-07D2-8A0945CA313C}"/>
              </a:ext>
            </a:extLst>
          </p:cNvPr>
          <p:cNvGrpSpPr/>
          <p:nvPr/>
        </p:nvGrpSpPr>
        <p:grpSpPr>
          <a:xfrm>
            <a:off x="5573232" y="5967217"/>
            <a:ext cx="1099286" cy="1089653"/>
            <a:chOff x="77989" y="113823"/>
            <a:chExt cx="444617" cy="440721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1AEEF7F-88EB-1491-12A6-85C30137EBE0}"/>
                </a:ext>
              </a:extLst>
            </p:cNvPr>
            <p:cNvSpPr/>
            <p:nvPr/>
          </p:nvSpPr>
          <p:spPr>
            <a:xfrm>
              <a:off x="77989" y="113823"/>
              <a:ext cx="444617" cy="440721"/>
            </a:xfrm>
            <a:custGeom>
              <a:avLst/>
              <a:gdLst>
                <a:gd name="connsiteX0" fmla="*/ 222334 w 444617"/>
                <a:gd name="connsiteY0" fmla="*/ 0 h 440721"/>
                <a:gd name="connsiteX1" fmla="*/ 420359 w 444617"/>
                <a:gd name="connsiteY1" fmla="*/ 332899 h 440721"/>
                <a:gd name="connsiteX2" fmla="*/ 222334 w 444617"/>
                <a:gd name="connsiteY2" fmla="*/ 440722 h 440721"/>
                <a:gd name="connsiteX3" fmla="*/ 24309 w 444617"/>
                <a:gd name="connsiteY3" fmla="*/ 332899 h 440721"/>
                <a:gd name="connsiteX4" fmla="*/ 222334 w 444617"/>
                <a:gd name="connsiteY4" fmla="*/ 0 h 4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617" h="440721">
                  <a:moveTo>
                    <a:pt x="222334" y="0"/>
                  </a:moveTo>
                  <a:cubicBezTo>
                    <a:pt x="393974" y="0"/>
                    <a:pt x="493415" y="200692"/>
                    <a:pt x="420359" y="332899"/>
                  </a:cubicBezTo>
                  <a:cubicBezTo>
                    <a:pt x="379592" y="405098"/>
                    <a:pt x="298820" y="440722"/>
                    <a:pt x="222334" y="440722"/>
                  </a:cubicBezTo>
                  <a:cubicBezTo>
                    <a:pt x="145848" y="440722"/>
                    <a:pt x="65076" y="405098"/>
                    <a:pt x="24309" y="332899"/>
                  </a:cubicBezTo>
                  <a:cubicBezTo>
                    <a:pt x="-48843" y="200692"/>
                    <a:pt x="50598" y="0"/>
                    <a:pt x="222334" y="0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06A6DA6-DB91-E232-6A09-D6CC869BC551}"/>
                </a:ext>
              </a:extLst>
            </p:cNvPr>
            <p:cNvSpPr/>
            <p:nvPr/>
          </p:nvSpPr>
          <p:spPr>
            <a:xfrm>
              <a:off x="108973" y="144684"/>
              <a:ext cx="383072" cy="379415"/>
            </a:xfrm>
            <a:custGeom>
              <a:avLst/>
              <a:gdLst>
                <a:gd name="connsiteX0" fmla="*/ 292505 w 383072"/>
                <a:gd name="connsiteY0" fmla="*/ 30956 h 379415"/>
                <a:gd name="connsiteX1" fmla="*/ 191254 w 383072"/>
                <a:gd name="connsiteY1" fmla="*/ 0 h 379415"/>
                <a:gd name="connsiteX2" fmla="*/ 5612 w 383072"/>
                <a:gd name="connsiteY2" fmla="*/ 155639 h 379415"/>
                <a:gd name="connsiteX3" fmla="*/ 130389 w 383072"/>
                <a:gd name="connsiteY3" fmla="*/ 370332 h 379415"/>
                <a:gd name="connsiteX4" fmla="*/ 374706 w 383072"/>
                <a:gd name="connsiteY4" fmla="*/ 255080 h 379415"/>
                <a:gd name="connsiteX5" fmla="*/ 292505 w 383072"/>
                <a:gd name="connsiteY5" fmla="*/ 30956 h 379415"/>
                <a:gd name="connsiteX6" fmla="*/ 191349 w 383072"/>
                <a:gd name="connsiteY6" fmla="*/ 369380 h 379415"/>
                <a:gd name="connsiteX7" fmla="*/ 11898 w 383072"/>
                <a:gd name="connsiteY7" fmla="*/ 174403 h 379415"/>
                <a:gd name="connsiteX8" fmla="*/ 191349 w 383072"/>
                <a:gd name="connsiteY8" fmla="*/ 9715 h 379415"/>
                <a:gd name="connsiteX9" fmla="*/ 370800 w 383072"/>
                <a:gd name="connsiteY9" fmla="*/ 174403 h 379415"/>
                <a:gd name="connsiteX10" fmla="*/ 191349 w 383072"/>
                <a:gd name="connsiteY10" fmla="*/ 369380 h 3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072" h="379415">
                  <a:moveTo>
                    <a:pt x="292505" y="30956"/>
                  </a:moveTo>
                  <a:cubicBezTo>
                    <a:pt x="262882" y="10192"/>
                    <a:pt x="227068" y="572"/>
                    <a:pt x="191254" y="0"/>
                  </a:cubicBezTo>
                  <a:cubicBezTo>
                    <a:pt x="99433" y="1524"/>
                    <a:pt x="27424" y="68485"/>
                    <a:pt x="5612" y="155639"/>
                  </a:cubicBezTo>
                  <a:cubicBezTo>
                    <a:pt x="-18486" y="252032"/>
                    <a:pt x="37235" y="341090"/>
                    <a:pt x="130389" y="370332"/>
                  </a:cubicBezTo>
                  <a:cubicBezTo>
                    <a:pt x="226497" y="400526"/>
                    <a:pt x="342511" y="353759"/>
                    <a:pt x="374706" y="255080"/>
                  </a:cubicBezTo>
                  <a:cubicBezTo>
                    <a:pt x="401566" y="173069"/>
                    <a:pt x="360990" y="78962"/>
                    <a:pt x="292505" y="30956"/>
                  </a:cubicBezTo>
                  <a:close/>
                  <a:moveTo>
                    <a:pt x="191349" y="369380"/>
                  </a:moveTo>
                  <a:cubicBezTo>
                    <a:pt x="82955" y="371094"/>
                    <a:pt x="-3056" y="282512"/>
                    <a:pt x="11898" y="174403"/>
                  </a:cubicBezTo>
                  <a:cubicBezTo>
                    <a:pt x="24281" y="84392"/>
                    <a:pt x="99624" y="11240"/>
                    <a:pt x="191349" y="9715"/>
                  </a:cubicBezTo>
                  <a:cubicBezTo>
                    <a:pt x="284980" y="11335"/>
                    <a:pt x="355846" y="84582"/>
                    <a:pt x="370800" y="174403"/>
                  </a:cubicBezTo>
                  <a:cubicBezTo>
                    <a:pt x="389088" y="284798"/>
                    <a:pt x="296982" y="367760"/>
                    <a:pt x="191349" y="36938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1E3124B-FD72-A530-B928-E5CD3F55F18D}"/>
                </a:ext>
              </a:extLst>
            </p:cNvPr>
            <p:cNvSpPr/>
            <p:nvPr/>
          </p:nvSpPr>
          <p:spPr>
            <a:xfrm>
              <a:off x="209621" y="241236"/>
              <a:ext cx="186036" cy="186173"/>
            </a:xfrm>
            <a:custGeom>
              <a:avLst/>
              <a:gdLst>
                <a:gd name="connsiteX0" fmla="*/ 178713 w 186036"/>
                <a:gd name="connsiteY0" fmla="*/ 698 h 186173"/>
                <a:gd name="connsiteX1" fmla="*/ 14502 w 186036"/>
                <a:gd name="connsiteY1" fmla="*/ 7556 h 186173"/>
                <a:gd name="connsiteX2" fmla="*/ 8692 w 186036"/>
                <a:gd name="connsiteY2" fmla="*/ 7842 h 186173"/>
                <a:gd name="connsiteX3" fmla="*/ 8215 w 186036"/>
                <a:gd name="connsiteY3" fmla="*/ 8223 h 186173"/>
                <a:gd name="connsiteX4" fmla="*/ 7834 w 186036"/>
                <a:gd name="connsiteY4" fmla="*/ 8699 h 186173"/>
                <a:gd name="connsiteX5" fmla="*/ 7549 w 186036"/>
                <a:gd name="connsiteY5" fmla="*/ 14605 h 186173"/>
                <a:gd name="connsiteX6" fmla="*/ 691 w 186036"/>
                <a:gd name="connsiteY6" fmla="*/ 178816 h 186173"/>
                <a:gd name="connsiteX7" fmla="*/ 7358 w 186036"/>
                <a:gd name="connsiteY7" fmla="*/ 185483 h 186173"/>
                <a:gd name="connsiteX8" fmla="*/ 172141 w 186036"/>
                <a:gd name="connsiteY8" fmla="*/ 178911 h 186173"/>
                <a:gd name="connsiteX9" fmla="*/ 178808 w 186036"/>
                <a:gd name="connsiteY9" fmla="*/ 172243 h 186173"/>
                <a:gd name="connsiteX10" fmla="*/ 185380 w 186036"/>
                <a:gd name="connsiteY10" fmla="*/ 7461 h 186173"/>
                <a:gd name="connsiteX11" fmla="*/ 178713 w 186036"/>
                <a:gd name="connsiteY11" fmla="*/ 698 h 18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036" h="186173">
                  <a:moveTo>
                    <a:pt x="178713" y="698"/>
                  </a:moveTo>
                  <a:cubicBezTo>
                    <a:pt x="130516" y="30607"/>
                    <a:pt x="65461" y="31464"/>
                    <a:pt x="14502" y="7556"/>
                  </a:cubicBezTo>
                  <a:cubicBezTo>
                    <a:pt x="12787" y="5937"/>
                    <a:pt x="10406" y="6413"/>
                    <a:pt x="8692" y="7842"/>
                  </a:cubicBezTo>
                  <a:cubicBezTo>
                    <a:pt x="8501" y="7937"/>
                    <a:pt x="8406" y="8128"/>
                    <a:pt x="8215" y="8223"/>
                  </a:cubicBezTo>
                  <a:cubicBezTo>
                    <a:pt x="8120" y="8413"/>
                    <a:pt x="7930" y="8509"/>
                    <a:pt x="7834" y="8699"/>
                  </a:cubicBezTo>
                  <a:cubicBezTo>
                    <a:pt x="6406" y="10414"/>
                    <a:pt x="5929" y="12890"/>
                    <a:pt x="7549" y="14605"/>
                  </a:cubicBezTo>
                  <a:cubicBezTo>
                    <a:pt x="31456" y="65468"/>
                    <a:pt x="30599" y="130524"/>
                    <a:pt x="691" y="178816"/>
                  </a:cubicBezTo>
                  <a:cubicBezTo>
                    <a:pt x="-1881" y="182911"/>
                    <a:pt x="3262" y="188055"/>
                    <a:pt x="7358" y="185483"/>
                  </a:cubicBezTo>
                  <a:cubicBezTo>
                    <a:pt x="55840" y="155384"/>
                    <a:pt x="121182" y="154717"/>
                    <a:pt x="172141" y="178911"/>
                  </a:cubicBezTo>
                  <a:cubicBezTo>
                    <a:pt x="176617" y="181102"/>
                    <a:pt x="180904" y="176720"/>
                    <a:pt x="178808" y="172243"/>
                  </a:cubicBezTo>
                  <a:cubicBezTo>
                    <a:pt x="154615" y="121285"/>
                    <a:pt x="155281" y="55848"/>
                    <a:pt x="185380" y="7461"/>
                  </a:cubicBezTo>
                  <a:cubicBezTo>
                    <a:pt x="187857" y="3175"/>
                    <a:pt x="182809" y="-1874"/>
                    <a:pt x="178713" y="698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04" name="组合 803">
            <a:extLst>
              <a:ext uri="{FF2B5EF4-FFF2-40B4-BE49-F238E27FC236}">
                <a16:creationId xmlns:a16="http://schemas.microsoft.com/office/drawing/2014/main" id="{82864F33-36CB-1B2E-303F-48047DECF977}"/>
              </a:ext>
            </a:extLst>
          </p:cNvPr>
          <p:cNvGrpSpPr/>
          <p:nvPr/>
        </p:nvGrpSpPr>
        <p:grpSpPr>
          <a:xfrm>
            <a:off x="3064545" y="243486"/>
            <a:ext cx="6070583" cy="538054"/>
            <a:chOff x="3356221" y="-1013683"/>
            <a:chExt cx="6070583" cy="538054"/>
          </a:xfrm>
          <a:gradFill flip="none" rotWithShape="1">
            <a:gsLst>
              <a:gs pos="0">
                <a:srgbClr val="FF0000">
                  <a:alpha val="19000"/>
                </a:srgbClr>
              </a:gs>
              <a:gs pos="100000">
                <a:srgbClr val="FF0000">
                  <a:alpha val="0"/>
                </a:srgbClr>
              </a:gs>
            </a:gsLst>
            <a:lin ang="16200000" scaled="1"/>
            <a:tileRect/>
          </a:gradFill>
        </p:grpSpPr>
        <p:sp>
          <p:nvSpPr>
            <p:cNvPr id="637" name="任意多边形 129">
              <a:extLst>
                <a:ext uri="{FF2B5EF4-FFF2-40B4-BE49-F238E27FC236}">
                  <a16:creationId xmlns:a16="http://schemas.microsoft.com/office/drawing/2014/main" id="{75EB0EC7-A10F-F134-6BB9-996C1274E2EC}"/>
                </a:ext>
              </a:extLst>
            </p:cNvPr>
            <p:cNvSpPr/>
            <p:nvPr/>
          </p:nvSpPr>
          <p:spPr>
            <a:xfrm rot="10800000">
              <a:off x="8734702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8" name="任意多边形 137">
              <a:extLst>
                <a:ext uri="{FF2B5EF4-FFF2-40B4-BE49-F238E27FC236}">
                  <a16:creationId xmlns:a16="http://schemas.microsoft.com/office/drawing/2014/main" id="{801288C8-12D2-B259-8A76-DE24D375E8E3}"/>
                </a:ext>
              </a:extLst>
            </p:cNvPr>
            <p:cNvSpPr/>
            <p:nvPr/>
          </p:nvSpPr>
          <p:spPr>
            <a:xfrm rot="10800000">
              <a:off x="7966347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9" name="任意多边形 138">
              <a:extLst>
                <a:ext uri="{FF2B5EF4-FFF2-40B4-BE49-F238E27FC236}">
                  <a16:creationId xmlns:a16="http://schemas.microsoft.com/office/drawing/2014/main" id="{D09A4196-AA84-5880-87E4-E48452C5B189}"/>
                </a:ext>
              </a:extLst>
            </p:cNvPr>
            <p:cNvSpPr/>
            <p:nvPr/>
          </p:nvSpPr>
          <p:spPr>
            <a:xfrm rot="10800000">
              <a:off x="7197993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0" name="任意多边形 139">
              <a:extLst>
                <a:ext uri="{FF2B5EF4-FFF2-40B4-BE49-F238E27FC236}">
                  <a16:creationId xmlns:a16="http://schemas.microsoft.com/office/drawing/2014/main" id="{3ABE0885-1C95-34D8-C237-27A4C4CE7CFE}"/>
                </a:ext>
              </a:extLst>
            </p:cNvPr>
            <p:cNvSpPr/>
            <p:nvPr/>
          </p:nvSpPr>
          <p:spPr>
            <a:xfrm rot="10800000">
              <a:off x="6429639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1" name="任意多边形 140">
              <a:extLst>
                <a:ext uri="{FF2B5EF4-FFF2-40B4-BE49-F238E27FC236}">
                  <a16:creationId xmlns:a16="http://schemas.microsoft.com/office/drawing/2014/main" id="{A12FB191-25DA-03A9-9437-3830288F2F13}"/>
                </a:ext>
              </a:extLst>
            </p:cNvPr>
            <p:cNvSpPr/>
            <p:nvPr/>
          </p:nvSpPr>
          <p:spPr>
            <a:xfrm rot="10800000">
              <a:off x="5661284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2" name="任意多边形 141">
              <a:extLst>
                <a:ext uri="{FF2B5EF4-FFF2-40B4-BE49-F238E27FC236}">
                  <a16:creationId xmlns:a16="http://schemas.microsoft.com/office/drawing/2014/main" id="{58187510-14DB-DD7F-42AB-39C716A4C8B5}"/>
                </a:ext>
              </a:extLst>
            </p:cNvPr>
            <p:cNvSpPr/>
            <p:nvPr/>
          </p:nvSpPr>
          <p:spPr>
            <a:xfrm rot="10800000">
              <a:off x="4892930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3" name="任意多边形 142">
              <a:extLst>
                <a:ext uri="{FF2B5EF4-FFF2-40B4-BE49-F238E27FC236}">
                  <a16:creationId xmlns:a16="http://schemas.microsoft.com/office/drawing/2014/main" id="{D3775CD9-2100-E5F7-DC49-1CC8B870FE76}"/>
                </a:ext>
              </a:extLst>
            </p:cNvPr>
            <p:cNvSpPr/>
            <p:nvPr/>
          </p:nvSpPr>
          <p:spPr>
            <a:xfrm rot="10800000">
              <a:off x="4124576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4" name="任意多边形 143">
              <a:extLst>
                <a:ext uri="{FF2B5EF4-FFF2-40B4-BE49-F238E27FC236}">
                  <a16:creationId xmlns:a16="http://schemas.microsoft.com/office/drawing/2014/main" id="{FAD4914D-A7A1-23F1-9606-8B9568F99743}"/>
                </a:ext>
              </a:extLst>
            </p:cNvPr>
            <p:cNvSpPr/>
            <p:nvPr/>
          </p:nvSpPr>
          <p:spPr>
            <a:xfrm rot="10800000">
              <a:off x="3356221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6" name="任意多边形 145">
              <a:extLst>
                <a:ext uri="{FF2B5EF4-FFF2-40B4-BE49-F238E27FC236}">
                  <a16:creationId xmlns:a16="http://schemas.microsoft.com/office/drawing/2014/main" id="{304055ED-FD85-F3A5-0BAF-C04A5C1486F9}"/>
                </a:ext>
              </a:extLst>
            </p:cNvPr>
            <p:cNvSpPr/>
            <p:nvPr/>
          </p:nvSpPr>
          <p:spPr>
            <a:xfrm rot="10800000">
              <a:off x="8445831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7" name="任意多边形 146">
              <a:extLst>
                <a:ext uri="{FF2B5EF4-FFF2-40B4-BE49-F238E27FC236}">
                  <a16:creationId xmlns:a16="http://schemas.microsoft.com/office/drawing/2014/main" id="{D583F664-990F-3C5F-CBED-77537EC195FE}"/>
                </a:ext>
              </a:extLst>
            </p:cNvPr>
            <p:cNvSpPr/>
            <p:nvPr/>
          </p:nvSpPr>
          <p:spPr>
            <a:xfrm rot="10800000">
              <a:off x="7677476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8" name="任意多边形 147">
              <a:extLst>
                <a:ext uri="{FF2B5EF4-FFF2-40B4-BE49-F238E27FC236}">
                  <a16:creationId xmlns:a16="http://schemas.microsoft.com/office/drawing/2014/main" id="{43ADCE9D-B992-28F0-7823-B2BFF0A1B7BF}"/>
                </a:ext>
              </a:extLst>
            </p:cNvPr>
            <p:cNvSpPr/>
            <p:nvPr/>
          </p:nvSpPr>
          <p:spPr>
            <a:xfrm rot="10800000">
              <a:off x="6909122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9" name="任意多边形 148">
              <a:extLst>
                <a:ext uri="{FF2B5EF4-FFF2-40B4-BE49-F238E27FC236}">
                  <a16:creationId xmlns:a16="http://schemas.microsoft.com/office/drawing/2014/main" id="{3435DB39-A7D6-3ED9-6EB8-FE327E54A55A}"/>
                </a:ext>
              </a:extLst>
            </p:cNvPr>
            <p:cNvSpPr/>
            <p:nvPr/>
          </p:nvSpPr>
          <p:spPr>
            <a:xfrm rot="10800000">
              <a:off x="6140768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0" name="任意多边形 149">
              <a:extLst>
                <a:ext uri="{FF2B5EF4-FFF2-40B4-BE49-F238E27FC236}">
                  <a16:creationId xmlns:a16="http://schemas.microsoft.com/office/drawing/2014/main" id="{C06AEEA6-A9D1-5507-0A84-454BB2653038}"/>
                </a:ext>
              </a:extLst>
            </p:cNvPr>
            <p:cNvSpPr/>
            <p:nvPr/>
          </p:nvSpPr>
          <p:spPr>
            <a:xfrm rot="10800000">
              <a:off x="5372413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1" name="任意多边形 150">
              <a:extLst>
                <a:ext uri="{FF2B5EF4-FFF2-40B4-BE49-F238E27FC236}">
                  <a16:creationId xmlns:a16="http://schemas.microsoft.com/office/drawing/2014/main" id="{49E50248-D858-FFE4-03F6-C18F2F7AF108}"/>
                </a:ext>
              </a:extLst>
            </p:cNvPr>
            <p:cNvSpPr/>
            <p:nvPr/>
          </p:nvSpPr>
          <p:spPr>
            <a:xfrm rot="10800000">
              <a:off x="4604059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2" name="任意多边形 151">
              <a:extLst>
                <a:ext uri="{FF2B5EF4-FFF2-40B4-BE49-F238E27FC236}">
                  <a16:creationId xmlns:a16="http://schemas.microsoft.com/office/drawing/2014/main" id="{73DF7E05-98EE-8D54-691D-F2825DD4B184}"/>
                </a:ext>
              </a:extLst>
            </p:cNvPr>
            <p:cNvSpPr/>
            <p:nvPr/>
          </p:nvSpPr>
          <p:spPr>
            <a:xfrm rot="10800000">
              <a:off x="3835704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5" name="任意多边形 154">
              <a:extLst>
                <a:ext uri="{FF2B5EF4-FFF2-40B4-BE49-F238E27FC236}">
                  <a16:creationId xmlns:a16="http://schemas.microsoft.com/office/drawing/2014/main" id="{7E6DB208-BEE9-C696-6E90-A3D7C43D9655}"/>
                </a:ext>
              </a:extLst>
            </p:cNvPr>
            <p:cNvSpPr/>
            <p:nvPr/>
          </p:nvSpPr>
          <p:spPr>
            <a:xfrm rot="10800000">
              <a:off x="8152458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6" name="任意多边形 155">
              <a:extLst>
                <a:ext uri="{FF2B5EF4-FFF2-40B4-BE49-F238E27FC236}">
                  <a16:creationId xmlns:a16="http://schemas.microsoft.com/office/drawing/2014/main" id="{A61CE06A-42BC-9976-B823-5D954922FB87}"/>
                </a:ext>
              </a:extLst>
            </p:cNvPr>
            <p:cNvSpPr/>
            <p:nvPr/>
          </p:nvSpPr>
          <p:spPr>
            <a:xfrm rot="10800000">
              <a:off x="7384172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7" name="任意多边形 156">
              <a:extLst>
                <a:ext uri="{FF2B5EF4-FFF2-40B4-BE49-F238E27FC236}">
                  <a16:creationId xmlns:a16="http://schemas.microsoft.com/office/drawing/2014/main" id="{7C3A5E13-505D-4D8C-D65E-90DB4E984856}"/>
                </a:ext>
              </a:extLst>
            </p:cNvPr>
            <p:cNvSpPr/>
            <p:nvPr/>
          </p:nvSpPr>
          <p:spPr>
            <a:xfrm rot="10800000">
              <a:off x="6615886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8" name="任意多边形 157">
              <a:extLst>
                <a:ext uri="{FF2B5EF4-FFF2-40B4-BE49-F238E27FC236}">
                  <a16:creationId xmlns:a16="http://schemas.microsoft.com/office/drawing/2014/main" id="{129637FF-280B-6978-3C82-F06F21371C37}"/>
                </a:ext>
              </a:extLst>
            </p:cNvPr>
            <p:cNvSpPr/>
            <p:nvPr/>
          </p:nvSpPr>
          <p:spPr>
            <a:xfrm rot="10800000">
              <a:off x="5847601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9" name="任意多边形 158">
              <a:extLst>
                <a:ext uri="{FF2B5EF4-FFF2-40B4-BE49-F238E27FC236}">
                  <a16:creationId xmlns:a16="http://schemas.microsoft.com/office/drawing/2014/main" id="{C23B51DE-21D6-DD91-227F-53B01A8DA4E5}"/>
                </a:ext>
              </a:extLst>
            </p:cNvPr>
            <p:cNvSpPr/>
            <p:nvPr/>
          </p:nvSpPr>
          <p:spPr>
            <a:xfrm rot="10800000">
              <a:off x="5079315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00" name="任意多边形 159">
              <a:extLst>
                <a:ext uri="{FF2B5EF4-FFF2-40B4-BE49-F238E27FC236}">
                  <a16:creationId xmlns:a16="http://schemas.microsoft.com/office/drawing/2014/main" id="{28D4B951-46E1-CE95-94EA-EC055F993BF9}"/>
                </a:ext>
              </a:extLst>
            </p:cNvPr>
            <p:cNvSpPr/>
            <p:nvPr/>
          </p:nvSpPr>
          <p:spPr>
            <a:xfrm rot="10800000">
              <a:off x="4311029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805" name="组合 804">
            <a:extLst>
              <a:ext uri="{FF2B5EF4-FFF2-40B4-BE49-F238E27FC236}">
                <a16:creationId xmlns:a16="http://schemas.microsoft.com/office/drawing/2014/main" id="{1AFB83AF-A381-FF78-D7CB-7C7AA5E2DB7A}"/>
              </a:ext>
            </a:extLst>
          </p:cNvPr>
          <p:cNvGrpSpPr/>
          <p:nvPr/>
        </p:nvGrpSpPr>
        <p:grpSpPr>
          <a:xfrm>
            <a:off x="9070343" y="188914"/>
            <a:ext cx="986489" cy="2122263"/>
            <a:chOff x="2164547" y="188914"/>
            <a:chExt cx="684299" cy="1472153"/>
          </a:xfrm>
        </p:grpSpPr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AD4D152D-98DD-FC92-4A4C-67DC6282ED3F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9995530-28A4-C3FF-19B1-FFC5A33FE94B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68D63952-53FE-B7AD-95B8-ADFE4ED371DF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0ED5B66D-C3C8-0F50-DFFC-1274C7B2DA2A}"/>
              </a:ext>
            </a:extLst>
          </p:cNvPr>
          <p:cNvSpPr txBox="1"/>
          <p:nvPr/>
        </p:nvSpPr>
        <p:spPr>
          <a:xfrm>
            <a:off x="5714828" y="2559869"/>
            <a:ext cx="738664" cy="178510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>
            <a:defPPr>
              <a:defRPr lang="zh-CN"/>
            </a:defPPr>
            <a:lvl1pPr>
              <a:defRPr sz="3600" spc="-300">
                <a:gradFill flip="none" rotWithShape="1">
                  <a:gsLst>
                    <a:gs pos="0">
                      <a:srgbClr val="FF0000"/>
                    </a:gs>
                    <a:gs pos="100000">
                      <a:srgbClr val="C9121D"/>
                    </a:gs>
                  </a:gsLst>
                  <a:lin ang="0" scaled="1"/>
                  <a:tileRect/>
                </a:gradFill>
                <a:latin typeface="HarmonyOS Sans SC Light" panose="00000400000000000000" pitchFamily="2" charset="-122"/>
                <a:ea typeface="楷体" panose="02010609060101010101" pitchFamily="49" charset="-122"/>
              </a:defRPr>
            </a:lvl1pPr>
          </a:lstStyle>
          <a:p>
            <a:r>
              <a:rPr lang="zh-CN" altLang="en-US" dirty="0">
                <a:sym typeface="HarmonyOS Sans SC Light" panose="00000400000000000000" pitchFamily="2" charset="-122"/>
              </a:rPr>
              <a:t>节令食品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09A4738-DC39-95EE-48A3-4F64E635930F}"/>
              </a:ext>
            </a:extLst>
          </p:cNvPr>
          <p:cNvGrpSpPr/>
          <p:nvPr/>
        </p:nvGrpSpPr>
        <p:grpSpPr>
          <a:xfrm>
            <a:off x="5823677" y="1207611"/>
            <a:ext cx="484056" cy="907473"/>
            <a:chOff x="8426567" y="2224585"/>
            <a:chExt cx="484056" cy="907473"/>
          </a:xfrm>
        </p:grpSpPr>
        <p:sp>
          <p:nvSpPr>
            <p:cNvPr id="2" name="矩形: 圆角 1">
              <a:extLst>
                <a:ext uri="{FF2B5EF4-FFF2-40B4-BE49-F238E27FC236}">
                  <a16:creationId xmlns:a16="http://schemas.microsoft.com/office/drawing/2014/main" id="{9318FD6F-1ACB-CDAE-B93C-85A3A999E506}"/>
                </a:ext>
              </a:extLst>
            </p:cNvPr>
            <p:cNvSpPr/>
            <p:nvPr/>
          </p:nvSpPr>
          <p:spPr>
            <a:xfrm>
              <a:off x="8426567" y="2224585"/>
              <a:ext cx="484056" cy="90747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EDDB6C71-8B84-090F-A869-A1F72A7F9712}"/>
                </a:ext>
              </a:extLst>
            </p:cNvPr>
            <p:cNvSpPr txBox="1"/>
            <p:nvPr/>
          </p:nvSpPr>
          <p:spPr>
            <a:xfrm>
              <a:off x="8447649" y="2273960"/>
              <a:ext cx="461665" cy="784830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</a:rPr>
                <a:t>第四章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317035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D2D318B9-7AE3-E28A-14DC-8E159AE4EFB4}"/>
              </a:ext>
            </a:extLst>
          </p:cNvPr>
          <p:cNvSpPr txBox="1"/>
          <p:nvPr/>
        </p:nvSpPr>
        <p:spPr>
          <a:xfrm>
            <a:off x="5285521" y="322235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节令食品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BC6EFCD7-2274-46C6-3F5A-45D0A10038EC}"/>
              </a:ext>
            </a:extLst>
          </p:cNvPr>
          <p:cNvGrpSpPr/>
          <p:nvPr/>
        </p:nvGrpSpPr>
        <p:grpSpPr>
          <a:xfrm>
            <a:off x="1738849" y="1462374"/>
            <a:ext cx="1697347" cy="4084546"/>
            <a:chOff x="527492" y="3685281"/>
            <a:chExt cx="1697347" cy="4084546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779CA6A0-7A0A-435A-8A21-93650F217F96}"/>
                </a:ext>
              </a:extLst>
            </p:cNvPr>
            <p:cNvSpPr/>
            <p:nvPr/>
          </p:nvSpPr>
          <p:spPr>
            <a:xfrm>
              <a:off x="661037" y="3685281"/>
              <a:ext cx="1454244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800" spc="-3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腊八粥</a:t>
              </a: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BDD55E1E-9DB7-C34A-FAD6-A977CB865607}"/>
                </a:ext>
              </a:extLst>
            </p:cNvPr>
            <p:cNvSpPr/>
            <p:nvPr/>
          </p:nvSpPr>
          <p:spPr>
            <a:xfrm>
              <a:off x="527492" y="6077056"/>
              <a:ext cx="1697347" cy="1692771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庆祝丰收</a:t>
              </a:r>
              <a:r>
                <a:rPr lang="en-US" altLang="zh-CN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.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又称“大家饭”，</a:t>
              </a:r>
              <a:endParaRPr lang="en-US" altLang="zh-CN" sz="16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是纪念民族英雄岳飞的一种节日食俗。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5C795022-F020-3010-4C4B-5C4AC33D8943}"/>
              </a:ext>
            </a:extLst>
          </p:cNvPr>
          <p:cNvGrpSpPr/>
          <p:nvPr/>
        </p:nvGrpSpPr>
        <p:grpSpPr>
          <a:xfrm>
            <a:off x="3782976" y="1441517"/>
            <a:ext cx="1404206" cy="4423167"/>
            <a:chOff x="3665816" y="1441517"/>
            <a:chExt cx="1404206" cy="4423167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B28DD210-9C89-58ED-F297-8C8007614900}"/>
                </a:ext>
              </a:extLst>
            </p:cNvPr>
            <p:cNvSpPr/>
            <p:nvPr/>
          </p:nvSpPr>
          <p:spPr>
            <a:xfrm>
              <a:off x="3787780" y="1441517"/>
              <a:ext cx="1031051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800" spc="-3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年糕</a:t>
              </a:r>
            </a:p>
          </p:txBody>
        </p:sp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352875F4-8526-C81F-5AFF-293EAB2EFE83}"/>
                </a:ext>
              </a:extLst>
            </p:cNvPr>
            <p:cNvSpPr/>
            <p:nvPr/>
          </p:nvSpPr>
          <p:spPr>
            <a:xfrm>
              <a:off x="3665816" y="3883821"/>
              <a:ext cx="1404206" cy="1980863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又称“年年糕”，与“年年高”谐音，寓意着人们的工作和生活一年比一年提高。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CBF4BBF9-E368-F265-1CA1-90D30599B553}"/>
              </a:ext>
            </a:extLst>
          </p:cNvPr>
          <p:cNvGrpSpPr/>
          <p:nvPr/>
        </p:nvGrpSpPr>
        <p:grpSpPr>
          <a:xfrm>
            <a:off x="5437084" y="1420572"/>
            <a:ext cx="1503925" cy="4094353"/>
            <a:chOff x="5437084" y="1420572"/>
            <a:chExt cx="1503925" cy="4094353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16920821-E653-8705-408F-6DC655A3D91A}"/>
                </a:ext>
              </a:extLst>
            </p:cNvPr>
            <p:cNvSpPr/>
            <p:nvPr/>
          </p:nvSpPr>
          <p:spPr>
            <a:xfrm>
              <a:off x="5606508" y="1420572"/>
              <a:ext cx="1031051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800" spc="-3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饺子</a:t>
              </a: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6B1E71E7-EDA1-EA87-5766-8D06C3ABCAED}"/>
                </a:ext>
              </a:extLst>
            </p:cNvPr>
            <p:cNvSpPr/>
            <p:nvPr/>
          </p:nvSpPr>
          <p:spPr>
            <a:xfrm>
              <a:off x="5437084" y="3854149"/>
              <a:ext cx="1503925" cy="166077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又称水饺，是中国北方民间的主食和地方小吃，也是年节食品。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D209E811-388E-78F7-96D4-B0113DF1224C}"/>
              </a:ext>
            </a:extLst>
          </p:cNvPr>
          <p:cNvGrpSpPr/>
          <p:nvPr/>
        </p:nvGrpSpPr>
        <p:grpSpPr>
          <a:xfrm>
            <a:off x="7165188" y="1456836"/>
            <a:ext cx="1440718" cy="4378176"/>
            <a:chOff x="7165188" y="1456836"/>
            <a:chExt cx="1440718" cy="4378176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7BE93F20-B86D-90FB-4A4A-CEB37B06CE7E}"/>
                </a:ext>
              </a:extLst>
            </p:cNvPr>
            <p:cNvSpPr/>
            <p:nvPr/>
          </p:nvSpPr>
          <p:spPr>
            <a:xfrm>
              <a:off x="7320050" y="1456836"/>
              <a:ext cx="1031051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800" spc="-3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元宵</a:t>
              </a:r>
            </a:p>
          </p:txBody>
        </p:sp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C4375A07-2F0B-AF65-C536-C0DAFC08257A}"/>
                </a:ext>
              </a:extLst>
            </p:cNvPr>
            <p:cNvSpPr/>
            <p:nvPr/>
          </p:nvSpPr>
          <p:spPr>
            <a:xfrm>
              <a:off x="7165188" y="3854149"/>
              <a:ext cx="1440718" cy="1980863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北方“滚”元宵，南方“包”汤圆，这是两种做法和口感都均为不同的食品。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2FDBFCBF-CA1C-5937-E7C5-DC791561001E}"/>
              </a:ext>
            </a:extLst>
          </p:cNvPr>
          <p:cNvGrpSpPr/>
          <p:nvPr/>
        </p:nvGrpSpPr>
        <p:grpSpPr>
          <a:xfrm>
            <a:off x="8949584" y="1456844"/>
            <a:ext cx="1697347" cy="3479573"/>
            <a:chOff x="8949584" y="1456844"/>
            <a:chExt cx="1697347" cy="3479573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7DE7503B-C549-6BFF-972F-A93FC6263D2D}"/>
                </a:ext>
              </a:extLst>
            </p:cNvPr>
            <p:cNvSpPr/>
            <p:nvPr/>
          </p:nvSpPr>
          <p:spPr>
            <a:xfrm>
              <a:off x="9043778" y="1456844"/>
              <a:ext cx="1031051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800" spc="-3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春卷</a:t>
              </a:r>
            </a:p>
          </p:txBody>
        </p:sp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433FC0D9-C1A9-1DD4-5BFA-FA06A8F0C685}"/>
                </a:ext>
              </a:extLst>
            </p:cNvPr>
            <p:cNvSpPr/>
            <p:nvPr/>
          </p:nvSpPr>
          <p:spPr>
            <a:xfrm>
              <a:off x="8949584" y="3883821"/>
              <a:ext cx="1697347" cy="105259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又称春饼、春盘、薄饼。表示迎接新春的意思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7731FE01-DCF8-D317-C910-262DB863F2A6}"/>
              </a:ext>
            </a:extLst>
          </p:cNvPr>
          <p:cNvGrpSpPr/>
          <p:nvPr/>
        </p:nvGrpSpPr>
        <p:grpSpPr>
          <a:xfrm rot="16200000">
            <a:off x="1683648" y="3323552"/>
            <a:ext cx="3733138" cy="236958"/>
            <a:chOff x="1907379" y="3367363"/>
            <a:chExt cx="6485032" cy="411633"/>
          </a:xfrm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826479A-52BC-8909-4530-4F593DCD45AC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id="{D0492306-717D-B221-C775-1AF6CD4F45AE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0252F0A7-2A42-DA96-E6EA-B37793A545D9}"/>
              </a:ext>
            </a:extLst>
          </p:cNvPr>
          <p:cNvCxnSpPr>
            <a:cxnSpLocks/>
          </p:cNvCxnSpPr>
          <p:nvPr/>
        </p:nvCxnSpPr>
        <p:spPr>
          <a:xfrm>
            <a:off x="1292926" y="2016320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>
            <a:extLst>
              <a:ext uri="{FF2B5EF4-FFF2-40B4-BE49-F238E27FC236}">
                <a16:creationId xmlns:a16="http://schemas.microsoft.com/office/drawing/2014/main" id="{9ACF23D1-0A92-C2A8-9AF6-CE6AE632F313}"/>
              </a:ext>
            </a:extLst>
          </p:cNvPr>
          <p:cNvCxnSpPr>
            <a:cxnSpLocks/>
          </p:cNvCxnSpPr>
          <p:nvPr/>
        </p:nvCxnSpPr>
        <p:spPr>
          <a:xfrm>
            <a:off x="1292926" y="3781620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" name="组合 92">
            <a:extLst>
              <a:ext uri="{FF2B5EF4-FFF2-40B4-BE49-F238E27FC236}">
                <a16:creationId xmlns:a16="http://schemas.microsoft.com/office/drawing/2014/main" id="{F9603784-5928-14FA-8F41-D5AF92EFFD8C}"/>
              </a:ext>
            </a:extLst>
          </p:cNvPr>
          <p:cNvGrpSpPr/>
          <p:nvPr/>
        </p:nvGrpSpPr>
        <p:grpSpPr>
          <a:xfrm rot="16200000">
            <a:off x="3375766" y="3323552"/>
            <a:ext cx="3733138" cy="236958"/>
            <a:chOff x="1907379" y="3367363"/>
            <a:chExt cx="6485032" cy="411633"/>
          </a:xfrm>
        </p:grpSpPr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86E2B0FC-FD72-9788-9B66-A8B245D57816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95" name="直接连接符 94">
              <a:extLst>
                <a:ext uri="{FF2B5EF4-FFF2-40B4-BE49-F238E27FC236}">
                  <a16:creationId xmlns:a16="http://schemas.microsoft.com/office/drawing/2014/main" id="{7D0B285C-FE2F-E78B-93DE-CC0BCAE704D8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8D3CCE45-A779-A3B6-7C3D-37C69F895961}"/>
              </a:ext>
            </a:extLst>
          </p:cNvPr>
          <p:cNvGrpSpPr/>
          <p:nvPr/>
        </p:nvGrpSpPr>
        <p:grpSpPr>
          <a:xfrm rot="16200000">
            <a:off x="5067884" y="3323552"/>
            <a:ext cx="3733138" cy="236958"/>
            <a:chOff x="1907379" y="3367363"/>
            <a:chExt cx="6485032" cy="411633"/>
          </a:xfrm>
        </p:grpSpPr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7CC43AA8-B1C0-374F-A2BA-7EEFDC39959C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98" name="直接连接符 97">
              <a:extLst>
                <a:ext uri="{FF2B5EF4-FFF2-40B4-BE49-F238E27FC236}">
                  <a16:creationId xmlns:a16="http://schemas.microsoft.com/office/drawing/2014/main" id="{4DE16AAB-167E-61B0-7B63-6B461CBB3E55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FC673C7F-8515-5974-F40B-14EFCE0E1495}"/>
              </a:ext>
            </a:extLst>
          </p:cNvPr>
          <p:cNvGrpSpPr/>
          <p:nvPr/>
        </p:nvGrpSpPr>
        <p:grpSpPr>
          <a:xfrm rot="16200000">
            <a:off x="6760002" y="3323552"/>
            <a:ext cx="3733138" cy="236958"/>
            <a:chOff x="1907379" y="3367363"/>
            <a:chExt cx="6485032" cy="411633"/>
          </a:xfrm>
        </p:grpSpPr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AC3BD8F2-065B-D8FF-42B7-C7EF73FB74A4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101" name="直接连接符 100">
              <a:extLst>
                <a:ext uri="{FF2B5EF4-FFF2-40B4-BE49-F238E27FC236}">
                  <a16:creationId xmlns:a16="http://schemas.microsoft.com/office/drawing/2014/main" id="{8C3CDC20-F606-49C7-EA8F-90810D1A657C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矩形 102">
            <a:extLst>
              <a:ext uri="{FF2B5EF4-FFF2-40B4-BE49-F238E27FC236}">
                <a16:creationId xmlns:a16="http://schemas.microsoft.com/office/drawing/2014/main" id="{1427A8B9-FF9C-2E5F-2C3E-9C595BF9FAD8}"/>
              </a:ext>
            </a:extLst>
          </p:cNvPr>
          <p:cNvSpPr/>
          <p:nvPr/>
        </p:nvSpPr>
        <p:spPr>
          <a:xfrm>
            <a:off x="3729743" y="2159000"/>
            <a:ext cx="1474803" cy="1464167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矩形 103">
            <a:extLst>
              <a:ext uri="{FF2B5EF4-FFF2-40B4-BE49-F238E27FC236}">
                <a16:creationId xmlns:a16="http://schemas.microsoft.com/office/drawing/2014/main" id="{6961E158-1D75-5897-4A46-0DC9C5AC6FA2}"/>
              </a:ext>
            </a:extLst>
          </p:cNvPr>
          <p:cNvSpPr/>
          <p:nvPr/>
        </p:nvSpPr>
        <p:spPr>
          <a:xfrm>
            <a:off x="2022402" y="2159000"/>
            <a:ext cx="1474803" cy="1464167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矩形 104">
            <a:extLst>
              <a:ext uri="{FF2B5EF4-FFF2-40B4-BE49-F238E27FC236}">
                <a16:creationId xmlns:a16="http://schemas.microsoft.com/office/drawing/2014/main" id="{D3637B42-9166-3A13-D599-3922529D91AD}"/>
              </a:ext>
            </a:extLst>
          </p:cNvPr>
          <p:cNvSpPr/>
          <p:nvPr/>
        </p:nvSpPr>
        <p:spPr>
          <a:xfrm>
            <a:off x="5421861" y="2159000"/>
            <a:ext cx="1474803" cy="1464167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矩形 105">
            <a:extLst>
              <a:ext uri="{FF2B5EF4-FFF2-40B4-BE49-F238E27FC236}">
                <a16:creationId xmlns:a16="http://schemas.microsoft.com/office/drawing/2014/main" id="{2CE24242-BEC9-C2D4-FF3B-2EE6431F2687}"/>
              </a:ext>
            </a:extLst>
          </p:cNvPr>
          <p:cNvSpPr/>
          <p:nvPr/>
        </p:nvSpPr>
        <p:spPr>
          <a:xfrm>
            <a:off x="7114987" y="2159000"/>
            <a:ext cx="1474803" cy="1464167"/>
          </a:xfrm>
          <a:prstGeom prst="rect">
            <a:avLst/>
          </a:prstGeom>
          <a:blipFill dpi="0" rotWithShape="1">
            <a:blip r:embed="rId5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矩形 106">
            <a:extLst>
              <a:ext uri="{FF2B5EF4-FFF2-40B4-BE49-F238E27FC236}">
                <a16:creationId xmlns:a16="http://schemas.microsoft.com/office/drawing/2014/main" id="{7215F168-3993-8249-1DFB-C7F7B9F16B32}"/>
              </a:ext>
            </a:extLst>
          </p:cNvPr>
          <p:cNvSpPr/>
          <p:nvPr/>
        </p:nvSpPr>
        <p:spPr>
          <a:xfrm>
            <a:off x="8823062" y="2159000"/>
            <a:ext cx="1474803" cy="1464167"/>
          </a:xfrm>
          <a:prstGeom prst="rect">
            <a:avLst/>
          </a:prstGeom>
          <a:blipFill dpi="0" rotWithShape="1">
            <a:blip r:embed="rId6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1243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" name="图形 22">
            <a:extLst>
              <a:ext uri="{FF2B5EF4-FFF2-40B4-BE49-F238E27FC236}">
                <a16:creationId xmlns:a16="http://schemas.microsoft.com/office/drawing/2014/main" id="{74529CC7-F378-601B-866B-07D148878E80}"/>
              </a:ext>
            </a:extLst>
          </p:cNvPr>
          <p:cNvGrpSpPr/>
          <p:nvPr/>
        </p:nvGrpSpPr>
        <p:grpSpPr>
          <a:xfrm>
            <a:off x="8672110" y="4117784"/>
            <a:ext cx="1131458" cy="1220529"/>
            <a:chOff x="5691187" y="2990865"/>
            <a:chExt cx="808670" cy="872330"/>
          </a:xfrm>
        </p:grpSpPr>
        <p:grpSp>
          <p:nvGrpSpPr>
            <p:cNvPr id="813" name="图形 22">
              <a:extLst>
                <a:ext uri="{FF2B5EF4-FFF2-40B4-BE49-F238E27FC236}">
                  <a16:creationId xmlns:a16="http://schemas.microsoft.com/office/drawing/2014/main" id="{F086C2F8-35D6-34FB-9AF3-7503ED45E7B0}"/>
                </a:ext>
              </a:extLst>
            </p:cNvPr>
            <p:cNvGrpSpPr/>
            <p:nvPr/>
          </p:nvGrpSpPr>
          <p:grpSpPr>
            <a:xfrm>
              <a:off x="5691187" y="2990865"/>
              <a:ext cx="808670" cy="872330"/>
              <a:chOff x="5691187" y="2990865"/>
              <a:chExt cx="808670" cy="872330"/>
            </a:xfrm>
          </p:grpSpPr>
          <p:sp>
            <p:nvSpPr>
              <p:cNvPr id="822" name="任意多边形: 形状 821">
                <a:extLst>
                  <a:ext uri="{FF2B5EF4-FFF2-40B4-BE49-F238E27FC236}">
                    <a16:creationId xmlns:a16="http://schemas.microsoft.com/office/drawing/2014/main" id="{E23E195C-8182-141B-E82E-4827B346D9DF}"/>
                  </a:ext>
                </a:extLst>
              </p:cNvPr>
              <p:cNvSpPr/>
              <p:nvPr/>
            </p:nvSpPr>
            <p:spPr>
              <a:xfrm>
                <a:off x="5948457" y="2990865"/>
                <a:ext cx="281368" cy="46275"/>
              </a:xfrm>
              <a:custGeom>
                <a:avLst/>
                <a:gdLst>
                  <a:gd name="connsiteX0" fmla="*/ 0 w 281368"/>
                  <a:gd name="connsiteY0" fmla="*/ 30083 h 46275"/>
                  <a:gd name="connsiteX1" fmla="*/ 78010 w 281368"/>
                  <a:gd name="connsiteY1" fmla="*/ 9795 h 46275"/>
                  <a:gd name="connsiteX2" fmla="*/ 281369 w 281368"/>
                  <a:gd name="connsiteY2" fmla="*/ 25988 h 46275"/>
                  <a:gd name="connsiteX3" fmla="*/ 203359 w 281368"/>
                  <a:gd name="connsiteY3" fmla="*/ 46276 h 46275"/>
                  <a:gd name="connsiteX4" fmla="*/ 0 w 281368"/>
                  <a:gd name="connsiteY4" fmla="*/ 30083 h 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368" h="46275">
                    <a:moveTo>
                      <a:pt x="0" y="30083"/>
                    </a:moveTo>
                    <a:lnTo>
                      <a:pt x="78010" y="9795"/>
                    </a:lnTo>
                    <a:cubicBezTo>
                      <a:pt x="146018" y="-7921"/>
                      <a:pt x="216313" y="-1063"/>
                      <a:pt x="281369" y="25988"/>
                    </a:cubicBezTo>
                    <a:lnTo>
                      <a:pt x="203359" y="46276"/>
                    </a:lnTo>
                    <a:cubicBezTo>
                      <a:pt x="138303" y="19225"/>
                      <a:pt x="68009" y="12367"/>
                      <a:pt x="0" y="30083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3" name="任意多边形: 形状 822">
                <a:extLst>
                  <a:ext uri="{FF2B5EF4-FFF2-40B4-BE49-F238E27FC236}">
                    <a16:creationId xmlns:a16="http://schemas.microsoft.com/office/drawing/2014/main" id="{C7053649-873A-8B4C-E997-6B4F15CF20D1}"/>
                  </a:ext>
                </a:extLst>
              </p:cNvPr>
              <p:cNvSpPr/>
              <p:nvPr/>
            </p:nvSpPr>
            <p:spPr>
              <a:xfrm>
                <a:off x="6151816" y="3016853"/>
                <a:ext cx="348041" cy="836580"/>
              </a:xfrm>
              <a:custGeom>
                <a:avLst/>
                <a:gdLst>
                  <a:gd name="connsiteX0" fmla="*/ 0 w 348041"/>
                  <a:gd name="connsiteY0" fmla="*/ 20288 h 836580"/>
                  <a:gd name="connsiteX1" fmla="*/ 78010 w 348041"/>
                  <a:gd name="connsiteY1" fmla="*/ 0 h 836580"/>
                  <a:gd name="connsiteX2" fmla="*/ 321088 w 348041"/>
                  <a:gd name="connsiteY2" fmla="*/ 274415 h 836580"/>
                  <a:gd name="connsiteX3" fmla="*/ 120110 w 348041"/>
                  <a:gd name="connsiteY3" fmla="*/ 806958 h 836580"/>
                  <a:gd name="connsiteX4" fmla="*/ 90583 w 348041"/>
                  <a:gd name="connsiteY4" fmla="*/ 816293 h 836580"/>
                  <a:gd name="connsiteX5" fmla="*/ 12573 w 348041"/>
                  <a:gd name="connsiteY5" fmla="*/ 836581 h 836580"/>
                  <a:gd name="connsiteX6" fmla="*/ 42100 w 348041"/>
                  <a:gd name="connsiteY6" fmla="*/ 827246 h 836580"/>
                  <a:gd name="connsiteX7" fmla="*/ 243078 w 348041"/>
                  <a:gd name="connsiteY7" fmla="*/ 294703 h 836580"/>
                  <a:gd name="connsiteX8" fmla="*/ 0 w 348041"/>
                  <a:gd name="connsiteY8" fmla="*/ 20288 h 83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041" h="836580">
                    <a:moveTo>
                      <a:pt x="0" y="20288"/>
                    </a:moveTo>
                    <a:lnTo>
                      <a:pt x="78010" y="0"/>
                    </a:lnTo>
                    <a:cubicBezTo>
                      <a:pt x="184309" y="44196"/>
                      <a:pt x="276415" y="142208"/>
                      <a:pt x="321088" y="274415"/>
                    </a:cubicBezTo>
                    <a:cubicBezTo>
                      <a:pt x="397002" y="499110"/>
                      <a:pt x="307086" y="737616"/>
                      <a:pt x="120110" y="806958"/>
                    </a:cubicBezTo>
                    <a:cubicBezTo>
                      <a:pt x="110299" y="810578"/>
                      <a:pt x="100489" y="813721"/>
                      <a:pt x="90583" y="816293"/>
                    </a:cubicBezTo>
                    <a:lnTo>
                      <a:pt x="12573" y="836581"/>
                    </a:lnTo>
                    <a:cubicBezTo>
                      <a:pt x="22479" y="834009"/>
                      <a:pt x="32290" y="830866"/>
                      <a:pt x="42100" y="827246"/>
                    </a:cubicBezTo>
                    <a:cubicBezTo>
                      <a:pt x="228981" y="757809"/>
                      <a:pt x="318992" y="519398"/>
                      <a:pt x="243078" y="294703"/>
                    </a:cubicBezTo>
                    <a:cubicBezTo>
                      <a:pt x="198406" y="162497"/>
                      <a:pt x="106299" y="64484"/>
                      <a:pt x="0" y="20288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4" name="任意多边形: 形状 823">
                <a:extLst>
                  <a:ext uri="{FF2B5EF4-FFF2-40B4-BE49-F238E27FC236}">
                    <a16:creationId xmlns:a16="http://schemas.microsoft.com/office/drawing/2014/main" id="{ADA695A4-F263-B01B-CC83-D146759E5E90}"/>
                  </a:ext>
                </a:extLst>
              </p:cNvPr>
              <p:cNvSpPr/>
              <p:nvPr/>
            </p:nvSpPr>
            <p:spPr>
              <a:xfrm>
                <a:off x="5691187" y="3011147"/>
                <a:ext cx="730660" cy="852048"/>
              </a:xfrm>
              <a:custGeom>
                <a:avLst/>
                <a:gdLst>
                  <a:gd name="connsiteX0" fmla="*/ 460628 w 730660"/>
                  <a:gd name="connsiteY0" fmla="*/ 25994 h 852048"/>
                  <a:gd name="connsiteX1" fmla="*/ 703706 w 730660"/>
                  <a:gd name="connsiteY1" fmla="*/ 300409 h 852048"/>
                  <a:gd name="connsiteX2" fmla="*/ 502729 w 730660"/>
                  <a:gd name="connsiteY2" fmla="*/ 832952 h 852048"/>
                  <a:gd name="connsiteX3" fmla="*/ 270033 w 730660"/>
                  <a:gd name="connsiteY3" fmla="*/ 826094 h 852048"/>
                  <a:gd name="connsiteX4" fmla="*/ 26955 w 730660"/>
                  <a:gd name="connsiteY4" fmla="*/ 551774 h 852048"/>
                  <a:gd name="connsiteX5" fmla="*/ 227837 w 730660"/>
                  <a:gd name="connsiteY5" fmla="*/ 19136 h 852048"/>
                  <a:gd name="connsiteX6" fmla="*/ 460628 w 730660"/>
                  <a:gd name="connsiteY6" fmla="*/ 25994 h 85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660" h="852048">
                    <a:moveTo>
                      <a:pt x="460628" y="25994"/>
                    </a:moveTo>
                    <a:cubicBezTo>
                      <a:pt x="566927" y="70190"/>
                      <a:pt x="659034" y="168202"/>
                      <a:pt x="703706" y="300409"/>
                    </a:cubicBezTo>
                    <a:cubicBezTo>
                      <a:pt x="779621" y="525104"/>
                      <a:pt x="689705" y="763610"/>
                      <a:pt x="502729" y="832952"/>
                    </a:cubicBezTo>
                    <a:cubicBezTo>
                      <a:pt x="425767" y="861527"/>
                      <a:pt x="344423" y="857050"/>
                      <a:pt x="270033" y="826094"/>
                    </a:cubicBezTo>
                    <a:cubicBezTo>
                      <a:pt x="163734" y="781993"/>
                      <a:pt x="71627" y="683981"/>
                      <a:pt x="26955" y="551774"/>
                    </a:cubicBezTo>
                    <a:cubicBezTo>
                      <a:pt x="-48959" y="326984"/>
                      <a:pt x="40957" y="88478"/>
                      <a:pt x="227837" y="19136"/>
                    </a:cubicBezTo>
                    <a:cubicBezTo>
                      <a:pt x="304799" y="-9535"/>
                      <a:pt x="386143" y="-4963"/>
                      <a:pt x="460628" y="25994"/>
                    </a:cubicBezTo>
                    <a:close/>
                  </a:path>
                </a:pathLst>
              </a:custGeom>
              <a:solidFill>
                <a:srgbClr val="FDC6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E2CBF45D-ABAA-8A0B-8770-FB6722B39E88}"/>
                </a:ext>
              </a:extLst>
            </p:cNvPr>
            <p:cNvSpPr/>
            <p:nvPr/>
          </p:nvSpPr>
          <p:spPr>
            <a:xfrm>
              <a:off x="5754981" y="3096032"/>
              <a:ext cx="602018" cy="697747"/>
            </a:xfrm>
            <a:custGeom>
              <a:avLst/>
              <a:gdLst>
                <a:gd name="connsiteX0" fmla="*/ 377499 w 602018"/>
                <a:gd name="connsiteY0" fmla="*/ 20452 h 697747"/>
                <a:gd name="connsiteX1" fmla="*/ 592097 w 602018"/>
                <a:gd name="connsiteY1" fmla="*/ 466413 h 697747"/>
                <a:gd name="connsiteX2" fmla="*/ 224432 w 602018"/>
                <a:gd name="connsiteY2" fmla="*/ 677296 h 697747"/>
                <a:gd name="connsiteX3" fmla="*/ 9929 w 602018"/>
                <a:gd name="connsiteY3" fmla="*/ 231240 h 697747"/>
                <a:gd name="connsiteX4" fmla="*/ 377499 w 602018"/>
                <a:gd name="connsiteY4" fmla="*/ 20452 h 697747"/>
                <a:gd name="connsiteX5" fmla="*/ 229956 w 602018"/>
                <a:gd name="connsiteY5" fmla="*/ 653674 h 697747"/>
                <a:gd name="connsiteX6" fmla="*/ 571237 w 602018"/>
                <a:gd name="connsiteY6" fmla="*/ 457935 h 697747"/>
                <a:gd name="connsiteX7" fmla="*/ 372069 w 602018"/>
                <a:gd name="connsiteY7" fmla="*/ 43884 h 697747"/>
                <a:gd name="connsiteX8" fmla="*/ 30693 w 602018"/>
                <a:gd name="connsiteY8" fmla="*/ 239623 h 697747"/>
                <a:gd name="connsiteX9" fmla="*/ 229956 w 602018"/>
                <a:gd name="connsiteY9" fmla="*/ 653674 h 69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018" h="697747">
                  <a:moveTo>
                    <a:pt x="377499" y="20452"/>
                  </a:moveTo>
                  <a:cubicBezTo>
                    <a:pt x="537995" y="85317"/>
                    <a:pt x="634293" y="285343"/>
                    <a:pt x="592097" y="466413"/>
                  </a:cubicBezTo>
                  <a:cubicBezTo>
                    <a:pt x="549901" y="647578"/>
                    <a:pt x="385023" y="742162"/>
                    <a:pt x="224432" y="677296"/>
                  </a:cubicBezTo>
                  <a:cubicBezTo>
                    <a:pt x="63935" y="612431"/>
                    <a:pt x="-32267" y="412311"/>
                    <a:pt x="9929" y="231240"/>
                  </a:cubicBezTo>
                  <a:cubicBezTo>
                    <a:pt x="52124" y="50170"/>
                    <a:pt x="217002" y="-44413"/>
                    <a:pt x="377499" y="20452"/>
                  </a:cubicBezTo>
                  <a:close/>
                  <a:moveTo>
                    <a:pt x="229956" y="653674"/>
                  </a:moveTo>
                  <a:cubicBezTo>
                    <a:pt x="379023" y="713872"/>
                    <a:pt x="532089" y="626052"/>
                    <a:pt x="571237" y="457935"/>
                  </a:cubicBezTo>
                  <a:cubicBezTo>
                    <a:pt x="610385" y="289819"/>
                    <a:pt x="521135" y="104082"/>
                    <a:pt x="372069" y="43884"/>
                  </a:cubicBezTo>
                  <a:cubicBezTo>
                    <a:pt x="223003" y="-16314"/>
                    <a:pt x="69936" y="71506"/>
                    <a:pt x="30693" y="239623"/>
                  </a:cubicBezTo>
                  <a:cubicBezTo>
                    <a:pt x="-8455" y="407739"/>
                    <a:pt x="80985" y="593476"/>
                    <a:pt x="229956" y="653674"/>
                  </a:cubicBezTo>
                </a:path>
              </a:pathLst>
            </a:custGeom>
            <a:solidFill>
              <a:srgbClr val="F2A3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15" name="图形 22">
              <a:extLst>
                <a:ext uri="{FF2B5EF4-FFF2-40B4-BE49-F238E27FC236}">
                  <a16:creationId xmlns:a16="http://schemas.microsoft.com/office/drawing/2014/main" id="{3F57F79E-BA3A-4195-332C-11B2F0486167}"/>
                </a:ext>
              </a:extLst>
            </p:cNvPr>
            <p:cNvGrpSpPr/>
            <p:nvPr/>
          </p:nvGrpSpPr>
          <p:grpSpPr>
            <a:xfrm>
              <a:off x="5938762" y="3224796"/>
              <a:ext cx="280635" cy="376780"/>
              <a:chOff x="5938762" y="3224796"/>
              <a:chExt cx="280635" cy="376780"/>
            </a:xfrm>
            <a:solidFill>
              <a:srgbClr val="BE1810"/>
            </a:solidFill>
          </p:grpSpPr>
          <p:sp>
            <p:nvSpPr>
              <p:cNvPr id="816" name="任意多边形: 形状 815">
                <a:extLst>
                  <a:ext uri="{FF2B5EF4-FFF2-40B4-BE49-F238E27FC236}">
                    <a16:creationId xmlns:a16="http://schemas.microsoft.com/office/drawing/2014/main" id="{98FC6F92-88F3-6085-8B29-24BBE9E4C1B5}"/>
                  </a:ext>
                </a:extLst>
              </p:cNvPr>
              <p:cNvSpPr/>
              <p:nvPr/>
            </p:nvSpPr>
            <p:spPr>
              <a:xfrm>
                <a:off x="5938762" y="3392925"/>
                <a:ext cx="93133" cy="93509"/>
              </a:xfrm>
              <a:custGeom>
                <a:avLst/>
                <a:gdLst>
                  <a:gd name="connsiteX0" fmla="*/ 26078 w 93133"/>
                  <a:gd name="connsiteY0" fmla="*/ 1308 h 93509"/>
                  <a:gd name="connsiteX1" fmla="*/ 31983 w 93133"/>
                  <a:gd name="connsiteY1" fmla="*/ 4832 h 93509"/>
                  <a:gd name="connsiteX2" fmla="*/ 93134 w 93133"/>
                  <a:gd name="connsiteY2" fmla="*/ 53410 h 93509"/>
                  <a:gd name="connsiteX3" fmla="*/ 71417 w 93133"/>
                  <a:gd name="connsiteY3" fmla="*/ 93510 h 93509"/>
                  <a:gd name="connsiteX4" fmla="*/ 10076 w 93133"/>
                  <a:gd name="connsiteY4" fmla="*/ 44742 h 93509"/>
                  <a:gd name="connsiteX5" fmla="*/ 26078 w 93133"/>
                  <a:gd name="connsiteY5" fmla="*/ 1308 h 9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33" h="93509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52367" y="21024"/>
                      <a:pt x="72750" y="37217"/>
                      <a:pt x="93134" y="53410"/>
                    </a:cubicBezTo>
                    <a:cubicBezTo>
                      <a:pt x="85990" y="66840"/>
                      <a:pt x="78751" y="80175"/>
                      <a:pt x="71417" y="93510"/>
                    </a:cubicBezTo>
                    <a:cubicBezTo>
                      <a:pt x="50938" y="77222"/>
                      <a:pt x="30555" y="60934"/>
                      <a:pt x="10076" y="44742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7" name="任意多边形: 形状 816">
                <a:extLst>
                  <a:ext uri="{FF2B5EF4-FFF2-40B4-BE49-F238E27FC236}">
                    <a16:creationId xmlns:a16="http://schemas.microsoft.com/office/drawing/2014/main" id="{F48EB290-3DEE-DED3-7C32-D4E4A5E70AB5}"/>
                  </a:ext>
                </a:extLst>
              </p:cNvPr>
              <p:cNvSpPr/>
              <p:nvPr/>
            </p:nvSpPr>
            <p:spPr>
              <a:xfrm>
                <a:off x="6008565" y="3224796"/>
                <a:ext cx="66384" cy="166960"/>
              </a:xfrm>
              <a:custGeom>
                <a:avLst/>
                <a:gdLst>
                  <a:gd name="connsiteX0" fmla="*/ 28379 w 66384"/>
                  <a:gd name="connsiteY0" fmla="*/ 1416 h 166960"/>
                  <a:gd name="connsiteX1" fmla="*/ 41810 w 66384"/>
                  <a:gd name="connsiteY1" fmla="*/ 20180 h 166960"/>
                  <a:gd name="connsiteX2" fmla="*/ 66384 w 66384"/>
                  <a:gd name="connsiteY2" fmla="*/ 166961 h 166960"/>
                  <a:gd name="connsiteX3" fmla="*/ 17140 w 66384"/>
                  <a:gd name="connsiteY3" fmla="*/ 127813 h 166960"/>
                  <a:gd name="connsiteX4" fmla="*/ 471 w 66384"/>
                  <a:gd name="connsiteY4" fmla="*/ 27800 h 166960"/>
                  <a:gd name="connsiteX5" fmla="*/ 28379 w 66384"/>
                  <a:gd name="connsiteY5" fmla="*/ 1416 h 16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84" h="166960">
                    <a:moveTo>
                      <a:pt x="28379" y="1416"/>
                    </a:moveTo>
                    <a:cubicBezTo>
                      <a:pt x="34761" y="3988"/>
                      <a:pt x="40095" y="10084"/>
                      <a:pt x="41810" y="20180"/>
                    </a:cubicBezTo>
                    <a:cubicBezTo>
                      <a:pt x="50001" y="69043"/>
                      <a:pt x="58193" y="118097"/>
                      <a:pt x="66384" y="166961"/>
                    </a:cubicBezTo>
                    <a:cubicBezTo>
                      <a:pt x="50001" y="153911"/>
                      <a:pt x="33618" y="140862"/>
                      <a:pt x="17140" y="127813"/>
                    </a:cubicBezTo>
                    <a:cubicBezTo>
                      <a:pt x="11615" y="94475"/>
                      <a:pt x="5996" y="61138"/>
                      <a:pt x="471" y="27800"/>
                    </a:cubicBezTo>
                    <a:cubicBezTo>
                      <a:pt x="-3148" y="6464"/>
                      <a:pt x="14854" y="-4013"/>
                      <a:pt x="28379" y="14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8" name="任意多边形: 形状 817">
                <a:extLst>
                  <a:ext uri="{FF2B5EF4-FFF2-40B4-BE49-F238E27FC236}">
                    <a16:creationId xmlns:a16="http://schemas.microsoft.com/office/drawing/2014/main" id="{23A0C1C5-940C-3F56-D716-245F7D9CD5EF}"/>
                  </a:ext>
                </a:extLst>
              </p:cNvPr>
              <p:cNvSpPr/>
              <p:nvPr/>
            </p:nvSpPr>
            <p:spPr>
              <a:xfrm>
                <a:off x="5964340" y="3393821"/>
                <a:ext cx="129425" cy="207755"/>
              </a:xfrm>
              <a:custGeom>
                <a:avLst/>
                <a:gdLst>
                  <a:gd name="connsiteX0" fmla="*/ 112133 w 129425"/>
                  <a:gd name="connsiteY0" fmla="*/ 1460 h 207755"/>
                  <a:gd name="connsiteX1" fmla="*/ 126420 w 129425"/>
                  <a:gd name="connsiteY1" fmla="*/ 39275 h 207755"/>
                  <a:gd name="connsiteX2" fmla="*/ 115752 w 129425"/>
                  <a:gd name="connsiteY2" fmla="*/ 59468 h 207755"/>
                  <a:gd name="connsiteX3" fmla="*/ 104037 w 129425"/>
                  <a:gd name="connsiteY3" fmla="*/ 81470 h 207755"/>
                  <a:gd name="connsiteX4" fmla="*/ 82320 w 129425"/>
                  <a:gd name="connsiteY4" fmla="*/ 121666 h 207755"/>
                  <a:gd name="connsiteX5" fmla="*/ 39838 w 129425"/>
                  <a:gd name="connsiteY5" fmla="*/ 197866 h 207755"/>
                  <a:gd name="connsiteX6" fmla="*/ 17073 w 129425"/>
                  <a:gd name="connsiteY6" fmla="*/ 206248 h 207755"/>
                  <a:gd name="connsiteX7" fmla="*/ 3357 w 129425"/>
                  <a:gd name="connsiteY7" fmla="*/ 168910 h 207755"/>
                  <a:gd name="connsiteX8" fmla="*/ 45744 w 129425"/>
                  <a:gd name="connsiteY8" fmla="*/ 92710 h 207755"/>
                  <a:gd name="connsiteX9" fmla="*/ 67461 w 129425"/>
                  <a:gd name="connsiteY9" fmla="*/ 52610 h 207755"/>
                  <a:gd name="connsiteX10" fmla="*/ 79176 w 129425"/>
                  <a:gd name="connsiteY10" fmla="*/ 30607 h 207755"/>
                  <a:gd name="connsiteX11" fmla="*/ 89844 w 129425"/>
                  <a:gd name="connsiteY11" fmla="*/ 10319 h 207755"/>
                  <a:gd name="connsiteX12" fmla="*/ 112133 w 129425"/>
                  <a:gd name="connsiteY12" fmla="*/ 1460 h 20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425" h="207755">
                    <a:moveTo>
                      <a:pt x="112133" y="1460"/>
                    </a:moveTo>
                    <a:cubicBezTo>
                      <a:pt x="124515" y="6413"/>
                      <a:pt x="134707" y="23463"/>
                      <a:pt x="126420" y="39275"/>
                    </a:cubicBezTo>
                    <a:cubicBezTo>
                      <a:pt x="122896" y="46037"/>
                      <a:pt x="119372" y="52800"/>
                      <a:pt x="115752" y="59468"/>
                    </a:cubicBezTo>
                    <a:cubicBezTo>
                      <a:pt x="111847" y="66802"/>
                      <a:pt x="107942" y="74136"/>
                      <a:pt x="104037" y="81470"/>
                    </a:cubicBezTo>
                    <a:cubicBezTo>
                      <a:pt x="96893" y="94901"/>
                      <a:pt x="89654" y="108235"/>
                      <a:pt x="82320" y="121666"/>
                    </a:cubicBezTo>
                    <a:cubicBezTo>
                      <a:pt x="68318" y="147193"/>
                      <a:pt x="54221" y="172625"/>
                      <a:pt x="39838" y="197866"/>
                    </a:cubicBezTo>
                    <a:cubicBezTo>
                      <a:pt x="34218" y="207867"/>
                      <a:pt x="25170" y="209486"/>
                      <a:pt x="17073" y="206248"/>
                    </a:cubicBezTo>
                    <a:cubicBezTo>
                      <a:pt x="4596" y="201200"/>
                      <a:pt x="-5501" y="184340"/>
                      <a:pt x="3357" y="168910"/>
                    </a:cubicBezTo>
                    <a:cubicBezTo>
                      <a:pt x="17645" y="143669"/>
                      <a:pt x="31837" y="118237"/>
                      <a:pt x="45744" y="92710"/>
                    </a:cubicBezTo>
                    <a:cubicBezTo>
                      <a:pt x="53078" y="79375"/>
                      <a:pt x="60317" y="66040"/>
                      <a:pt x="67461" y="52610"/>
                    </a:cubicBezTo>
                    <a:cubicBezTo>
                      <a:pt x="71366" y="45275"/>
                      <a:pt x="75271" y="37941"/>
                      <a:pt x="79176" y="30607"/>
                    </a:cubicBezTo>
                    <a:cubicBezTo>
                      <a:pt x="82796" y="23844"/>
                      <a:pt x="86320" y="17081"/>
                      <a:pt x="89844" y="10319"/>
                    </a:cubicBezTo>
                    <a:cubicBezTo>
                      <a:pt x="95369" y="32"/>
                      <a:pt x="104227" y="-1778"/>
                      <a:pt x="112133" y="146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9" name="任意多边形: 形状 818">
                <a:extLst>
                  <a:ext uri="{FF2B5EF4-FFF2-40B4-BE49-F238E27FC236}">
                    <a16:creationId xmlns:a16="http://schemas.microsoft.com/office/drawing/2014/main" id="{4C7385A4-79EC-FBC3-54F9-A1DE0E5B18E2}"/>
                  </a:ext>
                </a:extLst>
              </p:cNvPr>
              <p:cNvSpPr/>
              <p:nvPr/>
            </p:nvSpPr>
            <p:spPr>
              <a:xfrm>
                <a:off x="6046755" y="3475291"/>
                <a:ext cx="96404" cy="96274"/>
              </a:xfrm>
              <a:custGeom>
                <a:avLst/>
                <a:gdLst>
                  <a:gd name="connsiteX0" fmla="*/ 86392 w 96404"/>
                  <a:gd name="connsiteY0" fmla="*/ 51530 h 96274"/>
                  <a:gd name="connsiteX1" fmla="*/ 70390 w 96404"/>
                  <a:gd name="connsiteY1" fmla="*/ 94964 h 96274"/>
                  <a:gd name="connsiteX2" fmla="*/ 64389 w 96404"/>
                  <a:gd name="connsiteY2" fmla="*/ 91345 h 96274"/>
                  <a:gd name="connsiteX3" fmla="*/ 0 w 96404"/>
                  <a:gd name="connsiteY3" fmla="*/ 40196 h 96274"/>
                  <a:gd name="connsiteX4" fmla="*/ 21717 w 96404"/>
                  <a:gd name="connsiteY4" fmla="*/ 0 h 96274"/>
                  <a:gd name="connsiteX5" fmla="*/ 86392 w 96404"/>
                  <a:gd name="connsiteY5" fmla="*/ 51530 h 9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04" h="96274">
                    <a:moveTo>
                      <a:pt x="86392" y="51530"/>
                    </a:moveTo>
                    <a:cubicBezTo>
                      <a:pt x="107823" y="68675"/>
                      <a:pt x="91249" y="103442"/>
                      <a:pt x="70390" y="94964"/>
                    </a:cubicBezTo>
                    <a:cubicBezTo>
                      <a:pt x="68389" y="94202"/>
                      <a:pt x="66389" y="92964"/>
                      <a:pt x="64389" y="91345"/>
                    </a:cubicBezTo>
                    <a:cubicBezTo>
                      <a:pt x="42958" y="74295"/>
                      <a:pt x="21431" y="57245"/>
                      <a:pt x="0" y="40196"/>
                    </a:cubicBezTo>
                    <a:cubicBezTo>
                      <a:pt x="7334" y="26860"/>
                      <a:pt x="14478" y="13430"/>
                      <a:pt x="21717" y="0"/>
                    </a:cubicBezTo>
                    <a:cubicBezTo>
                      <a:pt x="43243" y="17240"/>
                      <a:pt x="64770" y="34385"/>
                      <a:pt x="86392" y="5153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0" name="任意多边形: 形状 819">
                <a:extLst>
                  <a:ext uri="{FF2B5EF4-FFF2-40B4-BE49-F238E27FC236}">
                    <a16:creationId xmlns:a16="http://schemas.microsoft.com/office/drawing/2014/main" id="{7019A108-F73B-2114-3E6D-121C46489AAA}"/>
                  </a:ext>
                </a:extLst>
              </p:cNvPr>
              <p:cNvSpPr/>
              <p:nvPr/>
            </p:nvSpPr>
            <p:spPr>
              <a:xfrm>
                <a:off x="5971052" y="3329775"/>
                <a:ext cx="206079" cy="180066"/>
              </a:xfrm>
              <a:custGeom>
                <a:avLst/>
                <a:gdLst>
                  <a:gd name="connsiteX0" fmla="*/ 26078 w 206079"/>
                  <a:gd name="connsiteY0" fmla="*/ 1308 h 180066"/>
                  <a:gd name="connsiteX1" fmla="*/ 31983 w 206079"/>
                  <a:gd name="connsiteY1" fmla="*/ 4832 h 180066"/>
                  <a:gd name="connsiteX2" fmla="*/ 54653 w 206079"/>
                  <a:gd name="connsiteY2" fmla="*/ 22929 h 180066"/>
                  <a:gd name="connsiteX3" fmla="*/ 103897 w 206079"/>
                  <a:gd name="connsiteY3" fmla="*/ 62077 h 180066"/>
                  <a:gd name="connsiteX4" fmla="*/ 112184 w 206079"/>
                  <a:gd name="connsiteY4" fmla="*/ 68649 h 180066"/>
                  <a:gd name="connsiteX5" fmla="*/ 155808 w 206079"/>
                  <a:gd name="connsiteY5" fmla="*/ 103320 h 180066"/>
                  <a:gd name="connsiteX6" fmla="*/ 196004 w 206079"/>
                  <a:gd name="connsiteY6" fmla="*/ 135324 h 180066"/>
                  <a:gd name="connsiteX7" fmla="*/ 180002 w 206079"/>
                  <a:gd name="connsiteY7" fmla="*/ 178758 h 180066"/>
                  <a:gd name="connsiteX8" fmla="*/ 174096 w 206079"/>
                  <a:gd name="connsiteY8" fmla="*/ 175234 h 180066"/>
                  <a:gd name="connsiteX9" fmla="*/ 109136 w 206079"/>
                  <a:gd name="connsiteY9" fmla="*/ 123609 h 180066"/>
                  <a:gd name="connsiteX10" fmla="*/ 119804 w 206079"/>
                  <a:gd name="connsiteY10" fmla="*/ 103416 h 180066"/>
                  <a:gd name="connsiteX11" fmla="*/ 105516 w 206079"/>
                  <a:gd name="connsiteY11" fmla="*/ 65601 h 180066"/>
                  <a:gd name="connsiteX12" fmla="*/ 83323 w 206079"/>
                  <a:gd name="connsiteY12" fmla="*/ 74364 h 180066"/>
                  <a:gd name="connsiteX13" fmla="*/ 72655 w 206079"/>
                  <a:gd name="connsiteY13" fmla="*/ 94653 h 180066"/>
                  <a:gd name="connsiteX14" fmla="*/ 10076 w 206079"/>
                  <a:gd name="connsiteY14" fmla="*/ 44837 h 180066"/>
                  <a:gd name="connsiteX15" fmla="*/ 26078 w 206079"/>
                  <a:gd name="connsiteY15" fmla="*/ 1308 h 18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079" h="180066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39508" y="10833"/>
                      <a:pt x="47128" y="16833"/>
                      <a:pt x="54653" y="22929"/>
                    </a:cubicBezTo>
                    <a:cubicBezTo>
                      <a:pt x="71036" y="35979"/>
                      <a:pt x="87419" y="49028"/>
                      <a:pt x="103897" y="62077"/>
                    </a:cubicBezTo>
                    <a:cubicBezTo>
                      <a:pt x="106659" y="64268"/>
                      <a:pt x="109422" y="66459"/>
                      <a:pt x="112184" y="68649"/>
                    </a:cubicBezTo>
                    <a:cubicBezTo>
                      <a:pt x="126757" y="80175"/>
                      <a:pt x="141235" y="91795"/>
                      <a:pt x="155808" y="103320"/>
                    </a:cubicBezTo>
                    <a:cubicBezTo>
                      <a:pt x="169239" y="113988"/>
                      <a:pt x="182669" y="124656"/>
                      <a:pt x="196004" y="135324"/>
                    </a:cubicBezTo>
                    <a:cubicBezTo>
                      <a:pt x="217530" y="152374"/>
                      <a:pt x="200957" y="187236"/>
                      <a:pt x="180002" y="178758"/>
                    </a:cubicBezTo>
                    <a:cubicBezTo>
                      <a:pt x="178002" y="177996"/>
                      <a:pt x="176097" y="176758"/>
                      <a:pt x="174096" y="175234"/>
                    </a:cubicBezTo>
                    <a:cubicBezTo>
                      <a:pt x="152475" y="157994"/>
                      <a:pt x="130758" y="140754"/>
                      <a:pt x="109136" y="123609"/>
                    </a:cubicBezTo>
                    <a:cubicBezTo>
                      <a:pt x="112660" y="116846"/>
                      <a:pt x="116280" y="110178"/>
                      <a:pt x="119804" y="103416"/>
                    </a:cubicBezTo>
                    <a:cubicBezTo>
                      <a:pt x="128091" y="87604"/>
                      <a:pt x="117899" y="70554"/>
                      <a:pt x="105516" y="65601"/>
                    </a:cubicBezTo>
                    <a:cubicBezTo>
                      <a:pt x="97515" y="62363"/>
                      <a:pt x="88752" y="64173"/>
                      <a:pt x="83323" y="74364"/>
                    </a:cubicBezTo>
                    <a:cubicBezTo>
                      <a:pt x="79799" y="81127"/>
                      <a:pt x="76179" y="87890"/>
                      <a:pt x="72655" y="94653"/>
                    </a:cubicBezTo>
                    <a:cubicBezTo>
                      <a:pt x="51795" y="78079"/>
                      <a:pt x="30936" y="61506"/>
                      <a:pt x="10076" y="44837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1" name="任意多边形: 形状 820">
                <a:extLst>
                  <a:ext uri="{FF2B5EF4-FFF2-40B4-BE49-F238E27FC236}">
                    <a16:creationId xmlns:a16="http://schemas.microsoft.com/office/drawing/2014/main" id="{140D563A-B451-83EE-FA28-6DEA2C7EA6A3}"/>
                  </a:ext>
                </a:extLst>
              </p:cNvPr>
              <p:cNvSpPr/>
              <p:nvPr/>
            </p:nvSpPr>
            <p:spPr>
              <a:xfrm>
                <a:off x="6083235" y="3345312"/>
                <a:ext cx="136161" cy="87783"/>
              </a:xfrm>
              <a:custGeom>
                <a:avLst/>
                <a:gdLst>
                  <a:gd name="connsiteX0" fmla="*/ 119825 w 136161"/>
                  <a:gd name="connsiteY0" fmla="*/ 1296 h 87783"/>
                  <a:gd name="connsiteX1" fmla="*/ 125349 w 136161"/>
                  <a:gd name="connsiteY1" fmla="*/ 47397 h 87783"/>
                  <a:gd name="connsiteX2" fmla="*/ 43625 w 136161"/>
                  <a:gd name="connsiteY2" fmla="*/ 87783 h 87783"/>
                  <a:gd name="connsiteX3" fmla="*/ 0 w 136161"/>
                  <a:gd name="connsiteY3" fmla="*/ 53112 h 87783"/>
                  <a:gd name="connsiteX4" fmla="*/ 104966 w 136161"/>
                  <a:gd name="connsiteY4" fmla="*/ 2249 h 87783"/>
                  <a:gd name="connsiteX5" fmla="*/ 119825 w 136161"/>
                  <a:gd name="connsiteY5" fmla="*/ 1296 h 8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161" h="87783">
                    <a:moveTo>
                      <a:pt x="119825" y="1296"/>
                    </a:moveTo>
                    <a:cubicBezTo>
                      <a:pt x="135826" y="7773"/>
                      <a:pt x="144209" y="37491"/>
                      <a:pt x="125349" y="47397"/>
                    </a:cubicBezTo>
                    <a:cubicBezTo>
                      <a:pt x="98393" y="61589"/>
                      <a:pt x="71152" y="75020"/>
                      <a:pt x="43625" y="87783"/>
                    </a:cubicBezTo>
                    <a:cubicBezTo>
                      <a:pt x="29051" y="76258"/>
                      <a:pt x="14573" y="64637"/>
                      <a:pt x="0" y="53112"/>
                    </a:cubicBezTo>
                    <a:cubicBezTo>
                      <a:pt x="35433" y="37396"/>
                      <a:pt x="70485" y="20346"/>
                      <a:pt x="104966" y="2249"/>
                    </a:cubicBezTo>
                    <a:cubicBezTo>
                      <a:pt x="110204" y="-514"/>
                      <a:pt x="115348" y="-609"/>
                      <a:pt x="119825" y="129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09" name="图形 4">
            <a:extLst>
              <a:ext uri="{FF2B5EF4-FFF2-40B4-BE49-F238E27FC236}">
                <a16:creationId xmlns:a16="http://schemas.microsoft.com/office/drawing/2014/main" id="{CE4521A3-6745-F84B-AF6D-E84886F9FF9B}"/>
              </a:ext>
            </a:extLst>
          </p:cNvPr>
          <p:cNvGrpSpPr/>
          <p:nvPr/>
        </p:nvGrpSpPr>
        <p:grpSpPr>
          <a:xfrm rot="20460431">
            <a:off x="2167800" y="4708980"/>
            <a:ext cx="1010776" cy="839563"/>
            <a:chOff x="883471" y="990600"/>
            <a:chExt cx="1368185" cy="1136431"/>
          </a:xfrm>
        </p:grpSpPr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4931B32D-3B04-2C8F-2B90-E433AE888AEA}"/>
                </a:ext>
              </a:extLst>
            </p:cNvPr>
            <p:cNvSpPr/>
            <p:nvPr/>
          </p:nvSpPr>
          <p:spPr>
            <a:xfrm>
              <a:off x="986414" y="990600"/>
              <a:ext cx="1265243" cy="1136431"/>
            </a:xfrm>
            <a:custGeom>
              <a:avLst/>
              <a:gdLst>
                <a:gd name="connsiteX0" fmla="*/ 1246817 w 1265243"/>
                <a:gd name="connsiteY0" fmla="*/ 396939 h 1136431"/>
                <a:gd name="connsiteX1" fmla="*/ 848386 w 1265243"/>
                <a:gd name="connsiteY1" fmla="*/ 0 h 1136431"/>
                <a:gd name="connsiteX2" fmla="*/ 287300 w 1265243"/>
                <a:gd name="connsiteY2" fmla="*/ 11938 h 1136431"/>
                <a:gd name="connsiteX3" fmla="*/ 5265 w 1265243"/>
                <a:gd name="connsiteY3" fmla="*/ 620776 h 1136431"/>
                <a:gd name="connsiteX4" fmla="*/ 193288 w 1265243"/>
                <a:gd name="connsiteY4" fmla="*/ 1072928 h 1136431"/>
                <a:gd name="connsiteX5" fmla="*/ 509645 w 1265243"/>
                <a:gd name="connsiteY5" fmla="*/ 1131126 h 1136431"/>
                <a:gd name="connsiteX6" fmla="*/ 860324 w 1265243"/>
                <a:gd name="connsiteY6" fmla="*/ 1131126 h 1136431"/>
                <a:gd name="connsiteX7" fmla="*/ 1151313 w 1265243"/>
                <a:gd name="connsiteY7" fmla="*/ 1002792 h 1136431"/>
                <a:gd name="connsiteX8" fmla="*/ 1245325 w 1265243"/>
                <a:gd name="connsiteY8" fmla="*/ 699865 h 1136431"/>
                <a:gd name="connsiteX9" fmla="*/ 1246817 w 1265243"/>
                <a:gd name="connsiteY9" fmla="*/ 396939 h 113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5243" h="1136431">
                  <a:moveTo>
                    <a:pt x="1246817" y="396939"/>
                  </a:moveTo>
                  <a:cubicBezTo>
                    <a:pt x="1166235" y="89535"/>
                    <a:pt x="1034917" y="23876"/>
                    <a:pt x="848386" y="0"/>
                  </a:cubicBezTo>
                  <a:cubicBezTo>
                    <a:pt x="626041" y="0"/>
                    <a:pt x="400711" y="13430"/>
                    <a:pt x="287300" y="11938"/>
                  </a:cubicBezTo>
                  <a:cubicBezTo>
                    <a:pt x="61970" y="58198"/>
                    <a:pt x="-23088" y="353663"/>
                    <a:pt x="5265" y="620776"/>
                  </a:cubicBezTo>
                  <a:cubicBezTo>
                    <a:pt x="29141" y="846106"/>
                    <a:pt x="15711" y="980408"/>
                    <a:pt x="193288" y="1072928"/>
                  </a:cubicBezTo>
                  <a:cubicBezTo>
                    <a:pt x="226118" y="1090835"/>
                    <a:pt x="403696" y="1131126"/>
                    <a:pt x="509645" y="1131126"/>
                  </a:cubicBezTo>
                  <a:cubicBezTo>
                    <a:pt x="639471" y="1131126"/>
                    <a:pt x="778250" y="1143064"/>
                    <a:pt x="860324" y="1131126"/>
                  </a:cubicBezTo>
                  <a:cubicBezTo>
                    <a:pt x="985673" y="1113219"/>
                    <a:pt x="1058793" y="1083374"/>
                    <a:pt x="1151313" y="1002792"/>
                  </a:cubicBezTo>
                  <a:cubicBezTo>
                    <a:pt x="1218464" y="944594"/>
                    <a:pt x="1228910" y="793877"/>
                    <a:pt x="1245325" y="699865"/>
                  </a:cubicBezTo>
                  <a:cubicBezTo>
                    <a:pt x="1267708" y="570040"/>
                    <a:pt x="1275170" y="499904"/>
                    <a:pt x="1246817" y="396939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A4EA5B22-DF21-10B7-1E54-818D98E999E2}"/>
                </a:ext>
              </a:extLst>
            </p:cNvPr>
            <p:cNvSpPr/>
            <p:nvPr/>
          </p:nvSpPr>
          <p:spPr>
            <a:xfrm>
              <a:off x="883471" y="1134889"/>
              <a:ext cx="1321920" cy="927652"/>
            </a:xfrm>
            <a:custGeom>
              <a:avLst/>
              <a:gdLst>
                <a:gd name="connsiteX0" fmla="*/ 126114 w 1321920"/>
                <a:gd name="connsiteY0" fmla="*/ 191467 h 927652"/>
                <a:gd name="connsiteX1" fmla="*/ 526037 w 1321920"/>
                <a:gd name="connsiteY1" fmla="*/ 188482 h 927652"/>
                <a:gd name="connsiteX2" fmla="*/ 576774 w 1321920"/>
                <a:gd name="connsiteY2" fmla="*/ 206389 h 927652"/>
                <a:gd name="connsiteX3" fmla="*/ 554390 w 1321920"/>
                <a:gd name="connsiteY3" fmla="*/ 248172 h 927652"/>
                <a:gd name="connsiteX4" fmla="*/ 464855 w 1321920"/>
                <a:gd name="connsiteY4" fmla="*/ 273541 h 927652"/>
                <a:gd name="connsiteX5" fmla="*/ 418595 w 1321920"/>
                <a:gd name="connsiteY5" fmla="*/ 269064 h 927652"/>
                <a:gd name="connsiteX6" fmla="*/ 381289 w 1321920"/>
                <a:gd name="connsiteY6" fmla="*/ 310847 h 927652"/>
                <a:gd name="connsiteX7" fmla="*/ 381289 w 1321920"/>
                <a:gd name="connsiteY7" fmla="*/ 862979 h 927652"/>
                <a:gd name="connsiteX8" fmla="*/ 370843 w 1321920"/>
                <a:gd name="connsiteY8" fmla="*/ 898793 h 927652"/>
                <a:gd name="connsiteX9" fmla="*/ 312645 w 1321920"/>
                <a:gd name="connsiteY9" fmla="*/ 921177 h 927652"/>
                <a:gd name="connsiteX10" fmla="*/ 279816 w 1321920"/>
                <a:gd name="connsiteY10" fmla="*/ 797320 h 927652"/>
                <a:gd name="connsiteX11" fmla="*/ 282800 w 1321920"/>
                <a:gd name="connsiteY11" fmla="*/ 531700 h 927652"/>
                <a:gd name="connsiteX12" fmla="*/ 252955 w 1321920"/>
                <a:gd name="connsiteY12" fmla="*/ 531700 h 927652"/>
                <a:gd name="connsiteX13" fmla="*/ 79854 w 1321920"/>
                <a:gd name="connsiteY13" fmla="*/ 686894 h 927652"/>
                <a:gd name="connsiteX14" fmla="*/ 11211 w 1321920"/>
                <a:gd name="connsiteY14" fmla="*/ 668987 h 927652"/>
                <a:gd name="connsiteX15" fmla="*/ 27626 w 1321920"/>
                <a:gd name="connsiteY15" fmla="*/ 595867 h 927652"/>
                <a:gd name="connsiteX16" fmla="*/ 241017 w 1321920"/>
                <a:gd name="connsiteY16" fmla="*/ 395905 h 927652"/>
                <a:gd name="connsiteX17" fmla="*/ 282800 w 1321920"/>
                <a:gd name="connsiteY17" fmla="*/ 295924 h 927652"/>
                <a:gd name="connsiteX18" fmla="*/ 235048 w 1321920"/>
                <a:gd name="connsiteY18" fmla="*/ 273541 h 927652"/>
                <a:gd name="connsiteX19" fmla="*/ 135068 w 1321920"/>
                <a:gd name="connsiteY19" fmla="*/ 288463 h 927652"/>
                <a:gd name="connsiteX20" fmla="*/ 67916 w 1321920"/>
                <a:gd name="connsiteY20" fmla="*/ 294432 h 927652"/>
                <a:gd name="connsiteX21" fmla="*/ 36579 w 1321920"/>
                <a:gd name="connsiteY21" fmla="*/ 276525 h 927652"/>
                <a:gd name="connsiteX22" fmla="*/ 72393 w 1321920"/>
                <a:gd name="connsiteY22" fmla="*/ 198928 h 927652"/>
                <a:gd name="connsiteX23" fmla="*/ 126114 w 1321920"/>
                <a:gd name="connsiteY23" fmla="*/ 191467 h 927652"/>
                <a:gd name="connsiteX24" fmla="*/ 148498 w 1321920"/>
                <a:gd name="connsiteY24" fmla="*/ 42242 h 927652"/>
                <a:gd name="connsiteX25" fmla="*/ 249971 w 1321920"/>
                <a:gd name="connsiteY25" fmla="*/ 3443 h 927652"/>
                <a:gd name="connsiteX26" fmla="*/ 455901 w 1321920"/>
                <a:gd name="connsiteY26" fmla="*/ 15381 h 927652"/>
                <a:gd name="connsiteX27" fmla="*/ 494700 w 1321920"/>
                <a:gd name="connsiteY27" fmla="*/ 75071 h 927652"/>
                <a:gd name="connsiteX28" fmla="*/ 439487 w 1321920"/>
                <a:gd name="connsiteY28" fmla="*/ 98947 h 927652"/>
                <a:gd name="connsiteX29" fmla="*/ 209680 w 1321920"/>
                <a:gd name="connsiteY29" fmla="*/ 104916 h 927652"/>
                <a:gd name="connsiteX30" fmla="*/ 148498 w 1321920"/>
                <a:gd name="connsiteY30" fmla="*/ 42242 h 927652"/>
                <a:gd name="connsiteX31" fmla="*/ 415611 w 1321920"/>
                <a:gd name="connsiteY31" fmla="*/ 363076 h 927652"/>
                <a:gd name="connsiteX32" fmla="*/ 517084 w 1321920"/>
                <a:gd name="connsiteY32" fmla="*/ 416797 h 927652"/>
                <a:gd name="connsiteX33" fmla="*/ 542452 w 1321920"/>
                <a:gd name="connsiteY33" fmla="*/ 516777 h 927652"/>
                <a:gd name="connsiteX34" fmla="*/ 527529 w 1321920"/>
                <a:gd name="connsiteY34" fmla="*/ 558560 h 927652"/>
                <a:gd name="connsiteX35" fmla="*/ 491715 w 1321920"/>
                <a:gd name="connsiteY35" fmla="*/ 543638 h 927652"/>
                <a:gd name="connsiteX36" fmla="*/ 412626 w 1321920"/>
                <a:gd name="connsiteY36" fmla="*/ 443657 h 927652"/>
                <a:gd name="connsiteX37" fmla="*/ 415611 w 1321920"/>
                <a:gd name="connsiteY37" fmla="*/ 363076 h 927652"/>
                <a:gd name="connsiteX38" fmla="*/ 609603 w 1321920"/>
                <a:gd name="connsiteY38" fmla="*/ 12397 h 927652"/>
                <a:gd name="connsiteX39" fmla="*/ 1252763 w 1321920"/>
                <a:gd name="connsiteY39" fmla="*/ 19858 h 927652"/>
                <a:gd name="connsiteX40" fmla="*/ 1319914 w 1321920"/>
                <a:gd name="connsiteY40" fmla="*/ 34781 h 927652"/>
                <a:gd name="connsiteX41" fmla="*/ 1299023 w 1321920"/>
                <a:gd name="connsiteY41" fmla="*/ 82533 h 927652"/>
                <a:gd name="connsiteX42" fmla="*/ 1227395 w 1321920"/>
                <a:gd name="connsiteY42" fmla="*/ 125808 h 927652"/>
                <a:gd name="connsiteX43" fmla="*/ 1157259 w 1321920"/>
                <a:gd name="connsiteY43" fmla="*/ 110885 h 927652"/>
                <a:gd name="connsiteX44" fmla="*/ 658847 w 1321920"/>
                <a:gd name="connsiteY44" fmla="*/ 100440 h 927652"/>
                <a:gd name="connsiteX45" fmla="*/ 555882 w 1321920"/>
                <a:gd name="connsiteY45" fmla="*/ 107901 h 927652"/>
                <a:gd name="connsiteX46" fmla="*/ 539467 w 1321920"/>
                <a:gd name="connsiteY46" fmla="*/ 45226 h 927652"/>
                <a:gd name="connsiteX47" fmla="*/ 609603 w 1321920"/>
                <a:gd name="connsiteY47" fmla="*/ 12397 h 927652"/>
                <a:gd name="connsiteX48" fmla="*/ 617064 w 1321920"/>
                <a:gd name="connsiteY48" fmla="*/ 449626 h 927652"/>
                <a:gd name="connsiteX49" fmla="*/ 1066232 w 1321920"/>
                <a:gd name="connsiteY49" fmla="*/ 446642 h 927652"/>
                <a:gd name="connsiteX50" fmla="*/ 1181135 w 1321920"/>
                <a:gd name="connsiteY50" fmla="*/ 452611 h 927652"/>
                <a:gd name="connsiteX51" fmla="*/ 1231871 w 1321920"/>
                <a:gd name="connsiteY51" fmla="*/ 483948 h 927652"/>
                <a:gd name="connsiteX52" fmla="*/ 1236348 w 1321920"/>
                <a:gd name="connsiteY52" fmla="*/ 558560 h 927652"/>
                <a:gd name="connsiteX53" fmla="*/ 1228887 w 1321920"/>
                <a:gd name="connsiteY53" fmla="*/ 739123 h 927652"/>
                <a:gd name="connsiteX54" fmla="*/ 1094584 w 1321920"/>
                <a:gd name="connsiteY54" fmla="*/ 852534 h 927652"/>
                <a:gd name="connsiteX55" fmla="*/ 708092 w 1321920"/>
                <a:gd name="connsiteY55" fmla="*/ 859995 h 927652"/>
                <a:gd name="connsiteX56" fmla="*/ 611095 w 1321920"/>
                <a:gd name="connsiteY56" fmla="*/ 864472 h 927652"/>
                <a:gd name="connsiteX57" fmla="*/ 569312 w 1321920"/>
                <a:gd name="connsiteY57" fmla="*/ 788367 h 927652"/>
                <a:gd name="connsiteX58" fmla="*/ 566328 w 1321920"/>
                <a:gd name="connsiteY58" fmla="*/ 567514 h 927652"/>
                <a:gd name="connsiteX59" fmla="*/ 570805 w 1321920"/>
                <a:gd name="connsiteY59" fmla="*/ 482456 h 927652"/>
                <a:gd name="connsiteX60" fmla="*/ 617064 w 1321920"/>
                <a:gd name="connsiteY60" fmla="*/ 449626 h 927652"/>
                <a:gd name="connsiteX61" fmla="*/ 634971 w 1321920"/>
                <a:gd name="connsiteY61" fmla="*/ 216835 h 927652"/>
                <a:gd name="connsiteX62" fmla="*/ 715553 w 1321920"/>
                <a:gd name="connsiteY62" fmla="*/ 154161 h 927652"/>
                <a:gd name="connsiteX63" fmla="*/ 1008034 w 1321920"/>
                <a:gd name="connsiteY63" fmla="*/ 151176 h 927652"/>
                <a:gd name="connsiteX64" fmla="*/ 1122937 w 1321920"/>
                <a:gd name="connsiteY64" fmla="*/ 164606 h 927652"/>
                <a:gd name="connsiteX65" fmla="*/ 1151290 w 1321920"/>
                <a:gd name="connsiteY65" fmla="*/ 260110 h 927652"/>
                <a:gd name="connsiteX66" fmla="*/ 1146813 w 1321920"/>
                <a:gd name="connsiteY66" fmla="*/ 328754 h 927652"/>
                <a:gd name="connsiteX67" fmla="*/ 1058770 w 1321920"/>
                <a:gd name="connsiteY67" fmla="*/ 391428 h 927652"/>
                <a:gd name="connsiteX68" fmla="*/ 806580 w 1321920"/>
                <a:gd name="connsiteY68" fmla="*/ 389936 h 927652"/>
                <a:gd name="connsiteX69" fmla="*/ 693169 w 1321920"/>
                <a:gd name="connsiteY69" fmla="*/ 400382 h 927652"/>
                <a:gd name="connsiteX70" fmla="*/ 642433 w 1321920"/>
                <a:gd name="connsiteY70" fmla="*/ 337707 h 927652"/>
                <a:gd name="connsiteX71" fmla="*/ 634971 w 1321920"/>
                <a:gd name="connsiteY71" fmla="*/ 216835 h 927652"/>
                <a:gd name="connsiteX72" fmla="*/ 805088 w 1321920"/>
                <a:gd name="connsiteY72" fmla="*/ 515285 h 927652"/>
                <a:gd name="connsiteX73" fmla="*/ 700630 w 1321920"/>
                <a:gd name="connsiteY73" fmla="*/ 521254 h 927652"/>
                <a:gd name="connsiteX74" fmla="*/ 658847 w 1321920"/>
                <a:gd name="connsiteY74" fmla="*/ 561545 h 927652"/>
                <a:gd name="connsiteX75" fmla="*/ 694661 w 1321920"/>
                <a:gd name="connsiteY75" fmla="*/ 601836 h 927652"/>
                <a:gd name="connsiteX76" fmla="*/ 814041 w 1321920"/>
                <a:gd name="connsiteY76" fmla="*/ 603328 h 927652"/>
                <a:gd name="connsiteX77" fmla="*/ 858809 w 1321920"/>
                <a:gd name="connsiteY77" fmla="*/ 567514 h 927652"/>
                <a:gd name="connsiteX78" fmla="*/ 857317 w 1321920"/>
                <a:gd name="connsiteY78" fmla="*/ 542146 h 927652"/>
                <a:gd name="connsiteX79" fmla="*/ 805088 w 1321920"/>
                <a:gd name="connsiteY79" fmla="*/ 515285 h 927652"/>
                <a:gd name="connsiteX80" fmla="*/ 817026 w 1321920"/>
                <a:gd name="connsiteY80" fmla="*/ 682417 h 927652"/>
                <a:gd name="connsiteX81" fmla="*/ 691677 w 1321920"/>
                <a:gd name="connsiteY81" fmla="*/ 685402 h 927652"/>
                <a:gd name="connsiteX82" fmla="*/ 660340 w 1321920"/>
                <a:gd name="connsiteY82" fmla="*/ 725692 h 927652"/>
                <a:gd name="connsiteX83" fmla="*/ 712568 w 1321920"/>
                <a:gd name="connsiteY83" fmla="*/ 777921 h 927652"/>
                <a:gd name="connsiteX84" fmla="*/ 817026 w 1321920"/>
                <a:gd name="connsiteY84" fmla="*/ 774937 h 927652"/>
                <a:gd name="connsiteX85" fmla="*/ 860301 w 1321920"/>
                <a:gd name="connsiteY85" fmla="*/ 733154 h 927652"/>
                <a:gd name="connsiteX86" fmla="*/ 860301 w 1321920"/>
                <a:gd name="connsiteY86" fmla="*/ 712262 h 927652"/>
                <a:gd name="connsiteX87" fmla="*/ 817026 w 1321920"/>
                <a:gd name="connsiteY87" fmla="*/ 682417 h 927652"/>
                <a:gd name="connsiteX88" fmla="*/ 1002065 w 1321920"/>
                <a:gd name="connsiteY88" fmla="*/ 222804 h 927652"/>
                <a:gd name="connsiteX89" fmla="*/ 739429 w 1321920"/>
                <a:gd name="connsiteY89" fmla="*/ 230265 h 927652"/>
                <a:gd name="connsiteX90" fmla="*/ 734952 w 1321920"/>
                <a:gd name="connsiteY90" fmla="*/ 269064 h 927652"/>
                <a:gd name="connsiteX91" fmla="*/ 743906 w 1321920"/>
                <a:gd name="connsiteY91" fmla="*/ 310847 h 927652"/>
                <a:gd name="connsiteX92" fmla="*/ 867762 w 1321920"/>
                <a:gd name="connsiteY92" fmla="*/ 310847 h 927652"/>
                <a:gd name="connsiteX93" fmla="*/ 999080 w 1321920"/>
                <a:gd name="connsiteY93" fmla="*/ 307862 h 927652"/>
                <a:gd name="connsiteX94" fmla="*/ 1045340 w 1321920"/>
                <a:gd name="connsiteY94" fmla="*/ 298909 h 927652"/>
                <a:gd name="connsiteX95" fmla="*/ 1049817 w 1321920"/>
                <a:gd name="connsiteY95" fmla="*/ 261603 h 927652"/>
                <a:gd name="connsiteX96" fmla="*/ 1002065 w 1321920"/>
                <a:gd name="connsiteY96" fmla="*/ 222804 h 927652"/>
                <a:gd name="connsiteX97" fmla="*/ 1079662 w 1321920"/>
                <a:gd name="connsiteY97" fmla="*/ 518270 h 927652"/>
                <a:gd name="connsiteX98" fmla="*/ 993111 w 1321920"/>
                <a:gd name="connsiteY98" fmla="*/ 512301 h 927652"/>
                <a:gd name="connsiteX99" fmla="*/ 954313 w 1321920"/>
                <a:gd name="connsiteY99" fmla="*/ 543638 h 927652"/>
                <a:gd name="connsiteX100" fmla="*/ 952821 w 1321920"/>
                <a:gd name="connsiteY100" fmla="*/ 571991 h 927652"/>
                <a:gd name="connsiteX101" fmla="*/ 996096 w 1321920"/>
                <a:gd name="connsiteY101" fmla="*/ 601836 h 927652"/>
                <a:gd name="connsiteX102" fmla="*/ 1103538 w 1321920"/>
                <a:gd name="connsiteY102" fmla="*/ 600343 h 927652"/>
                <a:gd name="connsiteX103" fmla="*/ 1134875 w 1321920"/>
                <a:gd name="connsiteY103" fmla="*/ 560053 h 927652"/>
                <a:gd name="connsiteX104" fmla="*/ 1079662 w 1321920"/>
                <a:gd name="connsiteY104" fmla="*/ 518270 h 927652"/>
                <a:gd name="connsiteX105" fmla="*/ 1134875 w 1321920"/>
                <a:gd name="connsiteY105" fmla="*/ 724200 h 927652"/>
                <a:gd name="connsiteX106" fmla="*/ 1127414 w 1321920"/>
                <a:gd name="connsiteY106" fmla="*/ 686894 h 927652"/>
                <a:gd name="connsiteX107" fmla="*/ 990127 w 1321920"/>
                <a:gd name="connsiteY107" fmla="*/ 680925 h 927652"/>
                <a:gd name="connsiteX108" fmla="*/ 954313 w 1321920"/>
                <a:gd name="connsiteY108" fmla="*/ 718231 h 927652"/>
                <a:gd name="connsiteX109" fmla="*/ 955805 w 1321920"/>
                <a:gd name="connsiteY109" fmla="*/ 743599 h 927652"/>
                <a:gd name="connsiteX110" fmla="*/ 1002065 w 1321920"/>
                <a:gd name="connsiteY110" fmla="*/ 771952 h 927652"/>
                <a:gd name="connsiteX111" fmla="*/ 1079662 w 1321920"/>
                <a:gd name="connsiteY111" fmla="*/ 771952 h 927652"/>
                <a:gd name="connsiteX112" fmla="*/ 1134875 w 1321920"/>
                <a:gd name="connsiteY112" fmla="*/ 724200 h 9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21920" h="927652">
                  <a:moveTo>
                    <a:pt x="126114" y="191467"/>
                  </a:moveTo>
                  <a:cubicBezTo>
                    <a:pt x="258924" y="186990"/>
                    <a:pt x="393227" y="185498"/>
                    <a:pt x="526037" y="188482"/>
                  </a:cubicBezTo>
                  <a:cubicBezTo>
                    <a:pt x="555882" y="192959"/>
                    <a:pt x="572297" y="198928"/>
                    <a:pt x="576774" y="206389"/>
                  </a:cubicBezTo>
                  <a:cubicBezTo>
                    <a:pt x="582743" y="222804"/>
                    <a:pt x="575281" y="236234"/>
                    <a:pt x="554390" y="248172"/>
                  </a:cubicBezTo>
                  <a:cubicBezTo>
                    <a:pt x="529022" y="269064"/>
                    <a:pt x="499177" y="278017"/>
                    <a:pt x="464855" y="273541"/>
                  </a:cubicBezTo>
                  <a:cubicBezTo>
                    <a:pt x="448440" y="270556"/>
                    <a:pt x="433518" y="269064"/>
                    <a:pt x="418595" y="269064"/>
                  </a:cubicBezTo>
                  <a:cubicBezTo>
                    <a:pt x="399196" y="269064"/>
                    <a:pt x="385766" y="282494"/>
                    <a:pt x="381289" y="310847"/>
                  </a:cubicBezTo>
                  <a:cubicBezTo>
                    <a:pt x="379797" y="494394"/>
                    <a:pt x="379797" y="677940"/>
                    <a:pt x="381289" y="862979"/>
                  </a:cubicBezTo>
                  <a:lnTo>
                    <a:pt x="370843" y="898793"/>
                  </a:lnTo>
                  <a:cubicBezTo>
                    <a:pt x="352936" y="927146"/>
                    <a:pt x="333537" y="934607"/>
                    <a:pt x="312645" y="921177"/>
                  </a:cubicBezTo>
                  <a:cubicBezTo>
                    <a:pt x="282800" y="883871"/>
                    <a:pt x="270862" y="843580"/>
                    <a:pt x="279816" y="797320"/>
                  </a:cubicBezTo>
                  <a:lnTo>
                    <a:pt x="282800" y="531700"/>
                  </a:lnTo>
                  <a:cubicBezTo>
                    <a:pt x="284293" y="504839"/>
                    <a:pt x="273847" y="504839"/>
                    <a:pt x="252955" y="531700"/>
                  </a:cubicBezTo>
                  <a:cubicBezTo>
                    <a:pt x="199234" y="607805"/>
                    <a:pt x="141037" y="660033"/>
                    <a:pt x="79854" y="686894"/>
                  </a:cubicBezTo>
                  <a:cubicBezTo>
                    <a:pt x="54486" y="692863"/>
                    <a:pt x="32102" y="686894"/>
                    <a:pt x="11211" y="668987"/>
                  </a:cubicBezTo>
                  <a:cubicBezTo>
                    <a:pt x="-8188" y="645111"/>
                    <a:pt x="-2219" y="621235"/>
                    <a:pt x="27626" y="595867"/>
                  </a:cubicBezTo>
                  <a:cubicBezTo>
                    <a:pt x="120145" y="531700"/>
                    <a:pt x="191773" y="466041"/>
                    <a:pt x="241017" y="395905"/>
                  </a:cubicBezTo>
                  <a:cubicBezTo>
                    <a:pt x="275339" y="351138"/>
                    <a:pt x="288769" y="318308"/>
                    <a:pt x="282800" y="295924"/>
                  </a:cubicBezTo>
                  <a:cubicBezTo>
                    <a:pt x="279816" y="279510"/>
                    <a:pt x="263401" y="272048"/>
                    <a:pt x="235048" y="273541"/>
                  </a:cubicBezTo>
                  <a:cubicBezTo>
                    <a:pt x="200727" y="276525"/>
                    <a:pt x="167897" y="282494"/>
                    <a:pt x="135068" y="288463"/>
                  </a:cubicBezTo>
                  <a:cubicBezTo>
                    <a:pt x="112684" y="292940"/>
                    <a:pt x="90300" y="295924"/>
                    <a:pt x="67916" y="294432"/>
                  </a:cubicBezTo>
                  <a:cubicBezTo>
                    <a:pt x="50009" y="289955"/>
                    <a:pt x="39564" y="283986"/>
                    <a:pt x="36579" y="276525"/>
                  </a:cubicBezTo>
                  <a:cubicBezTo>
                    <a:pt x="21657" y="249665"/>
                    <a:pt x="33595" y="222804"/>
                    <a:pt x="72393" y="198928"/>
                  </a:cubicBezTo>
                  <a:cubicBezTo>
                    <a:pt x="87316" y="192959"/>
                    <a:pt x="106715" y="189975"/>
                    <a:pt x="126114" y="191467"/>
                  </a:cubicBezTo>
                  <a:close/>
                  <a:moveTo>
                    <a:pt x="148498" y="42242"/>
                  </a:moveTo>
                  <a:cubicBezTo>
                    <a:pt x="179835" y="6428"/>
                    <a:pt x="214157" y="-7002"/>
                    <a:pt x="249971" y="3443"/>
                  </a:cubicBezTo>
                  <a:cubicBezTo>
                    <a:pt x="311153" y="12397"/>
                    <a:pt x="379797" y="16874"/>
                    <a:pt x="455901" y="15381"/>
                  </a:cubicBezTo>
                  <a:cubicBezTo>
                    <a:pt x="493208" y="22843"/>
                    <a:pt x="505146" y="42242"/>
                    <a:pt x="494700" y="75071"/>
                  </a:cubicBezTo>
                  <a:cubicBezTo>
                    <a:pt x="484254" y="91486"/>
                    <a:pt x="466347" y="98947"/>
                    <a:pt x="439487" y="98947"/>
                  </a:cubicBezTo>
                  <a:cubicBezTo>
                    <a:pt x="329060" y="91486"/>
                    <a:pt x="251463" y="94471"/>
                    <a:pt x="209680" y="104916"/>
                  </a:cubicBezTo>
                  <a:cubicBezTo>
                    <a:pt x="151482" y="107901"/>
                    <a:pt x="130591" y="87009"/>
                    <a:pt x="148498" y="42242"/>
                  </a:cubicBezTo>
                  <a:close/>
                  <a:moveTo>
                    <a:pt x="415611" y="363076"/>
                  </a:moveTo>
                  <a:cubicBezTo>
                    <a:pt x="464855" y="343676"/>
                    <a:pt x="497684" y="361583"/>
                    <a:pt x="517084" y="416797"/>
                  </a:cubicBezTo>
                  <a:lnTo>
                    <a:pt x="542452" y="516777"/>
                  </a:lnTo>
                  <a:cubicBezTo>
                    <a:pt x="548421" y="531700"/>
                    <a:pt x="543944" y="545130"/>
                    <a:pt x="527529" y="558560"/>
                  </a:cubicBezTo>
                  <a:cubicBezTo>
                    <a:pt x="518576" y="563037"/>
                    <a:pt x="506638" y="558560"/>
                    <a:pt x="491715" y="543638"/>
                  </a:cubicBezTo>
                  <a:cubicBezTo>
                    <a:pt x="467839" y="501855"/>
                    <a:pt x="440979" y="467533"/>
                    <a:pt x="412626" y="443657"/>
                  </a:cubicBezTo>
                  <a:cubicBezTo>
                    <a:pt x="387258" y="415304"/>
                    <a:pt x="388750" y="388444"/>
                    <a:pt x="415611" y="363076"/>
                  </a:cubicBezTo>
                  <a:close/>
                  <a:moveTo>
                    <a:pt x="609603" y="12397"/>
                  </a:moveTo>
                  <a:cubicBezTo>
                    <a:pt x="721522" y="7920"/>
                    <a:pt x="934914" y="10905"/>
                    <a:pt x="1252763" y="19858"/>
                  </a:cubicBezTo>
                  <a:cubicBezTo>
                    <a:pt x="1288577" y="18366"/>
                    <a:pt x="1310961" y="22843"/>
                    <a:pt x="1319914" y="34781"/>
                  </a:cubicBezTo>
                  <a:cubicBezTo>
                    <a:pt x="1325883" y="51195"/>
                    <a:pt x="1318422" y="66118"/>
                    <a:pt x="1299023" y="82533"/>
                  </a:cubicBezTo>
                  <a:cubicBezTo>
                    <a:pt x="1278131" y="104916"/>
                    <a:pt x="1254255" y="119839"/>
                    <a:pt x="1227395" y="125808"/>
                  </a:cubicBezTo>
                  <a:cubicBezTo>
                    <a:pt x="1212472" y="128792"/>
                    <a:pt x="1190088" y="124316"/>
                    <a:pt x="1157259" y="110885"/>
                  </a:cubicBezTo>
                  <a:cubicBezTo>
                    <a:pt x="996096" y="75071"/>
                    <a:pt x="830456" y="72087"/>
                    <a:pt x="658847" y="100440"/>
                  </a:cubicBezTo>
                  <a:cubicBezTo>
                    <a:pt x="614080" y="109393"/>
                    <a:pt x="581250" y="112378"/>
                    <a:pt x="555882" y="107901"/>
                  </a:cubicBezTo>
                  <a:cubicBezTo>
                    <a:pt x="523053" y="91486"/>
                    <a:pt x="518576" y="70595"/>
                    <a:pt x="539467" y="45226"/>
                  </a:cubicBezTo>
                  <a:cubicBezTo>
                    <a:pt x="555882" y="30304"/>
                    <a:pt x="578266" y="19858"/>
                    <a:pt x="609603" y="12397"/>
                  </a:cubicBezTo>
                  <a:close/>
                  <a:moveTo>
                    <a:pt x="617064" y="449626"/>
                  </a:moveTo>
                  <a:cubicBezTo>
                    <a:pt x="766289" y="445149"/>
                    <a:pt x="915514" y="443657"/>
                    <a:pt x="1066232" y="446642"/>
                  </a:cubicBezTo>
                  <a:lnTo>
                    <a:pt x="1181135" y="452611"/>
                  </a:lnTo>
                  <a:cubicBezTo>
                    <a:pt x="1202026" y="452611"/>
                    <a:pt x="1218441" y="463056"/>
                    <a:pt x="1231871" y="483948"/>
                  </a:cubicBezTo>
                  <a:cubicBezTo>
                    <a:pt x="1242317" y="497378"/>
                    <a:pt x="1243809" y="522746"/>
                    <a:pt x="1236348" y="558560"/>
                  </a:cubicBezTo>
                  <a:cubicBezTo>
                    <a:pt x="1231871" y="618250"/>
                    <a:pt x="1228887" y="679433"/>
                    <a:pt x="1228887" y="739123"/>
                  </a:cubicBezTo>
                  <a:cubicBezTo>
                    <a:pt x="1237840" y="833134"/>
                    <a:pt x="1193073" y="870441"/>
                    <a:pt x="1094584" y="852534"/>
                  </a:cubicBezTo>
                  <a:cubicBezTo>
                    <a:pt x="914022" y="846565"/>
                    <a:pt x="785689" y="849549"/>
                    <a:pt x="708092" y="859995"/>
                  </a:cubicBezTo>
                  <a:cubicBezTo>
                    <a:pt x="676754" y="868948"/>
                    <a:pt x="643925" y="870441"/>
                    <a:pt x="611095" y="864472"/>
                  </a:cubicBezTo>
                  <a:cubicBezTo>
                    <a:pt x="581250" y="845072"/>
                    <a:pt x="567820" y="819704"/>
                    <a:pt x="569312" y="788367"/>
                  </a:cubicBezTo>
                  <a:cubicBezTo>
                    <a:pt x="567820" y="715247"/>
                    <a:pt x="566328" y="642126"/>
                    <a:pt x="566328" y="567514"/>
                  </a:cubicBezTo>
                  <a:cubicBezTo>
                    <a:pt x="561851" y="528715"/>
                    <a:pt x="563343" y="500363"/>
                    <a:pt x="570805" y="482456"/>
                  </a:cubicBezTo>
                  <a:cubicBezTo>
                    <a:pt x="581250" y="463056"/>
                    <a:pt x="596173" y="452611"/>
                    <a:pt x="617064" y="449626"/>
                  </a:cubicBezTo>
                  <a:close/>
                  <a:moveTo>
                    <a:pt x="634971" y="216835"/>
                  </a:moveTo>
                  <a:cubicBezTo>
                    <a:pt x="637956" y="172068"/>
                    <a:pt x="664816" y="151176"/>
                    <a:pt x="715553" y="154161"/>
                  </a:cubicBezTo>
                  <a:cubicBezTo>
                    <a:pt x="811057" y="149684"/>
                    <a:pt x="909545" y="148192"/>
                    <a:pt x="1008034" y="151176"/>
                  </a:cubicBezTo>
                  <a:cubicBezTo>
                    <a:pt x="1061755" y="154161"/>
                    <a:pt x="1099061" y="158637"/>
                    <a:pt x="1122937" y="164606"/>
                  </a:cubicBezTo>
                  <a:cubicBezTo>
                    <a:pt x="1158751" y="188482"/>
                    <a:pt x="1169197" y="219820"/>
                    <a:pt x="1151290" y="260110"/>
                  </a:cubicBezTo>
                  <a:cubicBezTo>
                    <a:pt x="1146813" y="282494"/>
                    <a:pt x="1145321" y="304878"/>
                    <a:pt x="1146813" y="328754"/>
                  </a:cubicBezTo>
                  <a:cubicBezTo>
                    <a:pt x="1136367" y="372029"/>
                    <a:pt x="1106522" y="392921"/>
                    <a:pt x="1058770" y="391428"/>
                  </a:cubicBezTo>
                  <a:cubicBezTo>
                    <a:pt x="1012511" y="385459"/>
                    <a:pt x="928945" y="385459"/>
                    <a:pt x="806580" y="389936"/>
                  </a:cubicBezTo>
                  <a:cubicBezTo>
                    <a:pt x="754351" y="398890"/>
                    <a:pt x="715553" y="403366"/>
                    <a:pt x="693169" y="400382"/>
                  </a:cubicBezTo>
                  <a:cubicBezTo>
                    <a:pt x="660340" y="392921"/>
                    <a:pt x="643925" y="370537"/>
                    <a:pt x="642433" y="337707"/>
                  </a:cubicBezTo>
                  <a:cubicBezTo>
                    <a:pt x="636464" y="297417"/>
                    <a:pt x="634971" y="257126"/>
                    <a:pt x="634971" y="216835"/>
                  </a:cubicBezTo>
                  <a:close/>
                  <a:moveTo>
                    <a:pt x="805088" y="515285"/>
                  </a:moveTo>
                  <a:cubicBezTo>
                    <a:pt x="770766" y="516777"/>
                    <a:pt x="734952" y="518270"/>
                    <a:pt x="700630" y="521254"/>
                  </a:cubicBezTo>
                  <a:cubicBezTo>
                    <a:pt x="676754" y="527223"/>
                    <a:pt x="663324" y="540653"/>
                    <a:pt x="658847" y="561545"/>
                  </a:cubicBezTo>
                  <a:cubicBezTo>
                    <a:pt x="657355" y="586913"/>
                    <a:pt x="669293" y="600343"/>
                    <a:pt x="694661" y="601836"/>
                  </a:cubicBezTo>
                  <a:cubicBezTo>
                    <a:pt x="734952" y="603328"/>
                    <a:pt x="775243" y="603328"/>
                    <a:pt x="814041" y="603328"/>
                  </a:cubicBezTo>
                  <a:cubicBezTo>
                    <a:pt x="843886" y="604820"/>
                    <a:pt x="858809" y="591390"/>
                    <a:pt x="858809" y="567514"/>
                  </a:cubicBezTo>
                  <a:lnTo>
                    <a:pt x="857317" y="542146"/>
                  </a:lnTo>
                  <a:cubicBezTo>
                    <a:pt x="854332" y="522746"/>
                    <a:pt x="836425" y="515285"/>
                    <a:pt x="805088" y="515285"/>
                  </a:cubicBezTo>
                  <a:close/>
                  <a:moveTo>
                    <a:pt x="817026" y="682417"/>
                  </a:moveTo>
                  <a:cubicBezTo>
                    <a:pt x="775243" y="682417"/>
                    <a:pt x="733460" y="683909"/>
                    <a:pt x="691677" y="685402"/>
                  </a:cubicBezTo>
                  <a:cubicBezTo>
                    <a:pt x="669293" y="688386"/>
                    <a:pt x="657355" y="701816"/>
                    <a:pt x="660340" y="725692"/>
                  </a:cubicBezTo>
                  <a:cubicBezTo>
                    <a:pt x="655863" y="761506"/>
                    <a:pt x="673770" y="777921"/>
                    <a:pt x="712568" y="777921"/>
                  </a:cubicBezTo>
                  <a:lnTo>
                    <a:pt x="817026" y="774937"/>
                  </a:lnTo>
                  <a:cubicBezTo>
                    <a:pt x="839410" y="773444"/>
                    <a:pt x="854332" y="760014"/>
                    <a:pt x="860301" y="733154"/>
                  </a:cubicBezTo>
                  <a:lnTo>
                    <a:pt x="860301" y="712262"/>
                  </a:lnTo>
                  <a:cubicBezTo>
                    <a:pt x="860301" y="691371"/>
                    <a:pt x="845379" y="682417"/>
                    <a:pt x="817026" y="682417"/>
                  </a:cubicBezTo>
                  <a:close/>
                  <a:moveTo>
                    <a:pt x="1002065" y="222804"/>
                  </a:moveTo>
                  <a:cubicBezTo>
                    <a:pt x="897607" y="218327"/>
                    <a:pt x="809565" y="221312"/>
                    <a:pt x="739429" y="230265"/>
                  </a:cubicBezTo>
                  <a:cubicBezTo>
                    <a:pt x="734952" y="233250"/>
                    <a:pt x="733460" y="245188"/>
                    <a:pt x="734952" y="269064"/>
                  </a:cubicBezTo>
                  <a:cubicBezTo>
                    <a:pt x="737937" y="295924"/>
                    <a:pt x="740921" y="309355"/>
                    <a:pt x="743906" y="310847"/>
                  </a:cubicBezTo>
                  <a:cubicBezTo>
                    <a:pt x="784196" y="312339"/>
                    <a:pt x="825979" y="312339"/>
                    <a:pt x="867762" y="310847"/>
                  </a:cubicBezTo>
                  <a:cubicBezTo>
                    <a:pt x="911038" y="307862"/>
                    <a:pt x="954313" y="307862"/>
                    <a:pt x="999080" y="307862"/>
                  </a:cubicBezTo>
                  <a:cubicBezTo>
                    <a:pt x="1027433" y="306370"/>
                    <a:pt x="1042356" y="303386"/>
                    <a:pt x="1045340" y="298909"/>
                  </a:cubicBezTo>
                  <a:lnTo>
                    <a:pt x="1049817" y="261603"/>
                  </a:lnTo>
                  <a:cubicBezTo>
                    <a:pt x="1046832" y="240711"/>
                    <a:pt x="1031910" y="227281"/>
                    <a:pt x="1002065" y="222804"/>
                  </a:cubicBezTo>
                  <a:close/>
                  <a:moveTo>
                    <a:pt x="1079662" y="518270"/>
                  </a:moveTo>
                  <a:cubicBezTo>
                    <a:pt x="1049817" y="515285"/>
                    <a:pt x="1019972" y="512301"/>
                    <a:pt x="993111" y="512301"/>
                  </a:cubicBezTo>
                  <a:cubicBezTo>
                    <a:pt x="969235" y="512301"/>
                    <a:pt x="955805" y="522746"/>
                    <a:pt x="954313" y="543638"/>
                  </a:cubicBezTo>
                  <a:lnTo>
                    <a:pt x="952821" y="571991"/>
                  </a:lnTo>
                  <a:cubicBezTo>
                    <a:pt x="952821" y="591390"/>
                    <a:pt x="967743" y="601836"/>
                    <a:pt x="996096" y="601836"/>
                  </a:cubicBezTo>
                  <a:lnTo>
                    <a:pt x="1103538" y="600343"/>
                  </a:lnTo>
                  <a:cubicBezTo>
                    <a:pt x="1125922" y="598851"/>
                    <a:pt x="1136367" y="585421"/>
                    <a:pt x="1134875" y="560053"/>
                  </a:cubicBezTo>
                  <a:cubicBezTo>
                    <a:pt x="1136367" y="525731"/>
                    <a:pt x="1118460" y="512301"/>
                    <a:pt x="1079662" y="518270"/>
                  </a:cubicBezTo>
                  <a:close/>
                  <a:moveTo>
                    <a:pt x="1134875" y="724200"/>
                  </a:moveTo>
                  <a:cubicBezTo>
                    <a:pt x="1136367" y="701816"/>
                    <a:pt x="1133383" y="689878"/>
                    <a:pt x="1127414" y="686894"/>
                  </a:cubicBezTo>
                  <a:cubicBezTo>
                    <a:pt x="1082646" y="680925"/>
                    <a:pt x="1036387" y="679433"/>
                    <a:pt x="990127" y="680925"/>
                  </a:cubicBezTo>
                  <a:cubicBezTo>
                    <a:pt x="966251" y="680925"/>
                    <a:pt x="954313" y="692863"/>
                    <a:pt x="954313" y="718231"/>
                  </a:cubicBezTo>
                  <a:cubicBezTo>
                    <a:pt x="955805" y="725692"/>
                    <a:pt x="955805" y="734646"/>
                    <a:pt x="955805" y="743599"/>
                  </a:cubicBezTo>
                  <a:cubicBezTo>
                    <a:pt x="955805" y="762999"/>
                    <a:pt x="972220" y="771952"/>
                    <a:pt x="1002065" y="771952"/>
                  </a:cubicBezTo>
                  <a:lnTo>
                    <a:pt x="1079662" y="771952"/>
                  </a:lnTo>
                  <a:cubicBezTo>
                    <a:pt x="1109507" y="767475"/>
                    <a:pt x="1127414" y="752553"/>
                    <a:pt x="1134875" y="72420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7" name="组合 866">
            <a:extLst>
              <a:ext uri="{FF2B5EF4-FFF2-40B4-BE49-F238E27FC236}">
                <a16:creationId xmlns:a16="http://schemas.microsoft.com/office/drawing/2014/main" id="{EDDA00FF-9536-BDE2-4CE6-4AAC0566A6C1}"/>
              </a:ext>
            </a:extLst>
          </p:cNvPr>
          <p:cNvGrpSpPr/>
          <p:nvPr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6161BE5A-44FD-10AA-60D8-7C5DA09B0CA8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A77EF1E8-9FC4-D3A3-CE48-2B69E219826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54F7E82F-0C6C-6DE9-EDE2-E5DF493C7714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40DCA9C0-4019-B621-2313-A3E793BCAA7E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F053A75C-A0C5-F849-A349-9FB017329051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774AC8E9-4C0E-2307-51F5-2CEEEC036E91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AC97761B-9928-0F4F-F40C-6F7FB0A37F7E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670B1E78-9441-A2AC-11E7-EA97EC373163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4858511D-A4BF-EA92-3A9C-3239A6385A3B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012F3B67-F110-48F2-BF71-865432E48FA8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0972826C-9DEB-601E-D71F-9D2E63535ECA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945F05F-E758-A34C-4BD1-ACBB0F0A83D2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D1DC7D92-136E-845A-24F9-C9A4C5719936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6E53E4E2-4909-FEB8-45A7-EF1805AD3493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DCC6581F-535E-EBF0-8617-CEAA053FEF0E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CD640B29-A883-4731-ABF4-27E5C33826D6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3BCBBA0-1619-1036-5063-E3D3F6B7C08E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4B68074-4D00-CAD1-F3A8-5A9BAD2E4C95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2F82A9F0-98D4-4BAC-1362-444DC413CFF2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407C220E-706B-7AB9-9923-070862C24EDA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3C7872D4-0A80-3545-02E8-BCE511914B82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C8B5BEF-8A8D-9CDF-0642-FFA8B2272B14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75A65889-44BF-22D9-2E55-66B463477E62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BEFC4F30-5AF8-4FD7-2BAC-2344264A6538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0489E8AA-27ED-4D31-0839-F7D84FAC44DC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49339E25-11DA-2B33-5CB4-2D010EB99CF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4B503FF1-1AC4-008B-C769-7D2FA989CA14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590AC250-517E-D5CA-6592-1974E036855B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F6E88C1A-F9AC-5DD8-DDEE-E74F651ADCDA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6D68BAD8-0A9F-F250-AE84-4AD292246F03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E42BC4C1-B371-C376-1B06-613BB6EBDF03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016CF2B8-514B-94A5-3D4C-7A9DC7E496C9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5F8E1B10-9790-BB75-CFE2-51E5A139D844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F7C8AE2-6927-504D-9F1C-A759D3089E30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EDC7F782-2921-D5A0-AC72-807EF86B0638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55DDD2B1-3A89-4E23-D2F2-46F4691E10AC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C1524E74-544A-F128-EDFD-B77540F3A10A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6101FE67-41D9-0D79-0B4A-94CE5DBD2B6B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42AFCB-DEBA-FFE1-ACB5-2720E37DA06E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2AAF96C8-FEBB-3095-D324-AEDFD8C694F6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19B3A836-CEFA-4B74-7617-6E51F4CBBDB3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B55A332D-864E-D52E-A5E8-41D2E26329A7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0FD34B77-DC1D-244A-6B8A-B10193B0DE40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0EC04199-C4B0-4085-FB75-F62716EF7582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F9665E54-0321-561F-9618-1F004CE31DC1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" name="矩形 16">
            <a:extLst>
              <a:ext uri="{FF2B5EF4-FFF2-40B4-BE49-F238E27FC236}">
                <a16:creationId xmlns:a16="http://schemas.microsoft.com/office/drawing/2014/main" id="{5CB8292C-CEF3-47F2-9508-30F2828DD78C}"/>
              </a:ext>
            </a:extLst>
          </p:cNvPr>
          <p:cNvSpPr/>
          <p:nvPr/>
        </p:nvSpPr>
        <p:spPr>
          <a:xfrm>
            <a:off x="3275355" y="1270353"/>
            <a:ext cx="5641289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11500" dirty="0">
                <a:solidFill>
                  <a:srgbClr val="DA111C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  <a:sym typeface="HarmonyOS Sans SC Light" panose="00000400000000000000" pitchFamily="2" charset="-122"/>
              </a:rPr>
              <a:t>恭贺新禧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463782" y="3280704"/>
            <a:ext cx="3264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b="1" dirty="0">
                <a:gradFill>
                  <a:gsLst>
                    <a:gs pos="0">
                      <a:srgbClr val="DA111C"/>
                    </a:gs>
                    <a:gs pos="100000">
                      <a:srgbClr val="FF0000"/>
                    </a:gs>
                  </a:gsLst>
                  <a:lin ang="5400000" scaled="1"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春节传统文化主题班会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E17214D9-12E9-658F-4F08-0151AD233E07}"/>
              </a:ext>
            </a:extLst>
          </p:cNvPr>
          <p:cNvGrpSpPr/>
          <p:nvPr/>
        </p:nvGrpSpPr>
        <p:grpSpPr>
          <a:xfrm>
            <a:off x="227013" y="188913"/>
            <a:ext cx="11740554" cy="6480174"/>
            <a:chOff x="207033" y="232914"/>
            <a:chExt cx="11740554" cy="6480174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A68954C-7C8E-ACFA-5689-721168CEC0CD}"/>
                </a:ext>
              </a:extLst>
            </p:cNvPr>
            <p:cNvSpPr/>
            <p:nvPr/>
          </p:nvSpPr>
          <p:spPr>
            <a:xfrm>
              <a:off x="207033" y="232914"/>
              <a:ext cx="11740554" cy="2372069"/>
            </a:xfrm>
            <a:custGeom>
              <a:avLst/>
              <a:gdLst>
                <a:gd name="connsiteX0" fmla="*/ 11592625 w 11740554"/>
                <a:gd name="connsiteY0" fmla="*/ 358455 h 2372069"/>
                <a:gd name="connsiteX1" fmla="*/ 11592625 w 11740554"/>
                <a:gd name="connsiteY1" fmla="*/ 360835 h 2372069"/>
                <a:gd name="connsiteX2" fmla="*/ 11589985 w 11740554"/>
                <a:gd name="connsiteY2" fmla="*/ 360835 h 2372069"/>
                <a:gd name="connsiteX3" fmla="*/ 11589985 w 11740554"/>
                <a:gd name="connsiteY3" fmla="*/ 441137 h 2372069"/>
                <a:gd name="connsiteX4" fmla="*/ 11672667 w 11740554"/>
                <a:gd name="connsiteY4" fmla="*/ 441137 h 2372069"/>
                <a:gd name="connsiteX5" fmla="*/ 11672667 w 11740554"/>
                <a:gd name="connsiteY5" fmla="*/ 358455 h 2372069"/>
                <a:gd name="connsiteX6" fmla="*/ 11592625 w 11740554"/>
                <a:gd name="connsiteY6" fmla="*/ 358455 h 2372069"/>
                <a:gd name="connsiteX7" fmla="*/ 67623 w 11740554"/>
                <a:gd name="connsiteY7" fmla="*/ 358455 h 2372069"/>
                <a:gd name="connsiteX8" fmla="*/ 67623 w 11740554"/>
                <a:gd name="connsiteY8" fmla="*/ 441137 h 2372069"/>
                <a:gd name="connsiteX9" fmla="*/ 150303 w 11740554"/>
                <a:gd name="connsiteY9" fmla="*/ 441137 h 2372069"/>
                <a:gd name="connsiteX10" fmla="*/ 150303 w 11740554"/>
                <a:gd name="connsiteY10" fmla="*/ 360835 h 2372069"/>
                <a:gd name="connsiteX11" fmla="*/ 147663 w 11740554"/>
                <a:gd name="connsiteY11" fmla="*/ 360835 h 2372069"/>
                <a:gd name="connsiteX12" fmla="*/ 147663 w 11740554"/>
                <a:gd name="connsiteY12" fmla="*/ 358455 h 2372069"/>
                <a:gd name="connsiteX13" fmla="*/ 67623 w 11740554"/>
                <a:gd name="connsiteY13" fmla="*/ 358455 h 2372069"/>
                <a:gd name="connsiteX14" fmla="*/ 11450249 w 11740554"/>
                <a:gd name="connsiteY14" fmla="*/ 218456 h 2372069"/>
                <a:gd name="connsiteX15" fmla="*/ 11450249 w 11740554"/>
                <a:gd name="connsiteY15" fmla="*/ 293212 h 2372069"/>
                <a:gd name="connsiteX16" fmla="*/ 11522362 w 11740554"/>
                <a:gd name="connsiteY16" fmla="*/ 293212 h 2372069"/>
                <a:gd name="connsiteX17" fmla="*/ 11522362 w 11740554"/>
                <a:gd name="connsiteY17" fmla="*/ 290832 h 2372069"/>
                <a:gd name="connsiteX18" fmla="*/ 11525005 w 11740554"/>
                <a:gd name="connsiteY18" fmla="*/ 290832 h 2372069"/>
                <a:gd name="connsiteX19" fmla="*/ 11525005 w 11740554"/>
                <a:gd name="connsiteY19" fmla="*/ 218456 h 2372069"/>
                <a:gd name="connsiteX20" fmla="*/ 11450249 w 11740554"/>
                <a:gd name="connsiteY20" fmla="*/ 218456 h 2372069"/>
                <a:gd name="connsiteX21" fmla="*/ 215549 w 11740554"/>
                <a:gd name="connsiteY21" fmla="*/ 218456 h 2372069"/>
                <a:gd name="connsiteX22" fmla="*/ 215549 w 11740554"/>
                <a:gd name="connsiteY22" fmla="*/ 290832 h 2372069"/>
                <a:gd name="connsiteX23" fmla="*/ 218192 w 11740554"/>
                <a:gd name="connsiteY23" fmla="*/ 290832 h 2372069"/>
                <a:gd name="connsiteX24" fmla="*/ 218192 w 11740554"/>
                <a:gd name="connsiteY24" fmla="*/ 293212 h 2372069"/>
                <a:gd name="connsiteX25" fmla="*/ 290305 w 11740554"/>
                <a:gd name="connsiteY25" fmla="*/ 293212 h 2372069"/>
                <a:gd name="connsiteX26" fmla="*/ 290305 w 11740554"/>
                <a:gd name="connsiteY26" fmla="*/ 218456 h 2372069"/>
                <a:gd name="connsiteX27" fmla="*/ 215549 w 11740554"/>
                <a:gd name="connsiteY27" fmla="*/ 218456 h 2372069"/>
                <a:gd name="connsiteX28" fmla="*/ 11589985 w 11740554"/>
                <a:gd name="connsiteY28" fmla="*/ 67623 h 2372069"/>
                <a:gd name="connsiteX29" fmla="*/ 11589985 w 11740554"/>
                <a:gd name="connsiteY29" fmla="*/ 150303 h 2372069"/>
                <a:gd name="connsiteX30" fmla="*/ 11672667 w 11740554"/>
                <a:gd name="connsiteY30" fmla="*/ 150303 h 2372069"/>
                <a:gd name="connsiteX31" fmla="*/ 11672667 w 11740554"/>
                <a:gd name="connsiteY31" fmla="*/ 67623 h 2372069"/>
                <a:gd name="connsiteX32" fmla="*/ 11589985 w 11740554"/>
                <a:gd name="connsiteY32" fmla="*/ 67623 h 2372069"/>
                <a:gd name="connsiteX33" fmla="*/ 11303906 w 11740554"/>
                <a:gd name="connsiteY33" fmla="*/ 67623 h 2372069"/>
                <a:gd name="connsiteX34" fmla="*/ 11303906 w 11740554"/>
                <a:gd name="connsiteY34" fmla="*/ 150303 h 2372069"/>
                <a:gd name="connsiteX35" fmla="*/ 11386589 w 11740554"/>
                <a:gd name="connsiteY35" fmla="*/ 150303 h 2372069"/>
                <a:gd name="connsiteX36" fmla="*/ 11386589 w 11740554"/>
                <a:gd name="connsiteY36" fmla="*/ 67623 h 2372069"/>
                <a:gd name="connsiteX37" fmla="*/ 11303906 w 11740554"/>
                <a:gd name="connsiteY37" fmla="*/ 67623 h 2372069"/>
                <a:gd name="connsiteX38" fmla="*/ 353965 w 11740554"/>
                <a:gd name="connsiteY38" fmla="*/ 67623 h 2372069"/>
                <a:gd name="connsiteX39" fmla="*/ 353965 w 11740554"/>
                <a:gd name="connsiteY39" fmla="*/ 150303 h 2372069"/>
                <a:gd name="connsiteX40" fmla="*/ 436645 w 11740554"/>
                <a:gd name="connsiteY40" fmla="*/ 150303 h 2372069"/>
                <a:gd name="connsiteX41" fmla="*/ 436645 w 11740554"/>
                <a:gd name="connsiteY41" fmla="*/ 67623 h 2372069"/>
                <a:gd name="connsiteX42" fmla="*/ 353965 w 11740554"/>
                <a:gd name="connsiteY42" fmla="*/ 67623 h 2372069"/>
                <a:gd name="connsiteX43" fmla="*/ 67623 w 11740554"/>
                <a:gd name="connsiteY43" fmla="*/ 67623 h 2372069"/>
                <a:gd name="connsiteX44" fmla="*/ 67623 w 11740554"/>
                <a:gd name="connsiteY44" fmla="*/ 150303 h 2372069"/>
                <a:gd name="connsiteX45" fmla="*/ 150303 w 11740554"/>
                <a:gd name="connsiteY45" fmla="*/ 150303 h 2372069"/>
                <a:gd name="connsiteX46" fmla="*/ 150303 w 11740554"/>
                <a:gd name="connsiteY46" fmla="*/ 67623 h 2372069"/>
                <a:gd name="connsiteX47" fmla="*/ 67623 w 11740554"/>
                <a:gd name="connsiteY47" fmla="*/ 67623 h 2372069"/>
                <a:gd name="connsiteX48" fmla="*/ 0 w 11740554"/>
                <a:gd name="connsiteY48" fmla="*/ 0 h 2372069"/>
                <a:gd name="connsiteX49" fmla="*/ 217926 w 11740554"/>
                <a:gd name="connsiteY49" fmla="*/ 0 h 2372069"/>
                <a:gd name="connsiteX50" fmla="*/ 217926 w 11740554"/>
                <a:gd name="connsiteY50" fmla="*/ 150832 h 2372069"/>
                <a:gd name="connsiteX51" fmla="*/ 286079 w 11740554"/>
                <a:gd name="connsiteY51" fmla="*/ 150832 h 2372069"/>
                <a:gd name="connsiteX52" fmla="*/ 286079 w 11740554"/>
                <a:gd name="connsiteY52" fmla="*/ 0 h 2372069"/>
                <a:gd name="connsiteX53" fmla="*/ 11454212 w 11740554"/>
                <a:gd name="connsiteY53" fmla="*/ 0 h 2372069"/>
                <a:gd name="connsiteX54" fmla="*/ 11454212 w 11740554"/>
                <a:gd name="connsiteY54" fmla="*/ 150832 h 2372069"/>
                <a:gd name="connsiteX55" fmla="*/ 11522362 w 11740554"/>
                <a:gd name="connsiteY55" fmla="*/ 150832 h 2372069"/>
                <a:gd name="connsiteX56" fmla="*/ 11522362 w 11740554"/>
                <a:gd name="connsiteY56" fmla="*/ 0 h 2372069"/>
                <a:gd name="connsiteX57" fmla="*/ 11740554 w 11740554"/>
                <a:gd name="connsiteY57" fmla="*/ 0 h 2372069"/>
                <a:gd name="connsiteX58" fmla="*/ 11740554 w 11740554"/>
                <a:gd name="connsiteY58" fmla="*/ 217926 h 2372069"/>
                <a:gd name="connsiteX59" fmla="*/ 11592891 w 11740554"/>
                <a:gd name="connsiteY59" fmla="*/ 217926 h 2372069"/>
                <a:gd name="connsiteX60" fmla="*/ 11592891 w 11740554"/>
                <a:gd name="connsiteY60" fmla="*/ 290832 h 2372069"/>
                <a:gd name="connsiteX61" fmla="*/ 11740554 w 11740554"/>
                <a:gd name="connsiteY61" fmla="*/ 290832 h 2372069"/>
                <a:gd name="connsiteX62" fmla="*/ 11740554 w 11740554"/>
                <a:gd name="connsiteY62" fmla="*/ 2350374 h 2372069"/>
                <a:gd name="connsiteX63" fmla="*/ 11702141 w 11740554"/>
                <a:gd name="connsiteY63" fmla="*/ 2338450 h 2372069"/>
                <a:gd name="connsiteX64" fmla="*/ 11672667 w 11740554"/>
                <a:gd name="connsiteY64" fmla="*/ 2335479 h 2372069"/>
                <a:gd name="connsiteX65" fmla="*/ 11672667 w 11740554"/>
                <a:gd name="connsiteY65" fmla="*/ 508761 h 2372069"/>
                <a:gd name="connsiteX66" fmla="*/ 11522098 w 11740554"/>
                <a:gd name="connsiteY66" fmla="*/ 508761 h 2372069"/>
                <a:gd name="connsiteX67" fmla="*/ 11522098 w 11740554"/>
                <a:gd name="connsiteY67" fmla="*/ 360835 h 2372069"/>
                <a:gd name="connsiteX68" fmla="*/ 11382362 w 11740554"/>
                <a:gd name="connsiteY68" fmla="*/ 360835 h 2372069"/>
                <a:gd name="connsiteX69" fmla="*/ 11382362 w 11740554"/>
                <a:gd name="connsiteY69" fmla="*/ 217926 h 2372069"/>
                <a:gd name="connsiteX70" fmla="*/ 11236020 w 11740554"/>
                <a:gd name="connsiteY70" fmla="*/ 217926 h 2372069"/>
                <a:gd name="connsiteX71" fmla="*/ 11236020 w 11740554"/>
                <a:gd name="connsiteY71" fmla="*/ 67623 h 2372069"/>
                <a:gd name="connsiteX72" fmla="*/ 504004 w 11740554"/>
                <a:gd name="connsiteY72" fmla="*/ 67623 h 2372069"/>
                <a:gd name="connsiteX73" fmla="*/ 504004 w 11740554"/>
                <a:gd name="connsiteY73" fmla="*/ 217926 h 2372069"/>
                <a:gd name="connsiteX74" fmla="*/ 357665 w 11740554"/>
                <a:gd name="connsiteY74" fmla="*/ 217926 h 2372069"/>
                <a:gd name="connsiteX75" fmla="*/ 357665 w 11740554"/>
                <a:gd name="connsiteY75" fmla="*/ 360835 h 2372069"/>
                <a:gd name="connsiteX76" fmla="*/ 217926 w 11740554"/>
                <a:gd name="connsiteY76" fmla="*/ 360835 h 2372069"/>
                <a:gd name="connsiteX77" fmla="*/ 217926 w 11740554"/>
                <a:gd name="connsiteY77" fmla="*/ 508761 h 2372069"/>
                <a:gd name="connsiteX78" fmla="*/ 67623 w 11740554"/>
                <a:gd name="connsiteY78" fmla="*/ 508761 h 2372069"/>
                <a:gd name="connsiteX79" fmla="*/ 67623 w 11740554"/>
                <a:gd name="connsiteY79" fmla="*/ 2348126 h 2372069"/>
                <a:gd name="connsiteX80" fmla="*/ 12702 w 11740554"/>
                <a:gd name="connsiteY80" fmla="*/ 2365175 h 2372069"/>
                <a:gd name="connsiteX81" fmla="*/ 0 w 11740554"/>
                <a:gd name="connsiteY81" fmla="*/ 2372069 h 2372069"/>
                <a:gd name="connsiteX82" fmla="*/ 0 w 11740554"/>
                <a:gd name="connsiteY82" fmla="*/ 290569 h 2372069"/>
                <a:gd name="connsiteX83" fmla="*/ 147663 w 11740554"/>
                <a:gd name="connsiteY83" fmla="*/ 290569 h 2372069"/>
                <a:gd name="connsiteX84" fmla="*/ 147663 w 11740554"/>
                <a:gd name="connsiteY84" fmla="*/ 217926 h 2372069"/>
                <a:gd name="connsiteX85" fmla="*/ 0 w 11740554"/>
                <a:gd name="connsiteY85" fmla="*/ 217926 h 237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740554" h="2372069">
                  <a:moveTo>
                    <a:pt x="11592625" y="358455"/>
                  </a:moveTo>
                  <a:lnTo>
                    <a:pt x="11592625" y="360835"/>
                  </a:lnTo>
                  <a:lnTo>
                    <a:pt x="11589985" y="360835"/>
                  </a:lnTo>
                  <a:cubicBezTo>
                    <a:pt x="11589985" y="388834"/>
                    <a:pt x="11589985" y="413136"/>
                    <a:pt x="11589985" y="441137"/>
                  </a:cubicBezTo>
                  <a:cubicBezTo>
                    <a:pt x="11618777" y="441137"/>
                    <a:pt x="11643872" y="441137"/>
                    <a:pt x="11672667" y="441137"/>
                  </a:cubicBezTo>
                  <a:cubicBezTo>
                    <a:pt x="11672667" y="412343"/>
                    <a:pt x="11672667" y="387250"/>
                    <a:pt x="11672667" y="358455"/>
                  </a:cubicBezTo>
                  <a:cubicBezTo>
                    <a:pt x="11644665" y="358455"/>
                    <a:pt x="11620627" y="358455"/>
                    <a:pt x="11592625" y="358455"/>
                  </a:cubicBezTo>
                  <a:close/>
                  <a:moveTo>
                    <a:pt x="67623" y="358455"/>
                  </a:moveTo>
                  <a:cubicBezTo>
                    <a:pt x="67623" y="387250"/>
                    <a:pt x="67623" y="412343"/>
                    <a:pt x="67623" y="441137"/>
                  </a:cubicBezTo>
                  <a:cubicBezTo>
                    <a:pt x="96415" y="441137"/>
                    <a:pt x="121511" y="441137"/>
                    <a:pt x="150303" y="441137"/>
                  </a:cubicBezTo>
                  <a:cubicBezTo>
                    <a:pt x="150303" y="413136"/>
                    <a:pt x="150303" y="388834"/>
                    <a:pt x="150303" y="360835"/>
                  </a:cubicBezTo>
                  <a:lnTo>
                    <a:pt x="147663" y="360835"/>
                  </a:lnTo>
                  <a:lnTo>
                    <a:pt x="147663" y="358455"/>
                  </a:lnTo>
                  <a:cubicBezTo>
                    <a:pt x="119927" y="358455"/>
                    <a:pt x="95625" y="358455"/>
                    <a:pt x="67623" y="358455"/>
                  </a:cubicBezTo>
                  <a:close/>
                  <a:moveTo>
                    <a:pt x="11450249" y="218456"/>
                  </a:moveTo>
                  <a:cubicBezTo>
                    <a:pt x="11450249" y="245664"/>
                    <a:pt x="11450249" y="266267"/>
                    <a:pt x="11450249" y="293212"/>
                  </a:cubicBezTo>
                  <a:cubicBezTo>
                    <a:pt x="11476401" y="293212"/>
                    <a:pt x="11496740" y="293212"/>
                    <a:pt x="11522362" y="293212"/>
                  </a:cubicBezTo>
                  <a:lnTo>
                    <a:pt x="11522362" y="290832"/>
                  </a:lnTo>
                  <a:lnTo>
                    <a:pt x="11525005" y="290832"/>
                  </a:lnTo>
                  <a:cubicBezTo>
                    <a:pt x="11525005" y="264946"/>
                    <a:pt x="11525005" y="244607"/>
                    <a:pt x="11525005" y="218456"/>
                  </a:cubicBezTo>
                  <a:cubicBezTo>
                    <a:pt x="11497796" y="218456"/>
                    <a:pt x="11477191" y="218456"/>
                    <a:pt x="11450249" y="218456"/>
                  </a:cubicBezTo>
                  <a:close/>
                  <a:moveTo>
                    <a:pt x="215549" y="218456"/>
                  </a:moveTo>
                  <a:cubicBezTo>
                    <a:pt x="215549" y="244871"/>
                    <a:pt x="215549" y="264946"/>
                    <a:pt x="215549" y="290832"/>
                  </a:cubicBezTo>
                  <a:lnTo>
                    <a:pt x="218192" y="290832"/>
                  </a:lnTo>
                  <a:lnTo>
                    <a:pt x="218192" y="293212"/>
                  </a:lnTo>
                  <a:cubicBezTo>
                    <a:pt x="244078" y="293212"/>
                    <a:pt x="264153" y="293212"/>
                    <a:pt x="290305" y="293212"/>
                  </a:cubicBezTo>
                  <a:cubicBezTo>
                    <a:pt x="290305" y="266267"/>
                    <a:pt x="290305" y="245664"/>
                    <a:pt x="290305" y="218456"/>
                  </a:cubicBezTo>
                  <a:cubicBezTo>
                    <a:pt x="263097" y="218456"/>
                    <a:pt x="242494" y="218456"/>
                    <a:pt x="215549" y="218456"/>
                  </a:cubicBezTo>
                  <a:close/>
                  <a:moveTo>
                    <a:pt x="11589985" y="67623"/>
                  </a:moveTo>
                  <a:cubicBezTo>
                    <a:pt x="11589985" y="96415"/>
                    <a:pt x="11589985" y="121511"/>
                    <a:pt x="11589985" y="150303"/>
                  </a:cubicBezTo>
                  <a:cubicBezTo>
                    <a:pt x="11618777" y="150303"/>
                    <a:pt x="11643872" y="150303"/>
                    <a:pt x="11672667" y="150303"/>
                  </a:cubicBezTo>
                  <a:cubicBezTo>
                    <a:pt x="11672667" y="121511"/>
                    <a:pt x="11672667" y="96415"/>
                    <a:pt x="11672667" y="67623"/>
                  </a:cubicBezTo>
                  <a:cubicBezTo>
                    <a:pt x="11643872" y="67623"/>
                    <a:pt x="11618777" y="67623"/>
                    <a:pt x="11589985" y="67623"/>
                  </a:cubicBezTo>
                  <a:close/>
                  <a:moveTo>
                    <a:pt x="11303906" y="67623"/>
                  </a:moveTo>
                  <a:cubicBezTo>
                    <a:pt x="11303906" y="96415"/>
                    <a:pt x="11303906" y="121511"/>
                    <a:pt x="11303906" y="150303"/>
                  </a:cubicBezTo>
                  <a:cubicBezTo>
                    <a:pt x="11332701" y="150303"/>
                    <a:pt x="11357794" y="150303"/>
                    <a:pt x="11386589" y="150303"/>
                  </a:cubicBezTo>
                  <a:cubicBezTo>
                    <a:pt x="11386589" y="121511"/>
                    <a:pt x="11386589" y="96415"/>
                    <a:pt x="11386589" y="67623"/>
                  </a:cubicBezTo>
                  <a:cubicBezTo>
                    <a:pt x="11357794" y="67623"/>
                    <a:pt x="11332701" y="67623"/>
                    <a:pt x="11303906" y="67623"/>
                  </a:cubicBezTo>
                  <a:close/>
                  <a:moveTo>
                    <a:pt x="353965" y="67623"/>
                  </a:moveTo>
                  <a:cubicBezTo>
                    <a:pt x="353965" y="96415"/>
                    <a:pt x="353965" y="121511"/>
                    <a:pt x="353965" y="150303"/>
                  </a:cubicBezTo>
                  <a:cubicBezTo>
                    <a:pt x="382757" y="150303"/>
                    <a:pt x="407853" y="150303"/>
                    <a:pt x="436645" y="150303"/>
                  </a:cubicBezTo>
                  <a:cubicBezTo>
                    <a:pt x="436645" y="121511"/>
                    <a:pt x="436645" y="96415"/>
                    <a:pt x="436645" y="67623"/>
                  </a:cubicBezTo>
                  <a:cubicBezTo>
                    <a:pt x="407853" y="67623"/>
                    <a:pt x="382757" y="67623"/>
                    <a:pt x="353965" y="67623"/>
                  </a:cubicBezTo>
                  <a:close/>
                  <a:moveTo>
                    <a:pt x="67623" y="67623"/>
                  </a:moveTo>
                  <a:cubicBezTo>
                    <a:pt x="67623" y="96415"/>
                    <a:pt x="67623" y="121511"/>
                    <a:pt x="67623" y="150303"/>
                  </a:cubicBezTo>
                  <a:cubicBezTo>
                    <a:pt x="96415" y="150303"/>
                    <a:pt x="121511" y="150303"/>
                    <a:pt x="150303" y="150303"/>
                  </a:cubicBezTo>
                  <a:cubicBezTo>
                    <a:pt x="150303" y="121511"/>
                    <a:pt x="150303" y="96415"/>
                    <a:pt x="150303" y="67623"/>
                  </a:cubicBezTo>
                  <a:cubicBezTo>
                    <a:pt x="121511" y="67623"/>
                    <a:pt x="96415" y="67623"/>
                    <a:pt x="67623" y="67623"/>
                  </a:cubicBezTo>
                  <a:close/>
                  <a:moveTo>
                    <a:pt x="0" y="0"/>
                  </a:moveTo>
                  <a:lnTo>
                    <a:pt x="217926" y="0"/>
                  </a:lnTo>
                  <a:lnTo>
                    <a:pt x="217926" y="150832"/>
                  </a:lnTo>
                  <a:lnTo>
                    <a:pt x="286079" y="150832"/>
                  </a:lnTo>
                  <a:lnTo>
                    <a:pt x="286079" y="0"/>
                  </a:lnTo>
                  <a:lnTo>
                    <a:pt x="11454212" y="0"/>
                  </a:lnTo>
                  <a:lnTo>
                    <a:pt x="11454212" y="150832"/>
                  </a:lnTo>
                  <a:lnTo>
                    <a:pt x="11522362" y="150832"/>
                  </a:lnTo>
                  <a:lnTo>
                    <a:pt x="11522362" y="0"/>
                  </a:lnTo>
                  <a:lnTo>
                    <a:pt x="11740554" y="0"/>
                  </a:lnTo>
                  <a:lnTo>
                    <a:pt x="11740554" y="217926"/>
                  </a:lnTo>
                  <a:lnTo>
                    <a:pt x="11592891" y="217926"/>
                  </a:lnTo>
                  <a:lnTo>
                    <a:pt x="11592891" y="290832"/>
                  </a:lnTo>
                  <a:lnTo>
                    <a:pt x="11740554" y="290832"/>
                  </a:lnTo>
                  <a:lnTo>
                    <a:pt x="11740554" y="2350374"/>
                  </a:lnTo>
                  <a:lnTo>
                    <a:pt x="11702141" y="2338450"/>
                  </a:lnTo>
                  <a:lnTo>
                    <a:pt x="11672667" y="2335479"/>
                  </a:lnTo>
                  <a:lnTo>
                    <a:pt x="11672667" y="508761"/>
                  </a:lnTo>
                  <a:lnTo>
                    <a:pt x="11522098" y="508761"/>
                  </a:lnTo>
                  <a:lnTo>
                    <a:pt x="11522098" y="360835"/>
                  </a:lnTo>
                  <a:lnTo>
                    <a:pt x="11382362" y="360835"/>
                  </a:lnTo>
                  <a:lnTo>
                    <a:pt x="11382362" y="217926"/>
                  </a:lnTo>
                  <a:lnTo>
                    <a:pt x="11236020" y="217926"/>
                  </a:lnTo>
                  <a:lnTo>
                    <a:pt x="11236020" y="67623"/>
                  </a:lnTo>
                  <a:lnTo>
                    <a:pt x="504004" y="67623"/>
                  </a:lnTo>
                  <a:lnTo>
                    <a:pt x="504004" y="217926"/>
                  </a:lnTo>
                  <a:lnTo>
                    <a:pt x="357665" y="217926"/>
                  </a:lnTo>
                  <a:lnTo>
                    <a:pt x="357665" y="360835"/>
                  </a:lnTo>
                  <a:lnTo>
                    <a:pt x="217926" y="360835"/>
                  </a:lnTo>
                  <a:lnTo>
                    <a:pt x="217926" y="508761"/>
                  </a:lnTo>
                  <a:lnTo>
                    <a:pt x="67623" y="508761"/>
                  </a:lnTo>
                  <a:lnTo>
                    <a:pt x="67623" y="2348126"/>
                  </a:lnTo>
                  <a:lnTo>
                    <a:pt x="12702" y="2365175"/>
                  </a:lnTo>
                  <a:lnTo>
                    <a:pt x="0" y="2372069"/>
                  </a:lnTo>
                  <a:lnTo>
                    <a:pt x="0" y="290569"/>
                  </a:lnTo>
                  <a:lnTo>
                    <a:pt x="147663" y="290569"/>
                  </a:lnTo>
                  <a:lnTo>
                    <a:pt x="147663" y="217926"/>
                  </a:lnTo>
                  <a:lnTo>
                    <a:pt x="0" y="217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C7D86B20-0BAE-80CD-CA92-6810A9BBE702}"/>
                </a:ext>
              </a:extLst>
            </p:cNvPr>
            <p:cNvSpPr/>
            <p:nvPr/>
          </p:nvSpPr>
          <p:spPr>
            <a:xfrm>
              <a:off x="207033" y="4107907"/>
              <a:ext cx="11740554" cy="2605181"/>
            </a:xfrm>
            <a:custGeom>
              <a:avLst/>
              <a:gdLst>
                <a:gd name="connsiteX0" fmla="*/ 11589985 w 11740554"/>
                <a:gd name="connsiteY0" fmla="*/ 2455142 h 2605181"/>
                <a:gd name="connsiteX1" fmla="*/ 11589985 w 11740554"/>
                <a:gd name="connsiteY1" fmla="*/ 2537821 h 2605181"/>
                <a:gd name="connsiteX2" fmla="*/ 11672667 w 11740554"/>
                <a:gd name="connsiteY2" fmla="*/ 2537821 h 2605181"/>
                <a:gd name="connsiteX3" fmla="*/ 11672667 w 11740554"/>
                <a:gd name="connsiteY3" fmla="*/ 2455142 h 2605181"/>
                <a:gd name="connsiteX4" fmla="*/ 11589985 w 11740554"/>
                <a:gd name="connsiteY4" fmla="*/ 2455142 h 2605181"/>
                <a:gd name="connsiteX5" fmla="*/ 11303906 w 11740554"/>
                <a:gd name="connsiteY5" fmla="*/ 2455142 h 2605181"/>
                <a:gd name="connsiteX6" fmla="*/ 11303906 w 11740554"/>
                <a:gd name="connsiteY6" fmla="*/ 2537821 h 2605181"/>
                <a:gd name="connsiteX7" fmla="*/ 11386589 w 11740554"/>
                <a:gd name="connsiteY7" fmla="*/ 2537821 h 2605181"/>
                <a:gd name="connsiteX8" fmla="*/ 11386589 w 11740554"/>
                <a:gd name="connsiteY8" fmla="*/ 2455142 h 2605181"/>
                <a:gd name="connsiteX9" fmla="*/ 11303906 w 11740554"/>
                <a:gd name="connsiteY9" fmla="*/ 2455142 h 2605181"/>
                <a:gd name="connsiteX10" fmla="*/ 353965 w 11740554"/>
                <a:gd name="connsiteY10" fmla="*/ 2455142 h 2605181"/>
                <a:gd name="connsiteX11" fmla="*/ 353965 w 11740554"/>
                <a:gd name="connsiteY11" fmla="*/ 2537821 h 2605181"/>
                <a:gd name="connsiteX12" fmla="*/ 436645 w 11740554"/>
                <a:gd name="connsiteY12" fmla="*/ 2537821 h 2605181"/>
                <a:gd name="connsiteX13" fmla="*/ 436645 w 11740554"/>
                <a:gd name="connsiteY13" fmla="*/ 2455142 h 2605181"/>
                <a:gd name="connsiteX14" fmla="*/ 353965 w 11740554"/>
                <a:gd name="connsiteY14" fmla="*/ 2455142 h 2605181"/>
                <a:gd name="connsiteX15" fmla="*/ 67623 w 11740554"/>
                <a:gd name="connsiteY15" fmla="*/ 2455142 h 2605181"/>
                <a:gd name="connsiteX16" fmla="*/ 67623 w 11740554"/>
                <a:gd name="connsiteY16" fmla="*/ 2537821 h 2605181"/>
                <a:gd name="connsiteX17" fmla="*/ 150303 w 11740554"/>
                <a:gd name="connsiteY17" fmla="*/ 2537821 h 2605181"/>
                <a:gd name="connsiteX18" fmla="*/ 150303 w 11740554"/>
                <a:gd name="connsiteY18" fmla="*/ 2455142 h 2605181"/>
                <a:gd name="connsiteX19" fmla="*/ 67623 w 11740554"/>
                <a:gd name="connsiteY19" fmla="*/ 2455142 h 2605181"/>
                <a:gd name="connsiteX20" fmla="*/ 217926 w 11740554"/>
                <a:gd name="connsiteY20" fmla="*/ 2312499 h 2605181"/>
                <a:gd name="connsiteX21" fmla="*/ 217926 w 11740554"/>
                <a:gd name="connsiteY21" fmla="*/ 2314876 h 2605181"/>
                <a:gd name="connsiteX22" fmla="*/ 215286 w 11740554"/>
                <a:gd name="connsiteY22" fmla="*/ 2314876 h 2605181"/>
                <a:gd name="connsiteX23" fmla="*/ 215286 w 11740554"/>
                <a:gd name="connsiteY23" fmla="*/ 2387255 h 2605181"/>
                <a:gd name="connsiteX24" fmla="*/ 290039 w 11740554"/>
                <a:gd name="connsiteY24" fmla="*/ 2387255 h 2605181"/>
                <a:gd name="connsiteX25" fmla="*/ 290039 w 11740554"/>
                <a:gd name="connsiteY25" fmla="*/ 2312499 h 2605181"/>
                <a:gd name="connsiteX26" fmla="*/ 217926 w 11740554"/>
                <a:gd name="connsiteY26" fmla="*/ 2312499 h 2605181"/>
                <a:gd name="connsiteX27" fmla="*/ 11450249 w 11740554"/>
                <a:gd name="connsiteY27" fmla="*/ 2312236 h 2605181"/>
                <a:gd name="connsiteX28" fmla="*/ 11450249 w 11740554"/>
                <a:gd name="connsiteY28" fmla="*/ 2386989 h 2605181"/>
                <a:gd name="connsiteX29" fmla="*/ 11525005 w 11740554"/>
                <a:gd name="connsiteY29" fmla="*/ 2386989 h 2605181"/>
                <a:gd name="connsiteX30" fmla="*/ 11525005 w 11740554"/>
                <a:gd name="connsiteY30" fmla="*/ 2314612 h 2605181"/>
                <a:gd name="connsiteX31" fmla="*/ 11522362 w 11740554"/>
                <a:gd name="connsiteY31" fmla="*/ 2314612 h 2605181"/>
                <a:gd name="connsiteX32" fmla="*/ 11522362 w 11740554"/>
                <a:gd name="connsiteY32" fmla="*/ 2312236 h 2605181"/>
                <a:gd name="connsiteX33" fmla="*/ 11450249 w 11740554"/>
                <a:gd name="connsiteY33" fmla="*/ 2312236 h 2605181"/>
                <a:gd name="connsiteX34" fmla="*/ 11589985 w 11740554"/>
                <a:gd name="connsiteY34" fmla="*/ 2164310 h 2605181"/>
                <a:gd name="connsiteX35" fmla="*/ 11589985 w 11740554"/>
                <a:gd name="connsiteY35" fmla="*/ 2244612 h 2605181"/>
                <a:gd name="connsiteX36" fmla="*/ 11592625 w 11740554"/>
                <a:gd name="connsiteY36" fmla="*/ 2244612 h 2605181"/>
                <a:gd name="connsiteX37" fmla="*/ 11592625 w 11740554"/>
                <a:gd name="connsiteY37" fmla="*/ 2246989 h 2605181"/>
                <a:gd name="connsiteX38" fmla="*/ 11672667 w 11740554"/>
                <a:gd name="connsiteY38" fmla="*/ 2246989 h 2605181"/>
                <a:gd name="connsiteX39" fmla="*/ 11672667 w 11740554"/>
                <a:gd name="connsiteY39" fmla="*/ 2164310 h 2605181"/>
                <a:gd name="connsiteX40" fmla="*/ 11589985 w 11740554"/>
                <a:gd name="connsiteY40" fmla="*/ 2164310 h 2605181"/>
                <a:gd name="connsiteX41" fmla="*/ 67623 w 11740554"/>
                <a:gd name="connsiteY41" fmla="*/ 2164310 h 2605181"/>
                <a:gd name="connsiteX42" fmla="*/ 67623 w 11740554"/>
                <a:gd name="connsiteY42" fmla="*/ 2246989 h 2605181"/>
                <a:gd name="connsiteX43" fmla="*/ 147663 w 11740554"/>
                <a:gd name="connsiteY43" fmla="*/ 2246989 h 2605181"/>
                <a:gd name="connsiteX44" fmla="*/ 147663 w 11740554"/>
                <a:gd name="connsiteY44" fmla="*/ 2244612 h 2605181"/>
                <a:gd name="connsiteX45" fmla="*/ 150303 w 11740554"/>
                <a:gd name="connsiteY45" fmla="*/ 2244612 h 2605181"/>
                <a:gd name="connsiteX46" fmla="*/ 150303 w 11740554"/>
                <a:gd name="connsiteY46" fmla="*/ 2164310 h 2605181"/>
                <a:gd name="connsiteX47" fmla="*/ 67623 w 11740554"/>
                <a:gd name="connsiteY47" fmla="*/ 2164310 h 2605181"/>
                <a:gd name="connsiteX48" fmla="*/ 0 w 11740554"/>
                <a:gd name="connsiteY48" fmla="*/ 0 h 2605181"/>
                <a:gd name="connsiteX49" fmla="*/ 67623 w 11740554"/>
                <a:gd name="connsiteY49" fmla="*/ 0 h 2605181"/>
                <a:gd name="connsiteX50" fmla="*/ 67623 w 11740554"/>
                <a:gd name="connsiteY50" fmla="*/ 2096687 h 2605181"/>
                <a:gd name="connsiteX51" fmla="*/ 217926 w 11740554"/>
                <a:gd name="connsiteY51" fmla="*/ 2096687 h 2605181"/>
                <a:gd name="connsiteX52" fmla="*/ 217926 w 11740554"/>
                <a:gd name="connsiteY52" fmla="*/ 2244612 h 2605181"/>
                <a:gd name="connsiteX53" fmla="*/ 357928 w 11740554"/>
                <a:gd name="connsiteY53" fmla="*/ 2244612 h 2605181"/>
                <a:gd name="connsiteX54" fmla="*/ 357928 w 11740554"/>
                <a:gd name="connsiteY54" fmla="*/ 2387519 h 2605181"/>
                <a:gd name="connsiteX55" fmla="*/ 504268 w 11740554"/>
                <a:gd name="connsiteY55" fmla="*/ 2387519 h 2605181"/>
                <a:gd name="connsiteX56" fmla="*/ 504268 w 11740554"/>
                <a:gd name="connsiteY56" fmla="*/ 2537821 h 2605181"/>
                <a:gd name="connsiteX57" fmla="*/ 11236283 w 11740554"/>
                <a:gd name="connsiteY57" fmla="*/ 2537821 h 2605181"/>
                <a:gd name="connsiteX58" fmla="*/ 11236283 w 11740554"/>
                <a:gd name="connsiteY58" fmla="*/ 2387519 h 2605181"/>
                <a:gd name="connsiteX59" fmla="*/ 11382626 w 11740554"/>
                <a:gd name="connsiteY59" fmla="*/ 2387519 h 2605181"/>
                <a:gd name="connsiteX60" fmla="*/ 11382626 w 11740554"/>
                <a:gd name="connsiteY60" fmla="*/ 2244612 h 2605181"/>
                <a:gd name="connsiteX61" fmla="*/ 11522362 w 11740554"/>
                <a:gd name="connsiteY61" fmla="*/ 2244612 h 2605181"/>
                <a:gd name="connsiteX62" fmla="*/ 11522362 w 11740554"/>
                <a:gd name="connsiteY62" fmla="*/ 2096687 h 2605181"/>
                <a:gd name="connsiteX63" fmla="*/ 11672667 w 11740554"/>
                <a:gd name="connsiteY63" fmla="*/ 2096687 h 2605181"/>
                <a:gd name="connsiteX64" fmla="*/ 11672667 w 11740554"/>
                <a:gd name="connsiteY64" fmla="*/ 0 h 2605181"/>
                <a:gd name="connsiteX65" fmla="*/ 11740554 w 11740554"/>
                <a:gd name="connsiteY65" fmla="*/ 0 h 2605181"/>
                <a:gd name="connsiteX66" fmla="*/ 11740554 w 11740554"/>
                <a:gd name="connsiteY66" fmla="*/ 2314612 h 2605181"/>
                <a:gd name="connsiteX67" fmla="*/ 11592891 w 11740554"/>
                <a:gd name="connsiteY67" fmla="*/ 2314612 h 2605181"/>
                <a:gd name="connsiteX68" fmla="*/ 11592891 w 11740554"/>
                <a:gd name="connsiteY68" fmla="*/ 2387255 h 2605181"/>
                <a:gd name="connsiteX69" fmla="*/ 11740554 w 11740554"/>
                <a:gd name="connsiteY69" fmla="*/ 2387255 h 2605181"/>
                <a:gd name="connsiteX70" fmla="*/ 11740554 w 11740554"/>
                <a:gd name="connsiteY70" fmla="*/ 2605181 h 2605181"/>
                <a:gd name="connsiteX71" fmla="*/ 11522362 w 11740554"/>
                <a:gd name="connsiteY71" fmla="*/ 2605181 h 2605181"/>
                <a:gd name="connsiteX72" fmla="*/ 11522362 w 11740554"/>
                <a:gd name="connsiteY72" fmla="*/ 2454349 h 2605181"/>
                <a:gd name="connsiteX73" fmla="*/ 11454212 w 11740554"/>
                <a:gd name="connsiteY73" fmla="*/ 2454349 h 2605181"/>
                <a:gd name="connsiteX74" fmla="*/ 11454212 w 11740554"/>
                <a:gd name="connsiteY74" fmla="*/ 2605181 h 2605181"/>
                <a:gd name="connsiteX75" fmla="*/ 286079 w 11740554"/>
                <a:gd name="connsiteY75" fmla="*/ 2605181 h 2605181"/>
                <a:gd name="connsiteX76" fmla="*/ 286079 w 11740554"/>
                <a:gd name="connsiteY76" fmla="*/ 2454349 h 2605181"/>
                <a:gd name="connsiteX77" fmla="*/ 217926 w 11740554"/>
                <a:gd name="connsiteY77" fmla="*/ 2454349 h 2605181"/>
                <a:gd name="connsiteX78" fmla="*/ 217926 w 11740554"/>
                <a:gd name="connsiteY78" fmla="*/ 2605181 h 2605181"/>
                <a:gd name="connsiteX79" fmla="*/ 0 w 11740554"/>
                <a:gd name="connsiteY79" fmla="*/ 2605181 h 2605181"/>
                <a:gd name="connsiteX80" fmla="*/ 0 w 11740554"/>
                <a:gd name="connsiteY80" fmla="*/ 2387255 h 2605181"/>
                <a:gd name="connsiteX81" fmla="*/ 147663 w 11740554"/>
                <a:gd name="connsiteY81" fmla="*/ 2387255 h 2605181"/>
                <a:gd name="connsiteX82" fmla="*/ 147663 w 11740554"/>
                <a:gd name="connsiteY82" fmla="*/ 2314612 h 2605181"/>
                <a:gd name="connsiteX83" fmla="*/ 0 w 11740554"/>
                <a:gd name="connsiteY83" fmla="*/ 2314612 h 260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740554" h="2605181">
                  <a:moveTo>
                    <a:pt x="11589985" y="2455142"/>
                  </a:moveTo>
                  <a:cubicBezTo>
                    <a:pt x="11589985" y="2483934"/>
                    <a:pt x="11589985" y="2509029"/>
                    <a:pt x="11589985" y="2537821"/>
                  </a:cubicBezTo>
                  <a:cubicBezTo>
                    <a:pt x="11618777" y="2537821"/>
                    <a:pt x="11643872" y="2537821"/>
                    <a:pt x="11672667" y="2537821"/>
                  </a:cubicBezTo>
                  <a:cubicBezTo>
                    <a:pt x="11672667" y="2509029"/>
                    <a:pt x="11672667" y="2483934"/>
                    <a:pt x="11672667" y="2455142"/>
                  </a:cubicBezTo>
                  <a:cubicBezTo>
                    <a:pt x="11643872" y="2455142"/>
                    <a:pt x="11618777" y="2455142"/>
                    <a:pt x="11589985" y="2455142"/>
                  </a:cubicBezTo>
                  <a:close/>
                  <a:moveTo>
                    <a:pt x="11303906" y="2455142"/>
                  </a:moveTo>
                  <a:cubicBezTo>
                    <a:pt x="11303906" y="2483934"/>
                    <a:pt x="11303906" y="2509029"/>
                    <a:pt x="11303906" y="2537821"/>
                  </a:cubicBezTo>
                  <a:cubicBezTo>
                    <a:pt x="11332701" y="2537821"/>
                    <a:pt x="11357794" y="2537821"/>
                    <a:pt x="11386589" y="2537821"/>
                  </a:cubicBezTo>
                  <a:cubicBezTo>
                    <a:pt x="11386589" y="2509029"/>
                    <a:pt x="11386589" y="2483934"/>
                    <a:pt x="11386589" y="2455142"/>
                  </a:cubicBezTo>
                  <a:cubicBezTo>
                    <a:pt x="11357794" y="2455142"/>
                    <a:pt x="11332701" y="2455142"/>
                    <a:pt x="11303906" y="2455142"/>
                  </a:cubicBezTo>
                  <a:close/>
                  <a:moveTo>
                    <a:pt x="353965" y="2455142"/>
                  </a:moveTo>
                  <a:cubicBezTo>
                    <a:pt x="353965" y="2483934"/>
                    <a:pt x="353965" y="2509029"/>
                    <a:pt x="353965" y="2537821"/>
                  </a:cubicBezTo>
                  <a:cubicBezTo>
                    <a:pt x="382757" y="2537821"/>
                    <a:pt x="407853" y="2537821"/>
                    <a:pt x="436645" y="2537821"/>
                  </a:cubicBezTo>
                  <a:cubicBezTo>
                    <a:pt x="436645" y="2509029"/>
                    <a:pt x="436645" y="2483934"/>
                    <a:pt x="436645" y="2455142"/>
                  </a:cubicBezTo>
                  <a:cubicBezTo>
                    <a:pt x="407853" y="2455142"/>
                    <a:pt x="382757" y="2455142"/>
                    <a:pt x="353965" y="2455142"/>
                  </a:cubicBezTo>
                  <a:close/>
                  <a:moveTo>
                    <a:pt x="67623" y="2455142"/>
                  </a:moveTo>
                  <a:cubicBezTo>
                    <a:pt x="67623" y="2483934"/>
                    <a:pt x="67623" y="2509029"/>
                    <a:pt x="67623" y="2537821"/>
                  </a:cubicBezTo>
                  <a:cubicBezTo>
                    <a:pt x="96415" y="2537821"/>
                    <a:pt x="121511" y="2537821"/>
                    <a:pt x="150303" y="2537821"/>
                  </a:cubicBezTo>
                  <a:cubicBezTo>
                    <a:pt x="150303" y="2509029"/>
                    <a:pt x="150303" y="2483934"/>
                    <a:pt x="150303" y="2455142"/>
                  </a:cubicBezTo>
                  <a:cubicBezTo>
                    <a:pt x="121511" y="2455142"/>
                    <a:pt x="96415" y="2455142"/>
                    <a:pt x="67623" y="2455142"/>
                  </a:cubicBezTo>
                  <a:close/>
                  <a:moveTo>
                    <a:pt x="217926" y="2312499"/>
                  </a:moveTo>
                  <a:lnTo>
                    <a:pt x="217926" y="2314876"/>
                  </a:lnTo>
                  <a:lnTo>
                    <a:pt x="215286" y="2314876"/>
                  </a:lnTo>
                  <a:cubicBezTo>
                    <a:pt x="215286" y="2340764"/>
                    <a:pt x="215286" y="2360840"/>
                    <a:pt x="215286" y="2387255"/>
                  </a:cubicBezTo>
                  <a:cubicBezTo>
                    <a:pt x="242494" y="2387255"/>
                    <a:pt x="262833" y="2387255"/>
                    <a:pt x="290039" y="2387255"/>
                  </a:cubicBezTo>
                  <a:cubicBezTo>
                    <a:pt x="290039" y="2360047"/>
                    <a:pt x="290039" y="2339441"/>
                    <a:pt x="290039" y="2312499"/>
                  </a:cubicBezTo>
                  <a:cubicBezTo>
                    <a:pt x="263890" y="2312499"/>
                    <a:pt x="243814" y="2312499"/>
                    <a:pt x="217926" y="2312499"/>
                  </a:cubicBezTo>
                  <a:close/>
                  <a:moveTo>
                    <a:pt x="11450249" y="2312236"/>
                  </a:moveTo>
                  <a:cubicBezTo>
                    <a:pt x="11450249" y="2339178"/>
                    <a:pt x="11450249" y="2359783"/>
                    <a:pt x="11450249" y="2386989"/>
                  </a:cubicBezTo>
                  <a:cubicBezTo>
                    <a:pt x="11477457" y="2386989"/>
                    <a:pt x="11498060" y="2386989"/>
                    <a:pt x="11525005" y="2386989"/>
                  </a:cubicBezTo>
                  <a:cubicBezTo>
                    <a:pt x="11525005" y="2360840"/>
                    <a:pt x="11525005" y="2340498"/>
                    <a:pt x="11525005" y="2314612"/>
                  </a:cubicBezTo>
                  <a:lnTo>
                    <a:pt x="11522362" y="2314612"/>
                  </a:lnTo>
                  <a:lnTo>
                    <a:pt x="11522362" y="2312236"/>
                  </a:lnTo>
                  <a:cubicBezTo>
                    <a:pt x="11496476" y="2312236"/>
                    <a:pt x="11476401" y="2312236"/>
                    <a:pt x="11450249" y="2312236"/>
                  </a:cubicBezTo>
                  <a:close/>
                  <a:moveTo>
                    <a:pt x="11589985" y="2164310"/>
                  </a:moveTo>
                  <a:cubicBezTo>
                    <a:pt x="11589985" y="2192309"/>
                    <a:pt x="11589985" y="2216874"/>
                    <a:pt x="11589985" y="2244612"/>
                  </a:cubicBezTo>
                  <a:lnTo>
                    <a:pt x="11592625" y="2244612"/>
                  </a:lnTo>
                  <a:lnTo>
                    <a:pt x="11592625" y="2246989"/>
                  </a:lnTo>
                  <a:cubicBezTo>
                    <a:pt x="11620363" y="2246989"/>
                    <a:pt x="11644665" y="2246989"/>
                    <a:pt x="11672667" y="2246989"/>
                  </a:cubicBezTo>
                  <a:cubicBezTo>
                    <a:pt x="11672667" y="2218197"/>
                    <a:pt x="11672667" y="2193365"/>
                    <a:pt x="11672667" y="2164310"/>
                  </a:cubicBezTo>
                  <a:cubicBezTo>
                    <a:pt x="11643872" y="2164310"/>
                    <a:pt x="11618777" y="2164310"/>
                    <a:pt x="11589985" y="2164310"/>
                  </a:cubicBezTo>
                  <a:close/>
                  <a:moveTo>
                    <a:pt x="67623" y="2164310"/>
                  </a:moveTo>
                  <a:cubicBezTo>
                    <a:pt x="67623" y="2193102"/>
                    <a:pt x="67623" y="2218197"/>
                    <a:pt x="67623" y="2246989"/>
                  </a:cubicBezTo>
                  <a:cubicBezTo>
                    <a:pt x="95625" y="2246989"/>
                    <a:pt x="119927" y="2246989"/>
                    <a:pt x="147663" y="2246989"/>
                  </a:cubicBezTo>
                  <a:lnTo>
                    <a:pt x="147663" y="2244612"/>
                  </a:lnTo>
                  <a:lnTo>
                    <a:pt x="150303" y="2244612"/>
                  </a:lnTo>
                  <a:cubicBezTo>
                    <a:pt x="150303" y="2216611"/>
                    <a:pt x="150303" y="2192309"/>
                    <a:pt x="150303" y="2164310"/>
                  </a:cubicBezTo>
                  <a:cubicBezTo>
                    <a:pt x="121511" y="2164310"/>
                    <a:pt x="96415" y="2164310"/>
                    <a:pt x="67623" y="2164310"/>
                  </a:cubicBez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2096687"/>
                  </a:lnTo>
                  <a:lnTo>
                    <a:pt x="217926" y="2096687"/>
                  </a:lnTo>
                  <a:lnTo>
                    <a:pt x="217926" y="2244612"/>
                  </a:lnTo>
                  <a:lnTo>
                    <a:pt x="357928" y="2244612"/>
                  </a:lnTo>
                  <a:lnTo>
                    <a:pt x="357928" y="2387519"/>
                  </a:lnTo>
                  <a:lnTo>
                    <a:pt x="504268" y="2387519"/>
                  </a:lnTo>
                  <a:lnTo>
                    <a:pt x="504268" y="2537821"/>
                  </a:lnTo>
                  <a:lnTo>
                    <a:pt x="11236283" y="2537821"/>
                  </a:lnTo>
                  <a:lnTo>
                    <a:pt x="11236283" y="2387519"/>
                  </a:lnTo>
                  <a:lnTo>
                    <a:pt x="11382626" y="2387519"/>
                  </a:lnTo>
                  <a:lnTo>
                    <a:pt x="11382626" y="2244612"/>
                  </a:lnTo>
                  <a:lnTo>
                    <a:pt x="11522362" y="2244612"/>
                  </a:lnTo>
                  <a:lnTo>
                    <a:pt x="11522362" y="2096687"/>
                  </a:lnTo>
                  <a:lnTo>
                    <a:pt x="11672667" y="2096687"/>
                  </a:lnTo>
                  <a:lnTo>
                    <a:pt x="11672667" y="0"/>
                  </a:lnTo>
                  <a:lnTo>
                    <a:pt x="11740554" y="0"/>
                  </a:lnTo>
                  <a:lnTo>
                    <a:pt x="11740554" y="2314612"/>
                  </a:lnTo>
                  <a:lnTo>
                    <a:pt x="11592891" y="2314612"/>
                  </a:lnTo>
                  <a:lnTo>
                    <a:pt x="11592891" y="2387255"/>
                  </a:lnTo>
                  <a:lnTo>
                    <a:pt x="11740554" y="2387255"/>
                  </a:lnTo>
                  <a:lnTo>
                    <a:pt x="11740554" y="2605181"/>
                  </a:lnTo>
                  <a:lnTo>
                    <a:pt x="11522362" y="2605181"/>
                  </a:lnTo>
                  <a:lnTo>
                    <a:pt x="11522362" y="2454349"/>
                  </a:lnTo>
                  <a:lnTo>
                    <a:pt x="11454212" y="2454349"/>
                  </a:lnTo>
                  <a:lnTo>
                    <a:pt x="11454212" y="2605181"/>
                  </a:lnTo>
                  <a:lnTo>
                    <a:pt x="286079" y="2605181"/>
                  </a:lnTo>
                  <a:lnTo>
                    <a:pt x="286079" y="2454349"/>
                  </a:lnTo>
                  <a:lnTo>
                    <a:pt x="217926" y="2454349"/>
                  </a:lnTo>
                  <a:lnTo>
                    <a:pt x="217926" y="2605181"/>
                  </a:lnTo>
                  <a:lnTo>
                    <a:pt x="0" y="2605181"/>
                  </a:lnTo>
                  <a:lnTo>
                    <a:pt x="0" y="2387255"/>
                  </a:lnTo>
                  <a:lnTo>
                    <a:pt x="147663" y="2387255"/>
                  </a:lnTo>
                  <a:lnTo>
                    <a:pt x="147663" y="2314612"/>
                  </a:lnTo>
                  <a:lnTo>
                    <a:pt x="0" y="23146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379776D-1C5A-BEAC-62B4-78938ED84232}"/>
                </a:ext>
              </a:extLst>
            </p:cNvPr>
            <p:cNvSpPr/>
            <p:nvPr/>
          </p:nvSpPr>
          <p:spPr>
            <a:xfrm>
              <a:off x="207033" y="2277375"/>
              <a:ext cx="11740554" cy="1949373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图形 4">
            <a:extLst>
              <a:ext uri="{FF2B5EF4-FFF2-40B4-BE49-F238E27FC236}">
                <a16:creationId xmlns:a16="http://schemas.microsoft.com/office/drawing/2014/main" id="{53C0B4BC-E5B6-579E-52FE-2433002A92CA}"/>
              </a:ext>
            </a:extLst>
          </p:cNvPr>
          <p:cNvGrpSpPr/>
          <p:nvPr/>
        </p:nvGrpSpPr>
        <p:grpSpPr>
          <a:xfrm rot="1701067">
            <a:off x="665040" y="4834829"/>
            <a:ext cx="1883812" cy="1313572"/>
            <a:chOff x="3576380" y="4550116"/>
            <a:chExt cx="1067693" cy="744497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42ADF0E-B9E3-8A0B-9834-4D5D303E1683}"/>
                </a:ext>
              </a:extLst>
            </p:cNvPr>
            <p:cNvSpPr/>
            <p:nvPr/>
          </p:nvSpPr>
          <p:spPr>
            <a:xfrm>
              <a:off x="3578791" y="4731353"/>
              <a:ext cx="1063157" cy="563260"/>
            </a:xfrm>
            <a:custGeom>
              <a:avLst/>
              <a:gdLst>
                <a:gd name="connsiteX0" fmla="*/ 1039404 w 1063157"/>
                <a:gd name="connsiteY0" fmla="*/ 52483 h 563260"/>
                <a:gd name="connsiteX1" fmla="*/ 536389 w 1063157"/>
                <a:gd name="connsiteY1" fmla="*/ 952 h 563260"/>
                <a:gd name="connsiteX2" fmla="*/ 536389 w 1063157"/>
                <a:gd name="connsiteY2" fmla="*/ 0 h 563260"/>
                <a:gd name="connsiteX3" fmla="*/ 531627 w 1063157"/>
                <a:gd name="connsiteY3" fmla="*/ 476 h 563260"/>
                <a:gd name="connsiteX4" fmla="*/ 526769 w 1063157"/>
                <a:gd name="connsiteY4" fmla="*/ 0 h 563260"/>
                <a:gd name="connsiteX5" fmla="*/ 526769 w 1063157"/>
                <a:gd name="connsiteY5" fmla="*/ 952 h 563260"/>
                <a:gd name="connsiteX6" fmla="*/ 23754 w 1063157"/>
                <a:gd name="connsiteY6" fmla="*/ 52483 h 563260"/>
                <a:gd name="connsiteX7" fmla="*/ 1370 w 1063157"/>
                <a:gd name="connsiteY7" fmla="*/ 81915 h 563260"/>
                <a:gd name="connsiteX8" fmla="*/ 74046 w 1063157"/>
                <a:gd name="connsiteY8" fmla="*/ 269462 h 563260"/>
                <a:gd name="connsiteX9" fmla="*/ 162819 w 1063157"/>
                <a:gd name="connsiteY9" fmla="*/ 448723 h 563260"/>
                <a:gd name="connsiteX10" fmla="*/ 499622 w 1063157"/>
                <a:gd name="connsiteY10" fmla="*/ 562737 h 563260"/>
                <a:gd name="connsiteX11" fmla="*/ 531531 w 1063157"/>
                <a:gd name="connsiteY11" fmla="*/ 563213 h 563260"/>
                <a:gd name="connsiteX12" fmla="*/ 563535 w 1063157"/>
                <a:gd name="connsiteY12" fmla="*/ 562737 h 563260"/>
                <a:gd name="connsiteX13" fmla="*/ 900339 w 1063157"/>
                <a:gd name="connsiteY13" fmla="*/ 448723 h 563260"/>
                <a:gd name="connsiteX14" fmla="*/ 989112 w 1063157"/>
                <a:gd name="connsiteY14" fmla="*/ 269462 h 563260"/>
                <a:gd name="connsiteX15" fmla="*/ 1061788 w 1063157"/>
                <a:gd name="connsiteY15" fmla="*/ 81915 h 563260"/>
                <a:gd name="connsiteX16" fmla="*/ 1039404 w 1063157"/>
                <a:gd name="connsiteY16" fmla="*/ 52483 h 5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157" h="563260">
                  <a:moveTo>
                    <a:pt x="1039404" y="52483"/>
                  </a:moveTo>
                  <a:cubicBezTo>
                    <a:pt x="871669" y="35338"/>
                    <a:pt x="704029" y="18193"/>
                    <a:pt x="536389" y="952"/>
                  </a:cubicBezTo>
                  <a:lnTo>
                    <a:pt x="536389" y="0"/>
                  </a:lnTo>
                  <a:cubicBezTo>
                    <a:pt x="534770" y="190"/>
                    <a:pt x="533246" y="286"/>
                    <a:pt x="531627" y="476"/>
                  </a:cubicBezTo>
                  <a:cubicBezTo>
                    <a:pt x="530007" y="286"/>
                    <a:pt x="528388" y="190"/>
                    <a:pt x="526769" y="0"/>
                  </a:cubicBezTo>
                  <a:lnTo>
                    <a:pt x="526769" y="952"/>
                  </a:lnTo>
                  <a:cubicBezTo>
                    <a:pt x="359129" y="18097"/>
                    <a:pt x="191489" y="35242"/>
                    <a:pt x="23754" y="52483"/>
                  </a:cubicBezTo>
                  <a:cubicBezTo>
                    <a:pt x="10228" y="53816"/>
                    <a:pt x="-4631" y="66580"/>
                    <a:pt x="1370" y="81915"/>
                  </a:cubicBezTo>
                  <a:cubicBezTo>
                    <a:pt x="25563" y="144399"/>
                    <a:pt x="49757" y="206978"/>
                    <a:pt x="74046" y="269462"/>
                  </a:cubicBezTo>
                  <a:cubicBezTo>
                    <a:pt x="98048" y="331280"/>
                    <a:pt x="113479" y="402146"/>
                    <a:pt x="162819" y="448723"/>
                  </a:cubicBezTo>
                  <a:cubicBezTo>
                    <a:pt x="249020" y="530352"/>
                    <a:pt x="385227" y="557117"/>
                    <a:pt x="499622" y="562737"/>
                  </a:cubicBezTo>
                  <a:cubicBezTo>
                    <a:pt x="510290" y="563308"/>
                    <a:pt x="520959" y="563308"/>
                    <a:pt x="531531" y="563213"/>
                  </a:cubicBezTo>
                  <a:cubicBezTo>
                    <a:pt x="542199" y="563308"/>
                    <a:pt x="552867" y="563213"/>
                    <a:pt x="563535" y="562737"/>
                  </a:cubicBezTo>
                  <a:cubicBezTo>
                    <a:pt x="677931" y="557117"/>
                    <a:pt x="814138" y="530352"/>
                    <a:pt x="900339" y="448723"/>
                  </a:cubicBezTo>
                  <a:cubicBezTo>
                    <a:pt x="949584" y="402050"/>
                    <a:pt x="965109" y="331280"/>
                    <a:pt x="989112" y="269462"/>
                  </a:cubicBezTo>
                  <a:cubicBezTo>
                    <a:pt x="1013401" y="206978"/>
                    <a:pt x="1037595" y="144399"/>
                    <a:pt x="1061788" y="81915"/>
                  </a:cubicBezTo>
                  <a:cubicBezTo>
                    <a:pt x="1067789" y="66580"/>
                    <a:pt x="1052930" y="53912"/>
                    <a:pt x="1039404" y="52483"/>
                  </a:cubicBezTo>
                  <a:close/>
                </a:path>
              </a:pathLst>
            </a:custGeom>
            <a:solidFill>
              <a:srgbClr val="FF9F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4F2A6CB-FE29-ECDF-03CB-A998D4A56927}"/>
                </a:ext>
              </a:extLst>
            </p:cNvPr>
            <p:cNvSpPr/>
            <p:nvPr/>
          </p:nvSpPr>
          <p:spPr>
            <a:xfrm>
              <a:off x="3576380" y="4693810"/>
              <a:ext cx="1067693" cy="304444"/>
            </a:xfrm>
            <a:custGeom>
              <a:avLst/>
              <a:gdLst>
                <a:gd name="connsiteX0" fmla="*/ 1011050 w 1067693"/>
                <a:gd name="connsiteY0" fmla="*/ 13350 h 304444"/>
                <a:gd name="connsiteX1" fmla="*/ 843410 w 1067693"/>
                <a:gd name="connsiteY1" fmla="*/ 5730 h 304444"/>
                <a:gd name="connsiteX2" fmla="*/ 657577 w 1067693"/>
                <a:gd name="connsiteY2" fmla="*/ 25160 h 304444"/>
                <a:gd name="connsiteX3" fmla="*/ 533847 w 1067693"/>
                <a:gd name="connsiteY3" fmla="*/ 31733 h 304444"/>
                <a:gd name="connsiteX4" fmla="*/ 410118 w 1067693"/>
                <a:gd name="connsiteY4" fmla="*/ 25160 h 304444"/>
                <a:gd name="connsiteX5" fmla="*/ 224285 w 1067693"/>
                <a:gd name="connsiteY5" fmla="*/ 5730 h 304444"/>
                <a:gd name="connsiteX6" fmla="*/ 56645 w 1067693"/>
                <a:gd name="connsiteY6" fmla="*/ 13350 h 304444"/>
                <a:gd name="connsiteX7" fmla="*/ 23403 w 1067693"/>
                <a:gd name="connsiteY7" fmla="*/ 161749 h 304444"/>
                <a:gd name="connsiteX8" fmla="*/ 318868 w 1067693"/>
                <a:gd name="connsiteY8" fmla="*/ 289670 h 304444"/>
                <a:gd name="connsiteX9" fmla="*/ 533752 w 1067693"/>
                <a:gd name="connsiteY9" fmla="*/ 303767 h 304444"/>
                <a:gd name="connsiteX10" fmla="*/ 748636 w 1067693"/>
                <a:gd name="connsiteY10" fmla="*/ 289670 h 304444"/>
                <a:gd name="connsiteX11" fmla="*/ 1044102 w 1067693"/>
                <a:gd name="connsiteY11" fmla="*/ 161749 h 304444"/>
                <a:gd name="connsiteX12" fmla="*/ 1011050 w 1067693"/>
                <a:gd name="connsiteY12" fmla="*/ 13350 h 3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7693" h="304444">
                  <a:moveTo>
                    <a:pt x="1011050" y="13350"/>
                  </a:moveTo>
                  <a:cubicBezTo>
                    <a:pt x="959425" y="-7415"/>
                    <a:pt x="897512" y="1062"/>
                    <a:pt x="843410" y="5730"/>
                  </a:cubicBezTo>
                  <a:cubicBezTo>
                    <a:pt x="781402" y="11064"/>
                    <a:pt x="719585" y="19541"/>
                    <a:pt x="657577" y="25160"/>
                  </a:cubicBezTo>
                  <a:cubicBezTo>
                    <a:pt x="616620" y="28875"/>
                    <a:pt x="575186" y="31828"/>
                    <a:pt x="533847" y="31733"/>
                  </a:cubicBezTo>
                  <a:cubicBezTo>
                    <a:pt x="492509" y="31733"/>
                    <a:pt x="451075" y="28875"/>
                    <a:pt x="410118" y="25160"/>
                  </a:cubicBezTo>
                  <a:cubicBezTo>
                    <a:pt x="348110" y="19541"/>
                    <a:pt x="286293" y="11064"/>
                    <a:pt x="224285" y="5730"/>
                  </a:cubicBezTo>
                  <a:cubicBezTo>
                    <a:pt x="170278" y="1062"/>
                    <a:pt x="108366" y="-7415"/>
                    <a:pt x="56645" y="13350"/>
                  </a:cubicBezTo>
                  <a:cubicBezTo>
                    <a:pt x="-6220" y="38591"/>
                    <a:pt x="-15936" y="111362"/>
                    <a:pt x="23403" y="161749"/>
                  </a:cubicBezTo>
                  <a:cubicBezTo>
                    <a:pt x="89220" y="246141"/>
                    <a:pt x="219808" y="271763"/>
                    <a:pt x="318868" y="289670"/>
                  </a:cubicBezTo>
                  <a:cubicBezTo>
                    <a:pt x="390496" y="301576"/>
                    <a:pt x="462124" y="306339"/>
                    <a:pt x="533752" y="303767"/>
                  </a:cubicBezTo>
                  <a:cubicBezTo>
                    <a:pt x="605380" y="306339"/>
                    <a:pt x="677008" y="301576"/>
                    <a:pt x="748636" y="289670"/>
                  </a:cubicBezTo>
                  <a:cubicBezTo>
                    <a:pt x="847792" y="271858"/>
                    <a:pt x="978284" y="246236"/>
                    <a:pt x="1044102" y="161749"/>
                  </a:cubicBezTo>
                  <a:cubicBezTo>
                    <a:pt x="1083726" y="111362"/>
                    <a:pt x="1073915" y="38591"/>
                    <a:pt x="1011050" y="1335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6DABBA6-EF43-0B46-2F87-C7582D442FA6}"/>
                </a:ext>
              </a:extLst>
            </p:cNvPr>
            <p:cNvSpPr/>
            <p:nvPr/>
          </p:nvSpPr>
          <p:spPr>
            <a:xfrm>
              <a:off x="3784631" y="4550116"/>
              <a:ext cx="651475" cy="362406"/>
            </a:xfrm>
            <a:custGeom>
              <a:avLst/>
              <a:gdLst>
                <a:gd name="connsiteX0" fmla="*/ 649447 w 651475"/>
                <a:gd name="connsiteY0" fmla="*/ 243244 h 362406"/>
                <a:gd name="connsiteX1" fmla="*/ 442373 w 651475"/>
                <a:gd name="connsiteY1" fmla="*/ 26360 h 362406"/>
                <a:gd name="connsiteX2" fmla="*/ 141479 w 651475"/>
                <a:gd name="connsiteY2" fmla="*/ 66746 h 362406"/>
                <a:gd name="connsiteX3" fmla="*/ 2032 w 651475"/>
                <a:gd name="connsiteY3" fmla="*/ 243244 h 362406"/>
                <a:gd name="connsiteX4" fmla="*/ 56706 w 651475"/>
                <a:gd name="connsiteY4" fmla="*/ 306967 h 362406"/>
                <a:gd name="connsiteX5" fmla="*/ 135382 w 651475"/>
                <a:gd name="connsiteY5" fmla="*/ 338780 h 362406"/>
                <a:gd name="connsiteX6" fmla="*/ 325787 w 651475"/>
                <a:gd name="connsiteY6" fmla="*/ 362402 h 362406"/>
                <a:gd name="connsiteX7" fmla="*/ 516192 w 651475"/>
                <a:gd name="connsiteY7" fmla="*/ 338780 h 362406"/>
                <a:gd name="connsiteX8" fmla="*/ 594773 w 651475"/>
                <a:gd name="connsiteY8" fmla="*/ 306967 h 362406"/>
                <a:gd name="connsiteX9" fmla="*/ 649447 w 651475"/>
                <a:gd name="connsiteY9" fmla="*/ 243244 h 36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475" h="362406">
                  <a:moveTo>
                    <a:pt x="649447" y="243244"/>
                  </a:moveTo>
                  <a:cubicBezTo>
                    <a:pt x="608204" y="150757"/>
                    <a:pt x="535052" y="68937"/>
                    <a:pt x="442373" y="26360"/>
                  </a:cubicBezTo>
                  <a:cubicBezTo>
                    <a:pt x="337408" y="-21836"/>
                    <a:pt x="232728" y="-1358"/>
                    <a:pt x="141479" y="66746"/>
                  </a:cubicBezTo>
                  <a:cubicBezTo>
                    <a:pt x="80899" y="111990"/>
                    <a:pt x="32703" y="174188"/>
                    <a:pt x="2032" y="243244"/>
                  </a:cubicBezTo>
                  <a:cubicBezTo>
                    <a:pt x="-10445" y="271248"/>
                    <a:pt x="37846" y="295918"/>
                    <a:pt x="56706" y="306967"/>
                  </a:cubicBezTo>
                  <a:cubicBezTo>
                    <a:pt x="80995" y="321254"/>
                    <a:pt x="108427" y="330779"/>
                    <a:pt x="135382" y="338780"/>
                  </a:cubicBezTo>
                  <a:cubicBezTo>
                    <a:pt x="196628" y="356878"/>
                    <a:pt x="262160" y="362593"/>
                    <a:pt x="325787" y="362402"/>
                  </a:cubicBezTo>
                  <a:cubicBezTo>
                    <a:pt x="389414" y="362593"/>
                    <a:pt x="454946" y="356878"/>
                    <a:pt x="516192" y="338780"/>
                  </a:cubicBezTo>
                  <a:cubicBezTo>
                    <a:pt x="543148" y="330779"/>
                    <a:pt x="570485" y="321254"/>
                    <a:pt x="594773" y="306967"/>
                  </a:cubicBezTo>
                  <a:cubicBezTo>
                    <a:pt x="613538" y="296013"/>
                    <a:pt x="661924" y="271248"/>
                    <a:pt x="649447" y="243244"/>
                  </a:cubicBezTo>
                  <a:close/>
                </a:path>
              </a:pathLst>
            </a:custGeom>
            <a:solidFill>
              <a:srgbClr val="FDDD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5E7A688-8D0F-6E07-7CFA-2CA1CFE4225A}"/>
                </a:ext>
              </a:extLst>
            </p:cNvPr>
            <p:cNvSpPr/>
            <p:nvPr/>
          </p:nvSpPr>
          <p:spPr>
            <a:xfrm>
              <a:off x="3591020" y="4711541"/>
              <a:ext cx="1053044" cy="286808"/>
            </a:xfrm>
            <a:custGeom>
              <a:avLst/>
              <a:gdLst>
                <a:gd name="connsiteX0" fmla="*/ 1005554 w 1053044"/>
                <a:gd name="connsiteY0" fmla="*/ 0 h 286808"/>
                <a:gd name="connsiteX1" fmla="*/ 987838 w 1053044"/>
                <a:gd name="connsiteY1" fmla="*/ 97250 h 286808"/>
                <a:gd name="connsiteX2" fmla="*/ 692277 w 1053044"/>
                <a:gd name="connsiteY2" fmla="*/ 225171 h 286808"/>
                <a:gd name="connsiteX3" fmla="*/ 477393 w 1053044"/>
                <a:gd name="connsiteY3" fmla="*/ 239268 h 286808"/>
                <a:gd name="connsiteX4" fmla="*/ 262509 w 1053044"/>
                <a:gd name="connsiteY4" fmla="*/ 225171 h 286808"/>
                <a:gd name="connsiteX5" fmla="*/ 0 w 1053044"/>
                <a:gd name="connsiteY5" fmla="*/ 130683 h 286808"/>
                <a:gd name="connsiteX6" fmla="*/ 8858 w 1053044"/>
                <a:gd name="connsiteY6" fmla="*/ 144113 h 286808"/>
                <a:gd name="connsiteX7" fmla="*/ 304324 w 1053044"/>
                <a:gd name="connsiteY7" fmla="*/ 272034 h 286808"/>
                <a:gd name="connsiteX8" fmla="*/ 519208 w 1053044"/>
                <a:gd name="connsiteY8" fmla="*/ 286131 h 286808"/>
                <a:gd name="connsiteX9" fmla="*/ 734092 w 1053044"/>
                <a:gd name="connsiteY9" fmla="*/ 272034 h 286808"/>
                <a:gd name="connsiteX10" fmla="*/ 1029557 w 1053044"/>
                <a:gd name="connsiteY10" fmla="*/ 144113 h 286808"/>
                <a:gd name="connsiteX11" fmla="*/ 1005554 w 1053044"/>
                <a:gd name="connsiteY11" fmla="*/ 0 h 2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3044" h="286808">
                  <a:moveTo>
                    <a:pt x="1005554" y="0"/>
                  </a:moveTo>
                  <a:cubicBezTo>
                    <a:pt x="1016889" y="30766"/>
                    <a:pt x="1010793" y="67818"/>
                    <a:pt x="987838" y="97250"/>
                  </a:cubicBezTo>
                  <a:cubicBezTo>
                    <a:pt x="922020" y="181642"/>
                    <a:pt x="791432" y="207264"/>
                    <a:pt x="692277" y="225171"/>
                  </a:cubicBezTo>
                  <a:cubicBezTo>
                    <a:pt x="620649" y="237077"/>
                    <a:pt x="549021" y="241840"/>
                    <a:pt x="477393" y="239268"/>
                  </a:cubicBezTo>
                  <a:cubicBezTo>
                    <a:pt x="405765" y="241840"/>
                    <a:pt x="334137" y="237077"/>
                    <a:pt x="262509" y="225171"/>
                  </a:cubicBezTo>
                  <a:cubicBezTo>
                    <a:pt x="177927" y="209931"/>
                    <a:pt x="70580" y="188881"/>
                    <a:pt x="0" y="130683"/>
                  </a:cubicBezTo>
                  <a:cubicBezTo>
                    <a:pt x="2572" y="135255"/>
                    <a:pt x="5524" y="139827"/>
                    <a:pt x="8858" y="144113"/>
                  </a:cubicBezTo>
                  <a:cubicBezTo>
                    <a:pt x="74676" y="228505"/>
                    <a:pt x="205264" y="254127"/>
                    <a:pt x="304324" y="272034"/>
                  </a:cubicBezTo>
                  <a:cubicBezTo>
                    <a:pt x="375952" y="283941"/>
                    <a:pt x="447580" y="288703"/>
                    <a:pt x="519208" y="286131"/>
                  </a:cubicBezTo>
                  <a:cubicBezTo>
                    <a:pt x="590836" y="288703"/>
                    <a:pt x="662464" y="283941"/>
                    <a:pt x="734092" y="272034"/>
                  </a:cubicBezTo>
                  <a:cubicBezTo>
                    <a:pt x="833247" y="254223"/>
                    <a:pt x="963739" y="228600"/>
                    <a:pt x="1029557" y="144113"/>
                  </a:cubicBezTo>
                  <a:cubicBezTo>
                    <a:pt x="1067086" y="96203"/>
                    <a:pt x="1060037" y="28289"/>
                    <a:pt x="1005554" y="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8D0050E8-C2F0-2621-A33C-9C282ED37F15}"/>
                </a:ext>
              </a:extLst>
            </p:cNvPr>
            <p:cNvSpPr/>
            <p:nvPr/>
          </p:nvSpPr>
          <p:spPr>
            <a:xfrm>
              <a:off x="3800284" y="4581143"/>
              <a:ext cx="635822" cy="331379"/>
            </a:xfrm>
            <a:custGeom>
              <a:avLst/>
              <a:gdLst>
                <a:gd name="connsiteX0" fmla="*/ 633793 w 635822"/>
                <a:gd name="connsiteY0" fmla="*/ 212217 h 331379"/>
                <a:gd name="connsiteX1" fmla="*/ 436245 w 635822"/>
                <a:gd name="connsiteY1" fmla="*/ 0 h 331379"/>
                <a:gd name="connsiteX2" fmla="*/ 573310 w 635822"/>
                <a:gd name="connsiteY2" fmla="*/ 174688 h 331379"/>
                <a:gd name="connsiteX3" fmla="*/ 518636 w 635822"/>
                <a:gd name="connsiteY3" fmla="*/ 238411 h 331379"/>
                <a:gd name="connsiteX4" fmla="*/ 440055 w 635822"/>
                <a:gd name="connsiteY4" fmla="*/ 270224 h 331379"/>
                <a:gd name="connsiteX5" fmla="*/ 249650 w 635822"/>
                <a:gd name="connsiteY5" fmla="*/ 293942 h 331379"/>
                <a:gd name="connsiteX6" fmla="*/ 59246 w 635822"/>
                <a:gd name="connsiteY6" fmla="*/ 270224 h 331379"/>
                <a:gd name="connsiteX7" fmla="*/ 0 w 635822"/>
                <a:gd name="connsiteY7" fmla="*/ 248603 h 331379"/>
                <a:gd name="connsiteX8" fmla="*/ 41053 w 635822"/>
                <a:gd name="connsiteY8" fmla="*/ 275939 h 331379"/>
                <a:gd name="connsiteX9" fmla="*/ 119729 w 635822"/>
                <a:gd name="connsiteY9" fmla="*/ 307753 h 331379"/>
                <a:gd name="connsiteX10" fmla="*/ 310134 w 635822"/>
                <a:gd name="connsiteY10" fmla="*/ 331375 h 331379"/>
                <a:gd name="connsiteX11" fmla="*/ 500539 w 635822"/>
                <a:gd name="connsiteY11" fmla="*/ 307753 h 331379"/>
                <a:gd name="connsiteX12" fmla="*/ 579120 w 635822"/>
                <a:gd name="connsiteY12" fmla="*/ 275939 h 331379"/>
                <a:gd name="connsiteX13" fmla="*/ 633793 w 635822"/>
                <a:gd name="connsiteY13" fmla="*/ 212217 h 33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5822" h="331379">
                  <a:moveTo>
                    <a:pt x="633793" y="212217"/>
                  </a:moveTo>
                  <a:cubicBezTo>
                    <a:pt x="593979" y="122968"/>
                    <a:pt x="524447" y="43720"/>
                    <a:pt x="436245" y="0"/>
                  </a:cubicBezTo>
                  <a:cubicBezTo>
                    <a:pt x="495776" y="45053"/>
                    <a:pt x="543211" y="106966"/>
                    <a:pt x="573310" y="174688"/>
                  </a:cubicBezTo>
                  <a:cubicBezTo>
                    <a:pt x="585788" y="202692"/>
                    <a:pt x="537400" y="227362"/>
                    <a:pt x="518636" y="238411"/>
                  </a:cubicBezTo>
                  <a:cubicBezTo>
                    <a:pt x="494347" y="252698"/>
                    <a:pt x="466915" y="262223"/>
                    <a:pt x="440055" y="270224"/>
                  </a:cubicBezTo>
                  <a:cubicBezTo>
                    <a:pt x="378809" y="288322"/>
                    <a:pt x="313277" y="294037"/>
                    <a:pt x="249650" y="293942"/>
                  </a:cubicBezTo>
                  <a:cubicBezTo>
                    <a:pt x="186023" y="294037"/>
                    <a:pt x="120491" y="288322"/>
                    <a:pt x="59246" y="270224"/>
                  </a:cubicBezTo>
                  <a:cubicBezTo>
                    <a:pt x="39338" y="264319"/>
                    <a:pt x="19050" y="257556"/>
                    <a:pt x="0" y="248603"/>
                  </a:cubicBezTo>
                  <a:cubicBezTo>
                    <a:pt x="13049" y="260509"/>
                    <a:pt x="31147" y="270129"/>
                    <a:pt x="41053" y="275939"/>
                  </a:cubicBezTo>
                  <a:cubicBezTo>
                    <a:pt x="65341" y="290227"/>
                    <a:pt x="92773" y="299752"/>
                    <a:pt x="119729" y="307753"/>
                  </a:cubicBezTo>
                  <a:cubicBezTo>
                    <a:pt x="180975" y="325850"/>
                    <a:pt x="246507" y="331566"/>
                    <a:pt x="310134" y="331375"/>
                  </a:cubicBezTo>
                  <a:cubicBezTo>
                    <a:pt x="373761" y="331566"/>
                    <a:pt x="439293" y="325850"/>
                    <a:pt x="500539" y="307753"/>
                  </a:cubicBezTo>
                  <a:cubicBezTo>
                    <a:pt x="527494" y="299752"/>
                    <a:pt x="554831" y="290227"/>
                    <a:pt x="579120" y="275939"/>
                  </a:cubicBezTo>
                  <a:cubicBezTo>
                    <a:pt x="597884" y="264986"/>
                    <a:pt x="646271" y="240221"/>
                    <a:pt x="633793" y="212217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EA3DBA6-42D7-3831-CC65-BD7F9C1C3B81}"/>
                </a:ext>
              </a:extLst>
            </p:cNvPr>
            <p:cNvSpPr/>
            <p:nvPr/>
          </p:nvSpPr>
          <p:spPr>
            <a:xfrm>
              <a:off x="3684079" y="5087302"/>
              <a:ext cx="852392" cy="207311"/>
            </a:xfrm>
            <a:custGeom>
              <a:avLst/>
              <a:gdLst>
                <a:gd name="connsiteX0" fmla="*/ 840200 w 852392"/>
                <a:gd name="connsiteY0" fmla="*/ 12859 h 207311"/>
                <a:gd name="connsiteX1" fmla="*/ 462153 w 852392"/>
                <a:gd name="connsiteY1" fmla="*/ 140875 h 207311"/>
                <a:gd name="connsiteX2" fmla="*/ 426244 w 852392"/>
                <a:gd name="connsiteY2" fmla="*/ 141447 h 207311"/>
                <a:gd name="connsiteX3" fmla="*/ 390335 w 852392"/>
                <a:gd name="connsiteY3" fmla="*/ 140875 h 207311"/>
                <a:gd name="connsiteX4" fmla="*/ 12192 w 852392"/>
                <a:gd name="connsiteY4" fmla="*/ 12859 h 207311"/>
                <a:gd name="connsiteX5" fmla="*/ 0 w 852392"/>
                <a:gd name="connsiteY5" fmla="*/ 0 h 207311"/>
                <a:gd name="connsiteX6" fmla="*/ 57436 w 852392"/>
                <a:gd name="connsiteY6" fmla="*/ 92774 h 207311"/>
                <a:gd name="connsiteX7" fmla="*/ 394240 w 852392"/>
                <a:gd name="connsiteY7" fmla="*/ 206788 h 207311"/>
                <a:gd name="connsiteX8" fmla="*/ 426148 w 852392"/>
                <a:gd name="connsiteY8" fmla="*/ 207264 h 207311"/>
                <a:gd name="connsiteX9" fmla="*/ 458153 w 852392"/>
                <a:gd name="connsiteY9" fmla="*/ 206788 h 207311"/>
                <a:gd name="connsiteX10" fmla="*/ 794956 w 852392"/>
                <a:gd name="connsiteY10" fmla="*/ 92774 h 207311"/>
                <a:gd name="connsiteX11" fmla="*/ 852392 w 852392"/>
                <a:gd name="connsiteY11" fmla="*/ 0 h 207311"/>
                <a:gd name="connsiteX12" fmla="*/ 840200 w 852392"/>
                <a:gd name="connsiteY12" fmla="*/ 12859 h 20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392" h="207311">
                  <a:moveTo>
                    <a:pt x="840200" y="12859"/>
                  </a:moveTo>
                  <a:cubicBezTo>
                    <a:pt x="743426" y="104490"/>
                    <a:pt x="590550" y="134493"/>
                    <a:pt x="462153" y="140875"/>
                  </a:cubicBezTo>
                  <a:cubicBezTo>
                    <a:pt x="450152" y="141447"/>
                    <a:pt x="438245" y="141542"/>
                    <a:pt x="426244" y="141447"/>
                  </a:cubicBezTo>
                  <a:cubicBezTo>
                    <a:pt x="414338" y="141542"/>
                    <a:pt x="402336" y="141447"/>
                    <a:pt x="390335" y="140875"/>
                  </a:cubicBezTo>
                  <a:cubicBezTo>
                    <a:pt x="261842" y="134493"/>
                    <a:pt x="109061" y="104490"/>
                    <a:pt x="12192" y="12859"/>
                  </a:cubicBezTo>
                  <a:cubicBezTo>
                    <a:pt x="7906" y="8763"/>
                    <a:pt x="3810" y="4477"/>
                    <a:pt x="0" y="0"/>
                  </a:cubicBezTo>
                  <a:cubicBezTo>
                    <a:pt x="13621" y="34576"/>
                    <a:pt x="30480" y="67342"/>
                    <a:pt x="57436" y="92774"/>
                  </a:cubicBezTo>
                  <a:cubicBezTo>
                    <a:pt x="143637" y="174403"/>
                    <a:pt x="279845" y="201168"/>
                    <a:pt x="394240" y="206788"/>
                  </a:cubicBezTo>
                  <a:cubicBezTo>
                    <a:pt x="404908" y="207359"/>
                    <a:pt x="415576" y="207359"/>
                    <a:pt x="426148" y="207264"/>
                  </a:cubicBezTo>
                  <a:cubicBezTo>
                    <a:pt x="436817" y="207359"/>
                    <a:pt x="447485" y="207264"/>
                    <a:pt x="458153" y="206788"/>
                  </a:cubicBezTo>
                  <a:cubicBezTo>
                    <a:pt x="572548" y="201168"/>
                    <a:pt x="708755" y="174403"/>
                    <a:pt x="794956" y="92774"/>
                  </a:cubicBezTo>
                  <a:cubicBezTo>
                    <a:pt x="821912" y="67246"/>
                    <a:pt x="838676" y="34480"/>
                    <a:pt x="852392" y="0"/>
                  </a:cubicBezTo>
                  <a:cubicBezTo>
                    <a:pt x="848582" y="4382"/>
                    <a:pt x="844582" y="8763"/>
                    <a:pt x="840200" y="12859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D897B39-37F1-8DDB-84C3-3223B655B7B8}"/>
                </a:ext>
              </a:extLst>
            </p:cNvPr>
            <p:cNvSpPr/>
            <p:nvPr/>
          </p:nvSpPr>
          <p:spPr>
            <a:xfrm>
              <a:off x="3890892" y="4595610"/>
              <a:ext cx="175107" cy="127379"/>
            </a:xfrm>
            <a:custGeom>
              <a:avLst/>
              <a:gdLst>
                <a:gd name="connsiteX0" fmla="*/ 28550 w 175107"/>
                <a:gd name="connsiteY0" fmla="*/ 122789 h 127379"/>
                <a:gd name="connsiteX1" fmla="*/ 155137 w 175107"/>
                <a:gd name="connsiteY1" fmla="*/ 53828 h 127379"/>
                <a:gd name="connsiteX2" fmla="*/ 174283 w 175107"/>
                <a:gd name="connsiteY2" fmla="*/ 34682 h 127379"/>
                <a:gd name="connsiteX3" fmla="*/ 174283 w 175107"/>
                <a:gd name="connsiteY3" fmla="*/ 20109 h 127379"/>
                <a:gd name="connsiteX4" fmla="*/ 147803 w 175107"/>
                <a:gd name="connsiteY4" fmla="*/ 12 h 127379"/>
                <a:gd name="connsiteX5" fmla="*/ 4642 w 175107"/>
                <a:gd name="connsiteY5" fmla="*/ 98786 h 127379"/>
                <a:gd name="connsiteX6" fmla="*/ 28550 w 175107"/>
                <a:gd name="connsiteY6" fmla="*/ 122789 h 127379"/>
                <a:gd name="connsiteX7" fmla="*/ 28550 w 175107"/>
                <a:gd name="connsiteY7" fmla="*/ 122789 h 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107" h="127379">
                  <a:moveTo>
                    <a:pt x="28550" y="122789"/>
                  </a:moveTo>
                  <a:cubicBezTo>
                    <a:pt x="66269" y="90975"/>
                    <a:pt x="106465" y="64115"/>
                    <a:pt x="155137" y="53828"/>
                  </a:cubicBezTo>
                  <a:cubicBezTo>
                    <a:pt x="163710" y="52018"/>
                    <a:pt x="172568" y="43446"/>
                    <a:pt x="174283" y="34682"/>
                  </a:cubicBezTo>
                  <a:cubicBezTo>
                    <a:pt x="175235" y="29539"/>
                    <a:pt x="175521" y="25348"/>
                    <a:pt x="174283" y="20109"/>
                  </a:cubicBezTo>
                  <a:cubicBezTo>
                    <a:pt x="171425" y="8679"/>
                    <a:pt x="159804" y="-369"/>
                    <a:pt x="147803" y="12"/>
                  </a:cubicBezTo>
                  <a:cubicBezTo>
                    <a:pt x="83414" y="2202"/>
                    <a:pt x="42742" y="53732"/>
                    <a:pt x="4642" y="98786"/>
                  </a:cubicBezTo>
                  <a:cubicBezTo>
                    <a:pt x="-9550" y="115550"/>
                    <a:pt x="11786" y="136886"/>
                    <a:pt x="28550" y="122789"/>
                  </a:cubicBezTo>
                  <a:lnTo>
                    <a:pt x="28550" y="122789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BBDC099-7F0D-C487-C16A-CD921D8C1C4E}"/>
                </a:ext>
              </a:extLst>
            </p:cNvPr>
            <p:cNvSpPr/>
            <p:nvPr/>
          </p:nvSpPr>
          <p:spPr>
            <a:xfrm>
              <a:off x="3688491" y="4956758"/>
              <a:ext cx="68959" cy="152723"/>
            </a:xfrm>
            <a:custGeom>
              <a:avLst/>
              <a:gdLst>
                <a:gd name="connsiteX0" fmla="*/ 446 w 68959"/>
                <a:gd name="connsiteY0" fmla="*/ 11577 h 152723"/>
                <a:gd name="connsiteX1" fmla="*/ 44832 w 68959"/>
                <a:gd name="connsiteY1" fmla="*/ 145880 h 152723"/>
                <a:gd name="connsiteX2" fmla="*/ 68835 w 68959"/>
                <a:gd name="connsiteY2" fmla="*/ 135783 h 152723"/>
                <a:gd name="connsiteX3" fmla="*/ 18924 w 68959"/>
                <a:gd name="connsiteY3" fmla="*/ 6434 h 152723"/>
                <a:gd name="connsiteX4" fmla="*/ 446 w 68959"/>
                <a:gd name="connsiteY4" fmla="*/ 11577 h 152723"/>
                <a:gd name="connsiteX5" fmla="*/ 446 w 68959"/>
                <a:gd name="connsiteY5" fmla="*/ 11577 h 15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59" h="152723">
                  <a:moveTo>
                    <a:pt x="446" y="11577"/>
                  </a:moveTo>
                  <a:cubicBezTo>
                    <a:pt x="12733" y="56440"/>
                    <a:pt x="23877" y="104065"/>
                    <a:pt x="44832" y="145880"/>
                  </a:cubicBezTo>
                  <a:cubicBezTo>
                    <a:pt x="52166" y="160453"/>
                    <a:pt x="70645" y="149213"/>
                    <a:pt x="68835" y="135783"/>
                  </a:cubicBezTo>
                  <a:cubicBezTo>
                    <a:pt x="62644" y="89873"/>
                    <a:pt x="36069" y="48534"/>
                    <a:pt x="18924" y="6434"/>
                  </a:cubicBezTo>
                  <a:cubicBezTo>
                    <a:pt x="14352" y="-4520"/>
                    <a:pt x="-2983" y="-615"/>
                    <a:pt x="446" y="11577"/>
                  </a:cubicBezTo>
                  <a:lnTo>
                    <a:pt x="446" y="11577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F6E3A944-1AFE-1331-5D88-C82976EE689A}"/>
                </a:ext>
              </a:extLst>
            </p:cNvPr>
            <p:cNvSpPr/>
            <p:nvPr/>
          </p:nvSpPr>
          <p:spPr>
            <a:xfrm>
              <a:off x="3623502" y="4728378"/>
              <a:ext cx="32513" cy="42418"/>
            </a:xfrm>
            <a:custGeom>
              <a:avLst/>
              <a:gdLst>
                <a:gd name="connsiteX0" fmla="*/ 17715 w 32513"/>
                <a:gd name="connsiteY0" fmla="*/ 37550 h 42418"/>
                <a:gd name="connsiteX1" fmla="*/ 31431 w 32513"/>
                <a:gd name="connsiteY1" fmla="*/ 14119 h 42418"/>
                <a:gd name="connsiteX2" fmla="*/ 15334 w 32513"/>
                <a:gd name="connsiteY2" fmla="*/ 4689 h 42418"/>
                <a:gd name="connsiteX3" fmla="*/ 1142 w 32513"/>
                <a:gd name="connsiteY3" fmla="*/ 27835 h 42418"/>
                <a:gd name="connsiteX4" fmla="*/ 17715 w 32513"/>
                <a:gd name="connsiteY4" fmla="*/ 37550 h 42418"/>
                <a:gd name="connsiteX5" fmla="*/ 17715 w 32513"/>
                <a:gd name="connsiteY5" fmla="*/ 37550 h 4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13" h="42418">
                  <a:moveTo>
                    <a:pt x="17715" y="37550"/>
                  </a:moveTo>
                  <a:cubicBezTo>
                    <a:pt x="21811" y="29454"/>
                    <a:pt x="27335" y="22215"/>
                    <a:pt x="31431" y="14119"/>
                  </a:cubicBezTo>
                  <a:cubicBezTo>
                    <a:pt x="36765" y="3451"/>
                    <a:pt x="20953" y="-5979"/>
                    <a:pt x="15334" y="4689"/>
                  </a:cubicBezTo>
                  <a:cubicBezTo>
                    <a:pt x="11143" y="12690"/>
                    <a:pt x="5428" y="19834"/>
                    <a:pt x="1142" y="27835"/>
                  </a:cubicBezTo>
                  <a:cubicBezTo>
                    <a:pt x="-4478" y="38884"/>
                    <a:pt x="12191" y="48599"/>
                    <a:pt x="17715" y="37550"/>
                  </a:cubicBezTo>
                  <a:lnTo>
                    <a:pt x="17715" y="37550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3" name="图形 2">
            <a:extLst>
              <a:ext uri="{FF2B5EF4-FFF2-40B4-BE49-F238E27FC236}">
                <a16:creationId xmlns:a16="http://schemas.microsoft.com/office/drawing/2014/main" id="{E7619975-DCB4-2997-AFE8-49ABDE7A81FF}"/>
              </a:ext>
            </a:extLst>
          </p:cNvPr>
          <p:cNvGrpSpPr/>
          <p:nvPr/>
        </p:nvGrpSpPr>
        <p:grpSpPr>
          <a:xfrm>
            <a:off x="10096192" y="232454"/>
            <a:ext cx="1507021" cy="4160430"/>
            <a:chOff x="-13" y="-51"/>
            <a:chExt cx="917653" cy="2533362"/>
          </a:xfrm>
        </p:grpSpPr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E6BF5CB2-8142-7DC1-3816-424F838677C1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36" name="图形 2">
                <a:extLst>
                  <a:ext uri="{FF2B5EF4-FFF2-40B4-BE49-F238E27FC236}">
                    <a16:creationId xmlns:a16="http://schemas.microsoft.com/office/drawing/2014/main" id="{E88FA9C9-F907-9403-D7CB-E6804D64942D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43" name="图形 2">
                  <a:extLst>
                    <a:ext uri="{FF2B5EF4-FFF2-40B4-BE49-F238E27FC236}">
                      <a16:creationId xmlns:a16="http://schemas.microsoft.com/office/drawing/2014/main" id="{D227C55C-3EEE-3080-3662-70055454BE03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60" name="图形 2">
                    <a:extLst>
                      <a:ext uri="{FF2B5EF4-FFF2-40B4-BE49-F238E27FC236}">
                        <a16:creationId xmlns:a16="http://schemas.microsoft.com/office/drawing/2014/main" id="{F1425A4E-1F99-75EB-AA35-005E0F1A10AE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63" name="图形 2">
                      <a:extLst>
                        <a:ext uri="{FF2B5EF4-FFF2-40B4-BE49-F238E27FC236}">
                          <a16:creationId xmlns:a16="http://schemas.microsoft.com/office/drawing/2014/main" id="{ECAB9C34-C03E-8FD0-93FB-38971AF939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165" name="任意多边形: 形状 164">
                        <a:extLst>
                          <a:ext uri="{FF2B5EF4-FFF2-40B4-BE49-F238E27FC236}">
                            <a16:creationId xmlns:a16="http://schemas.microsoft.com/office/drawing/2014/main" id="{33E2AF81-396B-2566-3D74-6F5A7CC706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6" name="图形 2">
                        <a:extLst>
                          <a:ext uri="{FF2B5EF4-FFF2-40B4-BE49-F238E27FC236}">
                            <a16:creationId xmlns:a16="http://schemas.microsoft.com/office/drawing/2014/main" id="{6A71D41B-32C1-727B-B698-6860C0DE04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7" name="任意多边形: 形状 166">
                          <a:extLst>
                            <a:ext uri="{FF2B5EF4-FFF2-40B4-BE49-F238E27FC236}">
                              <a16:creationId xmlns:a16="http://schemas.microsoft.com/office/drawing/2014/main" id="{299E569D-BB85-35E9-D3D3-AF9A22624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969092CE-9CF2-532D-5B3D-6B719DE90E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4" name="任意多边形: 形状 163">
                      <a:extLst>
                        <a:ext uri="{FF2B5EF4-FFF2-40B4-BE49-F238E27FC236}">
                          <a16:creationId xmlns:a16="http://schemas.microsoft.com/office/drawing/2014/main" id="{B2528043-7FAF-2D57-F8F0-1D476D6F2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80157E7D-7993-37AA-AB35-67FCCD56E5CC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1A550B7D-8EE5-F26E-0F7F-DC8666120B9F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图形 2">
                  <a:extLst>
                    <a:ext uri="{FF2B5EF4-FFF2-40B4-BE49-F238E27FC236}">
                      <a16:creationId xmlns:a16="http://schemas.microsoft.com/office/drawing/2014/main" id="{D050DFEA-7F09-012E-38EB-4611C2295811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51" name="图形 2">
                    <a:extLst>
                      <a:ext uri="{FF2B5EF4-FFF2-40B4-BE49-F238E27FC236}">
                        <a16:creationId xmlns:a16="http://schemas.microsoft.com/office/drawing/2014/main" id="{59CC09AC-2A1B-4108-78FE-CC93EE8D806A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54" name="图形 2">
                      <a:extLst>
                        <a:ext uri="{FF2B5EF4-FFF2-40B4-BE49-F238E27FC236}">
                          <a16:creationId xmlns:a16="http://schemas.microsoft.com/office/drawing/2014/main" id="{94F7EE03-0211-A7CB-A106-ABA8F28ADB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56" name="任意多边形: 形状 155">
                        <a:extLst>
                          <a:ext uri="{FF2B5EF4-FFF2-40B4-BE49-F238E27FC236}">
                            <a16:creationId xmlns:a16="http://schemas.microsoft.com/office/drawing/2014/main" id="{0B7FFF6F-A2E9-C234-F2B2-E2F0901129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7" name="图形 2">
                        <a:extLst>
                          <a:ext uri="{FF2B5EF4-FFF2-40B4-BE49-F238E27FC236}">
                            <a16:creationId xmlns:a16="http://schemas.microsoft.com/office/drawing/2014/main" id="{AD5A9684-1C9E-A28E-335F-8D05695793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8" name="任意多边形: 形状 157">
                          <a:extLst>
                            <a:ext uri="{FF2B5EF4-FFF2-40B4-BE49-F238E27FC236}">
                              <a16:creationId xmlns:a16="http://schemas.microsoft.com/office/drawing/2014/main" id="{0773C680-AC6C-C46B-13AE-AB4D9EB53F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0A27E5CF-1DC5-DB66-2B64-3167AF1ADA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F3B1D271-4F16-63EA-B4E4-C4E3B1668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742BF87F-A7D3-8A8A-CC8C-0DCA845DA74A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CEB8ABF4-9847-2A86-7B9C-572154AAC6E8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图形 2">
                  <a:extLst>
                    <a:ext uri="{FF2B5EF4-FFF2-40B4-BE49-F238E27FC236}">
                      <a16:creationId xmlns:a16="http://schemas.microsoft.com/office/drawing/2014/main" id="{B8C2DCC2-1073-10F3-A88B-019E28B76F56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42" name="图形 2">
                    <a:extLst>
                      <a:ext uri="{FF2B5EF4-FFF2-40B4-BE49-F238E27FC236}">
                        <a16:creationId xmlns:a16="http://schemas.microsoft.com/office/drawing/2014/main" id="{E45DB08B-4CBE-6402-B235-50F93A7DE353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45" name="图形 2">
                      <a:extLst>
                        <a:ext uri="{FF2B5EF4-FFF2-40B4-BE49-F238E27FC236}">
                          <a16:creationId xmlns:a16="http://schemas.microsoft.com/office/drawing/2014/main" id="{FF86C3F3-D1E4-CA2D-886F-A3E20CC6B7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47" name="任意多边形: 形状 146">
                        <a:extLst>
                          <a:ext uri="{FF2B5EF4-FFF2-40B4-BE49-F238E27FC236}">
                            <a16:creationId xmlns:a16="http://schemas.microsoft.com/office/drawing/2014/main" id="{08D48C5B-652B-16DD-C148-CB234C77B7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8" name="图形 2">
                        <a:extLst>
                          <a:ext uri="{FF2B5EF4-FFF2-40B4-BE49-F238E27FC236}">
                            <a16:creationId xmlns:a16="http://schemas.microsoft.com/office/drawing/2014/main" id="{ADB914A4-7B2E-36DD-89D0-4F87235AA1A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9" name="任意多边形: 形状 148">
                          <a:extLst>
                            <a:ext uri="{FF2B5EF4-FFF2-40B4-BE49-F238E27FC236}">
                              <a16:creationId xmlns:a16="http://schemas.microsoft.com/office/drawing/2014/main" id="{D5EDE7AA-679E-CA44-152D-02A3C47DEB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8D63A6DC-AB48-FE6B-BA39-38A06940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833C40B2-F107-B52E-FF6F-45CDDA8E8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86973B62-2540-27A5-DAFD-D78A2BA3E0FB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29FEC416-608A-B1A4-EF2A-6D94A9AEA1A9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" name="图形 2">
                  <a:extLst>
                    <a:ext uri="{FF2B5EF4-FFF2-40B4-BE49-F238E27FC236}">
                      <a16:creationId xmlns:a16="http://schemas.microsoft.com/office/drawing/2014/main" id="{00FF0E64-8E72-160B-74F1-EEB2B527F0D5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33" name="图形 2">
                    <a:extLst>
                      <a:ext uri="{FF2B5EF4-FFF2-40B4-BE49-F238E27FC236}">
                        <a16:creationId xmlns:a16="http://schemas.microsoft.com/office/drawing/2014/main" id="{CD49971D-D150-4BC1-01CB-7A32B4475863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36" name="图形 2">
                      <a:extLst>
                        <a:ext uri="{FF2B5EF4-FFF2-40B4-BE49-F238E27FC236}">
                          <a16:creationId xmlns:a16="http://schemas.microsoft.com/office/drawing/2014/main" id="{83882B87-A705-6D66-8907-79E9BB74DF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70F02582-409B-586C-5887-F59B0FBF96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9" name="图形 2">
                        <a:extLst>
                          <a:ext uri="{FF2B5EF4-FFF2-40B4-BE49-F238E27FC236}">
                            <a16:creationId xmlns:a16="http://schemas.microsoft.com/office/drawing/2014/main" id="{521B3E4F-7EE7-C339-9399-489D6F615FA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0" name="任意多边形: 形状 139">
                          <a:extLst>
                            <a:ext uri="{FF2B5EF4-FFF2-40B4-BE49-F238E27FC236}">
                              <a16:creationId xmlns:a16="http://schemas.microsoft.com/office/drawing/2014/main" id="{9FF88E5F-4659-8107-AE7F-515DEA7F18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F0AC1EA1-4B19-A821-F2E4-1514DD6CC2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7" name="任意多边形: 形状 136">
                      <a:extLst>
                        <a:ext uri="{FF2B5EF4-FFF2-40B4-BE49-F238E27FC236}">
                          <a16:creationId xmlns:a16="http://schemas.microsoft.com/office/drawing/2014/main" id="{828CEEF9-BDFC-5318-751E-FE3259E84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6764F66B-C909-0EDD-46FB-800ED9D86F83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6E9CB03C-B772-4E29-238A-DFC961B6CF06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7A00994B-2E41-001E-DB03-5FD6011C64C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1E147833-B568-8135-911D-831D1A0C7D1C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22413ABE-0F57-9D3C-AC75-F35D1BEB13B9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F8D8D723-D246-0BF0-1BCC-40E11148A333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6A0A4510-9A5C-8D3D-1957-BEBFED1486A3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2" name="图形 2">
                  <a:extLst>
                    <a:ext uri="{FF2B5EF4-FFF2-40B4-BE49-F238E27FC236}">
                      <a16:creationId xmlns:a16="http://schemas.microsoft.com/office/drawing/2014/main" id="{CA07D3EE-101A-BD76-1C11-38ED376508C1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24" name="图形 2">
                    <a:extLst>
                      <a:ext uri="{FF2B5EF4-FFF2-40B4-BE49-F238E27FC236}">
                        <a16:creationId xmlns:a16="http://schemas.microsoft.com/office/drawing/2014/main" id="{F4C9EC86-49E3-93C3-6C9E-F279BE607561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27" name="图形 2">
                      <a:extLst>
                        <a:ext uri="{FF2B5EF4-FFF2-40B4-BE49-F238E27FC236}">
                          <a16:creationId xmlns:a16="http://schemas.microsoft.com/office/drawing/2014/main" id="{066F10A3-0B53-5ABC-CA6F-F9EB32A7F9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59E6111C-5C10-1ADA-ABE0-1914B6F93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0" name="图形 2">
                        <a:extLst>
                          <a:ext uri="{FF2B5EF4-FFF2-40B4-BE49-F238E27FC236}">
                            <a16:creationId xmlns:a16="http://schemas.microsoft.com/office/drawing/2014/main" id="{D978CF1D-EF77-75B3-138C-85F261BB41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1" name="任意多边形: 形状 130">
                          <a:extLst>
                            <a:ext uri="{FF2B5EF4-FFF2-40B4-BE49-F238E27FC236}">
                              <a16:creationId xmlns:a16="http://schemas.microsoft.com/office/drawing/2014/main" id="{AF9B1200-92E6-8C0D-5524-85B28C8A57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0A3A754C-66ED-A1DF-A72A-30DDEF169E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B9D18705-0ADB-7A7F-C149-14F5C40EF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B17EF3CF-50EC-6A02-9CAB-82659588A42B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5C8FF453-7B94-A47E-D83E-D4E9F09204E1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" name="图形 2">
                  <a:extLst>
                    <a:ext uri="{FF2B5EF4-FFF2-40B4-BE49-F238E27FC236}">
                      <a16:creationId xmlns:a16="http://schemas.microsoft.com/office/drawing/2014/main" id="{15554215-4191-4638-1816-BB0A37D5756D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15" name="图形 2">
                    <a:extLst>
                      <a:ext uri="{FF2B5EF4-FFF2-40B4-BE49-F238E27FC236}">
                        <a16:creationId xmlns:a16="http://schemas.microsoft.com/office/drawing/2014/main" id="{CA366EE5-48D4-95C5-2EF0-F81464CAB1ED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18" name="图形 2">
                      <a:extLst>
                        <a:ext uri="{FF2B5EF4-FFF2-40B4-BE49-F238E27FC236}">
                          <a16:creationId xmlns:a16="http://schemas.microsoft.com/office/drawing/2014/main" id="{5F4A338D-829C-EFC7-6C50-77649413A7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6EAB76A9-55D2-D046-0469-D84A8EBBD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1" name="图形 2">
                        <a:extLst>
                          <a:ext uri="{FF2B5EF4-FFF2-40B4-BE49-F238E27FC236}">
                            <a16:creationId xmlns:a16="http://schemas.microsoft.com/office/drawing/2014/main" id="{9BCF271F-3044-C7D6-8004-59B1ADDEFE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2" name="任意多边形: 形状 121">
                          <a:extLst>
                            <a:ext uri="{FF2B5EF4-FFF2-40B4-BE49-F238E27FC236}">
                              <a16:creationId xmlns:a16="http://schemas.microsoft.com/office/drawing/2014/main" id="{05B98103-79E2-9EEC-9973-58865F5CF7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2C58DE4E-4401-6993-D28D-F898B9E752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9" name="任意多边形: 形状 118">
                      <a:extLst>
                        <a:ext uri="{FF2B5EF4-FFF2-40B4-BE49-F238E27FC236}">
                          <a16:creationId xmlns:a16="http://schemas.microsoft.com/office/drawing/2014/main" id="{FF9B7A12-F636-BF7E-4BAD-3F52EB8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81E34F77-B993-ED20-54BD-39C4D0F206BF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D0E2252D-5C81-FD53-D816-98B53DB605B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37C9D148-AB90-3538-390A-637B020EE1E7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5" name="图形 2">
                  <a:extLst>
                    <a:ext uri="{FF2B5EF4-FFF2-40B4-BE49-F238E27FC236}">
                      <a16:creationId xmlns:a16="http://schemas.microsoft.com/office/drawing/2014/main" id="{616D30E3-6AB5-0CB0-66CC-4904A1A9B7D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06" name="图形 2">
                    <a:extLst>
                      <a:ext uri="{FF2B5EF4-FFF2-40B4-BE49-F238E27FC236}">
                        <a16:creationId xmlns:a16="http://schemas.microsoft.com/office/drawing/2014/main" id="{24C5F930-8C0D-40AE-C9DE-DB74B3624A08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09" name="图形 2">
                      <a:extLst>
                        <a:ext uri="{FF2B5EF4-FFF2-40B4-BE49-F238E27FC236}">
                          <a16:creationId xmlns:a16="http://schemas.microsoft.com/office/drawing/2014/main" id="{5323EA83-C653-52F7-91AA-44778346F3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11" name="任意多边形: 形状 110">
                        <a:extLst>
                          <a:ext uri="{FF2B5EF4-FFF2-40B4-BE49-F238E27FC236}">
                            <a16:creationId xmlns:a16="http://schemas.microsoft.com/office/drawing/2014/main" id="{62EF0A59-B817-C9FF-B0FE-75027E669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2" name="图形 2">
                        <a:extLst>
                          <a:ext uri="{FF2B5EF4-FFF2-40B4-BE49-F238E27FC236}">
                            <a16:creationId xmlns:a16="http://schemas.microsoft.com/office/drawing/2014/main" id="{2D997F19-84EB-5E7E-3A24-17361E1B78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3" name="任意多边形: 形状 112">
                          <a:extLst>
                            <a:ext uri="{FF2B5EF4-FFF2-40B4-BE49-F238E27FC236}">
                              <a16:creationId xmlns:a16="http://schemas.microsoft.com/office/drawing/2014/main" id="{33AB346F-E04A-F304-185D-D287CFFDC7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F8A27FA4-7994-2954-E040-72FD81697B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0" name="任意多边形: 形状 109">
                      <a:extLst>
                        <a:ext uri="{FF2B5EF4-FFF2-40B4-BE49-F238E27FC236}">
                          <a16:creationId xmlns:a16="http://schemas.microsoft.com/office/drawing/2014/main" id="{B2F65E66-3CBC-439E-FFCB-00EE92222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0CBC3CD4-B0D4-11AD-9A39-27F5D8AAB820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07BDA998-B5A9-798E-C9A3-F9250415E68D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6" name="图形 2">
                  <a:extLst>
                    <a:ext uri="{FF2B5EF4-FFF2-40B4-BE49-F238E27FC236}">
                      <a16:creationId xmlns:a16="http://schemas.microsoft.com/office/drawing/2014/main" id="{83C14CBF-87CB-414B-D7CC-00ACFD2B0A60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97" name="图形 2">
                    <a:extLst>
                      <a:ext uri="{FF2B5EF4-FFF2-40B4-BE49-F238E27FC236}">
                        <a16:creationId xmlns:a16="http://schemas.microsoft.com/office/drawing/2014/main" id="{22B0A4A6-70BC-3F6E-F9F3-9192653E6F8F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00" name="图形 2">
                      <a:extLst>
                        <a:ext uri="{FF2B5EF4-FFF2-40B4-BE49-F238E27FC236}">
                          <a16:creationId xmlns:a16="http://schemas.microsoft.com/office/drawing/2014/main" id="{D5F73082-D9B8-48BD-5322-EF33292D84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02" name="任意多边形: 形状 101">
                        <a:extLst>
                          <a:ext uri="{FF2B5EF4-FFF2-40B4-BE49-F238E27FC236}">
                            <a16:creationId xmlns:a16="http://schemas.microsoft.com/office/drawing/2014/main" id="{07673776-9C83-DF47-882E-880C4FCC1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3" name="图形 2">
                        <a:extLst>
                          <a:ext uri="{FF2B5EF4-FFF2-40B4-BE49-F238E27FC236}">
                            <a16:creationId xmlns:a16="http://schemas.microsoft.com/office/drawing/2014/main" id="{D981EE7D-BA86-69C1-758D-C374D2AB3CC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4" name="任意多边形: 形状 103">
                          <a:extLst>
                            <a:ext uri="{FF2B5EF4-FFF2-40B4-BE49-F238E27FC236}">
                              <a16:creationId xmlns:a16="http://schemas.microsoft.com/office/drawing/2014/main" id="{5D8135AE-EC7B-155F-D8ED-7F50CCFBA8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69121A06-D369-75A1-885F-28E41E88F7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1" name="任意多边形: 形状 100">
                      <a:extLst>
                        <a:ext uri="{FF2B5EF4-FFF2-40B4-BE49-F238E27FC236}">
                          <a16:creationId xmlns:a16="http://schemas.microsoft.com/office/drawing/2014/main" id="{22021D22-05CD-2552-D821-3F1ABF9ED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97100A98-71A7-A269-2EB9-72CF625AEBF7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5C92F0D4-1ECD-43F0-A021-EDD2667776D3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" name="图形 2">
                  <a:extLst>
                    <a:ext uri="{FF2B5EF4-FFF2-40B4-BE49-F238E27FC236}">
                      <a16:creationId xmlns:a16="http://schemas.microsoft.com/office/drawing/2014/main" id="{AB5905DB-DAF2-6385-F7B7-343586F2A942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88" name="图形 2">
                    <a:extLst>
                      <a:ext uri="{FF2B5EF4-FFF2-40B4-BE49-F238E27FC236}">
                        <a16:creationId xmlns:a16="http://schemas.microsoft.com/office/drawing/2014/main" id="{4E45FBB0-BBA6-EE64-A5AB-A71D578485C3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91" name="图形 2">
                      <a:extLst>
                        <a:ext uri="{FF2B5EF4-FFF2-40B4-BE49-F238E27FC236}">
                          <a16:creationId xmlns:a16="http://schemas.microsoft.com/office/drawing/2014/main" id="{B7FB4D7A-3A8B-5846-8582-3970DA421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93" name="任意多边形: 形状 92">
                        <a:extLst>
                          <a:ext uri="{FF2B5EF4-FFF2-40B4-BE49-F238E27FC236}">
                            <a16:creationId xmlns:a16="http://schemas.microsoft.com/office/drawing/2014/main" id="{428F0C08-0343-07A4-0F6B-868380751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94" name="图形 2">
                        <a:extLst>
                          <a:ext uri="{FF2B5EF4-FFF2-40B4-BE49-F238E27FC236}">
                            <a16:creationId xmlns:a16="http://schemas.microsoft.com/office/drawing/2014/main" id="{6AAA8C10-3311-1EDB-3C67-4C5ACB71EA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95" name="任意多边形: 形状 94">
                          <a:extLst>
                            <a:ext uri="{FF2B5EF4-FFF2-40B4-BE49-F238E27FC236}">
                              <a16:creationId xmlns:a16="http://schemas.microsoft.com/office/drawing/2014/main" id="{B81E9B6D-F96A-9B49-2B51-C103B54CBA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" name="任意多边形: 形状 95">
                          <a:extLst>
                            <a:ext uri="{FF2B5EF4-FFF2-40B4-BE49-F238E27FC236}">
                              <a16:creationId xmlns:a16="http://schemas.microsoft.com/office/drawing/2014/main" id="{B2215AEE-043F-012B-47C9-F51D315288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92" name="任意多边形: 形状 91">
                      <a:extLst>
                        <a:ext uri="{FF2B5EF4-FFF2-40B4-BE49-F238E27FC236}">
                          <a16:creationId xmlns:a16="http://schemas.microsoft.com/office/drawing/2014/main" id="{A1006774-B670-7CC7-7DCF-E713DA15FD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94C89D29-41DC-53F1-C755-D83F510DD4C6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EF4B0D1C-CC14-AEF7-B821-DC47EA8A66C5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8" name="图形 2">
                  <a:extLst>
                    <a:ext uri="{FF2B5EF4-FFF2-40B4-BE49-F238E27FC236}">
                      <a16:creationId xmlns:a16="http://schemas.microsoft.com/office/drawing/2014/main" id="{FD0C52CE-7323-FBDC-F04E-5C4998F5762F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79" name="图形 2">
                    <a:extLst>
                      <a:ext uri="{FF2B5EF4-FFF2-40B4-BE49-F238E27FC236}">
                        <a16:creationId xmlns:a16="http://schemas.microsoft.com/office/drawing/2014/main" id="{C4AA7D66-6F9F-A4B3-39FB-E61614E1D757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82" name="图形 2">
                      <a:extLst>
                        <a:ext uri="{FF2B5EF4-FFF2-40B4-BE49-F238E27FC236}">
                          <a16:creationId xmlns:a16="http://schemas.microsoft.com/office/drawing/2014/main" id="{ADAACD54-28CB-46F2-E2A5-6A13360E83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84" name="任意多边形: 形状 83">
                        <a:extLst>
                          <a:ext uri="{FF2B5EF4-FFF2-40B4-BE49-F238E27FC236}">
                            <a16:creationId xmlns:a16="http://schemas.microsoft.com/office/drawing/2014/main" id="{22BAD109-6CB5-F4E1-E016-955D906435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85" name="图形 2">
                        <a:extLst>
                          <a:ext uri="{FF2B5EF4-FFF2-40B4-BE49-F238E27FC236}">
                            <a16:creationId xmlns:a16="http://schemas.microsoft.com/office/drawing/2014/main" id="{C818E550-B626-6C9B-5EFE-D32EA90026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86" name="任意多边形: 形状 85">
                          <a:extLst>
                            <a:ext uri="{FF2B5EF4-FFF2-40B4-BE49-F238E27FC236}">
                              <a16:creationId xmlns:a16="http://schemas.microsoft.com/office/drawing/2014/main" id="{DB5FCAFF-16BF-AF32-05A5-FD284252EE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7" name="任意多边形: 形状 86">
                          <a:extLst>
                            <a:ext uri="{FF2B5EF4-FFF2-40B4-BE49-F238E27FC236}">
                              <a16:creationId xmlns:a16="http://schemas.microsoft.com/office/drawing/2014/main" id="{E981DFEC-3C6D-D5EF-D398-BF5BB379CF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83" name="任意多边形: 形状 82">
                      <a:extLst>
                        <a:ext uri="{FF2B5EF4-FFF2-40B4-BE49-F238E27FC236}">
                          <a16:creationId xmlns:a16="http://schemas.microsoft.com/office/drawing/2014/main" id="{E078601B-A023-D1C7-9660-979FA7E3C1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1B10CF20-4D8D-23F8-15E7-E7C994C220A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B7107DB6-F36A-EA80-C5EE-B7B69468D241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9" name="图形 2">
                  <a:extLst>
                    <a:ext uri="{FF2B5EF4-FFF2-40B4-BE49-F238E27FC236}">
                      <a16:creationId xmlns:a16="http://schemas.microsoft.com/office/drawing/2014/main" id="{3905D9B3-429F-CA2E-84FE-09ACEFB8BC8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70" name="图形 2">
                    <a:extLst>
                      <a:ext uri="{FF2B5EF4-FFF2-40B4-BE49-F238E27FC236}">
                        <a16:creationId xmlns:a16="http://schemas.microsoft.com/office/drawing/2014/main" id="{0187CF49-0FE6-9AA2-1E07-75D793A2D2EC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73" name="图形 2">
                      <a:extLst>
                        <a:ext uri="{FF2B5EF4-FFF2-40B4-BE49-F238E27FC236}">
                          <a16:creationId xmlns:a16="http://schemas.microsoft.com/office/drawing/2014/main" id="{0B68DA7F-AC07-B4C0-3D87-3C6C6F166F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75" name="任意多边形: 形状 74">
                        <a:extLst>
                          <a:ext uri="{FF2B5EF4-FFF2-40B4-BE49-F238E27FC236}">
                            <a16:creationId xmlns:a16="http://schemas.microsoft.com/office/drawing/2014/main" id="{C238FB81-D577-6DAB-093D-5A6CF190A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" name="图形 2">
                        <a:extLst>
                          <a:ext uri="{FF2B5EF4-FFF2-40B4-BE49-F238E27FC236}">
                            <a16:creationId xmlns:a16="http://schemas.microsoft.com/office/drawing/2014/main" id="{32F637A3-8F02-0B40-9FE6-0DE54E9648A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" name="任意多边形: 形状 76">
                          <a:extLst>
                            <a:ext uri="{FF2B5EF4-FFF2-40B4-BE49-F238E27FC236}">
                              <a16:creationId xmlns:a16="http://schemas.microsoft.com/office/drawing/2014/main" id="{CBDFDDEC-8B28-5F31-D6F7-912B9AD4D6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8" name="任意多边形: 形状 77">
                          <a:extLst>
                            <a:ext uri="{FF2B5EF4-FFF2-40B4-BE49-F238E27FC236}">
                              <a16:creationId xmlns:a16="http://schemas.microsoft.com/office/drawing/2014/main" id="{B990F014-7A59-9A15-AAF5-36F3F7AC5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" name="任意多边形: 形状 73">
                      <a:extLst>
                        <a:ext uri="{FF2B5EF4-FFF2-40B4-BE49-F238E27FC236}">
                          <a16:creationId xmlns:a16="http://schemas.microsoft.com/office/drawing/2014/main" id="{8E580596-3144-BFE0-BBED-B14DE9C30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79993EC1-9BA6-A238-31E2-01C62C49B142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13AEAF21-312B-D8F1-AF3B-EB57B0A4D534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0" name="图形 2">
                  <a:extLst>
                    <a:ext uri="{FF2B5EF4-FFF2-40B4-BE49-F238E27FC236}">
                      <a16:creationId xmlns:a16="http://schemas.microsoft.com/office/drawing/2014/main" id="{7BFF2171-A374-BF27-0F0A-094DED90358C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1" name="图形 2">
                    <a:extLst>
                      <a:ext uri="{FF2B5EF4-FFF2-40B4-BE49-F238E27FC236}">
                        <a16:creationId xmlns:a16="http://schemas.microsoft.com/office/drawing/2014/main" id="{DDC0B8FF-F06B-4C51-4529-65D38352D78D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4" name="图形 2">
                      <a:extLst>
                        <a:ext uri="{FF2B5EF4-FFF2-40B4-BE49-F238E27FC236}">
                          <a16:creationId xmlns:a16="http://schemas.microsoft.com/office/drawing/2014/main" id="{0B5F1046-1C4A-6CB6-4B7B-B8DE24B6D2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6" name="任意多边形: 形状 65">
                        <a:extLst>
                          <a:ext uri="{FF2B5EF4-FFF2-40B4-BE49-F238E27FC236}">
                            <a16:creationId xmlns:a16="http://schemas.microsoft.com/office/drawing/2014/main" id="{AB744EA1-A189-025F-616E-38E37C4354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" name="图形 2">
                        <a:extLst>
                          <a:ext uri="{FF2B5EF4-FFF2-40B4-BE49-F238E27FC236}">
                            <a16:creationId xmlns:a16="http://schemas.microsoft.com/office/drawing/2014/main" id="{F38B1B0A-2652-9683-71BA-EAA7A0826D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" name="任意多边形: 形状 67">
                          <a:extLst>
                            <a:ext uri="{FF2B5EF4-FFF2-40B4-BE49-F238E27FC236}">
                              <a16:creationId xmlns:a16="http://schemas.microsoft.com/office/drawing/2014/main" id="{882B4AD7-256C-2E69-E68C-E696C8FF1E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" name="任意多边形: 形状 68">
                          <a:extLst>
                            <a:ext uri="{FF2B5EF4-FFF2-40B4-BE49-F238E27FC236}">
                              <a16:creationId xmlns:a16="http://schemas.microsoft.com/office/drawing/2014/main" id="{D8FA577B-A4A5-3F6B-13A3-6C8DF81B3A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5" name="任意多边形: 形状 64">
                      <a:extLst>
                        <a:ext uri="{FF2B5EF4-FFF2-40B4-BE49-F238E27FC236}">
                          <a16:creationId xmlns:a16="http://schemas.microsoft.com/office/drawing/2014/main" id="{2968FCB9-09BA-D258-2A17-99704932EA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C20D495B-67E2-5CDD-02DD-7B29FA732815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E2A1DB5C-1B02-F25E-3B96-FB6E6BD5D7B1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" name="图形 2">
                <a:extLst>
                  <a:ext uri="{FF2B5EF4-FFF2-40B4-BE49-F238E27FC236}">
                    <a16:creationId xmlns:a16="http://schemas.microsoft.com/office/drawing/2014/main" id="{72DD5978-7781-5DBA-FA39-7D46E84A4E6D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2F085E61-4A7F-5267-0AA2-8CD01AD1583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17178A93-8155-5C7D-9788-22ACCCB07AD8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AE5BFDDC-82DE-991B-CEA4-3097DDBC5FEB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D197C76-5F32-549B-16B8-DCC10D2BB17F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1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E8CBD274-66EE-C3BA-6E72-F0D73A1B1AE8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539C77C-D303-A579-AD51-F380A15EC321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38" name="图形 2">
            <a:extLst>
              <a:ext uri="{FF2B5EF4-FFF2-40B4-BE49-F238E27FC236}">
                <a16:creationId xmlns:a16="http://schemas.microsoft.com/office/drawing/2014/main" id="{CA71A381-697B-C161-E857-D23C282B3D0A}"/>
              </a:ext>
            </a:extLst>
          </p:cNvPr>
          <p:cNvGrpSpPr/>
          <p:nvPr/>
        </p:nvGrpSpPr>
        <p:grpSpPr>
          <a:xfrm>
            <a:off x="555275" y="232454"/>
            <a:ext cx="1507021" cy="4160430"/>
            <a:chOff x="-13" y="-51"/>
            <a:chExt cx="917653" cy="2533362"/>
          </a:xfrm>
        </p:grpSpPr>
        <p:grpSp>
          <p:nvGrpSpPr>
            <p:cNvPr id="639" name="图形 2">
              <a:extLst>
                <a:ext uri="{FF2B5EF4-FFF2-40B4-BE49-F238E27FC236}">
                  <a16:creationId xmlns:a16="http://schemas.microsoft.com/office/drawing/2014/main" id="{85A51F55-6160-2B43-A864-C107914AAB95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641" name="图形 2">
                <a:extLst>
                  <a:ext uri="{FF2B5EF4-FFF2-40B4-BE49-F238E27FC236}">
                    <a16:creationId xmlns:a16="http://schemas.microsoft.com/office/drawing/2014/main" id="{429AFBF5-EFD8-4726-AE6D-CD6255C91670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648" name="图形 2">
                  <a:extLst>
                    <a:ext uri="{FF2B5EF4-FFF2-40B4-BE49-F238E27FC236}">
                      <a16:creationId xmlns:a16="http://schemas.microsoft.com/office/drawing/2014/main" id="{AE996130-A805-8DA5-5BC8-A838B495E241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765" name="图形 2">
                    <a:extLst>
                      <a:ext uri="{FF2B5EF4-FFF2-40B4-BE49-F238E27FC236}">
                        <a16:creationId xmlns:a16="http://schemas.microsoft.com/office/drawing/2014/main" id="{3D9997F6-45AA-AE37-05A2-3E2072D63A71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768" name="图形 2">
                      <a:extLst>
                        <a:ext uri="{FF2B5EF4-FFF2-40B4-BE49-F238E27FC236}">
                          <a16:creationId xmlns:a16="http://schemas.microsoft.com/office/drawing/2014/main" id="{65ECDEA5-4638-0539-EA6E-FDC799D66E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770" name="任意多边形: 形状 769">
                        <a:extLst>
                          <a:ext uri="{FF2B5EF4-FFF2-40B4-BE49-F238E27FC236}">
                            <a16:creationId xmlns:a16="http://schemas.microsoft.com/office/drawing/2014/main" id="{37812A5F-C99F-9EF6-6F67-E3419CA2AA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71" name="图形 2">
                        <a:extLst>
                          <a:ext uri="{FF2B5EF4-FFF2-40B4-BE49-F238E27FC236}">
                            <a16:creationId xmlns:a16="http://schemas.microsoft.com/office/drawing/2014/main" id="{D09D6D8D-5E8C-323E-77A9-912B832FA9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2" name="任意多边形: 形状 771">
                          <a:extLst>
                            <a:ext uri="{FF2B5EF4-FFF2-40B4-BE49-F238E27FC236}">
                              <a16:creationId xmlns:a16="http://schemas.microsoft.com/office/drawing/2014/main" id="{0B4B0C67-7695-CC0B-EB50-393D9E5760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73" name="任意多边形: 形状 772">
                          <a:extLst>
                            <a:ext uri="{FF2B5EF4-FFF2-40B4-BE49-F238E27FC236}">
                              <a16:creationId xmlns:a16="http://schemas.microsoft.com/office/drawing/2014/main" id="{11D3779B-D5A7-11C4-6D26-D410F9E65D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9" name="任意多边形: 形状 768">
                      <a:extLst>
                        <a:ext uri="{FF2B5EF4-FFF2-40B4-BE49-F238E27FC236}">
                          <a16:creationId xmlns:a16="http://schemas.microsoft.com/office/drawing/2014/main" id="{532A2D00-A800-3EAD-D05D-B782D1FD5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66" name="任意多边形: 形状 765">
                    <a:extLst>
                      <a:ext uri="{FF2B5EF4-FFF2-40B4-BE49-F238E27FC236}">
                        <a16:creationId xmlns:a16="http://schemas.microsoft.com/office/drawing/2014/main" id="{F4572158-8FCB-8506-7CFB-10B70A4C155E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7" name="任意多边形: 形状 766">
                    <a:extLst>
                      <a:ext uri="{FF2B5EF4-FFF2-40B4-BE49-F238E27FC236}">
                        <a16:creationId xmlns:a16="http://schemas.microsoft.com/office/drawing/2014/main" id="{CBF2FE33-D5A0-681A-54E4-AA59F1C09AA1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9" name="图形 2">
                  <a:extLst>
                    <a:ext uri="{FF2B5EF4-FFF2-40B4-BE49-F238E27FC236}">
                      <a16:creationId xmlns:a16="http://schemas.microsoft.com/office/drawing/2014/main" id="{EC5E87F4-9F57-7C57-4A14-1F41949084EF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756" name="图形 2">
                    <a:extLst>
                      <a:ext uri="{FF2B5EF4-FFF2-40B4-BE49-F238E27FC236}">
                        <a16:creationId xmlns:a16="http://schemas.microsoft.com/office/drawing/2014/main" id="{72DF9C33-A3FC-7655-D465-6975781FDAB5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759" name="图形 2">
                      <a:extLst>
                        <a:ext uri="{FF2B5EF4-FFF2-40B4-BE49-F238E27FC236}">
                          <a16:creationId xmlns:a16="http://schemas.microsoft.com/office/drawing/2014/main" id="{F2012B5C-C2A9-67C7-27D4-DB893FD914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761" name="任意多边形: 形状 760">
                        <a:extLst>
                          <a:ext uri="{FF2B5EF4-FFF2-40B4-BE49-F238E27FC236}">
                            <a16:creationId xmlns:a16="http://schemas.microsoft.com/office/drawing/2014/main" id="{045161CB-946B-8E60-9974-B157A52D1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2" name="图形 2">
                        <a:extLst>
                          <a:ext uri="{FF2B5EF4-FFF2-40B4-BE49-F238E27FC236}">
                            <a16:creationId xmlns:a16="http://schemas.microsoft.com/office/drawing/2014/main" id="{33B968CA-85CC-1CA1-2807-E22B78D4881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63" name="任意多边形: 形状 762">
                          <a:extLst>
                            <a:ext uri="{FF2B5EF4-FFF2-40B4-BE49-F238E27FC236}">
                              <a16:creationId xmlns:a16="http://schemas.microsoft.com/office/drawing/2014/main" id="{C65C3CAB-C13B-7712-315B-D12B41E164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64" name="任意多边形: 形状 763">
                          <a:extLst>
                            <a:ext uri="{FF2B5EF4-FFF2-40B4-BE49-F238E27FC236}">
                              <a16:creationId xmlns:a16="http://schemas.microsoft.com/office/drawing/2014/main" id="{9ED90F16-70D3-56F9-8C21-1DFEC4561D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0" name="任意多边形: 形状 759">
                      <a:extLst>
                        <a:ext uri="{FF2B5EF4-FFF2-40B4-BE49-F238E27FC236}">
                          <a16:creationId xmlns:a16="http://schemas.microsoft.com/office/drawing/2014/main" id="{C225D90D-365E-DE6D-387A-F37B8881A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57" name="任意多边形: 形状 756">
                    <a:extLst>
                      <a:ext uri="{FF2B5EF4-FFF2-40B4-BE49-F238E27FC236}">
                        <a16:creationId xmlns:a16="http://schemas.microsoft.com/office/drawing/2014/main" id="{AC6B87DB-F157-488F-33B5-F1DE70712706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任意多边形: 形状 757">
                    <a:extLst>
                      <a:ext uri="{FF2B5EF4-FFF2-40B4-BE49-F238E27FC236}">
                        <a16:creationId xmlns:a16="http://schemas.microsoft.com/office/drawing/2014/main" id="{B78DB931-3A6E-554B-514C-D1CE598117E9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0" name="图形 2">
                  <a:extLst>
                    <a:ext uri="{FF2B5EF4-FFF2-40B4-BE49-F238E27FC236}">
                      <a16:creationId xmlns:a16="http://schemas.microsoft.com/office/drawing/2014/main" id="{8593E201-52A3-25D7-9EB2-6A971CF34421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747" name="图形 2">
                    <a:extLst>
                      <a:ext uri="{FF2B5EF4-FFF2-40B4-BE49-F238E27FC236}">
                        <a16:creationId xmlns:a16="http://schemas.microsoft.com/office/drawing/2014/main" id="{B6798EAA-5DFD-ED56-707D-A60B5B8BC751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750" name="图形 2">
                      <a:extLst>
                        <a:ext uri="{FF2B5EF4-FFF2-40B4-BE49-F238E27FC236}">
                          <a16:creationId xmlns:a16="http://schemas.microsoft.com/office/drawing/2014/main" id="{01E6DD05-E290-B8C1-3103-C76D6E30CD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752" name="任意多边形: 形状 751">
                        <a:extLst>
                          <a:ext uri="{FF2B5EF4-FFF2-40B4-BE49-F238E27FC236}">
                            <a16:creationId xmlns:a16="http://schemas.microsoft.com/office/drawing/2014/main" id="{FE82B826-4639-C7DA-2676-B68E8E4B78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53" name="图形 2">
                        <a:extLst>
                          <a:ext uri="{FF2B5EF4-FFF2-40B4-BE49-F238E27FC236}">
                            <a16:creationId xmlns:a16="http://schemas.microsoft.com/office/drawing/2014/main" id="{68B2FAD2-6FB0-8763-F790-735E0460DB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54" name="任意多边形: 形状 753">
                          <a:extLst>
                            <a:ext uri="{FF2B5EF4-FFF2-40B4-BE49-F238E27FC236}">
                              <a16:creationId xmlns:a16="http://schemas.microsoft.com/office/drawing/2014/main" id="{C38810AA-7AAF-C51F-4260-6C0D0B0A82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55" name="任意多边形: 形状 754">
                          <a:extLst>
                            <a:ext uri="{FF2B5EF4-FFF2-40B4-BE49-F238E27FC236}">
                              <a16:creationId xmlns:a16="http://schemas.microsoft.com/office/drawing/2014/main" id="{368EE8AC-2807-F80A-957B-9429B4141F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51" name="任意多边形: 形状 750">
                      <a:extLst>
                        <a:ext uri="{FF2B5EF4-FFF2-40B4-BE49-F238E27FC236}">
                          <a16:creationId xmlns:a16="http://schemas.microsoft.com/office/drawing/2014/main" id="{833009A6-CC99-0140-4F69-479A2A2E1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8" name="任意多边形: 形状 747">
                    <a:extLst>
                      <a:ext uri="{FF2B5EF4-FFF2-40B4-BE49-F238E27FC236}">
                        <a16:creationId xmlns:a16="http://schemas.microsoft.com/office/drawing/2014/main" id="{676AF517-AA40-B4B7-B882-78F3113165B7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9" name="任意多边形: 形状 748">
                    <a:extLst>
                      <a:ext uri="{FF2B5EF4-FFF2-40B4-BE49-F238E27FC236}">
                        <a16:creationId xmlns:a16="http://schemas.microsoft.com/office/drawing/2014/main" id="{63B7CACB-8884-86D4-A736-0BB7764C65A5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1" name="图形 2">
                  <a:extLst>
                    <a:ext uri="{FF2B5EF4-FFF2-40B4-BE49-F238E27FC236}">
                      <a16:creationId xmlns:a16="http://schemas.microsoft.com/office/drawing/2014/main" id="{75B76FEA-E645-443B-5649-19E2636F5619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738" name="图形 2">
                    <a:extLst>
                      <a:ext uri="{FF2B5EF4-FFF2-40B4-BE49-F238E27FC236}">
                        <a16:creationId xmlns:a16="http://schemas.microsoft.com/office/drawing/2014/main" id="{A3AF866D-083D-09A2-9805-FDBAFFB77132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741" name="图形 2">
                      <a:extLst>
                        <a:ext uri="{FF2B5EF4-FFF2-40B4-BE49-F238E27FC236}">
                          <a16:creationId xmlns:a16="http://schemas.microsoft.com/office/drawing/2014/main" id="{7F628B5A-613F-F5CC-7CAB-57E35AC780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743" name="任意多边形: 形状 742">
                        <a:extLst>
                          <a:ext uri="{FF2B5EF4-FFF2-40B4-BE49-F238E27FC236}">
                            <a16:creationId xmlns:a16="http://schemas.microsoft.com/office/drawing/2014/main" id="{57D6D531-B865-27E9-2E26-681E46BA1E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44" name="图形 2">
                        <a:extLst>
                          <a:ext uri="{FF2B5EF4-FFF2-40B4-BE49-F238E27FC236}">
                            <a16:creationId xmlns:a16="http://schemas.microsoft.com/office/drawing/2014/main" id="{132EDC07-1C7D-D452-3D7A-EC25D0E97A6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45" name="任意多边形: 形状 744">
                          <a:extLst>
                            <a:ext uri="{FF2B5EF4-FFF2-40B4-BE49-F238E27FC236}">
                              <a16:creationId xmlns:a16="http://schemas.microsoft.com/office/drawing/2014/main" id="{D693A593-F9E6-8C2A-AC58-048255EBF9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46" name="任意多边形: 形状 745">
                          <a:extLst>
                            <a:ext uri="{FF2B5EF4-FFF2-40B4-BE49-F238E27FC236}">
                              <a16:creationId xmlns:a16="http://schemas.microsoft.com/office/drawing/2014/main" id="{96B8D373-4435-C645-358E-A83A549F23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2" name="任意多边形: 形状 741">
                      <a:extLst>
                        <a:ext uri="{FF2B5EF4-FFF2-40B4-BE49-F238E27FC236}">
                          <a16:creationId xmlns:a16="http://schemas.microsoft.com/office/drawing/2014/main" id="{6F29A6F0-12DF-B142-2B02-D3A8F02D4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9" name="任意多边形: 形状 738">
                    <a:extLst>
                      <a:ext uri="{FF2B5EF4-FFF2-40B4-BE49-F238E27FC236}">
                        <a16:creationId xmlns:a16="http://schemas.microsoft.com/office/drawing/2014/main" id="{C60DEA43-AB25-24A5-7987-67768FEA158D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0" name="任意多边形: 形状 739">
                    <a:extLst>
                      <a:ext uri="{FF2B5EF4-FFF2-40B4-BE49-F238E27FC236}">
                        <a16:creationId xmlns:a16="http://schemas.microsoft.com/office/drawing/2014/main" id="{2F3D1DD2-7A6F-F065-AD58-65DD71DD9D3E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9EF62DDA-A341-30DA-53D1-BCF3BD3C885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D0F00E7F-4491-D6A1-FD7C-F8E1D2E47544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E075D4C3-9ECC-BC9E-ACD7-058E8A4852FC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B03DC200-D10A-555C-A57C-21FC5CADE88B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329F62D6-E6E2-91BC-E21C-51B459D813DE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57" name="图形 2">
                  <a:extLst>
                    <a:ext uri="{FF2B5EF4-FFF2-40B4-BE49-F238E27FC236}">
                      <a16:creationId xmlns:a16="http://schemas.microsoft.com/office/drawing/2014/main" id="{924E9ED9-1893-B7D4-4D68-79D9CD54E0FF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729" name="图形 2">
                    <a:extLst>
                      <a:ext uri="{FF2B5EF4-FFF2-40B4-BE49-F238E27FC236}">
                        <a16:creationId xmlns:a16="http://schemas.microsoft.com/office/drawing/2014/main" id="{A73DEAD3-7EB2-83E6-2D9C-CE36670D36F0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732" name="图形 2">
                      <a:extLst>
                        <a:ext uri="{FF2B5EF4-FFF2-40B4-BE49-F238E27FC236}">
                          <a16:creationId xmlns:a16="http://schemas.microsoft.com/office/drawing/2014/main" id="{DC98DF54-9C4C-21A1-5C73-B05B1364F2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734" name="任意多边形: 形状 733">
                        <a:extLst>
                          <a:ext uri="{FF2B5EF4-FFF2-40B4-BE49-F238E27FC236}">
                            <a16:creationId xmlns:a16="http://schemas.microsoft.com/office/drawing/2014/main" id="{A99C19A2-73DD-C80F-3A92-D883E60E7F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35" name="图形 2">
                        <a:extLst>
                          <a:ext uri="{FF2B5EF4-FFF2-40B4-BE49-F238E27FC236}">
                            <a16:creationId xmlns:a16="http://schemas.microsoft.com/office/drawing/2014/main" id="{12E89AC7-3B6B-15DC-D23F-F1138EE991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36" name="任意多边形: 形状 735">
                          <a:extLst>
                            <a:ext uri="{FF2B5EF4-FFF2-40B4-BE49-F238E27FC236}">
                              <a16:creationId xmlns:a16="http://schemas.microsoft.com/office/drawing/2014/main" id="{6B5FDF17-FB39-934C-4785-8ABBC74054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37" name="任意多边形: 形状 736">
                          <a:extLst>
                            <a:ext uri="{FF2B5EF4-FFF2-40B4-BE49-F238E27FC236}">
                              <a16:creationId xmlns:a16="http://schemas.microsoft.com/office/drawing/2014/main" id="{61B0419A-C3C0-1BC6-6A5B-3C93DC461B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33" name="任意多边形: 形状 732">
                      <a:extLst>
                        <a:ext uri="{FF2B5EF4-FFF2-40B4-BE49-F238E27FC236}">
                          <a16:creationId xmlns:a16="http://schemas.microsoft.com/office/drawing/2014/main" id="{61B0CBEF-A8F3-D485-9281-C87A5D84B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0" name="任意多边形: 形状 729">
                    <a:extLst>
                      <a:ext uri="{FF2B5EF4-FFF2-40B4-BE49-F238E27FC236}">
                        <a16:creationId xmlns:a16="http://schemas.microsoft.com/office/drawing/2014/main" id="{2E3CEEA2-A562-BB48-7179-50456F0FC600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1" name="任意多边形: 形状 730">
                    <a:extLst>
                      <a:ext uri="{FF2B5EF4-FFF2-40B4-BE49-F238E27FC236}">
                        <a16:creationId xmlns:a16="http://schemas.microsoft.com/office/drawing/2014/main" id="{739E85D0-9012-57D2-73E0-1B4AFEA50339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8" name="图形 2">
                  <a:extLst>
                    <a:ext uri="{FF2B5EF4-FFF2-40B4-BE49-F238E27FC236}">
                      <a16:creationId xmlns:a16="http://schemas.microsoft.com/office/drawing/2014/main" id="{28F17D4B-6F86-648C-4782-17F9804AD14A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720" name="图形 2">
                    <a:extLst>
                      <a:ext uri="{FF2B5EF4-FFF2-40B4-BE49-F238E27FC236}">
                        <a16:creationId xmlns:a16="http://schemas.microsoft.com/office/drawing/2014/main" id="{AE3F794B-B541-9394-2B39-F51947733BF7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723" name="图形 2">
                      <a:extLst>
                        <a:ext uri="{FF2B5EF4-FFF2-40B4-BE49-F238E27FC236}">
                          <a16:creationId xmlns:a16="http://schemas.microsoft.com/office/drawing/2014/main" id="{3F8C0686-48CA-F303-2DDD-77DC1A677D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725" name="任意多边形: 形状 724">
                        <a:extLst>
                          <a:ext uri="{FF2B5EF4-FFF2-40B4-BE49-F238E27FC236}">
                            <a16:creationId xmlns:a16="http://schemas.microsoft.com/office/drawing/2014/main" id="{21E26F3A-88A0-9084-7CB9-D24FB7ACE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26" name="图形 2">
                        <a:extLst>
                          <a:ext uri="{FF2B5EF4-FFF2-40B4-BE49-F238E27FC236}">
                            <a16:creationId xmlns:a16="http://schemas.microsoft.com/office/drawing/2014/main" id="{CD9258C8-FFDA-1F4B-8DA5-28B07F2DF7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27" name="任意多边形: 形状 726">
                          <a:extLst>
                            <a:ext uri="{FF2B5EF4-FFF2-40B4-BE49-F238E27FC236}">
                              <a16:creationId xmlns:a16="http://schemas.microsoft.com/office/drawing/2014/main" id="{AB0C2E7F-4BDF-38E0-29CD-37C8B2BAA6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28" name="任意多边形: 形状 727">
                          <a:extLst>
                            <a:ext uri="{FF2B5EF4-FFF2-40B4-BE49-F238E27FC236}">
                              <a16:creationId xmlns:a16="http://schemas.microsoft.com/office/drawing/2014/main" id="{17162241-BB8F-009F-A8A9-D5FFD7A477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24" name="任意多边形: 形状 723">
                      <a:extLst>
                        <a:ext uri="{FF2B5EF4-FFF2-40B4-BE49-F238E27FC236}">
                          <a16:creationId xmlns:a16="http://schemas.microsoft.com/office/drawing/2014/main" id="{B42F754C-5CAF-36AA-68EB-726B0E832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21" name="任意多边形: 形状 720">
                    <a:extLst>
                      <a:ext uri="{FF2B5EF4-FFF2-40B4-BE49-F238E27FC236}">
                        <a16:creationId xmlns:a16="http://schemas.microsoft.com/office/drawing/2014/main" id="{DCDCBDFC-05F0-F124-03B8-84204EE84B98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2" name="任意多边形: 形状 721">
                    <a:extLst>
                      <a:ext uri="{FF2B5EF4-FFF2-40B4-BE49-F238E27FC236}">
                        <a16:creationId xmlns:a16="http://schemas.microsoft.com/office/drawing/2014/main" id="{4B979979-6AF2-B34B-E0D3-F3414ABFC0E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D47584C9-980A-96CB-69AA-AA0DC055AAAA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60" name="图形 2">
                  <a:extLst>
                    <a:ext uri="{FF2B5EF4-FFF2-40B4-BE49-F238E27FC236}">
                      <a16:creationId xmlns:a16="http://schemas.microsoft.com/office/drawing/2014/main" id="{5B525865-F728-2595-0BEB-77D76E537AE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711" name="图形 2">
                    <a:extLst>
                      <a:ext uri="{FF2B5EF4-FFF2-40B4-BE49-F238E27FC236}">
                        <a16:creationId xmlns:a16="http://schemas.microsoft.com/office/drawing/2014/main" id="{8BCF1824-E2FC-D40F-D144-E1EB4357F3F9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714" name="图形 2">
                      <a:extLst>
                        <a:ext uri="{FF2B5EF4-FFF2-40B4-BE49-F238E27FC236}">
                          <a16:creationId xmlns:a16="http://schemas.microsoft.com/office/drawing/2014/main" id="{0741BE52-FA5E-50C3-8171-01471E6E63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716" name="任意多边形: 形状 715">
                        <a:extLst>
                          <a:ext uri="{FF2B5EF4-FFF2-40B4-BE49-F238E27FC236}">
                            <a16:creationId xmlns:a16="http://schemas.microsoft.com/office/drawing/2014/main" id="{6B436244-65A0-86F3-9F21-F7F2D70DD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17" name="图形 2">
                        <a:extLst>
                          <a:ext uri="{FF2B5EF4-FFF2-40B4-BE49-F238E27FC236}">
                            <a16:creationId xmlns:a16="http://schemas.microsoft.com/office/drawing/2014/main" id="{B616E0E8-08F4-3834-0E3B-AB6DE69656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18" name="任意多边形: 形状 717">
                          <a:extLst>
                            <a:ext uri="{FF2B5EF4-FFF2-40B4-BE49-F238E27FC236}">
                              <a16:creationId xmlns:a16="http://schemas.microsoft.com/office/drawing/2014/main" id="{77CBAF87-2E51-5F5D-21C8-A23CB1C264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9" name="任意多边形: 形状 718">
                          <a:extLst>
                            <a:ext uri="{FF2B5EF4-FFF2-40B4-BE49-F238E27FC236}">
                              <a16:creationId xmlns:a16="http://schemas.microsoft.com/office/drawing/2014/main" id="{68692AC4-C09B-3645-6D0E-3336D830EF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15" name="任意多边形: 形状 714">
                      <a:extLst>
                        <a:ext uri="{FF2B5EF4-FFF2-40B4-BE49-F238E27FC236}">
                          <a16:creationId xmlns:a16="http://schemas.microsoft.com/office/drawing/2014/main" id="{5D24796B-8F23-A447-482C-91914428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2" name="任意多边形: 形状 711">
                    <a:extLst>
                      <a:ext uri="{FF2B5EF4-FFF2-40B4-BE49-F238E27FC236}">
                        <a16:creationId xmlns:a16="http://schemas.microsoft.com/office/drawing/2014/main" id="{A05A3A92-8117-34AA-DDCA-5290A07698EF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3" name="任意多边形: 形状 712">
                    <a:extLst>
                      <a:ext uri="{FF2B5EF4-FFF2-40B4-BE49-F238E27FC236}">
                        <a16:creationId xmlns:a16="http://schemas.microsoft.com/office/drawing/2014/main" id="{44B85039-8AAA-9E34-BE6F-CA44D68232C9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1" name="图形 2">
                  <a:extLst>
                    <a:ext uri="{FF2B5EF4-FFF2-40B4-BE49-F238E27FC236}">
                      <a16:creationId xmlns:a16="http://schemas.microsoft.com/office/drawing/2014/main" id="{2635B7F6-7AC7-CBE4-6E98-EB6CF825C7C3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702" name="图形 2">
                    <a:extLst>
                      <a:ext uri="{FF2B5EF4-FFF2-40B4-BE49-F238E27FC236}">
                        <a16:creationId xmlns:a16="http://schemas.microsoft.com/office/drawing/2014/main" id="{59D0CD62-71C8-E4E4-1FFE-7F391B76B522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705" name="图形 2">
                      <a:extLst>
                        <a:ext uri="{FF2B5EF4-FFF2-40B4-BE49-F238E27FC236}">
                          <a16:creationId xmlns:a16="http://schemas.microsoft.com/office/drawing/2014/main" id="{BAE9326E-831F-BCD6-655B-FD5558C35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707" name="任意多边形: 形状 706">
                        <a:extLst>
                          <a:ext uri="{FF2B5EF4-FFF2-40B4-BE49-F238E27FC236}">
                            <a16:creationId xmlns:a16="http://schemas.microsoft.com/office/drawing/2014/main" id="{60BFFDDB-138B-F24C-A2DE-55031AA0B6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08" name="图形 2">
                        <a:extLst>
                          <a:ext uri="{FF2B5EF4-FFF2-40B4-BE49-F238E27FC236}">
                            <a16:creationId xmlns:a16="http://schemas.microsoft.com/office/drawing/2014/main" id="{2D49FD46-8421-CE09-1811-15AD64407A2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9" name="任意多边形: 形状 708">
                          <a:extLst>
                            <a:ext uri="{FF2B5EF4-FFF2-40B4-BE49-F238E27FC236}">
                              <a16:creationId xmlns:a16="http://schemas.microsoft.com/office/drawing/2014/main" id="{0D9DA044-CDE5-A43A-D37A-EC0E1AC550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0" name="任意多边形: 形状 709">
                          <a:extLst>
                            <a:ext uri="{FF2B5EF4-FFF2-40B4-BE49-F238E27FC236}">
                              <a16:creationId xmlns:a16="http://schemas.microsoft.com/office/drawing/2014/main" id="{42A2B38A-D029-4272-3344-56731762AE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06" name="任意多边形: 形状 705">
                      <a:extLst>
                        <a:ext uri="{FF2B5EF4-FFF2-40B4-BE49-F238E27FC236}">
                          <a16:creationId xmlns:a16="http://schemas.microsoft.com/office/drawing/2014/main" id="{C6B57ACD-AC32-450C-1621-19635C2B0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03" name="任意多边形: 形状 702">
                    <a:extLst>
                      <a:ext uri="{FF2B5EF4-FFF2-40B4-BE49-F238E27FC236}">
                        <a16:creationId xmlns:a16="http://schemas.microsoft.com/office/drawing/2014/main" id="{450D76F9-8D61-E2AE-DCA1-2BBBB4D475C1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任意多边形: 形状 703">
                    <a:extLst>
                      <a:ext uri="{FF2B5EF4-FFF2-40B4-BE49-F238E27FC236}">
                        <a16:creationId xmlns:a16="http://schemas.microsoft.com/office/drawing/2014/main" id="{AAD8A3B3-1868-ADD5-2004-3532785DAE22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2" name="图形 2">
                  <a:extLst>
                    <a:ext uri="{FF2B5EF4-FFF2-40B4-BE49-F238E27FC236}">
                      <a16:creationId xmlns:a16="http://schemas.microsoft.com/office/drawing/2014/main" id="{5FE8A340-E6A5-C0BD-B780-49036E3CB721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693" name="图形 2">
                    <a:extLst>
                      <a:ext uri="{FF2B5EF4-FFF2-40B4-BE49-F238E27FC236}">
                        <a16:creationId xmlns:a16="http://schemas.microsoft.com/office/drawing/2014/main" id="{7781E3B8-A257-BFCE-6EEF-FF053352C9D0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696" name="图形 2">
                      <a:extLst>
                        <a:ext uri="{FF2B5EF4-FFF2-40B4-BE49-F238E27FC236}">
                          <a16:creationId xmlns:a16="http://schemas.microsoft.com/office/drawing/2014/main" id="{5397400F-437F-6583-5AB3-7E0CA0771A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698" name="任意多边形: 形状 697">
                        <a:extLst>
                          <a:ext uri="{FF2B5EF4-FFF2-40B4-BE49-F238E27FC236}">
                            <a16:creationId xmlns:a16="http://schemas.microsoft.com/office/drawing/2014/main" id="{7410D00E-2AF3-CAC7-B324-D6E3D5B10B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9" name="图形 2">
                        <a:extLst>
                          <a:ext uri="{FF2B5EF4-FFF2-40B4-BE49-F238E27FC236}">
                            <a16:creationId xmlns:a16="http://schemas.microsoft.com/office/drawing/2014/main" id="{6BA4C130-EF30-71A8-4325-62DB783895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0" name="任意多边形: 形状 699">
                          <a:extLst>
                            <a:ext uri="{FF2B5EF4-FFF2-40B4-BE49-F238E27FC236}">
                              <a16:creationId xmlns:a16="http://schemas.microsoft.com/office/drawing/2014/main" id="{A128E0BD-F83F-40EA-3F67-40719D3C85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01" name="任意多边形: 形状 700">
                          <a:extLst>
                            <a:ext uri="{FF2B5EF4-FFF2-40B4-BE49-F238E27FC236}">
                              <a16:creationId xmlns:a16="http://schemas.microsoft.com/office/drawing/2014/main" id="{5C621422-018D-55E5-B684-77AD0CFCCC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97" name="任意多边形: 形状 696">
                      <a:extLst>
                        <a:ext uri="{FF2B5EF4-FFF2-40B4-BE49-F238E27FC236}">
                          <a16:creationId xmlns:a16="http://schemas.microsoft.com/office/drawing/2014/main" id="{EA86C7A4-A5DC-1583-6B8A-247C44921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94" name="任意多边形: 形状 693">
                    <a:extLst>
                      <a:ext uri="{FF2B5EF4-FFF2-40B4-BE49-F238E27FC236}">
                        <a16:creationId xmlns:a16="http://schemas.microsoft.com/office/drawing/2014/main" id="{DD3E2873-6645-5080-A66B-53A38C17B1BC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5" name="任意多边形: 形状 694">
                    <a:extLst>
                      <a:ext uri="{FF2B5EF4-FFF2-40B4-BE49-F238E27FC236}">
                        <a16:creationId xmlns:a16="http://schemas.microsoft.com/office/drawing/2014/main" id="{91403A83-2B39-D152-992E-26669AEA7988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3" name="图形 2">
                  <a:extLst>
                    <a:ext uri="{FF2B5EF4-FFF2-40B4-BE49-F238E27FC236}">
                      <a16:creationId xmlns:a16="http://schemas.microsoft.com/office/drawing/2014/main" id="{2AFE82B6-EBA5-2535-A1E3-31654C3F188E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684" name="图形 2">
                    <a:extLst>
                      <a:ext uri="{FF2B5EF4-FFF2-40B4-BE49-F238E27FC236}">
                        <a16:creationId xmlns:a16="http://schemas.microsoft.com/office/drawing/2014/main" id="{CB3E5A54-7A30-6B1C-3CE1-DEE0085D8F0F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687" name="图形 2">
                      <a:extLst>
                        <a:ext uri="{FF2B5EF4-FFF2-40B4-BE49-F238E27FC236}">
                          <a16:creationId xmlns:a16="http://schemas.microsoft.com/office/drawing/2014/main" id="{6E140A2D-03F5-BA5B-7BA1-813042849A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689" name="任意多边形: 形状 688">
                        <a:extLst>
                          <a:ext uri="{FF2B5EF4-FFF2-40B4-BE49-F238E27FC236}">
                            <a16:creationId xmlns:a16="http://schemas.microsoft.com/office/drawing/2014/main" id="{95365545-3BD8-BB5E-A1E1-198686BE4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0" name="图形 2">
                        <a:extLst>
                          <a:ext uri="{FF2B5EF4-FFF2-40B4-BE49-F238E27FC236}">
                            <a16:creationId xmlns:a16="http://schemas.microsoft.com/office/drawing/2014/main" id="{9F1BD73F-3C13-B739-5B19-CEA64DE0FF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91" name="任意多边形: 形状 690">
                          <a:extLst>
                            <a:ext uri="{FF2B5EF4-FFF2-40B4-BE49-F238E27FC236}">
                              <a16:creationId xmlns:a16="http://schemas.microsoft.com/office/drawing/2014/main" id="{A09120FB-29E6-3145-8B10-7BC17261EA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2" name="任意多边形: 形状 691">
                          <a:extLst>
                            <a:ext uri="{FF2B5EF4-FFF2-40B4-BE49-F238E27FC236}">
                              <a16:creationId xmlns:a16="http://schemas.microsoft.com/office/drawing/2014/main" id="{3915F88A-6E7F-6692-1227-1992F2EF9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88" name="任意多边形: 形状 687">
                      <a:extLst>
                        <a:ext uri="{FF2B5EF4-FFF2-40B4-BE49-F238E27FC236}">
                          <a16:creationId xmlns:a16="http://schemas.microsoft.com/office/drawing/2014/main" id="{1A06A8E6-5BE5-DAF7-1703-CDB35BF80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85" name="任意多边形: 形状 684">
                    <a:extLst>
                      <a:ext uri="{FF2B5EF4-FFF2-40B4-BE49-F238E27FC236}">
                        <a16:creationId xmlns:a16="http://schemas.microsoft.com/office/drawing/2014/main" id="{957397D1-F9C2-A57B-460E-46DADC0C537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6" name="任意多边形: 形状 685">
                    <a:extLst>
                      <a:ext uri="{FF2B5EF4-FFF2-40B4-BE49-F238E27FC236}">
                        <a16:creationId xmlns:a16="http://schemas.microsoft.com/office/drawing/2014/main" id="{F50BB836-7694-3D53-7116-0878D167D1E8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4" name="图形 2">
                  <a:extLst>
                    <a:ext uri="{FF2B5EF4-FFF2-40B4-BE49-F238E27FC236}">
                      <a16:creationId xmlns:a16="http://schemas.microsoft.com/office/drawing/2014/main" id="{518B052A-B80D-0269-A6D3-6303A31EA99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675" name="图形 2">
                    <a:extLst>
                      <a:ext uri="{FF2B5EF4-FFF2-40B4-BE49-F238E27FC236}">
                        <a16:creationId xmlns:a16="http://schemas.microsoft.com/office/drawing/2014/main" id="{3078EA30-AA0C-F956-85DF-4F2898BA5D09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678" name="图形 2">
                      <a:extLst>
                        <a:ext uri="{FF2B5EF4-FFF2-40B4-BE49-F238E27FC236}">
                          <a16:creationId xmlns:a16="http://schemas.microsoft.com/office/drawing/2014/main" id="{F0F5D327-DA2B-2D02-4CF2-1E2758A0C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680" name="任意多边形: 形状 679">
                        <a:extLst>
                          <a:ext uri="{FF2B5EF4-FFF2-40B4-BE49-F238E27FC236}">
                            <a16:creationId xmlns:a16="http://schemas.microsoft.com/office/drawing/2014/main" id="{3C5F2B13-995B-1514-E324-1013CDD1CD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81" name="图形 2">
                        <a:extLst>
                          <a:ext uri="{FF2B5EF4-FFF2-40B4-BE49-F238E27FC236}">
                            <a16:creationId xmlns:a16="http://schemas.microsoft.com/office/drawing/2014/main" id="{0E4FAF20-D0CC-0559-3B99-946C2B1B4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2" name="任意多边形: 形状 681">
                          <a:extLst>
                            <a:ext uri="{FF2B5EF4-FFF2-40B4-BE49-F238E27FC236}">
                              <a16:creationId xmlns:a16="http://schemas.microsoft.com/office/drawing/2014/main" id="{62C0DB35-53F7-FF5B-576A-ADA5749848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83" name="任意多边形: 形状 682">
                          <a:extLst>
                            <a:ext uri="{FF2B5EF4-FFF2-40B4-BE49-F238E27FC236}">
                              <a16:creationId xmlns:a16="http://schemas.microsoft.com/office/drawing/2014/main" id="{70A03B5B-D87C-1555-226C-71B2A30BEE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9" name="任意多边形: 形状 678">
                      <a:extLst>
                        <a:ext uri="{FF2B5EF4-FFF2-40B4-BE49-F238E27FC236}">
                          <a16:creationId xmlns:a16="http://schemas.microsoft.com/office/drawing/2014/main" id="{B4139EEF-9C06-4D06-65DA-308022FE2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76" name="任意多边形: 形状 675">
                    <a:extLst>
                      <a:ext uri="{FF2B5EF4-FFF2-40B4-BE49-F238E27FC236}">
                        <a16:creationId xmlns:a16="http://schemas.microsoft.com/office/drawing/2014/main" id="{A1C2B4D7-6321-56DA-4E12-D5FF341034AB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7" name="任意多边形: 形状 676">
                    <a:extLst>
                      <a:ext uri="{FF2B5EF4-FFF2-40B4-BE49-F238E27FC236}">
                        <a16:creationId xmlns:a16="http://schemas.microsoft.com/office/drawing/2014/main" id="{61BAEE3E-4BCB-2FDD-38AD-39878763CC2D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5" name="图形 2">
                  <a:extLst>
                    <a:ext uri="{FF2B5EF4-FFF2-40B4-BE49-F238E27FC236}">
                      <a16:creationId xmlns:a16="http://schemas.microsoft.com/office/drawing/2014/main" id="{104DBC9D-72E3-111A-BB84-0F626D50345E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66" name="图形 2">
                    <a:extLst>
                      <a:ext uri="{FF2B5EF4-FFF2-40B4-BE49-F238E27FC236}">
                        <a16:creationId xmlns:a16="http://schemas.microsoft.com/office/drawing/2014/main" id="{A418BBC1-A4DC-4955-7154-F3864125F848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69" name="图形 2">
                      <a:extLst>
                        <a:ext uri="{FF2B5EF4-FFF2-40B4-BE49-F238E27FC236}">
                          <a16:creationId xmlns:a16="http://schemas.microsoft.com/office/drawing/2014/main" id="{2B1FA942-8A73-113C-9844-34FB8CE17F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71" name="任意多边形: 形状 670">
                        <a:extLst>
                          <a:ext uri="{FF2B5EF4-FFF2-40B4-BE49-F238E27FC236}">
                            <a16:creationId xmlns:a16="http://schemas.microsoft.com/office/drawing/2014/main" id="{9C799412-6AA3-BED3-9C91-901ED2307A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2" name="图形 2">
                        <a:extLst>
                          <a:ext uri="{FF2B5EF4-FFF2-40B4-BE49-F238E27FC236}">
                            <a16:creationId xmlns:a16="http://schemas.microsoft.com/office/drawing/2014/main" id="{C0E70ECA-DC4C-D39F-C7B1-89BE986EDE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73" name="任意多边形: 形状 672">
                          <a:extLst>
                            <a:ext uri="{FF2B5EF4-FFF2-40B4-BE49-F238E27FC236}">
                              <a16:creationId xmlns:a16="http://schemas.microsoft.com/office/drawing/2014/main" id="{B0DAAA5A-CC69-A700-C04C-6D5F89E76B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74" name="任意多边形: 形状 673">
                          <a:extLst>
                            <a:ext uri="{FF2B5EF4-FFF2-40B4-BE49-F238E27FC236}">
                              <a16:creationId xmlns:a16="http://schemas.microsoft.com/office/drawing/2014/main" id="{C3BB1C80-1DA2-0F6F-0BEF-D6FBEE1DE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0" name="任意多边形: 形状 669">
                      <a:extLst>
                        <a:ext uri="{FF2B5EF4-FFF2-40B4-BE49-F238E27FC236}">
                          <a16:creationId xmlns:a16="http://schemas.microsoft.com/office/drawing/2014/main" id="{96A985C0-8AB4-45B4-965D-52C32EA06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67" name="任意多边形: 形状 666">
                    <a:extLst>
                      <a:ext uri="{FF2B5EF4-FFF2-40B4-BE49-F238E27FC236}">
                        <a16:creationId xmlns:a16="http://schemas.microsoft.com/office/drawing/2014/main" id="{78249E85-BB57-E3DA-B4CD-9CE18888EEE3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8" name="任意多边形: 形状 667">
                    <a:extLst>
                      <a:ext uri="{FF2B5EF4-FFF2-40B4-BE49-F238E27FC236}">
                        <a16:creationId xmlns:a16="http://schemas.microsoft.com/office/drawing/2014/main" id="{6A74F9CC-71C2-407F-9AD4-5EEFF23F41A0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42" name="图形 2">
                <a:extLst>
                  <a:ext uri="{FF2B5EF4-FFF2-40B4-BE49-F238E27FC236}">
                    <a16:creationId xmlns:a16="http://schemas.microsoft.com/office/drawing/2014/main" id="{7BE5BBF2-D7B3-F090-DFC8-83B882FA213F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38B35535-7821-AEF5-B0D1-4EA5FD753F9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E5B9C80E-28E1-B328-14B2-E1176494A6D0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EADB23ED-CF65-EF29-F596-7AE33F115B4C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CE667D15-111E-0C51-0118-C9B8D520F7CD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4CD4C47A-3204-F835-9A76-0A22ADA8B18C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2C556597-3895-5B79-A93F-6232A27B6954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1" name="组合 860">
            <a:extLst>
              <a:ext uri="{FF2B5EF4-FFF2-40B4-BE49-F238E27FC236}">
                <a16:creationId xmlns:a16="http://schemas.microsoft.com/office/drawing/2014/main" id="{4EEEFB0E-CE16-3806-E4D1-D5B589064A3E}"/>
              </a:ext>
            </a:extLst>
          </p:cNvPr>
          <p:cNvGrpSpPr/>
          <p:nvPr/>
        </p:nvGrpSpPr>
        <p:grpSpPr>
          <a:xfrm>
            <a:off x="2164547" y="188914"/>
            <a:ext cx="986489" cy="2122263"/>
            <a:chOff x="2164547" y="188914"/>
            <a:chExt cx="684299" cy="1472153"/>
          </a:xfrm>
        </p:grpSpPr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FCD31889-398B-AE20-B71D-06ABE984F4EB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1EB7F957-DE91-1B7E-C85B-2D14D6EB5507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DAC9C704-CA79-ECDC-B004-A0BFC4E7132B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43" name="图形 35">
            <a:extLst>
              <a:ext uri="{FF2B5EF4-FFF2-40B4-BE49-F238E27FC236}">
                <a16:creationId xmlns:a16="http://schemas.microsoft.com/office/drawing/2014/main" id="{5BDAB190-4120-1620-DD2E-2993EB7DAA97}"/>
              </a:ext>
            </a:extLst>
          </p:cNvPr>
          <p:cNvGrpSpPr/>
          <p:nvPr/>
        </p:nvGrpSpPr>
        <p:grpSpPr>
          <a:xfrm rot="18627617">
            <a:off x="4890278" y="4164210"/>
            <a:ext cx="2955340" cy="3325936"/>
            <a:chOff x="1402847" y="4842013"/>
            <a:chExt cx="548904" cy="617735"/>
          </a:xfrm>
          <a:gradFill flip="none" rotWithShape="1">
            <a:gsLst>
              <a:gs pos="0">
                <a:srgbClr val="FF0000"/>
              </a:gs>
              <a:gs pos="58000">
                <a:srgbClr val="FF0000">
                  <a:alpha val="0"/>
                </a:srgbClr>
              </a:gs>
            </a:gsLst>
            <a:lin ang="8400000" scaled="0"/>
            <a:tileRect/>
          </a:gradFill>
        </p:grpSpPr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65C6F22C-22E5-46AA-1990-534C911C2517}"/>
                </a:ext>
              </a:extLst>
            </p:cNvPr>
            <p:cNvSpPr/>
            <p:nvPr/>
          </p:nvSpPr>
          <p:spPr>
            <a:xfrm>
              <a:off x="1479090" y="5082168"/>
              <a:ext cx="170674" cy="185599"/>
            </a:xfrm>
            <a:custGeom>
              <a:avLst/>
              <a:gdLst>
                <a:gd name="connsiteX0" fmla="*/ 6415 w 170674"/>
                <a:gd name="connsiteY0" fmla="*/ 32409 h 185599"/>
                <a:gd name="connsiteX1" fmla="*/ 1137 w 170674"/>
                <a:gd name="connsiteY1" fmla="*/ 49372 h 185599"/>
                <a:gd name="connsiteX2" fmla="*/ 11471 w 170674"/>
                <a:gd name="connsiteY2" fmla="*/ 68576 h 185599"/>
                <a:gd name="connsiteX3" fmla="*/ 25952 w 170674"/>
                <a:gd name="connsiteY3" fmla="*/ 100984 h 185599"/>
                <a:gd name="connsiteX4" fmla="*/ 48804 w 170674"/>
                <a:gd name="connsiteY4" fmla="*/ 126262 h 185599"/>
                <a:gd name="connsiteX5" fmla="*/ 64805 w 170674"/>
                <a:gd name="connsiteY5" fmla="*/ 145225 h 185599"/>
                <a:gd name="connsiteX6" fmla="*/ 94694 w 170674"/>
                <a:gd name="connsiteY6" fmla="*/ 176188 h 185599"/>
                <a:gd name="connsiteX7" fmla="*/ 117416 w 170674"/>
                <a:gd name="connsiteY7" fmla="*/ 182725 h 185599"/>
                <a:gd name="connsiteX8" fmla="*/ 167065 w 170674"/>
                <a:gd name="connsiteY8" fmla="*/ 162707 h 185599"/>
                <a:gd name="connsiteX9" fmla="*/ 162991 w 170674"/>
                <a:gd name="connsiteY9" fmla="*/ 122150 h 185599"/>
                <a:gd name="connsiteX10" fmla="*/ 157121 w 170674"/>
                <a:gd name="connsiteY10" fmla="*/ 150558 h 185599"/>
                <a:gd name="connsiteX11" fmla="*/ 155084 w 170674"/>
                <a:gd name="connsiteY11" fmla="*/ 150392 h 185599"/>
                <a:gd name="connsiteX12" fmla="*/ 154102 w 170674"/>
                <a:gd name="connsiteY12" fmla="*/ 135651 h 185599"/>
                <a:gd name="connsiteX13" fmla="*/ 145046 w 170674"/>
                <a:gd name="connsiteY13" fmla="*/ 156392 h 185599"/>
                <a:gd name="connsiteX14" fmla="*/ 143139 w 170674"/>
                <a:gd name="connsiteY14" fmla="*/ 155373 h 185599"/>
                <a:gd name="connsiteX15" fmla="*/ 147658 w 170674"/>
                <a:gd name="connsiteY15" fmla="*/ 135558 h 185599"/>
                <a:gd name="connsiteX16" fmla="*/ 146009 w 170674"/>
                <a:gd name="connsiteY16" fmla="*/ 135262 h 185599"/>
                <a:gd name="connsiteX17" fmla="*/ 133694 w 170674"/>
                <a:gd name="connsiteY17" fmla="*/ 160262 h 185599"/>
                <a:gd name="connsiteX18" fmla="*/ 131824 w 170674"/>
                <a:gd name="connsiteY18" fmla="*/ 159355 h 185599"/>
                <a:gd name="connsiteX19" fmla="*/ 135676 w 170674"/>
                <a:gd name="connsiteY19" fmla="*/ 143429 h 185599"/>
                <a:gd name="connsiteX20" fmla="*/ 119879 w 170674"/>
                <a:gd name="connsiteY20" fmla="*/ 157003 h 185599"/>
                <a:gd name="connsiteX21" fmla="*/ 117046 w 170674"/>
                <a:gd name="connsiteY21" fmla="*/ 154558 h 185599"/>
                <a:gd name="connsiteX22" fmla="*/ 125657 w 170674"/>
                <a:gd name="connsiteY22" fmla="*/ 135558 h 185599"/>
                <a:gd name="connsiteX23" fmla="*/ 122916 w 170674"/>
                <a:gd name="connsiteY23" fmla="*/ 134521 h 185599"/>
                <a:gd name="connsiteX24" fmla="*/ 108416 w 170674"/>
                <a:gd name="connsiteY24" fmla="*/ 152818 h 185599"/>
                <a:gd name="connsiteX25" fmla="*/ 106768 w 170674"/>
                <a:gd name="connsiteY25" fmla="*/ 151558 h 185599"/>
                <a:gd name="connsiteX26" fmla="*/ 112379 w 170674"/>
                <a:gd name="connsiteY26" fmla="*/ 137132 h 185599"/>
                <a:gd name="connsiteX27" fmla="*/ 99138 w 170674"/>
                <a:gd name="connsiteY27" fmla="*/ 149577 h 185599"/>
                <a:gd name="connsiteX28" fmla="*/ 109101 w 170674"/>
                <a:gd name="connsiteY28" fmla="*/ 130429 h 185599"/>
                <a:gd name="connsiteX29" fmla="*/ 107601 w 170674"/>
                <a:gd name="connsiteY29" fmla="*/ 129299 h 185599"/>
                <a:gd name="connsiteX30" fmla="*/ 96842 w 170674"/>
                <a:gd name="connsiteY30" fmla="*/ 138521 h 185599"/>
                <a:gd name="connsiteX31" fmla="*/ 105064 w 170674"/>
                <a:gd name="connsiteY31" fmla="*/ 123669 h 185599"/>
                <a:gd name="connsiteX32" fmla="*/ 103212 w 170674"/>
                <a:gd name="connsiteY32" fmla="*/ 122150 h 185599"/>
                <a:gd name="connsiteX33" fmla="*/ 85157 w 170674"/>
                <a:gd name="connsiteY33" fmla="*/ 138466 h 185599"/>
                <a:gd name="connsiteX34" fmla="*/ 84064 w 170674"/>
                <a:gd name="connsiteY34" fmla="*/ 137428 h 185599"/>
                <a:gd name="connsiteX35" fmla="*/ 87416 w 170674"/>
                <a:gd name="connsiteY35" fmla="*/ 128040 h 185599"/>
                <a:gd name="connsiteX36" fmla="*/ 80527 w 170674"/>
                <a:gd name="connsiteY36" fmla="*/ 129595 h 185599"/>
                <a:gd name="connsiteX37" fmla="*/ 87064 w 170674"/>
                <a:gd name="connsiteY37" fmla="*/ 120021 h 185599"/>
                <a:gd name="connsiteX38" fmla="*/ 85972 w 170674"/>
                <a:gd name="connsiteY38" fmla="*/ 119113 h 185599"/>
                <a:gd name="connsiteX39" fmla="*/ 74545 w 170674"/>
                <a:gd name="connsiteY39" fmla="*/ 126113 h 185599"/>
                <a:gd name="connsiteX40" fmla="*/ 73545 w 170674"/>
                <a:gd name="connsiteY40" fmla="*/ 124854 h 185599"/>
                <a:gd name="connsiteX41" fmla="*/ 85157 w 170674"/>
                <a:gd name="connsiteY41" fmla="*/ 111039 h 185599"/>
                <a:gd name="connsiteX42" fmla="*/ 83786 w 170674"/>
                <a:gd name="connsiteY42" fmla="*/ 109502 h 185599"/>
                <a:gd name="connsiteX43" fmla="*/ 68675 w 170674"/>
                <a:gd name="connsiteY43" fmla="*/ 117428 h 185599"/>
                <a:gd name="connsiteX44" fmla="*/ 67916 w 170674"/>
                <a:gd name="connsiteY44" fmla="*/ 116206 h 185599"/>
                <a:gd name="connsiteX45" fmla="*/ 76434 w 170674"/>
                <a:gd name="connsiteY45" fmla="*/ 105002 h 185599"/>
                <a:gd name="connsiteX46" fmla="*/ 59879 w 170674"/>
                <a:gd name="connsiteY46" fmla="*/ 112299 h 185599"/>
                <a:gd name="connsiteX47" fmla="*/ 66082 w 170674"/>
                <a:gd name="connsiteY47" fmla="*/ 104187 h 185599"/>
                <a:gd name="connsiteX48" fmla="*/ 53619 w 170674"/>
                <a:gd name="connsiteY48" fmla="*/ 108428 h 185599"/>
                <a:gd name="connsiteX49" fmla="*/ 66379 w 170674"/>
                <a:gd name="connsiteY49" fmla="*/ 95150 h 185599"/>
                <a:gd name="connsiteX50" fmla="*/ 48675 w 170674"/>
                <a:gd name="connsiteY50" fmla="*/ 101613 h 185599"/>
                <a:gd name="connsiteX51" fmla="*/ 48212 w 170674"/>
                <a:gd name="connsiteY51" fmla="*/ 100150 h 185599"/>
                <a:gd name="connsiteX52" fmla="*/ 60416 w 170674"/>
                <a:gd name="connsiteY52" fmla="*/ 90298 h 185599"/>
                <a:gd name="connsiteX53" fmla="*/ 59693 w 170674"/>
                <a:gd name="connsiteY53" fmla="*/ 89058 h 185599"/>
                <a:gd name="connsiteX54" fmla="*/ 44601 w 170674"/>
                <a:gd name="connsiteY54" fmla="*/ 92798 h 185599"/>
                <a:gd name="connsiteX55" fmla="*/ 44119 w 170674"/>
                <a:gd name="connsiteY55" fmla="*/ 91465 h 185599"/>
                <a:gd name="connsiteX56" fmla="*/ 56008 w 170674"/>
                <a:gd name="connsiteY56" fmla="*/ 81483 h 185599"/>
                <a:gd name="connsiteX57" fmla="*/ 36471 w 170674"/>
                <a:gd name="connsiteY57" fmla="*/ 87002 h 185599"/>
                <a:gd name="connsiteX58" fmla="*/ 50045 w 170674"/>
                <a:gd name="connsiteY58" fmla="*/ 76743 h 185599"/>
                <a:gd name="connsiteX59" fmla="*/ 49101 w 170674"/>
                <a:gd name="connsiteY59" fmla="*/ 75594 h 185599"/>
                <a:gd name="connsiteX60" fmla="*/ 38545 w 170674"/>
                <a:gd name="connsiteY60" fmla="*/ 78187 h 185599"/>
                <a:gd name="connsiteX61" fmla="*/ 37952 w 170674"/>
                <a:gd name="connsiteY61" fmla="*/ 76668 h 185599"/>
                <a:gd name="connsiteX62" fmla="*/ 51360 w 170674"/>
                <a:gd name="connsiteY62" fmla="*/ 68039 h 185599"/>
                <a:gd name="connsiteX63" fmla="*/ 50619 w 170674"/>
                <a:gd name="connsiteY63" fmla="*/ 66853 h 185599"/>
                <a:gd name="connsiteX64" fmla="*/ 37804 w 170674"/>
                <a:gd name="connsiteY64" fmla="*/ 68835 h 185599"/>
                <a:gd name="connsiteX65" fmla="*/ 37378 w 170674"/>
                <a:gd name="connsiteY65" fmla="*/ 67520 h 185599"/>
                <a:gd name="connsiteX66" fmla="*/ 50230 w 170674"/>
                <a:gd name="connsiteY66" fmla="*/ 60779 h 185599"/>
                <a:gd name="connsiteX67" fmla="*/ 32693 w 170674"/>
                <a:gd name="connsiteY67" fmla="*/ 62946 h 185599"/>
                <a:gd name="connsiteX68" fmla="*/ 32341 w 170674"/>
                <a:gd name="connsiteY68" fmla="*/ 61631 h 185599"/>
                <a:gd name="connsiteX69" fmla="*/ 49730 w 170674"/>
                <a:gd name="connsiteY69" fmla="*/ 53501 h 185599"/>
                <a:gd name="connsiteX70" fmla="*/ 49212 w 170674"/>
                <a:gd name="connsiteY70" fmla="*/ 51964 h 185599"/>
                <a:gd name="connsiteX71" fmla="*/ 30600 w 170674"/>
                <a:gd name="connsiteY71" fmla="*/ 52464 h 185599"/>
                <a:gd name="connsiteX72" fmla="*/ 37712 w 170674"/>
                <a:gd name="connsiteY72" fmla="*/ 47224 h 185599"/>
                <a:gd name="connsiteX73" fmla="*/ 30489 w 170674"/>
                <a:gd name="connsiteY73" fmla="*/ 44798 h 185599"/>
                <a:gd name="connsiteX74" fmla="*/ 49323 w 170674"/>
                <a:gd name="connsiteY74" fmla="*/ 38909 h 185599"/>
                <a:gd name="connsiteX75" fmla="*/ 49175 w 170674"/>
                <a:gd name="connsiteY75" fmla="*/ 37964 h 185599"/>
                <a:gd name="connsiteX76" fmla="*/ 32897 w 170674"/>
                <a:gd name="connsiteY76" fmla="*/ 38094 h 185599"/>
                <a:gd name="connsiteX77" fmla="*/ 32712 w 170674"/>
                <a:gd name="connsiteY77" fmla="*/ 36668 h 185599"/>
                <a:gd name="connsiteX78" fmla="*/ 45138 w 170674"/>
                <a:gd name="connsiteY78" fmla="*/ 32409 h 185599"/>
                <a:gd name="connsiteX79" fmla="*/ 40638 w 170674"/>
                <a:gd name="connsiteY79" fmla="*/ 28983 h 185599"/>
                <a:gd name="connsiteX80" fmla="*/ 47601 w 170674"/>
                <a:gd name="connsiteY80" fmla="*/ 23649 h 185599"/>
                <a:gd name="connsiteX81" fmla="*/ 36638 w 170674"/>
                <a:gd name="connsiteY81" fmla="*/ 23464 h 185599"/>
                <a:gd name="connsiteX82" fmla="*/ 37101 w 170674"/>
                <a:gd name="connsiteY82" fmla="*/ 20371 h 185599"/>
                <a:gd name="connsiteX83" fmla="*/ 59934 w 170674"/>
                <a:gd name="connsiteY83" fmla="*/ 17075 h 185599"/>
                <a:gd name="connsiteX84" fmla="*/ 44175 w 170674"/>
                <a:gd name="connsiteY84" fmla="*/ 12575 h 185599"/>
                <a:gd name="connsiteX85" fmla="*/ 44397 w 170674"/>
                <a:gd name="connsiteY85" fmla="*/ 10464 h 185599"/>
                <a:gd name="connsiteX86" fmla="*/ 80342 w 170674"/>
                <a:gd name="connsiteY86" fmla="*/ 9557 h 185599"/>
                <a:gd name="connsiteX87" fmla="*/ 81323 w 170674"/>
                <a:gd name="connsiteY87" fmla="*/ 7001 h 185599"/>
                <a:gd name="connsiteX88" fmla="*/ 67601 w 170674"/>
                <a:gd name="connsiteY88" fmla="*/ 464 h 185599"/>
                <a:gd name="connsiteX89" fmla="*/ 37823 w 170674"/>
                <a:gd name="connsiteY89" fmla="*/ 1149 h 185599"/>
                <a:gd name="connsiteX90" fmla="*/ 16396 w 170674"/>
                <a:gd name="connsiteY90" fmla="*/ 18649 h 185599"/>
                <a:gd name="connsiteX91" fmla="*/ 6415 w 170674"/>
                <a:gd name="connsiteY91" fmla="*/ 32409 h 1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70674" h="185599">
                  <a:moveTo>
                    <a:pt x="6415" y="32409"/>
                  </a:moveTo>
                  <a:cubicBezTo>
                    <a:pt x="693" y="37316"/>
                    <a:pt x="-1567" y="42742"/>
                    <a:pt x="1137" y="49372"/>
                  </a:cubicBezTo>
                  <a:cubicBezTo>
                    <a:pt x="3878" y="56131"/>
                    <a:pt x="6396" y="63909"/>
                    <a:pt x="11471" y="68576"/>
                  </a:cubicBezTo>
                  <a:cubicBezTo>
                    <a:pt x="21341" y="77631"/>
                    <a:pt x="24711" y="88391"/>
                    <a:pt x="25952" y="100984"/>
                  </a:cubicBezTo>
                  <a:cubicBezTo>
                    <a:pt x="27230" y="114132"/>
                    <a:pt x="35989" y="124317"/>
                    <a:pt x="48804" y="126262"/>
                  </a:cubicBezTo>
                  <a:cubicBezTo>
                    <a:pt x="60619" y="128040"/>
                    <a:pt x="63953" y="134651"/>
                    <a:pt x="64805" y="145225"/>
                  </a:cubicBezTo>
                  <a:cubicBezTo>
                    <a:pt x="66064" y="160744"/>
                    <a:pt x="79397" y="173559"/>
                    <a:pt x="94694" y="176188"/>
                  </a:cubicBezTo>
                  <a:cubicBezTo>
                    <a:pt x="102435" y="177522"/>
                    <a:pt x="110250" y="179596"/>
                    <a:pt x="117416" y="182725"/>
                  </a:cubicBezTo>
                  <a:cubicBezTo>
                    <a:pt x="135769" y="190725"/>
                    <a:pt x="160324" y="181374"/>
                    <a:pt x="167065" y="162707"/>
                  </a:cubicBezTo>
                  <a:cubicBezTo>
                    <a:pt x="171843" y="149466"/>
                    <a:pt x="173139" y="136188"/>
                    <a:pt x="162991" y="122150"/>
                  </a:cubicBezTo>
                  <a:cubicBezTo>
                    <a:pt x="160750" y="132947"/>
                    <a:pt x="158935" y="141743"/>
                    <a:pt x="157121" y="150558"/>
                  </a:cubicBezTo>
                  <a:cubicBezTo>
                    <a:pt x="156435" y="150503"/>
                    <a:pt x="155769" y="150447"/>
                    <a:pt x="155084" y="150392"/>
                  </a:cubicBezTo>
                  <a:cubicBezTo>
                    <a:pt x="154787" y="146003"/>
                    <a:pt x="154509" y="141632"/>
                    <a:pt x="154102" y="135651"/>
                  </a:cubicBezTo>
                  <a:cubicBezTo>
                    <a:pt x="150546" y="143818"/>
                    <a:pt x="147806" y="150095"/>
                    <a:pt x="145046" y="156392"/>
                  </a:cubicBezTo>
                  <a:cubicBezTo>
                    <a:pt x="144417" y="156058"/>
                    <a:pt x="143769" y="155725"/>
                    <a:pt x="143139" y="155373"/>
                  </a:cubicBezTo>
                  <a:cubicBezTo>
                    <a:pt x="144639" y="148762"/>
                    <a:pt x="146158" y="142151"/>
                    <a:pt x="147658" y="135558"/>
                  </a:cubicBezTo>
                  <a:cubicBezTo>
                    <a:pt x="147102" y="135466"/>
                    <a:pt x="146565" y="135354"/>
                    <a:pt x="146009" y="135262"/>
                  </a:cubicBezTo>
                  <a:cubicBezTo>
                    <a:pt x="141898" y="143595"/>
                    <a:pt x="137806" y="151929"/>
                    <a:pt x="133694" y="160262"/>
                  </a:cubicBezTo>
                  <a:cubicBezTo>
                    <a:pt x="133065" y="159966"/>
                    <a:pt x="132435" y="159651"/>
                    <a:pt x="131824" y="159355"/>
                  </a:cubicBezTo>
                  <a:cubicBezTo>
                    <a:pt x="133213" y="153577"/>
                    <a:pt x="134620" y="147781"/>
                    <a:pt x="135676" y="143429"/>
                  </a:cubicBezTo>
                  <a:cubicBezTo>
                    <a:pt x="130713" y="147688"/>
                    <a:pt x="125287" y="152355"/>
                    <a:pt x="119879" y="157003"/>
                  </a:cubicBezTo>
                  <a:cubicBezTo>
                    <a:pt x="118935" y="156188"/>
                    <a:pt x="117990" y="155373"/>
                    <a:pt x="117046" y="154558"/>
                  </a:cubicBezTo>
                  <a:cubicBezTo>
                    <a:pt x="119916" y="148225"/>
                    <a:pt x="122787" y="141892"/>
                    <a:pt x="125657" y="135558"/>
                  </a:cubicBezTo>
                  <a:cubicBezTo>
                    <a:pt x="124750" y="135206"/>
                    <a:pt x="123842" y="134854"/>
                    <a:pt x="122916" y="134521"/>
                  </a:cubicBezTo>
                  <a:cubicBezTo>
                    <a:pt x="118083" y="140614"/>
                    <a:pt x="113250" y="146725"/>
                    <a:pt x="108416" y="152818"/>
                  </a:cubicBezTo>
                  <a:cubicBezTo>
                    <a:pt x="107861" y="152392"/>
                    <a:pt x="107305" y="151984"/>
                    <a:pt x="106768" y="151558"/>
                  </a:cubicBezTo>
                  <a:cubicBezTo>
                    <a:pt x="108324" y="147540"/>
                    <a:pt x="109879" y="143540"/>
                    <a:pt x="112379" y="137132"/>
                  </a:cubicBezTo>
                  <a:cubicBezTo>
                    <a:pt x="107379" y="141836"/>
                    <a:pt x="104287" y="144743"/>
                    <a:pt x="99138" y="149577"/>
                  </a:cubicBezTo>
                  <a:cubicBezTo>
                    <a:pt x="103342" y="141484"/>
                    <a:pt x="106231" y="135947"/>
                    <a:pt x="109101" y="130429"/>
                  </a:cubicBezTo>
                  <a:cubicBezTo>
                    <a:pt x="108601" y="130058"/>
                    <a:pt x="108101" y="129688"/>
                    <a:pt x="107601" y="129299"/>
                  </a:cubicBezTo>
                  <a:cubicBezTo>
                    <a:pt x="104324" y="132114"/>
                    <a:pt x="101046" y="134928"/>
                    <a:pt x="96842" y="138521"/>
                  </a:cubicBezTo>
                  <a:cubicBezTo>
                    <a:pt x="99972" y="132854"/>
                    <a:pt x="102527" y="128262"/>
                    <a:pt x="105064" y="123669"/>
                  </a:cubicBezTo>
                  <a:cubicBezTo>
                    <a:pt x="104453" y="123169"/>
                    <a:pt x="103842" y="122650"/>
                    <a:pt x="103212" y="122150"/>
                  </a:cubicBezTo>
                  <a:cubicBezTo>
                    <a:pt x="97194" y="127595"/>
                    <a:pt x="91175" y="133021"/>
                    <a:pt x="85157" y="138466"/>
                  </a:cubicBezTo>
                  <a:cubicBezTo>
                    <a:pt x="84786" y="138114"/>
                    <a:pt x="84434" y="137780"/>
                    <a:pt x="84064" y="137428"/>
                  </a:cubicBezTo>
                  <a:cubicBezTo>
                    <a:pt x="85101" y="134521"/>
                    <a:pt x="86138" y="131632"/>
                    <a:pt x="87416" y="128040"/>
                  </a:cubicBezTo>
                  <a:cubicBezTo>
                    <a:pt x="84916" y="128595"/>
                    <a:pt x="82990" y="129040"/>
                    <a:pt x="80527" y="129595"/>
                  </a:cubicBezTo>
                  <a:cubicBezTo>
                    <a:pt x="82990" y="125984"/>
                    <a:pt x="85027" y="123002"/>
                    <a:pt x="87064" y="120021"/>
                  </a:cubicBezTo>
                  <a:cubicBezTo>
                    <a:pt x="86694" y="119725"/>
                    <a:pt x="86342" y="119410"/>
                    <a:pt x="85972" y="119113"/>
                  </a:cubicBezTo>
                  <a:cubicBezTo>
                    <a:pt x="82157" y="121447"/>
                    <a:pt x="78342" y="123780"/>
                    <a:pt x="74545" y="126113"/>
                  </a:cubicBezTo>
                  <a:cubicBezTo>
                    <a:pt x="74212" y="125688"/>
                    <a:pt x="73879" y="125280"/>
                    <a:pt x="73545" y="124854"/>
                  </a:cubicBezTo>
                  <a:cubicBezTo>
                    <a:pt x="77416" y="120243"/>
                    <a:pt x="81286" y="115650"/>
                    <a:pt x="85157" y="111039"/>
                  </a:cubicBezTo>
                  <a:cubicBezTo>
                    <a:pt x="84694" y="110521"/>
                    <a:pt x="84249" y="110021"/>
                    <a:pt x="83786" y="109502"/>
                  </a:cubicBezTo>
                  <a:cubicBezTo>
                    <a:pt x="78749" y="112151"/>
                    <a:pt x="73712" y="114780"/>
                    <a:pt x="68675" y="117428"/>
                  </a:cubicBezTo>
                  <a:cubicBezTo>
                    <a:pt x="68416" y="117021"/>
                    <a:pt x="68175" y="116613"/>
                    <a:pt x="67916" y="116206"/>
                  </a:cubicBezTo>
                  <a:cubicBezTo>
                    <a:pt x="70305" y="113058"/>
                    <a:pt x="72694" y="109928"/>
                    <a:pt x="76434" y="105002"/>
                  </a:cubicBezTo>
                  <a:cubicBezTo>
                    <a:pt x="69971" y="107854"/>
                    <a:pt x="65601" y="109780"/>
                    <a:pt x="59879" y="112299"/>
                  </a:cubicBezTo>
                  <a:cubicBezTo>
                    <a:pt x="62434" y="108965"/>
                    <a:pt x="63916" y="107021"/>
                    <a:pt x="66082" y="104187"/>
                  </a:cubicBezTo>
                  <a:cubicBezTo>
                    <a:pt x="61934" y="105595"/>
                    <a:pt x="58971" y="106613"/>
                    <a:pt x="53619" y="108428"/>
                  </a:cubicBezTo>
                  <a:cubicBezTo>
                    <a:pt x="58527" y="103317"/>
                    <a:pt x="61564" y="100150"/>
                    <a:pt x="66379" y="95150"/>
                  </a:cubicBezTo>
                  <a:cubicBezTo>
                    <a:pt x="58601" y="97984"/>
                    <a:pt x="53638" y="99798"/>
                    <a:pt x="48675" y="101613"/>
                  </a:cubicBezTo>
                  <a:cubicBezTo>
                    <a:pt x="48527" y="101132"/>
                    <a:pt x="48360" y="100650"/>
                    <a:pt x="48212" y="100150"/>
                  </a:cubicBezTo>
                  <a:cubicBezTo>
                    <a:pt x="52286" y="96872"/>
                    <a:pt x="56341" y="93576"/>
                    <a:pt x="60416" y="90298"/>
                  </a:cubicBezTo>
                  <a:cubicBezTo>
                    <a:pt x="60175" y="89891"/>
                    <a:pt x="59934" y="89483"/>
                    <a:pt x="59693" y="89058"/>
                  </a:cubicBezTo>
                  <a:cubicBezTo>
                    <a:pt x="54656" y="90298"/>
                    <a:pt x="49619" y="91558"/>
                    <a:pt x="44601" y="92798"/>
                  </a:cubicBezTo>
                  <a:cubicBezTo>
                    <a:pt x="44434" y="92354"/>
                    <a:pt x="44286" y="91909"/>
                    <a:pt x="44119" y="91465"/>
                  </a:cubicBezTo>
                  <a:cubicBezTo>
                    <a:pt x="47360" y="88743"/>
                    <a:pt x="50601" y="86020"/>
                    <a:pt x="56008" y="81483"/>
                  </a:cubicBezTo>
                  <a:cubicBezTo>
                    <a:pt x="48397" y="83632"/>
                    <a:pt x="43693" y="84965"/>
                    <a:pt x="36471" y="87002"/>
                  </a:cubicBezTo>
                  <a:cubicBezTo>
                    <a:pt x="42489" y="82446"/>
                    <a:pt x="46267" y="79594"/>
                    <a:pt x="50045" y="76743"/>
                  </a:cubicBezTo>
                  <a:cubicBezTo>
                    <a:pt x="49730" y="76354"/>
                    <a:pt x="49415" y="75983"/>
                    <a:pt x="49101" y="75594"/>
                  </a:cubicBezTo>
                  <a:cubicBezTo>
                    <a:pt x="45582" y="76465"/>
                    <a:pt x="42064" y="77317"/>
                    <a:pt x="38545" y="78187"/>
                  </a:cubicBezTo>
                  <a:cubicBezTo>
                    <a:pt x="38341" y="77687"/>
                    <a:pt x="38138" y="77168"/>
                    <a:pt x="37952" y="76668"/>
                  </a:cubicBezTo>
                  <a:cubicBezTo>
                    <a:pt x="42415" y="73798"/>
                    <a:pt x="46897" y="70909"/>
                    <a:pt x="51360" y="68039"/>
                  </a:cubicBezTo>
                  <a:cubicBezTo>
                    <a:pt x="51119" y="67650"/>
                    <a:pt x="50860" y="67261"/>
                    <a:pt x="50619" y="66853"/>
                  </a:cubicBezTo>
                  <a:cubicBezTo>
                    <a:pt x="46341" y="67520"/>
                    <a:pt x="42082" y="68168"/>
                    <a:pt x="37804" y="68835"/>
                  </a:cubicBezTo>
                  <a:cubicBezTo>
                    <a:pt x="37656" y="68391"/>
                    <a:pt x="37526" y="67946"/>
                    <a:pt x="37378" y="67520"/>
                  </a:cubicBezTo>
                  <a:cubicBezTo>
                    <a:pt x="40860" y="65705"/>
                    <a:pt x="44323" y="63872"/>
                    <a:pt x="50230" y="60779"/>
                  </a:cubicBezTo>
                  <a:cubicBezTo>
                    <a:pt x="42527" y="61724"/>
                    <a:pt x="37619" y="62335"/>
                    <a:pt x="32693" y="62946"/>
                  </a:cubicBezTo>
                  <a:cubicBezTo>
                    <a:pt x="32582" y="62502"/>
                    <a:pt x="32471" y="62076"/>
                    <a:pt x="32341" y="61631"/>
                  </a:cubicBezTo>
                  <a:cubicBezTo>
                    <a:pt x="38138" y="58927"/>
                    <a:pt x="43934" y="56205"/>
                    <a:pt x="49730" y="53501"/>
                  </a:cubicBezTo>
                  <a:cubicBezTo>
                    <a:pt x="49564" y="52983"/>
                    <a:pt x="49378" y="52483"/>
                    <a:pt x="49212" y="51964"/>
                  </a:cubicBezTo>
                  <a:cubicBezTo>
                    <a:pt x="43712" y="52113"/>
                    <a:pt x="38230" y="52261"/>
                    <a:pt x="30600" y="52464"/>
                  </a:cubicBezTo>
                  <a:cubicBezTo>
                    <a:pt x="34119" y="49872"/>
                    <a:pt x="35749" y="48668"/>
                    <a:pt x="37712" y="47224"/>
                  </a:cubicBezTo>
                  <a:cubicBezTo>
                    <a:pt x="35397" y="46446"/>
                    <a:pt x="33619" y="45853"/>
                    <a:pt x="30489" y="44798"/>
                  </a:cubicBezTo>
                  <a:cubicBezTo>
                    <a:pt x="37878" y="42483"/>
                    <a:pt x="43601" y="40705"/>
                    <a:pt x="49323" y="38909"/>
                  </a:cubicBezTo>
                  <a:cubicBezTo>
                    <a:pt x="49267" y="38594"/>
                    <a:pt x="49230" y="38279"/>
                    <a:pt x="49175" y="37964"/>
                  </a:cubicBezTo>
                  <a:cubicBezTo>
                    <a:pt x="43749" y="38001"/>
                    <a:pt x="38323" y="38057"/>
                    <a:pt x="32897" y="38094"/>
                  </a:cubicBezTo>
                  <a:cubicBezTo>
                    <a:pt x="32841" y="37612"/>
                    <a:pt x="32786" y="37131"/>
                    <a:pt x="32712" y="36668"/>
                  </a:cubicBezTo>
                  <a:cubicBezTo>
                    <a:pt x="36749" y="35298"/>
                    <a:pt x="40786" y="33909"/>
                    <a:pt x="45138" y="32409"/>
                  </a:cubicBezTo>
                  <a:cubicBezTo>
                    <a:pt x="43452" y="31112"/>
                    <a:pt x="42249" y="30205"/>
                    <a:pt x="40638" y="28983"/>
                  </a:cubicBezTo>
                  <a:cubicBezTo>
                    <a:pt x="42415" y="27612"/>
                    <a:pt x="43990" y="26409"/>
                    <a:pt x="47601" y="23649"/>
                  </a:cubicBezTo>
                  <a:cubicBezTo>
                    <a:pt x="42638" y="23557"/>
                    <a:pt x="39638" y="23520"/>
                    <a:pt x="36638" y="23464"/>
                  </a:cubicBezTo>
                  <a:cubicBezTo>
                    <a:pt x="36786" y="22427"/>
                    <a:pt x="36934" y="21408"/>
                    <a:pt x="37101" y="20371"/>
                  </a:cubicBezTo>
                  <a:cubicBezTo>
                    <a:pt x="43878" y="19390"/>
                    <a:pt x="50656" y="18408"/>
                    <a:pt x="59934" y="17075"/>
                  </a:cubicBezTo>
                  <a:cubicBezTo>
                    <a:pt x="53082" y="15112"/>
                    <a:pt x="48619" y="13853"/>
                    <a:pt x="44175" y="12575"/>
                  </a:cubicBezTo>
                  <a:cubicBezTo>
                    <a:pt x="44249" y="11871"/>
                    <a:pt x="44323" y="11168"/>
                    <a:pt x="44397" y="10464"/>
                  </a:cubicBezTo>
                  <a:cubicBezTo>
                    <a:pt x="56379" y="10168"/>
                    <a:pt x="68360" y="9853"/>
                    <a:pt x="80342" y="9557"/>
                  </a:cubicBezTo>
                  <a:cubicBezTo>
                    <a:pt x="80675" y="8705"/>
                    <a:pt x="81008" y="7853"/>
                    <a:pt x="81323" y="7001"/>
                  </a:cubicBezTo>
                  <a:cubicBezTo>
                    <a:pt x="76749" y="4704"/>
                    <a:pt x="72323" y="853"/>
                    <a:pt x="67601" y="464"/>
                  </a:cubicBezTo>
                  <a:cubicBezTo>
                    <a:pt x="57749" y="-351"/>
                    <a:pt x="47656" y="-73"/>
                    <a:pt x="37823" y="1149"/>
                  </a:cubicBezTo>
                  <a:cubicBezTo>
                    <a:pt x="27526" y="2445"/>
                    <a:pt x="20971" y="9353"/>
                    <a:pt x="16396" y="18649"/>
                  </a:cubicBezTo>
                  <a:cubicBezTo>
                    <a:pt x="13915" y="23760"/>
                    <a:pt x="10600" y="28834"/>
                    <a:pt x="6415" y="3240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79C11B59-D3C3-051B-835C-DA909541D19B}"/>
                </a:ext>
              </a:extLst>
            </p:cNvPr>
            <p:cNvSpPr/>
            <p:nvPr/>
          </p:nvSpPr>
          <p:spPr>
            <a:xfrm>
              <a:off x="1613498" y="5222023"/>
              <a:ext cx="146193" cy="158365"/>
            </a:xfrm>
            <a:custGeom>
              <a:avLst/>
              <a:gdLst>
                <a:gd name="connsiteX0" fmla="*/ 91547 w 146193"/>
                <a:gd name="connsiteY0" fmla="*/ 152428 h 158365"/>
                <a:gd name="connsiteX1" fmla="*/ 108936 w 146193"/>
                <a:gd name="connsiteY1" fmla="*/ 145891 h 158365"/>
                <a:gd name="connsiteX2" fmla="*/ 141047 w 146193"/>
                <a:gd name="connsiteY2" fmla="*/ 125631 h 158365"/>
                <a:gd name="connsiteX3" fmla="*/ 145418 w 146193"/>
                <a:gd name="connsiteY3" fmla="*/ 101149 h 158365"/>
                <a:gd name="connsiteX4" fmla="*/ 142510 w 146193"/>
                <a:gd name="connsiteY4" fmla="*/ 63130 h 158365"/>
                <a:gd name="connsiteX5" fmla="*/ 116269 w 146193"/>
                <a:gd name="connsiteY5" fmla="*/ 4852 h 158365"/>
                <a:gd name="connsiteX6" fmla="*/ 105973 w 146193"/>
                <a:gd name="connsiteY6" fmla="*/ 0 h 158365"/>
                <a:gd name="connsiteX7" fmla="*/ 104973 w 146193"/>
                <a:gd name="connsiteY7" fmla="*/ 1815 h 158365"/>
                <a:gd name="connsiteX8" fmla="*/ 125751 w 146193"/>
                <a:gd name="connsiteY8" fmla="*/ 23389 h 158365"/>
                <a:gd name="connsiteX9" fmla="*/ 124566 w 146193"/>
                <a:gd name="connsiteY9" fmla="*/ 24797 h 158365"/>
                <a:gd name="connsiteX10" fmla="*/ 107862 w 146193"/>
                <a:gd name="connsiteY10" fmla="*/ 15278 h 158365"/>
                <a:gd name="connsiteX11" fmla="*/ 106862 w 146193"/>
                <a:gd name="connsiteY11" fmla="*/ 16722 h 158365"/>
                <a:gd name="connsiteX12" fmla="*/ 126306 w 146193"/>
                <a:gd name="connsiteY12" fmla="*/ 39963 h 158365"/>
                <a:gd name="connsiteX13" fmla="*/ 125566 w 146193"/>
                <a:gd name="connsiteY13" fmla="*/ 40797 h 158365"/>
                <a:gd name="connsiteX14" fmla="*/ 112362 w 146193"/>
                <a:gd name="connsiteY14" fmla="*/ 32260 h 158365"/>
                <a:gd name="connsiteX15" fmla="*/ 111343 w 146193"/>
                <a:gd name="connsiteY15" fmla="*/ 33426 h 158365"/>
                <a:gd name="connsiteX16" fmla="*/ 128084 w 146193"/>
                <a:gd name="connsiteY16" fmla="*/ 54353 h 158365"/>
                <a:gd name="connsiteX17" fmla="*/ 126455 w 146193"/>
                <a:gd name="connsiteY17" fmla="*/ 55834 h 158365"/>
                <a:gd name="connsiteX18" fmla="*/ 119418 w 146193"/>
                <a:gd name="connsiteY18" fmla="*/ 51186 h 158365"/>
                <a:gd name="connsiteX19" fmla="*/ 129251 w 146193"/>
                <a:gd name="connsiteY19" fmla="*/ 82705 h 158365"/>
                <a:gd name="connsiteX20" fmla="*/ 121584 w 146193"/>
                <a:gd name="connsiteY20" fmla="*/ 74371 h 158365"/>
                <a:gd name="connsiteX21" fmla="*/ 120029 w 146193"/>
                <a:gd name="connsiteY21" fmla="*/ 75464 h 158365"/>
                <a:gd name="connsiteX22" fmla="*/ 129510 w 146193"/>
                <a:gd name="connsiteY22" fmla="*/ 93557 h 158365"/>
                <a:gd name="connsiteX23" fmla="*/ 127640 w 146193"/>
                <a:gd name="connsiteY23" fmla="*/ 94835 h 158365"/>
                <a:gd name="connsiteX24" fmla="*/ 118640 w 146193"/>
                <a:gd name="connsiteY24" fmla="*/ 83186 h 158365"/>
                <a:gd name="connsiteX25" fmla="*/ 117732 w 146193"/>
                <a:gd name="connsiteY25" fmla="*/ 83760 h 158365"/>
                <a:gd name="connsiteX26" fmla="*/ 125232 w 146193"/>
                <a:gd name="connsiteY26" fmla="*/ 108335 h 158365"/>
                <a:gd name="connsiteX27" fmla="*/ 123362 w 146193"/>
                <a:gd name="connsiteY27" fmla="*/ 108872 h 158365"/>
                <a:gd name="connsiteX28" fmla="*/ 114584 w 146193"/>
                <a:gd name="connsiteY28" fmla="*/ 95075 h 158365"/>
                <a:gd name="connsiteX29" fmla="*/ 113492 w 146193"/>
                <a:gd name="connsiteY29" fmla="*/ 121150 h 158365"/>
                <a:gd name="connsiteX30" fmla="*/ 111788 w 146193"/>
                <a:gd name="connsiteY30" fmla="*/ 121187 h 158365"/>
                <a:gd name="connsiteX31" fmla="*/ 107214 w 146193"/>
                <a:gd name="connsiteY31" fmla="*/ 92409 h 158365"/>
                <a:gd name="connsiteX32" fmla="*/ 104195 w 146193"/>
                <a:gd name="connsiteY32" fmla="*/ 92557 h 158365"/>
                <a:gd name="connsiteX33" fmla="*/ 103621 w 146193"/>
                <a:gd name="connsiteY33" fmla="*/ 124076 h 158365"/>
                <a:gd name="connsiteX34" fmla="*/ 101417 w 146193"/>
                <a:gd name="connsiteY34" fmla="*/ 124316 h 158365"/>
                <a:gd name="connsiteX35" fmla="*/ 93306 w 146193"/>
                <a:gd name="connsiteY35" fmla="*/ 97464 h 158365"/>
                <a:gd name="connsiteX36" fmla="*/ 87028 w 146193"/>
                <a:gd name="connsiteY36" fmla="*/ 132706 h 158365"/>
                <a:gd name="connsiteX37" fmla="*/ 85158 w 146193"/>
                <a:gd name="connsiteY37" fmla="*/ 132391 h 158365"/>
                <a:gd name="connsiteX38" fmla="*/ 84065 w 146193"/>
                <a:gd name="connsiteY38" fmla="*/ 101538 h 158365"/>
                <a:gd name="connsiteX39" fmla="*/ 81306 w 146193"/>
                <a:gd name="connsiteY39" fmla="*/ 101260 h 158365"/>
                <a:gd name="connsiteX40" fmla="*/ 72269 w 146193"/>
                <a:gd name="connsiteY40" fmla="*/ 127835 h 158365"/>
                <a:gd name="connsiteX41" fmla="*/ 70361 w 146193"/>
                <a:gd name="connsiteY41" fmla="*/ 127557 h 158365"/>
                <a:gd name="connsiteX42" fmla="*/ 71843 w 146193"/>
                <a:gd name="connsiteY42" fmla="*/ 99816 h 158365"/>
                <a:gd name="connsiteX43" fmla="*/ 70269 w 146193"/>
                <a:gd name="connsiteY43" fmla="*/ 99557 h 158365"/>
                <a:gd name="connsiteX44" fmla="*/ 60046 w 146193"/>
                <a:gd name="connsiteY44" fmla="*/ 118742 h 158365"/>
                <a:gd name="connsiteX45" fmla="*/ 58713 w 146193"/>
                <a:gd name="connsiteY45" fmla="*/ 117964 h 158365"/>
                <a:gd name="connsiteX46" fmla="*/ 61991 w 146193"/>
                <a:gd name="connsiteY46" fmla="*/ 98149 h 158365"/>
                <a:gd name="connsiteX47" fmla="*/ 60083 w 146193"/>
                <a:gd name="connsiteY47" fmla="*/ 97835 h 158365"/>
                <a:gd name="connsiteX48" fmla="*/ 47731 w 146193"/>
                <a:gd name="connsiteY48" fmla="*/ 121205 h 158365"/>
                <a:gd name="connsiteX49" fmla="*/ 46454 w 146193"/>
                <a:gd name="connsiteY49" fmla="*/ 120668 h 158365"/>
                <a:gd name="connsiteX50" fmla="*/ 51991 w 146193"/>
                <a:gd name="connsiteY50" fmla="*/ 90353 h 158365"/>
                <a:gd name="connsiteX51" fmla="*/ 49713 w 146193"/>
                <a:gd name="connsiteY51" fmla="*/ 90075 h 158365"/>
                <a:gd name="connsiteX52" fmla="*/ 37991 w 146193"/>
                <a:gd name="connsiteY52" fmla="*/ 111446 h 158365"/>
                <a:gd name="connsiteX53" fmla="*/ 35935 w 146193"/>
                <a:gd name="connsiteY53" fmla="*/ 110279 h 158365"/>
                <a:gd name="connsiteX54" fmla="*/ 42879 w 146193"/>
                <a:gd name="connsiteY54" fmla="*/ 81816 h 158365"/>
                <a:gd name="connsiteX55" fmla="*/ 40379 w 146193"/>
                <a:gd name="connsiteY55" fmla="*/ 81223 h 158365"/>
                <a:gd name="connsiteX56" fmla="*/ 29583 w 146193"/>
                <a:gd name="connsiteY56" fmla="*/ 96538 h 158365"/>
                <a:gd name="connsiteX57" fmla="*/ 26564 w 146193"/>
                <a:gd name="connsiteY57" fmla="*/ 95297 h 158365"/>
                <a:gd name="connsiteX58" fmla="*/ 34472 w 146193"/>
                <a:gd name="connsiteY58" fmla="*/ 74742 h 158365"/>
                <a:gd name="connsiteX59" fmla="*/ 33509 w 146193"/>
                <a:gd name="connsiteY59" fmla="*/ 74408 h 158365"/>
                <a:gd name="connsiteX60" fmla="*/ 22453 w 146193"/>
                <a:gd name="connsiteY60" fmla="*/ 90705 h 158365"/>
                <a:gd name="connsiteX61" fmla="*/ 21453 w 146193"/>
                <a:gd name="connsiteY61" fmla="*/ 90186 h 158365"/>
                <a:gd name="connsiteX62" fmla="*/ 30639 w 146193"/>
                <a:gd name="connsiteY62" fmla="*/ 64649 h 158365"/>
                <a:gd name="connsiteX63" fmla="*/ 29435 w 146193"/>
                <a:gd name="connsiteY63" fmla="*/ 63982 h 158365"/>
                <a:gd name="connsiteX64" fmla="*/ 18657 w 146193"/>
                <a:gd name="connsiteY64" fmla="*/ 76945 h 158365"/>
                <a:gd name="connsiteX65" fmla="*/ 17268 w 146193"/>
                <a:gd name="connsiteY65" fmla="*/ 75945 h 158365"/>
                <a:gd name="connsiteX66" fmla="*/ 29213 w 146193"/>
                <a:gd name="connsiteY66" fmla="*/ 48001 h 158365"/>
                <a:gd name="connsiteX67" fmla="*/ 26657 w 146193"/>
                <a:gd name="connsiteY67" fmla="*/ 45908 h 158365"/>
                <a:gd name="connsiteX68" fmla="*/ 8620 w 146193"/>
                <a:gd name="connsiteY68" fmla="*/ 59908 h 158365"/>
                <a:gd name="connsiteX69" fmla="*/ 6249 w 146193"/>
                <a:gd name="connsiteY69" fmla="*/ 93872 h 158365"/>
                <a:gd name="connsiteX70" fmla="*/ 15786 w 146193"/>
                <a:gd name="connsiteY70" fmla="*/ 121131 h 158365"/>
                <a:gd name="connsiteX71" fmla="*/ 39472 w 146193"/>
                <a:gd name="connsiteY71" fmla="*/ 144150 h 158365"/>
                <a:gd name="connsiteX72" fmla="*/ 57583 w 146193"/>
                <a:gd name="connsiteY72" fmla="*/ 151057 h 158365"/>
                <a:gd name="connsiteX73" fmla="*/ 91547 w 146193"/>
                <a:gd name="connsiteY73" fmla="*/ 152428 h 15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6193" h="158365">
                  <a:moveTo>
                    <a:pt x="91547" y="152428"/>
                  </a:moveTo>
                  <a:cubicBezTo>
                    <a:pt x="96621" y="149076"/>
                    <a:pt x="102936" y="146595"/>
                    <a:pt x="108936" y="145891"/>
                  </a:cubicBezTo>
                  <a:cubicBezTo>
                    <a:pt x="123158" y="144224"/>
                    <a:pt x="134307" y="137280"/>
                    <a:pt x="141047" y="125631"/>
                  </a:cubicBezTo>
                  <a:cubicBezTo>
                    <a:pt x="145029" y="118742"/>
                    <a:pt x="147548" y="108390"/>
                    <a:pt x="145418" y="101149"/>
                  </a:cubicBezTo>
                  <a:cubicBezTo>
                    <a:pt x="141640" y="88316"/>
                    <a:pt x="140844" y="76001"/>
                    <a:pt x="142510" y="63130"/>
                  </a:cubicBezTo>
                  <a:cubicBezTo>
                    <a:pt x="145714" y="38334"/>
                    <a:pt x="136066" y="19241"/>
                    <a:pt x="116269" y="4852"/>
                  </a:cubicBezTo>
                  <a:cubicBezTo>
                    <a:pt x="113251" y="2667"/>
                    <a:pt x="109417" y="1593"/>
                    <a:pt x="105973" y="0"/>
                  </a:cubicBezTo>
                  <a:cubicBezTo>
                    <a:pt x="105640" y="611"/>
                    <a:pt x="105306" y="1204"/>
                    <a:pt x="104973" y="1815"/>
                  </a:cubicBezTo>
                  <a:cubicBezTo>
                    <a:pt x="111899" y="9000"/>
                    <a:pt x="118825" y="16185"/>
                    <a:pt x="125751" y="23389"/>
                  </a:cubicBezTo>
                  <a:cubicBezTo>
                    <a:pt x="125362" y="23852"/>
                    <a:pt x="124955" y="24315"/>
                    <a:pt x="124566" y="24797"/>
                  </a:cubicBezTo>
                  <a:cubicBezTo>
                    <a:pt x="118992" y="21630"/>
                    <a:pt x="113436" y="18445"/>
                    <a:pt x="107862" y="15278"/>
                  </a:cubicBezTo>
                  <a:cubicBezTo>
                    <a:pt x="107528" y="15759"/>
                    <a:pt x="107195" y="16241"/>
                    <a:pt x="106862" y="16722"/>
                  </a:cubicBezTo>
                  <a:cubicBezTo>
                    <a:pt x="113343" y="24463"/>
                    <a:pt x="119825" y="32223"/>
                    <a:pt x="126306" y="39963"/>
                  </a:cubicBezTo>
                  <a:cubicBezTo>
                    <a:pt x="126066" y="40241"/>
                    <a:pt x="125807" y="40519"/>
                    <a:pt x="125566" y="40797"/>
                  </a:cubicBezTo>
                  <a:cubicBezTo>
                    <a:pt x="121158" y="37945"/>
                    <a:pt x="116769" y="35112"/>
                    <a:pt x="112362" y="32260"/>
                  </a:cubicBezTo>
                  <a:cubicBezTo>
                    <a:pt x="112029" y="32649"/>
                    <a:pt x="111677" y="33037"/>
                    <a:pt x="111343" y="33426"/>
                  </a:cubicBezTo>
                  <a:cubicBezTo>
                    <a:pt x="116917" y="40408"/>
                    <a:pt x="122510" y="47371"/>
                    <a:pt x="128084" y="54353"/>
                  </a:cubicBezTo>
                  <a:cubicBezTo>
                    <a:pt x="127547" y="54853"/>
                    <a:pt x="127010" y="55353"/>
                    <a:pt x="126455" y="55834"/>
                  </a:cubicBezTo>
                  <a:cubicBezTo>
                    <a:pt x="124103" y="54278"/>
                    <a:pt x="121769" y="52741"/>
                    <a:pt x="119418" y="51186"/>
                  </a:cubicBezTo>
                  <a:cubicBezTo>
                    <a:pt x="130195" y="59297"/>
                    <a:pt x="125695" y="71927"/>
                    <a:pt x="129251" y="82705"/>
                  </a:cubicBezTo>
                  <a:cubicBezTo>
                    <a:pt x="126399" y="79612"/>
                    <a:pt x="123992" y="76982"/>
                    <a:pt x="121584" y="74371"/>
                  </a:cubicBezTo>
                  <a:cubicBezTo>
                    <a:pt x="121066" y="74742"/>
                    <a:pt x="120547" y="75093"/>
                    <a:pt x="120029" y="75464"/>
                  </a:cubicBezTo>
                  <a:cubicBezTo>
                    <a:pt x="123195" y="81501"/>
                    <a:pt x="126344" y="87520"/>
                    <a:pt x="129510" y="93557"/>
                  </a:cubicBezTo>
                  <a:cubicBezTo>
                    <a:pt x="128881" y="93983"/>
                    <a:pt x="128269" y="94409"/>
                    <a:pt x="127640" y="94835"/>
                  </a:cubicBezTo>
                  <a:cubicBezTo>
                    <a:pt x="124640" y="90946"/>
                    <a:pt x="121640" y="87057"/>
                    <a:pt x="118640" y="83186"/>
                  </a:cubicBezTo>
                  <a:cubicBezTo>
                    <a:pt x="118343" y="83372"/>
                    <a:pt x="118029" y="83575"/>
                    <a:pt x="117732" y="83760"/>
                  </a:cubicBezTo>
                  <a:cubicBezTo>
                    <a:pt x="120232" y="91946"/>
                    <a:pt x="122732" y="100131"/>
                    <a:pt x="125232" y="108335"/>
                  </a:cubicBezTo>
                  <a:cubicBezTo>
                    <a:pt x="124603" y="108520"/>
                    <a:pt x="123973" y="108687"/>
                    <a:pt x="123362" y="108872"/>
                  </a:cubicBezTo>
                  <a:cubicBezTo>
                    <a:pt x="120732" y="104742"/>
                    <a:pt x="118103" y="100612"/>
                    <a:pt x="114584" y="95075"/>
                  </a:cubicBezTo>
                  <a:cubicBezTo>
                    <a:pt x="114177" y="104964"/>
                    <a:pt x="113825" y="113057"/>
                    <a:pt x="113492" y="121150"/>
                  </a:cubicBezTo>
                  <a:cubicBezTo>
                    <a:pt x="112917" y="121168"/>
                    <a:pt x="112362" y="121168"/>
                    <a:pt x="111788" y="121187"/>
                  </a:cubicBezTo>
                  <a:cubicBezTo>
                    <a:pt x="110269" y="111594"/>
                    <a:pt x="108751" y="102001"/>
                    <a:pt x="107214" y="92409"/>
                  </a:cubicBezTo>
                  <a:cubicBezTo>
                    <a:pt x="106214" y="92464"/>
                    <a:pt x="105214" y="92501"/>
                    <a:pt x="104195" y="92557"/>
                  </a:cubicBezTo>
                  <a:cubicBezTo>
                    <a:pt x="104010" y="103057"/>
                    <a:pt x="103806" y="113557"/>
                    <a:pt x="103621" y="124076"/>
                  </a:cubicBezTo>
                  <a:cubicBezTo>
                    <a:pt x="102880" y="124150"/>
                    <a:pt x="102158" y="124242"/>
                    <a:pt x="101417" y="124316"/>
                  </a:cubicBezTo>
                  <a:cubicBezTo>
                    <a:pt x="98880" y="115890"/>
                    <a:pt x="96325" y="107446"/>
                    <a:pt x="93306" y="97464"/>
                  </a:cubicBezTo>
                  <a:cubicBezTo>
                    <a:pt x="90973" y="110594"/>
                    <a:pt x="88991" y="121650"/>
                    <a:pt x="87028" y="132706"/>
                  </a:cubicBezTo>
                  <a:cubicBezTo>
                    <a:pt x="86399" y="132594"/>
                    <a:pt x="85787" y="132502"/>
                    <a:pt x="85158" y="132391"/>
                  </a:cubicBezTo>
                  <a:cubicBezTo>
                    <a:pt x="84787" y="122113"/>
                    <a:pt x="84417" y="111816"/>
                    <a:pt x="84065" y="101538"/>
                  </a:cubicBezTo>
                  <a:cubicBezTo>
                    <a:pt x="83139" y="101446"/>
                    <a:pt x="82232" y="101353"/>
                    <a:pt x="81306" y="101260"/>
                  </a:cubicBezTo>
                  <a:cubicBezTo>
                    <a:pt x="78287" y="110112"/>
                    <a:pt x="75287" y="118983"/>
                    <a:pt x="72269" y="127835"/>
                  </a:cubicBezTo>
                  <a:cubicBezTo>
                    <a:pt x="71639" y="127742"/>
                    <a:pt x="71009" y="127650"/>
                    <a:pt x="70361" y="127557"/>
                  </a:cubicBezTo>
                  <a:cubicBezTo>
                    <a:pt x="70861" y="118316"/>
                    <a:pt x="71343" y="109057"/>
                    <a:pt x="71843" y="99816"/>
                  </a:cubicBezTo>
                  <a:cubicBezTo>
                    <a:pt x="71324" y="99724"/>
                    <a:pt x="70787" y="99649"/>
                    <a:pt x="70269" y="99557"/>
                  </a:cubicBezTo>
                  <a:cubicBezTo>
                    <a:pt x="66861" y="105946"/>
                    <a:pt x="63454" y="112353"/>
                    <a:pt x="60046" y="118742"/>
                  </a:cubicBezTo>
                  <a:cubicBezTo>
                    <a:pt x="59602" y="118483"/>
                    <a:pt x="59157" y="118224"/>
                    <a:pt x="58713" y="117964"/>
                  </a:cubicBezTo>
                  <a:cubicBezTo>
                    <a:pt x="59806" y="111353"/>
                    <a:pt x="60898" y="104761"/>
                    <a:pt x="61991" y="98149"/>
                  </a:cubicBezTo>
                  <a:cubicBezTo>
                    <a:pt x="61361" y="98038"/>
                    <a:pt x="60713" y="97946"/>
                    <a:pt x="60083" y="97835"/>
                  </a:cubicBezTo>
                  <a:cubicBezTo>
                    <a:pt x="55972" y="105631"/>
                    <a:pt x="51843" y="113427"/>
                    <a:pt x="47731" y="121205"/>
                  </a:cubicBezTo>
                  <a:cubicBezTo>
                    <a:pt x="47305" y="121039"/>
                    <a:pt x="46880" y="120853"/>
                    <a:pt x="46454" y="120668"/>
                  </a:cubicBezTo>
                  <a:cubicBezTo>
                    <a:pt x="48305" y="110557"/>
                    <a:pt x="50139" y="100464"/>
                    <a:pt x="51991" y="90353"/>
                  </a:cubicBezTo>
                  <a:cubicBezTo>
                    <a:pt x="51231" y="90260"/>
                    <a:pt x="50472" y="90168"/>
                    <a:pt x="49713" y="90075"/>
                  </a:cubicBezTo>
                  <a:cubicBezTo>
                    <a:pt x="45805" y="97205"/>
                    <a:pt x="41898" y="104316"/>
                    <a:pt x="37991" y="111446"/>
                  </a:cubicBezTo>
                  <a:cubicBezTo>
                    <a:pt x="37305" y="111057"/>
                    <a:pt x="36620" y="110668"/>
                    <a:pt x="35935" y="110279"/>
                  </a:cubicBezTo>
                  <a:cubicBezTo>
                    <a:pt x="38250" y="100798"/>
                    <a:pt x="40565" y="91297"/>
                    <a:pt x="42879" y="81816"/>
                  </a:cubicBezTo>
                  <a:cubicBezTo>
                    <a:pt x="42046" y="81612"/>
                    <a:pt x="41213" y="81408"/>
                    <a:pt x="40379" y="81223"/>
                  </a:cubicBezTo>
                  <a:cubicBezTo>
                    <a:pt x="36787" y="86334"/>
                    <a:pt x="33176" y="91427"/>
                    <a:pt x="29583" y="96538"/>
                  </a:cubicBezTo>
                  <a:cubicBezTo>
                    <a:pt x="28583" y="96131"/>
                    <a:pt x="27564" y="95705"/>
                    <a:pt x="26564" y="95297"/>
                  </a:cubicBezTo>
                  <a:cubicBezTo>
                    <a:pt x="29194" y="88446"/>
                    <a:pt x="31842" y="81594"/>
                    <a:pt x="34472" y="74742"/>
                  </a:cubicBezTo>
                  <a:cubicBezTo>
                    <a:pt x="34157" y="74630"/>
                    <a:pt x="33842" y="74519"/>
                    <a:pt x="33509" y="74408"/>
                  </a:cubicBezTo>
                  <a:cubicBezTo>
                    <a:pt x="29824" y="79834"/>
                    <a:pt x="26139" y="85260"/>
                    <a:pt x="22453" y="90705"/>
                  </a:cubicBezTo>
                  <a:cubicBezTo>
                    <a:pt x="22120" y="90538"/>
                    <a:pt x="21787" y="90353"/>
                    <a:pt x="21453" y="90186"/>
                  </a:cubicBezTo>
                  <a:cubicBezTo>
                    <a:pt x="24509" y="81668"/>
                    <a:pt x="27583" y="73168"/>
                    <a:pt x="30639" y="64649"/>
                  </a:cubicBezTo>
                  <a:cubicBezTo>
                    <a:pt x="30231" y="64427"/>
                    <a:pt x="29842" y="64205"/>
                    <a:pt x="29435" y="63982"/>
                  </a:cubicBezTo>
                  <a:cubicBezTo>
                    <a:pt x="25842" y="68297"/>
                    <a:pt x="22250" y="72631"/>
                    <a:pt x="18657" y="76945"/>
                  </a:cubicBezTo>
                  <a:cubicBezTo>
                    <a:pt x="18194" y="76612"/>
                    <a:pt x="17731" y="76279"/>
                    <a:pt x="17268" y="75945"/>
                  </a:cubicBezTo>
                  <a:cubicBezTo>
                    <a:pt x="21250" y="66630"/>
                    <a:pt x="25231" y="57315"/>
                    <a:pt x="29213" y="48001"/>
                  </a:cubicBezTo>
                  <a:cubicBezTo>
                    <a:pt x="28361" y="47297"/>
                    <a:pt x="27509" y="46612"/>
                    <a:pt x="26657" y="45908"/>
                  </a:cubicBezTo>
                  <a:cubicBezTo>
                    <a:pt x="20601" y="50538"/>
                    <a:pt x="13972" y="54575"/>
                    <a:pt x="8620" y="59908"/>
                  </a:cubicBezTo>
                  <a:cubicBezTo>
                    <a:pt x="-1603" y="70075"/>
                    <a:pt x="-3158" y="82946"/>
                    <a:pt x="6249" y="93872"/>
                  </a:cubicBezTo>
                  <a:cubicBezTo>
                    <a:pt x="13453" y="102242"/>
                    <a:pt x="15083" y="111057"/>
                    <a:pt x="15786" y="121131"/>
                  </a:cubicBezTo>
                  <a:cubicBezTo>
                    <a:pt x="16935" y="137224"/>
                    <a:pt x="23472" y="142576"/>
                    <a:pt x="39472" y="144150"/>
                  </a:cubicBezTo>
                  <a:cubicBezTo>
                    <a:pt x="45731" y="144761"/>
                    <a:pt x="52546" y="147317"/>
                    <a:pt x="57583" y="151057"/>
                  </a:cubicBezTo>
                  <a:cubicBezTo>
                    <a:pt x="70102" y="160298"/>
                    <a:pt x="78843" y="160798"/>
                    <a:pt x="91547" y="15242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D51359E5-2C70-CB2D-EA92-D9B65F6F592A}"/>
                </a:ext>
              </a:extLst>
            </p:cNvPr>
            <p:cNvSpPr/>
            <p:nvPr/>
          </p:nvSpPr>
          <p:spPr>
            <a:xfrm>
              <a:off x="1402847" y="4940931"/>
              <a:ext cx="136362" cy="168892"/>
            </a:xfrm>
            <a:custGeom>
              <a:avLst/>
              <a:gdLst>
                <a:gd name="connsiteX0" fmla="*/ 5009 w 136362"/>
                <a:gd name="connsiteY0" fmla="*/ 84848 h 168892"/>
                <a:gd name="connsiteX1" fmla="*/ 8250 w 136362"/>
                <a:gd name="connsiteY1" fmla="*/ 108552 h 168892"/>
                <a:gd name="connsiteX2" fmla="*/ 17194 w 136362"/>
                <a:gd name="connsiteY2" fmla="*/ 145831 h 168892"/>
                <a:gd name="connsiteX3" fmla="*/ 48583 w 136362"/>
                <a:gd name="connsiteY3" fmla="*/ 167479 h 168892"/>
                <a:gd name="connsiteX4" fmla="*/ 86306 w 136362"/>
                <a:gd name="connsiteY4" fmla="*/ 136905 h 168892"/>
                <a:gd name="connsiteX5" fmla="*/ 57232 w 136362"/>
                <a:gd name="connsiteY5" fmla="*/ 144720 h 168892"/>
                <a:gd name="connsiteX6" fmla="*/ 56602 w 136362"/>
                <a:gd name="connsiteY6" fmla="*/ 142664 h 168892"/>
                <a:gd name="connsiteX7" fmla="*/ 74584 w 136362"/>
                <a:gd name="connsiteY7" fmla="*/ 134720 h 168892"/>
                <a:gd name="connsiteX8" fmla="*/ 74287 w 136362"/>
                <a:gd name="connsiteY8" fmla="*/ 133257 h 168892"/>
                <a:gd name="connsiteX9" fmla="*/ 45509 w 136362"/>
                <a:gd name="connsiteY9" fmla="*/ 136720 h 168892"/>
                <a:gd name="connsiteX10" fmla="*/ 44861 w 136362"/>
                <a:gd name="connsiteY10" fmla="*/ 134664 h 168892"/>
                <a:gd name="connsiteX11" fmla="*/ 70065 w 136362"/>
                <a:gd name="connsiteY11" fmla="*/ 125442 h 168892"/>
                <a:gd name="connsiteX12" fmla="*/ 70121 w 136362"/>
                <a:gd name="connsiteY12" fmla="*/ 124256 h 168892"/>
                <a:gd name="connsiteX13" fmla="*/ 48565 w 136362"/>
                <a:gd name="connsiteY13" fmla="*/ 123812 h 168892"/>
                <a:gd name="connsiteX14" fmla="*/ 48546 w 136362"/>
                <a:gd name="connsiteY14" fmla="*/ 122719 h 168892"/>
                <a:gd name="connsiteX15" fmla="*/ 62695 w 136362"/>
                <a:gd name="connsiteY15" fmla="*/ 118016 h 168892"/>
                <a:gd name="connsiteX16" fmla="*/ 32602 w 136362"/>
                <a:gd name="connsiteY16" fmla="*/ 117738 h 168892"/>
                <a:gd name="connsiteX17" fmla="*/ 32472 w 136362"/>
                <a:gd name="connsiteY17" fmla="*/ 116219 h 168892"/>
                <a:gd name="connsiteX18" fmla="*/ 42102 w 136362"/>
                <a:gd name="connsiteY18" fmla="*/ 111164 h 168892"/>
                <a:gd name="connsiteX19" fmla="*/ 27009 w 136362"/>
                <a:gd name="connsiteY19" fmla="*/ 109645 h 168892"/>
                <a:gd name="connsiteX20" fmla="*/ 27046 w 136362"/>
                <a:gd name="connsiteY20" fmla="*/ 107164 h 168892"/>
                <a:gd name="connsiteX21" fmla="*/ 51991 w 136362"/>
                <a:gd name="connsiteY21" fmla="*/ 104015 h 168892"/>
                <a:gd name="connsiteX22" fmla="*/ 51935 w 136362"/>
                <a:gd name="connsiteY22" fmla="*/ 102330 h 168892"/>
                <a:gd name="connsiteX23" fmla="*/ 25602 w 136362"/>
                <a:gd name="connsiteY23" fmla="*/ 98552 h 168892"/>
                <a:gd name="connsiteX24" fmla="*/ 25676 w 136362"/>
                <a:gd name="connsiteY24" fmla="*/ 95960 h 168892"/>
                <a:gd name="connsiteX25" fmla="*/ 48750 w 136362"/>
                <a:gd name="connsiteY25" fmla="*/ 93812 h 168892"/>
                <a:gd name="connsiteX26" fmla="*/ 48806 w 136362"/>
                <a:gd name="connsiteY26" fmla="*/ 92793 h 168892"/>
                <a:gd name="connsiteX27" fmla="*/ 26324 w 136362"/>
                <a:gd name="connsiteY27" fmla="*/ 87626 h 168892"/>
                <a:gd name="connsiteX28" fmla="*/ 26453 w 136362"/>
                <a:gd name="connsiteY28" fmla="*/ 86312 h 168892"/>
                <a:gd name="connsiteX29" fmla="*/ 49324 w 136362"/>
                <a:gd name="connsiteY29" fmla="*/ 85256 h 168892"/>
                <a:gd name="connsiteX30" fmla="*/ 49472 w 136362"/>
                <a:gd name="connsiteY30" fmla="*/ 82960 h 168892"/>
                <a:gd name="connsiteX31" fmla="*/ 23972 w 136362"/>
                <a:gd name="connsiteY31" fmla="*/ 77293 h 168892"/>
                <a:gd name="connsiteX32" fmla="*/ 35065 w 136362"/>
                <a:gd name="connsiteY32" fmla="*/ 74385 h 168892"/>
                <a:gd name="connsiteX33" fmla="*/ 24898 w 136362"/>
                <a:gd name="connsiteY33" fmla="*/ 70682 h 168892"/>
                <a:gd name="connsiteX34" fmla="*/ 25028 w 136362"/>
                <a:gd name="connsiteY34" fmla="*/ 69108 h 168892"/>
                <a:gd name="connsiteX35" fmla="*/ 41620 w 136362"/>
                <a:gd name="connsiteY35" fmla="*/ 68034 h 168892"/>
                <a:gd name="connsiteX36" fmla="*/ 25268 w 136362"/>
                <a:gd name="connsiteY36" fmla="*/ 61163 h 168892"/>
                <a:gd name="connsiteX37" fmla="*/ 25694 w 136362"/>
                <a:gd name="connsiteY37" fmla="*/ 58515 h 168892"/>
                <a:gd name="connsiteX38" fmla="*/ 54398 w 136362"/>
                <a:gd name="connsiteY38" fmla="*/ 62163 h 168892"/>
                <a:gd name="connsiteX39" fmla="*/ 54620 w 136362"/>
                <a:gd name="connsiteY39" fmla="*/ 60756 h 168892"/>
                <a:gd name="connsiteX40" fmla="*/ 29602 w 136362"/>
                <a:gd name="connsiteY40" fmla="*/ 49385 h 168892"/>
                <a:gd name="connsiteX41" fmla="*/ 30083 w 136362"/>
                <a:gd name="connsiteY41" fmla="*/ 47404 h 168892"/>
                <a:gd name="connsiteX42" fmla="*/ 57769 w 136362"/>
                <a:gd name="connsiteY42" fmla="*/ 52663 h 168892"/>
                <a:gd name="connsiteX43" fmla="*/ 57917 w 136362"/>
                <a:gd name="connsiteY43" fmla="*/ 51496 h 168892"/>
                <a:gd name="connsiteX44" fmla="*/ 40139 w 136362"/>
                <a:gd name="connsiteY44" fmla="*/ 41404 h 168892"/>
                <a:gd name="connsiteX45" fmla="*/ 41046 w 136362"/>
                <a:gd name="connsiteY45" fmla="*/ 39496 h 168892"/>
                <a:gd name="connsiteX46" fmla="*/ 62324 w 136362"/>
                <a:gd name="connsiteY46" fmla="*/ 46904 h 168892"/>
                <a:gd name="connsiteX47" fmla="*/ 63102 w 136362"/>
                <a:gd name="connsiteY47" fmla="*/ 45737 h 168892"/>
                <a:gd name="connsiteX48" fmla="*/ 43157 w 136362"/>
                <a:gd name="connsiteY48" fmla="*/ 32811 h 168892"/>
                <a:gd name="connsiteX49" fmla="*/ 44176 w 136362"/>
                <a:gd name="connsiteY49" fmla="*/ 30977 h 168892"/>
                <a:gd name="connsiteX50" fmla="*/ 69065 w 136362"/>
                <a:gd name="connsiteY50" fmla="*/ 40089 h 168892"/>
                <a:gd name="connsiteX51" fmla="*/ 69621 w 136362"/>
                <a:gd name="connsiteY51" fmla="*/ 38570 h 168892"/>
                <a:gd name="connsiteX52" fmla="*/ 51287 w 136362"/>
                <a:gd name="connsiteY52" fmla="*/ 24607 h 168892"/>
                <a:gd name="connsiteX53" fmla="*/ 52491 w 136362"/>
                <a:gd name="connsiteY53" fmla="*/ 22774 h 168892"/>
                <a:gd name="connsiteX54" fmla="*/ 76380 w 136362"/>
                <a:gd name="connsiteY54" fmla="*/ 32977 h 168892"/>
                <a:gd name="connsiteX55" fmla="*/ 65769 w 136362"/>
                <a:gd name="connsiteY55" fmla="*/ 21107 h 168892"/>
                <a:gd name="connsiteX56" fmla="*/ 66991 w 136362"/>
                <a:gd name="connsiteY56" fmla="*/ 19699 h 168892"/>
                <a:gd name="connsiteX57" fmla="*/ 89695 w 136362"/>
                <a:gd name="connsiteY57" fmla="*/ 35848 h 168892"/>
                <a:gd name="connsiteX58" fmla="*/ 81176 w 136362"/>
                <a:gd name="connsiteY58" fmla="*/ 19588 h 168892"/>
                <a:gd name="connsiteX59" fmla="*/ 82547 w 136362"/>
                <a:gd name="connsiteY59" fmla="*/ 18292 h 168892"/>
                <a:gd name="connsiteX60" fmla="*/ 101343 w 136362"/>
                <a:gd name="connsiteY60" fmla="*/ 36107 h 168892"/>
                <a:gd name="connsiteX61" fmla="*/ 102584 w 136362"/>
                <a:gd name="connsiteY61" fmla="*/ 35163 h 168892"/>
                <a:gd name="connsiteX62" fmla="*/ 94195 w 136362"/>
                <a:gd name="connsiteY62" fmla="*/ 21607 h 168892"/>
                <a:gd name="connsiteX63" fmla="*/ 95788 w 136362"/>
                <a:gd name="connsiteY63" fmla="*/ 20274 h 168892"/>
                <a:gd name="connsiteX64" fmla="*/ 116362 w 136362"/>
                <a:gd name="connsiteY64" fmla="*/ 41829 h 168892"/>
                <a:gd name="connsiteX65" fmla="*/ 112066 w 136362"/>
                <a:gd name="connsiteY65" fmla="*/ 27088 h 168892"/>
                <a:gd name="connsiteX66" fmla="*/ 113955 w 136362"/>
                <a:gd name="connsiteY66" fmla="*/ 26477 h 168892"/>
                <a:gd name="connsiteX67" fmla="*/ 123640 w 136362"/>
                <a:gd name="connsiteY67" fmla="*/ 44978 h 168892"/>
                <a:gd name="connsiteX68" fmla="*/ 124936 w 136362"/>
                <a:gd name="connsiteY68" fmla="*/ 44385 h 168892"/>
                <a:gd name="connsiteX69" fmla="*/ 120140 w 136362"/>
                <a:gd name="connsiteY69" fmla="*/ 32848 h 168892"/>
                <a:gd name="connsiteX70" fmla="*/ 122029 w 136362"/>
                <a:gd name="connsiteY70" fmla="*/ 31589 h 168892"/>
                <a:gd name="connsiteX71" fmla="*/ 136362 w 136362"/>
                <a:gd name="connsiteY71" fmla="*/ 48274 h 168892"/>
                <a:gd name="connsiteX72" fmla="*/ 130233 w 136362"/>
                <a:gd name="connsiteY72" fmla="*/ 33403 h 168892"/>
                <a:gd name="connsiteX73" fmla="*/ 63528 w 136362"/>
                <a:gd name="connsiteY73" fmla="*/ 51 h 168892"/>
                <a:gd name="connsiteX74" fmla="*/ 24102 w 136362"/>
                <a:gd name="connsiteY74" fmla="*/ 25588 h 168892"/>
                <a:gd name="connsiteX75" fmla="*/ 9435 w 136362"/>
                <a:gd name="connsiteY75" fmla="*/ 47848 h 168892"/>
                <a:gd name="connsiteX76" fmla="*/ 5009 w 136362"/>
                <a:gd name="connsiteY76" fmla="*/ 84848 h 1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6362" h="168892">
                  <a:moveTo>
                    <a:pt x="5009" y="84848"/>
                  </a:moveTo>
                  <a:cubicBezTo>
                    <a:pt x="10120" y="92793"/>
                    <a:pt x="10490" y="100052"/>
                    <a:pt x="8250" y="108552"/>
                  </a:cubicBezTo>
                  <a:cubicBezTo>
                    <a:pt x="4583" y="122479"/>
                    <a:pt x="5546" y="136016"/>
                    <a:pt x="17194" y="145831"/>
                  </a:cubicBezTo>
                  <a:cubicBezTo>
                    <a:pt x="26898" y="153998"/>
                    <a:pt x="37213" y="162164"/>
                    <a:pt x="48583" y="167479"/>
                  </a:cubicBezTo>
                  <a:cubicBezTo>
                    <a:pt x="63565" y="174479"/>
                    <a:pt x="88177" y="154090"/>
                    <a:pt x="86306" y="136905"/>
                  </a:cubicBezTo>
                  <a:cubicBezTo>
                    <a:pt x="76565" y="139516"/>
                    <a:pt x="66898" y="142127"/>
                    <a:pt x="57232" y="144720"/>
                  </a:cubicBezTo>
                  <a:cubicBezTo>
                    <a:pt x="57028" y="144035"/>
                    <a:pt x="56824" y="143349"/>
                    <a:pt x="56602" y="142664"/>
                  </a:cubicBezTo>
                  <a:cubicBezTo>
                    <a:pt x="62602" y="140016"/>
                    <a:pt x="68584" y="137368"/>
                    <a:pt x="74584" y="134720"/>
                  </a:cubicBezTo>
                  <a:cubicBezTo>
                    <a:pt x="74491" y="134238"/>
                    <a:pt x="74380" y="133757"/>
                    <a:pt x="74287" y="133257"/>
                  </a:cubicBezTo>
                  <a:cubicBezTo>
                    <a:pt x="64695" y="134405"/>
                    <a:pt x="55102" y="135571"/>
                    <a:pt x="45509" y="136720"/>
                  </a:cubicBezTo>
                  <a:cubicBezTo>
                    <a:pt x="45287" y="136034"/>
                    <a:pt x="45083" y="135349"/>
                    <a:pt x="44861" y="134664"/>
                  </a:cubicBezTo>
                  <a:cubicBezTo>
                    <a:pt x="53269" y="131590"/>
                    <a:pt x="61658" y="128516"/>
                    <a:pt x="70065" y="125442"/>
                  </a:cubicBezTo>
                  <a:cubicBezTo>
                    <a:pt x="70084" y="125053"/>
                    <a:pt x="70102" y="124645"/>
                    <a:pt x="70121" y="124256"/>
                  </a:cubicBezTo>
                  <a:cubicBezTo>
                    <a:pt x="62935" y="124108"/>
                    <a:pt x="55750" y="123960"/>
                    <a:pt x="48565" y="123812"/>
                  </a:cubicBezTo>
                  <a:cubicBezTo>
                    <a:pt x="48565" y="123442"/>
                    <a:pt x="48546" y="123090"/>
                    <a:pt x="48546" y="122719"/>
                  </a:cubicBezTo>
                  <a:cubicBezTo>
                    <a:pt x="52472" y="121405"/>
                    <a:pt x="56417" y="120108"/>
                    <a:pt x="62695" y="118016"/>
                  </a:cubicBezTo>
                  <a:cubicBezTo>
                    <a:pt x="50898" y="117905"/>
                    <a:pt x="41750" y="117812"/>
                    <a:pt x="32602" y="117738"/>
                  </a:cubicBezTo>
                  <a:cubicBezTo>
                    <a:pt x="32565" y="117238"/>
                    <a:pt x="32509" y="116719"/>
                    <a:pt x="32472" y="116219"/>
                  </a:cubicBezTo>
                  <a:cubicBezTo>
                    <a:pt x="35491" y="114627"/>
                    <a:pt x="38509" y="113053"/>
                    <a:pt x="42102" y="111164"/>
                  </a:cubicBezTo>
                  <a:cubicBezTo>
                    <a:pt x="36435" y="110590"/>
                    <a:pt x="31731" y="110127"/>
                    <a:pt x="27009" y="109645"/>
                  </a:cubicBezTo>
                  <a:cubicBezTo>
                    <a:pt x="27028" y="108812"/>
                    <a:pt x="27028" y="107997"/>
                    <a:pt x="27046" y="107164"/>
                  </a:cubicBezTo>
                  <a:cubicBezTo>
                    <a:pt x="35361" y="106108"/>
                    <a:pt x="43676" y="105053"/>
                    <a:pt x="51991" y="104015"/>
                  </a:cubicBezTo>
                  <a:cubicBezTo>
                    <a:pt x="51972" y="103460"/>
                    <a:pt x="51954" y="102904"/>
                    <a:pt x="51935" y="102330"/>
                  </a:cubicBezTo>
                  <a:cubicBezTo>
                    <a:pt x="43157" y="101071"/>
                    <a:pt x="34379" y="99812"/>
                    <a:pt x="25602" y="98552"/>
                  </a:cubicBezTo>
                  <a:cubicBezTo>
                    <a:pt x="25620" y="97682"/>
                    <a:pt x="25639" y="96830"/>
                    <a:pt x="25676" y="95960"/>
                  </a:cubicBezTo>
                  <a:cubicBezTo>
                    <a:pt x="33361" y="95238"/>
                    <a:pt x="41065" y="94534"/>
                    <a:pt x="48750" y="93812"/>
                  </a:cubicBezTo>
                  <a:cubicBezTo>
                    <a:pt x="48769" y="93478"/>
                    <a:pt x="48787" y="93145"/>
                    <a:pt x="48806" y="92793"/>
                  </a:cubicBezTo>
                  <a:cubicBezTo>
                    <a:pt x="41305" y="91071"/>
                    <a:pt x="33824" y="89349"/>
                    <a:pt x="26324" y="87626"/>
                  </a:cubicBezTo>
                  <a:cubicBezTo>
                    <a:pt x="26361" y="87182"/>
                    <a:pt x="26416" y="86756"/>
                    <a:pt x="26453" y="86312"/>
                  </a:cubicBezTo>
                  <a:cubicBezTo>
                    <a:pt x="34083" y="85960"/>
                    <a:pt x="41694" y="85608"/>
                    <a:pt x="49324" y="85256"/>
                  </a:cubicBezTo>
                  <a:cubicBezTo>
                    <a:pt x="49380" y="84497"/>
                    <a:pt x="49417" y="83719"/>
                    <a:pt x="49472" y="82960"/>
                  </a:cubicBezTo>
                  <a:cubicBezTo>
                    <a:pt x="41694" y="81237"/>
                    <a:pt x="33935" y="79497"/>
                    <a:pt x="23972" y="77293"/>
                  </a:cubicBezTo>
                  <a:cubicBezTo>
                    <a:pt x="28750" y="76034"/>
                    <a:pt x="31194" y="75404"/>
                    <a:pt x="35065" y="74385"/>
                  </a:cubicBezTo>
                  <a:cubicBezTo>
                    <a:pt x="30639" y="72774"/>
                    <a:pt x="27768" y="71719"/>
                    <a:pt x="24898" y="70682"/>
                  </a:cubicBezTo>
                  <a:cubicBezTo>
                    <a:pt x="24935" y="70163"/>
                    <a:pt x="24990" y="69626"/>
                    <a:pt x="25028" y="69108"/>
                  </a:cubicBezTo>
                  <a:cubicBezTo>
                    <a:pt x="29916" y="68793"/>
                    <a:pt x="34805" y="68478"/>
                    <a:pt x="41620" y="68034"/>
                  </a:cubicBezTo>
                  <a:cubicBezTo>
                    <a:pt x="34935" y="65219"/>
                    <a:pt x="30102" y="63182"/>
                    <a:pt x="25268" y="61163"/>
                  </a:cubicBezTo>
                  <a:cubicBezTo>
                    <a:pt x="25416" y="60274"/>
                    <a:pt x="25565" y="59404"/>
                    <a:pt x="25694" y="58515"/>
                  </a:cubicBezTo>
                  <a:cubicBezTo>
                    <a:pt x="35268" y="59737"/>
                    <a:pt x="44824" y="60941"/>
                    <a:pt x="54398" y="62163"/>
                  </a:cubicBezTo>
                  <a:cubicBezTo>
                    <a:pt x="54472" y="61700"/>
                    <a:pt x="54546" y="61237"/>
                    <a:pt x="54620" y="60756"/>
                  </a:cubicBezTo>
                  <a:cubicBezTo>
                    <a:pt x="46287" y="56959"/>
                    <a:pt x="37935" y="53181"/>
                    <a:pt x="29602" y="49385"/>
                  </a:cubicBezTo>
                  <a:cubicBezTo>
                    <a:pt x="29768" y="48718"/>
                    <a:pt x="29916" y="48052"/>
                    <a:pt x="30083" y="47404"/>
                  </a:cubicBezTo>
                  <a:cubicBezTo>
                    <a:pt x="39305" y="49163"/>
                    <a:pt x="48546" y="50904"/>
                    <a:pt x="57769" y="52663"/>
                  </a:cubicBezTo>
                  <a:cubicBezTo>
                    <a:pt x="57824" y="52274"/>
                    <a:pt x="57880" y="51885"/>
                    <a:pt x="57917" y="51496"/>
                  </a:cubicBezTo>
                  <a:cubicBezTo>
                    <a:pt x="51991" y="48126"/>
                    <a:pt x="46065" y="44755"/>
                    <a:pt x="40139" y="41404"/>
                  </a:cubicBezTo>
                  <a:cubicBezTo>
                    <a:pt x="40435" y="40774"/>
                    <a:pt x="40750" y="40126"/>
                    <a:pt x="41046" y="39496"/>
                  </a:cubicBezTo>
                  <a:cubicBezTo>
                    <a:pt x="48139" y="41959"/>
                    <a:pt x="55232" y="44422"/>
                    <a:pt x="62324" y="46904"/>
                  </a:cubicBezTo>
                  <a:cubicBezTo>
                    <a:pt x="62584" y="46515"/>
                    <a:pt x="62843" y="46126"/>
                    <a:pt x="63102" y="45737"/>
                  </a:cubicBezTo>
                  <a:cubicBezTo>
                    <a:pt x="56454" y="41422"/>
                    <a:pt x="49806" y="37126"/>
                    <a:pt x="43157" y="32811"/>
                  </a:cubicBezTo>
                  <a:cubicBezTo>
                    <a:pt x="43491" y="32200"/>
                    <a:pt x="43824" y="31589"/>
                    <a:pt x="44176" y="30977"/>
                  </a:cubicBezTo>
                  <a:cubicBezTo>
                    <a:pt x="52472" y="34014"/>
                    <a:pt x="60769" y="37052"/>
                    <a:pt x="69065" y="40089"/>
                  </a:cubicBezTo>
                  <a:cubicBezTo>
                    <a:pt x="69250" y="39589"/>
                    <a:pt x="69435" y="39070"/>
                    <a:pt x="69621" y="38570"/>
                  </a:cubicBezTo>
                  <a:cubicBezTo>
                    <a:pt x="63510" y="33922"/>
                    <a:pt x="57398" y="29274"/>
                    <a:pt x="51287" y="24607"/>
                  </a:cubicBezTo>
                  <a:cubicBezTo>
                    <a:pt x="51695" y="23996"/>
                    <a:pt x="52083" y="23385"/>
                    <a:pt x="52491" y="22774"/>
                  </a:cubicBezTo>
                  <a:cubicBezTo>
                    <a:pt x="59787" y="25885"/>
                    <a:pt x="67084" y="28996"/>
                    <a:pt x="76380" y="32977"/>
                  </a:cubicBezTo>
                  <a:cubicBezTo>
                    <a:pt x="71824" y="27866"/>
                    <a:pt x="68806" y="24496"/>
                    <a:pt x="65769" y="21107"/>
                  </a:cubicBezTo>
                  <a:cubicBezTo>
                    <a:pt x="66176" y="20644"/>
                    <a:pt x="66584" y="20162"/>
                    <a:pt x="66991" y="19699"/>
                  </a:cubicBezTo>
                  <a:cubicBezTo>
                    <a:pt x="73713" y="24477"/>
                    <a:pt x="80436" y="29255"/>
                    <a:pt x="89695" y="35848"/>
                  </a:cubicBezTo>
                  <a:cubicBezTo>
                    <a:pt x="86010" y="28811"/>
                    <a:pt x="83584" y="24200"/>
                    <a:pt x="81176" y="19588"/>
                  </a:cubicBezTo>
                  <a:cubicBezTo>
                    <a:pt x="81639" y="19162"/>
                    <a:pt x="82084" y="18718"/>
                    <a:pt x="82547" y="18292"/>
                  </a:cubicBezTo>
                  <a:cubicBezTo>
                    <a:pt x="88806" y="24237"/>
                    <a:pt x="95084" y="30163"/>
                    <a:pt x="101343" y="36107"/>
                  </a:cubicBezTo>
                  <a:cubicBezTo>
                    <a:pt x="101751" y="35792"/>
                    <a:pt x="102177" y="35478"/>
                    <a:pt x="102584" y="35163"/>
                  </a:cubicBezTo>
                  <a:cubicBezTo>
                    <a:pt x="99788" y="30644"/>
                    <a:pt x="96991" y="26126"/>
                    <a:pt x="94195" y="21607"/>
                  </a:cubicBezTo>
                  <a:cubicBezTo>
                    <a:pt x="94732" y="21163"/>
                    <a:pt x="95251" y="20718"/>
                    <a:pt x="95788" y="20274"/>
                  </a:cubicBezTo>
                  <a:cubicBezTo>
                    <a:pt x="102010" y="26792"/>
                    <a:pt x="108251" y="33329"/>
                    <a:pt x="116362" y="41829"/>
                  </a:cubicBezTo>
                  <a:cubicBezTo>
                    <a:pt x="114381" y="35033"/>
                    <a:pt x="113232" y="31070"/>
                    <a:pt x="112066" y="27088"/>
                  </a:cubicBezTo>
                  <a:cubicBezTo>
                    <a:pt x="112695" y="26885"/>
                    <a:pt x="113325" y="26681"/>
                    <a:pt x="113955" y="26477"/>
                  </a:cubicBezTo>
                  <a:cubicBezTo>
                    <a:pt x="117177" y="32644"/>
                    <a:pt x="120418" y="38811"/>
                    <a:pt x="123640" y="44978"/>
                  </a:cubicBezTo>
                  <a:cubicBezTo>
                    <a:pt x="124066" y="44774"/>
                    <a:pt x="124492" y="44589"/>
                    <a:pt x="124936" y="44385"/>
                  </a:cubicBezTo>
                  <a:cubicBezTo>
                    <a:pt x="123344" y="40533"/>
                    <a:pt x="121733" y="36700"/>
                    <a:pt x="120140" y="32848"/>
                  </a:cubicBezTo>
                  <a:cubicBezTo>
                    <a:pt x="120769" y="32422"/>
                    <a:pt x="121399" y="32015"/>
                    <a:pt x="122029" y="31589"/>
                  </a:cubicBezTo>
                  <a:cubicBezTo>
                    <a:pt x="126807" y="37144"/>
                    <a:pt x="131584" y="42718"/>
                    <a:pt x="136362" y="48274"/>
                  </a:cubicBezTo>
                  <a:cubicBezTo>
                    <a:pt x="135251" y="42663"/>
                    <a:pt x="133436" y="37496"/>
                    <a:pt x="130233" y="33403"/>
                  </a:cubicBezTo>
                  <a:cubicBezTo>
                    <a:pt x="113362" y="11774"/>
                    <a:pt x="91028" y="1292"/>
                    <a:pt x="63528" y="51"/>
                  </a:cubicBezTo>
                  <a:cubicBezTo>
                    <a:pt x="43306" y="-856"/>
                    <a:pt x="32694" y="10422"/>
                    <a:pt x="24102" y="25588"/>
                  </a:cubicBezTo>
                  <a:cubicBezTo>
                    <a:pt x="19731" y="33311"/>
                    <a:pt x="15157" y="41126"/>
                    <a:pt x="9435" y="47848"/>
                  </a:cubicBezTo>
                  <a:cubicBezTo>
                    <a:pt x="-751" y="59904"/>
                    <a:pt x="-3399" y="71811"/>
                    <a:pt x="5009" y="8484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DA6B6618-2E6C-2BD2-8B19-3251926E8A44}"/>
                </a:ext>
              </a:extLst>
            </p:cNvPr>
            <p:cNvSpPr/>
            <p:nvPr/>
          </p:nvSpPr>
          <p:spPr>
            <a:xfrm>
              <a:off x="1635100" y="5088677"/>
              <a:ext cx="190187" cy="125570"/>
            </a:xfrm>
            <a:custGeom>
              <a:avLst/>
              <a:gdLst>
                <a:gd name="connsiteX0" fmla="*/ 185521 w 190187"/>
                <a:gd name="connsiteY0" fmla="*/ 100290 h 125570"/>
                <a:gd name="connsiteX1" fmla="*/ 186465 w 190187"/>
                <a:gd name="connsiteY1" fmla="*/ 85512 h 125570"/>
                <a:gd name="connsiteX2" fmla="*/ 167317 w 190187"/>
                <a:gd name="connsiteY2" fmla="*/ 73290 h 125570"/>
                <a:gd name="connsiteX3" fmla="*/ 145928 w 190187"/>
                <a:gd name="connsiteY3" fmla="*/ 52882 h 125570"/>
                <a:gd name="connsiteX4" fmla="*/ 123779 w 190187"/>
                <a:gd name="connsiteY4" fmla="*/ 38549 h 125570"/>
                <a:gd name="connsiteX5" fmla="*/ 102650 w 190187"/>
                <a:gd name="connsiteY5" fmla="*/ 29937 h 125570"/>
                <a:gd name="connsiteX6" fmla="*/ 82797 w 190187"/>
                <a:gd name="connsiteY6" fmla="*/ 23734 h 125570"/>
                <a:gd name="connsiteX7" fmla="*/ 61816 w 190187"/>
                <a:gd name="connsiteY7" fmla="*/ 20937 h 125570"/>
                <a:gd name="connsiteX8" fmla="*/ 46890 w 190187"/>
                <a:gd name="connsiteY8" fmla="*/ 6326 h 125570"/>
                <a:gd name="connsiteX9" fmla="*/ 22389 w 190187"/>
                <a:gd name="connsiteY9" fmla="*/ 4807 h 125570"/>
                <a:gd name="connsiteX10" fmla="*/ 0 w 190187"/>
                <a:gd name="connsiteY10" fmla="*/ 26011 h 125570"/>
                <a:gd name="connsiteX11" fmla="*/ 28649 w 190187"/>
                <a:gd name="connsiteY11" fmla="*/ 22956 h 125570"/>
                <a:gd name="connsiteX12" fmla="*/ 29019 w 190187"/>
                <a:gd name="connsiteY12" fmla="*/ 24197 h 125570"/>
                <a:gd name="connsiteX13" fmla="*/ 19111 w 190187"/>
                <a:gd name="connsiteY13" fmla="*/ 29382 h 125570"/>
                <a:gd name="connsiteX14" fmla="*/ 47241 w 190187"/>
                <a:gd name="connsiteY14" fmla="*/ 23271 h 125570"/>
                <a:gd name="connsiteX15" fmla="*/ 47815 w 190187"/>
                <a:gd name="connsiteY15" fmla="*/ 25215 h 125570"/>
                <a:gd name="connsiteX16" fmla="*/ 43186 w 190187"/>
                <a:gd name="connsiteY16" fmla="*/ 30030 h 125570"/>
                <a:gd name="connsiteX17" fmla="*/ 60927 w 190187"/>
                <a:gd name="connsiteY17" fmla="*/ 29863 h 125570"/>
                <a:gd name="connsiteX18" fmla="*/ 51593 w 190187"/>
                <a:gd name="connsiteY18" fmla="*/ 35956 h 125570"/>
                <a:gd name="connsiteX19" fmla="*/ 76723 w 190187"/>
                <a:gd name="connsiteY19" fmla="*/ 38123 h 125570"/>
                <a:gd name="connsiteX20" fmla="*/ 76816 w 190187"/>
                <a:gd name="connsiteY20" fmla="*/ 39623 h 125570"/>
                <a:gd name="connsiteX21" fmla="*/ 68371 w 190187"/>
                <a:gd name="connsiteY21" fmla="*/ 42530 h 125570"/>
                <a:gd name="connsiteX22" fmla="*/ 68538 w 190187"/>
                <a:gd name="connsiteY22" fmla="*/ 43512 h 125570"/>
                <a:gd name="connsiteX23" fmla="*/ 87446 w 190187"/>
                <a:gd name="connsiteY23" fmla="*/ 41882 h 125570"/>
                <a:gd name="connsiteX24" fmla="*/ 87668 w 190187"/>
                <a:gd name="connsiteY24" fmla="*/ 43382 h 125570"/>
                <a:gd name="connsiteX25" fmla="*/ 73723 w 190187"/>
                <a:gd name="connsiteY25" fmla="*/ 49123 h 125570"/>
                <a:gd name="connsiteX26" fmla="*/ 74149 w 190187"/>
                <a:gd name="connsiteY26" fmla="*/ 50308 h 125570"/>
                <a:gd name="connsiteX27" fmla="*/ 95298 w 190187"/>
                <a:gd name="connsiteY27" fmla="*/ 50308 h 125570"/>
                <a:gd name="connsiteX28" fmla="*/ 95686 w 190187"/>
                <a:gd name="connsiteY28" fmla="*/ 52845 h 125570"/>
                <a:gd name="connsiteX29" fmla="*/ 89464 w 190187"/>
                <a:gd name="connsiteY29" fmla="*/ 56104 h 125570"/>
                <a:gd name="connsiteX30" fmla="*/ 113335 w 190187"/>
                <a:gd name="connsiteY30" fmla="*/ 55808 h 125570"/>
                <a:gd name="connsiteX31" fmla="*/ 113557 w 190187"/>
                <a:gd name="connsiteY31" fmla="*/ 57567 h 125570"/>
                <a:gd name="connsiteX32" fmla="*/ 98501 w 190187"/>
                <a:gd name="connsiteY32" fmla="*/ 61493 h 125570"/>
                <a:gd name="connsiteX33" fmla="*/ 98687 w 190187"/>
                <a:gd name="connsiteY33" fmla="*/ 62734 h 125570"/>
                <a:gd name="connsiteX34" fmla="*/ 123279 w 190187"/>
                <a:gd name="connsiteY34" fmla="*/ 63105 h 125570"/>
                <a:gd name="connsiteX35" fmla="*/ 123539 w 190187"/>
                <a:gd name="connsiteY35" fmla="*/ 64956 h 125570"/>
                <a:gd name="connsiteX36" fmla="*/ 114927 w 190187"/>
                <a:gd name="connsiteY36" fmla="*/ 68771 h 125570"/>
                <a:gd name="connsiteX37" fmla="*/ 132391 w 190187"/>
                <a:gd name="connsiteY37" fmla="*/ 71531 h 125570"/>
                <a:gd name="connsiteX38" fmla="*/ 115890 w 190187"/>
                <a:gd name="connsiteY38" fmla="*/ 77253 h 125570"/>
                <a:gd name="connsiteX39" fmla="*/ 133483 w 190187"/>
                <a:gd name="connsiteY39" fmla="*/ 80753 h 125570"/>
                <a:gd name="connsiteX40" fmla="*/ 133280 w 190187"/>
                <a:gd name="connsiteY40" fmla="*/ 82420 h 125570"/>
                <a:gd name="connsiteX41" fmla="*/ 114927 w 190187"/>
                <a:gd name="connsiteY41" fmla="*/ 84901 h 125570"/>
                <a:gd name="connsiteX42" fmla="*/ 134983 w 190187"/>
                <a:gd name="connsiteY42" fmla="*/ 90309 h 125570"/>
                <a:gd name="connsiteX43" fmla="*/ 134928 w 190187"/>
                <a:gd name="connsiteY43" fmla="*/ 91827 h 125570"/>
                <a:gd name="connsiteX44" fmla="*/ 114724 w 190187"/>
                <a:gd name="connsiteY44" fmla="*/ 93290 h 125570"/>
                <a:gd name="connsiteX45" fmla="*/ 113853 w 190187"/>
                <a:gd name="connsiteY45" fmla="*/ 96772 h 125570"/>
                <a:gd name="connsiteX46" fmla="*/ 130668 w 190187"/>
                <a:gd name="connsiteY46" fmla="*/ 99438 h 125570"/>
                <a:gd name="connsiteX47" fmla="*/ 130020 w 190187"/>
                <a:gd name="connsiteY47" fmla="*/ 101290 h 125570"/>
                <a:gd name="connsiteX48" fmla="*/ 120909 w 190187"/>
                <a:gd name="connsiteY48" fmla="*/ 101790 h 125570"/>
                <a:gd name="connsiteX49" fmla="*/ 129446 w 190187"/>
                <a:gd name="connsiteY49" fmla="*/ 107105 h 125570"/>
                <a:gd name="connsiteX50" fmla="*/ 114242 w 190187"/>
                <a:gd name="connsiteY50" fmla="*/ 106772 h 125570"/>
                <a:gd name="connsiteX51" fmla="*/ 122724 w 190187"/>
                <a:gd name="connsiteY51" fmla="*/ 111198 h 125570"/>
                <a:gd name="connsiteX52" fmla="*/ 122020 w 190187"/>
                <a:gd name="connsiteY52" fmla="*/ 112827 h 125570"/>
                <a:gd name="connsiteX53" fmla="*/ 90798 w 190187"/>
                <a:gd name="connsiteY53" fmla="*/ 109642 h 125570"/>
                <a:gd name="connsiteX54" fmla="*/ 105576 w 190187"/>
                <a:gd name="connsiteY54" fmla="*/ 115642 h 125570"/>
                <a:gd name="connsiteX55" fmla="*/ 105131 w 190187"/>
                <a:gd name="connsiteY55" fmla="*/ 117957 h 125570"/>
                <a:gd name="connsiteX56" fmla="*/ 79945 w 190187"/>
                <a:gd name="connsiteY56" fmla="*/ 113698 h 125570"/>
                <a:gd name="connsiteX57" fmla="*/ 83168 w 190187"/>
                <a:gd name="connsiteY57" fmla="*/ 119827 h 125570"/>
                <a:gd name="connsiteX58" fmla="*/ 51741 w 190187"/>
                <a:gd name="connsiteY58" fmla="*/ 108012 h 125570"/>
                <a:gd name="connsiteX59" fmla="*/ 54556 w 190187"/>
                <a:gd name="connsiteY59" fmla="*/ 112161 h 125570"/>
                <a:gd name="connsiteX60" fmla="*/ 113113 w 190187"/>
                <a:gd name="connsiteY60" fmla="*/ 125476 h 125570"/>
                <a:gd name="connsiteX61" fmla="*/ 185521 w 190187"/>
                <a:gd name="connsiteY61" fmla="*/ 100290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0187" h="125570">
                  <a:moveTo>
                    <a:pt x="185521" y="100290"/>
                  </a:moveTo>
                  <a:cubicBezTo>
                    <a:pt x="192021" y="97938"/>
                    <a:pt x="191151" y="89809"/>
                    <a:pt x="186465" y="85512"/>
                  </a:cubicBezTo>
                  <a:cubicBezTo>
                    <a:pt x="180928" y="80438"/>
                    <a:pt x="174336" y="75456"/>
                    <a:pt x="167317" y="73290"/>
                  </a:cubicBezTo>
                  <a:cubicBezTo>
                    <a:pt x="156243" y="69882"/>
                    <a:pt x="150039" y="62993"/>
                    <a:pt x="145928" y="52882"/>
                  </a:cubicBezTo>
                  <a:cubicBezTo>
                    <a:pt x="141391" y="41678"/>
                    <a:pt x="135391" y="37456"/>
                    <a:pt x="123779" y="38549"/>
                  </a:cubicBezTo>
                  <a:cubicBezTo>
                    <a:pt x="114835" y="39400"/>
                    <a:pt x="108131" y="36678"/>
                    <a:pt x="102650" y="29937"/>
                  </a:cubicBezTo>
                  <a:cubicBezTo>
                    <a:pt x="97409" y="23493"/>
                    <a:pt x="90909" y="22734"/>
                    <a:pt x="82797" y="23734"/>
                  </a:cubicBezTo>
                  <a:cubicBezTo>
                    <a:pt x="75927" y="24585"/>
                    <a:pt x="67890" y="23919"/>
                    <a:pt x="61816" y="20937"/>
                  </a:cubicBezTo>
                  <a:cubicBezTo>
                    <a:pt x="55871" y="18030"/>
                    <a:pt x="51667" y="11456"/>
                    <a:pt x="46890" y="6326"/>
                  </a:cubicBezTo>
                  <a:cubicBezTo>
                    <a:pt x="39649" y="-1452"/>
                    <a:pt x="29889" y="-2174"/>
                    <a:pt x="22389" y="4807"/>
                  </a:cubicBezTo>
                  <a:cubicBezTo>
                    <a:pt x="15371" y="11363"/>
                    <a:pt x="8445" y="18011"/>
                    <a:pt x="0" y="26011"/>
                  </a:cubicBezTo>
                  <a:cubicBezTo>
                    <a:pt x="10185" y="24919"/>
                    <a:pt x="19408" y="23937"/>
                    <a:pt x="28649" y="22956"/>
                  </a:cubicBezTo>
                  <a:cubicBezTo>
                    <a:pt x="28778" y="23363"/>
                    <a:pt x="28889" y="23771"/>
                    <a:pt x="29019" y="24197"/>
                  </a:cubicBezTo>
                  <a:cubicBezTo>
                    <a:pt x="26519" y="25511"/>
                    <a:pt x="24019" y="26808"/>
                    <a:pt x="19111" y="29382"/>
                  </a:cubicBezTo>
                  <a:cubicBezTo>
                    <a:pt x="30334" y="26937"/>
                    <a:pt x="38778" y="25104"/>
                    <a:pt x="47241" y="23271"/>
                  </a:cubicBezTo>
                  <a:cubicBezTo>
                    <a:pt x="47427" y="23919"/>
                    <a:pt x="47612" y="24567"/>
                    <a:pt x="47815" y="25215"/>
                  </a:cubicBezTo>
                  <a:cubicBezTo>
                    <a:pt x="46464" y="26623"/>
                    <a:pt x="45112" y="28030"/>
                    <a:pt x="43186" y="30030"/>
                  </a:cubicBezTo>
                  <a:cubicBezTo>
                    <a:pt x="49260" y="29974"/>
                    <a:pt x="54353" y="29919"/>
                    <a:pt x="60927" y="29863"/>
                  </a:cubicBezTo>
                  <a:cubicBezTo>
                    <a:pt x="57427" y="32141"/>
                    <a:pt x="55167" y="33641"/>
                    <a:pt x="51593" y="35956"/>
                  </a:cubicBezTo>
                  <a:cubicBezTo>
                    <a:pt x="61112" y="36771"/>
                    <a:pt x="68927" y="37437"/>
                    <a:pt x="76723" y="38123"/>
                  </a:cubicBezTo>
                  <a:cubicBezTo>
                    <a:pt x="76760" y="38623"/>
                    <a:pt x="76779" y="39123"/>
                    <a:pt x="76816" y="39623"/>
                  </a:cubicBezTo>
                  <a:cubicBezTo>
                    <a:pt x="74001" y="40586"/>
                    <a:pt x="71186" y="41567"/>
                    <a:pt x="68371" y="42530"/>
                  </a:cubicBezTo>
                  <a:cubicBezTo>
                    <a:pt x="68427" y="42864"/>
                    <a:pt x="68482" y="43178"/>
                    <a:pt x="68538" y="43512"/>
                  </a:cubicBezTo>
                  <a:cubicBezTo>
                    <a:pt x="74834" y="42975"/>
                    <a:pt x="81131" y="42419"/>
                    <a:pt x="87446" y="41882"/>
                  </a:cubicBezTo>
                  <a:cubicBezTo>
                    <a:pt x="87520" y="42382"/>
                    <a:pt x="87594" y="42882"/>
                    <a:pt x="87668" y="43382"/>
                  </a:cubicBezTo>
                  <a:cubicBezTo>
                    <a:pt x="83020" y="45289"/>
                    <a:pt x="78371" y="47215"/>
                    <a:pt x="73723" y="49123"/>
                  </a:cubicBezTo>
                  <a:cubicBezTo>
                    <a:pt x="73871" y="49512"/>
                    <a:pt x="74001" y="49919"/>
                    <a:pt x="74149" y="50308"/>
                  </a:cubicBezTo>
                  <a:cubicBezTo>
                    <a:pt x="81205" y="50308"/>
                    <a:pt x="88260" y="50308"/>
                    <a:pt x="95298" y="50308"/>
                  </a:cubicBezTo>
                  <a:cubicBezTo>
                    <a:pt x="95427" y="51160"/>
                    <a:pt x="95557" y="51993"/>
                    <a:pt x="95686" y="52845"/>
                  </a:cubicBezTo>
                  <a:cubicBezTo>
                    <a:pt x="93538" y="53975"/>
                    <a:pt x="91372" y="55104"/>
                    <a:pt x="89464" y="56104"/>
                  </a:cubicBezTo>
                  <a:cubicBezTo>
                    <a:pt x="97483" y="56012"/>
                    <a:pt x="105409" y="55901"/>
                    <a:pt x="113335" y="55808"/>
                  </a:cubicBezTo>
                  <a:cubicBezTo>
                    <a:pt x="113409" y="56401"/>
                    <a:pt x="113483" y="56975"/>
                    <a:pt x="113557" y="57567"/>
                  </a:cubicBezTo>
                  <a:cubicBezTo>
                    <a:pt x="108538" y="58882"/>
                    <a:pt x="103520" y="60179"/>
                    <a:pt x="98501" y="61493"/>
                  </a:cubicBezTo>
                  <a:cubicBezTo>
                    <a:pt x="98557" y="61901"/>
                    <a:pt x="98631" y="62327"/>
                    <a:pt x="98687" y="62734"/>
                  </a:cubicBezTo>
                  <a:cubicBezTo>
                    <a:pt x="106890" y="62864"/>
                    <a:pt x="115076" y="62993"/>
                    <a:pt x="123279" y="63105"/>
                  </a:cubicBezTo>
                  <a:cubicBezTo>
                    <a:pt x="123372" y="63716"/>
                    <a:pt x="123446" y="64345"/>
                    <a:pt x="123539" y="64956"/>
                  </a:cubicBezTo>
                  <a:cubicBezTo>
                    <a:pt x="121150" y="66012"/>
                    <a:pt x="118742" y="67067"/>
                    <a:pt x="114927" y="68771"/>
                  </a:cubicBezTo>
                  <a:cubicBezTo>
                    <a:pt x="121076" y="69753"/>
                    <a:pt x="125724" y="70475"/>
                    <a:pt x="132391" y="71531"/>
                  </a:cubicBezTo>
                  <a:cubicBezTo>
                    <a:pt x="126150" y="73697"/>
                    <a:pt x="121816" y="75197"/>
                    <a:pt x="115890" y="77253"/>
                  </a:cubicBezTo>
                  <a:cubicBezTo>
                    <a:pt x="122909" y="78642"/>
                    <a:pt x="128187" y="79697"/>
                    <a:pt x="133483" y="80753"/>
                  </a:cubicBezTo>
                  <a:cubicBezTo>
                    <a:pt x="133409" y="81308"/>
                    <a:pt x="133354" y="81864"/>
                    <a:pt x="133280" y="82420"/>
                  </a:cubicBezTo>
                  <a:cubicBezTo>
                    <a:pt x="128057" y="83123"/>
                    <a:pt x="122835" y="83827"/>
                    <a:pt x="114927" y="84901"/>
                  </a:cubicBezTo>
                  <a:cubicBezTo>
                    <a:pt x="123409" y="87179"/>
                    <a:pt x="129187" y="88753"/>
                    <a:pt x="134983" y="90309"/>
                  </a:cubicBezTo>
                  <a:cubicBezTo>
                    <a:pt x="134965" y="90809"/>
                    <a:pt x="134946" y="91327"/>
                    <a:pt x="134928" y="91827"/>
                  </a:cubicBezTo>
                  <a:cubicBezTo>
                    <a:pt x="128187" y="92309"/>
                    <a:pt x="121465" y="92790"/>
                    <a:pt x="114724" y="93290"/>
                  </a:cubicBezTo>
                  <a:cubicBezTo>
                    <a:pt x="114427" y="94457"/>
                    <a:pt x="114150" y="95623"/>
                    <a:pt x="113853" y="96772"/>
                  </a:cubicBezTo>
                  <a:cubicBezTo>
                    <a:pt x="119465" y="97660"/>
                    <a:pt x="125076" y="98549"/>
                    <a:pt x="130668" y="99438"/>
                  </a:cubicBezTo>
                  <a:cubicBezTo>
                    <a:pt x="130446" y="100049"/>
                    <a:pt x="130243" y="100679"/>
                    <a:pt x="130020" y="101290"/>
                  </a:cubicBezTo>
                  <a:cubicBezTo>
                    <a:pt x="127335" y="101438"/>
                    <a:pt x="124650" y="101586"/>
                    <a:pt x="120909" y="101790"/>
                  </a:cubicBezTo>
                  <a:cubicBezTo>
                    <a:pt x="123779" y="103568"/>
                    <a:pt x="125428" y="104605"/>
                    <a:pt x="129446" y="107105"/>
                  </a:cubicBezTo>
                  <a:cubicBezTo>
                    <a:pt x="123335" y="106975"/>
                    <a:pt x="120039" y="106901"/>
                    <a:pt x="114242" y="106772"/>
                  </a:cubicBezTo>
                  <a:cubicBezTo>
                    <a:pt x="118539" y="109012"/>
                    <a:pt x="120631" y="110105"/>
                    <a:pt x="122724" y="111198"/>
                  </a:cubicBezTo>
                  <a:cubicBezTo>
                    <a:pt x="122483" y="111735"/>
                    <a:pt x="122242" y="112272"/>
                    <a:pt x="122020" y="112827"/>
                  </a:cubicBezTo>
                  <a:cubicBezTo>
                    <a:pt x="112335" y="111846"/>
                    <a:pt x="102668" y="110846"/>
                    <a:pt x="90798" y="109642"/>
                  </a:cubicBezTo>
                  <a:cubicBezTo>
                    <a:pt x="97020" y="112179"/>
                    <a:pt x="101298" y="113901"/>
                    <a:pt x="105576" y="115642"/>
                  </a:cubicBezTo>
                  <a:cubicBezTo>
                    <a:pt x="105427" y="116420"/>
                    <a:pt x="105279" y="117198"/>
                    <a:pt x="105131" y="117957"/>
                  </a:cubicBezTo>
                  <a:cubicBezTo>
                    <a:pt x="96853" y="116550"/>
                    <a:pt x="88575" y="115161"/>
                    <a:pt x="79945" y="113698"/>
                  </a:cubicBezTo>
                  <a:cubicBezTo>
                    <a:pt x="80649" y="115050"/>
                    <a:pt x="81390" y="116439"/>
                    <a:pt x="83168" y="119827"/>
                  </a:cubicBezTo>
                  <a:cubicBezTo>
                    <a:pt x="71445" y="115420"/>
                    <a:pt x="61593" y="111716"/>
                    <a:pt x="51741" y="108012"/>
                  </a:cubicBezTo>
                  <a:cubicBezTo>
                    <a:pt x="52241" y="110290"/>
                    <a:pt x="53297" y="111401"/>
                    <a:pt x="54556" y="112161"/>
                  </a:cubicBezTo>
                  <a:cubicBezTo>
                    <a:pt x="72631" y="122902"/>
                    <a:pt x="92575" y="126198"/>
                    <a:pt x="113113" y="125476"/>
                  </a:cubicBezTo>
                  <a:cubicBezTo>
                    <a:pt x="139632" y="124568"/>
                    <a:pt x="161484" y="109012"/>
                    <a:pt x="185521" y="1002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78BA3472-F329-5C38-505D-09887F5F5F5E}"/>
                </a:ext>
              </a:extLst>
            </p:cNvPr>
            <p:cNvSpPr/>
            <p:nvPr/>
          </p:nvSpPr>
          <p:spPr>
            <a:xfrm>
              <a:off x="1585514" y="4842173"/>
              <a:ext cx="177268" cy="78142"/>
            </a:xfrm>
            <a:custGeom>
              <a:avLst/>
              <a:gdLst>
                <a:gd name="connsiteX0" fmla="*/ 5104 w 177268"/>
                <a:gd name="connsiteY0" fmla="*/ 39235 h 78142"/>
                <a:gd name="connsiteX1" fmla="*/ 15937 w 177268"/>
                <a:gd name="connsiteY1" fmla="*/ 27012 h 78142"/>
                <a:gd name="connsiteX2" fmla="*/ 17270 w 177268"/>
                <a:gd name="connsiteY2" fmla="*/ 28031 h 78142"/>
                <a:gd name="connsiteX3" fmla="*/ 11456 w 177268"/>
                <a:gd name="connsiteY3" fmla="*/ 43605 h 78142"/>
                <a:gd name="connsiteX4" fmla="*/ 12585 w 177268"/>
                <a:gd name="connsiteY4" fmla="*/ 44216 h 78142"/>
                <a:gd name="connsiteX5" fmla="*/ 21567 w 177268"/>
                <a:gd name="connsiteY5" fmla="*/ 29457 h 78142"/>
                <a:gd name="connsiteX6" fmla="*/ 22826 w 177268"/>
                <a:gd name="connsiteY6" fmla="*/ 30031 h 78142"/>
                <a:gd name="connsiteX7" fmla="*/ 20233 w 177268"/>
                <a:gd name="connsiteY7" fmla="*/ 43401 h 78142"/>
                <a:gd name="connsiteX8" fmla="*/ 21456 w 177268"/>
                <a:gd name="connsiteY8" fmla="*/ 44050 h 78142"/>
                <a:gd name="connsiteX9" fmla="*/ 32437 w 177268"/>
                <a:gd name="connsiteY9" fmla="*/ 25697 h 78142"/>
                <a:gd name="connsiteX10" fmla="*/ 31474 w 177268"/>
                <a:gd name="connsiteY10" fmla="*/ 39364 h 78142"/>
                <a:gd name="connsiteX11" fmla="*/ 42030 w 177268"/>
                <a:gd name="connsiteY11" fmla="*/ 26142 h 78142"/>
                <a:gd name="connsiteX12" fmla="*/ 36086 w 177268"/>
                <a:gd name="connsiteY12" fmla="*/ 47364 h 78142"/>
                <a:gd name="connsiteX13" fmla="*/ 37845 w 177268"/>
                <a:gd name="connsiteY13" fmla="*/ 47420 h 78142"/>
                <a:gd name="connsiteX14" fmla="*/ 49308 w 177268"/>
                <a:gd name="connsiteY14" fmla="*/ 29753 h 78142"/>
                <a:gd name="connsiteX15" fmla="*/ 50864 w 177268"/>
                <a:gd name="connsiteY15" fmla="*/ 30234 h 78142"/>
                <a:gd name="connsiteX16" fmla="*/ 47734 w 177268"/>
                <a:gd name="connsiteY16" fmla="*/ 45013 h 78142"/>
                <a:gd name="connsiteX17" fmla="*/ 60734 w 177268"/>
                <a:gd name="connsiteY17" fmla="*/ 26327 h 78142"/>
                <a:gd name="connsiteX18" fmla="*/ 61975 w 177268"/>
                <a:gd name="connsiteY18" fmla="*/ 27068 h 78142"/>
                <a:gd name="connsiteX19" fmla="*/ 57345 w 177268"/>
                <a:gd name="connsiteY19" fmla="*/ 43642 h 78142"/>
                <a:gd name="connsiteX20" fmla="*/ 58493 w 177268"/>
                <a:gd name="connsiteY20" fmla="*/ 44457 h 78142"/>
                <a:gd name="connsiteX21" fmla="*/ 75771 w 177268"/>
                <a:gd name="connsiteY21" fmla="*/ 24123 h 78142"/>
                <a:gd name="connsiteX22" fmla="*/ 76975 w 177268"/>
                <a:gd name="connsiteY22" fmla="*/ 25031 h 78142"/>
                <a:gd name="connsiteX23" fmla="*/ 70253 w 177268"/>
                <a:gd name="connsiteY23" fmla="*/ 43012 h 78142"/>
                <a:gd name="connsiteX24" fmla="*/ 71438 w 177268"/>
                <a:gd name="connsiteY24" fmla="*/ 43587 h 78142"/>
                <a:gd name="connsiteX25" fmla="*/ 87975 w 177268"/>
                <a:gd name="connsiteY25" fmla="*/ 24290 h 78142"/>
                <a:gd name="connsiteX26" fmla="*/ 89290 w 177268"/>
                <a:gd name="connsiteY26" fmla="*/ 25179 h 78142"/>
                <a:gd name="connsiteX27" fmla="*/ 80438 w 177268"/>
                <a:gd name="connsiteY27" fmla="*/ 43216 h 78142"/>
                <a:gd name="connsiteX28" fmla="*/ 81494 w 177268"/>
                <a:gd name="connsiteY28" fmla="*/ 43901 h 78142"/>
                <a:gd name="connsiteX29" fmla="*/ 100864 w 177268"/>
                <a:gd name="connsiteY29" fmla="*/ 26068 h 78142"/>
                <a:gd name="connsiteX30" fmla="*/ 102457 w 177268"/>
                <a:gd name="connsiteY30" fmla="*/ 27642 h 78142"/>
                <a:gd name="connsiteX31" fmla="*/ 93253 w 177268"/>
                <a:gd name="connsiteY31" fmla="*/ 43920 h 78142"/>
                <a:gd name="connsiteX32" fmla="*/ 94883 w 177268"/>
                <a:gd name="connsiteY32" fmla="*/ 45013 h 78142"/>
                <a:gd name="connsiteX33" fmla="*/ 112031 w 177268"/>
                <a:gd name="connsiteY33" fmla="*/ 31327 h 78142"/>
                <a:gd name="connsiteX34" fmla="*/ 113105 w 177268"/>
                <a:gd name="connsiteY34" fmla="*/ 32235 h 78142"/>
                <a:gd name="connsiteX35" fmla="*/ 104512 w 177268"/>
                <a:gd name="connsiteY35" fmla="*/ 46550 h 78142"/>
                <a:gd name="connsiteX36" fmla="*/ 117420 w 177268"/>
                <a:gd name="connsiteY36" fmla="*/ 35049 h 78142"/>
                <a:gd name="connsiteX37" fmla="*/ 118587 w 177268"/>
                <a:gd name="connsiteY37" fmla="*/ 36105 h 78142"/>
                <a:gd name="connsiteX38" fmla="*/ 113179 w 177268"/>
                <a:gd name="connsiteY38" fmla="*/ 46790 h 78142"/>
                <a:gd name="connsiteX39" fmla="*/ 114531 w 177268"/>
                <a:gd name="connsiteY39" fmla="*/ 47994 h 78142"/>
                <a:gd name="connsiteX40" fmla="*/ 129846 w 177268"/>
                <a:gd name="connsiteY40" fmla="*/ 35198 h 78142"/>
                <a:gd name="connsiteX41" fmla="*/ 130957 w 177268"/>
                <a:gd name="connsiteY41" fmla="*/ 36161 h 78142"/>
                <a:gd name="connsiteX42" fmla="*/ 122902 w 177268"/>
                <a:gd name="connsiteY42" fmla="*/ 50735 h 78142"/>
                <a:gd name="connsiteX43" fmla="*/ 124068 w 177268"/>
                <a:gd name="connsiteY43" fmla="*/ 51679 h 78142"/>
                <a:gd name="connsiteX44" fmla="*/ 140087 w 177268"/>
                <a:gd name="connsiteY44" fmla="*/ 38457 h 78142"/>
                <a:gd name="connsiteX45" fmla="*/ 141550 w 177268"/>
                <a:gd name="connsiteY45" fmla="*/ 39587 h 78142"/>
                <a:gd name="connsiteX46" fmla="*/ 132216 w 177268"/>
                <a:gd name="connsiteY46" fmla="*/ 53976 h 78142"/>
                <a:gd name="connsiteX47" fmla="*/ 133494 w 177268"/>
                <a:gd name="connsiteY47" fmla="*/ 55290 h 78142"/>
                <a:gd name="connsiteX48" fmla="*/ 154402 w 177268"/>
                <a:gd name="connsiteY48" fmla="*/ 42475 h 78142"/>
                <a:gd name="connsiteX49" fmla="*/ 141235 w 177268"/>
                <a:gd name="connsiteY49" fmla="*/ 61550 h 78142"/>
                <a:gd name="connsiteX50" fmla="*/ 159106 w 177268"/>
                <a:gd name="connsiteY50" fmla="*/ 52179 h 78142"/>
                <a:gd name="connsiteX51" fmla="*/ 160124 w 177268"/>
                <a:gd name="connsiteY51" fmla="*/ 53142 h 78142"/>
                <a:gd name="connsiteX52" fmla="*/ 149476 w 177268"/>
                <a:gd name="connsiteY52" fmla="*/ 67883 h 78142"/>
                <a:gd name="connsiteX53" fmla="*/ 168254 w 177268"/>
                <a:gd name="connsiteY53" fmla="*/ 61309 h 78142"/>
                <a:gd name="connsiteX54" fmla="*/ 154902 w 177268"/>
                <a:gd name="connsiteY54" fmla="*/ 75291 h 78142"/>
                <a:gd name="connsiteX55" fmla="*/ 156180 w 177268"/>
                <a:gd name="connsiteY55" fmla="*/ 78143 h 78142"/>
                <a:gd name="connsiteX56" fmla="*/ 172291 w 177268"/>
                <a:gd name="connsiteY56" fmla="*/ 71031 h 78142"/>
                <a:gd name="connsiteX57" fmla="*/ 174921 w 177268"/>
                <a:gd name="connsiteY57" fmla="*/ 48401 h 78142"/>
                <a:gd name="connsiteX58" fmla="*/ 161532 w 177268"/>
                <a:gd name="connsiteY58" fmla="*/ 23105 h 78142"/>
                <a:gd name="connsiteX59" fmla="*/ 142735 w 177268"/>
                <a:gd name="connsiteY59" fmla="*/ 11253 h 78142"/>
                <a:gd name="connsiteX60" fmla="*/ 116587 w 177268"/>
                <a:gd name="connsiteY60" fmla="*/ 2753 h 78142"/>
                <a:gd name="connsiteX61" fmla="*/ 95753 w 177268"/>
                <a:gd name="connsiteY61" fmla="*/ 1179 h 78142"/>
                <a:gd name="connsiteX62" fmla="*/ 59678 w 177268"/>
                <a:gd name="connsiteY62" fmla="*/ 1382 h 78142"/>
                <a:gd name="connsiteX63" fmla="*/ 37160 w 177268"/>
                <a:gd name="connsiteY63" fmla="*/ 4160 h 78142"/>
                <a:gd name="connsiteX64" fmla="*/ 18530 w 177268"/>
                <a:gd name="connsiteY64" fmla="*/ 9419 h 78142"/>
                <a:gd name="connsiteX65" fmla="*/ 2715 w 177268"/>
                <a:gd name="connsiteY65" fmla="*/ 17716 h 78142"/>
                <a:gd name="connsiteX66" fmla="*/ 5104 w 177268"/>
                <a:gd name="connsiteY66" fmla="*/ 39235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7268" h="78142">
                  <a:moveTo>
                    <a:pt x="5104" y="39235"/>
                  </a:moveTo>
                  <a:cubicBezTo>
                    <a:pt x="8863" y="34994"/>
                    <a:pt x="12400" y="30994"/>
                    <a:pt x="15937" y="27012"/>
                  </a:cubicBezTo>
                  <a:cubicBezTo>
                    <a:pt x="16382" y="27346"/>
                    <a:pt x="16826" y="27697"/>
                    <a:pt x="17270" y="28031"/>
                  </a:cubicBezTo>
                  <a:cubicBezTo>
                    <a:pt x="15326" y="33216"/>
                    <a:pt x="13400" y="38420"/>
                    <a:pt x="11456" y="43605"/>
                  </a:cubicBezTo>
                  <a:cubicBezTo>
                    <a:pt x="11826" y="43809"/>
                    <a:pt x="12196" y="44012"/>
                    <a:pt x="12585" y="44216"/>
                  </a:cubicBezTo>
                  <a:cubicBezTo>
                    <a:pt x="15585" y="39290"/>
                    <a:pt x="18567" y="34383"/>
                    <a:pt x="21567" y="29457"/>
                  </a:cubicBezTo>
                  <a:cubicBezTo>
                    <a:pt x="21993" y="29642"/>
                    <a:pt x="22419" y="29846"/>
                    <a:pt x="22826" y="30031"/>
                  </a:cubicBezTo>
                  <a:cubicBezTo>
                    <a:pt x="21956" y="34494"/>
                    <a:pt x="21085" y="38938"/>
                    <a:pt x="20233" y="43401"/>
                  </a:cubicBezTo>
                  <a:cubicBezTo>
                    <a:pt x="20641" y="43624"/>
                    <a:pt x="21048" y="43827"/>
                    <a:pt x="21456" y="44050"/>
                  </a:cubicBezTo>
                  <a:cubicBezTo>
                    <a:pt x="24734" y="38586"/>
                    <a:pt x="27993" y="33123"/>
                    <a:pt x="32437" y="25697"/>
                  </a:cubicBezTo>
                  <a:cubicBezTo>
                    <a:pt x="32048" y="31309"/>
                    <a:pt x="31826" y="34253"/>
                    <a:pt x="31474" y="39364"/>
                  </a:cubicBezTo>
                  <a:cubicBezTo>
                    <a:pt x="35326" y="34531"/>
                    <a:pt x="37826" y="31420"/>
                    <a:pt x="42030" y="26142"/>
                  </a:cubicBezTo>
                  <a:cubicBezTo>
                    <a:pt x="39512" y="35105"/>
                    <a:pt x="37826" y="41161"/>
                    <a:pt x="36086" y="47364"/>
                  </a:cubicBezTo>
                  <a:cubicBezTo>
                    <a:pt x="37308" y="47420"/>
                    <a:pt x="37752" y="47550"/>
                    <a:pt x="37845" y="47420"/>
                  </a:cubicBezTo>
                  <a:cubicBezTo>
                    <a:pt x="41678" y="41550"/>
                    <a:pt x="45493" y="35642"/>
                    <a:pt x="49308" y="29753"/>
                  </a:cubicBezTo>
                  <a:cubicBezTo>
                    <a:pt x="49826" y="29920"/>
                    <a:pt x="50345" y="30068"/>
                    <a:pt x="50864" y="30234"/>
                  </a:cubicBezTo>
                  <a:cubicBezTo>
                    <a:pt x="49975" y="34475"/>
                    <a:pt x="49067" y="38716"/>
                    <a:pt x="47734" y="45013"/>
                  </a:cubicBezTo>
                  <a:cubicBezTo>
                    <a:pt x="52882" y="37624"/>
                    <a:pt x="56808" y="31975"/>
                    <a:pt x="60734" y="26327"/>
                  </a:cubicBezTo>
                  <a:cubicBezTo>
                    <a:pt x="61141" y="26568"/>
                    <a:pt x="61549" y="26827"/>
                    <a:pt x="61975" y="27068"/>
                  </a:cubicBezTo>
                  <a:cubicBezTo>
                    <a:pt x="60438" y="32586"/>
                    <a:pt x="58901" y="38105"/>
                    <a:pt x="57345" y="43642"/>
                  </a:cubicBezTo>
                  <a:cubicBezTo>
                    <a:pt x="57734" y="43920"/>
                    <a:pt x="58104" y="44179"/>
                    <a:pt x="58493" y="44457"/>
                  </a:cubicBezTo>
                  <a:cubicBezTo>
                    <a:pt x="64253" y="37679"/>
                    <a:pt x="70012" y="30901"/>
                    <a:pt x="75771" y="24123"/>
                  </a:cubicBezTo>
                  <a:cubicBezTo>
                    <a:pt x="76179" y="24420"/>
                    <a:pt x="76568" y="24734"/>
                    <a:pt x="76975" y="25031"/>
                  </a:cubicBezTo>
                  <a:cubicBezTo>
                    <a:pt x="74734" y="31031"/>
                    <a:pt x="72493" y="37012"/>
                    <a:pt x="70253" y="43012"/>
                  </a:cubicBezTo>
                  <a:cubicBezTo>
                    <a:pt x="70642" y="43198"/>
                    <a:pt x="71049" y="43401"/>
                    <a:pt x="71438" y="43587"/>
                  </a:cubicBezTo>
                  <a:cubicBezTo>
                    <a:pt x="76956" y="37161"/>
                    <a:pt x="82457" y="30716"/>
                    <a:pt x="87975" y="24290"/>
                  </a:cubicBezTo>
                  <a:cubicBezTo>
                    <a:pt x="88420" y="24586"/>
                    <a:pt x="88846" y="24883"/>
                    <a:pt x="89290" y="25179"/>
                  </a:cubicBezTo>
                  <a:cubicBezTo>
                    <a:pt x="86345" y="31197"/>
                    <a:pt x="83382" y="37198"/>
                    <a:pt x="80438" y="43216"/>
                  </a:cubicBezTo>
                  <a:cubicBezTo>
                    <a:pt x="80790" y="43438"/>
                    <a:pt x="81142" y="43679"/>
                    <a:pt x="81494" y="43901"/>
                  </a:cubicBezTo>
                  <a:cubicBezTo>
                    <a:pt x="87957" y="37957"/>
                    <a:pt x="94401" y="32012"/>
                    <a:pt x="100864" y="26068"/>
                  </a:cubicBezTo>
                  <a:cubicBezTo>
                    <a:pt x="101401" y="26586"/>
                    <a:pt x="101920" y="27123"/>
                    <a:pt x="102457" y="27642"/>
                  </a:cubicBezTo>
                  <a:cubicBezTo>
                    <a:pt x="99383" y="33068"/>
                    <a:pt x="96327" y="38494"/>
                    <a:pt x="93253" y="43920"/>
                  </a:cubicBezTo>
                  <a:cubicBezTo>
                    <a:pt x="93790" y="44290"/>
                    <a:pt x="94327" y="44642"/>
                    <a:pt x="94883" y="45013"/>
                  </a:cubicBezTo>
                  <a:cubicBezTo>
                    <a:pt x="100605" y="40457"/>
                    <a:pt x="106309" y="35901"/>
                    <a:pt x="112031" y="31327"/>
                  </a:cubicBezTo>
                  <a:cubicBezTo>
                    <a:pt x="112383" y="31623"/>
                    <a:pt x="112753" y="31920"/>
                    <a:pt x="113105" y="32235"/>
                  </a:cubicBezTo>
                  <a:cubicBezTo>
                    <a:pt x="110679" y="36290"/>
                    <a:pt x="108235" y="40327"/>
                    <a:pt x="104512" y="46550"/>
                  </a:cubicBezTo>
                  <a:cubicBezTo>
                    <a:pt x="110105" y="41568"/>
                    <a:pt x="113753" y="38309"/>
                    <a:pt x="117420" y="35049"/>
                  </a:cubicBezTo>
                  <a:cubicBezTo>
                    <a:pt x="117809" y="35401"/>
                    <a:pt x="118198" y="35753"/>
                    <a:pt x="118587" y="36105"/>
                  </a:cubicBezTo>
                  <a:cubicBezTo>
                    <a:pt x="116790" y="39661"/>
                    <a:pt x="114994" y="43235"/>
                    <a:pt x="113179" y="46790"/>
                  </a:cubicBezTo>
                  <a:cubicBezTo>
                    <a:pt x="113624" y="47198"/>
                    <a:pt x="114068" y="47587"/>
                    <a:pt x="114531" y="47994"/>
                  </a:cubicBezTo>
                  <a:cubicBezTo>
                    <a:pt x="119642" y="43735"/>
                    <a:pt x="124735" y="39457"/>
                    <a:pt x="129846" y="35198"/>
                  </a:cubicBezTo>
                  <a:cubicBezTo>
                    <a:pt x="130216" y="35512"/>
                    <a:pt x="130587" y="35827"/>
                    <a:pt x="130957" y="36161"/>
                  </a:cubicBezTo>
                  <a:cubicBezTo>
                    <a:pt x="128272" y="41012"/>
                    <a:pt x="125587" y="45883"/>
                    <a:pt x="122902" y="50735"/>
                  </a:cubicBezTo>
                  <a:cubicBezTo>
                    <a:pt x="123290" y="51050"/>
                    <a:pt x="123679" y="51364"/>
                    <a:pt x="124068" y="51679"/>
                  </a:cubicBezTo>
                  <a:cubicBezTo>
                    <a:pt x="129402" y="47272"/>
                    <a:pt x="134754" y="42864"/>
                    <a:pt x="140087" y="38457"/>
                  </a:cubicBezTo>
                  <a:cubicBezTo>
                    <a:pt x="140568" y="38827"/>
                    <a:pt x="141068" y="39216"/>
                    <a:pt x="141550" y="39587"/>
                  </a:cubicBezTo>
                  <a:cubicBezTo>
                    <a:pt x="138439" y="44383"/>
                    <a:pt x="135328" y="49179"/>
                    <a:pt x="132216" y="53976"/>
                  </a:cubicBezTo>
                  <a:cubicBezTo>
                    <a:pt x="132642" y="54420"/>
                    <a:pt x="133068" y="54846"/>
                    <a:pt x="133494" y="55290"/>
                  </a:cubicBezTo>
                  <a:cubicBezTo>
                    <a:pt x="139605" y="51550"/>
                    <a:pt x="145717" y="47790"/>
                    <a:pt x="154402" y="42475"/>
                  </a:cubicBezTo>
                  <a:cubicBezTo>
                    <a:pt x="149383" y="49735"/>
                    <a:pt x="145939" y="54735"/>
                    <a:pt x="141235" y="61550"/>
                  </a:cubicBezTo>
                  <a:cubicBezTo>
                    <a:pt x="148643" y="57661"/>
                    <a:pt x="153883" y="54920"/>
                    <a:pt x="159106" y="52179"/>
                  </a:cubicBezTo>
                  <a:cubicBezTo>
                    <a:pt x="159439" y="52494"/>
                    <a:pt x="159772" y="52827"/>
                    <a:pt x="160124" y="53142"/>
                  </a:cubicBezTo>
                  <a:cubicBezTo>
                    <a:pt x="156958" y="57531"/>
                    <a:pt x="153791" y="61920"/>
                    <a:pt x="149476" y="67883"/>
                  </a:cubicBezTo>
                  <a:cubicBezTo>
                    <a:pt x="156383" y="65457"/>
                    <a:pt x="161291" y="63754"/>
                    <a:pt x="168254" y="61309"/>
                  </a:cubicBezTo>
                  <a:cubicBezTo>
                    <a:pt x="162735" y="67087"/>
                    <a:pt x="158828" y="71198"/>
                    <a:pt x="154902" y="75291"/>
                  </a:cubicBezTo>
                  <a:cubicBezTo>
                    <a:pt x="155328" y="76235"/>
                    <a:pt x="155754" y="77198"/>
                    <a:pt x="156180" y="78143"/>
                  </a:cubicBezTo>
                  <a:cubicBezTo>
                    <a:pt x="161661" y="75883"/>
                    <a:pt x="168495" y="74939"/>
                    <a:pt x="172291" y="71031"/>
                  </a:cubicBezTo>
                  <a:cubicBezTo>
                    <a:pt x="178217" y="64939"/>
                    <a:pt x="178532" y="56290"/>
                    <a:pt x="174921" y="48401"/>
                  </a:cubicBezTo>
                  <a:cubicBezTo>
                    <a:pt x="170939" y="39698"/>
                    <a:pt x="167439" y="30383"/>
                    <a:pt x="161532" y="23105"/>
                  </a:cubicBezTo>
                  <a:cubicBezTo>
                    <a:pt x="157087" y="17623"/>
                    <a:pt x="149513" y="14197"/>
                    <a:pt x="142735" y="11253"/>
                  </a:cubicBezTo>
                  <a:cubicBezTo>
                    <a:pt x="134365" y="7605"/>
                    <a:pt x="125494" y="4827"/>
                    <a:pt x="116587" y="2753"/>
                  </a:cubicBezTo>
                  <a:cubicBezTo>
                    <a:pt x="109753" y="1160"/>
                    <a:pt x="101012" y="-1581"/>
                    <a:pt x="95753" y="1179"/>
                  </a:cubicBezTo>
                  <a:cubicBezTo>
                    <a:pt x="83012" y="7882"/>
                    <a:pt x="72086" y="4808"/>
                    <a:pt x="59678" y="1382"/>
                  </a:cubicBezTo>
                  <a:cubicBezTo>
                    <a:pt x="52789" y="-525"/>
                    <a:pt x="43141" y="512"/>
                    <a:pt x="37160" y="4160"/>
                  </a:cubicBezTo>
                  <a:cubicBezTo>
                    <a:pt x="30900" y="7994"/>
                    <a:pt x="25437" y="9882"/>
                    <a:pt x="18530" y="9419"/>
                  </a:cubicBezTo>
                  <a:cubicBezTo>
                    <a:pt x="11641" y="8956"/>
                    <a:pt x="6048" y="10642"/>
                    <a:pt x="2715" y="17716"/>
                  </a:cubicBezTo>
                  <a:cubicBezTo>
                    <a:pt x="-933" y="25383"/>
                    <a:pt x="-1600" y="32290"/>
                    <a:pt x="5104" y="392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A528F33A-A38F-AB9C-9654-622ACB4F5B9B}"/>
                </a:ext>
              </a:extLst>
            </p:cNvPr>
            <p:cNvSpPr/>
            <p:nvPr/>
          </p:nvSpPr>
          <p:spPr>
            <a:xfrm>
              <a:off x="1759416" y="5192592"/>
              <a:ext cx="102658" cy="131174"/>
            </a:xfrm>
            <a:custGeom>
              <a:avLst/>
              <a:gdLst>
                <a:gd name="connsiteX0" fmla="*/ 57075 w 102658"/>
                <a:gd name="connsiteY0" fmla="*/ 7338 h 131174"/>
                <a:gd name="connsiteX1" fmla="*/ 80668 w 102658"/>
                <a:gd name="connsiteY1" fmla="*/ 19449 h 131174"/>
                <a:gd name="connsiteX2" fmla="*/ 79964 w 102658"/>
                <a:gd name="connsiteY2" fmla="*/ 21134 h 131174"/>
                <a:gd name="connsiteX3" fmla="*/ 62501 w 102658"/>
                <a:gd name="connsiteY3" fmla="*/ 17171 h 131174"/>
                <a:gd name="connsiteX4" fmla="*/ 62334 w 102658"/>
                <a:gd name="connsiteY4" fmla="*/ 18319 h 131174"/>
                <a:gd name="connsiteX5" fmla="*/ 78742 w 102658"/>
                <a:gd name="connsiteY5" fmla="*/ 27153 h 131174"/>
                <a:gd name="connsiteX6" fmla="*/ 77575 w 102658"/>
                <a:gd name="connsiteY6" fmla="*/ 29171 h 131174"/>
                <a:gd name="connsiteX7" fmla="*/ 53538 w 102658"/>
                <a:gd name="connsiteY7" fmla="*/ 25467 h 131174"/>
                <a:gd name="connsiteX8" fmla="*/ 81019 w 102658"/>
                <a:gd name="connsiteY8" fmla="*/ 46597 h 131174"/>
                <a:gd name="connsiteX9" fmla="*/ 79427 w 102658"/>
                <a:gd name="connsiteY9" fmla="*/ 48653 h 131174"/>
                <a:gd name="connsiteX10" fmla="*/ 63964 w 102658"/>
                <a:gd name="connsiteY10" fmla="*/ 39912 h 131174"/>
                <a:gd name="connsiteX11" fmla="*/ 73390 w 102658"/>
                <a:gd name="connsiteY11" fmla="*/ 53171 h 131174"/>
                <a:gd name="connsiteX12" fmla="*/ 63649 w 102658"/>
                <a:gd name="connsiteY12" fmla="*/ 48338 h 131174"/>
                <a:gd name="connsiteX13" fmla="*/ 62575 w 102658"/>
                <a:gd name="connsiteY13" fmla="*/ 49597 h 131174"/>
                <a:gd name="connsiteX14" fmla="*/ 70797 w 102658"/>
                <a:gd name="connsiteY14" fmla="*/ 59746 h 131174"/>
                <a:gd name="connsiteX15" fmla="*/ 48130 w 102658"/>
                <a:gd name="connsiteY15" fmla="*/ 49597 h 131174"/>
                <a:gd name="connsiteX16" fmla="*/ 65130 w 102658"/>
                <a:gd name="connsiteY16" fmla="*/ 71709 h 131174"/>
                <a:gd name="connsiteX17" fmla="*/ 64075 w 102658"/>
                <a:gd name="connsiteY17" fmla="*/ 72635 h 131174"/>
                <a:gd name="connsiteX18" fmla="*/ 50297 w 102658"/>
                <a:gd name="connsiteY18" fmla="*/ 62227 h 131174"/>
                <a:gd name="connsiteX19" fmla="*/ 49464 w 102658"/>
                <a:gd name="connsiteY19" fmla="*/ 63357 h 131174"/>
                <a:gd name="connsiteX20" fmla="*/ 58408 w 102658"/>
                <a:gd name="connsiteY20" fmla="*/ 78413 h 131174"/>
                <a:gd name="connsiteX21" fmla="*/ 57260 w 102658"/>
                <a:gd name="connsiteY21" fmla="*/ 79265 h 131174"/>
                <a:gd name="connsiteX22" fmla="*/ 41500 w 102658"/>
                <a:gd name="connsiteY22" fmla="*/ 65338 h 131174"/>
                <a:gd name="connsiteX23" fmla="*/ 40574 w 102658"/>
                <a:gd name="connsiteY23" fmla="*/ 66431 h 131174"/>
                <a:gd name="connsiteX24" fmla="*/ 48630 w 102658"/>
                <a:gd name="connsiteY24" fmla="*/ 81820 h 131174"/>
                <a:gd name="connsiteX25" fmla="*/ 47704 w 102658"/>
                <a:gd name="connsiteY25" fmla="*/ 82505 h 131174"/>
                <a:gd name="connsiteX26" fmla="*/ 32426 w 102658"/>
                <a:gd name="connsiteY26" fmla="*/ 68024 h 131174"/>
                <a:gd name="connsiteX27" fmla="*/ 30223 w 102658"/>
                <a:gd name="connsiteY27" fmla="*/ 69746 h 131174"/>
                <a:gd name="connsiteX28" fmla="*/ 41037 w 102658"/>
                <a:gd name="connsiteY28" fmla="*/ 90394 h 131174"/>
                <a:gd name="connsiteX29" fmla="*/ 39686 w 102658"/>
                <a:gd name="connsiteY29" fmla="*/ 90950 h 131174"/>
                <a:gd name="connsiteX30" fmla="*/ 25852 w 102658"/>
                <a:gd name="connsiteY30" fmla="*/ 75616 h 131174"/>
                <a:gd name="connsiteX31" fmla="*/ 24537 w 102658"/>
                <a:gd name="connsiteY31" fmla="*/ 76542 h 131174"/>
                <a:gd name="connsiteX32" fmla="*/ 31185 w 102658"/>
                <a:gd name="connsiteY32" fmla="*/ 95172 h 131174"/>
                <a:gd name="connsiteX33" fmla="*/ 29611 w 102658"/>
                <a:gd name="connsiteY33" fmla="*/ 95691 h 131174"/>
                <a:gd name="connsiteX34" fmla="*/ 16463 w 102658"/>
                <a:gd name="connsiteY34" fmla="*/ 77505 h 131174"/>
                <a:gd name="connsiteX35" fmla="*/ 14833 w 102658"/>
                <a:gd name="connsiteY35" fmla="*/ 78375 h 131174"/>
                <a:gd name="connsiteX36" fmla="*/ 21019 w 102658"/>
                <a:gd name="connsiteY36" fmla="*/ 99005 h 131174"/>
                <a:gd name="connsiteX37" fmla="*/ 19908 w 102658"/>
                <a:gd name="connsiteY37" fmla="*/ 99320 h 131174"/>
                <a:gd name="connsiteX38" fmla="*/ 6130 w 102658"/>
                <a:gd name="connsiteY38" fmla="*/ 78283 h 131174"/>
                <a:gd name="connsiteX39" fmla="*/ 1278 w 102658"/>
                <a:gd name="connsiteY39" fmla="*/ 93265 h 131174"/>
                <a:gd name="connsiteX40" fmla="*/ 37 w 102658"/>
                <a:gd name="connsiteY40" fmla="*/ 102820 h 131174"/>
                <a:gd name="connsiteX41" fmla="*/ 14778 w 102658"/>
                <a:gd name="connsiteY41" fmla="*/ 129506 h 131174"/>
                <a:gd name="connsiteX42" fmla="*/ 39241 w 102658"/>
                <a:gd name="connsiteY42" fmla="*/ 123043 h 131174"/>
                <a:gd name="connsiteX43" fmla="*/ 59149 w 102658"/>
                <a:gd name="connsiteY43" fmla="*/ 115617 h 131174"/>
                <a:gd name="connsiteX44" fmla="*/ 82705 w 102658"/>
                <a:gd name="connsiteY44" fmla="*/ 98117 h 131174"/>
                <a:gd name="connsiteX45" fmla="*/ 94983 w 102658"/>
                <a:gd name="connsiteY45" fmla="*/ 77802 h 131174"/>
                <a:gd name="connsiteX46" fmla="*/ 100668 w 102658"/>
                <a:gd name="connsiteY46" fmla="*/ 48264 h 131174"/>
                <a:gd name="connsiteX47" fmla="*/ 98260 w 102658"/>
                <a:gd name="connsiteY47" fmla="*/ 28579 h 131174"/>
                <a:gd name="connsiteX48" fmla="*/ 88686 w 102658"/>
                <a:gd name="connsiteY48" fmla="*/ 3226 h 131174"/>
                <a:gd name="connsiteX49" fmla="*/ 57075 w 102658"/>
                <a:gd name="connsiteY49" fmla="*/ 7338 h 13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8" h="131174">
                  <a:moveTo>
                    <a:pt x="57075" y="7338"/>
                  </a:moveTo>
                  <a:cubicBezTo>
                    <a:pt x="65056" y="11430"/>
                    <a:pt x="72853" y="15449"/>
                    <a:pt x="80668" y="19449"/>
                  </a:cubicBezTo>
                  <a:cubicBezTo>
                    <a:pt x="80427" y="20005"/>
                    <a:pt x="80205" y="20560"/>
                    <a:pt x="79964" y="21134"/>
                  </a:cubicBezTo>
                  <a:cubicBezTo>
                    <a:pt x="74149" y="19819"/>
                    <a:pt x="68334" y="18504"/>
                    <a:pt x="62501" y="17171"/>
                  </a:cubicBezTo>
                  <a:cubicBezTo>
                    <a:pt x="62445" y="17560"/>
                    <a:pt x="62390" y="17930"/>
                    <a:pt x="62334" y="18319"/>
                  </a:cubicBezTo>
                  <a:cubicBezTo>
                    <a:pt x="67797" y="21264"/>
                    <a:pt x="73279" y="24208"/>
                    <a:pt x="78742" y="27153"/>
                  </a:cubicBezTo>
                  <a:cubicBezTo>
                    <a:pt x="78353" y="27819"/>
                    <a:pt x="77964" y="28505"/>
                    <a:pt x="77575" y="29171"/>
                  </a:cubicBezTo>
                  <a:cubicBezTo>
                    <a:pt x="69964" y="28005"/>
                    <a:pt x="62353" y="26819"/>
                    <a:pt x="53538" y="25467"/>
                  </a:cubicBezTo>
                  <a:cubicBezTo>
                    <a:pt x="63741" y="33319"/>
                    <a:pt x="72371" y="39949"/>
                    <a:pt x="81019" y="46597"/>
                  </a:cubicBezTo>
                  <a:cubicBezTo>
                    <a:pt x="80482" y="47283"/>
                    <a:pt x="79945" y="47968"/>
                    <a:pt x="79427" y="48653"/>
                  </a:cubicBezTo>
                  <a:cubicBezTo>
                    <a:pt x="75112" y="46208"/>
                    <a:pt x="70797" y="43783"/>
                    <a:pt x="63964" y="39912"/>
                  </a:cubicBezTo>
                  <a:cubicBezTo>
                    <a:pt x="67945" y="45523"/>
                    <a:pt x="70223" y="48727"/>
                    <a:pt x="73390" y="53171"/>
                  </a:cubicBezTo>
                  <a:cubicBezTo>
                    <a:pt x="69167" y="51079"/>
                    <a:pt x="66408" y="49708"/>
                    <a:pt x="63649" y="48338"/>
                  </a:cubicBezTo>
                  <a:cubicBezTo>
                    <a:pt x="63297" y="48764"/>
                    <a:pt x="62945" y="49172"/>
                    <a:pt x="62575" y="49597"/>
                  </a:cubicBezTo>
                  <a:cubicBezTo>
                    <a:pt x="65019" y="52598"/>
                    <a:pt x="67445" y="55598"/>
                    <a:pt x="70797" y="59746"/>
                  </a:cubicBezTo>
                  <a:cubicBezTo>
                    <a:pt x="63056" y="56283"/>
                    <a:pt x="56704" y="53431"/>
                    <a:pt x="48130" y="49597"/>
                  </a:cubicBezTo>
                  <a:cubicBezTo>
                    <a:pt x="54945" y="58468"/>
                    <a:pt x="60038" y="65079"/>
                    <a:pt x="65130" y="71709"/>
                  </a:cubicBezTo>
                  <a:cubicBezTo>
                    <a:pt x="64778" y="72024"/>
                    <a:pt x="64427" y="72320"/>
                    <a:pt x="64075" y="72635"/>
                  </a:cubicBezTo>
                  <a:cubicBezTo>
                    <a:pt x="59482" y="69172"/>
                    <a:pt x="54890" y="65709"/>
                    <a:pt x="50297" y="62227"/>
                  </a:cubicBezTo>
                  <a:cubicBezTo>
                    <a:pt x="50019" y="62598"/>
                    <a:pt x="49741" y="62987"/>
                    <a:pt x="49464" y="63357"/>
                  </a:cubicBezTo>
                  <a:cubicBezTo>
                    <a:pt x="52445" y="68376"/>
                    <a:pt x="55427" y="73394"/>
                    <a:pt x="58408" y="78413"/>
                  </a:cubicBezTo>
                  <a:cubicBezTo>
                    <a:pt x="58019" y="78690"/>
                    <a:pt x="57649" y="78987"/>
                    <a:pt x="57260" y="79265"/>
                  </a:cubicBezTo>
                  <a:cubicBezTo>
                    <a:pt x="52001" y="74616"/>
                    <a:pt x="46760" y="69968"/>
                    <a:pt x="41500" y="65338"/>
                  </a:cubicBezTo>
                  <a:cubicBezTo>
                    <a:pt x="41186" y="65709"/>
                    <a:pt x="40889" y="66061"/>
                    <a:pt x="40574" y="66431"/>
                  </a:cubicBezTo>
                  <a:cubicBezTo>
                    <a:pt x="43260" y="71561"/>
                    <a:pt x="45945" y="76690"/>
                    <a:pt x="48630" y="81820"/>
                  </a:cubicBezTo>
                  <a:cubicBezTo>
                    <a:pt x="48315" y="82042"/>
                    <a:pt x="48019" y="82283"/>
                    <a:pt x="47704" y="82505"/>
                  </a:cubicBezTo>
                  <a:cubicBezTo>
                    <a:pt x="42612" y="77672"/>
                    <a:pt x="37519" y="72857"/>
                    <a:pt x="32426" y="68024"/>
                  </a:cubicBezTo>
                  <a:cubicBezTo>
                    <a:pt x="31685" y="68598"/>
                    <a:pt x="30945" y="69172"/>
                    <a:pt x="30223" y="69746"/>
                  </a:cubicBezTo>
                  <a:cubicBezTo>
                    <a:pt x="33834" y="76635"/>
                    <a:pt x="37445" y="83505"/>
                    <a:pt x="41037" y="90394"/>
                  </a:cubicBezTo>
                  <a:cubicBezTo>
                    <a:pt x="40593" y="90580"/>
                    <a:pt x="40149" y="90765"/>
                    <a:pt x="39686" y="90950"/>
                  </a:cubicBezTo>
                  <a:cubicBezTo>
                    <a:pt x="35074" y="85839"/>
                    <a:pt x="30463" y="80727"/>
                    <a:pt x="25852" y="75616"/>
                  </a:cubicBezTo>
                  <a:cubicBezTo>
                    <a:pt x="25408" y="75931"/>
                    <a:pt x="24982" y="76227"/>
                    <a:pt x="24537" y="76542"/>
                  </a:cubicBezTo>
                  <a:cubicBezTo>
                    <a:pt x="26760" y="82746"/>
                    <a:pt x="28963" y="88950"/>
                    <a:pt x="31185" y="95172"/>
                  </a:cubicBezTo>
                  <a:cubicBezTo>
                    <a:pt x="30667" y="95339"/>
                    <a:pt x="30130" y="95505"/>
                    <a:pt x="29611" y="95691"/>
                  </a:cubicBezTo>
                  <a:cubicBezTo>
                    <a:pt x="25222" y="89635"/>
                    <a:pt x="20833" y="83561"/>
                    <a:pt x="16463" y="77505"/>
                  </a:cubicBezTo>
                  <a:cubicBezTo>
                    <a:pt x="15926" y="77802"/>
                    <a:pt x="15370" y="78098"/>
                    <a:pt x="14833" y="78375"/>
                  </a:cubicBezTo>
                  <a:cubicBezTo>
                    <a:pt x="16889" y="85246"/>
                    <a:pt x="18963" y="92135"/>
                    <a:pt x="21019" y="99005"/>
                  </a:cubicBezTo>
                  <a:cubicBezTo>
                    <a:pt x="20648" y="99117"/>
                    <a:pt x="20278" y="99209"/>
                    <a:pt x="19908" y="99320"/>
                  </a:cubicBezTo>
                  <a:cubicBezTo>
                    <a:pt x="15593" y="92728"/>
                    <a:pt x="11259" y="86116"/>
                    <a:pt x="6130" y="78283"/>
                  </a:cubicBezTo>
                  <a:cubicBezTo>
                    <a:pt x="4000" y="84746"/>
                    <a:pt x="2370" y="88931"/>
                    <a:pt x="1278" y="93265"/>
                  </a:cubicBezTo>
                  <a:cubicBezTo>
                    <a:pt x="481" y="96357"/>
                    <a:pt x="259" y="99617"/>
                    <a:pt x="37" y="102820"/>
                  </a:cubicBezTo>
                  <a:cubicBezTo>
                    <a:pt x="-611" y="111506"/>
                    <a:pt x="7389" y="126098"/>
                    <a:pt x="14778" y="129506"/>
                  </a:cubicBezTo>
                  <a:cubicBezTo>
                    <a:pt x="24685" y="134062"/>
                    <a:pt x="31537" y="128413"/>
                    <a:pt x="39241" y="123043"/>
                  </a:cubicBezTo>
                  <a:cubicBezTo>
                    <a:pt x="44908" y="119098"/>
                    <a:pt x="52241" y="116709"/>
                    <a:pt x="59149" y="115617"/>
                  </a:cubicBezTo>
                  <a:cubicBezTo>
                    <a:pt x="70445" y="113820"/>
                    <a:pt x="77853" y="108432"/>
                    <a:pt x="82705" y="98117"/>
                  </a:cubicBezTo>
                  <a:cubicBezTo>
                    <a:pt x="86057" y="90987"/>
                    <a:pt x="90538" y="84339"/>
                    <a:pt x="94983" y="77802"/>
                  </a:cubicBezTo>
                  <a:cubicBezTo>
                    <a:pt x="101168" y="68690"/>
                    <a:pt x="105316" y="59838"/>
                    <a:pt x="100668" y="48264"/>
                  </a:cubicBezTo>
                  <a:cubicBezTo>
                    <a:pt x="98279" y="42301"/>
                    <a:pt x="97705" y="35060"/>
                    <a:pt x="98260" y="28579"/>
                  </a:cubicBezTo>
                  <a:cubicBezTo>
                    <a:pt x="99149" y="18227"/>
                    <a:pt x="98205" y="9097"/>
                    <a:pt x="88686" y="3226"/>
                  </a:cubicBezTo>
                  <a:cubicBezTo>
                    <a:pt x="79686" y="-2329"/>
                    <a:pt x="67056" y="-551"/>
                    <a:pt x="57075" y="733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37536170-CCB6-B3B3-8E19-A6F98E229774}"/>
                </a:ext>
              </a:extLst>
            </p:cNvPr>
            <p:cNvSpPr/>
            <p:nvPr/>
          </p:nvSpPr>
          <p:spPr>
            <a:xfrm>
              <a:off x="1835380" y="5024681"/>
              <a:ext cx="72513" cy="165558"/>
            </a:xfrm>
            <a:custGeom>
              <a:avLst/>
              <a:gdLst>
                <a:gd name="connsiteX0" fmla="*/ 0 w 72513"/>
                <a:gd name="connsiteY0" fmla="*/ 19450 h 165558"/>
                <a:gd name="connsiteX1" fmla="*/ 23130 w 72513"/>
                <a:gd name="connsiteY1" fmla="*/ 10265 h 165558"/>
                <a:gd name="connsiteX2" fmla="*/ 10796 w 72513"/>
                <a:gd name="connsiteY2" fmla="*/ 25506 h 165558"/>
                <a:gd name="connsiteX3" fmla="*/ 11833 w 72513"/>
                <a:gd name="connsiteY3" fmla="*/ 26987 h 165558"/>
                <a:gd name="connsiteX4" fmla="*/ 32074 w 72513"/>
                <a:gd name="connsiteY4" fmla="*/ 18765 h 165558"/>
                <a:gd name="connsiteX5" fmla="*/ 17871 w 72513"/>
                <a:gd name="connsiteY5" fmla="*/ 33043 h 165558"/>
                <a:gd name="connsiteX6" fmla="*/ 36167 w 72513"/>
                <a:gd name="connsiteY6" fmla="*/ 27432 h 165558"/>
                <a:gd name="connsiteX7" fmla="*/ 36963 w 72513"/>
                <a:gd name="connsiteY7" fmla="*/ 28543 h 165558"/>
                <a:gd name="connsiteX8" fmla="*/ 20685 w 72513"/>
                <a:gd name="connsiteY8" fmla="*/ 40654 h 165558"/>
                <a:gd name="connsiteX9" fmla="*/ 21445 w 72513"/>
                <a:gd name="connsiteY9" fmla="*/ 42377 h 165558"/>
                <a:gd name="connsiteX10" fmla="*/ 39352 w 72513"/>
                <a:gd name="connsiteY10" fmla="*/ 37191 h 165558"/>
                <a:gd name="connsiteX11" fmla="*/ 23278 w 72513"/>
                <a:gd name="connsiteY11" fmla="*/ 49099 h 165558"/>
                <a:gd name="connsiteX12" fmla="*/ 24148 w 72513"/>
                <a:gd name="connsiteY12" fmla="*/ 50803 h 165558"/>
                <a:gd name="connsiteX13" fmla="*/ 42593 w 72513"/>
                <a:gd name="connsiteY13" fmla="*/ 48673 h 165558"/>
                <a:gd name="connsiteX14" fmla="*/ 42871 w 72513"/>
                <a:gd name="connsiteY14" fmla="*/ 50710 h 165558"/>
                <a:gd name="connsiteX15" fmla="*/ 30148 w 72513"/>
                <a:gd name="connsiteY15" fmla="*/ 58414 h 165558"/>
                <a:gd name="connsiteX16" fmla="*/ 30630 w 72513"/>
                <a:gd name="connsiteY16" fmla="*/ 59599 h 165558"/>
                <a:gd name="connsiteX17" fmla="*/ 46297 w 72513"/>
                <a:gd name="connsiteY17" fmla="*/ 54877 h 165558"/>
                <a:gd name="connsiteX18" fmla="*/ 47186 w 72513"/>
                <a:gd name="connsiteY18" fmla="*/ 56395 h 165558"/>
                <a:gd name="connsiteX19" fmla="*/ 28871 w 72513"/>
                <a:gd name="connsiteY19" fmla="*/ 69692 h 165558"/>
                <a:gd name="connsiteX20" fmla="*/ 29556 w 72513"/>
                <a:gd name="connsiteY20" fmla="*/ 71062 h 165558"/>
                <a:gd name="connsiteX21" fmla="*/ 50186 w 72513"/>
                <a:gd name="connsiteY21" fmla="*/ 66062 h 165558"/>
                <a:gd name="connsiteX22" fmla="*/ 35334 w 72513"/>
                <a:gd name="connsiteY22" fmla="*/ 78970 h 165558"/>
                <a:gd name="connsiteX23" fmla="*/ 36186 w 72513"/>
                <a:gd name="connsiteY23" fmla="*/ 80377 h 165558"/>
                <a:gd name="connsiteX24" fmla="*/ 50927 w 72513"/>
                <a:gd name="connsiteY24" fmla="*/ 76655 h 165558"/>
                <a:gd name="connsiteX25" fmla="*/ 51630 w 72513"/>
                <a:gd name="connsiteY25" fmla="*/ 77896 h 165558"/>
                <a:gd name="connsiteX26" fmla="*/ 33704 w 72513"/>
                <a:gd name="connsiteY26" fmla="*/ 91785 h 165558"/>
                <a:gd name="connsiteX27" fmla="*/ 46926 w 72513"/>
                <a:gd name="connsiteY27" fmla="*/ 90062 h 165558"/>
                <a:gd name="connsiteX28" fmla="*/ 47723 w 72513"/>
                <a:gd name="connsiteY28" fmla="*/ 91488 h 165558"/>
                <a:gd name="connsiteX29" fmla="*/ 30519 w 72513"/>
                <a:gd name="connsiteY29" fmla="*/ 102062 h 165558"/>
                <a:gd name="connsiteX30" fmla="*/ 31074 w 72513"/>
                <a:gd name="connsiteY30" fmla="*/ 103544 h 165558"/>
                <a:gd name="connsiteX31" fmla="*/ 45389 w 72513"/>
                <a:gd name="connsiteY31" fmla="*/ 101155 h 165558"/>
                <a:gd name="connsiteX32" fmla="*/ 45963 w 72513"/>
                <a:gd name="connsiteY32" fmla="*/ 102785 h 165558"/>
                <a:gd name="connsiteX33" fmla="*/ 25426 w 72513"/>
                <a:gd name="connsiteY33" fmla="*/ 113544 h 165558"/>
                <a:gd name="connsiteX34" fmla="*/ 26056 w 72513"/>
                <a:gd name="connsiteY34" fmla="*/ 114859 h 165558"/>
                <a:gd name="connsiteX35" fmla="*/ 34037 w 72513"/>
                <a:gd name="connsiteY35" fmla="*/ 114026 h 165558"/>
                <a:gd name="connsiteX36" fmla="*/ 34500 w 72513"/>
                <a:gd name="connsiteY36" fmla="*/ 115415 h 165558"/>
                <a:gd name="connsiteX37" fmla="*/ 12371 w 72513"/>
                <a:gd name="connsiteY37" fmla="*/ 127026 h 165558"/>
                <a:gd name="connsiteX38" fmla="*/ 12945 w 72513"/>
                <a:gd name="connsiteY38" fmla="*/ 128989 h 165558"/>
                <a:gd name="connsiteX39" fmla="*/ 34334 w 72513"/>
                <a:gd name="connsiteY39" fmla="*/ 124322 h 165558"/>
                <a:gd name="connsiteX40" fmla="*/ 34612 w 72513"/>
                <a:gd name="connsiteY40" fmla="*/ 125470 h 165558"/>
                <a:gd name="connsiteX41" fmla="*/ 8389 w 72513"/>
                <a:gd name="connsiteY41" fmla="*/ 139211 h 165558"/>
                <a:gd name="connsiteX42" fmla="*/ 9019 w 72513"/>
                <a:gd name="connsiteY42" fmla="*/ 141100 h 165558"/>
                <a:gd name="connsiteX43" fmla="*/ 26760 w 72513"/>
                <a:gd name="connsiteY43" fmla="*/ 137619 h 165558"/>
                <a:gd name="connsiteX44" fmla="*/ 27204 w 72513"/>
                <a:gd name="connsiteY44" fmla="*/ 139100 h 165558"/>
                <a:gd name="connsiteX45" fmla="*/ 4370 w 72513"/>
                <a:gd name="connsiteY45" fmla="*/ 148693 h 165558"/>
                <a:gd name="connsiteX46" fmla="*/ 4815 w 72513"/>
                <a:gd name="connsiteY46" fmla="*/ 150082 h 165558"/>
                <a:gd name="connsiteX47" fmla="*/ 21056 w 72513"/>
                <a:gd name="connsiteY47" fmla="*/ 149137 h 165558"/>
                <a:gd name="connsiteX48" fmla="*/ 21260 w 72513"/>
                <a:gd name="connsiteY48" fmla="*/ 150452 h 165558"/>
                <a:gd name="connsiteX49" fmla="*/ 370 w 72513"/>
                <a:gd name="connsiteY49" fmla="*/ 159063 h 165558"/>
                <a:gd name="connsiteX50" fmla="*/ 8870 w 72513"/>
                <a:gd name="connsiteY50" fmla="*/ 162619 h 165558"/>
                <a:gd name="connsiteX51" fmla="*/ 18130 w 72513"/>
                <a:gd name="connsiteY51" fmla="*/ 165249 h 165558"/>
                <a:gd name="connsiteX52" fmla="*/ 41963 w 72513"/>
                <a:gd name="connsiteY52" fmla="*/ 152748 h 165558"/>
                <a:gd name="connsiteX53" fmla="*/ 57353 w 72513"/>
                <a:gd name="connsiteY53" fmla="*/ 133915 h 165558"/>
                <a:gd name="connsiteX54" fmla="*/ 68260 w 72513"/>
                <a:gd name="connsiteY54" fmla="*/ 94247 h 165558"/>
                <a:gd name="connsiteX55" fmla="*/ 69427 w 72513"/>
                <a:gd name="connsiteY55" fmla="*/ 72044 h 165558"/>
                <a:gd name="connsiteX56" fmla="*/ 63112 w 72513"/>
                <a:gd name="connsiteY56" fmla="*/ 39839 h 165558"/>
                <a:gd name="connsiteX57" fmla="*/ 52612 w 72513"/>
                <a:gd name="connsiteY57" fmla="*/ 24284 h 165558"/>
                <a:gd name="connsiteX58" fmla="*/ 25630 w 72513"/>
                <a:gd name="connsiteY58" fmla="*/ 746 h 165558"/>
                <a:gd name="connsiteX59" fmla="*/ 0 w 72513"/>
                <a:gd name="connsiteY59" fmla="*/ 19450 h 16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2513" h="165558">
                  <a:moveTo>
                    <a:pt x="0" y="19450"/>
                  </a:moveTo>
                  <a:cubicBezTo>
                    <a:pt x="7852" y="16339"/>
                    <a:pt x="14241" y="13802"/>
                    <a:pt x="23130" y="10265"/>
                  </a:cubicBezTo>
                  <a:cubicBezTo>
                    <a:pt x="17963" y="16654"/>
                    <a:pt x="14370" y="21080"/>
                    <a:pt x="10796" y="25506"/>
                  </a:cubicBezTo>
                  <a:cubicBezTo>
                    <a:pt x="11148" y="26006"/>
                    <a:pt x="11482" y="26506"/>
                    <a:pt x="11833" y="26987"/>
                  </a:cubicBezTo>
                  <a:cubicBezTo>
                    <a:pt x="17871" y="24524"/>
                    <a:pt x="23908" y="22080"/>
                    <a:pt x="32074" y="18765"/>
                  </a:cubicBezTo>
                  <a:cubicBezTo>
                    <a:pt x="26797" y="24080"/>
                    <a:pt x="23019" y="27858"/>
                    <a:pt x="17871" y="33043"/>
                  </a:cubicBezTo>
                  <a:cubicBezTo>
                    <a:pt x="25352" y="30747"/>
                    <a:pt x="30760" y="29080"/>
                    <a:pt x="36167" y="27432"/>
                  </a:cubicBezTo>
                  <a:cubicBezTo>
                    <a:pt x="36426" y="27802"/>
                    <a:pt x="36704" y="28173"/>
                    <a:pt x="36963" y="28543"/>
                  </a:cubicBezTo>
                  <a:cubicBezTo>
                    <a:pt x="31537" y="32580"/>
                    <a:pt x="26111" y="36617"/>
                    <a:pt x="20685" y="40654"/>
                  </a:cubicBezTo>
                  <a:cubicBezTo>
                    <a:pt x="20945" y="41228"/>
                    <a:pt x="21204" y="41802"/>
                    <a:pt x="21445" y="42377"/>
                  </a:cubicBezTo>
                  <a:cubicBezTo>
                    <a:pt x="26982" y="40765"/>
                    <a:pt x="32537" y="39154"/>
                    <a:pt x="39352" y="37191"/>
                  </a:cubicBezTo>
                  <a:cubicBezTo>
                    <a:pt x="33204" y="41747"/>
                    <a:pt x="28241" y="45432"/>
                    <a:pt x="23278" y="49099"/>
                  </a:cubicBezTo>
                  <a:cubicBezTo>
                    <a:pt x="23574" y="49673"/>
                    <a:pt x="23871" y="50228"/>
                    <a:pt x="24148" y="50803"/>
                  </a:cubicBezTo>
                  <a:cubicBezTo>
                    <a:pt x="30297" y="50099"/>
                    <a:pt x="36445" y="49377"/>
                    <a:pt x="42593" y="48673"/>
                  </a:cubicBezTo>
                  <a:cubicBezTo>
                    <a:pt x="42686" y="49358"/>
                    <a:pt x="42778" y="50025"/>
                    <a:pt x="42871" y="50710"/>
                  </a:cubicBezTo>
                  <a:cubicBezTo>
                    <a:pt x="38630" y="53284"/>
                    <a:pt x="34389" y="55840"/>
                    <a:pt x="30148" y="58414"/>
                  </a:cubicBezTo>
                  <a:cubicBezTo>
                    <a:pt x="30315" y="58803"/>
                    <a:pt x="30463" y="59210"/>
                    <a:pt x="30630" y="59599"/>
                  </a:cubicBezTo>
                  <a:cubicBezTo>
                    <a:pt x="35852" y="58025"/>
                    <a:pt x="41075" y="56451"/>
                    <a:pt x="46297" y="54877"/>
                  </a:cubicBezTo>
                  <a:cubicBezTo>
                    <a:pt x="46593" y="55377"/>
                    <a:pt x="46889" y="55877"/>
                    <a:pt x="47186" y="56395"/>
                  </a:cubicBezTo>
                  <a:cubicBezTo>
                    <a:pt x="41075" y="60821"/>
                    <a:pt x="34982" y="65266"/>
                    <a:pt x="28871" y="69692"/>
                  </a:cubicBezTo>
                  <a:cubicBezTo>
                    <a:pt x="29093" y="70155"/>
                    <a:pt x="29334" y="70599"/>
                    <a:pt x="29556" y="71062"/>
                  </a:cubicBezTo>
                  <a:cubicBezTo>
                    <a:pt x="35593" y="69599"/>
                    <a:pt x="41649" y="68136"/>
                    <a:pt x="50186" y="66062"/>
                  </a:cubicBezTo>
                  <a:cubicBezTo>
                    <a:pt x="43926" y="71488"/>
                    <a:pt x="39630" y="75229"/>
                    <a:pt x="35334" y="78970"/>
                  </a:cubicBezTo>
                  <a:cubicBezTo>
                    <a:pt x="35612" y="79432"/>
                    <a:pt x="35889" y="79914"/>
                    <a:pt x="36186" y="80377"/>
                  </a:cubicBezTo>
                  <a:cubicBezTo>
                    <a:pt x="41093" y="79136"/>
                    <a:pt x="46019" y="77896"/>
                    <a:pt x="50927" y="76655"/>
                  </a:cubicBezTo>
                  <a:cubicBezTo>
                    <a:pt x="51167" y="77062"/>
                    <a:pt x="51408" y="77488"/>
                    <a:pt x="51630" y="77896"/>
                  </a:cubicBezTo>
                  <a:cubicBezTo>
                    <a:pt x="46278" y="82044"/>
                    <a:pt x="40908" y="86210"/>
                    <a:pt x="33704" y="91785"/>
                  </a:cubicBezTo>
                  <a:cubicBezTo>
                    <a:pt x="39704" y="91007"/>
                    <a:pt x="43315" y="90525"/>
                    <a:pt x="46926" y="90062"/>
                  </a:cubicBezTo>
                  <a:cubicBezTo>
                    <a:pt x="47186" y="90544"/>
                    <a:pt x="47463" y="91025"/>
                    <a:pt x="47723" y="91488"/>
                  </a:cubicBezTo>
                  <a:cubicBezTo>
                    <a:pt x="41982" y="95007"/>
                    <a:pt x="36260" y="98525"/>
                    <a:pt x="30519" y="102062"/>
                  </a:cubicBezTo>
                  <a:cubicBezTo>
                    <a:pt x="30704" y="102563"/>
                    <a:pt x="30889" y="103044"/>
                    <a:pt x="31074" y="103544"/>
                  </a:cubicBezTo>
                  <a:cubicBezTo>
                    <a:pt x="35852" y="102748"/>
                    <a:pt x="40612" y="101951"/>
                    <a:pt x="45389" y="101155"/>
                  </a:cubicBezTo>
                  <a:cubicBezTo>
                    <a:pt x="45575" y="101692"/>
                    <a:pt x="45778" y="102248"/>
                    <a:pt x="45963" y="102785"/>
                  </a:cubicBezTo>
                  <a:cubicBezTo>
                    <a:pt x="39112" y="106377"/>
                    <a:pt x="32260" y="109970"/>
                    <a:pt x="25426" y="113544"/>
                  </a:cubicBezTo>
                  <a:cubicBezTo>
                    <a:pt x="25630" y="113989"/>
                    <a:pt x="25834" y="114414"/>
                    <a:pt x="26056" y="114859"/>
                  </a:cubicBezTo>
                  <a:cubicBezTo>
                    <a:pt x="28723" y="114581"/>
                    <a:pt x="31371" y="114303"/>
                    <a:pt x="34037" y="114026"/>
                  </a:cubicBezTo>
                  <a:cubicBezTo>
                    <a:pt x="34186" y="114489"/>
                    <a:pt x="34352" y="114952"/>
                    <a:pt x="34500" y="115415"/>
                  </a:cubicBezTo>
                  <a:cubicBezTo>
                    <a:pt x="27130" y="119285"/>
                    <a:pt x="19741" y="123155"/>
                    <a:pt x="12371" y="127026"/>
                  </a:cubicBezTo>
                  <a:cubicBezTo>
                    <a:pt x="12556" y="127674"/>
                    <a:pt x="12741" y="128322"/>
                    <a:pt x="12945" y="128989"/>
                  </a:cubicBezTo>
                  <a:cubicBezTo>
                    <a:pt x="20074" y="127433"/>
                    <a:pt x="27204" y="125878"/>
                    <a:pt x="34334" y="124322"/>
                  </a:cubicBezTo>
                  <a:cubicBezTo>
                    <a:pt x="34426" y="124711"/>
                    <a:pt x="34519" y="125081"/>
                    <a:pt x="34612" y="125470"/>
                  </a:cubicBezTo>
                  <a:cubicBezTo>
                    <a:pt x="25871" y="130044"/>
                    <a:pt x="17130" y="134637"/>
                    <a:pt x="8389" y="139211"/>
                  </a:cubicBezTo>
                  <a:cubicBezTo>
                    <a:pt x="8593" y="139841"/>
                    <a:pt x="8815" y="140470"/>
                    <a:pt x="9019" y="141100"/>
                  </a:cubicBezTo>
                  <a:cubicBezTo>
                    <a:pt x="14926" y="139933"/>
                    <a:pt x="20852" y="138785"/>
                    <a:pt x="26760" y="137619"/>
                  </a:cubicBezTo>
                  <a:cubicBezTo>
                    <a:pt x="26908" y="138118"/>
                    <a:pt x="27056" y="138618"/>
                    <a:pt x="27204" y="139100"/>
                  </a:cubicBezTo>
                  <a:cubicBezTo>
                    <a:pt x="19593" y="142304"/>
                    <a:pt x="11982" y="145489"/>
                    <a:pt x="4370" y="148693"/>
                  </a:cubicBezTo>
                  <a:cubicBezTo>
                    <a:pt x="4519" y="149156"/>
                    <a:pt x="4667" y="149619"/>
                    <a:pt x="4815" y="150082"/>
                  </a:cubicBezTo>
                  <a:cubicBezTo>
                    <a:pt x="10222" y="149767"/>
                    <a:pt x="15648" y="149452"/>
                    <a:pt x="21056" y="149137"/>
                  </a:cubicBezTo>
                  <a:cubicBezTo>
                    <a:pt x="21130" y="149582"/>
                    <a:pt x="21204" y="150008"/>
                    <a:pt x="21260" y="150452"/>
                  </a:cubicBezTo>
                  <a:cubicBezTo>
                    <a:pt x="14871" y="153082"/>
                    <a:pt x="8463" y="155711"/>
                    <a:pt x="370" y="159063"/>
                  </a:cubicBezTo>
                  <a:cubicBezTo>
                    <a:pt x="4370" y="160748"/>
                    <a:pt x="6556" y="161841"/>
                    <a:pt x="8870" y="162619"/>
                  </a:cubicBezTo>
                  <a:cubicBezTo>
                    <a:pt x="11908" y="163637"/>
                    <a:pt x="14982" y="164749"/>
                    <a:pt x="18130" y="165249"/>
                  </a:cubicBezTo>
                  <a:cubicBezTo>
                    <a:pt x="28426" y="166915"/>
                    <a:pt x="36593" y="161730"/>
                    <a:pt x="41963" y="152748"/>
                  </a:cubicBezTo>
                  <a:cubicBezTo>
                    <a:pt x="46093" y="145841"/>
                    <a:pt x="51297" y="139174"/>
                    <a:pt x="57353" y="133915"/>
                  </a:cubicBezTo>
                  <a:cubicBezTo>
                    <a:pt x="69538" y="123341"/>
                    <a:pt x="74223" y="109414"/>
                    <a:pt x="68260" y="94247"/>
                  </a:cubicBezTo>
                  <a:cubicBezTo>
                    <a:pt x="65168" y="86414"/>
                    <a:pt x="65593" y="79396"/>
                    <a:pt x="69427" y="72044"/>
                  </a:cubicBezTo>
                  <a:cubicBezTo>
                    <a:pt x="75390" y="60562"/>
                    <a:pt x="72408" y="48784"/>
                    <a:pt x="63112" y="39839"/>
                  </a:cubicBezTo>
                  <a:cubicBezTo>
                    <a:pt x="58667" y="35562"/>
                    <a:pt x="54427" y="30043"/>
                    <a:pt x="52612" y="24284"/>
                  </a:cubicBezTo>
                  <a:cubicBezTo>
                    <a:pt x="48278" y="10543"/>
                    <a:pt x="38297" y="3932"/>
                    <a:pt x="25630" y="746"/>
                  </a:cubicBezTo>
                  <a:cubicBezTo>
                    <a:pt x="13519" y="-2346"/>
                    <a:pt x="4148" y="4228"/>
                    <a:pt x="0" y="1945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C1741822-6CFC-507E-52F5-466FED72F6F5}"/>
                </a:ext>
              </a:extLst>
            </p:cNvPr>
            <p:cNvSpPr/>
            <p:nvPr/>
          </p:nvSpPr>
          <p:spPr>
            <a:xfrm>
              <a:off x="1458494" y="4842013"/>
              <a:ext cx="127266" cy="94272"/>
            </a:xfrm>
            <a:custGeom>
              <a:avLst/>
              <a:gdLst>
                <a:gd name="connsiteX0" fmla="*/ 42642 w 127266"/>
                <a:gd name="connsiteY0" fmla="*/ 93117 h 94272"/>
                <a:gd name="connsiteX1" fmla="*/ 18771 w 127266"/>
                <a:gd name="connsiteY1" fmla="*/ 70672 h 94272"/>
                <a:gd name="connsiteX2" fmla="*/ 19641 w 127266"/>
                <a:gd name="connsiteY2" fmla="*/ 69283 h 94272"/>
                <a:gd name="connsiteX3" fmla="*/ 33086 w 127266"/>
                <a:gd name="connsiteY3" fmla="*/ 75413 h 94272"/>
                <a:gd name="connsiteX4" fmla="*/ 33956 w 127266"/>
                <a:gd name="connsiteY4" fmla="*/ 74395 h 94272"/>
                <a:gd name="connsiteX5" fmla="*/ 21160 w 127266"/>
                <a:gd name="connsiteY5" fmla="*/ 61431 h 94272"/>
                <a:gd name="connsiteX6" fmla="*/ 22382 w 127266"/>
                <a:gd name="connsiteY6" fmla="*/ 59580 h 94272"/>
                <a:gd name="connsiteX7" fmla="*/ 41104 w 127266"/>
                <a:gd name="connsiteY7" fmla="*/ 69950 h 94272"/>
                <a:gd name="connsiteX8" fmla="*/ 41827 w 127266"/>
                <a:gd name="connsiteY8" fmla="*/ 68839 h 94272"/>
                <a:gd name="connsiteX9" fmla="*/ 29512 w 127266"/>
                <a:gd name="connsiteY9" fmla="*/ 53098 h 94272"/>
                <a:gd name="connsiteX10" fmla="*/ 30567 w 127266"/>
                <a:gd name="connsiteY10" fmla="*/ 52098 h 94272"/>
                <a:gd name="connsiteX11" fmla="*/ 48142 w 127266"/>
                <a:gd name="connsiteY11" fmla="*/ 65135 h 94272"/>
                <a:gd name="connsiteX12" fmla="*/ 37160 w 127266"/>
                <a:gd name="connsiteY12" fmla="*/ 44190 h 94272"/>
                <a:gd name="connsiteX13" fmla="*/ 38253 w 127266"/>
                <a:gd name="connsiteY13" fmla="*/ 43468 h 94272"/>
                <a:gd name="connsiteX14" fmla="*/ 51012 w 127266"/>
                <a:gd name="connsiteY14" fmla="*/ 55524 h 94272"/>
                <a:gd name="connsiteX15" fmla="*/ 52197 w 127266"/>
                <a:gd name="connsiteY15" fmla="*/ 54598 h 94272"/>
                <a:gd name="connsiteX16" fmla="*/ 42642 w 127266"/>
                <a:gd name="connsiteY16" fmla="*/ 36376 h 94272"/>
                <a:gd name="connsiteX17" fmla="*/ 44271 w 127266"/>
                <a:gd name="connsiteY17" fmla="*/ 35005 h 94272"/>
                <a:gd name="connsiteX18" fmla="*/ 55234 w 127266"/>
                <a:gd name="connsiteY18" fmla="*/ 45802 h 94272"/>
                <a:gd name="connsiteX19" fmla="*/ 48827 w 127266"/>
                <a:gd name="connsiteY19" fmla="*/ 28987 h 94272"/>
                <a:gd name="connsiteX20" fmla="*/ 61623 w 127266"/>
                <a:gd name="connsiteY20" fmla="*/ 41135 h 94272"/>
                <a:gd name="connsiteX21" fmla="*/ 71031 w 127266"/>
                <a:gd name="connsiteY21" fmla="*/ 53820 h 94272"/>
                <a:gd name="connsiteX22" fmla="*/ 73957 w 127266"/>
                <a:gd name="connsiteY22" fmla="*/ 52117 h 94272"/>
                <a:gd name="connsiteX23" fmla="*/ 71975 w 127266"/>
                <a:gd name="connsiteY23" fmla="*/ 17598 h 94272"/>
                <a:gd name="connsiteX24" fmla="*/ 74253 w 127266"/>
                <a:gd name="connsiteY24" fmla="*/ 17283 h 94272"/>
                <a:gd name="connsiteX25" fmla="*/ 82624 w 127266"/>
                <a:gd name="connsiteY25" fmla="*/ 47228 h 94272"/>
                <a:gd name="connsiteX26" fmla="*/ 86531 w 127266"/>
                <a:gd name="connsiteY26" fmla="*/ 27079 h 94272"/>
                <a:gd name="connsiteX27" fmla="*/ 88068 w 127266"/>
                <a:gd name="connsiteY27" fmla="*/ 27079 h 94272"/>
                <a:gd name="connsiteX28" fmla="*/ 90957 w 127266"/>
                <a:gd name="connsiteY28" fmla="*/ 44672 h 94272"/>
                <a:gd name="connsiteX29" fmla="*/ 92105 w 127266"/>
                <a:gd name="connsiteY29" fmla="*/ 44505 h 94272"/>
                <a:gd name="connsiteX30" fmla="*/ 94383 w 127266"/>
                <a:gd name="connsiteY30" fmla="*/ 26838 h 94272"/>
                <a:gd name="connsiteX31" fmla="*/ 97198 w 127266"/>
                <a:gd name="connsiteY31" fmla="*/ 26857 h 94272"/>
                <a:gd name="connsiteX32" fmla="*/ 98513 w 127266"/>
                <a:gd name="connsiteY32" fmla="*/ 55042 h 94272"/>
                <a:gd name="connsiteX33" fmla="*/ 100290 w 127266"/>
                <a:gd name="connsiteY33" fmla="*/ 55135 h 94272"/>
                <a:gd name="connsiteX34" fmla="*/ 103494 w 127266"/>
                <a:gd name="connsiteY34" fmla="*/ 38727 h 94272"/>
                <a:gd name="connsiteX35" fmla="*/ 104772 w 127266"/>
                <a:gd name="connsiteY35" fmla="*/ 38746 h 94272"/>
                <a:gd name="connsiteX36" fmla="*/ 105328 w 127266"/>
                <a:gd name="connsiteY36" fmla="*/ 63672 h 94272"/>
                <a:gd name="connsiteX37" fmla="*/ 107253 w 127266"/>
                <a:gd name="connsiteY37" fmla="*/ 63802 h 94272"/>
                <a:gd name="connsiteX38" fmla="*/ 110772 w 127266"/>
                <a:gd name="connsiteY38" fmla="*/ 44487 h 94272"/>
                <a:gd name="connsiteX39" fmla="*/ 112624 w 127266"/>
                <a:gd name="connsiteY39" fmla="*/ 44376 h 94272"/>
                <a:gd name="connsiteX40" fmla="*/ 114587 w 127266"/>
                <a:gd name="connsiteY40" fmla="*/ 65117 h 94272"/>
                <a:gd name="connsiteX41" fmla="*/ 115587 w 127266"/>
                <a:gd name="connsiteY41" fmla="*/ 65061 h 94272"/>
                <a:gd name="connsiteX42" fmla="*/ 118661 w 127266"/>
                <a:gd name="connsiteY42" fmla="*/ 51209 h 94272"/>
                <a:gd name="connsiteX43" fmla="*/ 121624 w 127266"/>
                <a:gd name="connsiteY43" fmla="*/ 51413 h 94272"/>
                <a:gd name="connsiteX44" fmla="*/ 120457 w 127266"/>
                <a:gd name="connsiteY44" fmla="*/ 79061 h 94272"/>
                <a:gd name="connsiteX45" fmla="*/ 117661 w 127266"/>
                <a:gd name="connsiteY45" fmla="*/ 33320 h 94272"/>
                <a:gd name="connsiteX46" fmla="*/ 102828 w 127266"/>
                <a:gd name="connsiteY46" fmla="*/ 14023 h 94272"/>
                <a:gd name="connsiteX47" fmla="*/ 75457 w 127266"/>
                <a:gd name="connsiteY47" fmla="*/ 949 h 94272"/>
                <a:gd name="connsiteX48" fmla="*/ 50179 w 127266"/>
                <a:gd name="connsiteY48" fmla="*/ 3727 h 94272"/>
                <a:gd name="connsiteX49" fmla="*/ 23104 w 127266"/>
                <a:gd name="connsiteY49" fmla="*/ 24727 h 94272"/>
                <a:gd name="connsiteX50" fmla="*/ 13326 w 127266"/>
                <a:gd name="connsiteY50" fmla="*/ 40394 h 94272"/>
                <a:gd name="connsiteX51" fmla="*/ 2493 w 127266"/>
                <a:gd name="connsiteY51" fmla="*/ 77987 h 94272"/>
                <a:gd name="connsiteX52" fmla="*/ 42642 w 127266"/>
                <a:gd name="connsiteY52" fmla="*/ 93117 h 9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7266" h="94272">
                  <a:moveTo>
                    <a:pt x="42642" y="93117"/>
                  </a:moveTo>
                  <a:cubicBezTo>
                    <a:pt x="34141" y="85117"/>
                    <a:pt x="26456" y="77895"/>
                    <a:pt x="18771" y="70672"/>
                  </a:cubicBezTo>
                  <a:cubicBezTo>
                    <a:pt x="19067" y="70209"/>
                    <a:pt x="19345" y="69746"/>
                    <a:pt x="19641" y="69283"/>
                  </a:cubicBezTo>
                  <a:cubicBezTo>
                    <a:pt x="24123" y="71321"/>
                    <a:pt x="28604" y="73376"/>
                    <a:pt x="33086" y="75413"/>
                  </a:cubicBezTo>
                  <a:cubicBezTo>
                    <a:pt x="33382" y="75080"/>
                    <a:pt x="33660" y="74728"/>
                    <a:pt x="33956" y="74395"/>
                  </a:cubicBezTo>
                  <a:cubicBezTo>
                    <a:pt x="29697" y="70080"/>
                    <a:pt x="25438" y="65746"/>
                    <a:pt x="21160" y="61431"/>
                  </a:cubicBezTo>
                  <a:cubicBezTo>
                    <a:pt x="21567" y="60820"/>
                    <a:pt x="21975" y="60191"/>
                    <a:pt x="22382" y="59580"/>
                  </a:cubicBezTo>
                  <a:cubicBezTo>
                    <a:pt x="28623" y="63043"/>
                    <a:pt x="34864" y="66506"/>
                    <a:pt x="41104" y="69950"/>
                  </a:cubicBezTo>
                  <a:cubicBezTo>
                    <a:pt x="41345" y="69580"/>
                    <a:pt x="41586" y="69209"/>
                    <a:pt x="41827" y="68839"/>
                  </a:cubicBezTo>
                  <a:cubicBezTo>
                    <a:pt x="37716" y="63598"/>
                    <a:pt x="33623" y="58339"/>
                    <a:pt x="29512" y="53098"/>
                  </a:cubicBezTo>
                  <a:cubicBezTo>
                    <a:pt x="29864" y="52765"/>
                    <a:pt x="30215" y="52431"/>
                    <a:pt x="30567" y="52098"/>
                  </a:cubicBezTo>
                  <a:cubicBezTo>
                    <a:pt x="35790" y="55968"/>
                    <a:pt x="40993" y="59839"/>
                    <a:pt x="48142" y="65135"/>
                  </a:cubicBezTo>
                  <a:cubicBezTo>
                    <a:pt x="43679" y="56617"/>
                    <a:pt x="40419" y="50394"/>
                    <a:pt x="37160" y="44190"/>
                  </a:cubicBezTo>
                  <a:cubicBezTo>
                    <a:pt x="37530" y="43950"/>
                    <a:pt x="37882" y="43709"/>
                    <a:pt x="38253" y="43468"/>
                  </a:cubicBezTo>
                  <a:cubicBezTo>
                    <a:pt x="42512" y="47487"/>
                    <a:pt x="46753" y="51505"/>
                    <a:pt x="51012" y="55524"/>
                  </a:cubicBezTo>
                  <a:cubicBezTo>
                    <a:pt x="51401" y="55209"/>
                    <a:pt x="51808" y="54894"/>
                    <a:pt x="52197" y="54598"/>
                  </a:cubicBezTo>
                  <a:cubicBezTo>
                    <a:pt x="49012" y="48524"/>
                    <a:pt x="45827" y="42450"/>
                    <a:pt x="42642" y="36376"/>
                  </a:cubicBezTo>
                  <a:cubicBezTo>
                    <a:pt x="43179" y="35913"/>
                    <a:pt x="43734" y="35450"/>
                    <a:pt x="44271" y="35005"/>
                  </a:cubicBezTo>
                  <a:cubicBezTo>
                    <a:pt x="47679" y="38357"/>
                    <a:pt x="51086" y="41727"/>
                    <a:pt x="55234" y="45802"/>
                  </a:cubicBezTo>
                  <a:cubicBezTo>
                    <a:pt x="52808" y="39450"/>
                    <a:pt x="50808" y="34227"/>
                    <a:pt x="48827" y="28987"/>
                  </a:cubicBezTo>
                  <a:cubicBezTo>
                    <a:pt x="54345" y="32357"/>
                    <a:pt x="58105" y="36672"/>
                    <a:pt x="61623" y="41135"/>
                  </a:cubicBezTo>
                  <a:cubicBezTo>
                    <a:pt x="64883" y="45265"/>
                    <a:pt x="67901" y="49598"/>
                    <a:pt x="71031" y="53820"/>
                  </a:cubicBezTo>
                  <a:cubicBezTo>
                    <a:pt x="72012" y="53246"/>
                    <a:pt x="72975" y="52672"/>
                    <a:pt x="73957" y="52117"/>
                  </a:cubicBezTo>
                  <a:cubicBezTo>
                    <a:pt x="73290" y="40616"/>
                    <a:pt x="72642" y="29098"/>
                    <a:pt x="71975" y="17598"/>
                  </a:cubicBezTo>
                  <a:cubicBezTo>
                    <a:pt x="72735" y="17486"/>
                    <a:pt x="73494" y="17394"/>
                    <a:pt x="74253" y="17283"/>
                  </a:cubicBezTo>
                  <a:cubicBezTo>
                    <a:pt x="76809" y="26431"/>
                    <a:pt x="79364" y="35598"/>
                    <a:pt x="82624" y="47228"/>
                  </a:cubicBezTo>
                  <a:cubicBezTo>
                    <a:pt x="84235" y="38950"/>
                    <a:pt x="85383" y="33005"/>
                    <a:pt x="86531" y="27079"/>
                  </a:cubicBezTo>
                  <a:cubicBezTo>
                    <a:pt x="87049" y="27079"/>
                    <a:pt x="87550" y="27079"/>
                    <a:pt x="88068" y="27079"/>
                  </a:cubicBezTo>
                  <a:cubicBezTo>
                    <a:pt x="89031" y="32950"/>
                    <a:pt x="89994" y="38802"/>
                    <a:pt x="90957" y="44672"/>
                  </a:cubicBezTo>
                  <a:cubicBezTo>
                    <a:pt x="91346" y="44616"/>
                    <a:pt x="91716" y="44561"/>
                    <a:pt x="92105" y="44505"/>
                  </a:cubicBezTo>
                  <a:cubicBezTo>
                    <a:pt x="92864" y="38616"/>
                    <a:pt x="93624" y="32727"/>
                    <a:pt x="94383" y="26838"/>
                  </a:cubicBezTo>
                  <a:cubicBezTo>
                    <a:pt x="95327" y="26838"/>
                    <a:pt x="96253" y="26857"/>
                    <a:pt x="97198" y="26857"/>
                  </a:cubicBezTo>
                  <a:cubicBezTo>
                    <a:pt x="97642" y="36246"/>
                    <a:pt x="98068" y="45654"/>
                    <a:pt x="98513" y="55042"/>
                  </a:cubicBezTo>
                  <a:cubicBezTo>
                    <a:pt x="99105" y="55080"/>
                    <a:pt x="99698" y="55098"/>
                    <a:pt x="100290" y="55135"/>
                  </a:cubicBezTo>
                  <a:cubicBezTo>
                    <a:pt x="101365" y="49672"/>
                    <a:pt x="102420" y="44190"/>
                    <a:pt x="103494" y="38727"/>
                  </a:cubicBezTo>
                  <a:cubicBezTo>
                    <a:pt x="103920" y="38727"/>
                    <a:pt x="104346" y="38746"/>
                    <a:pt x="104772" y="38746"/>
                  </a:cubicBezTo>
                  <a:cubicBezTo>
                    <a:pt x="104957" y="47061"/>
                    <a:pt x="105142" y="55357"/>
                    <a:pt x="105328" y="63672"/>
                  </a:cubicBezTo>
                  <a:cubicBezTo>
                    <a:pt x="105976" y="63709"/>
                    <a:pt x="106605" y="63765"/>
                    <a:pt x="107253" y="63802"/>
                  </a:cubicBezTo>
                  <a:cubicBezTo>
                    <a:pt x="108420" y="57357"/>
                    <a:pt x="109587" y="50931"/>
                    <a:pt x="110772" y="44487"/>
                  </a:cubicBezTo>
                  <a:cubicBezTo>
                    <a:pt x="111383" y="44450"/>
                    <a:pt x="112013" y="44413"/>
                    <a:pt x="112624" y="44376"/>
                  </a:cubicBezTo>
                  <a:cubicBezTo>
                    <a:pt x="113272" y="51283"/>
                    <a:pt x="113939" y="58209"/>
                    <a:pt x="114587" y="65117"/>
                  </a:cubicBezTo>
                  <a:cubicBezTo>
                    <a:pt x="114920" y="65098"/>
                    <a:pt x="115254" y="65080"/>
                    <a:pt x="115587" y="65061"/>
                  </a:cubicBezTo>
                  <a:cubicBezTo>
                    <a:pt x="116605" y="60450"/>
                    <a:pt x="117624" y="55820"/>
                    <a:pt x="118661" y="51209"/>
                  </a:cubicBezTo>
                  <a:cubicBezTo>
                    <a:pt x="119643" y="51283"/>
                    <a:pt x="120643" y="51357"/>
                    <a:pt x="121624" y="51413"/>
                  </a:cubicBezTo>
                  <a:cubicBezTo>
                    <a:pt x="121235" y="60654"/>
                    <a:pt x="120846" y="69895"/>
                    <a:pt x="120457" y="79061"/>
                  </a:cubicBezTo>
                  <a:cubicBezTo>
                    <a:pt x="130198" y="66302"/>
                    <a:pt x="129680" y="40894"/>
                    <a:pt x="117661" y="33320"/>
                  </a:cubicBezTo>
                  <a:cubicBezTo>
                    <a:pt x="109809" y="28375"/>
                    <a:pt x="106142" y="21709"/>
                    <a:pt x="102828" y="14023"/>
                  </a:cubicBezTo>
                  <a:cubicBezTo>
                    <a:pt x="97587" y="1857"/>
                    <a:pt x="88438" y="-2014"/>
                    <a:pt x="75457" y="949"/>
                  </a:cubicBezTo>
                  <a:cubicBezTo>
                    <a:pt x="67234" y="2820"/>
                    <a:pt x="58586" y="3875"/>
                    <a:pt x="50179" y="3727"/>
                  </a:cubicBezTo>
                  <a:cubicBezTo>
                    <a:pt x="34438" y="3431"/>
                    <a:pt x="26586" y="9709"/>
                    <a:pt x="23104" y="24727"/>
                  </a:cubicBezTo>
                  <a:cubicBezTo>
                    <a:pt x="21771" y="30468"/>
                    <a:pt x="17863" y="36579"/>
                    <a:pt x="13326" y="40394"/>
                  </a:cubicBezTo>
                  <a:cubicBezTo>
                    <a:pt x="1752" y="50135"/>
                    <a:pt x="-3489" y="66061"/>
                    <a:pt x="2493" y="77987"/>
                  </a:cubicBezTo>
                  <a:cubicBezTo>
                    <a:pt x="8252" y="89469"/>
                    <a:pt x="27271" y="97339"/>
                    <a:pt x="42642" y="9311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12C4C327-4205-7172-E018-0D8988B136B0}"/>
                </a:ext>
              </a:extLst>
            </p:cNvPr>
            <p:cNvSpPr/>
            <p:nvPr/>
          </p:nvSpPr>
          <p:spPr>
            <a:xfrm>
              <a:off x="1556969" y="4904718"/>
              <a:ext cx="92273" cy="179303"/>
            </a:xfrm>
            <a:custGeom>
              <a:avLst/>
              <a:gdLst>
                <a:gd name="connsiteX0" fmla="*/ 1352 w 92273"/>
                <a:gd name="connsiteY0" fmla="*/ 78376 h 179303"/>
                <a:gd name="connsiteX1" fmla="*/ 0 w 92273"/>
                <a:gd name="connsiteY1" fmla="*/ 93488 h 179303"/>
                <a:gd name="connsiteX2" fmla="*/ 3056 w 92273"/>
                <a:gd name="connsiteY2" fmla="*/ 94302 h 179303"/>
                <a:gd name="connsiteX3" fmla="*/ 25056 w 92273"/>
                <a:gd name="connsiteY3" fmla="*/ 47746 h 179303"/>
                <a:gd name="connsiteX4" fmla="*/ 22871 w 92273"/>
                <a:gd name="connsiteY4" fmla="*/ 61487 h 179303"/>
                <a:gd name="connsiteX5" fmla="*/ 30019 w 92273"/>
                <a:gd name="connsiteY5" fmla="*/ 49728 h 179303"/>
                <a:gd name="connsiteX6" fmla="*/ 31130 w 92273"/>
                <a:gd name="connsiteY6" fmla="*/ 50431 h 179303"/>
                <a:gd name="connsiteX7" fmla="*/ 28482 w 92273"/>
                <a:gd name="connsiteY7" fmla="*/ 66061 h 179303"/>
                <a:gd name="connsiteX8" fmla="*/ 39908 w 92273"/>
                <a:gd name="connsiteY8" fmla="*/ 47783 h 179303"/>
                <a:gd name="connsiteX9" fmla="*/ 41093 w 92273"/>
                <a:gd name="connsiteY9" fmla="*/ 48598 h 179303"/>
                <a:gd name="connsiteX10" fmla="*/ 37815 w 92273"/>
                <a:gd name="connsiteY10" fmla="*/ 64469 h 179303"/>
                <a:gd name="connsiteX11" fmla="*/ 39445 w 92273"/>
                <a:gd name="connsiteY11" fmla="*/ 64783 h 179303"/>
                <a:gd name="connsiteX12" fmla="*/ 49871 w 92273"/>
                <a:gd name="connsiteY12" fmla="*/ 49542 h 179303"/>
                <a:gd name="connsiteX13" fmla="*/ 53612 w 92273"/>
                <a:gd name="connsiteY13" fmla="*/ 51172 h 179303"/>
                <a:gd name="connsiteX14" fmla="*/ 44686 w 92273"/>
                <a:gd name="connsiteY14" fmla="*/ 72321 h 179303"/>
                <a:gd name="connsiteX15" fmla="*/ 46112 w 92273"/>
                <a:gd name="connsiteY15" fmla="*/ 72932 h 179303"/>
                <a:gd name="connsiteX16" fmla="*/ 56742 w 92273"/>
                <a:gd name="connsiteY16" fmla="*/ 59857 h 179303"/>
                <a:gd name="connsiteX17" fmla="*/ 58149 w 92273"/>
                <a:gd name="connsiteY17" fmla="*/ 60968 h 179303"/>
                <a:gd name="connsiteX18" fmla="*/ 50612 w 92273"/>
                <a:gd name="connsiteY18" fmla="*/ 81561 h 179303"/>
                <a:gd name="connsiteX19" fmla="*/ 52056 w 92273"/>
                <a:gd name="connsiteY19" fmla="*/ 82024 h 179303"/>
                <a:gd name="connsiteX20" fmla="*/ 60927 w 92273"/>
                <a:gd name="connsiteY20" fmla="*/ 69895 h 179303"/>
                <a:gd name="connsiteX21" fmla="*/ 64593 w 92273"/>
                <a:gd name="connsiteY21" fmla="*/ 71617 h 179303"/>
                <a:gd name="connsiteX22" fmla="*/ 55204 w 92273"/>
                <a:gd name="connsiteY22" fmla="*/ 92025 h 179303"/>
                <a:gd name="connsiteX23" fmla="*/ 57482 w 92273"/>
                <a:gd name="connsiteY23" fmla="*/ 92969 h 179303"/>
                <a:gd name="connsiteX24" fmla="*/ 66334 w 92273"/>
                <a:gd name="connsiteY24" fmla="*/ 82765 h 179303"/>
                <a:gd name="connsiteX25" fmla="*/ 61279 w 92273"/>
                <a:gd name="connsiteY25" fmla="*/ 102895 h 179303"/>
                <a:gd name="connsiteX26" fmla="*/ 63130 w 92273"/>
                <a:gd name="connsiteY26" fmla="*/ 103525 h 179303"/>
                <a:gd name="connsiteX27" fmla="*/ 71945 w 92273"/>
                <a:gd name="connsiteY27" fmla="*/ 92284 h 179303"/>
                <a:gd name="connsiteX28" fmla="*/ 73464 w 92273"/>
                <a:gd name="connsiteY28" fmla="*/ 93228 h 179303"/>
                <a:gd name="connsiteX29" fmla="*/ 65279 w 92273"/>
                <a:gd name="connsiteY29" fmla="*/ 115043 h 179303"/>
                <a:gd name="connsiteX30" fmla="*/ 67631 w 92273"/>
                <a:gd name="connsiteY30" fmla="*/ 115988 h 179303"/>
                <a:gd name="connsiteX31" fmla="*/ 77279 w 92273"/>
                <a:gd name="connsiteY31" fmla="*/ 107636 h 179303"/>
                <a:gd name="connsiteX32" fmla="*/ 66686 w 92273"/>
                <a:gd name="connsiteY32" fmla="*/ 137470 h 179303"/>
                <a:gd name="connsiteX33" fmla="*/ 68334 w 92273"/>
                <a:gd name="connsiteY33" fmla="*/ 138358 h 179303"/>
                <a:gd name="connsiteX34" fmla="*/ 78927 w 92273"/>
                <a:gd name="connsiteY34" fmla="*/ 126395 h 179303"/>
                <a:gd name="connsiteX35" fmla="*/ 80686 w 92273"/>
                <a:gd name="connsiteY35" fmla="*/ 127599 h 179303"/>
                <a:gd name="connsiteX36" fmla="*/ 56390 w 92273"/>
                <a:gd name="connsiteY36" fmla="*/ 179063 h 179303"/>
                <a:gd name="connsiteX37" fmla="*/ 59093 w 92273"/>
                <a:gd name="connsiteY37" fmla="*/ 179303 h 179303"/>
                <a:gd name="connsiteX38" fmla="*/ 76038 w 92273"/>
                <a:gd name="connsiteY38" fmla="*/ 165840 h 179303"/>
                <a:gd name="connsiteX39" fmla="*/ 86483 w 92273"/>
                <a:gd name="connsiteY39" fmla="*/ 121914 h 179303"/>
                <a:gd name="connsiteX40" fmla="*/ 82816 w 92273"/>
                <a:gd name="connsiteY40" fmla="*/ 93265 h 179303"/>
                <a:gd name="connsiteX41" fmla="*/ 78168 w 92273"/>
                <a:gd name="connsiteY41" fmla="*/ 73895 h 179303"/>
                <a:gd name="connsiteX42" fmla="*/ 70612 w 92273"/>
                <a:gd name="connsiteY42" fmla="*/ 46246 h 179303"/>
                <a:gd name="connsiteX43" fmla="*/ 65760 w 92273"/>
                <a:gd name="connsiteY43" fmla="*/ 26950 h 179303"/>
                <a:gd name="connsiteX44" fmla="*/ 59519 w 92273"/>
                <a:gd name="connsiteY44" fmla="*/ 10690 h 179303"/>
                <a:gd name="connsiteX45" fmla="*/ 44445 w 92273"/>
                <a:gd name="connsiteY45" fmla="*/ 1708 h 179303"/>
                <a:gd name="connsiteX46" fmla="*/ 34593 w 92273"/>
                <a:gd name="connsiteY46" fmla="*/ 9134 h 179303"/>
                <a:gd name="connsiteX47" fmla="*/ 1352 w 92273"/>
                <a:gd name="connsiteY47" fmla="*/ 78376 h 17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273" h="179303">
                  <a:moveTo>
                    <a:pt x="1352" y="78376"/>
                  </a:moveTo>
                  <a:cubicBezTo>
                    <a:pt x="519" y="83358"/>
                    <a:pt x="426" y="88450"/>
                    <a:pt x="0" y="93488"/>
                  </a:cubicBezTo>
                  <a:cubicBezTo>
                    <a:pt x="1019" y="93765"/>
                    <a:pt x="2037" y="94043"/>
                    <a:pt x="3056" y="94302"/>
                  </a:cubicBezTo>
                  <a:cubicBezTo>
                    <a:pt x="6407" y="76709"/>
                    <a:pt x="7278" y="57876"/>
                    <a:pt x="25056" y="47746"/>
                  </a:cubicBezTo>
                  <a:cubicBezTo>
                    <a:pt x="24445" y="51598"/>
                    <a:pt x="23778" y="55820"/>
                    <a:pt x="22871" y="61487"/>
                  </a:cubicBezTo>
                  <a:cubicBezTo>
                    <a:pt x="25871" y="56561"/>
                    <a:pt x="27945" y="53154"/>
                    <a:pt x="30019" y="49728"/>
                  </a:cubicBezTo>
                  <a:cubicBezTo>
                    <a:pt x="30389" y="49968"/>
                    <a:pt x="30760" y="50191"/>
                    <a:pt x="31130" y="50431"/>
                  </a:cubicBezTo>
                  <a:cubicBezTo>
                    <a:pt x="30389" y="54857"/>
                    <a:pt x="29630" y="59265"/>
                    <a:pt x="28482" y="66061"/>
                  </a:cubicBezTo>
                  <a:cubicBezTo>
                    <a:pt x="33204" y="58487"/>
                    <a:pt x="36556" y="53135"/>
                    <a:pt x="39908" y="47783"/>
                  </a:cubicBezTo>
                  <a:cubicBezTo>
                    <a:pt x="40297" y="48061"/>
                    <a:pt x="40704" y="48320"/>
                    <a:pt x="41093" y="48598"/>
                  </a:cubicBezTo>
                  <a:cubicBezTo>
                    <a:pt x="40001" y="53894"/>
                    <a:pt x="38908" y="59172"/>
                    <a:pt x="37815" y="64469"/>
                  </a:cubicBezTo>
                  <a:cubicBezTo>
                    <a:pt x="38352" y="64580"/>
                    <a:pt x="38908" y="64691"/>
                    <a:pt x="39445" y="64783"/>
                  </a:cubicBezTo>
                  <a:cubicBezTo>
                    <a:pt x="42926" y="59709"/>
                    <a:pt x="46389" y="54617"/>
                    <a:pt x="49871" y="49542"/>
                  </a:cubicBezTo>
                  <a:cubicBezTo>
                    <a:pt x="51112" y="50080"/>
                    <a:pt x="52353" y="50617"/>
                    <a:pt x="53612" y="51172"/>
                  </a:cubicBezTo>
                  <a:cubicBezTo>
                    <a:pt x="50649" y="58228"/>
                    <a:pt x="47667" y="65265"/>
                    <a:pt x="44686" y="72321"/>
                  </a:cubicBezTo>
                  <a:cubicBezTo>
                    <a:pt x="45167" y="72524"/>
                    <a:pt x="45630" y="72728"/>
                    <a:pt x="46112" y="72932"/>
                  </a:cubicBezTo>
                  <a:cubicBezTo>
                    <a:pt x="49649" y="68580"/>
                    <a:pt x="53204" y="64228"/>
                    <a:pt x="56742" y="59857"/>
                  </a:cubicBezTo>
                  <a:cubicBezTo>
                    <a:pt x="57204" y="60228"/>
                    <a:pt x="57686" y="60598"/>
                    <a:pt x="58149" y="60968"/>
                  </a:cubicBezTo>
                  <a:cubicBezTo>
                    <a:pt x="55630" y="67839"/>
                    <a:pt x="53130" y="74691"/>
                    <a:pt x="50612" y="81561"/>
                  </a:cubicBezTo>
                  <a:cubicBezTo>
                    <a:pt x="51093" y="81710"/>
                    <a:pt x="51575" y="81876"/>
                    <a:pt x="52056" y="82024"/>
                  </a:cubicBezTo>
                  <a:cubicBezTo>
                    <a:pt x="55019" y="77987"/>
                    <a:pt x="57964" y="73932"/>
                    <a:pt x="60927" y="69895"/>
                  </a:cubicBezTo>
                  <a:cubicBezTo>
                    <a:pt x="62149" y="70469"/>
                    <a:pt x="63371" y="71043"/>
                    <a:pt x="64593" y="71617"/>
                  </a:cubicBezTo>
                  <a:cubicBezTo>
                    <a:pt x="61464" y="78413"/>
                    <a:pt x="58334" y="85228"/>
                    <a:pt x="55204" y="92025"/>
                  </a:cubicBezTo>
                  <a:cubicBezTo>
                    <a:pt x="55964" y="92339"/>
                    <a:pt x="56723" y="92654"/>
                    <a:pt x="57482" y="92969"/>
                  </a:cubicBezTo>
                  <a:cubicBezTo>
                    <a:pt x="59816" y="90284"/>
                    <a:pt x="62149" y="87598"/>
                    <a:pt x="66334" y="82765"/>
                  </a:cubicBezTo>
                  <a:cubicBezTo>
                    <a:pt x="64186" y="91339"/>
                    <a:pt x="62742" y="97117"/>
                    <a:pt x="61279" y="102895"/>
                  </a:cubicBezTo>
                  <a:cubicBezTo>
                    <a:pt x="61890" y="103099"/>
                    <a:pt x="62519" y="103321"/>
                    <a:pt x="63130" y="103525"/>
                  </a:cubicBezTo>
                  <a:cubicBezTo>
                    <a:pt x="66075" y="99784"/>
                    <a:pt x="69001" y="96025"/>
                    <a:pt x="71945" y="92284"/>
                  </a:cubicBezTo>
                  <a:cubicBezTo>
                    <a:pt x="72445" y="92599"/>
                    <a:pt x="72964" y="92913"/>
                    <a:pt x="73464" y="93228"/>
                  </a:cubicBezTo>
                  <a:cubicBezTo>
                    <a:pt x="70742" y="100506"/>
                    <a:pt x="68019" y="107765"/>
                    <a:pt x="65279" y="115043"/>
                  </a:cubicBezTo>
                  <a:cubicBezTo>
                    <a:pt x="66056" y="115358"/>
                    <a:pt x="66853" y="115673"/>
                    <a:pt x="67631" y="115988"/>
                  </a:cubicBezTo>
                  <a:cubicBezTo>
                    <a:pt x="70112" y="113840"/>
                    <a:pt x="72612" y="111691"/>
                    <a:pt x="77279" y="107636"/>
                  </a:cubicBezTo>
                  <a:cubicBezTo>
                    <a:pt x="73112" y="119358"/>
                    <a:pt x="69908" y="128414"/>
                    <a:pt x="66686" y="137470"/>
                  </a:cubicBezTo>
                  <a:cubicBezTo>
                    <a:pt x="67242" y="137766"/>
                    <a:pt x="67779" y="138062"/>
                    <a:pt x="68334" y="138358"/>
                  </a:cubicBezTo>
                  <a:cubicBezTo>
                    <a:pt x="71871" y="134377"/>
                    <a:pt x="75408" y="130377"/>
                    <a:pt x="78927" y="126395"/>
                  </a:cubicBezTo>
                  <a:cubicBezTo>
                    <a:pt x="79520" y="126803"/>
                    <a:pt x="80112" y="127192"/>
                    <a:pt x="80686" y="127599"/>
                  </a:cubicBezTo>
                  <a:cubicBezTo>
                    <a:pt x="72594" y="144747"/>
                    <a:pt x="64482" y="161914"/>
                    <a:pt x="56390" y="179063"/>
                  </a:cubicBezTo>
                  <a:cubicBezTo>
                    <a:pt x="57297" y="179137"/>
                    <a:pt x="58186" y="179229"/>
                    <a:pt x="59093" y="179303"/>
                  </a:cubicBezTo>
                  <a:cubicBezTo>
                    <a:pt x="64723" y="174803"/>
                    <a:pt x="70131" y="169951"/>
                    <a:pt x="76038" y="165840"/>
                  </a:cubicBezTo>
                  <a:cubicBezTo>
                    <a:pt x="93279" y="153840"/>
                    <a:pt x="96835" y="139914"/>
                    <a:pt x="86483" y="121914"/>
                  </a:cubicBezTo>
                  <a:cubicBezTo>
                    <a:pt x="81223" y="112784"/>
                    <a:pt x="79057" y="103395"/>
                    <a:pt x="82816" y="93265"/>
                  </a:cubicBezTo>
                  <a:cubicBezTo>
                    <a:pt x="85631" y="85654"/>
                    <a:pt x="83964" y="78747"/>
                    <a:pt x="78168" y="73895"/>
                  </a:cubicBezTo>
                  <a:cubicBezTo>
                    <a:pt x="68871" y="66135"/>
                    <a:pt x="68371" y="57413"/>
                    <a:pt x="70612" y="46246"/>
                  </a:cubicBezTo>
                  <a:cubicBezTo>
                    <a:pt x="71816" y="40265"/>
                    <a:pt x="69242" y="32301"/>
                    <a:pt x="65760" y="26950"/>
                  </a:cubicBezTo>
                  <a:cubicBezTo>
                    <a:pt x="62316" y="21672"/>
                    <a:pt x="59390" y="17449"/>
                    <a:pt x="59519" y="10690"/>
                  </a:cubicBezTo>
                  <a:cubicBezTo>
                    <a:pt x="59723" y="1171"/>
                    <a:pt x="53223" y="-2458"/>
                    <a:pt x="44445" y="1708"/>
                  </a:cubicBezTo>
                  <a:cubicBezTo>
                    <a:pt x="40797" y="3449"/>
                    <a:pt x="37223" y="6060"/>
                    <a:pt x="34593" y="9134"/>
                  </a:cubicBezTo>
                  <a:cubicBezTo>
                    <a:pt x="17426" y="29264"/>
                    <a:pt x="5759" y="52135"/>
                    <a:pt x="1352" y="7837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B6B4C83A-74DE-FB94-CE72-386864A91CB4}"/>
                </a:ext>
              </a:extLst>
            </p:cNvPr>
            <p:cNvSpPr/>
            <p:nvPr/>
          </p:nvSpPr>
          <p:spPr>
            <a:xfrm>
              <a:off x="1633047" y="4899962"/>
              <a:ext cx="145726" cy="94553"/>
            </a:xfrm>
            <a:custGeom>
              <a:avLst/>
              <a:gdLst>
                <a:gd name="connsiteX0" fmla="*/ 75646 w 145726"/>
                <a:gd name="connsiteY0" fmla="*/ 9631 h 94553"/>
                <a:gd name="connsiteX1" fmla="*/ 56386 w 145726"/>
                <a:gd name="connsiteY1" fmla="*/ 3723 h 94553"/>
                <a:gd name="connsiteX2" fmla="*/ 9904 w 145726"/>
                <a:gd name="connsiteY2" fmla="*/ 12538 h 94553"/>
                <a:gd name="connsiteX3" fmla="*/ 4275 w 145726"/>
                <a:gd name="connsiteY3" fmla="*/ 47853 h 94553"/>
                <a:gd name="connsiteX4" fmla="*/ 15238 w 145726"/>
                <a:gd name="connsiteY4" fmla="*/ 30872 h 94553"/>
                <a:gd name="connsiteX5" fmla="*/ 16201 w 145726"/>
                <a:gd name="connsiteY5" fmla="*/ 38242 h 94553"/>
                <a:gd name="connsiteX6" fmla="*/ 29182 w 145726"/>
                <a:gd name="connsiteY6" fmla="*/ 28390 h 94553"/>
                <a:gd name="connsiteX7" fmla="*/ 30238 w 145726"/>
                <a:gd name="connsiteY7" fmla="*/ 29798 h 94553"/>
                <a:gd name="connsiteX8" fmla="*/ 25793 w 145726"/>
                <a:gd name="connsiteY8" fmla="*/ 39650 h 94553"/>
                <a:gd name="connsiteX9" fmla="*/ 48257 w 145726"/>
                <a:gd name="connsiteY9" fmla="*/ 23964 h 94553"/>
                <a:gd name="connsiteX10" fmla="*/ 49442 w 145726"/>
                <a:gd name="connsiteY10" fmla="*/ 25594 h 94553"/>
                <a:gd name="connsiteX11" fmla="*/ 44053 w 145726"/>
                <a:gd name="connsiteY11" fmla="*/ 34075 h 94553"/>
                <a:gd name="connsiteX12" fmla="*/ 62794 w 145726"/>
                <a:gd name="connsiteY12" fmla="*/ 24242 h 94553"/>
                <a:gd name="connsiteX13" fmla="*/ 63701 w 145726"/>
                <a:gd name="connsiteY13" fmla="*/ 25575 h 94553"/>
                <a:gd name="connsiteX14" fmla="*/ 53461 w 145726"/>
                <a:gd name="connsiteY14" fmla="*/ 34687 h 94553"/>
                <a:gd name="connsiteX15" fmla="*/ 54016 w 145726"/>
                <a:gd name="connsiteY15" fmla="*/ 35464 h 94553"/>
                <a:gd name="connsiteX16" fmla="*/ 71498 w 145726"/>
                <a:gd name="connsiteY16" fmla="*/ 27705 h 94553"/>
                <a:gd name="connsiteX17" fmla="*/ 72405 w 145726"/>
                <a:gd name="connsiteY17" fmla="*/ 29686 h 94553"/>
                <a:gd name="connsiteX18" fmla="*/ 64349 w 145726"/>
                <a:gd name="connsiteY18" fmla="*/ 37983 h 94553"/>
                <a:gd name="connsiteX19" fmla="*/ 82072 w 145726"/>
                <a:gd name="connsiteY19" fmla="*/ 32909 h 94553"/>
                <a:gd name="connsiteX20" fmla="*/ 75979 w 145726"/>
                <a:gd name="connsiteY20" fmla="*/ 40520 h 94553"/>
                <a:gd name="connsiteX21" fmla="*/ 94109 w 145726"/>
                <a:gd name="connsiteY21" fmla="*/ 34261 h 94553"/>
                <a:gd name="connsiteX22" fmla="*/ 94720 w 145726"/>
                <a:gd name="connsiteY22" fmla="*/ 35964 h 94553"/>
                <a:gd name="connsiteX23" fmla="*/ 89924 w 145726"/>
                <a:gd name="connsiteY23" fmla="*/ 40094 h 94553"/>
                <a:gd name="connsiteX24" fmla="*/ 106054 w 145726"/>
                <a:gd name="connsiteY24" fmla="*/ 40464 h 94553"/>
                <a:gd name="connsiteX25" fmla="*/ 89998 w 145726"/>
                <a:gd name="connsiteY25" fmla="*/ 47946 h 94553"/>
                <a:gd name="connsiteX26" fmla="*/ 106998 w 145726"/>
                <a:gd name="connsiteY26" fmla="*/ 47631 h 94553"/>
                <a:gd name="connsiteX27" fmla="*/ 107165 w 145726"/>
                <a:gd name="connsiteY27" fmla="*/ 48816 h 94553"/>
                <a:gd name="connsiteX28" fmla="*/ 97906 w 145726"/>
                <a:gd name="connsiteY28" fmla="*/ 52965 h 94553"/>
                <a:gd name="connsiteX29" fmla="*/ 120498 w 145726"/>
                <a:gd name="connsiteY29" fmla="*/ 53909 h 94553"/>
                <a:gd name="connsiteX30" fmla="*/ 120665 w 145726"/>
                <a:gd name="connsiteY30" fmla="*/ 55650 h 94553"/>
                <a:gd name="connsiteX31" fmla="*/ 109054 w 145726"/>
                <a:gd name="connsiteY31" fmla="*/ 59039 h 94553"/>
                <a:gd name="connsiteX32" fmla="*/ 124295 w 145726"/>
                <a:gd name="connsiteY32" fmla="*/ 62817 h 94553"/>
                <a:gd name="connsiteX33" fmla="*/ 124091 w 145726"/>
                <a:gd name="connsiteY33" fmla="*/ 64446 h 94553"/>
                <a:gd name="connsiteX34" fmla="*/ 111776 w 145726"/>
                <a:gd name="connsiteY34" fmla="*/ 66705 h 94553"/>
                <a:gd name="connsiteX35" fmla="*/ 111128 w 145726"/>
                <a:gd name="connsiteY35" fmla="*/ 70594 h 94553"/>
                <a:gd name="connsiteX36" fmla="*/ 131424 w 145726"/>
                <a:gd name="connsiteY36" fmla="*/ 74057 h 94553"/>
                <a:gd name="connsiteX37" fmla="*/ 130980 w 145726"/>
                <a:gd name="connsiteY37" fmla="*/ 75761 h 94553"/>
                <a:gd name="connsiteX38" fmla="*/ 114721 w 145726"/>
                <a:gd name="connsiteY38" fmla="*/ 76243 h 94553"/>
                <a:gd name="connsiteX39" fmla="*/ 114591 w 145726"/>
                <a:gd name="connsiteY39" fmla="*/ 78076 h 94553"/>
                <a:gd name="connsiteX40" fmla="*/ 130184 w 145726"/>
                <a:gd name="connsiteY40" fmla="*/ 85372 h 94553"/>
                <a:gd name="connsiteX41" fmla="*/ 129684 w 145726"/>
                <a:gd name="connsiteY41" fmla="*/ 86669 h 94553"/>
                <a:gd name="connsiteX42" fmla="*/ 114387 w 145726"/>
                <a:gd name="connsiteY42" fmla="*/ 85761 h 94553"/>
                <a:gd name="connsiteX43" fmla="*/ 138776 w 145726"/>
                <a:gd name="connsiteY43" fmla="*/ 90947 h 94553"/>
                <a:gd name="connsiteX44" fmla="*/ 138647 w 145726"/>
                <a:gd name="connsiteY44" fmla="*/ 48465 h 94553"/>
                <a:gd name="connsiteX45" fmla="*/ 102980 w 145726"/>
                <a:gd name="connsiteY45" fmla="*/ 28038 h 94553"/>
                <a:gd name="connsiteX46" fmla="*/ 91202 w 145726"/>
                <a:gd name="connsiteY46" fmla="*/ 20260 h 94553"/>
                <a:gd name="connsiteX47" fmla="*/ 75646 w 145726"/>
                <a:gd name="connsiteY47" fmla="*/ 9631 h 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5726" h="94553">
                  <a:moveTo>
                    <a:pt x="75646" y="9631"/>
                  </a:moveTo>
                  <a:cubicBezTo>
                    <a:pt x="69609" y="6834"/>
                    <a:pt x="62498" y="6390"/>
                    <a:pt x="56386" y="3723"/>
                  </a:cubicBezTo>
                  <a:cubicBezTo>
                    <a:pt x="38701" y="-3999"/>
                    <a:pt x="23608" y="945"/>
                    <a:pt x="9904" y="12538"/>
                  </a:cubicBezTo>
                  <a:cubicBezTo>
                    <a:pt x="-725" y="21538"/>
                    <a:pt x="-3114" y="37650"/>
                    <a:pt x="4275" y="47853"/>
                  </a:cubicBezTo>
                  <a:cubicBezTo>
                    <a:pt x="7682" y="42575"/>
                    <a:pt x="11034" y="37372"/>
                    <a:pt x="15238" y="30872"/>
                  </a:cubicBezTo>
                  <a:cubicBezTo>
                    <a:pt x="15738" y="34668"/>
                    <a:pt x="15960" y="36409"/>
                    <a:pt x="16201" y="38242"/>
                  </a:cubicBezTo>
                  <a:cubicBezTo>
                    <a:pt x="21016" y="34575"/>
                    <a:pt x="25108" y="31483"/>
                    <a:pt x="29182" y="28390"/>
                  </a:cubicBezTo>
                  <a:cubicBezTo>
                    <a:pt x="29534" y="28853"/>
                    <a:pt x="29886" y="29335"/>
                    <a:pt x="30238" y="29798"/>
                  </a:cubicBezTo>
                  <a:cubicBezTo>
                    <a:pt x="28905" y="32742"/>
                    <a:pt x="27590" y="35668"/>
                    <a:pt x="25793" y="39650"/>
                  </a:cubicBezTo>
                  <a:cubicBezTo>
                    <a:pt x="34034" y="33890"/>
                    <a:pt x="41145" y="28927"/>
                    <a:pt x="48257" y="23964"/>
                  </a:cubicBezTo>
                  <a:cubicBezTo>
                    <a:pt x="48646" y="24501"/>
                    <a:pt x="49053" y="25057"/>
                    <a:pt x="49442" y="25594"/>
                  </a:cubicBezTo>
                  <a:cubicBezTo>
                    <a:pt x="47942" y="27964"/>
                    <a:pt x="46442" y="30316"/>
                    <a:pt x="44053" y="34075"/>
                  </a:cubicBezTo>
                  <a:cubicBezTo>
                    <a:pt x="51405" y="30223"/>
                    <a:pt x="57090" y="27242"/>
                    <a:pt x="62794" y="24242"/>
                  </a:cubicBezTo>
                  <a:cubicBezTo>
                    <a:pt x="63090" y="24686"/>
                    <a:pt x="63387" y="25131"/>
                    <a:pt x="63701" y="25575"/>
                  </a:cubicBezTo>
                  <a:cubicBezTo>
                    <a:pt x="60294" y="28612"/>
                    <a:pt x="56868" y="31649"/>
                    <a:pt x="53461" y="34687"/>
                  </a:cubicBezTo>
                  <a:cubicBezTo>
                    <a:pt x="53646" y="34946"/>
                    <a:pt x="53831" y="35205"/>
                    <a:pt x="54016" y="35464"/>
                  </a:cubicBezTo>
                  <a:cubicBezTo>
                    <a:pt x="59849" y="32872"/>
                    <a:pt x="65664" y="30298"/>
                    <a:pt x="71498" y="27705"/>
                  </a:cubicBezTo>
                  <a:cubicBezTo>
                    <a:pt x="71794" y="28372"/>
                    <a:pt x="72109" y="29020"/>
                    <a:pt x="72405" y="29686"/>
                  </a:cubicBezTo>
                  <a:cubicBezTo>
                    <a:pt x="70053" y="32112"/>
                    <a:pt x="67683" y="34538"/>
                    <a:pt x="64349" y="37983"/>
                  </a:cubicBezTo>
                  <a:cubicBezTo>
                    <a:pt x="70683" y="36168"/>
                    <a:pt x="75590" y="34761"/>
                    <a:pt x="82072" y="32909"/>
                  </a:cubicBezTo>
                  <a:cubicBezTo>
                    <a:pt x="79424" y="36224"/>
                    <a:pt x="77924" y="38075"/>
                    <a:pt x="75979" y="40520"/>
                  </a:cubicBezTo>
                  <a:cubicBezTo>
                    <a:pt x="82739" y="38187"/>
                    <a:pt x="88424" y="36224"/>
                    <a:pt x="94109" y="34261"/>
                  </a:cubicBezTo>
                  <a:cubicBezTo>
                    <a:pt x="94313" y="34835"/>
                    <a:pt x="94517" y="35390"/>
                    <a:pt x="94720" y="35964"/>
                  </a:cubicBezTo>
                  <a:cubicBezTo>
                    <a:pt x="93257" y="37224"/>
                    <a:pt x="91794" y="38483"/>
                    <a:pt x="89924" y="40094"/>
                  </a:cubicBezTo>
                  <a:cubicBezTo>
                    <a:pt x="94961" y="40205"/>
                    <a:pt x="99239" y="40298"/>
                    <a:pt x="106054" y="40464"/>
                  </a:cubicBezTo>
                  <a:cubicBezTo>
                    <a:pt x="99739" y="43409"/>
                    <a:pt x="95887" y="45205"/>
                    <a:pt x="89998" y="47946"/>
                  </a:cubicBezTo>
                  <a:cubicBezTo>
                    <a:pt x="97220" y="47816"/>
                    <a:pt x="102109" y="47724"/>
                    <a:pt x="106998" y="47631"/>
                  </a:cubicBezTo>
                  <a:cubicBezTo>
                    <a:pt x="107054" y="48020"/>
                    <a:pt x="107109" y="48427"/>
                    <a:pt x="107165" y="48816"/>
                  </a:cubicBezTo>
                  <a:cubicBezTo>
                    <a:pt x="104609" y="49965"/>
                    <a:pt x="102072" y="51094"/>
                    <a:pt x="97906" y="52965"/>
                  </a:cubicBezTo>
                  <a:cubicBezTo>
                    <a:pt x="106720" y="53335"/>
                    <a:pt x="113609" y="53613"/>
                    <a:pt x="120498" y="53909"/>
                  </a:cubicBezTo>
                  <a:cubicBezTo>
                    <a:pt x="120554" y="54483"/>
                    <a:pt x="120610" y="55076"/>
                    <a:pt x="120665" y="55650"/>
                  </a:cubicBezTo>
                  <a:cubicBezTo>
                    <a:pt x="117054" y="56705"/>
                    <a:pt x="113443" y="57761"/>
                    <a:pt x="109054" y="59039"/>
                  </a:cubicBezTo>
                  <a:cubicBezTo>
                    <a:pt x="114869" y="60483"/>
                    <a:pt x="119591" y="61650"/>
                    <a:pt x="124295" y="62817"/>
                  </a:cubicBezTo>
                  <a:cubicBezTo>
                    <a:pt x="124221" y="63354"/>
                    <a:pt x="124147" y="63909"/>
                    <a:pt x="124091" y="64446"/>
                  </a:cubicBezTo>
                  <a:cubicBezTo>
                    <a:pt x="119980" y="65205"/>
                    <a:pt x="115887" y="65965"/>
                    <a:pt x="111776" y="66705"/>
                  </a:cubicBezTo>
                  <a:cubicBezTo>
                    <a:pt x="111554" y="68002"/>
                    <a:pt x="111350" y="69298"/>
                    <a:pt x="111128" y="70594"/>
                  </a:cubicBezTo>
                  <a:cubicBezTo>
                    <a:pt x="117887" y="71743"/>
                    <a:pt x="124665" y="72909"/>
                    <a:pt x="131424" y="74057"/>
                  </a:cubicBezTo>
                  <a:cubicBezTo>
                    <a:pt x="131276" y="74632"/>
                    <a:pt x="131128" y="75206"/>
                    <a:pt x="130980" y="75761"/>
                  </a:cubicBezTo>
                  <a:cubicBezTo>
                    <a:pt x="125554" y="75928"/>
                    <a:pt x="120147" y="76076"/>
                    <a:pt x="114721" y="76243"/>
                  </a:cubicBezTo>
                  <a:cubicBezTo>
                    <a:pt x="114684" y="76854"/>
                    <a:pt x="114628" y="77465"/>
                    <a:pt x="114591" y="78076"/>
                  </a:cubicBezTo>
                  <a:cubicBezTo>
                    <a:pt x="119795" y="80502"/>
                    <a:pt x="124980" y="82946"/>
                    <a:pt x="130184" y="85372"/>
                  </a:cubicBezTo>
                  <a:cubicBezTo>
                    <a:pt x="130017" y="85798"/>
                    <a:pt x="129850" y="86224"/>
                    <a:pt x="129684" y="86669"/>
                  </a:cubicBezTo>
                  <a:cubicBezTo>
                    <a:pt x="124647" y="86372"/>
                    <a:pt x="119609" y="86076"/>
                    <a:pt x="114387" y="85761"/>
                  </a:cubicBezTo>
                  <a:cubicBezTo>
                    <a:pt x="119721" y="95132"/>
                    <a:pt x="130313" y="97261"/>
                    <a:pt x="138776" y="90947"/>
                  </a:cubicBezTo>
                  <a:cubicBezTo>
                    <a:pt x="147777" y="84224"/>
                    <a:pt x="148351" y="55039"/>
                    <a:pt x="138647" y="48465"/>
                  </a:cubicBezTo>
                  <a:cubicBezTo>
                    <a:pt x="127332" y="40816"/>
                    <a:pt x="114869" y="34890"/>
                    <a:pt x="102980" y="28038"/>
                  </a:cubicBezTo>
                  <a:cubicBezTo>
                    <a:pt x="98906" y="25686"/>
                    <a:pt x="95072" y="22927"/>
                    <a:pt x="91202" y="20260"/>
                  </a:cubicBezTo>
                  <a:cubicBezTo>
                    <a:pt x="86016" y="16686"/>
                    <a:pt x="81257" y="12242"/>
                    <a:pt x="75646" y="963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17ADE532-F084-6860-FB2E-5EAC8F9D4991}"/>
                </a:ext>
              </a:extLst>
            </p:cNvPr>
            <p:cNvSpPr/>
            <p:nvPr/>
          </p:nvSpPr>
          <p:spPr>
            <a:xfrm>
              <a:off x="1777553" y="5004629"/>
              <a:ext cx="74866" cy="148936"/>
            </a:xfrm>
            <a:custGeom>
              <a:avLst/>
              <a:gdLst>
                <a:gd name="connsiteX0" fmla="*/ 35531 w 74866"/>
                <a:gd name="connsiteY0" fmla="*/ 13632 h 148936"/>
                <a:gd name="connsiteX1" fmla="*/ 8604 w 74866"/>
                <a:gd name="connsiteY1" fmla="*/ 1410 h 148936"/>
                <a:gd name="connsiteX2" fmla="*/ 123 w 74866"/>
                <a:gd name="connsiteY2" fmla="*/ 11151 h 148936"/>
                <a:gd name="connsiteX3" fmla="*/ 10512 w 74866"/>
                <a:gd name="connsiteY3" fmla="*/ 23392 h 148936"/>
                <a:gd name="connsiteX4" fmla="*/ 13253 w 74866"/>
                <a:gd name="connsiteY4" fmla="*/ 9873 h 148936"/>
                <a:gd name="connsiteX5" fmla="*/ 17253 w 74866"/>
                <a:gd name="connsiteY5" fmla="*/ 22762 h 148936"/>
                <a:gd name="connsiteX6" fmla="*/ 22419 w 74866"/>
                <a:gd name="connsiteY6" fmla="*/ 16151 h 148936"/>
                <a:gd name="connsiteX7" fmla="*/ 21864 w 74866"/>
                <a:gd name="connsiteY7" fmla="*/ 26558 h 148936"/>
                <a:gd name="connsiteX8" fmla="*/ 27419 w 74866"/>
                <a:gd name="connsiteY8" fmla="*/ 18447 h 148936"/>
                <a:gd name="connsiteX9" fmla="*/ 27845 w 74866"/>
                <a:gd name="connsiteY9" fmla="*/ 33447 h 148936"/>
                <a:gd name="connsiteX10" fmla="*/ 34253 w 74866"/>
                <a:gd name="connsiteY10" fmla="*/ 26336 h 148936"/>
                <a:gd name="connsiteX11" fmla="*/ 29956 w 74866"/>
                <a:gd name="connsiteY11" fmla="*/ 43799 h 148936"/>
                <a:gd name="connsiteX12" fmla="*/ 37920 w 74866"/>
                <a:gd name="connsiteY12" fmla="*/ 38392 h 148936"/>
                <a:gd name="connsiteX13" fmla="*/ 33549 w 74866"/>
                <a:gd name="connsiteY13" fmla="*/ 51244 h 148936"/>
                <a:gd name="connsiteX14" fmla="*/ 40512 w 74866"/>
                <a:gd name="connsiteY14" fmla="*/ 46596 h 148936"/>
                <a:gd name="connsiteX15" fmla="*/ 42716 w 74866"/>
                <a:gd name="connsiteY15" fmla="*/ 48392 h 148936"/>
                <a:gd name="connsiteX16" fmla="*/ 29456 w 74866"/>
                <a:gd name="connsiteY16" fmla="*/ 72263 h 148936"/>
                <a:gd name="connsiteX17" fmla="*/ 41383 w 74866"/>
                <a:gd name="connsiteY17" fmla="*/ 62929 h 148936"/>
                <a:gd name="connsiteX18" fmla="*/ 42642 w 74866"/>
                <a:gd name="connsiteY18" fmla="*/ 63855 h 148936"/>
                <a:gd name="connsiteX19" fmla="*/ 30308 w 74866"/>
                <a:gd name="connsiteY19" fmla="*/ 83930 h 148936"/>
                <a:gd name="connsiteX20" fmla="*/ 43679 w 74866"/>
                <a:gd name="connsiteY20" fmla="*/ 73392 h 148936"/>
                <a:gd name="connsiteX21" fmla="*/ 45105 w 74866"/>
                <a:gd name="connsiteY21" fmla="*/ 74837 h 148936"/>
                <a:gd name="connsiteX22" fmla="*/ 30086 w 74866"/>
                <a:gd name="connsiteY22" fmla="*/ 92893 h 148936"/>
                <a:gd name="connsiteX23" fmla="*/ 40197 w 74866"/>
                <a:gd name="connsiteY23" fmla="*/ 88726 h 148936"/>
                <a:gd name="connsiteX24" fmla="*/ 40808 w 74866"/>
                <a:gd name="connsiteY24" fmla="*/ 89800 h 148936"/>
                <a:gd name="connsiteX25" fmla="*/ 28549 w 74866"/>
                <a:gd name="connsiteY25" fmla="*/ 101782 h 148936"/>
                <a:gd name="connsiteX26" fmla="*/ 42253 w 74866"/>
                <a:gd name="connsiteY26" fmla="*/ 96189 h 148936"/>
                <a:gd name="connsiteX27" fmla="*/ 43142 w 74866"/>
                <a:gd name="connsiteY27" fmla="*/ 97745 h 148936"/>
                <a:gd name="connsiteX28" fmla="*/ 30586 w 74866"/>
                <a:gd name="connsiteY28" fmla="*/ 108522 h 148936"/>
                <a:gd name="connsiteX29" fmla="*/ 31253 w 74866"/>
                <a:gd name="connsiteY29" fmla="*/ 109485 h 148936"/>
                <a:gd name="connsiteX30" fmla="*/ 41012 w 74866"/>
                <a:gd name="connsiteY30" fmla="*/ 106004 h 148936"/>
                <a:gd name="connsiteX31" fmla="*/ 42086 w 74866"/>
                <a:gd name="connsiteY31" fmla="*/ 107819 h 148936"/>
                <a:gd name="connsiteX32" fmla="*/ 25882 w 74866"/>
                <a:gd name="connsiteY32" fmla="*/ 118115 h 148936"/>
                <a:gd name="connsiteX33" fmla="*/ 26271 w 74866"/>
                <a:gd name="connsiteY33" fmla="*/ 119634 h 148936"/>
                <a:gd name="connsiteX34" fmla="*/ 41771 w 74866"/>
                <a:gd name="connsiteY34" fmla="*/ 117208 h 148936"/>
                <a:gd name="connsiteX35" fmla="*/ 42271 w 74866"/>
                <a:gd name="connsiteY35" fmla="*/ 119374 h 148936"/>
                <a:gd name="connsiteX36" fmla="*/ 20993 w 74866"/>
                <a:gd name="connsiteY36" fmla="*/ 127152 h 148936"/>
                <a:gd name="connsiteX37" fmla="*/ 21382 w 74866"/>
                <a:gd name="connsiteY37" fmla="*/ 128430 h 148936"/>
                <a:gd name="connsiteX38" fmla="*/ 40105 w 74866"/>
                <a:gd name="connsiteY38" fmla="*/ 125078 h 148936"/>
                <a:gd name="connsiteX39" fmla="*/ 41105 w 74866"/>
                <a:gd name="connsiteY39" fmla="*/ 127097 h 148936"/>
                <a:gd name="connsiteX40" fmla="*/ 26308 w 74866"/>
                <a:gd name="connsiteY40" fmla="*/ 134856 h 148936"/>
                <a:gd name="connsiteX41" fmla="*/ 40457 w 74866"/>
                <a:gd name="connsiteY41" fmla="*/ 136634 h 148936"/>
                <a:gd name="connsiteX42" fmla="*/ 29253 w 74866"/>
                <a:gd name="connsiteY42" fmla="*/ 141412 h 148936"/>
                <a:gd name="connsiteX43" fmla="*/ 19956 w 74866"/>
                <a:gd name="connsiteY43" fmla="*/ 144245 h 148936"/>
                <a:gd name="connsiteX44" fmla="*/ 53901 w 74866"/>
                <a:gd name="connsiteY44" fmla="*/ 139708 h 148936"/>
                <a:gd name="connsiteX45" fmla="*/ 66438 w 74866"/>
                <a:gd name="connsiteY45" fmla="*/ 126486 h 148936"/>
                <a:gd name="connsiteX46" fmla="*/ 71420 w 74866"/>
                <a:gd name="connsiteY46" fmla="*/ 101059 h 148936"/>
                <a:gd name="connsiteX47" fmla="*/ 68105 w 74866"/>
                <a:gd name="connsiteY47" fmla="*/ 88485 h 148936"/>
                <a:gd name="connsiteX48" fmla="*/ 60235 w 74866"/>
                <a:gd name="connsiteY48" fmla="*/ 67726 h 148936"/>
                <a:gd name="connsiteX49" fmla="*/ 52216 w 74866"/>
                <a:gd name="connsiteY49" fmla="*/ 52929 h 148936"/>
                <a:gd name="connsiteX50" fmla="*/ 38679 w 74866"/>
                <a:gd name="connsiteY50" fmla="*/ 20558 h 148936"/>
                <a:gd name="connsiteX51" fmla="*/ 35531 w 74866"/>
                <a:gd name="connsiteY51" fmla="*/ 13632 h 14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866" h="148936">
                  <a:moveTo>
                    <a:pt x="35531" y="13632"/>
                  </a:moveTo>
                  <a:cubicBezTo>
                    <a:pt x="31567" y="3373"/>
                    <a:pt x="18753" y="-2979"/>
                    <a:pt x="8604" y="1410"/>
                  </a:cubicBezTo>
                  <a:cubicBezTo>
                    <a:pt x="4919" y="3002"/>
                    <a:pt x="641" y="7503"/>
                    <a:pt x="123" y="11151"/>
                  </a:cubicBezTo>
                  <a:cubicBezTo>
                    <a:pt x="-674" y="16799"/>
                    <a:pt x="2363" y="22151"/>
                    <a:pt x="10512" y="23392"/>
                  </a:cubicBezTo>
                  <a:cubicBezTo>
                    <a:pt x="11326" y="19318"/>
                    <a:pt x="12067" y="15688"/>
                    <a:pt x="13253" y="9873"/>
                  </a:cubicBezTo>
                  <a:cubicBezTo>
                    <a:pt x="14956" y="15392"/>
                    <a:pt x="15975" y="18669"/>
                    <a:pt x="17253" y="22762"/>
                  </a:cubicBezTo>
                  <a:cubicBezTo>
                    <a:pt x="18919" y="20651"/>
                    <a:pt x="20197" y="19003"/>
                    <a:pt x="22419" y="16151"/>
                  </a:cubicBezTo>
                  <a:cubicBezTo>
                    <a:pt x="22197" y="20392"/>
                    <a:pt x="22067" y="22855"/>
                    <a:pt x="21864" y="26558"/>
                  </a:cubicBezTo>
                  <a:cubicBezTo>
                    <a:pt x="23808" y="23725"/>
                    <a:pt x="25049" y="21910"/>
                    <a:pt x="27419" y="18447"/>
                  </a:cubicBezTo>
                  <a:cubicBezTo>
                    <a:pt x="27586" y="24521"/>
                    <a:pt x="27697" y="28503"/>
                    <a:pt x="27845" y="33447"/>
                  </a:cubicBezTo>
                  <a:cubicBezTo>
                    <a:pt x="29919" y="31151"/>
                    <a:pt x="31253" y="29651"/>
                    <a:pt x="34253" y="26336"/>
                  </a:cubicBezTo>
                  <a:cubicBezTo>
                    <a:pt x="32475" y="33540"/>
                    <a:pt x="31308" y="38336"/>
                    <a:pt x="29956" y="43799"/>
                  </a:cubicBezTo>
                  <a:cubicBezTo>
                    <a:pt x="32512" y="42059"/>
                    <a:pt x="34456" y="40744"/>
                    <a:pt x="37920" y="38392"/>
                  </a:cubicBezTo>
                  <a:cubicBezTo>
                    <a:pt x="36105" y="43744"/>
                    <a:pt x="34938" y="47151"/>
                    <a:pt x="33549" y="51244"/>
                  </a:cubicBezTo>
                  <a:cubicBezTo>
                    <a:pt x="36382" y="49355"/>
                    <a:pt x="38457" y="47966"/>
                    <a:pt x="40512" y="46596"/>
                  </a:cubicBezTo>
                  <a:cubicBezTo>
                    <a:pt x="41253" y="47188"/>
                    <a:pt x="41975" y="47799"/>
                    <a:pt x="42716" y="48392"/>
                  </a:cubicBezTo>
                  <a:cubicBezTo>
                    <a:pt x="38605" y="55781"/>
                    <a:pt x="34493" y="63188"/>
                    <a:pt x="29456" y="72263"/>
                  </a:cubicBezTo>
                  <a:cubicBezTo>
                    <a:pt x="34475" y="68337"/>
                    <a:pt x="37920" y="65633"/>
                    <a:pt x="41383" y="62929"/>
                  </a:cubicBezTo>
                  <a:cubicBezTo>
                    <a:pt x="41808" y="63244"/>
                    <a:pt x="42234" y="63540"/>
                    <a:pt x="42642" y="63855"/>
                  </a:cubicBezTo>
                  <a:cubicBezTo>
                    <a:pt x="38920" y="69929"/>
                    <a:pt x="35179" y="76003"/>
                    <a:pt x="30308" y="83930"/>
                  </a:cubicBezTo>
                  <a:cubicBezTo>
                    <a:pt x="36049" y="79411"/>
                    <a:pt x="39864" y="76411"/>
                    <a:pt x="43679" y="73392"/>
                  </a:cubicBezTo>
                  <a:cubicBezTo>
                    <a:pt x="44160" y="73874"/>
                    <a:pt x="44623" y="74355"/>
                    <a:pt x="45105" y="74837"/>
                  </a:cubicBezTo>
                  <a:cubicBezTo>
                    <a:pt x="40271" y="80652"/>
                    <a:pt x="35419" y="86485"/>
                    <a:pt x="30086" y="92893"/>
                  </a:cubicBezTo>
                  <a:cubicBezTo>
                    <a:pt x="33864" y="91337"/>
                    <a:pt x="37031" y="90041"/>
                    <a:pt x="40197" y="88726"/>
                  </a:cubicBezTo>
                  <a:cubicBezTo>
                    <a:pt x="40401" y="89078"/>
                    <a:pt x="40605" y="89448"/>
                    <a:pt x="40808" y="89800"/>
                  </a:cubicBezTo>
                  <a:cubicBezTo>
                    <a:pt x="37271" y="93263"/>
                    <a:pt x="33734" y="96726"/>
                    <a:pt x="28549" y="101782"/>
                  </a:cubicBezTo>
                  <a:cubicBezTo>
                    <a:pt x="34605" y="99300"/>
                    <a:pt x="38419" y="97745"/>
                    <a:pt x="42253" y="96189"/>
                  </a:cubicBezTo>
                  <a:cubicBezTo>
                    <a:pt x="42549" y="96707"/>
                    <a:pt x="42845" y="97226"/>
                    <a:pt x="43142" y="97745"/>
                  </a:cubicBezTo>
                  <a:cubicBezTo>
                    <a:pt x="38957" y="101337"/>
                    <a:pt x="34771" y="104930"/>
                    <a:pt x="30586" y="108522"/>
                  </a:cubicBezTo>
                  <a:cubicBezTo>
                    <a:pt x="30808" y="108837"/>
                    <a:pt x="31030" y="109152"/>
                    <a:pt x="31253" y="109485"/>
                  </a:cubicBezTo>
                  <a:cubicBezTo>
                    <a:pt x="34512" y="108319"/>
                    <a:pt x="37753" y="107152"/>
                    <a:pt x="41012" y="106004"/>
                  </a:cubicBezTo>
                  <a:cubicBezTo>
                    <a:pt x="41364" y="106615"/>
                    <a:pt x="41734" y="107208"/>
                    <a:pt x="42086" y="107819"/>
                  </a:cubicBezTo>
                  <a:cubicBezTo>
                    <a:pt x="36679" y="111245"/>
                    <a:pt x="31271" y="114671"/>
                    <a:pt x="25882" y="118115"/>
                  </a:cubicBezTo>
                  <a:cubicBezTo>
                    <a:pt x="26012" y="118615"/>
                    <a:pt x="26142" y="119115"/>
                    <a:pt x="26271" y="119634"/>
                  </a:cubicBezTo>
                  <a:cubicBezTo>
                    <a:pt x="31438" y="118819"/>
                    <a:pt x="36605" y="118022"/>
                    <a:pt x="41771" y="117208"/>
                  </a:cubicBezTo>
                  <a:cubicBezTo>
                    <a:pt x="41938" y="117930"/>
                    <a:pt x="42105" y="118652"/>
                    <a:pt x="42271" y="119374"/>
                  </a:cubicBezTo>
                  <a:cubicBezTo>
                    <a:pt x="35179" y="121967"/>
                    <a:pt x="28086" y="124560"/>
                    <a:pt x="20993" y="127152"/>
                  </a:cubicBezTo>
                  <a:cubicBezTo>
                    <a:pt x="21123" y="127578"/>
                    <a:pt x="21253" y="128004"/>
                    <a:pt x="21382" y="128430"/>
                  </a:cubicBezTo>
                  <a:cubicBezTo>
                    <a:pt x="27623" y="127319"/>
                    <a:pt x="33864" y="126189"/>
                    <a:pt x="40105" y="125078"/>
                  </a:cubicBezTo>
                  <a:cubicBezTo>
                    <a:pt x="40438" y="125745"/>
                    <a:pt x="40771" y="126430"/>
                    <a:pt x="41105" y="127097"/>
                  </a:cubicBezTo>
                  <a:cubicBezTo>
                    <a:pt x="36808" y="129356"/>
                    <a:pt x="32493" y="131615"/>
                    <a:pt x="26308" y="134856"/>
                  </a:cubicBezTo>
                  <a:cubicBezTo>
                    <a:pt x="31734" y="135541"/>
                    <a:pt x="34827" y="135930"/>
                    <a:pt x="40457" y="136634"/>
                  </a:cubicBezTo>
                  <a:cubicBezTo>
                    <a:pt x="35105" y="138930"/>
                    <a:pt x="32234" y="140319"/>
                    <a:pt x="29253" y="141412"/>
                  </a:cubicBezTo>
                  <a:cubicBezTo>
                    <a:pt x="26568" y="142412"/>
                    <a:pt x="23771" y="143097"/>
                    <a:pt x="19956" y="144245"/>
                  </a:cubicBezTo>
                  <a:cubicBezTo>
                    <a:pt x="32901" y="152097"/>
                    <a:pt x="45734" y="149764"/>
                    <a:pt x="53901" y="139708"/>
                  </a:cubicBezTo>
                  <a:cubicBezTo>
                    <a:pt x="57716" y="135004"/>
                    <a:pt x="61883" y="130486"/>
                    <a:pt x="66438" y="126486"/>
                  </a:cubicBezTo>
                  <a:cubicBezTo>
                    <a:pt x="75994" y="118115"/>
                    <a:pt x="77087" y="112319"/>
                    <a:pt x="71420" y="101059"/>
                  </a:cubicBezTo>
                  <a:cubicBezTo>
                    <a:pt x="69494" y="97226"/>
                    <a:pt x="67605" y="92504"/>
                    <a:pt x="68105" y="88485"/>
                  </a:cubicBezTo>
                  <a:cubicBezTo>
                    <a:pt x="69198" y="79781"/>
                    <a:pt x="65438" y="73911"/>
                    <a:pt x="60235" y="67726"/>
                  </a:cubicBezTo>
                  <a:cubicBezTo>
                    <a:pt x="56661" y="63485"/>
                    <a:pt x="52938" y="58170"/>
                    <a:pt x="52216" y="52929"/>
                  </a:cubicBezTo>
                  <a:cubicBezTo>
                    <a:pt x="50531" y="40762"/>
                    <a:pt x="50309" y="28558"/>
                    <a:pt x="38679" y="20558"/>
                  </a:cubicBezTo>
                  <a:cubicBezTo>
                    <a:pt x="36827" y="19355"/>
                    <a:pt x="36456" y="16040"/>
                    <a:pt x="35531" y="1363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9B4CE8F4-260E-4897-EDD9-393C71FEAB11}"/>
                </a:ext>
              </a:extLst>
            </p:cNvPr>
            <p:cNvSpPr/>
            <p:nvPr/>
          </p:nvSpPr>
          <p:spPr>
            <a:xfrm>
              <a:off x="1762453" y="4912532"/>
              <a:ext cx="94193" cy="106866"/>
            </a:xfrm>
            <a:custGeom>
              <a:avLst/>
              <a:gdLst>
                <a:gd name="connsiteX0" fmla="*/ 15222 w 94193"/>
                <a:gd name="connsiteY0" fmla="*/ 12191 h 106866"/>
                <a:gd name="connsiteX1" fmla="*/ 8000 w 94193"/>
                <a:gd name="connsiteY1" fmla="*/ 19228 h 106866"/>
                <a:gd name="connsiteX2" fmla="*/ 26093 w 94193"/>
                <a:gd name="connsiteY2" fmla="*/ 15450 h 106866"/>
                <a:gd name="connsiteX3" fmla="*/ 26593 w 94193"/>
                <a:gd name="connsiteY3" fmla="*/ 17154 h 106866"/>
                <a:gd name="connsiteX4" fmla="*/ 18056 w 94193"/>
                <a:gd name="connsiteY4" fmla="*/ 23747 h 106866"/>
                <a:gd name="connsiteX5" fmla="*/ 37038 w 94193"/>
                <a:gd name="connsiteY5" fmla="*/ 20636 h 106866"/>
                <a:gd name="connsiteX6" fmla="*/ 37519 w 94193"/>
                <a:gd name="connsiteY6" fmla="*/ 22265 h 106866"/>
                <a:gd name="connsiteX7" fmla="*/ 26241 w 94193"/>
                <a:gd name="connsiteY7" fmla="*/ 28173 h 106866"/>
                <a:gd name="connsiteX8" fmla="*/ 43056 w 94193"/>
                <a:gd name="connsiteY8" fmla="*/ 28506 h 106866"/>
                <a:gd name="connsiteX9" fmla="*/ 27537 w 94193"/>
                <a:gd name="connsiteY9" fmla="*/ 37988 h 106866"/>
                <a:gd name="connsiteX10" fmla="*/ 47890 w 94193"/>
                <a:gd name="connsiteY10" fmla="*/ 37302 h 106866"/>
                <a:gd name="connsiteX11" fmla="*/ 32686 w 94193"/>
                <a:gd name="connsiteY11" fmla="*/ 47654 h 106866"/>
                <a:gd name="connsiteX12" fmla="*/ 33389 w 94193"/>
                <a:gd name="connsiteY12" fmla="*/ 49358 h 106866"/>
                <a:gd name="connsiteX13" fmla="*/ 54482 w 94193"/>
                <a:gd name="connsiteY13" fmla="*/ 45377 h 106866"/>
                <a:gd name="connsiteX14" fmla="*/ 54964 w 94193"/>
                <a:gd name="connsiteY14" fmla="*/ 46654 h 106866"/>
                <a:gd name="connsiteX15" fmla="*/ 41982 w 94193"/>
                <a:gd name="connsiteY15" fmla="*/ 56321 h 106866"/>
                <a:gd name="connsiteX16" fmla="*/ 42593 w 94193"/>
                <a:gd name="connsiteY16" fmla="*/ 57358 h 106866"/>
                <a:gd name="connsiteX17" fmla="*/ 60575 w 94193"/>
                <a:gd name="connsiteY17" fmla="*/ 52543 h 106866"/>
                <a:gd name="connsiteX18" fmla="*/ 61353 w 94193"/>
                <a:gd name="connsiteY18" fmla="*/ 54303 h 106866"/>
                <a:gd name="connsiteX19" fmla="*/ 42945 w 94193"/>
                <a:gd name="connsiteY19" fmla="*/ 66192 h 106866"/>
                <a:gd name="connsiteX20" fmla="*/ 60556 w 94193"/>
                <a:gd name="connsiteY20" fmla="*/ 63414 h 106866"/>
                <a:gd name="connsiteX21" fmla="*/ 60871 w 94193"/>
                <a:gd name="connsiteY21" fmla="*/ 65062 h 106866"/>
                <a:gd name="connsiteX22" fmla="*/ 49723 w 94193"/>
                <a:gd name="connsiteY22" fmla="*/ 72525 h 106866"/>
                <a:gd name="connsiteX23" fmla="*/ 50389 w 94193"/>
                <a:gd name="connsiteY23" fmla="*/ 73896 h 106866"/>
                <a:gd name="connsiteX24" fmla="*/ 65186 w 94193"/>
                <a:gd name="connsiteY24" fmla="*/ 70914 h 106866"/>
                <a:gd name="connsiteX25" fmla="*/ 65705 w 94193"/>
                <a:gd name="connsiteY25" fmla="*/ 72266 h 106866"/>
                <a:gd name="connsiteX26" fmla="*/ 51927 w 94193"/>
                <a:gd name="connsiteY26" fmla="*/ 82210 h 106866"/>
                <a:gd name="connsiteX27" fmla="*/ 52890 w 94193"/>
                <a:gd name="connsiteY27" fmla="*/ 84062 h 106866"/>
                <a:gd name="connsiteX28" fmla="*/ 74131 w 94193"/>
                <a:gd name="connsiteY28" fmla="*/ 77488 h 106866"/>
                <a:gd name="connsiteX29" fmla="*/ 74816 w 94193"/>
                <a:gd name="connsiteY29" fmla="*/ 78655 h 106866"/>
                <a:gd name="connsiteX30" fmla="*/ 60723 w 94193"/>
                <a:gd name="connsiteY30" fmla="*/ 89988 h 106866"/>
                <a:gd name="connsiteX31" fmla="*/ 61445 w 94193"/>
                <a:gd name="connsiteY31" fmla="*/ 91581 h 106866"/>
                <a:gd name="connsiteX32" fmla="*/ 78316 w 94193"/>
                <a:gd name="connsiteY32" fmla="*/ 88248 h 106866"/>
                <a:gd name="connsiteX33" fmla="*/ 68797 w 94193"/>
                <a:gd name="connsiteY33" fmla="*/ 96211 h 106866"/>
                <a:gd name="connsiteX34" fmla="*/ 69871 w 94193"/>
                <a:gd name="connsiteY34" fmla="*/ 97359 h 106866"/>
                <a:gd name="connsiteX35" fmla="*/ 79964 w 94193"/>
                <a:gd name="connsiteY35" fmla="*/ 93192 h 106866"/>
                <a:gd name="connsiteX36" fmla="*/ 80686 w 94193"/>
                <a:gd name="connsiteY36" fmla="*/ 94303 h 106866"/>
                <a:gd name="connsiteX37" fmla="*/ 67760 w 94193"/>
                <a:gd name="connsiteY37" fmla="*/ 106637 h 106866"/>
                <a:gd name="connsiteX38" fmla="*/ 92816 w 94193"/>
                <a:gd name="connsiteY38" fmla="*/ 79155 h 106866"/>
                <a:gd name="connsiteX39" fmla="*/ 91520 w 94193"/>
                <a:gd name="connsiteY39" fmla="*/ 71692 h 106866"/>
                <a:gd name="connsiteX40" fmla="*/ 74575 w 94193"/>
                <a:gd name="connsiteY40" fmla="*/ 39080 h 106866"/>
                <a:gd name="connsiteX41" fmla="*/ 67186 w 94193"/>
                <a:gd name="connsiteY41" fmla="*/ 30339 h 106866"/>
                <a:gd name="connsiteX42" fmla="*/ 33575 w 94193"/>
                <a:gd name="connsiteY42" fmla="*/ 2283 h 106866"/>
                <a:gd name="connsiteX43" fmla="*/ 0 w 94193"/>
                <a:gd name="connsiteY43" fmla="*/ 14117 h 106866"/>
                <a:gd name="connsiteX44" fmla="*/ 15222 w 94193"/>
                <a:gd name="connsiteY44" fmla="*/ 12191 h 10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193" h="106866">
                  <a:moveTo>
                    <a:pt x="15222" y="12191"/>
                  </a:moveTo>
                  <a:cubicBezTo>
                    <a:pt x="12574" y="14765"/>
                    <a:pt x="10852" y="16450"/>
                    <a:pt x="8000" y="19228"/>
                  </a:cubicBezTo>
                  <a:cubicBezTo>
                    <a:pt x="15315" y="17710"/>
                    <a:pt x="20704" y="16580"/>
                    <a:pt x="26093" y="15450"/>
                  </a:cubicBezTo>
                  <a:cubicBezTo>
                    <a:pt x="26260" y="16024"/>
                    <a:pt x="26426" y="16598"/>
                    <a:pt x="26593" y="17154"/>
                  </a:cubicBezTo>
                  <a:cubicBezTo>
                    <a:pt x="24352" y="18876"/>
                    <a:pt x="22130" y="20617"/>
                    <a:pt x="18056" y="23747"/>
                  </a:cubicBezTo>
                  <a:cubicBezTo>
                    <a:pt x="26019" y="22450"/>
                    <a:pt x="31537" y="21543"/>
                    <a:pt x="37038" y="20636"/>
                  </a:cubicBezTo>
                  <a:cubicBezTo>
                    <a:pt x="37204" y="21173"/>
                    <a:pt x="37352" y="21728"/>
                    <a:pt x="37519" y="22265"/>
                  </a:cubicBezTo>
                  <a:cubicBezTo>
                    <a:pt x="34149" y="24024"/>
                    <a:pt x="30778" y="25802"/>
                    <a:pt x="26241" y="28173"/>
                  </a:cubicBezTo>
                  <a:cubicBezTo>
                    <a:pt x="31926" y="28284"/>
                    <a:pt x="36130" y="28376"/>
                    <a:pt x="43056" y="28506"/>
                  </a:cubicBezTo>
                  <a:cubicBezTo>
                    <a:pt x="36760" y="32358"/>
                    <a:pt x="33204" y="34525"/>
                    <a:pt x="27537" y="37988"/>
                  </a:cubicBezTo>
                  <a:cubicBezTo>
                    <a:pt x="35149" y="37728"/>
                    <a:pt x="40075" y="37562"/>
                    <a:pt x="47890" y="37302"/>
                  </a:cubicBezTo>
                  <a:cubicBezTo>
                    <a:pt x="41167" y="41877"/>
                    <a:pt x="36926" y="44766"/>
                    <a:pt x="32686" y="47654"/>
                  </a:cubicBezTo>
                  <a:cubicBezTo>
                    <a:pt x="32926" y="48229"/>
                    <a:pt x="33149" y="48784"/>
                    <a:pt x="33389" y="49358"/>
                  </a:cubicBezTo>
                  <a:cubicBezTo>
                    <a:pt x="40426" y="48025"/>
                    <a:pt x="47464" y="46691"/>
                    <a:pt x="54482" y="45377"/>
                  </a:cubicBezTo>
                  <a:cubicBezTo>
                    <a:pt x="54649" y="45803"/>
                    <a:pt x="54797" y="46228"/>
                    <a:pt x="54964" y="46654"/>
                  </a:cubicBezTo>
                  <a:cubicBezTo>
                    <a:pt x="50630" y="49877"/>
                    <a:pt x="46315" y="53099"/>
                    <a:pt x="41982" y="56321"/>
                  </a:cubicBezTo>
                  <a:cubicBezTo>
                    <a:pt x="42186" y="56673"/>
                    <a:pt x="42389" y="57025"/>
                    <a:pt x="42593" y="57358"/>
                  </a:cubicBezTo>
                  <a:cubicBezTo>
                    <a:pt x="48593" y="55747"/>
                    <a:pt x="54575" y="54136"/>
                    <a:pt x="60575" y="52543"/>
                  </a:cubicBezTo>
                  <a:cubicBezTo>
                    <a:pt x="60834" y="53136"/>
                    <a:pt x="61093" y="53729"/>
                    <a:pt x="61353" y="54303"/>
                  </a:cubicBezTo>
                  <a:cubicBezTo>
                    <a:pt x="55704" y="57951"/>
                    <a:pt x="50056" y="61599"/>
                    <a:pt x="42945" y="66192"/>
                  </a:cubicBezTo>
                  <a:cubicBezTo>
                    <a:pt x="49890" y="65099"/>
                    <a:pt x="55223" y="64266"/>
                    <a:pt x="60556" y="63414"/>
                  </a:cubicBezTo>
                  <a:cubicBezTo>
                    <a:pt x="60667" y="63969"/>
                    <a:pt x="60779" y="64506"/>
                    <a:pt x="60871" y="65062"/>
                  </a:cubicBezTo>
                  <a:cubicBezTo>
                    <a:pt x="57149" y="67544"/>
                    <a:pt x="53427" y="70025"/>
                    <a:pt x="49723" y="72525"/>
                  </a:cubicBezTo>
                  <a:cubicBezTo>
                    <a:pt x="49945" y="72988"/>
                    <a:pt x="50167" y="73433"/>
                    <a:pt x="50389" y="73896"/>
                  </a:cubicBezTo>
                  <a:cubicBezTo>
                    <a:pt x="55316" y="72896"/>
                    <a:pt x="60260" y="71896"/>
                    <a:pt x="65186" y="70914"/>
                  </a:cubicBezTo>
                  <a:cubicBezTo>
                    <a:pt x="65353" y="71358"/>
                    <a:pt x="65538" y="71821"/>
                    <a:pt x="65705" y="72266"/>
                  </a:cubicBezTo>
                  <a:cubicBezTo>
                    <a:pt x="61112" y="75581"/>
                    <a:pt x="56519" y="78896"/>
                    <a:pt x="51927" y="82210"/>
                  </a:cubicBezTo>
                  <a:cubicBezTo>
                    <a:pt x="52241" y="82822"/>
                    <a:pt x="52575" y="83433"/>
                    <a:pt x="52890" y="84062"/>
                  </a:cubicBezTo>
                  <a:cubicBezTo>
                    <a:pt x="59964" y="81877"/>
                    <a:pt x="67056" y="79673"/>
                    <a:pt x="74131" y="77488"/>
                  </a:cubicBezTo>
                  <a:cubicBezTo>
                    <a:pt x="74353" y="77877"/>
                    <a:pt x="74594" y="78266"/>
                    <a:pt x="74816" y="78655"/>
                  </a:cubicBezTo>
                  <a:cubicBezTo>
                    <a:pt x="70112" y="82433"/>
                    <a:pt x="65427" y="86211"/>
                    <a:pt x="60723" y="89988"/>
                  </a:cubicBezTo>
                  <a:cubicBezTo>
                    <a:pt x="60964" y="90525"/>
                    <a:pt x="61205" y="91062"/>
                    <a:pt x="61445" y="91581"/>
                  </a:cubicBezTo>
                  <a:cubicBezTo>
                    <a:pt x="66705" y="90544"/>
                    <a:pt x="71945" y="89507"/>
                    <a:pt x="78316" y="88248"/>
                  </a:cubicBezTo>
                  <a:cubicBezTo>
                    <a:pt x="74464" y="91470"/>
                    <a:pt x="71631" y="93840"/>
                    <a:pt x="68797" y="96211"/>
                  </a:cubicBezTo>
                  <a:cubicBezTo>
                    <a:pt x="69149" y="96600"/>
                    <a:pt x="69519" y="96970"/>
                    <a:pt x="69871" y="97359"/>
                  </a:cubicBezTo>
                  <a:cubicBezTo>
                    <a:pt x="73242" y="95970"/>
                    <a:pt x="76594" y="94581"/>
                    <a:pt x="79964" y="93192"/>
                  </a:cubicBezTo>
                  <a:cubicBezTo>
                    <a:pt x="80205" y="93562"/>
                    <a:pt x="80446" y="93933"/>
                    <a:pt x="80686" y="94303"/>
                  </a:cubicBezTo>
                  <a:cubicBezTo>
                    <a:pt x="76575" y="98229"/>
                    <a:pt x="72445" y="102174"/>
                    <a:pt x="67760" y="106637"/>
                  </a:cubicBezTo>
                  <a:cubicBezTo>
                    <a:pt x="86816" y="108803"/>
                    <a:pt x="98316" y="95377"/>
                    <a:pt x="92816" y="79155"/>
                  </a:cubicBezTo>
                  <a:cubicBezTo>
                    <a:pt x="92020" y="76784"/>
                    <a:pt x="91223" y="74099"/>
                    <a:pt x="91520" y="71692"/>
                  </a:cubicBezTo>
                  <a:cubicBezTo>
                    <a:pt x="93353" y="56840"/>
                    <a:pt x="87594" y="46340"/>
                    <a:pt x="74575" y="39080"/>
                  </a:cubicBezTo>
                  <a:cubicBezTo>
                    <a:pt x="71445" y="37339"/>
                    <a:pt x="69316" y="33506"/>
                    <a:pt x="67186" y="30339"/>
                  </a:cubicBezTo>
                  <a:cubicBezTo>
                    <a:pt x="58723" y="17654"/>
                    <a:pt x="47204" y="8543"/>
                    <a:pt x="33575" y="2283"/>
                  </a:cubicBezTo>
                  <a:cubicBezTo>
                    <a:pt x="21297" y="-3346"/>
                    <a:pt x="6945" y="1746"/>
                    <a:pt x="0" y="14117"/>
                  </a:cubicBezTo>
                  <a:cubicBezTo>
                    <a:pt x="5648" y="13413"/>
                    <a:pt x="9870" y="12876"/>
                    <a:pt x="15222" y="1219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A17A05D9-DD57-FA09-81BB-6F721D8E3949}"/>
                </a:ext>
              </a:extLst>
            </p:cNvPr>
            <p:cNvSpPr/>
            <p:nvPr/>
          </p:nvSpPr>
          <p:spPr>
            <a:xfrm>
              <a:off x="1654915" y="4954777"/>
              <a:ext cx="83817" cy="82725"/>
            </a:xfrm>
            <a:custGeom>
              <a:avLst/>
              <a:gdLst>
                <a:gd name="connsiteX0" fmla="*/ 23241 w 83817"/>
                <a:gd name="connsiteY0" fmla="*/ 74558 h 82725"/>
                <a:gd name="connsiteX1" fmla="*/ 31630 w 83817"/>
                <a:gd name="connsiteY1" fmla="*/ 80114 h 82725"/>
                <a:gd name="connsiteX2" fmla="*/ 58167 w 83817"/>
                <a:gd name="connsiteY2" fmla="*/ 82521 h 82725"/>
                <a:gd name="connsiteX3" fmla="*/ 69853 w 83817"/>
                <a:gd name="connsiteY3" fmla="*/ 72929 h 82725"/>
                <a:gd name="connsiteX4" fmla="*/ 75260 w 83817"/>
                <a:gd name="connsiteY4" fmla="*/ 64299 h 82725"/>
                <a:gd name="connsiteX5" fmla="*/ 82908 w 83817"/>
                <a:gd name="connsiteY5" fmla="*/ 41595 h 82725"/>
                <a:gd name="connsiteX6" fmla="*/ 16259 w 83817"/>
                <a:gd name="connsiteY6" fmla="*/ 1335 h 82725"/>
                <a:gd name="connsiteX7" fmla="*/ 0 w 83817"/>
                <a:gd name="connsiteY7" fmla="*/ 10835 h 82725"/>
                <a:gd name="connsiteX8" fmla="*/ 1778 w 83817"/>
                <a:gd name="connsiteY8" fmla="*/ 12557 h 82725"/>
                <a:gd name="connsiteX9" fmla="*/ 37852 w 83817"/>
                <a:gd name="connsiteY9" fmla="*/ 6502 h 82725"/>
                <a:gd name="connsiteX10" fmla="*/ 34519 w 83817"/>
                <a:gd name="connsiteY10" fmla="*/ 11076 h 82725"/>
                <a:gd name="connsiteX11" fmla="*/ 56316 w 83817"/>
                <a:gd name="connsiteY11" fmla="*/ 18780 h 82725"/>
                <a:gd name="connsiteX12" fmla="*/ 55482 w 83817"/>
                <a:gd name="connsiteY12" fmla="*/ 21854 h 82725"/>
                <a:gd name="connsiteX13" fmla="*/ 45612 w 83817"/>
                <a:gd name="connsiteY13" fmla="*/ 23502 h 82725"/>
                <a:gd name="connsiteX14" fmla="*/ 60390 w 83817"/>
                <a:gd name="connsiteY14" fmla="*/ 29428 h 82725"/>
                <a:gd name="connsiteX15" fmla="*/ 60186 w 83817"/>
                <a:gd name="connsiteY15" fmla="*/ 30780 h 82725"/>
                <a:gd name="connsiteX16" fmla="*/ 52482 w 83817"/>
                <a:gd name="connsiteY16" fmla="*/ 31391 h 82725"/>
                <a:gd name="connsiteX17" fmla="*/ 65742 w 83817"/>
                <a:gd name="connsiteY17" fmla="*/ 39984 h 82725"/>
                <a:gd name="connsiteX18" fmla="*/ 65260 w 83817"/>
                <a:gd name="connsiteY18" fmla="*/ 41169 h 82725"/>
                <a:gd name="connsiteX19" fmla="*/ 50315 w 83817"/>
                <a:gd name="connsiteY19" fmla="*/ 38076 h 82725"/>
                <a:gd name="connsiteX20" fmla="*/ 63316 w 83817"/>
                <a:gd name="connsiteY20" fmla="*/ 47243 h 82725"/>
                <a:gd name="connsiteX21" fmla="*/ 62260 w 83817"/>
                <a:gd name="connsiteY21" fmla="*/ 48947 h 82725"/>
                <a:gd name="connsiteX22" fmla="*/ 53223 w 83817"/>
                <a:gd name="connsiteY22" fmla="*/ 47002 h 82725"/>
                <a:gd name="connsiteX23" fmla="*/ 61797 w 83817"/>
                <a:gd name="connsiteY23" fmla="*/ 56132 h 82725"/>
                <a:gd name="connsiteX24" fmla="*/ 60982 w 83817"/>
                <a:gd name="connsiteY24" fmla="*/ 57077 h 82725"/>
                <a:gd name="connsiteX25" fmla="*/ 50501 w 83817"/>
                <a:gd name="connsiteY25" fmla="*/ 52169 h 82725"/>
                <a:gd name="connsiteX26" fmla="*/ 49908 w 83817"/>
                <a:gd name="connsiteY26" fmla="*/ 53132 h 82725"/>
                <a:gd name="connsiteX27" fmla="*/ 58853 w 83817"/>
                <a:gd name="connsiteY27" fmla="*/ 61984 h 82725"/>
                <a:gd name="connsiteX28" fmla="*/ 57945 w 83817"/>
                <a:gd name="connsiteY28" fmla="*/ 63262 h 82725"/>
                <a:gd name="connsiteX29" fmla="*/ 41612 w 83817"/>
                <a:gd name="connsiteY29" fmla="*/ 56762 h 82725"/>
                <a:gd name="connsiteX30" fmla="*/ 47649 w 83817"/>
                <a:gd name="connsiteY30" fmla="*/ 66614 h 82725"/>
                <a:gd name="connsiteX31" fmla="*/ 27945 w 83817"/>
                <a:gd name="connsiteY31" fmla="*/ 54669 h 82725"/>
                <a:gd name="connsiteX32" fmla="*/ 27334 w 83817"/>
                <a:gd name="connsiteY32" fmla="*/ 55780 h 82725"/>
                <a:gd name="connsiteX33" fmla="*/ 40686 w 83817"/>
                <a:gd name="connsiteY33" fmla="*/ 69966 h 82725"/>
                <a:gd name="connsiteX34" fmla="*/ 8148 w 83817"/>
                <a:gd name="connsiteY34" fmla="*/ 55243 h 82725"/>
                <a:gd name="connsiteX35" fmla="*/ 23241 w 83817"/>
                <a:gd name="connsiteY35" fmla="*/ 74558 h 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817" h="82725">
                  <a:moveTo>
                    <a:pt x="23241" y="74558"/>
                  </a:moveTo>
                  <a:cubicBezTo>
                    <a:pt x="25519" y="76966"/>
                    <a:pt x="28574" y="79577"/>
                    <a:pt x="31630" y="80114"/>
                  </a:cubicBezTo>
                  <a:cubicBezTo>
                    <a:pt x="40408" y="81632"/>
                    <a:pt x="49445" y="83318"/>
                    <a:pt x="58167" y="82521"/>
                  </a:cubicBezTo>
                  <a:cubicBezTo>
                    <a:pt x="62353" y="82151"/>
                    <a:pt x="66353" y="76651"/>
                    <a:pt x="69853" y="72929"/>
                  </a:cubicBezTo>
                  <a:cubicBezTo>
                    <a:pt x="72149" y="70484"/>
                    <a:pt x="72686" y="65854"/>
                    <a:pt x="75260" y="64299"/>
                  </a:cubicBezTo>
                  <a:cubicBezTo>
                    <a:pt x="84575" y="58688"/>
                    <a:pt x="84723" y="50613"/>
                    <a:pt x="82908" y="41595"/>
                  </a:cubicBezTo>
                  <a:cubicBezTo>
                    <a:pt x="77575" y="14928"/>
                    <a:pt x="43352" y="-5517"/>
                    <a:pt x="16259" y="1335"/>
                  </a:cubicBezTo>
                  <a:cubicBezTo>
                    <a:pt x="10408" y="2816"/>
                    <a:pt x="5389" y="7594"/>
                    <a:pt x="0" y="10835"/>
                  </a:cubicBezTo>
                  <a:cubicBezTo>
                    <a:pt x="593" y="11409"/>
                    <a:pt x="1185" y="11983"/>
                    <a:pt x="1778" y="12557"/>
                  </a:cubicBezTo>
                  <a:cubicBezTo>
                    <a:pt x="13037" y="10669"/>
                    <a:pt x="24297" y="8780"/>
                    <a:pt x="37852" y="6502"/>
                  </a:cubicBezTo>
                  <a:cubicBezTo>
                    <a:pt x="35463" y="9798"/>
                    <a:pt x="34612" y="10965"/>
                    <a:pt x="34519" y="11076"/>
                  </a:cubicBezTo>
                  <a:cubicBezTo>
                    <a:pt x="41519" y="13557"/>
                    <a:pt x="48927" y="16169"/>
                    <a:pt x="56316" y="18780"/>
                  </a:cubicBezTo>
                  <a:cubicBezTo>
                    <a:pt x="56038" y="19798"/>
                    <a:pt x="55760" y="20835"/>
                    <a:pt x="55482" y="21854"/>
                  </a:cubicBezTo>
                  <a:cubicBezTo>
                    <a:pt x="52575" y="22335"/>
                    <a:pt x="49649" y="22817"/>
                    <a:pt x="45612" y="23502"/>
                  </a:cubicBezTo>
                  <a:cubicBezTo>
                    <a:pt x="51223" y="25743"/>
                    <a:pt x="55797" y="27595"/>
                    <a:pt x="60390" y="29428"/>
                  </a:cubicBezTo>
                  <a:cubicBezTo>
                    <a:pt x="60316" y="29872"/>
                    <a:pt x="60260" y="30335"/>
                    <a:pt x="60186" y="30780"/>
                  </a:cubicBezTo>
                  <a:cubicBezTo>
                    <a:pt x="58167" y="30946"/>
                    <a:pt x="56130" y="31095"/>
                    <a:pt x="52482" y="31391"/>
                  </a:cubicBezTo>
                  <a:cubicBezTo>
                    <a:pt x="57945" y="34928"/>
                    <a:pt x="61853" y="37465"/>
                    <a:pt x="65742" y="39984"/>
                  </a:cubicBezTo>
                  <a:cubicBezTo>
                    <a:pt x="65575" y="40373"/>
                    <a:pt x="65427" y="40780"/>
                    <a:pt x="65260" y="41169"/>
                  </a:cubicBezTo>
                  <a:cubicBezTo>
                    <a:pt x="60575" y="40187"/>
                    <a:pt x="55871" y="39224"/>
                    <a:pt x="50315" y="38076"/>
                  </a:cubicBezTo>
                  <a:cubicBezTo>
                    <a:pt x="55186" y="41521"/>
                    <a:pt x="59242" y="44391"/>
                    <a:pt x="63316" y="47243"/>
                  </a:cubicBezTo>
                  <a:cubicBezTo>
                    <a:pt x="62964" y="47817"/>
                    <a:pt x="62612" y="48373"/>
                    <a:pt x="62260" y="48947"/>
                  </a:cubicBezTo>
                  <a:cubicBezTo>
                    <a:pt x="59501" y="48354"/>
                    <a:pt x="56723" y="47762"/>
                    <a:pt x="53223" y="47002"/>
                  </a:cubicBezTo>
                  <a:cubicBezTo>
                    <a:pt x="56408" y="50410"/>
                    <a:pt x="59112" y="53262"/>
                    <a:pt x="61797" y="56132"/>
                  </a:cubicBezTo>
                  <a:cubicBezTo>
                    <a:pt x="61519" y="56447"/>
                    <a:pt x="61242" y="56762"/>
                    <a:pt x="60982" y="57077"/>
                  </a:cubicBezTo>
                  <a:cubicBezTo>
                    <a:pt x="57482" y="55447"/>
                    <a:pt x="53982" y="53799"/>
                    <a:pt x="50501" y="52169"/>
                  </a:cubicBezTo>
                  <a:cubicBezTo>
                    <a:pt x="50297" y="52484"/>
                    <a:pt x="50112" y="52817"/>
                    <a:pt x="49908" y="53132"/>
                  </a:cubicBezTo>
                  <a:cubicBezTo>
                    <a:pt x="52890" y="56076"/>
                    <a:pt x="55871" y="59040"/>
                    <a:pt x="58853" y="61984"/>
                  </a:cubicBezTo>
                  <a:cubicBezTo>
                    <a:pt x="58556" y="62410"/>
                    <a:pt x="58241" y="62836"/>
                    <a:pt x="57945" y="63262"/>
                  </a:cubicBezTo>
                  <a:cubicBezTo>
                    <a:pt x="52778" y="61206"/>
                    <a:pt x="47593" y="59151"/>
                    <a:pt x="41612" y="56762"/>
                  </a:cubicBezTo>
                  <a:cubicBezTo>
                    <a:pt x="43538" y="59910"/>
                    <a:pt x="44945" y="62206"/>
                    <a:pt x="47649" y="66614"/>
                  </a:cubicBezTo>
                  <a:cubicBezTo>
                    <a:pt x="39630" y="61762"/>
                    <a:pt x="33797" y="58206"/>
                    <a:pt x="27945" y="54669"/>
                  </a:cubicBezTo>
                  <a:cubicBezTo>
                    <a:pt x="27741" y="55039"/>
                    <a:pt x="27537" y="55410"/>
                    <a:pt x="27334" y="55780"/>
                  </a:cubicBezTo>
                  <a:cubicBezTo>
                    <a:pt x="31371" y="60077"/>
                    <a:pt x="35408" y="64354"/>
                    <a:pt x="40686" y="69966"/>
                  </a:cubicBezTo>
                  <a:cubicBezTo>
                    <a:pt x="28611" y="64502"/>
                    <a:pt x="18389" y="59873"/>
                    <a:pt x="8148" y="55243"/>
                  </a:cubicBezTo>
                  <a:cubicBezTo>
                    <a:pt x="12982" y="62817"/>
                    <a:pt x="17889" y="68910"/>
                    <a:pt x="23241" y="7455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F6A4ACD8-80FA-E034-917F-6229DD063B8D}"/>
                </a:ext>
              </a:extLst>
            </p:cNvPr>
            <p:cNvSpPr/>
            <p:nvPr/>
          </p:nvSpPr>
          <p:spPr>
            <a:xfrm>
              <a:off x="1715146" y="5024658"/>
              <a:ext cx="72610" cy="78474"/>
            </a:xfrm>
            <a:custGeom>
              <a:avLst/>
              <a:gdLst>
                <a:gd name="connsiteX0" fmla="*/ 68067 w 72610"/>
                <a:gd name="connsiteY0" fmla="*/ 61975 h 78474"/>
                <a:gd name="connsiteX1" fmla="*/ 57696 w 72610"/>
                <a:gd name="connsiteY1" fmla="*/ 5418 h 78474"/>
                <a:gd name="connsiteX2" fmla="*/ 27325 w 72610"/>
                <a:gd name="connsiteY2" fmla="*/ 12955 h 78474"/>
                <a:gd name="connsiteX3" fmla="*/ 19066 w 72610"/>
                <a:gd name="connsiteY3" fmla="*/ 21696 h 78474"/>
                <a:gd name="connsiteX4" fmla="*/ 3381 w 72610"/>
                <a:gd name="connsiteY4" fmla="*/ 45882 h 78474"/>
                <a:gd name="connsiteX5" fmla="*/ 2659 w 72610"/>
                <a:gd name="connsiteY5" fmla="*/ 50567 h 78474"/>
                <a:gd name="connsiteX6" fmla="*/ 8344 w 72610"/>
                <a:gd name="connsiteY6" fmla="*/ 78475 h 78474"/>
                <a:gd name="connsiteX7" fmla="*/ 17455 w 72610"/>
                <a:gd name="connsiteY7" fmla="*/ 39011 h 78474"/>
                <a:gd name="connsiteX8" fmla="*/ 20474 w 72610"/>
                <a:gd name="connsiteY8" fmla="*/ 44085 h 78474"/>
                <a:gd name="connsiteX9" fmla="*/ 20325 w 72610"/>
                <a:gd name="connsiteY9" fmla="*/ 32715 h 78474"/>
                <a:gd name="connsiteX10" fmla="*/ 22214 w 72610"/>
                <a:gd name="connsiteY10" fmla="*/ 32270 h 78474"/>
                <a:gd name="connsiteX11" fmla="*/ 29048 w 72610"/>
                <a:gd name="connsiteY11" fmla="*/ 45326 h 78474"/>
                <a:gd name="connsiteX12" fmla="*/ 30437 w 72610"/>
                <a:gd name="connsiteY12" fmla="*/ 45067 h 78474"/>
                <a:gd name="connsiteX13" fmla="*/ 29196 w 72610"/>
                <a:gd name="connsiteY13" fmla="*/ 25326 h 78474"/>
                <a:gd name="connsiteX14" fmla="*/ 39048 w 72610"/>
                <a:gd name="connsiteY14" fmla="*/ 44122 h 78474"/>
                <a:gd name="connsiteX15" fmla="*/ 38141 w 72610"/>
                <a:gd name="connsiteY15" fmla="*/ 22733 h 78474"/>
                <a:gd name="connsiteX16" fmla="*/ 39992 w 72610"/>
                <a:gd name="connsiteY16" fmla="*/ 22363 h 78474"/>
                <a:gd name="connsiteX17" fmla="*/ 46178 w 72610"/>
                <a:gd name="connsiteY17" fmla="*/ 40808 h 78474"/>
                <a:gd name="connsiteX18" fmla="*/ 48067 w 72610"/>
                <a:gd name="connsiteY18" fmla="*/ 24085 h 78474"/>
                <a:gd name="connsiteX19" fmla="*/ 53418 w 72610"/>
                <a:gd name="connsiteY19" fmla="*/ 38808 h 78474"/>
                <a:gd name="connsiteX20" fmla="*/ 57178 w 72610"/>
                <a:gd name="connsiteY20" fmla="*/ 27752 h 78474"/>
                <a:gd name="connsiteX21" fmla="*/ 60067 w 72610"/>
                <a:gd name="connsiteY21" fmla="*/ 44289 h 78474"/>
                <a:gd name="connsiteX22" fmla="*/ 63233 w 72610"/>
                <a:gd name="connsiteY22" fmla="*/ 38456 h 78474"/>
                <a:gd name="connsiteX23" fmla="*/ 65326 w 72610"/>
                <a:gd name="connsiteY23" fmla="*/ 38567 h 78474"/>
                <a:gd name="connsiteX24" fmla="*/ 68067 w 72610"/>
                <a:gd name="connsiteY24" fmla="*/ 61975 h 7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10" h="78474">
                  <a:moveTo>
                    <a:pt x="68067" y="61975"/>
                  </a:moveTo>
                  <a:cubicBezTo>
                    <a:pt x="77160" y="47659"/>
                    <a:pt x="72048" y="16455"/>
                    <a:pt x="57696" y="5418"/>
                  </a:cubicBezTo>
                  <a:cubicBezTo>
                    <a:pt x="45511" y="-3934"/>
                    <a:pt x="34529" y="-1026"/>
                    <a:pt x="27325" y="12955"/>
                  </a:cubicBezTo>
                  <a:cubicBezTo>
                    <a:pt x="25529" y="16455"/>
                    <a:pt x="22344" y="20974"/>
                    <a:pt x="19066" y="21696"/>
                  </a:cubicBezTo>
                  <a:cubicBezTo>
                    <a:pt x="5325" y="24733"/>
                    <a:pt x="1807" y="33363"/>
                    <a:pt x="3381" y="45882"/>
                  </a:cubicBezTo>
                  <a:cubicBezTo>
                    <a:pt x="3566" y="47400"/>
                    <a:pt x="3362" y="49234"/>
                    <a:pt x="2659" y="50567"/>
                  </a:cubicBezTo>
                  <a:cubicBezTo>
                    <a:pt x="-2397" y="59993"/>
                    <a:pt x="-101" y="68197"/>
                    <a:pt x="8344" y="78475"/>
                  </a:cubicBezTo>
                  <a:cubicBezTo>
                    <a:pt x="11640" y="64178"/>
                    <a:pt x="14455" y="52011"/>
                    <a:pt x="17455" y="39011"/>
                  </a:cubicBezTo>
                  <a:cubicBezTo>
                    <a:pt x="18585" y="40900"/>
                    <a:pt x="19159" y="41882"/>
                    <a:pt x="20474" y="44085"/>
                  </a:cubicBezTo>
                  <a:cubicBezTo>
                    <a:pt x="20418" y="39067"/>
                    <a:pt x="20362" y="35900"/>
                    <a:pt x="20325" y="32715"/>
                  </a:cubicBezTo>
                  <a:cubicBezTo>
                    <a:pt x="20955" y="32567"/>
                    <a:pt x="21585" y="32419"/>
                    <a:pt x="22214" y="32270"/>
                  </a:cubicBezTo>
                  <a:cubicBezTo>
                    <a:pt x="24492" y="36622"/>
                    <a:pt x="26770" y="40974"/>
                    <a:pt x="29048" y="45326"/>
                  </a:cubicBezTo>
                  <a:cubicBezTo>
                    <a:pt x="29511" y="45234"/>
                    <a:pt x="29974" y="45159"/>
                    <a:pt x="30437" y="45067"/>
                  </a:cubicBezTo>
                  <a:cubicBezTo>
                    <a:pt x="30085" y="39345"/>
                    <a:pt x="29714" y="33604"/>
                    <a:pt x="29196" y="25326"/>
                  </a:cubicBezTo>
                  <a:cubicBezTo>
                    <a:pt x="32826" y="32233"/>
                    <a:pt x="35215" y="36826"/>
                    <a:pt x="39048" y="44122"/>
                  </a:cubicBezTo>
                  <a:cubicBezTo>
                    <a:pt x="38659" y="35085"/>
                    <a:pt x="38400" y="28918"/>
                    <a:pt x="38141" y="22733"/>
                  </a:cubicBezTo>
                  <a:cubicBezTo>
                    <a:pt x="38752" y="22604"/>
                    <a:pt x="39363" y="22493"/>
                    <a:pt x="39992" y="22363"/>
                  </a:cubicBezTo>
                  <a:cubicBezTo>
                    <a:pt x="41937" y="28141"/>
                    <a:pt x="43863" y="33919"/>
                    <a:pt x="46178" y="40808"/>
                  </a:cubicBezTo>
                  <a:cubicBezTo>
                    <a:pt x="46789" y="35456"/>
                    <a:pt x="47270" y="31233"/>
                    <a:pt x="48067" y="24085"/>
                  </a:cubicBezTo>
                  <a:cubicBezTo>
                    <a:pt x="50400" y="30493"/>
                    <a:pt x="51752" y="34196"/>
                    <a:pt x="53418" y="38808"/>
                  </a:cubicBezTo>
                  <a:cubicBezTo>
                    <a:pt x="54567" y="35400"/>
                    <a:pt x="55456" y="32826"/>
                    <a:pt x="57178" y="27752"/>
                  </a:cubicBezTo>
                  <a:cubicBezTo>
                    <a:pt x="58400" y="34715"/>
                    <a:pt x="59141" y="39011"/>
                    <a:pt x="60067" y="44289"/>
                  </a:cubicBezTo>
                  <a:cubicBezTo>
                    <a:pt x="61419" y="41789"/>
                    <a:pt x="62326" y="40122"/>
                    <a:pt x="63233" y="38456"/>
                  </a:cubicBezTo>
                  <a:cubicBezTo>
                    <a:pt x="63937" y="38493"/>
                    <a:pt x="64622" y="38530"/>
                    <a:pt x="65326" y="38567"/>
                  </a:cubicBezTo>
                  <a:cubicBezTo>
                    <a:pt x="66289" y="46808"/>
                    <a:pt x="67252" y="55030"/>
                    <a:pt x="68067" y="6197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B896046B-00A6-B2B6-68A3-BB6F5DB4C793}"/>
                </a:ext>
              </a:extLst>
            </p:cNvPr>
            <p:cNvSpPr/>
            <p:nvPr/>
          </p:nvSpPr>
          <p:spPr>
            <a:xfrm>
              <a:off x="1783176" y="5331728"/>
              <a:ext cx="80038" cy="71612"/>
            </a:xfrm>
            <a:custGeom>
              <a:avLst/>
              <a:gdLst>
                <a:gd name="connsiteX0" fmla="*/ 16408 w 80038"/>
                <a:gd name="connsiteY0" fmla="*/ 18519 h 71612"/>
                <a:gd name="connsiteX1" fmla="*/ 37778 w 80038"/>
                <a:gd name="connsiteY1" fmla="*/ 33760 h 71612"/>
                <a:gd name="connsiteX2" fmla="*/ 55408 w 80038"/>
                <a:gd name="connsiteY2" fmla="*/ 57797 h 71612"/>
                <a:gd name="connsiteX3" fmla="*/ 80038 w 80038"/>
                <a:gd name="connsiteY3" fmla="*/ 71612 h 71612"/>
                <a:gd name="connsiteX4" fmla="*/ 62593 w 80038"/>
                <a:gd name="connsiteY4" fmla="*/ 37908 h 71612"/>
                <a:gd name="connsiteX5" fmla="*/ 21315 w 80038"/>
                <a:gd name="connsiteY5" fmla="*/ 1482 h 71612"/>
                <a:gd name="connsiteX6" fmla="*/ 0 w 80038"/>
                <a:gd name="connsiteY6" fmla="*/ 0 h 71612"/>
                <a:gd name="connsiteX7" fmla="*/ 16408 w 80038"/>
                <a:gd name="connsiteY7" fmla="*/ 18519 h 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38" h="71612">
                  <a:moveTo>
                    <a:pt x="16408" y="18519"/>
                  </a:moveTo>
                  <a:cubicBezTo>
                    <a:pt x="24111" y="22593"/>
                    <a:pt x="31778" y="27556"/>
                    <a:pt x="37778" y="33760"/>
                  </a:cubicBezTo>
                  <a:cubicBezTo>
                    <a:pt x="44612" y="40852"/>
                    <a:pt x="49427" y="49853"/>
                    <a:pt x="55408" y="57797"/>
                  </a:cubicBezTo>
                  <a:cubicBezTo>
                    <a:pt x="61112" y="65371"/>
                    <a:pt x="68056" y="71186"/>
                    <a:pt x="80038" y="71612"/>
                  </a:cubicBezTo>
                  <a:cubicBezTo>
                    <a:pt x="73668" y="59445"/>
                    <a:pt x="67205" y="49056"/>
                    <a:pt x="62593" y="37908"/>
                  </a:cubicBezTo>
                  <a:cubicBezTo>
                    <a:pt x="54667" y="18778"/>
                    <a:pt x="39575" y="8148"/>
                    <a:pt x="21315" y="1482"/>
                  </a:cubicBezTo>
                  <a:cubicBezTo>
                    <a:pt x="15148" y="-759"/>
                    <a:pt x="7741" y="426"/>
                    <a:pt x="0" y="0"/>
                  </a:cubicBezTo>
                  <a:cubicBezTo>
                    <a:pt x="2574" y="10722"/>
                    <a:pt x="9037" y="14611"/>
                    <a:pt x="16408" y="185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DA5D7668-C154-D3A2-9550-BFD75C553083}"/>
                </a:ext>
              </a:extLst>
            </p:cNvPr>
            <p:cNvSpPr/>
            <p:nvPr/>
          </p:nvSpPr>
          <p:spPr>
            <a:xfrm>
              <a:off x="1793917" y="5357358"/>
              <a:ext cx="37555" cy="61686"/>
            </a:xfrm>
            <a:custGeom>
              <a:avLst/>
              <a:gdLst>
                <a:gd name="connsiteX0" fmla="*/ 3667 w 37555"/>
                <a:gd name="connsiteY0" fmla="*/ 0 h 61686"/>
                <a:gd name="connsiteX1" fmla="*/ 0 w 37555"/>
                <a:gd name="connsiteY1" fmla="*/ 1741 h 61686"/>
                <a:gd name="connsiteX2" fmla="*/ 16074 w 37555"/>
                <a:gd name="connsiteY2" fmla="*/ 61186 h 61686"/>
                <a:gd name="connsiteX3" fmla="*/ 19371 w 37555"/>
                <a:gd name="connsiteY3" fmla="*/ 61686 h 61686"/>
                <a:gd name="connsiteX4" fmla="*/ 26685 w 37555"/>
                <a:gd name="connsiteY4" fmla="*/ 32667 h 61686"/>
                <a:gd name="connsiteX5" fmla="*/ 37556 w 37555"/>
                <a:gd name="connsiteY5" fmla="*/ 40223 h 61686"/>
                <a:gd name="connsiteX6" fmla="*/ 3667 w 37555"/>
                <a:gd name="connsiteY6" fmla="*/ 0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55" h="61686">
                  <a:moveTo>
                    <a:pt x="3667" y="0"/>
                  </a:moveTo>
                  <a:cubicBezTo>
                    <a:pt x="2444" y="574"/>
                    <a:pt x="1222" y="1167"/>
                    <a:pt x="0" y="1741"/>
                  </a:cubicBezTo>
                  <a:cubicBezTo>
                    <a:pt x="5352" y="21556"/>
                    <a:pt x="10722" y="41371"/>
                    <a:pt x="16074" y="61186"/>
                  </a:cubicBezTo>
                  <a:cubicBezTo>
                    <a:pt x="17167" y="61353"/>
                    <a:pt x="18259" y="61519"/>
                    <a:pt x="19371" y="61686"/>
                  </a:cubicBezTo>
                  <a:cubicBezTo>
                    <a:pt x="21834" y="51945"/>
                    <a:pt x="24278" y="42204"/>
                    <a:pt x="26685" y="32667"/>
                  </a:cubicBezTo>
                  <a:cubicBezTo>
                    <a:pt x="30186" y="35112"/>
                    <a:pt x="33871" y="37667"/>
                    <a:pt x="37556" y="40223"/>
                  </a:cubicBezTo>
                  <a:cubicBezTo>
                    <a:pt x="31000" y="22093"/>
                    <a:pt x="24000" y="4870"/>
                    <a:pt x="366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65584EC-3B57-06D0-D014-DEEC82FCE23F}"/>
                </a:ext>
              </a:extLst>
            </p:cNvPr>
            <p:cNvSpPr/>
            <p:nvPr/>
          </p:nvSpPr>
          <p:spPr>
            <a:xfrm>
              <a:off x="1747435" y="5353469"/>
              <a:ext cx="40814" cy="58908"/>
            </a:xfrm>
            <a:custGeom>
              <a:avLst/>
              <a:gdLst>
                <a:gd name="connsiteX0" fmla="*/ 31149 w 40814"/>
                <a:gd name="connsiteY0" fmla="*/ 41723 h 58908"/>
                <a:gd name="connsiteX1" fmla="*/ 35797 w 40814"/>
                <a:gd name="connsiteY1" fmla="*/ 0 h 58908"/>
                <a:gd name="connsiteX2" fmla="*/ 0 w 40814"/>
                <a:gd name="connsiteY2" fmla="*/ 55982 h 58908"/>
                <a:gd name="connsiteX3" fmla="*/ 2833 w 40814"/>
                <a:gd name="connsiteY3" fmla="*/ 58908 h 58908"/>
                <a:gd name="connsiteX4" fmla="*/ 28871 w 40814"/>
                <a:gd name="connsiteY4" fmla="*/ 39019 h 58908"/>
                <a:gd name="connsiteX5" fmla="*/ 31149 w 40814"/>
                <a:gd name="connsiteY5" fmla="*/ 41723 h 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14" h="58908">
                  <a:moveTo>
                    <a:pt x="31149" y="41723"/>
                  </a:moveTo>
                  <a:cubicBezTo>
                    <a:pt x="42167" y="30871"/>
                    <a:pt x="43834" y="15371"/>
                    <a:pt x="35797" y="0"/>
                  </a:cubicBezTo>
                  <a:cubicBezTo>
                    <a:pt x="28797" y="21852"/>
                    <a:pt x="6148" y="33834"/>
                    <a:pt x="0" y="55982"/>
                  </a:cubicBezTo>
                  <a:cubicBezTo>
                    <a:pt x="944" y="56964"/>
                    <a:pt x="1889" y="57945"/>
                    <a:pt x="2833" y="58908"/>
                  </a:cubicBezTo>
                  <a:cubicBezTo>
                    <a:pt x="11408" y="52353"/>
                    <a:pt x="19982" y="45815"/>
                    <a:pt x="28871" y="39019"/>
                  </a:cubicBezTo>
                  <a:cubicBezTo>
                    <a:pt x="28704" y="38834"/>
                    <a:pt x="29667" y="39982"/>
                    <a:pt x="31149" y="41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EBBB24D-9C7E-792D-4E25-EB6750027E06}"/>
                </a:ext>
              </a:extLst>
            </p:cNvPr>
            <p:cNvSpPr/>
            <p:nvPr/>
          </p:nvSpPr>
          <p:spPr>
            <a:xfrm>
              <a:off x="1745002" y="5336821"/>
              <a:ext cx="30358" cy="58056"/>
            </a:xfrm>
            <a:custGeom>
              <a:avLst/>
              <a:gdLst>
                <a:gd name="connsiteX0" fmla="*/ 27377 w 30358"/>
                <a:gd name="connsiteY0" fmla="*/ 0 h 58056"/>
                <a:gd name="connsiteX1" fmla="*/ 340 w 30358"/>
                <a:gd name="connsiteY1" fmla="*/ 58056 h 58056"/>
                <a:gd name="connsiteX2" fmla="*/ 27377 w 30358"/>
                <a:gd name="connsiteY2" fmla="*/ 0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8" h="58056">
                  <a:moveTo>
                    <a:pt x="27377" y="0"/>
                  </a:moveTo>
                  <a:cubicBezTo>
                    <a:pt x="16914" y="18704"/>
                    <a:pt x="-2827" y="32908"/>
                    <a:pt x="340" y="58056"/>
                  </a:cubicBezTo>
                  <a:cubicBezTo>
                    <a:pt x="23285" y="42464"/>
                    <a:pt x="36674" y="13833"/>
                    <a:pt x="2737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ABC38457-4A05-8792-2DF3-C9A2CD1433EE}"/>
                </a:ext>
              </a:extLst>
            </p:cNvPr>
            <p:cNvSpPr/>
            <p:nvPr/>
          </p:nvSpPr>
          <p:spPr>
            <a:xfrm>
              <a:off x="1866344" y="5182963"/>
              <a:ext cx="75556" cy="20356"/>
            </a:xfrm>
            <a:custGeom>
              <a:avLst/>
              <a:gdLst>
                <a:gd name="connsiteX0" fmla="*/ 15259 w 75556"/>
                <a:gd name="connsiteY0" fmla="*/ 18856 h 20356"/>
                <a:gd name="connsiteX1" fmla="*/ 60816 w 75556"/>
                <a:gd name="connsiteY1" fmla="*/ 13301 h 20356"/>
                <a:gd name="connsiteX2" fmla="*/ 75557 w 75556"/>
                <a:gd name="connsiteY2" fmla="*/ 12282 h 20356"/>
                <a:gd name="connsiteX3" fmla="*/ 75131 w 75556"/>
                <a:gd name="connsiteY3" fmla="*/ 8782 h 20356"/>
                <a:gd name="connsiteX4" fmla="*/ 0 w 75556"/>
                <a:gd name="connsiteY4" fmla="*/ 20356 h 20356"/>
                <a:gd name="connsiteX5" fmla="*/ 15259 w 75556"/>
                <a:gd name="connsiteY5" fmla="*/ 18856 h 2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56" h="20356">
                  <a:moveTo>
                    <a:pt x="15259" y="18856"/>
                  </a:moveTo>
                  <a:cubicBezTo>
                    <a:pt x="29834" y="10375"/>
                    <a:pt x="44778" y="9486"/>
                    <a:pt x="60816" y="13301"/>
                  </a:cubicBezTo>
                  <a:cubicBezTo>
                    <a:pt x="65390" y="14393"/>
                    <a:pt x="70631" y="12690"/>
                    <a:pt x="75557" y="12282"/>
                  </a:cubicBezTo>
                  <a:cubicBezTo>
                    <a:pt x="75408" y="11116"/>
                    <a:pt x="75260" y="9949"/>
                    <a:pt x="75131" y="8782"/>
                  </a:cubicBezTo>
                  <a:cubicBezTo>
                    <a:pt x="48241" y="-5829"/>
                    <a:pt x="21519" y="-2366"/>
                    <a:pt x="0" y="20356"/>
                  </a:cubicBezTo>
                  <a:cubicBezTo>
                    <a:pt x="6519" y="19819"/>
                    <a:pt x="11778" y="20875"/>
                    <a:pt x="15259" y="1885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2636D30-3479-D950-83C8-7996F2BF4ACE}"/>
                </a:ext>
              </a:extLst>
            </p:cNvPr>
            <p:cNvSpPr/>
            <p:nvPr/>
          </p:nvSpPr>
          <p:spPr>
            <a:xfrm>
              <a:off x="1886585" y="5198850"/>
              <a:ext cx="50408" cy="20349"/>
            </a:xfrm>
            <a:custGeom>
              <a:avLst/>
              <a:gdLst>
                <a:gd name="connsiteX0" fmla="*/ 40464 w 50408"/>
                <a:gd name="connsiteY0" fmla="*/ 2192 h 20349"/>
                <a:gd name="connsiteX1" fmla="*/ 0 w 50408"/>
                <a:gd name="connsiteY1" fmla="*/ 6969 h 20349"/>
                <a:gd name="connsiteX2" fmla="*/ 50408 w 50408"/>
                <a:gd name="connsiteY2" fmla="*/ 19858 h 20349"/>
                <a:gd name="connsiteX3" fmla="*/ 30556 w 50408"/>
                <a:gd name="connsiteY3" fmla="*/ 7377 h 20349"/>
                <a:gd name="connsiteX4" fmla="*/ 40464 w 50408"/>
                <a:gd name="connsiteY4" fmla="*/ 2192 h 2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8" h="20349">
                  <a:moveTo>
                    <a:pt x="40464" y="2192"/>
                  </a:moveTo>
                  <a:cubicBezTo>
                    <a:pt x="25778" y="-1994"/>
                    <a:pt x="12982" y="-68"/>
                    <a:pt x="0" y="6969"/>
                  </a:cubicBezTo>
                  <a:cubicBezTo>
                    <a:pt x="14796" y="20192"/>
                    <a:pt x="31889" y="21321"/>
                    <a:pt x="50408" y="19858"/>
                  </a:cubicBezTo>
                  <a:cubicBezTo>
                    <a:pt x="43834" y="15729"/>
                    <a:pt x="37278" y="11599"/>
                    <a:pt x="30556" y="7377"/>
                  </a:cubicBezTo>
                  <a:cubicBezTo>
                    <a:pt x="33260" y="5969"/>
                    <a:pt x="36463" y="4284"/>
                    <a:pt x="40464" y="219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C791CB0-E2DA-B1F7-8F6C-E35F9C8B8A23}"/>
                </a:ext>
              </a:extLst>
            </p:cNvPr>
            <p:cNvSpPr/>
            <p:nvPr/>
          </p:nvSpPr>
          <p:spPr>
            <a:xfrm>
              <a:off x="1866521" y="5207264"/>
              <a:ext cx="30063" cy="65019"/>
            </a:xfrm>
            <a:custGeom>
              <a:avLst/>
              <a:gdLst>
                <a:gd name="connsiteX0" fmla="*/ 30063 w 30063"/>
                <a:gd name="connsiteY0" fmla="*/ 65019 h 65019"/>
                <a:gd name="connsiteX1" fmla="*/ 933 w 30063"/>
                <a:gd name="connsiteY1" fmla="*/ 0 h 65019"/>
                <a:gd name="connsiteX2" fmla="*/ 30063 w 30063"/>
                <a:gd name="connsiteY2" fmla="*/ 65019 h 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3" h="65019">
                  <a:moveTo>
                    <a:pt x="30063" y="65019"/>
                  </a:moveTo>
                  <a:cubicBezTo>
                    <a:pt x="20248" y="43093"/>
                    <a:pt x="11100" y="22704"/>
                    <a:pt x="933" y="0"/>
                  </a:cubicBezTo>
                  <a:cubicBezTo>
                    <a:pt x="-3808" y="25334"/>
                    <a:pt x="10063" y="55927"/>
                    <a:pt x="30063" y="650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D757BE37-0960-86FC-162F-B7EBE74B8895}"/>
                </a:ext>
              </a:extLst>
            </p:cNvPr>
            <p:cNvSpPr/>
            <p:nvPr/>
          </p:nvSpPr>
          <p:spPr>
            <a:xfrm>
              <a:off x="1780694" y="5401025"/>
              <a:ext cx="21892" cy="58722"/>
            </a:xfrm>
            <a:custGeom>
              <a:avLst/>
              <a:gdLst>
                <a:gd name="connsiteX0" fmla="*/ 17630 w 21892"/>
                <a:gd name="connsiteY0" fmla="*/ 0 h 58722"/>
                <a:gd name="connsiteX1" fmla="*/ 12056 w 21892"/>
                <a:gd name="connsiteY1" fmla="*/ 23445 h 58722"/>
                <a:gd name="connsiteX2" fmla="*/ 3148 w 21892"/>
                <a:gd name="connsiteY2" fmla="*/ 44649 h 58722"/>
                <a:gd name="connsiteX3" fmla="*/ 0 w 21892"/>
                <a:gd name="connsiteY3" fmla="*/ 58723 h 58722"/>
                <a:gd name="connsiteX4" fmla="*/ 17630 w 21892"/>
                <a:gd name="connsiteY4" fmla="*/ 0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58722">
                  <a:moveTo>
                    <a:pt x="17630" y="0"/>
                  </a:moveTo>
                  <a:cubicBezTo>
                    <a:pt x="15648" y="8574"/>
                    <a:pt x="14445" y="16204"/>
                    <a:pt x="12056" y="23445"/>
                  </a:cubicBezTo>
                  <a:cubicBezTo>
                    <a:pt x="9667" y="30704"/>
                    <a:pt x="5778" y="37463"/>
                    <a:pt x="3148" y="44649"/>
                  </a:cubicBezTo>
                  <a:cubicBezTo>
                    <a:pt x="1519" y="49130"/>
                    <a:pt x="1000" y="54019"/>
                    <a:pt x="0" y="58723"/>
                  </a:cubicBezTo>
                  <a:cubicBezTo>
                    <a:pt x="21000" y="42056"/>
                    <a:pt x="26926" y="19500"/>
                    <a:pt x="1763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215EBC95-B27A-30D9-A426-5BE72F9BCF0E}"/>
                </a:ext>
              </a:extLst>
            </p:cNvPr>
            <p:cNvSpPr/>
            <p:nvPr/>
          </p:nvSpPr>
          <p:spPr>
            <a:xfrm>
              <a:off x="1559508" y="5028391"/>
              <a:ext cx="40331" cy="71241"/>
            </a:xfrm>
            <a:custGeom>
              <a:avLst/>
              <a:gdLst>
                <a:gd name="connsiteX0" fmla="*/ 40332 w 40331"/>
                <a:gd name="connsiteY0" fmla="*/ 71242 h 71241"/>
                <a:gd name="connsiteX1" fmla="*/ 1794 w 40331"/>
                <a:gd name="connsiteY1" fmla="*/ 0 h 71241"/>
                <a:gd name="connsiteX2" fmla="*/ 40332 w 40331"/>
                <a:gd name="connsiteY2" fmla="*/ 71242 h 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31" h="71241">
                  <a:moveTo>
                    <a:pt x="40332" y="71242"/>
                  </a:moveTo>
                  <a:cubicBezTo>
                    <a:pt x="13294" y="55260"/>
                    <a:pt x="9109" y="26760"/>
                    <a:pt x="1794" y="0"/>
                  </a:cubicBezTo>
                  <a:cubicBezTo>
                    <a:pt x="-6261" y="29574"/>
                    <a:pt x="13906" y="65927"/>
                    <a:pt x="40332" y="7124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05817143-0514-3E3D-539A-6569AC9B4098}"/>
                </a:ext>
              </a:extLst>
            </p:cNvPr>
            <p:cNvSpPr/>
            <p:nvPr/>
          </p:nvSpPr>
          <p:spPr>
            <a:xfrm>
              <a:off x="1616411" y="5116596"/>
              <a:ext cx="49725" cy="69334"/>
            </a:xfrm>
            <a:custGeom>
              <a:avLst/>
              <a:gdLst>
                <a:gd name="connsiteX0" fmla="*/ 521 w 49725"/>
                <a:gd name="connsiteY0" fmla="*/ 0 h 69334"/>
                <a:gd name="connsiteX1" fmla="*/ 49726 w 49725"/>
                <a:gd name="connsiteY1" fmla="*/ 69334 h 69334"/>
                <a:gd name="connsiteX2" fmla="*/ 521 w 49725"/>
                <a:gd name="connsiteY2" fmla="*/ 0 h 6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5" h="69334">
                  <a:moveTo>
                    <a:pt x="521" y="0"/>
                  </a:moveTo>
                  <a:cubicBezTo>
                    <a:pt x="-4386" y="23148"/>
                    <a:pt x="26374" y="66390"/>
                    <a:pt x="49726" y="69334"/>
                  </a:cubicBezTo>
                  <a:cubicBezTo>
                    <a:pt x="28577" y="49149"/>
                    <a:pt x="8503" y="29648"/>
                    <a:pt x="521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3916FE32-A2EB-E886-740E-85654CCEB425}"/>
                </a:ext>
              </a:extLst>
            </p:cNvPr>
            <p:cNvSpPr/>
            <p:nvPr/>
          </p:nvSpPr>
          <p:spPr>
            <a:xfrm>
              <a:off x="1887696" y="5216171"/>
              <a:ext cx="32907" cy="37759"/>
            </a:xfrm>
            <a:custGeom>
              <a:avLst/>
              <a:gdLst>
                <a:gd name="connsiteX0" fmla="*/ 0 w 32907"/>
                <a:gd name="connsiteY0" fmla="*/ 0 h 37759"/>
                <a:gd name="connsiteX1" fmla="*/ 32908 w 32907"/>
                <a:gd name="connsiteY1" fmla="*/ 37760 h 37759"/>
                <a:gd name="connsiteX2" fmla="*/ 0 w 32907"/>
                <a:gd name="connsiteY2" fmla="*/ 0 h 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07" h="37759">
                  <a:moveTo>
                    <a:pt x="0" y="0"/>
                  </a:moveTo>
                  <a:cubicBezTo>
                    <a:pt x="12371" y="11315"/>
                    <a:pt x="14389" y="31741"/>
                    <a:pt x="32908" y="37760"/>
                  </a:cubicBezTo>
                  <a:cubicBezTo>
                    <a:pt x="26852" y="21037"/>
                    <a:pt x="20093" y="4926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59239B67-4AAD-461F-0DAF-32996235E5B1}"/>
                </a:ext>
              </a:extLst>
            </p:cNvPr>
            <p:cNvSpPr/>
            <p:nvPr/>
          </p:nvSpPr>
          <p:spPr>
            <a:xfrm>
              <a:off x="1880103" y="5221782"/>
              <a:ext cx="23512" cy="49389"/>
            </a:xfrm>
            <a:custGeom>
              <a:avLst/>
              <a:gdLst>
                <a:gd name="connsiteX0" fmla="*/ 22334 w 23512"/>
                <a:gd name="connsiteY0" fmla="*/ 49390 h 49389"/>
                <a:gd name="connsiteX1" fmla="*/ 0 w 23512"/>
                <a:gd name="connsiteY1" fmla="*/ 0 h 49389"/>
                <a:gd name="connsiteX2" fmla="*/ 22334 w 23512"/>
                <a:gd name="connsiteY2" fmla="*/ 49390 h 4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12" h="49389">
                  <a:moveTo>
                    <a:pt x="22334" y="49390"/>
                  </a:moveTo>
                  <a:cubicBezTo>
                    <a:pt x="27167" y="33334"/>
                    <a:pt x="16630" y="9074"/>
                    <a:pt x="0" y="0"/>
                  </a:cubicBezTo>
                  <a:cubicBezTo>
                    <a:pt x="7963" y="17611"/>
                    <a:pt x="14871" y="32871"/>
                    <a:pt x="22334" y="493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F5DCEB56-9808-F63F-A421-B7BCFD9BD5B9}"/>
                </a:ext>
              </a:extLst>
            </p:cNvPr>
            <p:cNvSpPr/>
            <p:nvPr/>
          </p:nvSpPr>
          <p:spPr>
            <a:xfrm>
              <a:off x="1777831" y="5391340"/>
              <a:ext cx="14183" cy="48463"/>
            </a:xfrm>
            <a:custGeom>
              <a:avLst/>
              <a:gdLst>
                <a:gd name="connsiteX0" fmla="*/ 13512 w 14183"/>
                <a:gd name="connsiteY0" fmla="*/ 0 h 48463"/>
                <a:gd name="connsiteX1" fmla="*/ 1679 w 14183"/>
                <a:gd name="connsiteY1" fmla="*/ 48464 h 48463"/>
                <a:gd name="connsiteX2" fmla="*/ 13512 w 14183"/>
                <a:gd name="connsiteY2" fmla="*/ 0 h 4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3" h="48463">
                  <a:moveTo>
                    <a:pt x="13512" y="0"/>
                  </a:moveTo>
                  <a:cubicBezTo>
                    <a:pt x="4327" y="14889"/>
                    <a:pt x="-3562" y="29000"/>
                    <a:pt x="1679" y="48464"/>
                  </a:cubicBezTo>
                  <a:cubicBezTo>
                    <a:pt x="9012" y="32038"/>
                    <a:pt x="16494" y="17834"/>
                    <a:pt x="1351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D0572E16-2DDE-B639-61C1-59339B4E7E57}"/>
                </a:ext>
              </a:extLst>
            </p:cNvPr>
            <p:cNvSpPr/>
            <p:nvPr/>
          </p:nvSpPr>
          <p:spPr>
            <a:xfrm>
              <a:off x="1590774" y="5011391"/>
              <a:ext cx="9473" cy="57667"/>
            </a:xfrm>
            <a:custGeom>
              <a:avLst/>
              <a:gdLst>
                <a:gd name="connsiteX0" fmla="*/ 9474 w 9473"/>
                <a:gd name="connsiteY0" fmla="*/ 0 h 57667"/>
                <a:gd name="connsiteX1" fmla="*/ 4566 w 9473"/>
                <a:gd name="connsiteY1" fmla="*/ 57667 h 57667"/>
                <a:gd name="connsiteX2" fmla="*/ 9474 w 9473"/>
                <a:gd name="connsiteY2" fmla="*/ 0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3" h="57667">
                  <a:moveTo>
                    <a:pt x="9474" y="0"/>
                  </a:moveTo>
                  <a:cubicBezTo>
                    <a:pt x="-934" y="11019"/>
                    <a:pt x="-3063" y="43426"/>
                    <a:pt x="4566" y="57667"/>
                  </a:cubicBezTo>
                  <a:cubicBezTo>
                    <a:pt x="6066" y="40038"/>
                    <a:pt x="7789" y="19778"/>
                    <a:pt x="9474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256FC247-F4D1-133A-D9A0-0F842D127416}"/>
                </a:ext>
              </a:extLst>
            </p:cNvPr>
            <p:cNvSpPr/>
            <p:nvPr/>
          </p:nvSpPr>
          <p:spPr>
            <a:xfrm>
              <a:off x="1918363" y="5231375"/>
              <a:ext cx="33389" cy="24140"/>
            </a:xfrm>
            <a:custGeom>
              <a:avLst/>
              <a:gdLst>
                <a:gd name="connsiteX0" fmla="*/ 33389 w 33389"/>
                <a:gd name="connsiteY0" fmla="*/ 22426 h 24140"/>
                <a:gd name="connsiteX1" fmla="*/ 0 w 33389"/>
                <a:gd name="connsiteY1" fmla="*/ 0 h 24140"/>
                <a:gd name="connsiteX2" fmla="*/ 33389 w 33389"/>
                <a:gd name="connsiteY2" fmla="*/ 2242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89" h="24140">
                  <a:moveTo>
                    <a:pt x="33389" y="22426"/>
                  </a:moveTo>
                  <a:cubicBezTo>
                    <a:pt x="21815" y="14648"/>
                    <a:pt x="12056" y="8093"/>
                    <a:pt x="0" y="0"/>
                  </a:cubicBezTo>
                  <a:cubicBezTo>
                    <a:pt x="8278" y="19908"/>
                    <a:pt x="19685" y="27982"/>
                    <a:pt x="33389" y="2242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5C5A8BC0-2E59-454B-4055-EFEAD141AD17}"/>
                </a:ext>
              </a:extLst>
            </p:cNvPr>
            <p:cNvSpPr/>
            <p:nvPr/>
          </p:nvSpPr>
          <p:spPr>
            <a:xfrm>
              <a:off x="1687267" y="5224430"/>
              <a:ext cx="12693" cy="61223"/>
            </a:xfrm>
            <a:custGeom>
              <a:avLst/>
              <a:gdLst>
                <a:gd name="connsiteX0" fmla="*/ 0 w 12693"/>
                <a:gd name="connsiteY0" fmla="*/ 0 h 61223"/>
                <a:gd name="connsiteX1" fmla="*/ 7537 w 12693"/>
                <a:gd name="connsiteY1" fmla="*/ 30889 h 61223"/>
                <a:gd name="connsiteX2" fmla="*/ 9611 w 12693"/>
                <a:gd name="connsiteY2" fmla="*/ 61223 h 61223"/>
                <a:gd name="connsiteX3" fmla="*/ 0 w 12693"/>
                <a:gd name="connsiteY3" fmla="*/ 0 h 6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3" h="61223">
                  <a:moveTo>
                    <a:pt x="0" y="0"/>
                  </a:moveTo>
                  <a:cubicBezTo>
                    <a:pt x="2574" y="10278"/>
                    <a:pt x="5889" y="20445"/>
                    <a:pt x="7537" y="30889"/>
                  </a:cubicBezTo>
                  <a:cubicBezTo>
                    <a:pt x="9111" y="40853"/>
                    <a:pt x="8982" y="51112"/>
                    <a:pt x="9611" y="61223"/>
                  </a:cubicBezTo>
                  <a:cubicBezTo>
                    <a:pt x="16760" y="39056"/>
                    <a:pt x="10611" y="18982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33A02E17-08B5-CE59-6BA5-9C55C74C0F42}"/>
                </a:ext>
              </a:extLst>
            </p:cNvPr>
            <p:cNvSpPr/>
            <p:nvPr/>
          </p:nvSpPr>
          <p:spPr>
            <a:xfrm>
              <a:off x="1674063" y="5221171"/>
              <a:ext cx="7933" cy="57371"/>
            </a:xfrm>
            <a:custGeom>
              <a:avLst/>
              <a:gdLst>
                <a:gd name="connsiteX0" fmla="*/ 0 w 7933"/>
                <a:gd name="connsiteY0" fmla="*/ 0 h 57371"/>
                <a:gd name="connsiteX1" fmla="*/ 4870 w 7933"/>
                <a:gd name="connsiteY1" fmla="*/ 57371 h 57371"/>
                <a:gd name="connsiteX2" fmla="*/ 0 w 7933"/>
                <a:gd name="connsiteY2" fmla="*/ 0 h 5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3" h="57371">
                  <a:moveTo>
                    <a:pt x="0" y="0"/>
                  </a:moveTo>
                  <a:cubicBezTo>
                    <a:pt x="1556" y="18408"/>
                    <a:pt x="3111" y="36797"/>
                    <a:pt x="4870" y="57371"/>
                  </a:cubicBezTo>
                  <a:cubicBezTo>
                    <a:pt x="10630" y="36019"/>
                    <a:pt x="7852" y="17537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C74C50A5-FF8F-378B-413D-3967A1B875D2}"/>
                </a:ext>
              </a:extLst>
            </p:cNvPr>
            <p:cNvSpPr/>
            <p:nvPr/>
          </p:nvSpPr>
          <p:spPr>
            <a:xfrm>
              <a:off x="1575602" y="5009631"/>
              <a:ext cx="8293" cy="42741"/>
            </a:xfrm>
            <a:custGeom>
              <a:avLst/>
              <a:gdLst>
                <a:gd name="connsiteX0" fmla="*/ 4219 w 8293"/>
                <a:gd name="connsiteY0" fmla="*/ 42741 h 42741"/>
                <a:gd name="connsiteX1" fmla="*/ 8293 w 8293"/>
                <a:gd name="connsiteY1" fmla="*/ 0 h 42741"/>
                <a:gd name="connsiteX2" fmla="*/ 4219 w 8293"/>
                <a:gd name="connsiteY2" fmla="*/ 42741 h 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3" h="42741">
                  <a:moveTo>
                    <a:pt x="4219" y="42741"/>
                  </a:moveTo>
                  <a:cubicBezTo>
                    <a:pt x="5478" y="29519"/>
                    <a:pt x="6923" y="14463"/>
                    <a:pt x="8293" y="0"/>
                  </a:cubicBezTo>
                  <a:cubicBezTo>
                    <a:pt x="-911" y="7889"/>
                    <a:pt x="-2726" y="32241"/>
                    <a:pt x="4219" y="4274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4AC533-78DA-523A-00C0-90B7F7526054}"/>
                </a:ext>
              </a:extLst>
            </p:cNvPr>
            <p:cNvSpPr/>
            <p:nvPr/>
          </p:nvSpPr>
          <p:spPr>
            <a:xfrm>
              <a:off x="1490802" y="5018113"/>
              <a:ext cx="48074" cy="20185"/>
            </a:xfrm>
            <a:custGeom>
              <a:avLst/>
              <a:gdLst>
                <a:gd name="connsiteX0" fmla="*/ 0 w 48074"/>
                <a:gd name="connsiteY0" fmla="*/ 0 h 20185"/>
                <a:gd name="connsiteX1" fmla="*/ 48075 w 48074"/>
                <a:gd name="connsiteY1" fmla="*/ 20185 h 20185"/>
                <a:gd name="connsiteX2" fmla="*/ 0 w 48074"/>
                <a:gd name="connsiteY2" fmla="*/ 0 h 2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74" h="20185">
                  <a:moveTo>
                    <a:pt x="0" y="0"/>
                  </a:moveTo>
                  <a:cubicBezTo>
                    <a:pt x="17000" y="7148"/>
                    <a:pt x="31926" y="13408"/>
                    <a:pt x="48075" y="20185"/>
                  </a:cubicBezTo>
                  <a:cubicBezTo>
                    <a:pt x="34778" y="6667"/>
                    <a:pt x="19463" y="1148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0DF2703C-A382-EB1B-85D7-756FBAB95879}"/>
                </a:ext>
              </a:extLst>
            </p:cNvPr>
            <p:cNvSpPr/>
            <p:nvPr/>
          </p:nvSpPr>
          <p:spPr>
            <a:xfrm>
              <a:off x="1500431" y="5042445"/>
              <a:ext cx="41500" cy="12223"/>
            </a:xfrm>
            <a:custGeom>
              <a:avLst/>
              <a:gdLst>
                <a:gd name="connsiteX0" fmla="*/ 0 w 41500"/>
                <a:gd name="connsiteY0" fmla="*/ 2835 h 12223"/>
                <a:gd name="connsiteX1" fmla="*/ 41501 w 41500"/>
                <a:gd name="connsiteY1" fmla="*/ 12224 h 12223"/>
                <a:gd name="connsiteX2" fmla="*/ 0 w 41500"/>
                <a:gd name="connsiteY2" fmla="*/ 2835 h 1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00" h="12223">
                  <a:moveTo>
                    <a:pt x="0" y="2835"/>
                  </a:moveTo>
                  <a:cubicBezTo>
                    <a:pt x="13519" y="5890"/>
                    <a:pt x="27982" y="9168"/>
                    <a:pt x="41501" y="12224"/>
                  </a:cubicBezTo>
                  <a:cubicBezTo>
                    <a:pt x="29963" y="742"/>
                    <a:pt x="11852" y="-3258"/>
                    <a:pt x="0" y="28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8BD18777-5713-BCDF-5CBE-121A6C37C2F2}"/>
                </a:ext>
              </a:extLst>
            </p:cNvPr>
            <p:cNvSpPr/>
            <p:nvPr/>
          </p:nvSpPr>
          <p:spPr>
            <a:xfrm>
              <a:off x="1922900" y="5226614"/>
              <a:ext cx="28204" cy="21243"/>
            </a:xfrm>
            <a:custGeom>
              <a:avLst/>
              <a:gdLst>
                <a:gd name="connsiteX0" fmla="*/ 0 w 28204"/>
                <a:gd name="connsiteY0" fmla="*/ 2 h 21243"/>
                <a:gd name="connsiteX1" fmla="*/ 28204 w 28204"/>
                <a:gd name="connsiteY1" fmla="*/ 21243 h 21243"/>
                <a:gd name="connsiteX2" fmla="*/ 0 w 28204"/>
                <a:gd name="connsiteY2" fmla="*/ 2 h 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04" h="21243">
                  <a:moveTo>
                    <a:pt x="0" y="2"/>
                  </a:moveTo>
                  <a:cubicBezTo>
                    <a:pt x="9463" y="7132"/>
                    <a:pt x="18834" y="14188"/>
                    <a:pt x="28204" y="21243"/>
                  </a:cubicBezTo>
                  <a:cubicBezTo>
                    <a:pt x="24037" y="5780"/>
                    <a:pt x="15130" y="-127"/>
                    <a:pt x="0" y="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D46FA1BA-65D9-F066-B013-A870CB7BD8AF}"/>
                </a:ext>
              </a:extLst>
            </p:cNvPr>
            <p:cNvSpPr/>
            <p:nvPr/>
          </p:nvSpPr>
          <p:spPr>
            <a:xfrm>
              <a:off x="1518283" y="5065693"/>
              <a:ext cx="35778" cy="7921"/>
            </a:xfrm>
            <a:custGeom>
              <a:avLst/>
              <a:gdLst>
                <a:gd name="connsiteX0" fmla="*/ 0 w 35778"/>
                <a:gd name="connsiteY0" fmla="*/ 2810 h 7921"/>
                <a:gd name="connsiteX1" fmla="*/ 35778 w 35778"/>
                <a:gd name="connsiteY1" fmla="*/ 7921 h 7921"/>
                <a:gd name="connsiteX2" fmla="*/ 0 w 35778"/>
                <a:gd name="connsiteY2" fmla="*/ 2810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78" h="7921">
                  <a:moveTo>
                    <a:pt x="0" y="2810"/>
                  </a:moveTo>
                  <a:cubicBezTo>
                    <a:pt x="12408" y="4588"/>
                    <a:pt x="24834" y="6365"/>
                    <a:pt x="35778" y="7921"/>
                  </a:cubicBezTo>
                  <a:cubicBezTo>
                    <a:pt x="28741" y="310"/>
                    <a:pt x="11222" y="-2672"/>
                    <a:pt x="0" y="281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E0D837E9-1128-832C-BF81-C8ADD4CCC915}"/>
                </a:ext>
              </a:extLst>
            </p:cNvPr>
            <p:cNvSpPr/>
            <p:nvPr/>
          </p:nvSpPr>
          <p:spPr>
            <a:xfrm>
              <a:off x="1508357" y="5004502"/>
              <a:ext cx="30130" cy="20889"/>
            </a:xfrm>
            <a:custGeom>
              <a:avLst/>
              <a:gdLst>
                <a:gd name="connsiteX0" fmla="*/ 30130 w 30130"/>
                <a:gd name="connsiteY0" fmla="*/ 20889 h 20889"/>
                <a:gd name="connsiteX1" fmla="*/ 0 w 30130"/>
                <a:gd name="connsiteY1" fmla="*/ 0 h 20889"/>
                <a:gd name="connsiteX2" fmla="*/ 30130 w 30130"/>
                <a:gd name="connsiteY2" fmla="*/ 20889 h 2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30" h="20889">
                  <a:moveTo>
                    <a:pt x="30130" y="20889"/>
                  </a:moveTo>
                  <a:cubicBezTo>
                    <a:pt x="22334" y="10556"/>
                    <a:pt x="13963" y="944"/>
                    <a:pt x="0" y="0"/>
                  </a:cubicBezTo>
                  <a:cubicBezTo>
                    <a:pt x="10037" y="6963"/>
                    <a:pt x="20093" y="13926"/>
                    <a:pt x="30130" y="2088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CFB10773-9F4B-39C8-7092-1D8EC1C89F99}"/>
                </a:ext>
              </a:extLst>
            </p:cNvPr>
            <p:cNvSpPr/>
            <p:nvPr/>
          </p:nvSpPr>
          <p:spPr>
            <a:xfrm>
              <a:off x="1565803" y="5122351"/>
              <a:ext cx="28667" cy="15133"/>
            </a:xfrm>
            <a:custGeom>
              <a:avLst/>
              <a:gdLst>
                <a:gd name="connsiteX0" fmla="*/ 0 w 28667"/>
                <a:gd name="connsiteY0" fmla="*/ 15134 h 15133"/>
                <a:gd name="connsiteX1" fmla="*/ 28667 w 28667"/>
                <a:gd name="connsiteY1" fmla="*/ 115 h 15133"/>
                <a:gd name="connsiteX2" fmla="*/ 0 w 28667"/>
                <a:gd name="connsiteY2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67" h="15133">
                  <a:moveTo>
                    <a:pt x="0" y="15134"/>
                  </a:moveTo>
                  <a:cubicBezTo>
                    <a:pt x="9056" y="10393"/>
                    <a:pt x="18519" y="5430"/>
                    <a:pt x="28667" y="115"/>
                  </a:cubicBezTo>
                  <a:cubicBezTo>
                    <a:pt x="12852" y="-904"/>
                    <a:pt x="2556" y="4911"/>
                    <a:pt x="0" y="15134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54DE9D18-2A0A-B657-5621-454B86FC19CA}"/>
                </a:ext>
              </a:extLst>
            </p:cNvPr>
            <p:cNvSpPr/>
            <p:nvPr/>
          </p:nvSpPr>
          <p:spPr>
            <a:xfrm>
              <a:off x="1658656" y="5168689"/>
              <a:ext cx="34944" cy="12463"/>
            </a:xfrm>
            <a:custGeom>
              <a:avLst/>
              <a:gdLst>
                <a:gd name="connsiteX0" fmla="*/ 34149 w 34944"/>
                <a:gd name="connsiteY0" fmla="*/ 12463 h 12463"/>
                <a:gd name="connsiteX1" fmla="*/ 34945 w 34944"/>
                <a:gd name="connsiteY1" fmla="*/ 10482 h 12463"/>
                <a:gd name="connsiteX2" fmla="*/ 407 w 34944"/>
                <a:gd name="connsiteY2" fmla="*/ 0 h 12463"/>
                <a:gd name="connsiteX3" fmla="*/ 0 w 34944"/>
                <a:gd name="connsiteY3" fmla="*/ 1278 h 12463"/>
                <a:gd name="connsiteX4" fmla="*/ 34149 w 34944"/>
                <a:gd name="connsiteY4" fmla="*/ 12463 h 1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4" h="12463">
                  <a:moveTo>
                    <a:pt x="34149" y="12463"/>
                  </a:moveTo>
                  <a:cubicBezTo>
                    <a:pt x="34408" y="11796"/>
                    <a:pt x="34667" y="11148"/>
                    <a:pt x="34945" y="10482"/>
                  </a:cubicBezTo>
                  <a:cubicBezTo>
                    <a:pt x="23426" y="6981"/>
                    <a:pt x="11926" y="3500"/>
                    <a:pt x="407" y="0"/>
                  </a:cubicBezTo>
                  <a:cubicBezTo>
                    <a:pt x="278" y="426"/>
                    <a:pt x="130" y="852"/>
                    <a:pt x="0" y="1278"/>
                  </a:cubicBezTo>
                  <a:cubicBezTo>
                    <a:pt x="11370" y="5019"/>
                    <a:pt x="22760" y="8741"/>
                    <a:pt x="34149" y="124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2B778B92-7DDF-B599-2F33-39B19C96CE48}"/>
                </a:ext>
              </a:extLst>
            </p:cNvPr>
            <p:cNvSpPr/>
            <p:nvPr/>
          </p:nvSpPr>
          <p:spPr>
            <a:xfrm>
              <a:off x="1655267" y="5151300"/>
              <a:ext cx="38333" cy="15722"/>
            </a:xfrm>
            <a:custGeom>
              <a:avLst/>
              <a:gdLst>
                <a:gd name="connsiteX0" fmla="*/ 852 w 38333"/>
                <a:gd name="connsiteY0" fmla="*/ 0 h 15722"/>
                <a:gd name="connsiteX1" fmla="*/ 0 w 38333"/>
                <a:gd name="connsiteY1" fmla="*/ 2463 h 15722"/>
                <a:gd name="connsiteX2" fmla="*/ 37575 w 38333"/>
                <a:gd name="connsiteY2" fmla="*/ 15722 h 15722"/>
                <a:gd name="connsiteX3" fmla="*/ 38334 w 38333"/>
                <a:gd name="connsiteY3" fmla="*/ 13537 h 15722"/>
                <a:gd name="connsiteX4" fmla="*/ 852 w 38333"/>
                <a:gd name="connsiteY4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3" h="15722">
                  <a:moveTo>
                    <a:pt x="852" y="0"/>
                  </a:moveTo>
                  <a:cubicBezTo>
                    <a:pt x="574" y="815"/>
                    <a:pt x="278" y="1648"/>
                    <a:pt x="0" y="2463"/>
                  </a:cubicBezTo>
                  <a:cubicBezTo>
                    <a:pt x="12519" y="6889"/>
                    <a:pt x="25056" y="11296"/>
                    <a:pt x="37575" y="15722"/>
                  </a:cubicBezTo>
                  <a:cubicBezTo>
                    <a:pt x="37834" y="15000"/>
                    <a:pt x="38075" y="14278"/>
                    <a:pt x="38334" y="13537"/>
                  </a:cubicBezTo>
                  <a:cubicBezTo>
                    <a:pt x="25834" y="9037"/>
                    <a:pt x="13352" y="4519"/>
                    <a:pt x="85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C9B128BC-B9FF-8EEB-ECAA-3DEE5D41B3CC}"/>
                </a:ext>
              </a:extLst>
            </p:cNvPr>
            <p:cNvSpPr/>
            <p:nvPr/>
          </p:nvSpPr>
          <p:spPr>
            <a:xfrm>
              <a:off x="1661471" y="5226468"/>
              <a:ext cx="3574" cy="28796"/>
            </a:xfrm>
            <a:custGeom>
              <a:avLst/>
              <a:gdLst>
                <a:gd name="connsiteX0" fmla="*/ 3574 w 3574"/>
                <a:gd name="connsiteY0" fmla="*/ 28797 h 28796"/>
                <a:gd name="connsiteX1" fmla="*/ 3241 w 3574"/>
                <a:gd name="connsiteY1" fmla="*/ 0 h 28796"/>
                <a:gd name="connsiteX2" fmla="*/ 0 w 3574"/>
                <a:gd name="connsiteY2" fmla="*/ 55 h 28796"/>
                <a:gd name="connsiteX3" fmla="*/ 741 w 3574"/>
                <a:gd name="connsiteY3" fmla="*/ 28426 h 28796"/>
                <a:gd name="connsiteX4" fmla="*/ 3574 w 3574"/>
                <a:gd name="connsiteY4" fmla="*/ 28797 h 2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4" h="28796">
                  <a:moveTo>
                    <a:pt x="3574" y="28797"/>
                  </a:moveTo>
                  <a:cubicBezTo>
                    <a:pt x="3463" y="19204"/>
                    <a:pt x="3352" y="9593"/>
                    <a:pt x="3241" y="0"/>
                  </a:cubicBezTo>
                  <a:cubicBezTo>
                    <a:pt x="2167" y="19"/>
                    <a:pt x="1093" y="37"/>
                    <a:pt x="0" y="55"/>
                  </a:cubicBezTo>
                  <a:cubicBezTo>
                    <a:pt x="241" y="9519"/>
                    <a:pt x="500" y="18963"/>
                    <a:pt x="741" y="28426"/>
                  </a:cubicBezTo>
                  <a:cubicBezTo>
                    <a:pt x="1704" y="28537"/>
                    <a:pt x="2648" y="28667"/>
                    <a:pt x="3574" y="2879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548A146-6D03-4917-04FA-B9ECF7A1743F}"/>
                </a:ext>
              </a:extLst>
            </p:cNvPr>
            <p:cNvSpPr/>
            <p:nvPr/>
          </p:nvSpPr>
          <p:spPr>
            <a:xfrm>
              <a:off x="1536265" y="4926112"/>
              <a:ext cx="16018" cy="38278"/>
            </a:xfrm>
            <a:custGeom>
              <a:avLst/>
              <a:gdLst>
                <a:gd name="connsiteX0" fmla="*/ 16019 w 16018"/>
                <a:gd name="connsiteY0" fmla="*/ 37371 h 38278"/>
                <a:gd name="connsiteX1" fmla="*/ 1296 w 16018"/>
                <a:gd name="connsiteY1" fmla="*/ 0 h 38278"/>
                <a:gd name="connsiteX2" fmla="*/ 0 w 16018"/>
                <a:gd name="connsiteY2" fmla="*/ 556 h 38278"/>
                <a:gd name="connsiteX3" fmla="*/ 13685 w 16018"/>
                <a:gd name="connsiteY3" fmla="*/ 38278 h 38278"/>
                <a:gd name="connsiteX4" fmla="*/ 16019 w 16018"/>
                <a:gd name="connsiteY4" fmla="*/ 37371 h 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8" h="38278">
                  <a:moveTo>
                    <a:pt x="16019" y="37371"/>
                  </a:moveTo>
                  <a:cubicBezTo>
                    <a:pt x="11111" y="24908"/>
                    <a:pt x="6204" y="12463"/>
                    <a:pt x="1296" y="0"/>
                  </a:cubicBezTo>
                  <a:cubicBezTo>
                    <a:pt x="870" y="185"/>
                    <a:pt x="426" y="370"/>
                    <a:pt x="0" y="556"/>
                  </a:cubicBezTo>
                  <a:cubicBezTo>
                    <a:pt x="4556" y="13130"/>
                    <a:pt x="9130" y="25704"/>
                    <a:pt x="13685" y="38278"/>
                  </a:cubicBezTo>
                  <a:cubicBezTo>
                    <a:pt x="14463" y="37982"/>
                    <a:pt x="15241" y="37686"/>
                    <a:pt x="16019" y="3737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6586DC28-6874-C122-1374-2E2BC974A4B6}"/>
                </a:ext>
              </a:extLst>
            </p:cNvPr>
            <p:cNvSpPr/>
            <p:nvPr/>
          </p:nvSpPr>
          <p:spPr>
            <a:xfrm>
              <a:off x="1574821" y="5135985"/>
              <a:ext cx="20740" cy="17648"/>
            </a:xfrm>
            <a:custGeom>
              <a:avLst/>
              <a:gdLst>
                <a:gd name="connsiteX0" fmla="*/ 0 w 20740"/>
                <a:gd name="connsiteY0" fmla="*/ 14963 h 17648"/>
                <a:gd name="connsiteX1" fmla="*/ 2148 w 20740"/>
                <a:gd name="connsiteY1" fmla="*/ 17648 h 17648"/>
                <a:gd name="connsiteX2" fmla="*/ 20741 w 20740"/>
                <a:gd name="connsiteY2" fmla="*/ 2352 h 17648"/>
                <a:gd name="connsiteX3" fmla="*/ 18852 w 20740"/>
                <a:gd name="connsiteY3" fmla="*/ 0 h 17648"/>
                <a:gd name="connsiteX4" fmla="*/ 0 w 20740"/>
                <a:gd name="connsiteY4" fmla="*/ 1496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0" h="17648">
                  <a:moveTo>
                    <a:pt x="0" y="14963"/>
                  </a:moveTo>
                  <a:cubicBezTo>
                    <a:pt x="722" y="15852"/>
                    <a:pt x="1426" y="16741"/>
                    <a:pt x="2148" y="17648"/>
                  </a:cubicBezTo>
                  <a:cubicBezTo>
                    <a:pt x="8352" y="12556"/>
                    <a:pt x="14537" y="7445"/>
                    <a:pt x="20741" y="2352"/>
                  </a:cubicBezTo>
                  <a:cubicBezTo>
                    <a:pt x="20111" y="1574"/>
                    <a:pt x="19482" y="778"/>
                    <a:pt x="18852" y="0"/>
                  </a:cubicBezTo>
                  <a:cubicBezTo>
                    <a:pt x="12574" y="4963"/>
                    <a:pt x="6278" y="9963"/>
                    <a:pt x="0" y="149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18D9368B-0124-9A8D-94E0-7651FAB97739}"/>
                </a:ext>
              </a:extLst>
            </p:cNvPr>
            <p:cNvSpPr/>
            <p:nvPr/>
          </p:nvSpPr>
          <p:spPr>
            <a:xfrm>
              <a:off x="1600692" y="5156096"/>
              <a:ext cx="15092" cy="21833"/>
            </a:xfrm>
            <a:custGeom>
              <a:avLst/>
              <a:gdLst>
                <a:gd name="connsiteX0" fmla="*/ 0 w 15092"/>
                <a:gd name="connsiteY0" fmla="*/ 19723 h 21833"/>
                <a:gd name="connsiteX1" fmla="*/ 2907 w 15092"/>
                <a:gd name="connsiteY1" fmla="*/ 21834 h 21833"/>
                <a:gd name="connsiteX2" fmla="*/ 15093 w 15092"/>
                <a:gd name="connsiteY2" fmla="*/ 1370 h 21833"/>
                <a:gd name="connsiteX3" fmla="*/ 12778 w 15092"/>
                <a:gd name="connsiteY3" fmla="*/ 0 h 21833"/>
                <a:gd name="connsiteX4" fmla="*/ 0 w 15092"/>
                <a:gd name="connsiteY4" fmla="*/ 19723 h 2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2" h="21833">
                  <a:moveTo>
                    <a:pt x="0" y="19723"/>
                  </a:moveTo>
                  <a:cubicBezTo>
                    <a:pt x="963" y="20426"/>
                    <a:pt x="1945" y="21130"/>
                    <a:pt x="2907" y="21834"/>
                  </a:cubicBezTo>
                  <a:cubicBezTo>
                    <a:pt x="6963" y="15019"/>
                    <a:pt x="11037" y="8185"/>
                    <a:pt x="15093" y="1370"/>
                  </a:cubicBezTo>
                  <a:cubicBezTo>
                    <a:pt x="14315" y="908"/>
                    <a:pt x="13556" y="445"/>
                    <a:pt x="12778" y="0"/>
                  </a:cubicBezTo>
                  <a:cubicBezTo>
                    <a:pt x="8519" y="6556"/>
                    <a:pt x="4259" y="13148"/>
                    <a:pt x="0" y="19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2D3EB938-C105-B3AE-9527-32FBD93CA35E}"/>
                </a:ext>
              </a:extLst>
            </p:cNvPr>
            <p:cNvSpPr/>
            <p:nvPr/>
          </p:nvSpPr>
          <p:spPr>
            <a:xfrm>
              <a:off x="1545173" y="4911593"/>
              <a:ext cx="12148" cy="35907"/>
            </a:xfrm>
            <a:custGeom>
              <a:avLst/>
              <a:gdLst>
                <a:gd name="connsiteX0" fmla="*/ 0 w 12148"/>
                <a:gd name="connsiteY0" fmla="*/ 0 h 35907"/>
                <a:gd name="connsiteX1" fmla="*/ 12148 w 12148"/>
                <a:gd name="connsiteY1" fmla="*/ 35908 h 35907"/>
                <a:gd name="connsiteX2" fmla="*/ 0 w 12148"/>
                <a:gd name="connsiteY2" fmla="*/ 0 h 3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48" h="35907">
                  <a:moveTo>
                    <a:pt x="0" y="0"/>
                  </a:moveTo>
                  <a:cubicBezTo>
                    <a:pt x="4111" y="12130"/>
                    <a:pt x="7704" y="22760"/>
                    <a:pt x="12148" y="35908"/>
                  </a:cubicBezTo>
                  <a:cubicBezTo>
                    <a:pt x="11370" y="21648"/>
                    <a:pt x="8500" y="10611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2" name="图形 9">
            <a:extLst>
              <a:ext uri="{FF2B5EF4-FFF2-40B4-BE49-F238E27FC236}">
                <a16:creationId xmlns:a16="http://schemas.microsoft.com/office/drawing/2014/main" id="{5E14B912-03DE-37AB-7A11-A6BA0E30FAC0}"/>
              </a:ext>
            </a:extLst>
          </p:cNvPr>
          <p:cNvGrpSpPr/>
          <p:nvPr/>
        </p:nvGrpSpPr>
        <p:grpSpPr>
          <a:xfrm>
            <a:off x="9223561" y="4183421"/>
            <a:ext cx="1739158" cy="1954036"/>
            <a:chOff x="5205436" y="2428875"/>
            <a:chExt cx="1779341" cy="1999184"/>
          </a:xfrm>
        </p:grpSpPr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AC645287-EA8F-94BD-5138-0F02156F9C2A}"/>
                </a:ext>
              </a:extLst>
            </p:cNvPr>
            <p:cNvSpPr/>
            <p:nvPr/>
          </p:nvSpPr>
          <p:spPr>
            <a:xfrm rot="-3704306">
              <a:off x="5262711" y="2865905"/>
              <a:ext cx="1664788" cy="1125194"/>
            </a:xfrm>
            <a:custGeom>
              <a:avLst/>
              <a:gdLst>
                <a:gd name="connsiteX0" fmla="*/ 0 w 1664788"/>
                <a:gd name="connsiteY0" fmla="*/ 0 h 1125194"/>
                <a:gd name="connsiteX1" fmla="*/ 1664789 w 1664788"/>
                <a:gd name="connsiteY1" fmla="*/ 0 h 1125194"/>
                <a:gd name="connsiteX2" fmla="*/ 1664789 w 1664788"/>
                <a:gd name="connsiteY2" fmla="*/ 1125194 h 1125194"/>
                <a:gd name="connsiteX3" fmla="*/ 0 w 1664788"/>
                <a:gd name="connsiteY3" fmla="*/ 1125194 h 112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788" h="1125194">
                  <a:moveTo>
                    <a:pt x="0" y="0"/>
                  </a:moveTo>
                  <a:lnTo>
                    <a:pt x="1664789" y="0"/>
                  </a:lnTo>
                  <a:lnTo>
                    <a:pt x="1664789" y="1125194"/>
                  </a:lnTo>
                  <a:lnTo>
                    <a:pt x="0" y="1125194"/>
                  </a:lnTo>
                  <a:close/>
                </a:path>
              </a:pathLst>
            </a:custGeom>
            <a:solidFill>
              <a:srgbClr val="E110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B5850B7C-CAB2-D8C4-61B9-FE959271CD3F}"/>
                </a:ext>
              </a:extLst>
            </p:cNvPr>
            <p:cNvSpPr/>
            <p:nvPr/>
          </p:nvSpPr>
          <p:spPr>
            <a:xfrm>
              <a:off x="5762910" y="2459259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503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503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B316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A271665E-D199-95ED-91C1-A408D9B9567E}"/>
                </a:ext>
              </a:extLst>
            </p:cNvPr>
            <p:cNvSpPr/>
            <p:nvPr/>
          </p:nvSpPr>
          <p:spPr>
            <a:xfrm>
              <a:off x="5779293" y="2428875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408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408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08D76778-46CF-8522-6589-67094E5D3E9A}"/>
                </a:ext>
              </a:extLst>
            </p:cNvPr>
            <p:cNvSpPr/>
            <p:nvPr/>
          </p:nvSpPr>
          <p:spPr>
            <a:xfrm>
              <a:off x="5975413" y="2986087"/>
              <a:ext cx="465010" cy="465010"/>
            </a:xfrm>
            <a:custGeom>
              <a:avLst/>
              <a:gdLst>
                <a:gd name="connsiteX0" fmla="*/ 465011 w 465010"/>
                <a:gd name="connsiteY0" fmla="*/ 232505 h 465010"/>
                <a:gd name="connsiteX1" fmla="*/ 232505 w 465010"/>
                <a:gd name="connsiteY1" fmla="*/ 465011 h 465010"/>
                <a:gd name="connsiteX2" fmla="*/ 0 w 465010"/>
                <a:gd name="connsiteY2" fmla="*/ 232505 h 465010"/>
                <a:gd name="connsiteX3" fmla="*/ 232505 w 465010"/>
                <a:gd name="connsiteY3" fmla="*/ 0 h 465010"/>
                <a:gd name="connsiteX4" fmla="*/ 465011 w 465010"/>
                <a:gd name="connsiteY4" fmla="*/ 232505 h 46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10" h="465010">
                  <a:moveTo>
                    <a:pt x="465011" y="232505"/>
                  </a:moveTo>
                  <a:cubicBezTo>
                    <a:pt x="465011" y="360914"/>
                    <a:pt x="360914" y="465011"/>
                    <a:pt x="232505" y="465011"/>
                  </a:cubicBezTo>
                  <a:cubicBezTo>
                    <a:pt x="104096" y="465011"/>
                    <a:pt x="0" y="360914"/>
                    <a:pt x="0" y="232505"/>
                  </a:cubicBezTo>
                  <a:cubicBezTo>
                    <a:pt x="0" y="104096"/>
                    <a:pt x="104096" y="0"/>
                    <a:pt x="232505" y="0"/>
                  </a:cubicBezTo>
                  <a:cubicBezTo>
                    <a:pt x="360914" y="0"/>
                    <a:pt x="465011" y="104096"/>
                    <a:pt x="465011" y="232505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7" name="图形 9">
              <a:extLst>
                <a:ext uri="{FF2B5EF4-FFF2-40B4-BE49-F238E27FC236}">
                  <a16:creationId xmlns:a16="http://schemas.microsoft.com/office/drawing/2014/main" id="{0900666A-6CD5-8EC0-1E4A-1DA77F8F3271}"/>
                </a:ext>
              </a:extLst>
            </p:cNvPr>
            <p:cNvGrpSpPr/>
            <p:nvPr/>
          </p:nvGrpSpPr>
          <p:grpSpPr>
            <a:xfrm>
              <a:off x="6085144" y="3035792"/>
              <a:ext cx="288206" cy="344903"/>
              <a:chOff x="6085144" y="3035792"/>
              <a:chExt cx="288206" cy="344903"/>
            </a:xfrm>
            <a:solidFill>
              <a:srgbClr val="B31610"/>
            </a:solidFill>
          </p:grpSpPr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551D6FCA-8BC6-BACA-A826-CC00C2D68E65}"/>
                  </a:ext>
                </a:extLst>
              </p:cNvPr>
              <p:cNvSpPr/>
              <p:nvPr/>
            </p:nvSpPr>
            <p:spPr>
              <a:xfrm>
                <a:off x="6149848" y="3035792"/>
                <a:ext cx="76915" cy="177481"/>
              </a:xfrm>
              <a:custGeom>
                <a:avLst/>
                <a:gdLst>
                  <a:gd name="connsiteX0" fmla="*/ 730 w 76915"/>
                  <a:gd name="connsiteY0" fmla="*/ 28209 h 177481"/>
                  <a:gd name="connsiteX1" fmla="*/ 33781 w 76915"/>
                  <a:gd name="connsiteY1" fmla="*/ 162036 h 177481"/>
                  <a:gd name="connsiteX2" fmla="*/ 76168 w 76915"/>
                  <a:gd name="connsiteY2" fmla="*/ 149272 h 177481"/>
                  <a:gd name="connsiteX3" fmla="*/ 43116 w 76915"/>
                  <a:gd name="connsiteY3" fmla="*/ 15446 h 177481"/>
                  <a:gd name="connsiteX4" fmla="*/ 730 w 76915"/>
                  <a:gd name="connsiteY4" fmla="*/ 28209 h 177481"/>
                  <a:gd name="connsiteX5" fmla="*/ 730 w 76915"/>
                  <a:gd name="connsiteY5" fmla="*/ 28209 h 17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15" h="177481">
                    <a:moveTo>
                      <a:pt x="730" y="28209"/>
                    </a:moveTo>
                    <a:cubicBezTo>
                      <a:pt x="11779" y="72786"/>
                      <a:pt x="22732" y="117459"/>
                      <a:pt x="33781" y="162036"/>
                    </a:cubicBezTo>
                    <a:cubicBezTo>
                      <a:pt x="40639" y="189753"/>
                      <a:pt x="83026" y="176895"/>
                      <a:pt x="76168" y="149272"/>
                    </a:cubicBezTo>
                    <a:cubicBezTo>
                      <a:pt x="65119" y="104695"/>
                      <a:pt x="54165" y="60023"/>
                      <a:pt x="43116" y="15446"/>
                    </a:cubicBezTo>
                    <a:cubicBezTo>
                      <a:pt x="36258" y="-12272"/>
                      <a:pt x="-6033" y="587"/>
                      <a:pt x="730" y="28209"/>
                    </a:cubicBezTo>
                    <a:lnTo>
                      <a:pt x="730" y="28209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0AADDDEB-C298-0239-0828-71391FF847BA}"/>
                  </a:ext>
                </a:extLst>
              </p:cNvPr>
              <p:cNvSpPr/>
              <p:nvPr/>
            </p:nvSpPr>
            <p:spPr>
              <a:xfrm>
                <a:off x="6211602" y="3120606"/>
                <a:ext cx="161748" cy="110795"/>
              </a:xfrm>
              <a:custGeom>
                <a:avLst/>
                <a:gdLst>
                  <a:gd name="connsiteX0" fmla="*/ 33464 w 161748"/>
                  <a:gd name="connsiteY0" fmla="*/ 107797 h 110795"/>
                  <a:gd name="connsiteX1" fmla="*/ 151383 w 161748"/>
                  <a:gd name="connsiteY1" fmla="*/ 41122 h 110795"/>
                  <a:gd name="connsiteX2" fmla="*/ 128333 w 161748"/>
                  <a:gd name="connsiteY2" fmla="*/ 3403 h 110795"/>
                  <a:gd name="connsiteX3" fmla="*/ 10413 w 161748"/>
                  <a:gd name="connsiteY3" fmla="*/ 70078 h 110795"/>
                  <a:gd name="connsiteX4" fmla="*/ 3079 w 161748"/>
                  <a:gd name="connsiteY4" fmla="*/ 100463 h 110795"/>
                  <a:gd name="connsiteX5" fmla="*/ 33464 w 161748"/>
                  <a:gd name="connsiteY5" fmla="*/ 107797 h 110795"/>
                  <a:gd name="connsiteX6" fmla="*/ 33464 w 161748"/>
                  <a:gd name="connsiteY6" fmla="*/ 107797 h 1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748" h="110795">
                    <a:moveTo>
                      <a:pt x="33464" y="107797"/>
                    </a:moveTo>
                    <a:cubicBezTo>
                      <a:pt x="73469" y="86842"/>
                      <a:pt x="112712" y="64649"/>
                      <a:pt x="151383" y="41122"/>
                    </a:cubicBezTo>
                    <a:cubicBezTo>
                      <a:pt x="175767" y="26263"/>
                      <a:pt x="152622" y="-11456"/>
                      <a:pt x="128333" y="3403"/>
                    </a:cubicBezTo>
                    <a:cubicBezTo>
                      <a:pt x="89756" y="26835"/>
                      <a:pt x="50418" y="49028"/>
                      <a:pt x="10413" y="70078"/>
                    </a:cubicBezTo>
                    <a:cubicBezTo>
                      <a:pt x="-159" y="75603"/>
                      <a:pt x="-2827" y="90748"/>
                      <a:pt x="3079" y="100463"/>
                    </a:cubicBezTo>
                    <a:cubicBezTo>
                      <a:pt x="9651" y="111226"/>
                      <a:pt x="22891" y="113417"/>
                      <a:pt x="33464" y="107797"/>
                    </a:cubicBezTo>
                    <a:lnTo>
                      <a:pt x="33464" y="107797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0" name="任意多边形: 形状 589">
                <a:extLst>
                  <a:ext uri="{FF2B5EF4-FFF2-40B4-BE49-F238E27FC236}">
                    <a16:creationId xmlns:a16="http://schemas.microsoft.com/office/drawing/2014/main" id="{AF0711B9-ABAF-9D10-82B3-576D0211E0CC}"/>
                  </a:ext>
                </a:extLst>
              </p:cNvPr>
              <p:cNvSpPr/>
              <p:nvPr/>
            </p:nvSpPr>
            <p:spPr>
              <a:xfrm>
                <a:off x="6115699" y="3135676"/>
                <a:ext cx="218897" cy="138781"/>
              </a:xfrm>
              <a:custGeom>
                <a:avLst/>
                <a:gdLst>
                  <a:gd name="connsiteX0" fmla="*/ 11351 w 218897"/>
                  <a:gd name="connsiteY0" fmla="*/ 41768 h 138781"/>
                  <a:gd name="connsiteX1" fmla="*/ 186611 w 218897"/>
                  <a:gd name="connsiteY1" fmla="*/ 135970 h 138781"/>
                  <a:gd name="connsiteX2" fmla="*/ 207566 w 218897"/>
                  <a:gd name="connsiteY2" fmla="*/ 97013 h 138781"/>
                  <a:gd name="connsiteX3" fmla="*/ 32306 w 218897"/>
                  <a:gd name="connsiteY3" fmla="*/ 2811 h 138781"/>
                  <a:gd name="connsiteX4" fmla="*/ 11351 w 218897"/>
                  <a:gd name="connsiteY4" fmla="*/ 41768 h 138781"/>
                  <a:gd name="connsiteX5" fmla="*/ 11351 w 218897"/>
                  <a:gd name="connsiteY5" fmla="*/ 41768 h 13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897" h="138781">
                    <a:moveTo>
                      <a:pt x="11351" y="41768"/>
                    </a:moveTo>
                    <a:cubicBezTo>
                      <a:pt x="69740" y="73201"/>
                      <a:pt x="128128" y="104538"/>
                      <a:pt x="186611" y="135970"/>
                    </a:cubicBezTo>
                    <a:cubicBezTo>
                      <a:pt x="211662" y="149496"/>
                      <a:pt x="232712" y="110539"/>
                      <a:pt x="207566" y="97013"/>
                    </a:cubicBezTo>
                    <a:cubicBezTo>
                      <a:pt x="149178" y="65581"/>
                      <a:pt x="90790" y="34243"/>
                      <a:pt x="32306" y="2811"/>
                    </a:cubicBezTo>
                    <a:cubicBezTo>
                      <a:pt x="7160" y="-10715"/>
                      <a:pt x="-13795" y="28243"/>
                      <a:pt x="11351" y="41768"/>
                    </a:cubicBezTo>
                    <a:lnTo>
                      <a:pt x="11351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58F3A1AC-8D7B-69CC-12E5-347EA070447F}"/>
                  </a:ext>
                </a:extLst>
              </p:cNvPr>
              <p:cNvSpPr/>
              <p:nvPr/>
            </p:nvSpPr>
            <p:spPr>
              <a:xfrm>
                <a:off x="6085144" y="3197017"/>
                <a:ext cx="216973" cy="137733"/>
              </a:xfrm>
              <a:custGeom>
                <a:avLst/>
                <a:gdLst>
                  <a:gd name="connsiteX0" fmla="*/ 11332 w 216973"/>
                  <a:gd name="connsiteY0" fmla="*/ 41768 h 137733"/>
                  <a:gd name="connsiteX1" fmla="*/ 184687 w 216973"/>
                  <a:gd name="connsiteY1" fmla="*/ 134923 h 137733"/>
                  <a:gd name="connsiteX2" fmla="*/ 205642 w 216973"/>
                  <a:gd name="connsiteY2" fmla="*/ 95965 h 137733"/>
                  <a:gd name="connsiteX3" fmla="*/ 32287 w 216973"/>
                  <a:gd name="connsiteY3" fmla="*/ 2811 h 137733"/>
                  <a:gd name="connsiteX4" fmla="*/ 11332 w 216973"/>
                  <a:gd name="connsiteY4" fmla="*/ 41768 h 137733"/>
                  <a:gd name="connsiteX5" fmla="*/ 11332 w 216973"/>
                  <a:gd name="connsiteY5" fmla="*/ 41768 h 13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973" h="137733">
                    <a:moveTo>
                      <a:pt x="11332" y="41768"/>
                    </a:moveTo>
                    <a:cubicBezTo>
                      <a:pt x="69148" y="72820"/>
                      <a:pt x="126870" y="103871"/>
                      <a:pt x="184687" y="134923"/>
                    </a:cubicBezTo>
                    <a:cubicBezTo>
                      <a:pt x="209737" y="148448"/>
                      <a:pt x="230788" y="109491"/>
                      <a:pt x="205642" y="95965"/>
                    </a:cubicBezTo>
                    <a:cubicBezTo>
                      <a:pt x="147825" y="64914"/>
                      <a:pt x="90103" y="33862"/>
                      <a:pt x="32287" y="2811"/>
                    </a:cubicBezTo>
                    <a:cubicBezTo>
                      <a:pt x="7236" y="-10715"/>
                      <a:pt x="-13814" y="28243"/>
                      <a:pt x="11332" y="41768"/>
                    </a:cubicBezTo>
                    <a:lnTo>
                      <a:pt x="11332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04A9FBA3-323C-E348-741C-7133B444B905}"/>
                  </a:ext>
                </a:extLst>
              </p:cNvPr>
              <p:cNvSpPr/>
              <p:nvPr/>
            </p:nvSpPr>
            <p:spPr>
              <a:xfrm>
                <a:off x="6118513" y="3182214"/>
                <a:ext cx="127063" cy="198481"/>
              </a:xfrm>
              <a:custGeom>
                <a:avLst/>
                <a:gdLst>
                  <a:gd name="connsiteX0" fmla="*/ 85499 w 127063"/>
                  <a:gd name="connsiteY0" fmla="*/ 11518 h 198481"/>
                  <a:gd name="connsiteX1" fmla="*/ 2917 w 127063"/>
                  <a:gd name="connsiteY1" fmla="*/ 166299 h 198481"/>
                  <a:gd name="connsiteX2" fmla="*/ 41875 w 127063"/>
                  <a:gd name="connsiteY2" fmla="*/ 187254 h 198481"/>
                  <a:gd name="connsiteX3" fmla="*/ 124456 w 127063"/>
                  <a:gd name="connsiteY3" fmla="*/ 32473 h 198481"/>
                  <a:gd name="connsiteX4" fmla="*/ 85499 w 127063"/>
                  <a:gd name="connsiteY4" fmla="*/ 11518 h 198481"/>
                  <a:gd name="connsiteX5" fmla="*/ 85499 w 127063"/>
                  <a:gd name="connsiteY5" fmla="*/ 11518 h 19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063" h="198481">
                    <a:moveTo>
                      <a:pt x="85499" y="11518"/>
                    </a:moveTo>
                    <a:cubicBezTo>
                      <a:pt x="58829" y="63524"/>
                      <a:pt x="31302" y="115150"/>
                      <a:pt x="2917" y="166299"/>
                    </a:cubicBezTo>
                    <a:cubicBezTo>
                      <a:pt x="-10894" y="191255"/>
                      <a:pt x="28063" y="212210"/>
                      <a:pt x="41875" y="187254"/>
                    </a:cubicBezTo>
                    <a:cubicBezTo>
                      <a:pt x="70259" y="136105"/>
                      <a:pt x="97786" y="84479"/>
                      <a:pt x="124456" y="32473"/>
                    </a:cubicBezTo>
                    <a:cubicBezTo>
                      <a:pt x="137410" y="7136"/>
                      <a:pt x="98548" y="-13914"/>
                      <a:pt x="85499" y="11518"/>
                    </a:cubicBezTo>
                    <a:lnTo>
                      <a:pt x="85499" y="1151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07" name="组合 606">
            <a:extLst>
              <a:ext uri="{FF2B5EF4-FFF2-40B4-BE49-F238E27FC236}">
                <a16:creationId xmlns:a16="http://schemas.microsoft.com/office/drawing/2014/main" id="{7EC6C313-849E-1B8A-D367-5927911B6CC8}"/>
              </a:ext>
            </a:extLst>
          </p:cNvPr>
          <p:cNvGrpSpPr/>
          <p:nvPr/>
        </p:nvGrpSpPr>
        <p:grpSpPr>
          <a:xfrm>
            <a:off x="3720056" y="3327162"/>
            <a:ext cx="4748811" cy="451834"/>
            <a:chOff x="3643600" y="3327162"/>
            <a:chExt cx="4748811" cy="451834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43FBD64-0C9C-8273-1127-34E083ABB8AE}"/>
                </a:ext>
              </a:extLst>
            </p:cNvPr>
            <p:cNvSpPr/>
            <p:nvPr/>
          </p:nvSpPr>
          <p:spPr>
            <a:xfrm rot="18900000">
              <a:off x="3643600" y="3327162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D640A58E-A888-E693-263E-D258CDE3B66B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04" name="直接连接符 603">
              <a:extLst>
                <a:ext uri="{FF2B5EF4-FFF2-40B4-BE49-F238E27FC236}">
                  <a16:creationId xmlns:a16="http://schemas.microsoft.com/office/drawing/2014/main" id="{9C86FB44-CD0D-2724-D57A-BFD71B884248}"/>
                </a:ext>
              </a:extLst>
            </p:cNvPr>
            <p:cNvCxnSpPr>
              <a:cxnSpLocks/>
            </p:cNvCxnSpPr>
            <p:nvPr/>
          </p:nvCxnSpPr>
          <p:spPr>
            <a:xfrm>
              <a:off x="3938760" y="3696286"/>
              <a:ext cx="408774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图形 706">
            <a:extLst>
              <a:ext uri="{FF2B5EF4-FFF2-40B4-BE49-F238E27FC236}">
                <a16:creationId xmlns:a16="http://schemas.microsoft.com/office/drawing/2014/main" id="{47C259D3-8408-28AC-07D2-8A0945CA313C}"/>
              </a:ext>
            </a:extLst>
          </p:cNvPr>
          <p:cNvGrpSpPr/>
          <p:nvPr/>
        </p:nvGrpSpPr>
        <p:grpSpPr>
          <a:xfrm>
            <a:off x="5573232" y="5967217"/>
            <a:ext cx="1099286" cy="1089653"/>
            <a:chOff x="77989" y="113823"/>
            <a:chExt cx="444617" cy="440721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1AEEF7F-88EB-1491-12A6-85C30137EBE0}"/>
                </a:ext>
              </a:extLst>
            </p:cNvPr>
            <p:cNvSpPr/>
            <p:nvPr/>
          </p:nvSpPr>
          <p:spPr>
            <a:xfrm>
              <a:off x="77989" y="113823"/>
              <a:ext cx="444617" cy="440721"/>
            </a:xfrm>
            <a:custGeom>
              <a:avLst/>
              <a:gdLst>
                <a:gd name="connsiteX0" fmla="*/ 222334 w 444617"/>
                <a:gd name="connsiteY0" fmla="*/ 0 h 440721"/>
                <a:gd name="connsiteX1" fmla="*/ 420359 w 444617"/>
                <a:gd name="connsiteY1" fmla="*/ 332899 h 440721"/>
                <a:gd name="connsiteX2" fmla="*/ 222334 w 444617"/>
                <a:gd name="connsiteY2" fmla="*/ 440722 h 440721"/>
                <a:gd name="connsiteX3" fmla="*/ 24309 w 444617"/>
                <a:gd name="connsiteY3" fmla="*/ 332899 h 440721"/>
                <a:gd name="connsiteX4" fmla="*/ 222334 w 444617"/>
                <a:gd name="connsiteY4" fmla="*/ 0 h 4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617" h="440721">
                  <a:moveTo>
                    <a:pt x="222334" y="0"/>
                  </a:moveTo>
                  <a:cubicBezTo>
                    <a:pt x="393974" y="0"/>
                    <a:pt x="493415" y="200692"/>
                    <a:pt x="420359" y="332899"/>
                  </a:cubicBezTo>
                  <a:cubicBezTo>
                    <a:pt x="379592" y="405098"/>
                    <a:pt x="298820" y="440722"/>
                    <a:pt x="222334" y="440722"/>
                  </a:cubicBezTo>
                  <a:cubicBezTo>
                    <a:pt x="145848" y="440722"/>
                    <a:pt x="65076" y="405098"/>
                    <a:pt x="24309" y="332899"/>
                  </a:cubicBezTo>
                  <a:cubicBezTo>
                    <a:pt x="-48843" y="200692"/>
                    <a:pt x="50598" y="0"/>
                    <a:pt x="222334" y="0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06A6DA6-DB91-E232-6A09-D6CC869BC551}"/>
                </a:ext>
              </a:extLst>
            </p:cNvPr>
            <p:cNvSpPr/>
            <p:nvPr/>
          </p:nvSpPr>
          <p:spPr>
            <a:xfrm>
              <a:off x="108973" y="144684"/>
              <a:ext cx="383072" cy="379415"/>
            </a:xfrm>
            <a:custGeom>
              <a:avLst/>
              <a:gdLst>
                <a:gd name="connsiteX0" fmla="*/ 292505 w 383072"/>
                <a:gd name="connsiteY0" fmla="*/ 30956 h 379415"/>
                <a:gd name="connsiteX1" fmla="*/ 191254 w 383072"/>
                <a:gd name="connsiteY1" fmla="*/ 0 h 379415"/>
                <a:gd name="connsiteX2" fmla="*/ 5612 w 383072"/>
                <a:gd name="connsiteY2" fmla="*/ 155639 h 379415"/>
                <a:gd name="connsiteX3" fmla="*/ 130389 w 383072"/>
                <a:gd name="connsiteY3" fmla="*/ 370332 h 379415"/>
                <a:gd name="connsiteX4" fmla="*/ 374706 w 383072"/>
                <a:gd name="connsiteY4" fmla="*/ 255080 h 379415"/>
                <a:gd name="connsiteX5" fmla="*/ 292505 w 383072"/>
                <a:gd name="connsiteY5" fmla="*/ 30956 h 379415"/>
                <a:gd name="connsiteX6" fmla="*/ 191349 w 383072"/>
                <a:gd name="connsiteY6" fmla="*/ 369380 h 379415"/>
                <a:gd name="connsiteX7" fmla="*/ 11898 w 383072"/>
                <a:gd name="connsiteY7" fmla="*/ 174403 h 379415"/>
                <a:gd name="connsiteX8" fmla="*/ 191349 w 383072"/>
                <a:gd name="connsiteY8" fmla="*/ 9715 h 379415"/>
                <a:gd name="connsiteX9" fmla="*/ 370800 w 383072"/>
                <a:gd name="connsiteY9" fmla="*/ 174403 h 379415"/>
                <a:gd name="connsiteX10" fmla="*/ 191349 w 383072"/>
                <a:gd name="connsiteY10" fmla="*/ 369380 h 3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072" h="379415">
                  <a:moveTo>
                    <a:pt x="292505" y="30956"/>
                  </a:moveTo>
                  <a:cubicBezTo>
                    <a:pt x="262882" y="10192"/>
                    <a:pt x="227068" y="572"/>
                    <a:pt x="191254" y="0"/>
                  </a:cubicBezTo>
                  <a:cubicBezTo>
                    <a:pt x="99433" y="1524"/>
                    <a:pt x="27424" y="68485"/>
                    <a:pt x="5612" y="155639"/>
                  </a:cubicBezTo>
                  <a:cubicBezTo>
                    <a:pt x="-18486" y="252032"/>
                    <a:pt x="37235" y="341090"/>
                    <a:pt x="130389" y="370332"/>
                  </a:cubicBezTo>
                  <a:cubicBezTo>
                    <a:pt x="226497" y="400526"/>
                    <a:pt x="342511" y="353759"/>
                    <a:pt x="374706" y="255080"/>
                  </a:cubicBezTo>
                  <a:cubicBezTo>
                    <a:pt x="401566" y="173069"/>
                    <a:pt x="360990" y="78962"/>
                    <a:pt x="292505" y="30956"/>
                  </a:cubicBezTo>
                  <a:close/>
                  <a:moveTo>
                    <a:pt x="191349" y="369380"/>
                  </a:moveTo>
                  <a:cubicBezTo>
                    <a:pt x="82955" y="371094"/>
                    <a:pt x="-3056" y="282512"/>
                    <a:pt x="11898" y="174403"/>
                  </a:cubicBezTo>
                  <a:cubicBezTo>
                    <a:pt x="24281" y="84392"/>
                    <a:pt x="99624" y="11240"/>
                    <a:pt x="191349" y="9715"/>
                  </a:cubicBezTo>
                  <a:cubicBezTo>
                    <a:pt x="284980" y="11335"/>
                    <a:pt x="355846" y="84582"/>
                    <a:pt x="370800" y="174403"/>
                  </a:cubicBezTo>
                  <a:cubicBezTo>
                    <a:pt x="389088" y="284798"/>
                    <a:pt x="296982" y="367760"/>
                    <a:pt x="191349" y="36938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1E3124B-FD72-A530-B928-E5CD3F55F18D}"/>
                </a:ext>
              </a:extLst>
            </p:cNvPr>
            <p:cNvSpPr/>
            <p:nvPr/>
          </p:nvSpPr>
          <p:spPr>
            <a:xfrm>
              <a:off x="209621" y="241236"/>
              <a:ext cx="186036" cy="186173"/>
            </a:xfrm>
            <a:custGeom>
              <a:avLst/>
              <a:gdLst>
                <a:gd name="connsiteX0" fmla="*/ 178713 w 186036"/>
                <a:gd name="connsiteY0" fmla="*/ 698 h 186173"/>
                <a:gd name="connsiteX1" fmla="*/ 14502 w 186036"/>
                <a:gd name="connsiteY1" fmla="*/ 7556 h 186173"/>
                <a:gd name="connsiteX2" fmla="*/ 8692 w 186036"/>
                <a:gd name="connsiteY2" fmla="*/ 7842 h 186173"/>
                <a:gd name="connsiteX3" fmla="*/ 8215 w 186036"/>
                <a:gd name="connsiteY3" fmla="*/ 8223 h 186173"/>
                <a:gd name="connsiteX4" fmla="*/ 7834 w 186036"/>
                <a:gd name="connsiteY4" fmla="*/ 8699 h 186173"/>
                <a:gd name="connsiteX5" fmla="*/ 7549 w 186036"/>
                <a:gd name="connsiteY5" fmla="*/ 14605 h 186173"/>
                <a:gd name="connsiteX6" fmla="*/ 691 w 186036"/>
                <a:gd name="connsiteY6" fmla="*/ 178816 h 186173"/>
                <a:gd name="connsiteX7" fmla="*/ 7358 w 186036"/>
                <a:gd name="connsiteY7" fmla="*/ 185483 h 186173"/>
                <a:gd name="connsiteX8" fmla="*/ 172141 w 186036"/>
                <a:gd name="connsiteY8" fmla="*/ 178911 h 186173"/>
                <a:gd name="connsiteX9" fmla="*/ 178808 w 186036"/>
                <a:gd name="connsiteY9" fmla="*/ 172243 h 186173"/>
                <a:gd name="connsiteX10" fmla="*/ 185380 w 186036"/>
                <a:gd name="connsiteY10" fmla="*/ 7461 h 186173"/>
                <a:gd name="connsiteX11" fmla="*/ 178713 w 186036"/>
                <a:gd name="connsiteY11" fmla="*/ 698 h 18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036" h="186173">
                  <a:moveTo>
                    <a:pt x="178713" y="698"/>
                  </a:moveTo>
                  <a:cubicBezTo>
                    <a:pt x="130516" y="30607"/>
                    <a:pt x="65461" y="31464"/>
                    <a:pt x="14502" y="7556"/>
                  </a:cubicBezTo>
                  <a:cubicBezTo>
                    <a:pt x="12787" y="5937"/>
                    <a:pt x="10406" y="6413"/>
                    <a:pt x="8692" y="7842"/>
                  </a:cubicBezTo>
                  <a:cubicBezTo>
                    <a:pt x="8501" y="7937"/>
                    <a:pt x="8406" y="8128"/>
                    <a:pt x="8215" y="8223"/>
                  </a:cubicBezTo>
                  <a:cubicBezTo>
                    <a:pt x="8120" y="8413"/>
                    <a:pt x="7930" y="8509"/>
                    <a:pt x="7834" y="8699"/>
                  </a:cubicBezTo>
                  <a:cubicBezTo>
                    <a:pt x="6406" y="10414"/>
                    <a:pt x="5929" y="12890"/>
                    <a:pt x="7549" y="14605"/>
                  </a:cubicBezTo>
                  <a:cubicBezTo>
                    <a:pt x="31456" y="65468"/>
                    <a:pt x="30599" y="130524"/>
                    <a:pt x="691" y="178816"/>
                  </a:cubicBezTo>
                  <a:cubicBezTo>
                    <a:pt x="-1881" y="182911"/>
                    <a:pt x="3262" y="188055"/>
                    <a:pt x="7358" y="185483"/>
                  </a:cubicBezTo>
                  <a:cubicBezTo>
                    <a:pt x="55840" y="155384"/>
                    <a:pt x="121182" y="154717"/>
                    <a:pt x="172141" y="178911"/>
                  </a:cubicBezTo>
                  <a:cubicBezTo>
                    <a:pt x="176617" y="181102"/>
                    <a:pt x="180904" y="176720"/>
                    <a:pt x="178808" y="172243"/>
                  </a:cubicBezTo>
                  <a:cubicBezTo>
                    <a:pt x="154615" y="121285"/>
                    <a:pt x="155281" y="55848"/>
                    <a:pt x="185380" y="7461"/>
                  </a:cubicBezTo>
                  <a:cubicBezTo>
                    <a:pt x="187857" y="3175"/>
                    <a:pt x="182809" y="-1874"/>
                    <a:pt x="178713" y="698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04" name="组合 803">
            <a:extLst>
              <a:ext uri="{FF2B5EF4-FFF2-40B4-BE49-F238E27FC236}">
                <a16:creationId xmlns:a16="http://schemas.microsoft.com/office/drawing/2014/main" id="{82864F33-36CB-1B2E-303F-48047DECF977}"/>
              </a:ext>
            </a:extLst>
          </p:cNvPr>
          <p:cNvGrpSpPr/>
          <p:nvPr/>
        </p:nvGrpSpPr>
        <p:grpSpPr>
          <a:xfrm>
            <a:off x="3064545" y="243486"/>
            <a:ext cx="6070583" cy="538054"/>
            <a:chOff x="3356221" y="-1013683"/>
            <a:chExt cx="6070583" cy="538054"/>
          </a:xfrm>
          <a:gradFill flip="none" rotWithShape="1">
            <a:gsLst>
              <a:gs pos="0">
                <a:srgbClr val="FF0000">
                  <a:alpha val="19000"/>
                </a:srgbClr>
              </a:gs>
              <a:gs pos="100000">
                <a:srgbClr val="FF0000">
                  <a:alpha val="0"/>
                </a:srgbClr>
              </a:gs>
            </a:gsLst>
            <a:lin ang="16200000" scaled="1"/>
            <a:tileRect/>
          </a:gradFill>
        </p:grpSpPr>
        <p:sp>
          <p:nvSpPr>
            <p:cNvPr id="637" name="任意多边形 129">
              <a:extLst>
                <a:ext uri="{FF2B5EF4-FFF2-40B4-BE49-F238E27FC236}">
                  <a16:creationId xmlns:a16="http://schemas.microsoft.com/office/drawing/2014/main" id="{75EB0EC7-A10F-F134-6BB9-996C1274E2EC}"/>
                </a:ext>
              </a:extLst>
            </p:cNvPr>
            <p:cNvSpPr/>
            <p:nvPr/>
          </p:nvSpPr>
          <p:spPr>
            <a:xfrm rot="10800000">
              <a:off x="8734702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8" name="任意多边形 137">
              <a:extLst>
                <a:ext uri="{FF2B5EF4-FFF2-40B4-BE49-F238E27FC236}">
                  <a16:creationId xmlns:a16="http://schemas.microsoft.com/office/drawing/2014/main" id="{801288C8-12D2-B259-8A76-DE24D375E8E3}"/>
                </a:ext>
              </a:extLst>
            </p:cNvPr>
            <p:cNvSpPr/>
            <p:nvPr/>
          </p:nvSpPr>
          <p:spPr>
            <a:xfrm rot="10800000">
              <a:off x="7966347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9" name="任意多边形 138">
              <a:extLst>
                <a:ext uri="{FF2B5EF4-FFF2-40B4-BE49-F238E27FC236}">
                  <a16:creationId xmlns:a16="http://schemas.microsoft.com/office/drawing/2014/main" id="{D09A4196-AA84-5880-87E4-E48452C5B189}"/>
                </a:ext>
              </a:extLst>
            </p:cNvPr>
            <p:cNvSpPr/>
            <p:nvPr/>
          </p:nvSpPr>
          <p:spPr>
            <a:xfrm rot="10800000">
              <a:off x="7197993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0" name="任意多边形 139">
              <a:extLst>
                <a:ext uri="{FF2B5EF4-FFF2-40B4-BE49-F238E27FC236}">
                  <a16:creationId xmlns:a16="http://schemas.microsoft.com/office/drawing/2014/main" id="{3ABE0885-1C95-34D8-C237-27A4C4CE7CFE}"/>
                </a:ext>
              </a:extLst>
            </p:cNvPr>
            <p:cNvSpPr/>
            <p:nvPr/>
          </p:nvSpPr>
          <p:spPr>
            <a:xfrm rot="10800000">
              <a:off x="6429639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1" name="任意多边形 140">
              <a:extLst>
                <a:ext uri="{FF2B5EF4-FFF2-40B4-BE49-F238E27FC236}">
                  <a16:creationId xmlns:a16="http://schemas.microsoft.com/office/drawing/2014/main" id="{A12FB191-25DA-03A9-9437-3830288F2F13}"/>
                </a:ext>
              </a:extLst>
            </p:cNvPr>
            <p:cNvSpPr/>
            <p:nvPr/>
          </p:nvSpPr>
          <p:spPr>
            <a:xfrm rot="10800000">
              <a:off x="5661284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2" name="任意多边形 141">
              <a:extLst>
                <a:ext uri="{FF2B5EF4-FFF2-40B4-BE49-F238E27FC236}">
                  <a16:creationId xmlns:a16="http://schemas.microsoft.com/office/drawing/2014/main" id="{58187510-14DB-DD7F-42AB-39C716A4C8B5}"/>
                </a:ext>
              </a:extLst>
            </p:cNvPr>
            <p:cNvSpPr/>
            <p:nvPr/>
          </p:nvSpPr>
          <p:spPr>
            <a:xfrm rot="10800000">
              <a:off x="4892930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3" name="任意多边形 142">
              <a:extLst>
                <a:ext uri="{FF2B5EF4-FFF2-40B4-BE49-F238E27FC236}">
                  <a16:creationId xmlns:a16="http://schemas.microsoft.com/office/drawing/2014/main" id="{D3775CD9-2100-E5F7-DC49-1CC8B870FE76}"/>
                </a:ext>
              </a:extLst>
            </p:cNvPr>
            <p:cNvSpPr/>
            <p:nvPr/>
          </p:nvSpPr>
          <p:spPr>
            <a:xfrm rot="10800000">
              <a:off x="4124576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4" name="任意多边形 143">
              <a:extLst>
                <a:ext uri="{FF2B5EF4-FFF2-40B4-BE49-F238E27FC236}">
                  <a16:creationId xmlns:a16="http://schemas.microsoft.com/office/drawing/2014/main" id="{FAD4914D-A7A1-23F1-9606-8B9568F99743}"/>
                </a:ext>
              </a:extLst>
            </p:cNvPr>
            <p:cNvSpPr/>
            <p:nvPr/>
          </p:nvSpPr>
          <p:spPr>
            <a:xfrm rot="10800000">
              <a:off x="3356221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6" name="任意多边形 145">
              <a:extLst>
                <a:ext uri="{FF2B5EF4-FFF2-40B4-BE49-F238E27FC236}">
                  <a16:creationId xmlns:a16="http://schemas.microsoft.com/office/drawing/2014/main" id="{304055ED-FD85-F3A5-0BAF-C04A5C1486F9}"/>
                </a:ext>
              </a:extLst>
            </p:cNvPr>
            <p:cNvSpPr/>
            <p:nvPr/>
          </p:nvSpPr>
          <p:spPr>
            <a:xfrm rot="10800000">
              <a:off x="8445831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7" name="任意多边形 146">
              <a:extLst>
                <a:ext uri="{FF2B5EF4-FFF2-40B4-BE49-F238E27FC236}">
                  <a16:creationId xmlns:a16="http://schemas.microsoft.com/office/drawing/2014/main" id="{D583F664-990F-3C5F-CBED-77537EC195FE}"/>
                </a:ext>
              </a:extLst>
            </p:cNvPr>
            <p:cNvSpPr/>
            <p:nvPr/>
          </p:nvSpPr>
          <p:spPr>
            <a:xfrm rot="10800000">
              <a:off x="7677476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8" name="任意多边形 147">
              <a:extLst>
                <a:ext uri="{FF2B5EF4-FFF2-40B4-BE49-F238E27FC236}">
                  <a16:creationId xmlns:a16="http://schemas.microsoft.com/office/drawing/2014/main" id="{43ADCE9D-B992-28F0-7823-B2BFF0A1B7BF}"/>
                </a:ext>
              </a:extLst>
            </p:cNvPr>
            <p:cNvSpPr/>
            <p:nvPr/>
          </p:nvSpPr>
          <p:spPr>
            <a:xfrm rot="10800000">
              <a:off x="6909122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9" name="任意多边形 148">
              <a:extLst>
                <a:ext uri="{FF2B5EF4-FFF2-40B4-BE49-F238E27FC236}">
                  <a16:creationId xmlns:a16="http://schemas.microsoft.com/office/drawing/2014/main" id="{3435DB39-A7D6-3ED9-6EB8-FE327E54A55A}"/>
                </a:ext>
              </a:extLst>
            </p:cNvPr>
            <p:cNvSpPr/>
            <p:nvPr/>
          </p:nvSpPr>
          <p:spPr>
            <a:xfrm rot="10800000">
              <a:off x="6140768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0" name="任意多边形 149">
              <a:extLst>
                <a:ext uri="{FF2B5EF4-FFF2-40B4-BE49-F238E27FC236}">
                  <a16:creationId xmlns:a16="http://schemas.microsoft.com/office/drawing/2014/main" id="{C06AEEA6-A9D1-5507-0A84-454BB2653038}"/>
                </a:ext>
              </a:extLst>
            </p:cNvPr>
            <p:cNvSpPr/>
            <p:nvPr/>
          </p:nvSpPr>
          <p:spPr>
            <a:xfrm rot="10800000">
              <a:off x="5372413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1" name="任意多边形 150">
              <a:extLst>
                <a:ext uri="{FF2B5EF4-FFF2-40B4-BE49-F238E27FC236}">
                  <a16:creationId xmlns:a16="http://schemas.microsoft.com/office/drawing/2014/main" id="{49E50248-D858-FFE4-03F6-C18F2F7AF108}"/>
                </a:ext>
              </a:extLst>
            </p:cNvPr>
            <p:cNvSpPr/>
            <p:nvPr/>
          </p:nvSpPr>
          <p:spPr>
            <a:xfrm rot="10800000">
              <a:off x="4604059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2" name="任意多边形 151">
              <a:extLst>
                <a:ext uri="{FF2B5EF4-FFF2-40B4-BE49-F238E27FC236}">
                  <a16:creationId xmlns:a16="http://schemas.microsoft.com/office/drawing/2014/main" id="{73DF7E05-98EE-8D54-691D-F2825DD4B184}"/>
                </a:ext>
              </a:extLst>
            </p:cNvPr>
            <p:cNvSpPr/>
            <p:nvPr/>
          </p:nvSpPr>
          <p:spPr>
            <a:xfrm rot="10800000">
              <a:off x="3835704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5" name="任意多边形 154">
              <a:extLst>
                <a:ext uri="{FF2B5EF4-FFF2-40B4-BE49-F238E27FC236}">
                  <a16:creationId xmlns:a16="http://schemas.microsoft.com/office/drawing/2014/main" id="{7E6DB208-BEE9-C696-6E90-A3D7C43D9655}"/>
                </a:ext>
              </a:extLst>
            </p:cNvPr>
            <p:cNvSpPr/>
            <p:nvPr/>
          </p:nvSpPr>
          <p:spPr>
            <a:xfrm rot="10800000">
              <a:off x="8152458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6" name="任意多边形 155">
              <a:extLst>
                <a:ext uri="{FF2B5EF4-FFF2-40B4-BE49-F238E27FC236}">
                  <a16:creationId xmlns:a16="http://schemas.microsoft.com/office/drawing/2014/main" id="{A61CE06A-42BC-9976-B823-5D954922FB87}"/>
                </a:ext>
              </a:extLst>
            </p:cNvPr>
            <p:cNvSpPr/>
            <p:nvPr/>
          </p:nvSpPr>
          <p:spPr>
            <a:xfrm rot="10800000">
              <a:off x="7384172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7" name="任意多边形 156">
              <a:extLst>
                <a:ext uri="{FF2B5EF4-FFF2-40B4-BE49-F238E27FC236}">
                  <a16:creationId xmlns:a16="http://schemas.microsoft.com/office/drawing/2014/main" id="{7C3A5E13-505D-4D8C-D65E-90DB4E984856}"/>
                </a:ext>
              </a:extLst>
            </p:cNvPr>
            <p:cNvSpPr/>
            <p:nvPr/>
          </p:nvSpPr>
          <p:spPr>
            <a:xfrm rot="10800000">
              <a:off x="6615886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8" name="任意多边形 157">
              <a:extLst>
                <a:ext uri="{FF2B5EF4-FFF2-40B4-BE49-F238E27FC236}">
                  <a16:creationId xmlns:a16="http://schemas.microsoft.com/office/drawing/2014/main" id="{129637FF-280B-6978-3C82-F06F21371C37}"/>
                </a:ext>
              </a:extLst>
            </p:cNvPr>
            <p:cNvSpPr/>
            <p:nvPr/>
          </p:nvSpPr>
          <p:spPr>
            <a:xfrm rot="10800000">
              <a:off x="5847601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9" name="任意多边形 158">
              <a:extLst>
                <a:ext uri="{FF2B5EF4-FFF2-40B4-BE49-F238E27FC236}">
                  <a16:creationId xmlns:a16="http://schemas.microsoft.com/office/drawing/2014/main" id="{C23B51DE-21D6-DD91-227F-53B01A8DA4E5}"/>
                </a:ext>
              </a:extLst>
            </p:cNvPr>
            <p:cNvSpPr/>
            <p:nvPr/>
          </p:nvSpPr>
          <p:spPr>
            <a:xfrm rot="10800000">
              <a:off x="5079315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00" name="任意多边形 159">
              <a:extLst>
                <a:ext uri="{FF2B5EF4-FFF2-40B4-BE49-F238E27FC236}">
                  <a16:creationId xmlns:a16="http://schemas.microsoft.com/office/drawing/2014/main" id="{28D4B951-46E1-CE95-94EA-EC055F993BF9}"/>
                </a:ext>
              </a:extLst>
            </p:cNvPr>
            <p:cNvSpPr/>
            <p:nvPr/>
          </p:nvSpPr>
          <p:spPr>
            <a:xfrm rot="10800000">
              <a:off x="4311029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805" name="组合 804">
            <a:extLst>
              <a:ext uri="{FF2B5EF4-FFF2-40B4-BE49-F238E27FC236}">
                <a16:creationId xmlns:a16="http://schemas.microsoft.com/office/drawing/2014/main" id="{1AFB83AF-A381-FF78-D7CB-7C7AA5E2DB7A}"/>
              </a:ext>
            </a:extLst>
          </p:cNvPr>
          <p:cNvGrpSpPr/>
          <p:nvPr/>
        </p:nvGrpSpPr>
        <p:grpSpPr>
          <a:xfrm>
            <a:off x="9070343" y="188914"/>
            <a:ext cx="986489" cy="2122263"/>
            <a:chOff x="2164547" y="188914"/>
            <a:chExt cx="684299" cy="1472153"/>
          </a:xfrm>
        </p:grpSpPr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AD4D152D-98DD-FC92-4A4C-67DC6282ED3F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9995530-28A4-C3FF-19B1-FFC5A33FE94B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68D63952-53FE-B7AD-95B8-ADFE4ED371DF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227B2169-C2FA-2EC0-7991-94DCF650160F}"/>
              </a:ext>
            </a:extLst>
          </p:cNvPr>
          <p:cNvGrpSpPr/>
          <p:nvPr/>
        </p:nvGrpSpPr>
        <p:grpSpPr>
          <a:xfrm>
            <a:off x="1108086" y="5139372"/>
            <a:ext cx="9970278" cy="2630864"/>
            <a:chOff x="1124513" y="5303415"/>
            <a:chExt cx="9970278" cy="2630864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70BA8602-D4CB-532A-71AE-80204267EB90}"/>
                </a:ext>
              </a:extLst>
            </p:cNvPr>
            <p:cNvGrpSpPr/>
            <p:nvPr/>
          </p:nvGrpSpPr>
          <p:grpSpPr>
            <a:xfrm>
              <a:off x="1124513" y="5303415"/>
              <a:ext cx="4422666" cy="2630864"/>
              <a:chOff x="1124513" y="5303415"/>
              <a:chExt cx="4422666" cy="2630864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2B44F96E-AE51-EBC4-11B7-48BEA26F39C8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9E455890-7F17-7F27-41EF-8C051FC2CA9D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3FC5AE2D-4DD2-3D5A-B413-E57DECA121CC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1FCD5E18-6C9B-DBEE-CFF1-D374EAA5BF4F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902BC9DA-9BA6-BCD1-285B-E76033EDC397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9EF4AA2A-B5E0-7021-96A5-969CF377C90C}"/>
                </a:ext>
              </a:extLst>
            </p:cNvPr>
            <p:cNvGrpSpPr/>
            <p:nvPr/>
          </p:nvGrpSpPr>
          <p:grpSpPr>
            <a:xfrm flipH="1">
              <a:off x="6735713" y="5303415"/>
              <a:ext cx="4359078" cy="2630864"/>
              <a:chOff x="1124513" y="5303415"/>
              <a:chExt cx="4422666" cy="2630864"/>
            </a:xfrm>
          </p:grpSpPr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B06A936F-5EE3-5BF1-0ACA-60CB06B1E553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DF1C1D61-B588-38BF-EEBA-9943E6CDD930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8E94E855-5EC7-FA8E-9C42-D8A6FAC2E163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665ED818-4DC8-1E3E-4E23-35DC374EAA73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32CB1CCE-7000-806D-96C9-F373F0A93228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31" name="组合 930">
            <a:extLst>
              <a:ext uri="{FF2B5EF4-FFF2-40B4-BE49-F238E27FC236}">
                <a16:creationId xmlns:a16="http://schemas.microsoft.com/office/drawing/2014/main" id="{65E1FC75-54BF-C25E-239E-D3F22EB0B504}"/>
              </a:ext>
            </a:extLst>
          </p:cNvPr>
          <p:cNvGrpSpPr/>
          <p:nvPr/>
        </p:nvGrpSpPr>
        <p:grpSpPr>
          <a:xfrm>
            <a:off x="4365448" y="4091622"/>
            <a:ext cx="3841699" cy="279723"/>
            <a:chOff x="4061370" y="4146092"/>
            <a:chExt cx="3841699" cy="279723"/>
          </a:xfrm>
        </p:grpSpPr>
        <p:grpSp>
          <p:nvGrpSpPr>
            <p:cNvPr id="930" name="组合 929">
              <a:extLst>
                <a:ext uri="{FF2B5EF4-FFF2-40B4-BE49-F238E27FC236}">
                  <a16:creationId xmlns:a16="http://schemas.microsoft.com/office/drawing/2014/main" id="{3C8FBEFD-9DBD-464E-6CDF-3D39D4993155}"/>
                </a:ext>
              </a:extLst>
            </p:cNvPr>
            <p:cNvGrpSpPr/>
            <p:nvPr/>
          </p:nvGrpSpPr>
          <p:grpSpPr>
            <a:xfrm>
              <a:off x="4061370" y="4148816"/>
              <a:ext cx="1988360" cy="276999"/>
              <a:chOff x="4061370" y="4148816"/>
              <a:chExt cx="1988360" cy="276999"/>
            </a:xfrm>
          </p:grpSpPr>
          <p:grpSp>
            <p:nvGrpSpPr>
              <p:cNvPr id="916" name="组合 915">
                <a:extLst>
                  <a:ext uri="{FF2B5EF4-FFF2-40B4-BE49-F238E27FC236}">
                    <a16:creationId xmlns:a16="http://schemas.microsoft.com/office/drawing/2014/main" id="{603457B1-7E43-50E4-26D5-0D3C37A4FA4E}"/>
                  </a:ext>
                </a:extLst>
              </p:cNvPr>
              <p:cNvGrpSpPr/>
              <p:nvPr/>
            </p:nvGrpSpPr>
            <p:grpSpPr>
              <a:xfrm>
                <a:off x="4061370" y="4184941"/>
                <a:ext cx="180846" cy="196848"/>
                <a:chOff x="3876625" y="4134316"/>
                <a:chExt cx="273863" cy="298097"/>
              </a:xfrm>
            </p:grpSpPr>
            <p:sp>
              <p:nvSpPr>
                <p:cNvPr id="917" name="任意多边形: 形状 916">
                  <a:extLst>
                    <a:ext uri="{FF2B5EF4-FFF2-40B4-BE49-F238E27FC236}">
                      <a16:creationId xmlns:a16="http://schemas.microsoft.com/office/drawing/2014/main" id="{C1204AB5-AB2A-0F18-7554-BD01B2FAA7FB}"/>
                    </a:ext>
                  </a:extLst>
                </p:cNvPr>
                <p:cNvSpPr/>
                <p:nvPr/>
              </p:nvSpPr>
              <p:spPr>
                <a:xfrm>
                  <a:off x="3876625" y="4301239"/>
                  <a:ext cx="273863" cy="131174"/>
                </a:xfrm>
                <a:custGeom>
                  <a:avLst/>
                  <a:gdLst>
                    <a:gd name="connsiteX0" fmla="*/ 136931 w 273863"/>
                    <a:gd name="connsiteY0" fmla="*/ 0 h 131174"/>
                    <a:gd name="connsiteX1" fmla="*/ 193416 w 273863"/>
                    <a:gd name="connsiteY1" fmla="*/ 8558 h 131174"/>
                    <a:gd name="connsiteX2" fmla="*/ 260170 w 273863"/>
                    <a:gd name="connsiteY2" fmla="*/ 41079 h 131174"/>
                    <a:gd name="connsiteX3" fmla="*/ 273863 w 273863"/>
                    <a:gd name="connsiteY3" fmla="*/ 68466 h 131174"/>
                    <a:gd name="connsiteX4" fmla="*/ 273863 w 273863"/>
                    <a:gd name="connsiteY4" fmla="*/ 69867 h 131174"/>
                    <a:gd name="connsiteX5" fmla="*/ 269687 w 273863"/>
                    <a:gd name="connsiteY5" fmla="*/ 76060 h 131174"/>
                    <a:gd name="connsiteX6" fmla="*/ 136631 w 273863"/>
                    <a:gd name="connsiteY6" fmla="*/ 131174 h 131174"/>
                    <a:gd name="connsiteX7" fmla="*/ 3575 w 273863"/>
                    <a:gd name="connsiteY7" fmla="*/ 76060 h 131174"/>
                    <a:gd name="connsiteX8" fmla="*/ 0 w 273863"/>
                    <a:gd name="connsiteY8" fmla="*/ 70758 h 131174"/>
                    <a:gd name="connsiteX9" fmla="*/ 0 w 273863"/>
                    <a:gd name="connsiteY9" fmla="*/ 68466 h 131174"/>
                    <a:gd name="connsiteX10" fmla="*/ 13693 w 273863"/>
                    <a:gd name="connsiteY10" fmla="*/ 41079 h 131174"/>
                    <a:gd name="connsiteX11" fmla="*/ 80447 w 273863"/>
                    <a:gd name="connsiteY11" fmla="*/ 8558 h 131174"/>
                    <a:gd name="connsiteX12" fmla="*/ 136931 w 273863"/>
                    <a:gd name="connsiteY12" fmla="*/ 0 h 13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3863" h="131174">
                      <a:moveTo>
                        <a:pt x="136931" y="0"/>
                      </a:moveTo>
                      <a:cubicBezTo>
                        <a:pt x="156077" y="71"/>
                        <a:pt x="175108" y="2954"/>
                        <a:pt x="193416" y="8558"/>
                      </a:cubicBezTo>
                      <a:cubicBezTo>
                        <a:pt x="217378" y="15405"/>
                        <a:pt x="241342" y="25675"/>
                        <a:pt x="260170" y="41079"/>
                      </a:cubicBezTo>
                      <a:cubicBezTo>
                        <a:pt x="268612" y="47691"/>
                        <a:pt x="273639" y="57745"/>
                        <a:pt x="273863" y="68466"/>
                      </a:cubicBezTo>
                      <a:lnTo>
                        <a:pt x="273863" y="69867"/>
                      </a:lnTo>
                      <a:lnTo>
                        <a:pt x="269687" y="76060"/>
                      </a:lnTo>
                      <a:cubicBezTo>
                        <a:pt x="235635" y="110112"/>
                        <a:pt x="188593" y="131174"/>
                        <a:pt x="136631" y="131174"/>
                      </a:cubicBezTo>
                      <a:cubicBezTo>
                        <a:pt x="84670" y="131174"/>
                        <a:pt x="37627" y="110112"/>
                        <a:pt x="3575" y="76060"/>
                      </a:cubicBezTo>
                      <a:lnTo>
                        <a:pt x="0" y="70758"/>
                      </a:lnTo>
                      <a:lnTo>
                        <a:pt x="0" y="68466"/>
                      </a:lnTo>
                      <a:cubicBezTo>
                        <a:pt x="224" y="57745"/>
                        <a:pt x="5251" y="47691"/>
                        <a:pt x="13693" y="41079"/>
                      </a:cubicBezTo>
                      <a:cubicBezTo>
                        <a:pt x="33943" y="26538"/>
                        <a:pt x="56516" y="15542"/>
                        <a:pt x="80447" y="8558"/>
                      </a:cubicBezTo>
                      <a:cubicBezTo>
                        <a:pt x="98812" y="3208"/>
                        <a:pt x="117807" y="330"/>
                        <a:pt x="13693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8" name="任意多边形: 形状 917">
                  <a:extLst>
                    <a:ext uri="{FF2B5EF4-FFF2-40B4-BE49-F238E27FC236}">
                      <a16:creationId xmlns:a16="http://schemas.microsoft.com/office/drawing/2014/main" id="{B24399F4-9ED4-462D-5A18-0BEB1894680A}"/>
                    </a:ext>
                  </a:extLst>
                </p:cNvPr>
                <p:cNvSpPr/>
                <p:nvPr/>
              </p:nvSpPr>
              <p:spPr>
                <a:xfrm>
                  <a:off x="3937194" y="4134316"/>
                  <a:ext cx="146475" cy="77061"/>
                </a:xfrm>
                <a:custGeom>
                  <a:avLst/>
                  <a:gdLst>
                    <a:gd name="connsiteX0" fmla="*/ 83856 w 193356"/>
                    <a:gd name="connsiteY0" fmla="*/ 83367 h 101725"/>
                    <a:gd name="connsiteX1" fmla="*/ 134694 w 193356"/>
                    <a:gd name="connsiteY1" fmla="*/ 46821 h 101725"/>
                    <a:gd name="connsiteX2" fmla="*/ 134694 w 193356"/>
                    <a:gd name="connsiteY2" fmla="*/ 46821 h 101725"/>
                    <a:gd name="connsiteX3" fmla="*/ 150284 w 193356"/>
                    <a:gd name="connsiteY3" fmla="*/ 53091 h 101725"/>
                    <a:gd name="connsiteX4" fmla="*/ 177285 w 193356"/>
                    <a:gd name="connsiteY4" fmla="*/ 81729 h 101725"/>
                    <a:gd name="connsiteX5" fmla="*/ 190559 w 193356"/>
                    <a:gd name="connsiteY5" fmla="*/ 100935 h 101725"/>
                    <a:gd name="connsiteX6" fmla="*/ 190559 w 193356"/>
                    <a:gd name="connsiteY6" fmla="*/ 100935 h 101725"/>
                    <a:gd name="connsiteX7" fmla="*/ 191181 w 193356"/>
                    <a:gd name="connsiteY7" fmla="*/ 101726 h 101725"/>
                    <a:gd name="connsiteX8" fmla="*/ 191181 w 193356"/>
                    <a:gd name="connsiteY8" fmla="*/ 101726 h 101725"/>
                    <a:gd name="connsiteX9" fmla="*/ 191915 w 193356"/>
                    <a:gd name="connsiteY9" fmla="*/ 65970 h 101725"/>
                    <a:gd name="connsiteX10" fmla="*/ 174235 w 193356"/>
                    <a:gd name="connsiteY10" fmla="*/ 29705 h 101725"/>
                    <a:gd name="connsiteX11" fmla="*/ 144579 w 193356"/>
                    <a:gd name="connsiteY11" fmla="*/ 19820 h 101725"/>
                    <a:gd name="connsiteX12" fmla="*/ 93628 w 193356"/>
                    <a:gd name="connsiteY12" fmla="*/ 50 h 101725"/>
                    <a:gd name="connsiteX13" fmla="*/ 21438 w 193356"/>
                    <a:gd name="connsiteY13" fmla="*/ 31061 h 101725"/>
                    <a:gd name="connsiteX14" fmla="*/ 3815 w 193356"/>
                    <a:gd name="connsiteY14" fmla="*/ 80035 h 101725"/>
                    <a:gd name="connsiteX15" fmla="*/ 1725 w 193356"/>
                    <a:gd name="connsiteY15" fmla="*/ 96585 h 101725"/>
                    <a:gd name="connsiteX16" fmla="*/ 11158 w 193356"/>
                    <a:gd name="connsiteY16" fmla="*/ 96585 h 101725"/>
                    <a:gd name="connsiteX17" fmla="*/ 11158 w 193356"/>
                    <a:gd name="connsiteY17" fmla="*/ 96585 h 101725"/>
                    <a:gd name="connsiteX18" fmla="*/ 83856 w 193356"/>
                    <a:gd name="connsiteY18" fmla="*/ 83367 h 1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3356" h="101725">
                      <a:moveTo>
                        <a:pt x="83856" y="83367"/>
                      </a:moveTo>
                      <a:cubicBezTo>
                        <a:pt x="98543" y="74725"/>
                        <a:pt x="134694" y="46821"/>
                        <a:pt x="134694" y="46821"/>
                      </a:cubicBezTo>
                      <a:lnTo>
                        <a:pt x="134694" y="46821"/>
                      </a:lnTo>
                      <a:cubicBezTo>
                        <a:pt x="140399" y="47315"/>
                        <a:pt x="145827" y="49498"/>
                        <a:pt x="150284" y="53091"/>
                      </a:cubicBezTo>
                      <a:cubicBezTo>
                        <a:pt x="161133" y="60708"/>
                        <a:pt x="170319" y="70452"/>
                        <a:pt x="177285" y="81729"/>
                      </a:cubicBezTo>
                      <a:cubicBezTo>
                        <a:pt x="183555" y="91106"/>
                        <a:pt x="188921" y="98675"/>
                        <a:pt x="190559" y="100935"/>
                      </a:cubicBezTo>
                      <a:lnTo>
                        <a:pt x="190559" y="100935"/>
                      </a:lnTo>
                      <a:lnTo>
                        <a:pt x="191181" y="101726"/>
                      </a:lnTo>
                      <a:lnTo>
                        <a:pt x="191181" y="101726"/>
                      </a:lnTo>
                      <a:cubicBezTo>
                        <a:pt x="194005" y="96077"/>
                        <a:pt x="193892" y="80317"/>
                        <a:pt x="191915" y="65970"/>
                      </a:cubicBezTo>
                      <a:cubicBezTo>
                        <a:pt x="189147" y="46199"/>
                        <a:pt x="186888" y="40325"/>
                        <a:pt x="174235" y="29705"/>
                      </a:cubicBezTo>
                      <a:cubicBezTo>
                        <a:pt x="166173" y="22399"/>
                        <a:pt x="155413" y="18812"/>
                        <a:pt x="144579" y="19820"/>
                      </a:cubicBezTo>
                      <a:cubicBezTo>
                        <a:pt x="129880" y="8414"/>
                        <a:pt x="112174" y="1543"/>
                        <a:pt x="93628" y="50"/>
                      </a:cubicBezTo>
                      <a:cubicBezTo>
                        <a:pt x="65385" y="-967"/>
                        <a:pt x="34543" y="13776"/>
                        <a:pt x="21438" y="31061"/>
                      </a:cubicBezTo>
                      <a:cubicBezTo>
                        <a:pt x="1612" y="57045"/>
                        <a:pt x="3815" y="73991"/>
                        <a:pt x="3815" y="80035"/>
                      </a:cubicBezTo>
                      <a:cubicBezTo>
                        <a:pt x="3815" y="86079"/>
                        <a:pt x="-3133" y="96585"/>
                        <a:pt x="1725" y="96585"/>
                      </a:cubicBezTo>
                      <a:cubicBezTo>
                        <a:pt x="4888" y="96585"/>
                        <a:pt x="7995" y="96585"/>
                        <a:pt x="11158" y="96585"/>
                      </a:cubicBezTo>
                      <a:lnTo>
                        <a:pt x="11158" y="96585"/>
                      </a:lnTo>
                      <a:cubicBezTo>
                        <a:pt x="29064" y="96077"/>
                        <a:pt x="65611" y="94100"/>
                        <a:pt x="83856" y="8336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9" name="任意多边形: 形状 918">
                  <a:extLst>
                    <a:ext uri="{FF2B5EF4-FFF2-40B4-BE49-F238E27FC236}">
                      <a16:creationId xmlns:a16="http://schemas.microsoft.com/office/drawing/2014/main" id="{031707CB-E011-9517-98D8-87F41168EA6C}"/>
                    </a:ext>
                  </a:extLst>
                </p:cNvPr>
                <p:cNvSpPr/>
                <p:nvPr/>
              </p:nvSpPr>
              <p:spPr>
                <a:xfrm>
                  <a:off x="3945133" y="4178856"/>
                  <a:ext cx="136246" cy="104759"/>
                </a:xfrm>
                <a:custGeom>
                  <a:avLst/>
                  <a:gdLst>
                    <a:gd name="connsiteX0" fmla="*/ 171776 w 179853"/>
                    <a:gd name="connsiteY0" fmla="*/ 49539 h 138288"/>
                    <a:gd name="connsiteX1" fmla="*/ 157711 w 179853"/>
                    <a:gd name="connsiteY1" fmla="*/ 29260 h 138288"/>
                    <a:gd name="connsiteX2" fmla="*/ 133478 w 179853"/>
                    <a:gd name="connsiteY2" fmla="*/ 3389 h 138288"/>
                    <a:gd name="connsiteX3" fmla="*/ 127321 w 179853"/>
                    <a:gd name="connsiteY3" fmla="*/ 0 h 138288"/>
                    <a:gd name="connsiteX4" fmla="*/ 79081 w 179853"/>
                    <a:gd name="connsiteY4" fmla="*/ 34231 h 138288"/>
                    <a:gd name="connsiteX5" fmla="*/ 0 w 179853"/>
                    <a:gd name="connsiteY5" fmla="*/ 49030 h 138288"/>
                    <a:gd name="connsiteX6" fmla="*/ 91493 w 179853"/>
                    <a:gd name="connsiteY6" fmla="*/ 138281 h 138288"/>
                    <a:gd name="connsiteX7" fmla="*/ 179854 w 179853"/>
                    <a:gd name="connsiteY7" fmla="*/ 60610 h 13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853" h="138288">
                      <a:moveTo>
                        <a:pt x="171776" y="49539"/>
                      </a:moveTo>
                      <a:cubicBezTo>
                        <a:pt x="171494" y="49143"/>
                        <a:pt x="165280" y="40501"/>
                        <a:pt x="157711" y="29260"/>
                      </a:cubicBezTo>
                      <a:cubicBezTo>
                        <a:pt x="151494" y="19065"/>
                        <a:pt x="143246" y="10258"/>
                        <a:pt x="133478" y="3389"/>
                      </a:cubicBezTo>
                      <a:cubicBezTo>
                        <a:pt x="131577" y="2005"/>
                        <a:pt x="129508" y="866"/>
                        <a:pt x="127321" y="0"/>
                      </a:cubicBezTo>
                      <a:cubicBezTo>
                        <a:pt x="117266" y="7626"/>
                        <a:pt x="91395" y="27057"/>
                        <a:pt x="79081" y="34231"/>
                      </a:cubicBezTo>
                      <a:cubicBezTo>
                        <a:pt x="59537" y="45528"/>
                        <a:pt x="23894" y="48522"/>
                        <a:pt x="0" y="49030"/>
                      </a:cubicBezTo>
                      <a:cubicBezTo>
                        <a:pt x="619" y="98941"/>
                        <a:pt x="41582" y="138900"/>
                        <a:pt x="91493" y="138281"/>
                      </a:cubicBezTo>
                      <a:cubicBezTo>
                        <a:pt x="136072" y="137729"/>
                        <a:pt x="173589" y="104751"/>
                        <a:pt x="179854" y="6061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20" name="文本框 919">
                <a:extLst>
                  <a:ext uri="{FF2B5EF4-FFF2-40B4-BE49-F238E27FC236}">
                    <a16:creationId xmlns:a16="http://schemas.microsoft.com/office/drawing/2014/main" id="{929E301C-6DE8-67D4-F42C-DAFF5AA48731}"/>
                  </a:ext>
                </a:extLst>
              </p:cNvPr>
              <p:cNvSpPr txBox="1"/>
              <p:nvPr/>
            </p:nvSpPr>
            <p:spPr>
              <a:xfrm>
                <a:off x="4277886" y="4148816"/>
                <a:ext cx="177184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汇报人：</a:t>
                </a:r>
                <a:r>
                  <a:rPr lang="en-US" altLang="zh-CN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51PPT</a:t>
                </a:r>
                <a:r>
                  <a:rPr lang="zh-CN" altLang="en-US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模板网</a:t>
                </a:r>
              </a:p>
            </p:txBody>
          </p:sp>
        </p:grpSp>
        <p:grpSp>
          <p:nvGrpSpPr>
            <p:cNvPr id="929" name="组合 928">
              <a:extLst>
                <a:ext uri="{FF2B5EF4-FFF2-40B4-BE49-F238E27FC236}">
                  <a16:creationId xmlns:a16="http://schemas.microsoft.com/office/drawing/2014/main" id="{D89B946C-3322-0F18-7E81-0CE8EC3AF672}"/>
                </a:ext>
              </a:extLst>
            </p:cNvPr>
            <p:cNvGrpSpPr/>
            <p:nvPr/>
          </p:nvGrpSpPr>
          <p:grpSpPr>
            <a:xfrm>
              <a:off x="6075431" y="4146092"/>
              <a:ext cx="1827638" cy="276999"/>
              <a:chOff x="6075431" y="4146092"/>
              <a:chExt cx="1827638" cy="276999"/>
            </a:xfrm>
          </p:grpSpPr>
          <p:grpSp>
            <p:nvGrpSpPr>
              <p:cNvPr id="921" name="组合 920">
                <a:extLst>
                  <a:ext uri="{FF2B5EF4-FFF2-40B4-BE49-F238E27FC236}">
                    <a16:creationId xmlns:a16="http://schemas.microsoft.com/office/drawing/2014/main" id="{61CC1DD6-AFA8-E9B7-A071-B7BB70CD1F38}"/>
                  </a:ext>
                </a:extLst>
              </p:cNvPr>
              <p:cNvGrpSpPr/>
              <p:nvPr/>
            </p:nvGrpSpPr>
            <p:grpSpPr>
              <a:xfrm>
                <a:off x="6075431" y="4184253"/>
                <a:ext cx="194866" cy="194866"/>
                <a:chOff x="6302832" y="5189791"/>
                <a:chExt cx="723900" cy="723900"/>
              </a:xfrm>
              <a:solidFill>
                <a:srgbClr val="C7121B"/>
              </a:solidFill>
              <a:effectLst/>
            </p:grpSpPr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E467F986-95F4-28ED-4A12-555E0018DDAC}"/>
                    </a:ext>
                  </a:extLst>
                </p:cNvPr>
                <p:cNvSpPr/>
                <p:nvPr/>
              </p:nvSpPr>
              <p:spPr>
                <a:xfrm>
                  <a:off x="6302832" y="5189791"/>
                  <a:ext cx="723900" cy="723900"/>
                </a:xfrm>
                <a:custGeom>
                  <a:avLst/>
                  <a:gdLst>
                    <a:gd name="connsiteX0" fmla="*/ 361950 w 723900"/>
                    <a:gd name="connsiteY0" fmla="*/ 666750 h 723900"/>
                    <a:gd name="connsiteX1" fmla="*/ 57150 w 723900"/>
                    <a:gd name="connsiteY1" fmla="*/ 361950 h 723900"/>
                    <a:gd name="connsiteX2" fmla="*/ 361950 w 723900"/>
                    <a:gd name="connsiteY2" fmla="*/ 57150 h 723900"/>
                    <a:gd name="connsiteX3" fmla="*/ 666750 w 723900"/>
                    <a:gd name="connsiteY3" fmla="*/ 361950 h 723900"/>
                    <a:gd name="connsiteX4" fmla="*/ 361950 w 723900"/>
                    <a:gd name="connsiteY4" fmla="*/ 666750 h 723900"/>
                    <a:gd name="connsiteX5" fmla="*/ 361950 w 723900"/>
                    <a:gd name="connsiteY5" fmla="*/ 0 h 723900"/>
                    <a:gd name="connsiteX6" fmla="*/ 0 w 723900"/>
                    <a:gd name="connsiteY6" fmla="*/ 361950 h 723900"/>
                    <a:gd name="connsiteX7" fmla="*/ 361950 w 723900"/>
                    <a:gd name="connsiteY7" fmla="*/ 723900 h 723900"/>
                    <a:gd name="connsiteX8" fmla="*/ 723900 w 723900"/>
                    <a:gd name="connsiteY8" fmla="*/ 361950 h 723900"/>
                    <a:gd name="connsiteX9" fmla="*/ 361950 w 723900"/>
                    <a:gd name="connsiteY9" fmla="*/ 0 h 723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900" h="723900">
                      <a:moveTo>
                        <a:pt x="361950" y="666750"/>
                      </a:moveTo>
                      <a:cubicBezTo>
                        <a:pt x="194310" y="666750"/>
                        <a:pt x="57150" y="529590"/>
                        <a:pt x="57150" y="361950"/>
                      </a:cubicBezTo>
                      <a:cubicBezTo>
                        <a:pt x="57150" y="194310"/>
                        <a:pt x="194310" y="57150"/>
                        <a:pt x="361950" y="57150"/>
                      </a:cubicBezTo>
                      <a:cubicBezTo>
                        <a:pt x="529590" y="57150"/>
                        <a:pt x="666750" y="194310"/>
                        <a:pt x="666750" y="361950"/>
                      </a:cubicBezTo>
                      <a:cubicBezTo>
                        <a:pt x="666750" y="529590"/>
                        <a:pt x="529590" y="666750"/>
                        <a:pt x="361950" y="666750"/>
                      </a:cubicBezTo>
                      <a:close/>
                      <a:moveTo>
                        <a:pt x="361950" y="0"/>
                      </a:moveTo>
                      <a:cubicBezTo>
                        <a:pt x="161925" y="0"/>
                        <a:pt x="0" y="161925"/>
                        <a:pt x="0" y="361950"/>
                      </a:cubicBezTo>
                      <a:cubicBezTo>
                        <a:pt x="0" y="561975"/>
                        <a:pt x="161925" y="723900"/>
                        <a:pt x="361950" y="723900"/>
                      </a:cubicBezTo>
                      <a:cubicBezTo>
                        <a:pt x="561975" y="723900"/>
                        <a:pt x="723900" y="561975"/>
                        <a:pt x="723900" y="361950"/>
                      </a:cubicBezTo>
                      <a:cubicBezTo>
                        <a:pt x="723900" y="161925"/>
                        <a:pt x="561975" y="0"/>
                        <a:pt x="36195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F956C1FC-A448-766D-A475-54BA4CCF4924}"/>
                    </a:ext>
                  </a:extLst>
                </p:cNvPr>
                <p:cNvSpPr/>
                <p:nvPr/>
              </p:nvSpPr>
              <p:spPr>
                <a:xfrm>
                  <a:off x="6645732" y="5361241"/>
                  <a:ext cx="166687" cy="338137"/>
                </a:xfrm>
                <a:custGeom>
                  <a:avLst/>
                  <a:gdLst>
                    <a:gd name="connsiteX0" fmla="*/ 38100 w 166687"/>
                    <a:gd name="connsiteY0" fmla="*/ 0 h 338137"/>
                    <a:gd name="connsiteX1" fmla="*/ 0 w 166687"/>
                    <a:gd name="connsiteY1" fmla="*/ 0 h 338137"/>
                    <a:gd name="connsiteX2" fmla="*/ 0 w 166687"/>
                    <a:gd name="connsiteY2" fmla="*/ 190500 h 338137"/>
                    <a:gd name="connsiteX3" fmla="*/ 5715 w 166687"/>
                    <a:gd name="connsiteY3" fmla="*/ 203835 h 338137"/>
                    <a:gd name="connsiteX4" fmla="*/ 140018 w 166687"/>
                    <a:gd name="connsiteY4" fmla="*/ 338138 h 338137"/>
                    <a:gd name="connsiteX5" fmla="*/ 166688 w 166687"/>
                    <a:gd name="connsiteY5" fmla="*/ 311468 h 338137"/>
                    <a:gd name="connsiteX6" fmla="*/ 38100 w 166687"/>
                    <a:gd name="connsiteY6" fmla="*/ 182880 h 338137"/>
                    <a:gd name="connsiteX7" fmla="*/ 38100 w 166687"/>
                    <a:gd name="connsiteY7" fmla="*/ 0 h 33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687" h="338137">
                      <a:moveTo>
                        <a:pt x="38100" y="0"/>
                      </a:moveTo>
                      <a:lnTo>
                        <a:pt x="0" y="0"/>
                      </a:lnTo>
                      <a:lnTo>
                        <a:pt x="0" y="190500"/>
                      </a:lnTo>
                      <a:cubicBezTo>
                        <a:pt x="0" y="196215"/>
                        <a:pt x="1905" y="200977"/>
                        <a:pt x="5715" y="203835"/>
                      </a:cubicBezTo>
                      <a:lnTo>
                        <a:pt x="140018" y="338138"/>
                      </a:lnTo>
                      <a:lnTo>
                        <a:pt x="166688" y="311468"/>
                      </a:lnTo>
                      <a:lnTo>
                        <a:pt x="38100" y="182880"/>
                      </a:lnTo>
                      <a:lnTo>
                        <a:pt x="3810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4" name="任意多边形: 形状 923">
                  <a:extLst>
                    <a:ext uri="{FF2B5EF4-FFF2-40B4-BE49-F238E27FC236}">
                      <a16:creationId xmlns:a16="http://schemas.microsoft.com/office/drawing/2014/main" id="{21548B79-7618-3BAA-668D-EA081CA4007A}"/>
                    </a:ext>
                  </a:extLst>
                </p:cNvPr>
                <p:cNvSpPr/>
                <p:nvPr/>
              </p:nvSpPr>
              <p:spPr>
                <a:xfrm>
                  <a:off x="6645732" y="5285041"/>
                  <a:ext cx="38100" cy="38100"/>
                </a:xfrm>
                <a:custGeom>
                  <a:avLst/>
                  <a:gdLst>
                    <a:gd name="connsiteX0" fmla="*/ 38100 w 38100"/>
                    <a:gd name="connsiteY0" fmla="*/ 19050 h 38100"/>
                    <a:gd name="connsiteX1" fmla="*/ 19050 w 38100"/>
                    <a:gd name="connsiteY1" fmla="*/ 38100 h 38100"/>
                    <a:gd name="connsiteX2" fmla="*/ 0 w 38100"/>
                    <a:gd name="connsiteY2" fmla="*/ 19050 h 38100"/>
                    <a:gd name="connsiteX3" fmla="*/ 19050 w 38100"/>
                    <a:gd name="connsiteY3" fmla="*/ 0 h 38100"/>
                    <a:gd name="connsiteX4" fmla="*/ 38100 w 38100"/>
                    <a:gd name="connsiteY4" fmla="*/ 1905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38100">
                      <a:moveTo>
                        <a:pt x="38100" y="19050"/>
                      </a:moveTo>
                      <a:cubicBezTo>
                        <a:pt x="38100" y="29571"/>
                        <a:pt x="29571" y="38100"/>
                        <a:pt x="19050" y="38100"/>
                      </a:cubicBezTo>
                      <a:cubicBezTo>
                        <a:pt x="8529" y="38100"/>
                        <a:pt x="0" y="29571"/>
                        <a:pt x="0" y="19050"/>
                      </a:cubicBezTo>
                      <a:cubicBezTo>
                        <a:pt x="0" y="8529"/>
                        <a:pt x="8529" y="0"/>
                        <a:pt x="19050" y="0"/>
                      </a:cubicBezTo>
                      <a:cubicBezTo>
                        <a:pt x="29571" y="0"/>
                        <a:pt x="38100" y="8529"/>
                        <a:pt x="38100" y="1905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95EEAE90-97E5-ECCC-D4BF-AF9A95E016FF}"/>
                    </a:ext>
                  </a:extLst>
                </p:cNvPr>
                <p:cNvSpPr/>
                <p:nvPr/>
              </p:nvSpPr>
              <p:spPr>
                <a:xfrm>
                  <a:off x="6645732" y="5780341"/>
                  <a:ext cx="38100" cy="38100"/>
                </a:xfrm>
                <a:custGeom>
                  <a:avLst/>
                  <a:gdLst>
                    <a:gd name="connsiteX0" fmla="*/ 38100 w 38100"/>
                    <a:gd name="connsiteY0" fmla="*/ 19050 h 38100"/>
                    <a:gd name="connsiteX1" fmla="*/ 19050 w 38100"/>
                    <a:gd name="connsiteY1" fmla="*/ 38100 h 38100"/>
                    <a:gd name="connsiteX2" fmla="*/ 0 w 38100"/>
                    <a:gd name="connsiteY2" fmla="*/ 19050 h 38100"/>
                    <a:gd name="connsiteX3" fmla="*/ 19050 w 38100"/>
                    <a:gd name="connsiteY3" fmla="*/ 0 h 38100"/>
                    <a:gd name="connsiteX4" fmla="*/ 38100 w 38100"/>
                    <a:gd name="connsiteY4" fmla="*/ 1905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38100">
                      <a:moveTo>
                        <a:pt x="38100" y="19050"/>
                      </a:moveTo>
                      <a:cubicBezTo>
                        <a:pt x="38100" y="29571"/>
                        <a:pt x="29571" y="38100"/>
                        <a:pt x="19050" y="38100"/>
                      </a:cubicBezTo>
                      <a:cubicBezTo>
                        <a:pt x="8529" y="38100"/>
                        <a:pt x="0" y="29571"/>
                        <a:pt x="0" y="19050"/>
                      </a:cubicBezTo>
                      <a:cubicBezTo>
                        <a:pt x="0" y="8529"/>
                        <a:pt x="8529" y="0"/>
                        <a:pt x="19050" y="0"/>
                      </a:cubicBezTo>
                      <a:cubicBezTo>
                        <a:pt x="29571" y="0"/>
                        <a:pt x="38100" y="8529"/>
                        <a:pt x="38100" y="1905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6D3232F9-2499-F475-01A9-8E6F4EAE572C}"/>
                    </a:ext>
                  </a:extLst>
                </p:cNvPr>
                <p:cNvSpPr/>
                <p:nvPr/>
              </p:nvSpPr>
              <p:spPr>
                <a:xfrm>
                  <a:off x="6398082" y="5532691"/>
                  <a:ext cx="38100" cy="38100"/>
                </a:xfrm>
                <a:custGeom>
                  <a:avLst/>
                  <a:gdLst>
                    <a:gd name="connsiteX0" fmla="*/ 38100 w 38100"/>
                    <a:gd name="connsiteY0" fmla="*/ 19050 h 38100"/>
                    <a:gd name="connsiteX1" fmla="*/ 19050 w 38100"/>
                    <a:gd name="connsiteY1" fmla="*/ 38100 h 38100"/>
                    <a:gd name="connsiteX2" fmla="*/ 0 w 38100"/>
                    <a:gd name="connsiteY2" fmla="*/ 19050 h 38100"/>
                    <a:gd name="connsiteX3" fmla="*/ 19050 w 38100"/>
                    <a:gd name="connsiteY3" fmla="*/ 0 h 38100"/>
                    <a:gd name="connsiteX4" fmla="*/ 38100 w 38100"/>
                    <a:gd name="connsiteY4" fmla="*/ 1905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38100">
                      <a:moveTo>
                        <a:pt x="38100" y="19050"/>
                      </a:moveTo>
                      <a:cubicBezTo>
                        <a:pt x="38100" y="29571"/>
                        <a:pt x="29571" y="38100"/>
                        <a:pt x="19050" y="38100"/>
                      </a:cubicBezTo>
                      <a:cubicBezTo>
                        <a:pt x="8529" y="38100"/>
                        <a:pt x="0" y="29571"/>
                        <a:pt x="0" y="19050"/>
                      </a:cubicBezTo>
                      <a:cubicBezTo>
                        <a:pt x="0" y="8529"/>
                        <a:pt x="8529" y="0"/>
                        <a:pt x="19050" y="0"/>
                      </a:cubicBezTo>
                      <a:cubicBezTo>
                        <a:pt x="29571" y="0"/>
                        <a:pt x="38100" y="8529"/>
                        <a:pt x="38100" y="1905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7" name="任意多边形: 形状 926">
                  <a:extLst>
                    <a:ext uri="{FF2B5EF4-FFF2-40B4-BE49-F238E27FC236}">
                      <a16:creationId xmlns:a16="http://schemas.microsoft.com/office/drawing/2014/main" id="{C87639CE-C3E9-A6DB-EB72-E71436AC7812}"/>
                    </a:ext>
                  </a:extLst>
                </p:cNvPr>
                <p:cNvSpPr/>
                <p:nvPr/>
              </p:nvSpPr>
              <p:spPr>
                <a:xfrm>
                  <a:off x="6893382" y="5532691"/>
                  <a:ext cx="38100" cy="38100"/>
                </a:xfrm>
                <a:custGeom>
                  <a:avLst/>
                  <a:gdLst>
                    <a:gd name="connsiteX0" fmla="*/ 38100 w 38100"/>
                    <a:gd name="connsiteY0" fmla="*/ 19050 h 38100"/>
                    <a:gd name="connsiteX1" fmla="*/ 19050 w 38100"/>
                    <a:gd name="connsiteY1" fmla="*/ 38100 h 38100"/>
                    <a:gd name="connsiteX2" fmla="*/ 0 w 38100"/>
                    <a:gd name="connsiteY2" fmla="*/ 19050 h 38100"/>
                    <a:gd name="connsiteX3" fmla="*/ 19050 w 38100"/>
                    <a:gd name="connsiteY3" fmla="*/ 0 h 38100"/>
                    <a:gd name="connsiteX4" fmla="*/ 38100 w 38100"/>
                    <a:gd name="connsiteY4" fmla="*/ 1905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38100">
                      <a:moveTo>
                        <a:pt x="38100" y="19050"/>
                      </a:moveTo>
                      <a:cubicBezTo>
                        <a:pt x="38100" y="29571"/>
                        <a:pt x="29571" y="38100"/>
                        <a:pt x="19050" y="38100"/>
                      </a:cubicBezTo>
                      <a:cubicBezTo>
                        <a:pt x="8529" y="38100"/>
                        <a:pt x="0" y="29571"/>
                        <a:pt x="0" y="19050"/>
                      </a:cubicBezTo>
                      <a:cubicBezTo>
                        <a:pt x="0" y="8529"/>
                        <a:pt x="8529" y="0"/>
                        <a:pt x="19050" y="0"/>
                      </a:cubicBezTo>
                      <a:cubicBezTo>
                        <a:pt x="29571" y="0"/>
                        <a:pt x="38100" y="8529"/>
                        <a:pt x="38100" y="1905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>
                        <a:alpha val="9000"/>
                      </a:srgbClr>
                    </a:gs>
                    <a:gs pos="100000">
                      <a:srgbClr val="FF0000"/>
                    </a:gs>
                  </a:gsLst>
                  <a:lin ang="2700000" scaled="1"/>
                </a:gradFill>
                <a:ln w="317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28" name="文本框 927">
                <a:extLst>
                  <a:ext uri="{FF2B5EF4-FFF2-40B4-BE49-F238E27FC236}">
                    <a16:creationId xmlns:a16="http://schemas.microsoft.com/office/drawing/2014/main" id="{EB1E34EC-127F-DB69-5024-30760FAC6C0E}"/>
                  </a:ext>
                </a:extLst>
              </p:cNvPr>
              <p:cNvSpPr txBox="1"/>
              <p:nvPr/>
            </p:nvSpPr>
            <p:spPr>
              <a:xfrm>
                <a:off x="6313474" y="4146092"/>
                <a:ext cx="1589595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时间：</a:t>
                </a:r>
                <a:r>
                  <a:rPr lang="en-US" altLang="zh-CN" sz="1200" b="1" dirty="0">
                    <a:solidFill>
                      <a:srgbClr val="FF0103"/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2023.01</a:t>
                </a:r>
                <a:endParaRPr lang="zh-CN" altLang="en-US" sz="1200" b="1" dirty="0">
                  <a:solidFill>
                    <a:srgbClr val="FF0103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240478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ABEB31A-7AA6-6536-E885-BA7C5AA24458}"/>
              </a:ext>
            </a:extLst>
          </p:cNvPr>
          <p:cNvSpPr txBox="1"/>
          <p:nvPr/>
        </p:nvSpPr>
        <p:spPr>
          <a:xfrm>
            <a:off x="971600" y="3563432"/>
            <a:ext cx="4886274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www.51pptmoban.com</a:t>
            </a:r>
            <a:r>
              <a:rPr lang="en-US" altLang="zh-CN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  </a:t>
            </a:r>
            <a:r>
              <a:rPr lang="zh-CN" altLang="en-US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作品</a:t>
            </a:r>
            <a:endParaRPr lang="en-US" altLang="zh-CN" dirty="0">
              <a:solidFill>
                <a:srgbClr val="FF0000"/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dirty="0">
              <a:solidFill>
                <a:srgbClr val="FF0000"/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dirty="0">
              <a:solidFill>
                <a:srgbClr val="FF0000"/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仅供学习参考之用！</a:t>
            </a:r>
            <a:endParaRPr lang="en-US" altLang="zh-CN" dirty="0">
              <a:solidFill>
                <a:srgbClr val="FF0000"/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禁止盗用贩卖！</a:t>
            </a:r>
          </a:p>
        </p:txBody>
      </p:sp>
    </p:spTree>
    <p:extLst>
      <p:ext uri="{BB962C8B-B14F-4D97-AF65-F5344CB8AC3E}">
        <p14:creationId xmlns:p14="http://schemas.microsoft.com/office/powerpoint/2010/main" val="995863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图形 22">
            <a:extLst>
              <a:ext uri="{FF2B5EF4-FFF2-40B4-BE49-F238E27FC236}">
                <a16:creationId xmlns:a16="http://schemas.microsoft.com/office/drawing/2014/main" id="{C56089D4-EEEE-4565-00B5-263570DE747F}"/>
              </a:ext>
            </a:extLst>
          </p:cNvPr>
          <p:cNvGrpSpPr/>
          <p:nvPr/>
        </p:nvGrpSpPr>
        <p:grpSpPr>
          <a:xfrm>
            <a:off x="8672110" y="4117784"/>
            <a:ext cx="1131458" cy="1220529"/>
            <a:chOff x="5691187" y="2990865"/>
            <a:chExt cx="808670" cy="872330"/>
          </a:xfrm>
        </p:grpSpPr>
        <p:grpSp>
          <p:nvGrpSpPr>
            <p:cNvPr id="11" name="图形 22">
              <a:extLst>
                <a:ext uri="{FF2B5EF4-FFF2-40B4-BE49-F238E27FC236}">
                  <a16:creationId xmlns:a16="http://schemas.microsoft.com/office/drawing/2014/main" id="{FF7CA693-9F84-BCCC-89DA-080CCB7D332B}"/>
                </a:ext>
              </a:extLst>
            </p:cNvPr>
            <p:cNvGrpSpPr/>
            <p:nvPr/>
          </p:nvGrpSpPr>
          <p:grpSpPr>
            <a:xfrm>
              <a:off x="5691187" y="2990865"/>
              <a:ext cx="808670" cy="872330"/>
              <a:chOff x="5691187" y="2990865"/>
              <a:chExt cx="808670" cy="872330"/>
            </a:xfrm>
          </p:grpSpPr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F6AC1C5A-E49F-02C7-1E17-BE89702B0EE8}"/>
                  </a:ext>
                </a:extLst>
              </p:cNvPr>
              <p:cNvSpPr/>
              <p:nvPr/>
            </p:nvSpPr>
            <p:spPr>
              <a:xfrm>
                <a:off x="5948457" y="2990865"/>
                <a:ext cx="281368" cy="46275"/>
              </a:xfrm>
              <a:custGeom>
                <a:avLst/>
                <a:gdLst>
                  <a:gd name="connsiteX0" fmla="*/ 0 w 281368"/>
                  <a:gd name="connsiteY0" fmla="*/ 30083 h 46275"/>
                  <a:gd name="connsiteX1" fmla="*/ 78010 w 281368"/>
                  <a:gd name="connsiteY1" fmla="*/ 9795 h 46275"/>
                  <a:gd name="connsiteX2" fmla="*/ 281369 w 281368"/>
                  <a:gd name="connsiteY2" fmla="*/ 25988 h 46275"/>
                  <a:gd name="connsiteX3" fmla="*/ 203359 w 281368"/>
                  <a:gd name="connsiteY3" fmla="*/ 46276 h 46275"/>
                  <a:gd name="connsiteX4" fmla="*/ 0 w 281368"/>
                  <a:gd name="connsiteY4" fmla="*/ 30083 h 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368" h="46275">
                    <a:moveTo>
                      <a:pt x="0" y="30083"/>
                    </a:moveTo>
                    <a:lnTo>
                      <a:pt x="78010" y="9795"/>
                    </a:lnTo>
                    <a:cubicBezTo>
                      <a:pt x="146018" y="-7921"/>
                      <a:pt x="216313" y="-1063"/>
                      <a:pt x="281369" y="25988"/>
                    </a:cubicBezTo>
                    <a:lnTo>
                      <a:pt x="203359" y="46276"/>
                    </a:lnTo>
                    <a:cubicBezTo>
                      <a:pt x="138303" y="19225"/>
                      <a:pt x="68009" y="12367"/>
                      <a:pt x="0" y="30083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D88F4B4C-26E6-960F-454A-9722C749022F}"/>
                  </a:ext>
                </a:extLst>
              </p:cNvPr>
              <p:cNvSpPr/>
              <p:nvPr/>
            </p:nvSpPr>
            <p:spPr>
              <a:xfrm>
                <a:off x="6151816" y="3016853"/>
                <a:ext cx="348041" cy="836580"/>
              </a:xfrm>
              <a:custGeom>
                <a:avLst/>
                <a:gdLst>
                  <a:gd name="connsiteX0" fmla="*/ 0 w 348041"/>
                  <a:gd name="connsiteY0" fmla="*/ 20288 h 836580"/>
                  <a:gd name="connsiteX1" fmla="*/ 78010 w 348041"/>
                  <a:gd name="connsiteY1" fmla="*/ 0 h 836580"/>
                  <a:gd name="connsiteX2" fmla="*/ 321088 w 348041"/>
                  <a:gd name="connsiteY2" fmla="*/ 274415 h 836580"/>
                  <a:gd name="connsiteX3" fmla="*/ 120110 w 348041"/>
                  <a:gd name="connsiteY3" fmla="*/ 806958 h 836580"/>
                  <a:gd name="connsiteX4" fmla="*/ 90583 w 348041"/>
                  <a:gd name="connsiteY4" fmla="*/ 816293 h 836580"/>
                  <a:gd name="connsiteX5" fmla="*/ 12573 w 348041"/>
                  <a:gd name="connsiteY5" fmla="*/ 836581 h 836580"/>
                  <a:gd name="connsiteX6" fmla="*/ 42100 w 348041"/>
                  <a:gd name="connsiteY6" fmla="*/ 827246 h 836580"/>
                  <a:gd name="connsiteX7" fmla="*/ 243078 w 348041"/>
                  <a:gd name="connsiteY7" fmla="*/ 294703 h 836580"/>
                  <a:gd name="connsiteX8" fmla="*/ 0 w 348041"/>
                  <a:gd name="connsiteY8" fmla="*/ 20288 h 83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041" h="836580">
                    <a:moveTo>
                      <a:pt x="0" y="20288"/>
                    </a:moveTo>
                    <a:lnTo>
                      <a:pt x="78010" y="0"/>
                    </a:lnTo>
                    <a:cubicBezTo>
                      <a:pt x="184309" y="44196"/>
                      <a:pt x="276415" y="142208"/>
                      <a:pt x="321088" y="274415"/>
                    </a:cubicBezTo>
                    <a:cubicBezTo>
                      <a:pt x="397002" y="499110"/>
                      <a:pt x="307086" y="737616"/>
                      <a:pt x="120110" y="806958"/>
                    </a:cubicBezTo>
                    <a:cubicBezTo>
                      <a:pt x="110299" y="810578"/>
                      <a:pt x="100489" y="813721"/>
                      <a:pt x="90583" y="816293"/>
                    </a:cubicBezTo>
                    <a:lnTo>
                      <a:pt x="12573" y="836581"/>
                    </a:lnTo>
                    <a:cubicBezTo>
                      <a:pt x="22479" y="834009"/>
                      <a:pt x="32290" y="830866"/>
                      <a:pt x="42100" y="827246"/>
                    </a:cubicBezTo>
                    <a:cubicBezTo>
                      <a:pt x="228981" y="757809"/>
                      <a:pt x="318992" y="519398"/>
                      <a:pt x="243078" y="294703"/>
                    </a:cubicBezTo>
                    <a:cubicBezTo>
                      <a:pt x="198406" y="162497"/>
                      <a:pt x="106299" y="64484"/>
                      <a:pt x="0" y="20288"/>
                    </a:cubicBezTo>
                  </a:path>
                </a:pathLst>
              </a:custGeom>
              <a:solidFill>
                <a:srgbClr val="FE85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CD800AC4-9FD4-8D9C-63F0-A5CE58ABE9E6}"/>
                  </a:ext>
                </a:extLst>
              </p:cNvPr>
              <p:cNvSpPr/>
              <p:nvPr/>
            </p:nvSpPr>
            <p:spPr>
              <a:xfrm>
                <a:off x="5691187" y="3011147"/>
                <a:ext cx="730660" cy="852048"/>
              </a:xfrm>
              <a:custGeom>
                <a:avLst/>
                <a:gdLst>
                  <a:gd name="connsiteX0" fmla="*/ 460628 w 730660"/>
                  <a:gd name="connsiteY0" fmla="*/ 25994 h 852048"/>
                  <a:gd name="connsiteX1" fmla="*/ 703706 w 730660"/>
                  <a:gd name="connsiteY1" fmla="*/ 300409 h 852048"/>
                  <a:gd name="connsiteX2" fmla="*/ 502729 w 730660"/>
                  <a:gd name="connsiteY2" fmla="*/ 832952 h 852048"/>
                  <a:gd name="connsiteX3" fmla="*/ 270033 w 730660"/>
                  <a:gd name="connsiteY3" fmla="*/ 826094 h 852048"/>
                  <a:gd name="connsiteX4" fmla="*/ 26955 w 730660"/>
                  <a:gd name="connsiteY4" fmla="*/ 551774 h 852048"/>
                  <a:gd name="connsiteX5" fmla="*/ 227837 w 730660"/>
                  <a:gd name="connsiteY5" fmla="*/ 19136 h 852048"/>
                  <a:gd name="connsiteX6" fmla="*/ 460628 w 730660"/>
                  <a:gd name="connsiteY6" fmla="*/ 25994 h 85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660" h="852048">
                    <a:moveTo>
                      <a:pt x="460628" y="25994"/>
                    </a:moveTo>
                    <a:cubicBezTo>
                      <a:pt x="566927" y="70190"/>
                      <a:pt x="659034" y="168202"/>
                      <a:pt x="703706" y="300409"/>
                    </a:cubicBezTo>
                    <a:cubicBezTo>
                      <a:pt x="779621" y="525104"/>
                      <a:pt x="689705" y="763610"/>
                      <a:pt x="502729" y="832952"/>
                    </a:cubicBezTo>
                    <a:cubicBezTo>
                      <a:pt x="425767" y="861527"/>
                      <a:pt x="344423" y="857050"/>
                      <a:pt x="270033" y="826094"/>
                    </a:cubicBezTo>
                    <a:cubicBezTo>
                      <a:pt x="163734" y="781993"/>
                      <a:pt x="71627" y="683981"/>
                      <a:pt x="26955" y="551774"/>
                    </a:cubicBezTo>
                    <a:cubicBezTo>
                      <a:pt x="-48959" y="326984"/>
                      <a:pt x="40957" y="88478"/>
                      <a:pt x="227837" y="19136"/>
                    </a:cubicBezTo>
                    <a:cubicBezTo>
                      <a:pt x="304799" y="-9535"/>
                      <a:pt x="386143" y="-4963"/>
                      <a:pt x="460628" y="25994"/>
                    </a:cubicBezTo>
                    <a:close/>
                  </a:path>
                </a:pathLst>
              </a:custGeom>
              <a:solidFill>
                <a:srgbClr val="FDC6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62FFB51A-D9A1-43C5-9D2A-0D261ED11D1A}"/>
                </a:ext>
              </a:extLst>
            </p:cNvPr>
            <p:cNvSpPr/>
            <p:nvPr/>
          </p:nvSpPr>
          <p:spPr>
            <a:xfrm>
              <a:off x="5754981" y="3096032"/>
              <a:ext cx="602018" cy="697747"/>
            </a:xfrm>
            <a:custGeom>
              <a:avLst/>
              <a:gdLst>
                <a:gd name="connsiteX0" fmla="*/ 377499 w 602018"/>
                <a:gd name="connsiteY0" fmla="*/ 20452 h 697747"/>
                <a:gd name="connsiteX1" fmla="*/ 592097 w 602018"/>
                <a:gd name="connsiteY1" fmla="*/ 466413 h 697747"/>
                <a:gd name="connsiteX2" fmla="*/ 224432 w 602018"/>
                <a:gd name="connsiteY2" fmla="*/ 677296 h 697747"/>
                <a:gd name="connsiteX3" fmla="*/ 9929 w 602018"/>
                <a:gd name="connsiteY3" fmla="*/ 231240 h 697747"/>
                <a:gd name="connsiteX4" fmla="*/ 377499 w 602018"/>
                <a:gd name="connsiteY4" fmla="*/ 20452 h 697747"/>
                <a:gd name="connsiteX5" fmla="*/ 229956 w 602018"/>
                <a:gd name="connsiteY5" fmla="*/ 653674 h 697747"/>
                <a:gd name="connsiteX6" fmla="*/ 571237 w 602018"/>
                <a:gd name="connsiteY6" fmla="*/ 457935 h 697747"/>
                <a:gd name="connsiteX7" fmla="*/ 372069 w 602018"/>
                <a:gd name="connsiteY7" fmla="*/ 43884 h 697747"/>
                <a:gd name="connsiteX8" fmla="*/ 30693 w 602018"/>
                <a:gd name="connsiteY8" fmla="*/ 239623 h 697747"/>
                <a:gd name="connsiteX9" fmla="*/ 229956 w 602018"/>
                <a:gd name="connsiteY9" fmla="*/ 653674 h 69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018" h="697747">
                  <a:moveTo>
                    <a:pt x="377499" y="20452"/>
                  </a:moveTo>
                  <a:cubicBezTo>
                    <a:pt x="537995" y="85317"/>
                    <a:pt x="634293" y="285343"/>
                    <a:pt x="592097" y="466413"/>
                  </a:cubicBezTo>
                  <a:cubicBezTo>
                    <a:pt x="549901" y="647578"/>
                    <a:pt x="385023" y="742162"/>
                    <a:pt x="224432" y="677296"/>
                  </a:cubicBezTo>
                  <a:cubicBezTo>
                    <a:pt x="63935" y="612431"/>
                    <a:pt x="-32267" y="412311"/>
                    <a:pt x="9929" y="231240"/>
                  </a:cubicBezTo>
                  <a:cubicBezTo>
                    <a:pt x="52124" y="50170"/>
                    <a:pt x="217002" y="-44413"/>
                    <a:pt x="377499" y="20452"/>
                  </a:cubicBezTo>
                  <a:close/>
                  <a:moveTo>
                    <a:pt x="229956" y="653674"/>
                  </a:moveTo>
                  <a:cubicBezTo>
                    <a:pt x="379023" y="713872"/>
                    <a:pt x="532089" y="626052"/>
                    <a:pt x="571237" y="457935"/>
                  </a:cubicBezTo>
                  <a:cubicBezTo>
                    <a:pt x="610385" y="289819"/>
                    <a:pt x="521135" y="104082"/>
                    <a:pt x="372069" y="43884"/>
                  </a:cubicBezTo>
                  <a:cubicBezTo>
                    <a:pt x="223003" y="-16314"/>
                    <a:pt x="69936" y="71506"/>
                    <a:pt x="30693" y="239623"/>
                  </a:cubicBezTo>
                  <a:cubicBezTo>
                    <a:pt x="-8455" y="407739"/>
                    <a:pt x="80985" y="593476"/>
                    <a:pt x="229956" y="653674"/>
                  </a:cubicBezTo>
                </a:path>
              </a:pathLst>
            </a:custGeom>
            <a:solidFill>
              <a:srgbClr val="F2A3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" name="图形 22">
              <a:extLst>
                <a:ext uri="{FF2B5EF4-FFF2-40B4-BE49-F238E27FC236}">
                  <a16:creationId xmlns:a16="http://schemas.microsoft.com/office/drawing/2014/main" id="{A06D459B-8888-A9CB-73FC-23C6A6EF1DAA}"/>
                </a:ext>
              </a:extLst>
            </p:cNvPr>
            <p:cNvGrpSpPr/>
            <p:nvPr/>
          </p:nvGrpSpPr>
          <p:grpSpPr>
            <a:xfrm>
              <a:off x="5938762" y="3224796"/>
              <a:ext cx="280635" cy="376780"/>
              <a:chOff x="5938762" y="3224796"/>
              <a:chExt cx="280635" cy="376780"/>
            </a:xfrm>
            <a:solidFill>
              <a:srgbClr val="BE1810"/>
            </a:solidFill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090BC04-01C5-BF2C-0563-5FD1DDCA2CC9}"/>
                  </a:ext>
                </a:extLst>
              </p:cNvPr>
              <p:cNvSpPr/>
              <p:nvPr/>
            </p:nvSpPr>
            <p:spPr>
              <a:xfrm>
                <a:off x="5938762" y="3392925"/>
                <a:ext cx="93133" cy="93509"/>
              </a:xfrm>
              <a:custGeom>
                <a:avLst/>
                <a:gdLst>
                  <a:gd name="connsiteX0" fmla="*/ 26078 w 93133"/>
                  <a:gd name="connsiteY0" fmla="*/ 1308 h 93509"/>
                  <a:gd name="connsiteX1" fmla="*/ 31983 w 93133"/>
                  <a:gd name="connsiteY1" fmla="*/ 4832 h 93509"/>
                  <a:gd name="connsiteX2" fmla="*/ 93134 w 93133"/>
                  <a:gd name="connsiteY2" fmla="*/ 53410 h 93509"/>
                  <a:gd name="connsiteX3" fmla="*/ 71417 w 93133"/>
                  <a:gd name="connsiteY3" fmla="*/ 93510 h 93509"/>
                  <a:gd name="connsiteX4" fmla="*/ 10076 w 93133"/>
                  <a:gd name="connsiteY4" fmla="*/ 44742 h 93509"/>
                  <a:gd name="connsiteX5" fmla="*/ 26078 w 93133"/>
                  <a:gd name="connsiteY5" fmla="*/ 1308 h 9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33" h="93509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52367" y="21024"/>
                      <a:pt x="72750" y="37217"/>
                      <a:pt x="93134" y="53410"/>
                    </a:cubicBezTo>
                    <a:cubicBezTo>
                      <a:pt x="85990" y="66840"/>
                      <a:pt x="78751" y="80175"/>
                      <a:pt x="71417" y="93510"/>
                    </a:cubicBezTo>
                    <a:cubicBezTo>
                      <a:pt x="50938" y="77222"/>
                      <a:pt x="30555" y="60934"/>
                      <a:pt x="10076" y="44742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E0AA4D54-4E8B-68F5-878F-A390DD0ABD80}"/>
                  </a:ext>
                </a:extLst>
              </p:cNvPr>
              <p:cNvSpPr/>
              <p:nvPr/>
            </p:nvSpPr>
            <p:spPr>
              <a:xfrm>
                <a:off x="6008565" y="3224796"/>
                <a:ext cx="66384" cy="166960"/>
              </a:xfrm>
              <a:custGeom>
                <a:avLst/>
                <a:gdLst>
                  <a:gd name="connsiteX0" fmla="*/ 28379 w 66384"/>
                  <a:gd name="connsiteY0" fmla="*/ 1416 h 166960"/>
                  <a:gd name="connsiteX1" fmla="*/ 41810 w 66384"/>
                  <a:gd name="connsiteY1" fmla="*/ 20180 h 166960"/>
                  <a:gd name="connsiteX2" fmla="*/ 66384 w 66384"/>
                  <a:gd name="connsiteY2" fmla="*/ 166961 h 166960"/>
                  <a:gd name="connsiteX3" fmla="*/ 17140 w 66384"/>
                  <a:gd name="connsiteY3" fmla="*/ 127813 h 166960"/>
                  <a:gd name="connsiteX4" fmla="*/ 471 w 66384"/>
                  <a:gd name="connsiteY4" fmla="*/ 27800 h 166960"/>
                  <a:gd name="connsiteX5" fmla="*/ 28379 w 66384"/>
                  <a:gd name="connsiteY5" fmla="*/ 1416 h 16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84" h="166960">
                    <a:moveTo>
                      <a:pt x="28379" y="1416"/>
                    </a:moveTo>
                    <a:cubicBezTo>
                      <a:pt x="34761" y="3988"/>
                      <a:pt x="40095" y="10084"/>
                      <a:pt x="41810" y="20180"/>
                    </a:cubicBezTo>
                    <a:cubicBezTo>
                      <a:pt x="50001" y="69043"/>
                      <a:pt x="58193" y="118097"/>
                      <a:pt x="66384" y="166961"/>
                    </a:cubicBezTo>
                    <a:cubicBezTo>
                      <a:pt x="50001" y="153911"/>
                      <a:pt x="33618" y="140862"/>
                      <a:pt x="17140" y="127813"/>
                    </a:cubicBezTo>
                    <a:cubicBezTo>
                      <a:pt x="11615" y="94475"/>
                      <a:pt x="5996" y="61138"/>
                      <a:pt x="471" y="27800"/>
                    </a:cubicBezTo>
                    <a:cubicBezTo>
                      <a:pt x="-3148" y="6464"/>
                      <a:pt x="14854" y="-4013"/>
                      <a:pt x="28379" y="14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70B6A83-74EA-888F-B3EB-D3A3CFE51E52}"/>
                  </a:ext>
                </a:extLst>
              </p:cNvPr>
              <p:cNvSpPr/>
              <p:nvPr/>
            </p:nvSpPr>
            <p:spPr>
              <a:xfrm>
                <a:off x="5964340" y="3393821"/>
                <a:ext cx="129425" cy="207755"/>
              </a:xfrm>
              <a:custGeom>
                <a:avLst/>
                <a:gdLst>
                  <a:gd name="connsiteX0" fmla="*/ 112133 w 129425"/>
                  <a:gd name="connsiteY0" fmla="*/ 1460 h 207755"/>
                  <a:gd name="connsiteX1" fmla="*/ 126420 w 129425"/>
                  <a:gd name="connsiteY1" fmla="*/ 39275 h 207755"/>
                  <a:gd name="connsiteX2" fmla="*/ 115752 w 129425"/>
                  <a:gd name="connsiteY2" fmla="*/ 59468 h 207755"/>
                  <a:gd name="connsiteX3" fmla="*/ 104037 w 129425"/>
                  <a:gd name="connsiteY3" fmla="*/ 81470 h 207755"/>
                  <a:gd name="connsiteX4" fmla="*/ 82320 w 129425"/>
                  <a:gd name="connsiteY4" fmla="*/ 121666 h 207755"/>
                  <a:gd name="connsiteX5" fmla="*/ 39838 w 129425"/>
                  <a:gd name="connsiteY5" fmla="*/ 197866 h 207755"/>
                  <a:gd name="connsiteX6" fmla="*/ 17073 w 129425"/>
                  <a:gd name="connsiteY6" fmla="*/ 206248 h 207755"/>
                  <a:gd name="connsiteX7" fmla="*/ 3357 w 129425"/>
                  <a:gd name="connsiteY7" fmla="*/ 168910 h 207755"/>
                  <a:gd name="connsiteX8" fmla="*/ 45744 w 129425"/>
                  <a:gd name="connsiteY8" fmla="*/ 92710 h 207755"/>
                  <a:gd name="connsiteX9" fmla="*/ 67461 w 129425"/>
                  <a:gd name="connsiteY9" fmla="*/ 52610 h 207755"/>
                  <a:gd name="connsiteX10" fmla="*/ 79176 w 129425"/>
                  <a:gd name="connsiteY10" fmla="*/ 30607 h 207755"/>
                  <a:gd name="connsiteX11" fmla="*/ 89844 w 129425"/>
                  <a:gd name="connsiteY11" fmla="*/ 10319 h 207755"/>
                  <a:gd name="connsiteX12" fmla="*/ 112133 w 129425"/>
                  <a:gd name="connsiteY12" fmla="*/ 1460 h 20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425" h="207755">
                    <a:moveTo>
                      <a:pt x="112133" y="1460"/>
                    </a:moveTo>
                    <a:cubicBezTo>
                      <a:pt x="124515" y="6413"/>
                      <a:pt x="134707" y="23463"/>
                      <a:pt x="126420" y="39275"/>
                    </a:cubicBezTo>
                    <a:cubicBezTo>
                      <a:pt x="122896" y="46037"/>
                      <a:pt x="119372" y="52800"/>
                      <a:pt x="115752" y="59468"/>
                    </a:cubicBezTo>
                    <a:cubicBezTo>
                      <a:pt x="111847" y="66802"/>
                      <a:pt x="107942" y="74136"/>
                      <a:pt x="104037" y="81470"/>
                    </a:cubicBezTo>
                    <a:cubicBezTo>
                      <a:pt x="96893" y="94901"/>
                      <a:pt x="89654" y="108235"/>
                      <a:pt x="82320" y="121666"/>
                    </a:cubicBezTo>
                    <a:cubicBezTo>
                      <a:pt x="68318" y="147193"/>
                      <a:pt x="54221" y="172625"/>
                      <a:pt x="39838" y="197866"/>
                    </a:cubicBezTo>
                    <a:cubicBezTo>
                      <a:pt x="34218" y="207867"/>
                      <a:pt x="25170" y="209486"/>
                      <a:pt x="17073" y="206248"/>
                    </a:cubicBezTo>
                    <a:cubicBezTo>
                      <a:pt x="4596" y="201200"/>
                      <a:pt x="-5501" y="184340"/>
                      <a:pt x="3357" y="168910"/>
                    </a:cubicBezTo>
                    <a:cubicBezTo>
                      <a:pt x="17645" y="143669"/>
                      <a:pt x="31837" y="118237"/>
                      <a:pt x="45744" y="92710"/>
                    </a:cubicBezTo>
                    <a:cubicBezTo>
                      <a:pt x="53078" y="79375"/>
                      <a:pt x="60317" y="66040"/>
                      <a:pt x="67461" y="52610"/>
                    </a:cubicBezTo>
                    <a:cubicBezTo>
                      <a:pt x="71366" y="45275"/>
                      <a:pt x="75271" y="37941"/>
                      <a:pt x="79176" y="30607"/>
                    </a:cubicBezTo>
                    <a:cubicBezTo>
                      <a:pt x="82796" y="23844"/>
                      <a:pt x="86320" y="17081"/>
                      <a:pt x="89844" y="10319"/>
                    </a:cubicBezTo>
                    <a:cubicBezTo>
                      <a:pt x="95369" y="32"/>
                      <a:pt x="104227" y="-1778"/>
                      <a:pt x="112133" y="146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DD736192-B68D-3512-AB27-24EFAEDF6237}"/>
                  </a:ext>
                </a:extLst>
              </p:cNvPr>
              <p:cNvSpPr/>
              <p:nvPr/>
            </p:nvSpPr>
            <p:spPr>
              <a:xfrm>
                <a:off x="6046755" y="3475291"/>
                <a:ext cx="96404" cy="96274"/>
              </a:xfrm>
              <a:custGeom>
                <a:avLst/>
                <a:gdLst>
                  <a:gd name="connsiteX0" fmla="*/ 86392 w 96404"/>
                  <a:gd name="connsiteY0" fmla="*/ 51530 h 96274"/>
                  <a:gd name="connsiteX1" fmla="*/ 70390 w 96404"/>
                  <a:gd name="connsiteY1" fmla="*/ 94964 h 96274"/>
                  <a:gd name="connsiteX2" fmla="*/ 64389 w 96404"/>
                  <a:gd name="connsiteY2" fmla="*/ 91345 h 96274"/>
                  <a:gd name="connsiteX3" fmla="*/ 0 w 96404"/>
                  <a:gd name="connsiteY3" fmla="*/ 40196 h 96274"/>
                  <a:gd name="connsiteX4" fmla="*/ 21717 w 96404"/>
                  <a:gd name="connsiteY4" fmla="*/ 0 h 96274"/>
                  <a:gd name="connsiteX5" fmla="*/ 86392 w 96404"/>
                  <a:gd name="connsiteY5" fmla="*/ 51530 h 9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04" h="96274">
                    <a:moveTo>
                      <a:pt x="86392" y="51530"/>
                    </a:moveTo>
                    <a:cubicBezTo>
                      <a:pt x="107823" y="68675"/>
                      <a:pt x="91249" y="103442"/>
                      <a:pt x="70390" y="94964"/>
                    </a:cubicBezTo>
                    <a:cubicBezTo>
                      <a:pt x="68389" y="94202"/>
                      <a:pt x="66389" y="92964"/>
                      <a:pt x="64389" y="91345"/>
                    </a:cubicBezTo>
                    <a:cubicBezTo>
                      <a:pt x="42958" y="74295"/>
                      <a:pt x="21431" y="57245"/>
                      <a:pt x="0" y="40196"/>
                    </a:cubicBezTo>
                    <a:cubicBezTo>
                      <a:pt x="7334" y="26860"/>
                      <a:pt x="14478" y="13430"/>
                      <a:pt x="21717" y="0"/>
                    </a:cubicBezTo>
                    <a:cubicBezTo>
                      <a:pt x="43243" y="17240"/>
                      <a:pt x="64770" y="34385"/>
                      <a:pt x="86392" y="5153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7710ECCD-CA5D-6040-BB1A-86E53B0A6D53}"/>
                  </a:ext>
                </a:extLst>
              </p:cNvPr>
              <p:cNvSpPr/>
              <p:nvPr/>
            </p:nvSpPr>
            <p:spPr>
              <a:xfrm>
                <a:off x="5971052" y="3329775"/>
                <a:ext cx="206079" cy="180066"/>
              </a:xfrm>
              <a:custGeom>
                <a:avLst/>
                <a:gdLst>
                  <a:gd name="connsiteX0" fmla="*/ 26078 w 206079"/>
                  <a:gd name="connsiteY0" fmla="*/ 1308 h 180066"/>
                  <a:gd name="connsiteX1" fmla="*/ 31983 w 206079"/>
                  <a:gd name="connsiteY1" fmla="*/ 4832 h 180066"/>
                  <a:gd name="connsiteX2" fmla="*/ 54653 w 206079"/>
                  <a:gd name="connsiteY2" fmla="*/ 22929 h 180066"/>
                  <a:gd name="connsiteX3" fmla="*/ 103897 w 206079"/>
                  <a:gd name="connsiteY3" fmla="*/ 62077 h 180066"/>
                  <a:gd name="connsiteX4" fmla="*/ 112184 w 206079"/>
                  <a:gd name="connsiteY4" fmla="*/ 68649 h 180066"/>
                  <a:gd name="connsiteX5" fmla="*/ 155808 w 206079"/>
                  <a:gd name="connsiteY5" fmla="*/ 103320 h 180066"/>
                  <a:gd name="connsiteX6" fmla="*/ 196004 w 206079"/>
                  <a:gd name="connsiteY6" fmla="*/ 135324 h 180066"/>
                  <a:gd name="connsiteX7" fmla="*/ 180002 w 206079"/>
                  <a:gd name="connsiteY7" fmla="*/ 178758 h 180066"/>
                  <a:gd name="connsiteX8" fmla="*/ 174096 w 206079"/>
                  <a:gd name="connsiteY8" fmla="*/ 175234 h 180066"/>
                  <a:gd name="connsiteX9" fmla="*/ 109136 w 206079"/>
                  <a:gd name="connsiteY9" fmla="*/ 123609 h 180066"/>
                  <a:gd name="connsiteX10" fmla="*/ 119804 w 206079"/>
                  <a:gd name="connsiteY10" fmla="*/ 103416 h 180066"/>
                  <a:gd name="connsiteX11" fmla="*/ 105516 w 206079"/>
                  <a:gd name="connsiteY11" fmla="*/ 65601 h 180066"/>
                  <a:gd name="connsiteX12" fmla="*/ 83323 w 206079"/>
                  <a:gd name="connsiteY12" fmla="*/ 74364 h 180066"/>
                  <a:gd name="connsiteX13" fmla="*/ 72655 w 206079"/>
                  <a:gd name="connsiteY13" fmla="*/ 94653 h 180066"/>
                  <a:gd name="connsiteX14" fmla="*/ 10076 w 206079"/>
                  <a:gd name="connsiteY14" fmla="*/ 44837 h 180066"/>
                  <a:gd name="connsiteX15" fmla="*/ 26078 w 206079"/>
                  <a:gd name="connsiteY15" fmla="*/ 1308 h 18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079" h="180066">
                    <a:moveTo>
                      <a:pt x="26078" y="1308"/>
                    </a:moveTo>
                    <a:cubicBezTo>
                      <a:pt x="28078" y="2070"/>
                      <a:pt x="29983" y="3308"/>
                      <a:pt x="31983" y="4832"/>
                    </a:cubicBezTo>
                    <a:cubicBezTo>
                      <a:pt x="39508" y="10833"/>
                      <a:pt x="47128" y="16833"/>
                      <a:pt x="54653" y="22929"/>
                    </a:cubicBezTo>
                    <a:cubicBezTo>
                      <a:pt x="71036" y="35979"/>
                      <a:pt x="87419" y="49028"/>
                      <a:pt x="103897" y="62077"/>
                    </a:cubicBezTo>
                    <a:cubicBezTo>
                      <a:pt x="106659" y="64268"/>
                      <a:pt x="109422" y="66459"/>
                      <a:pt x="112184" y="68649"/>
                    </a:cubicBezTo>
                    <a:cubicBezTo>
                      <a:pt x="126757" y="80175"/>
                      <a:pt x="141235" y="91795"/>
                      <a:pt x="155808" y="103320"/>
                    </a:cubicBezTo>
                    <a:cubicBezTo>
                      <a:pt x="169239" y="113988"/>
                      <a:pt x="182669" y="124656"/>
                      <a:pt x="196004" y="135324"/>
                    </a:cubicBezTo>
                    <a:cubicBezTo>
                      <a:pt x="217530" y="152374"/>
                      <a:pt x="200957" y="187236"/>
                      <a:pt x="180002" y="178758"/>
                    </a:cubicBezTo>
                    <a:cubicBezTo>
                      <a:pt x="178002" y="177996"/>
                      <a:pt x="176097" y="176758"/>
                      <a:pt x="174096" y="175234"/>
                    </a:cubicBezTo>
                    <a:cubicBezTo>
                      <a:pt x="152475" y="157994"/>
                      <a:pt x="130758" y="140754"/>
                      <a:pt x="109136" y="123609"/>
                    </a:cubicBezTo>
                    <a:cubicBezTo>
                      <a:pt x="112660" y="116846"/>
                      <a:pt x="116280" y="110178"/>
                      <a:pt x="119804" y="103416"/>
                    </a:cubicBezTo>
                    <a:cubicBezTo>
                      <a:pt x="128091" y="87604"/>
                      <a:pt x="117899" y="70554"/>
                      <a:pt x="105516" y="65601"/>
                    </a:cubicBezTo>
                    <a:cubicBezTo>
                      <a:pt x="97515" y="62363"/>
                      <a:pt x="88752" y="64173"/>
                      <a:pt x="83323" y="74364"/>
                    </a:cubicBezTo>
                    <a:cubicBezTo>
                      <a:pt x="79799" y="81127"/>
                      <a:pt x="76179" y="87890"/>
                      <a:pt x="72655" y="94653"/>
                    </a:cubicBezTo>
                    <a:cubicBezTo>
                      <a:pt x="51795" y="78079"/>
                      <a:pt x="30936" y="61506"/>
                      <a:pt x="10076" y="44837"/>
                    </a:cubicBezTo>
                    <a:cubicBezTo>
                      <a:pt x="-11451" y="27692"/>
                      <a:pt x="5123" y="-7170"/>
                      <a:pt x="26078" y="130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4A61E48A-5347-643D-99E6-D4A03E07CFB1}"/>
                  </a:ext>
                </a:extLst>
              </p:cNvPr>
              <p:cNvSpPr/>
              <p:nvPr/>
            </p:nvSpPr>
            <p:spPr>
              <a:xfrm>
                <a:off x="6083235" y="3345312"/>
                <a:ext cx="136161" cy="87783"/>
              </a:xfrm>
              <a:custGeom>
                <a:avLst/>
                <a:gdLst>
                  <a:gd name="connsiteX0" fmla="*/ 119825 w 136161"/>
                  <a:gd name="connsiteY0" fmla="*/ 1296 h 87783"/>
                  <a:gd name="connsiteX1" fmla="*/ 125349 w 136161"/>
                  <a:gd name="connsiteY1" fmla="*/ 47397 h 87783"/>
                  <a:gd name="connsiteX2" fmla="*/ 43625 w 136161"/>
                  <a:gd name="connsiteY2" fmla="*/ 87783 h 87783"/>
                  <a:gd name="connsiteX3" fmla="*/ 0 w 136161"/>
                  <a:gd name="connsiteY3" fmla="*/ 53112 h 87783"/>
                  <a:gd name="connsiteX4" fmla="*/ 104966 w 136161"/>
                  <a:gd name="connsiteY4" fmla="*/ 2249 h 87783"/>
                  <a:gd name="connsiteX5" fmla="*/ 119825 w 136161"/>
                  <a:gd name="connsiteY5" fmla="*/ 1296 h 8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161" h="87783">
                    <a:moveTo>
                      <a:pt x="119825" y="1296"/>
                    </a:moveTo>
                    <a:cubicBezTo>
                      <a:pt x="135826" y="7773"/>
                      <a:pt x="144209" y="37491"/>
                      <a:pt x="125349" y="47397"/>
                    </a:cubicBezTo>
                    <a:cubicBezTo>
                      <a:pt x="98393" y="61589"/>
                      <a:pt x="71152" y="75020"/>
                      <a:pt x="43625" y="87783"/>
                    </a:cubicBezTo>
                    <a:cubicBezTo>
                      <a:pt x="29051" y="76258"/>
                      <a:pt x="14573" y="64637"/>
                      <a:pt x="0" y="53112"/>
                    </a:cubicBezTo>
                    <a:cubicBezTo>
                      <a:pt x="35433" y="37396"/>
                      <a:pt x="70485" y="20346"/>
                      <a:pt x="104966" y="2249"/>
                    </a:cubicBezTo>
                    <a:cubicBezTo>
                      <a:pt x="110204" y="-514"/>
                      <a:pt x="115348" y="-609"/>
                      <a:pt x="119825" y="129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09" name="图形 4">
            <a:extLst>
              <a:ext uri="{FF2B5EF4-FFF2-40B4-BE49-F238E27FC236}">
                <a16:creationId xmlns:a16="http://schemas.microsoft.com/office/drawing/2014/main" id="{CE4521A3-6745-F84B-AF6D-E84886F9FF9B}"/>
              </a:ext>
            </a:extLst>
          </p:cNvPr>
          <p:cNvGrpSpPr/>
          <p:nvPr/>
        </p:nvGrpSpPr>
        <p:grpSpPr>
          <a:xfrm rot="20460431">
            <a:off x="2167800" y="4708980"/>
            <a:ext cx="1010776" cy="839563"/>
            <a:chOff x="883471" y="990600"/>
            <a:chExt cx="1368185" cy="1136431"/>
          </a:xfrm>
        </p:grpSpPr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4931B32D-3B04-2C8F-2B90-E433AE888AEA}"/>
                </a:ext>
              </a:extLst>
            </p:cNvPr>
            <p:cNvSpPr/>
            <p:nvPr/>
          </p:nvSpPr>
          <p:spPr>
            <a:xfrm>
              <a:off x="986414" y="990600"/>
              <a:ext cx="1265243" cy="1136431"/>
            </a:xfrm>
            <a:custGeom>
              <a:avLst/>
              <a:gdLst>
                <a:gd name="connsiteX0" fmla="*/ 1246817 w 1265243"/>
                <a:gd name="connsiteY0" fmla="*/ 396939 h 1136431"/>
                <a:gd name="connsiteX1" fmla="*/ 848386 w 1265243"/>
                <a:gd name="connsiteY1" fmla="*/ 0 h 1136431"/>
                <a:gd name="connsiteX2" fmla="*/ 287300 w 1265243"/>
                <a:gd name="connsiteY2" fmla="*/ 11938 h 1136431"/>
                <a:gd name="connsiteX3" fmla="*/ 5265 w 1265243"/>
                <a:gd name="connsiteY3" fmla="*/ 620776 h 1136431"/>
                <a:gd name="connsiteX4" fmla="*/ 193288 w 1265243"/>
                <a:gd name="connsiteY4" fmla="*/ 1072928 h 1136431"/>
                <a:gd name="connsiteX5" fmla="*/ 509645 w 1265243"/>
                <a:gd name="connsiteY5" fmla="*/ 1131126 h 1136431"/>
                <a:gd name="connsiteX6" fmla="*/ 860324 w 1265243"/>
                <a:gd name="connsiteY6" fmla="*/ 1131126 h 1136431"/>
                <a:gd name="connsiteX7" fmla="*/ 1151313 w 1265243"/>
                <a:gd name="connsiteY7" fmla="*/ 1002792 h 1136431"/>
                <a:gd name="connsiteX8" fmla="*/ 1245325 w 1265243"/>
                <a:gd name="connsiteY8" fmla="*/ 699865 h 1136431"/>
                <a:gd name="connsiteX9" fmla="*/ 1246817 w 1265243"/>
                <a:gd name="connsiteY9" fmla="*/ 396939 h 113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5243" h="1136431">
                  <a:moveTo>
                    <a:pt x="1246817" y="396939"/>
                  </a:moveTo>
                  <a:cubicBezTo>
                    <a:pt x="1166235" y="89535"/>
                    <a:pt x="1034917" y="23876"/>
                    <a:pt x="848386" y="0"/>
                  </a:cubicBezTo>
                  <a:cubicBezTo>
                    <a:pt x="626041" y="0"/>
                    <a:pt x="400711" y="13430"/>
                    <a:pt x="287300" y="11938"/>
                  </a:cubicBezTo>
                  <a:cubicBezTo>
                    <a:pt x="61970" y="58198"/>
                    <a:pt x="-23088" y="353663"/>
                    <a:pt x="5265" y="620776"/>
                  </a:cubicBezTo>
                  <a:cubicBezTo>
                    <a:pt x="29141" y="846106"/>
                    <a:pt x="15711" y="980408"/>
                    <a:pt x="193288" y="1072928"/>
                  </a:cubicBezTo>
                  <a:cubicBezTo>
                    <a:pt x="226118" y="1090835"/>
                    <a:pt x="403696" y="1131126"/>
                    <a:pt x="509645" y="1131126"/>
                  </a:cubicBezTo>
                  <a:cubicBezTo>
                    <a:pt x="639471" y="1131126"/>
                    <a:pt x="778250" y="1143064"/>
                    <a:pt x="860324" y="1131126"/>
                  </a:cubicBezTo>
                  <a:cubicBezTo>
                    <a:pt x="985673" y="1113219"/>
                    <a:pt x="1058793" y="1083374"/>
                    <a:pt x="1151313" y="1002792"/>
                  </a:cubicBezTo>
                  <a:cubicBezTo>
                    <a:pt x="1218464" y="944594"/>
                    <a:pt x="1228910" y="793877"/>
                    <a:pt x="1245325" y="699865"/>
                  </a:cubicBezTo>
                  <a:cubicBezTo>
                    <a:pt x="1267708" y="570040"/>
                    <a:pt x="1275170" y="499904"/>
                    <a:pt x="1246817" y="396939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A4EA5B22-DF21-10B7-1E54-818D98E999E2}"/>
                </a:ext>
              </a:extLst>
            </p:cNvPr>
            <p:cNvSpPr/>
            <p:nvPr/>
          </p:nvSpPr>
          <p:spPr>
            <a:xfrm>
              <a:off x="883471" y="1134889"/>
              <a:ext cx="1321920" cy="927652"/>
            </a:xfrm>
            <a:custGeom>
              <a:avLst/>
              <a:gdLst>
                <a:gd name="connsiteX0" fmla="*/ 126114 w 1321920"/>
                <a:gd name="connsiteY0" fmla="*/ 191467 h 927652"/>
                <a:gd name="connsiteX1" fmla="*/ 526037 w 1321920"/>
                <a:gd name="connsiteY1" fmla="*/ 188482 h 927652"/>
                <a:gd name="connsiteX2" fmla="*/ 576774 w 1321920"/>
                <a:gd name="connsiteY2" fmla="*/ 206389 h 927652"/>
                <a:gd name="connsiteX3" fmla="*/ 554390 w 1321920"/>
                <a:gd name="connsiteY3" fmla="*/ 248172 h 927652"/>
                <a:gd name="connsiteX4" fmla="*/ 464855 w 1321920"/>
                <a:gd name="connsiteY4" fmla="*/ 273541 h 927652"/>
                <a:gd name="connsiteX5" fmla="*/ 418595 w 1321920"/>
                <a:gd name="connsiteY5" fmla="*/ 269064 h 927652"/>
                <a:gd name="connsiteX6" fmla="*/ 381289 w 1321920"/>
                <a:gd name="connsiteY6" fmla="*/ 310847 h 927652"/>
                <a:gd name="connsiteX7" fmla="*/ 381289 w 1321920"/>
                <a:gd name="connsiteY7" fmla="*/ 862979 h 927652"/>
                <a:gd name="connsiteX8" fmla="*/ 370843 w 1321920"/>
                <a:gd name="connsiteY8" fmla="*/ 898793 h 927652"/>
                <a:gd name="connsiteX9" fmla="*/ 312645 w 1321920"/>
                <a:gd name="connsiteY9" fmla="*/ 921177 h 927652"/>
                <a:gd name="connsiteX10" fmla="*/ 279816 w 1321920"/>
                <a:gd name="connsiteY10" fmla="*/ 797320 h 927652"/>
                <a:gd name="connsiteX11" fmla="*/ 282800 w 1321920"/>
                <a:gd name="connsiteY11" fmla="*/ 531700 h 927652"/>
                <a:gd name="connsiteX12" fmla="*/ 252955 w 1321920"/>
                <a:gd name="connsiteY12" fmla="*/ 531700 h 927652"/>
                <a:gd name="connsiteX13" fmla="*/ 79854 w 1321920"/>
                <a:gd name="connsiteY13" fmla="*/ 686894 h 927652"/>
                <a:gd name="connsiteX14" fmla="*/ 11211 w 1321920"/>
                <a:gd name="connsiteY14" fmla="*/ 668987 h 927652"/>
                <a:gd name="connsiteX15" fmla="*/ 27626 w 1321920"/>
                <a:gd name="connsiteY15" fmla="*/ 595867 h 927652"/>
                <a:gd name="connsiteX16" fmla="*/ 241017 w 1321920"/>
                <a:gd name="connsiteY16" fmla="*/ 395905 h 927652"/>
                <a:gd name="connsiteX17" fmla="*/ 282800 w 1321920"/>
                <a:gd name="connsiteY17" fmla="*/ 295924 h 927652"/>
                <a:gd name="connsiteX18" fmla="*/ 235048 w 1321920"/>
                <a:gd name="connsiteY18" fmla="*/ 273541 h 927652"/>
                <a:gd name="connsiteX19" fmla="*/ 135068 w 1321920"/>
                <a:gd name="connsiteY19" fmla="*/ 288463 h 927652"/>
                <a:gd name="connsiteX20" fmla="*/ 67916 w 1321920"/>
                <a:gd name="connsiteY20" fmla="*/ 294432 h 927652"/>
                <a:gd name="connsiteX21" fmla="*/ 36579 w 1321920"/>
                <a:gd name="connsiteY21" fmla="*/ 276525 h 927652"/>
                <a:gd name="connsiteX22" fmla="*/ 72393 w 1321920"/>
                <a:gd name="connsiteY22" fmla="*/ 198928 h 927652"/>
                <a:gd name="connsiteX23" fmla="*/ 126114 w 1321920"/>
                <a:gd name="connsiteY23" fmla="*/ 191467 h 927652"/>
                <a:gd name="connsiteX24" fmla="*/ 148498 w 1321920"/>
                <a:gd name="connsiteY24" fmla="*/ 42242 h 927652"/>
                <a:gd name="connsiteX25" fmla="*/ 249971 w 1321920"/>
                <a:gd name="connsiteY25" fmla="*/ 3443 h 927652"/>
                <a:gd name="connsiteX26" fmla="*/ 455901 w 1321920"/>
                <a:gd name="connsiteY26" fmla="*/ 15381 h 927652"/>
                <a:gd name="connsiteX27" fmla="*/ 494700 w 1321920"/>
                <a:gd name="connsiteY27" fmla="*/ 75071 h 927652"/>
                <a:gd name="connsiteX28" fmla="*/ 439487 w 1321920"/>
                <a:gd name="connsiteY28" fmla="*/ 98947 h 927652"/>
                <a:gd name="connsiteX29" fmla="*/ 209680 w 1321920"/>
                <a:gd name="connsiteY29" fmla="*/ 104916 h 927652"/>
                <a:gd name="connsiteX30" fmla="*/ 148498 w 1321920"/>
                <a:gd name="connsiteY30" fmla="*/ 42242 h 927652"/>
                <a:gd name="connsiteX31" fmla="*/ 415611 w 1321920"/>
                <a:gd name="connsiteY31" fmla="*/ 363076 h 927652"/>
                <a:gd name="connsiteX32" fmla="*/ 517084 w 1321920"/>
                <a:gd name="connsiteY32" fmla="*/ 416797 h 927652"/>
                <a:gd name="connsiteX33" fmla="*/ 542452 w 1321920"/>
                <a:gd name="connsiteY33" fmla="*/ 516777 h 927652"/>
                <a:gd name="connsiteX34" fmla="*/ 527529 w 1321920"/>
                <a:gd name="connsiteY34" fmla="*/ 558560 h 927652"/>
                <a:gd name="connsiteX35" fmla="*/ 491715 w 1321920"/>
                <a:gd name="connsiteY35" fmla="*/ 543638 h 927652"/>
                <a:gd name="connsiteX36" fmla="*/ 412626 w 1321920"/>
                <a:gd name="connsiteY36" fmla="*/ 443657 h 927652"/>
                <a:gd name="connsiteX37" fmla="*/ 415611 w 1321920"/>
                <a:gd name="connsiteY37" fmla="*/ 363076 h 927652"/>
                <a:gd name="connsiteX38" fmla="*/ 609603 w 1321920"/>
                <a:gd name="connsiteY38" fmla="*/ 12397 h 927652"/>
                <a:gd name="connsiteX39" fmla="*/ 1252763 w 1321920"/>
                <a:gd name="connsiteY39" fmla="*/ 19858 h 927652"/>
                <a:gd name="connsiteX40" fmla="*/ 1319914 w 1321920"/>
                <a:gd name="connsiteY40" fmla="*/ 34781 h 927652"/>
                <a:gd name="connsiteX41" fmla="*/ 1299023 w 1321920"/>
                <a:gd name="connsiteY41" fmla="*/ 82533 h 927652"/>
                <a:gd name="connsiteX42" fmla="*/ 1227395 w 1321920"/>
                <a:gd name="connsiteY42" fmla="*/ 125808 h 927652"/>
                <a:gd name="connsiteX43" fmla="*/ 1157259 w 1321920"/>
                <a:gd name="connsiteY43" fmla="*/ 110885 h 927652"/>
                <a:gd name="connsiteX44" fmla="*/ 658847 w 1321920"/>
                <a:gd name="connsiteY44" fmla="*/ 100440 h 927652"/>
                <a:gd name="connsiteX45" fmla="*/ 555882 w 1321920"/>
                <a:gd name="connsiteY45" fmla="*/ 107901 h 927652"/>
                <a:gd name="connsiteX46" fmla="*/ 539467 w 1321920"/>
                <a:gd name="connsiteY46" fmla="*/ 45226 h 927652"/>
                <a:gd name="connsiteX47" fmla="*/ 609603 w 1321920"/>
                <a:gd name="connsiteY47" fmla="*/ 12397 h 927652"/>
                <a:gd name="connsiteX48" fmla="*/ 617064 w 1321920"/>
                <a:gd name="connsiteY48" fmla="*/ 449626 h 927652"/>
                <a:gd name="connsiteX49" fmla="*/ 1066232 w 1321920"/>
                <a:gd name="connsiteY49" fmla="*/ 446642 h 927652"/>
                <a:gd name="connsiteX50" fmla="*/ 1181135 w 1321920"/>
                <a:gd name="connsiteY50" fmla="*/ 452611 h 927652"/>
                <a:gd name="connsiteX51" fmla="*/ 1231871 w 1321920"/>
                <a:gd name="connsiteY51" fmla="*/ 483948 h 927652"/>
                <a:gd name="connsiteX52" fmla="*/ 1236348 w 1321920"/>
                <a:gd name="connsiteY52" fmla="*/ 558560 h 927652"/>
                <a:gd name="connsiteX53" fmla="*/ 1228887 w 1321920"/>
                <a:gd name="connsiteY53" fmla="*/ 739123 h 927652"/>
                <a:gd name="connsiteX54" fmla="*/ 1094584 w 1321920"/>
                <a:gd name="connsiteY54" fmla="*/ 852534 h 927652"/>
                <a:gd name="connsiteX55" fmla="*/ 708092 w 1321920"/>
                <a:gd name="connsiteY55" fmla="*/ 859995 h 927652"/>
                <a:gd name="connsiteX56" fmla="*/ 611095 w 1321920"/>
                <a:gd name="connsiteY56" fmla="*/ 864472 h 927652"/>
                <a:gd name="connsiteX57" fmla="*/ 569312 w 1321920"/>
                <a:gd name="connsiteY57" fmla="*/ 788367 h 927652"/>
                <a:gd name="connsiteX58" fmla="*/ 566328 w 1321920"/>
                <a:gd name="connsiteY58" fmla="*/ 567514 h 927652"/>
                <a:gd name="connsiteX59" fmla="*/ 570805 w 1321920"/>
                <a:gd name="connsiteY59" fmla="*/ 482456 h 927652"/>
                <a:gd name="connsiteX60" fmla="*/ 617064 w 1321920"/>
                <a:gd name="connsiteY60" fmla="*/ 449626 h 927652"/>
                <a:gd name="connsiteX61" fmla="*/ 634971 w 1321920"/>
                <a:gd name="connsiteY61" fmla="*/ 216835 h 927652"/>
                <a:gd name="connsiteX62" fmla="*/ 715553 w 1321920"/>
                <a:gd name="connsiteY62" fmla="*/ 154161 h 927652"/>
                <a:gd name="connsiteX63" fmla="*/ 1008034 w 1321920"/>
                <a:gd name="connsiteY63" fmla="*/ 151176 h 927652"/>
                <a:gd name="connsiteX64" fmla="*/ 1122937 w 1321920"/>
                <a:gd name="connsiteY64" fmla="*/ 164606 h 927652"/>
                <a:gd name="connsiteX65" fmla="*/ 1151290 w 1321920"/>
                <a:gd name="connsiteY65" fmla="*/ 260110 h 927652"/>
                <a:gd name="connsiteX66" fmla="*/ 1146813 w 1321920"/>
                <a:gd name="connsiteY66" fmla="*/ 328754 h 927652"/>
                <a:gd name="connsiteX67" fmla="*/ 1058770 w 1321920"/>
                <a:gd name="connsiteY67" fmla="*/ 391428 h 927652"/>
                <a:gd name="connsiteX68" fmla="*/ 806580 w 1321920"/>
                <a:gd name="connsiteY68" fmla="*/ 389936 h 927652"/>
                <a:gd name="connsiteX69" fmla="*/ 693169 w 1321920"/>
                <a:gd name="connsiteY69" fmla="*/ 400382 h 927652"/>
                <a:gd name="connsiteX70" fmla="*/ 642433 w 1321920"/>
                <a:gd name="connsiteY70" fmla="*/ 337707 h 927652"/>
                <a:gd name="connsiteX71" fmla="*/ 634971 w 1321920"/>
                <a:gd name="connsiteY71" fmla="*/ 216835 h 927652"/>
                <a:gd name="connsiteX72" fmla="*/ 805088 w 1321920"/>
                <a:gd name="connsiteY72" fmla="*/ 515285 h 927652"/>
                <a:gd name="connsiteX73" fmla="*/ 700630 w 1321920"/>
                <a:gd name="connsiteY73" fmla="*/ 521254 h 927652"/>
                <a:gd name="connsiteX74" fmla="*/ 658847 w 1321920"/>
                <a:gd name="connsiteY74" fmla="*/ 561545 h 927652"/>
                <a:gd name="connsiteX75" fmla="*/ 694661 w 1321920"/>
                <a:gd name="connsiteY75" fmla="*/ 601836 h 927652"/>
                <a:gd name="connsiteX76" fmla="*/ 814041 w 1321920"/>
                <a:gd name="connsiteY76" fmla="*/ 603328 h 927652"/>
                <a:gd name="connsiteX77" fmla="*/ 858809 w 1321920"/>
                <a:gd name="connsiteY77" fmla="*/ 567514 h 927652"/>
                <a:gd name="connsiteX78" fmla="*/ 857317 w 1321920"/>
                <a:gd name="connsiteY78" fmla="*/ 542146 h 927652"/>
                <a:gd name="connsiteX79" fmla="*/ 805088 w 1321920"/>
                <a:gd name="connsiteY79" fmla="*/ 515285 h 927652"/>
                <a:gd name="connsiteX80" fmla="*/ 817026 w 1321920"/>
                <a:gd name="connsiteY80" fmla="*/ 682417 h 927652"/>
                <a:gd name="connsiteX81" fmla="*/ 691677 w 1321920"/>
                <a:gd name="connsiteY81" fmla="*/ 685402 h 927652"/>
                <a:gd name="connsiteX82" fmla="*/ 660340 w 1321920"/>
                <a:gd name="connsiteY82" fmla="*/ 725692 h 927652"/>
                <a:gd name="connsiteX83" fmla="*/ 712568 w 1321920"/>
                <a:gd name="connsiteY83" fmla="*/ 777921 h 927652"/>
                <a:gd name="connsiteX84" fmla="*/ 817026 w 1321920"/>
                <a:gd name="connsiteY84" fmla="*/ 774937 h 927652"/>
                <a:gd name="connsiteX85" fmla="*/ 860301 w 1321920"/>
                <a:gd name="connsiteY85" fmla="*/ 733154 h 927652"/>
                <a:gd name="connsiteX86" fmla="*/ 860301 w 1321920"/>
                <a:gd name="connsiteY86" fmla="*/ 712262 h 927652"/>
                <a:gd name="connsiteX87" fmla="*/ 817026 w 1321920"/>
                <a:gd name="connsiteY87" fmla="*/ 682417 h 927652"/>
                <a:gd name="connsiteX88" fmla="*/ 1002065 w 1321920"/>
                <a:gd name="connsiteY88" fmla="*/ 222804 h 927652"/>
                <a:gd name="connsiteX89" fmla="*/ 739429 w 1321920"/>
                <a:gd name="connsiteY89" fmla="*/ 230265 h 927652"/>
                <a:gd name="connsiteX90" fmla="*/ 734952 w 1321920"/>
                <a:gd name="connsiteY90" fmla="*/ 269064 h 927652"/>
                <a:gd name="connsiteX91" fmla="*/ 743906 w 1321920"/>
                <a:gd name="connsiteY91" fmla="*/ 310847 h 927652"/>
                <a:gd name="connsiteX92" fmla="*/ 867762 w 1321920"/>
                <a:gd name="connsiteY92" fmla="*/ 310847 h 927652"/>
                <a:gd name="connsiteX93" fmla="*/ 999080 w 1321920"/>
                <a:gd name="connsiteY93" fmla="*/ 307862 h 927652"/>
                <a:gd name="connsiteX94" fmla="*/ 1045340 w 1321920"/>
                <a:gd name="connsiteY94" fmla="*/ 298909 h 927652"/>
                <a:gd name="connsiteX95" fmla="*/ 1049817 w 1321920"/>
                <a:gd name="connsiteY95" fmla="*/ 261603 h 927652"/>
                <a:gd name="connsiteX96" fmla="*/ 1002065 w 1321920"/>
                <a:gd name="connsiteY96" fmla="*/ 222804 h 927652"/>
                <a:gd name="connsiteX97" fmla="*/ 1079662 w 1321920"/>
                <a:gd name="connsiteY97" fmla="*/ 518270 h 927652"/>
                <a:gd name="connsiteX98" fmla="*/ 993111 w 1321920"/>
                <a:gd name="connsiteY98" fmla="*/ 512301 h 927652"/>
                <a:gd name="connsiteX99" fmla="*/ 954313 w 1321920"/>
                <a:gd name="connsiteY99" fmla="*/ 543638 h 927652"/>
                <a:gd name="connsiteX100" fmla="*/ 952821 w 1321920"/>
                <a:gd name="connsiteY100" fmla="*/ 571991 h 927652"/>
                <a:gd name="connsiteX101" fmla="*/ 996096 w 1321920"/>
                <a:gd name="connsiteY101" fmla="*/ 601836 h 927652"/>
                <a:gd name="connsiteX102" fmla="*/ 1103538 w 1321920"/>
                <a:gd name="connsiteY102" fmla="*/ 600343 h 927652"/>
                <a:gd name="connsiteX103" fmla="*/ 1134875 w 1321920"/>
                <a:gd name="connsiteY103" fmla="*/ 560053 h 927652"/>
                <a:gd name="connsiteX104" fmla="*/ 1079662 w 1321920"/>
                <a:gd name="connsiteY104" fmla="*/ 518270 h 927652"/>
                <a:gd name="connsiteX105" fmla="*/ 1134875 w 1321920"/>
                <a:gd name="connsiteY105" fmla="*/ 724200 h 927652"/>
                <a:gd name="connsiteX106" fmla="*/ 1127414 w 1321920"/>
                <a:gd name="connsiteY106" fmla="*/ 686894 h 927652"/>
                <a:gd name="connsiteX107" fmla="*/ 990127 w 1321920"/>
                <a:gd name="connsiteY107" fmla="*/ 680925 h 927652"/>
                <a:gd name="connsiteX108" fmla="*/ 954313 w 1321920"/>
                <a:gd name="connsiteY108" fmla="*/ 718231 h 927652"/>
                <a:gd name="connsiteX109" fmla="*/ 955805 w 1321920"/>
                <a:gd name="connsiteY109" fmla="*/ 743599 h 927652"/>
                <a:gd name="connsiteX110" fmla="*/ 1002065 w 1321920"/>
                <a:gd name="connsiteY110" fmla="*/ 771952 h 927652"/>
                <a:gd name="connsiteX111" fmla="*/ 1079662 w 1321920"/>
                <a:gd name="connsiteY111" fmla="*/ 771952 h 927652"/>
                <a:gd name="connsiteX112" fmla="*/ 1134875 w 1321920"/>
                <a:gd name="connsiteY112" fmla="*/ 724200 h 9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21920" h="927652">
                  <a:moveTo>
                    <a:pt x="126114" y="191467"/>
                  </a:moveTo>
                  <a:cubicBezTo>
                    <a:pt x="258924" y="186990"/>
                    <a:pt x="393227" y="185498"/>
                    <a:pt x="526037" y="188482"/>
                  </a:cubicBezTo>
                  <a:cubicBezTo>
                    <a:pt x="555882" y="192959"/>
                    <a:pt x="572297" y="198928"/>
                    <a:pt x="576774" y="206389"/>
                  </a:cubicBezTo>
                  <a:cubicBezTo>
                    <a:pt x="582743" y="222804"/>
                    <a:pt x="575281" y="236234"/>
                    <a:pt x="554390" y="248172"/>
                  </a:cubicBezTo>
                  <a:cubicBezTo>
                    <a:pt x="529022" y="269064"/>
                    <a:pt x="499177" y="278017"/>
                    <a:pt x="464855" y="273541"/>
                  </a:cubicBezTo>
                  <a:cubicBezTo>
                    <a:pt x="448440" y="270556"/>
                    <a:pt x="433518" y="269064"/>
                    <a:pt x="418595" y="269064"/>
                  </a:cubicBezTo>
                  <a:cubicBezTo>
                    <a:pt x="399196" y="269064"/>
                    <a:pt x="385766" y="282494"/>
                    <a:pt x="381289" y="310847"/>
                  </a:cubicBezTo>
                  <a:cubicBezTo>
                    <a:pt x="379797" y="494394"/>
                    <a:pt x="379797" y="677940"/>
                    <a:pt x="381289" y="862979"/>
                  </a:cubicBezTo>
                  <a:lnTo>
                    <a:pt x="370843" y="898793"/>
                  </a:lnTo>
                  <a:cubicBezTo>
                    <a:pt x="352936" y="927146"/>
                    <a:pt x="333537" y="934607"/>
                    <a:pt x="312645" y="921177"/>
                  </a:cubicBezTo>
                  <a:cubicBezTo>
                    <a:pt x="282800" y="883871"/>
                    <a:pt x="270862" y="843580"/>
                    <a:pt x="279816" y="797320"/>
                  </a:cubicBezTo>
                  <a:lnTo>
                    <a:pt x="282800" y="531700"/>
                  </a:lnTo>
                  <a:cubicBezTo>
                    <a:pt x="284293" y="504839"/>
                    <a:pt x="273847" y="504839"/>
                    <a:pt x="252955" y="531700"/>
                  </a:cubicBezTo>
                  <a:cubicBezTo>
                    <a:pt x="199234" y="607805"/>
                    <a:pt x="141037" y="660033"/>
                    <a:pt x="79854" y="686894"/>
                  </a:cubicBezTo>
                  <a:cubicBezTo>
                    <a:pt x="54486" y="692863"/>
                    <a:pt x="32102" y="686894"/>
                    <a:pt x="11211" y="668987"/>
                  </a:cubicBezTo>
                  <a:cubicBezTo>
                    <a:pt x="-8188" y="645111"/>
                    <a:pt x="-2219" y="621235"/>
                    <a:pt x="27626" y="595867"/>
                  </a:cubicBezTo>
                  <a:cubicBezTo>
                    <a:pt x="120145" y="531700"/>
                    <a:pt x="191773" y="466041"/>
                    <a:pt x="241017" y="395905"/>
                  </a:cubicBezTo>
                  <a:cubicBezTo>
                    <a:pt x="275339" y="351138"/>
                    <a:pt x="288769" y="318308"/>
                    <a:pt x="282800" y="295924"/>
                  </a:cubicBezTo>
                  <a:cubicBezTo>
                    <a:pt x="279816" y="279510"/>
                    <a:pt x="263401" y="272048"/>
                    <a:pt x="235048" y="273541"/>
                  </a:cubicBezTo>
                  <a:cubicBezTo>
                    <a:pt x="200727" y="276525"/>
                    <a:pt x="167897" y="282494"/>
                    <a:pt x="135068" y="288463"/>
                  </a:cubicBezTo>
                  <a:cubicBezTo>
                    <a:pt x="112684" y="292940"/>
                    <a:pt x="90300" y="295924"/>
                    <a:pt x="67916" y="294432"/>
                  </a:cubicBezTo>
                  <a:cubicBezTo>
                    <a:pt x="50009" y="289955"/>
                    <a:pt x="39564" y="283986"/>
                    <a:pt x="36579" y="276525"/>
                  </a:cubicBezTo>
                  <a:cubicBezTo>
                    <a:pt x="21657" y="249665"/>
                    <a:pt x="33595" y="222804"/>
                    <a:pt x="72393" y="198928"/>
                  </a:cubicBezTo>
                  <a:cubicBezTo>
                    <a:pt x="87316" y="192959"/>
                    <a:pt x="106715" y="189975"/>
                    <a:pt x="126114" y="191467"/>
                  </a:cubicBezTo>
                  <a:close/>
                  <a:moveTo>
                    <a:pt x="148498" y="42242"/>
                  </a:moveTo>
                  <a:cubicBezTo>
                    <a:pt x="179835" y="6428"/>
                    <a:pt x="214157" y="-7002"/>
                    <a:pt x="249971" y="3443"/>
                  </a:cubicBezTo>
                  <a:cubicBezTo>
                    <a:pt x="311153" y="12397"/>
                    <a:pt x="379797" y="16874"/>
                    <a:pt x="455901" y="15381"/>
                  </a:cubicBezTo>
                  <a:cubicBezTo>
                    <a:pt x="493208" y="22843"/>
                    <a:pt x="505146" y="42242"/>
                    <a:pt x="494700" y="75071"/>
                  </a:cubicBezTo>
                  <a:cubicBezTo>
                    <a:pt x="484254" y="91486"/>
                    <a:pt x="466347" y="98947"/>
                    <a:pt x="439487" y="98947"/>
                  </a:cubicBezTo>
                  <a:cubicBezTo>
                    <a:pt x="329060" y="91486"/>
                    <a:pt x="251463" y="94471"/>
                    <a:pt x="209680" y="104916"/>
                  </a:cubicBezTo>
                  <a:cubicBezTo>
                    <a:pt x="151482" y="107901"/>
                    <a:pt x="130591" y="87009"/>
                    <a:pt x="148498" y="42242"/>
                  </a:cubicBezTo>
                  <a:close/>
                  <a:moveTo>
                    <a:pt x="415611" y="363076"/>
                  </a:moveTo>
                  <a:cubicBezTo>
                    <a:pt x="464855" y="343676"/>
                    <a:pt x="497684" y="361583"/>
                    <a:pt x="517084" y="416797"/>
                  </a:cubicBezTo>
                  <a:lnTo>
                    <a:pt x="542452" y="516777"/>
                  </a:lnTo>
                  <a:cubicBezTo>
                    <a:pt x="548421" y="531700"/>
                    <a:pt x="543944" y="545130"/>
                    <a:pt x="527529" y="558560"/>
                  </a:cubicBezTo>
                  <a:cubicBezTo>
                    <a:pt x="518576" y="563037"/>
                    <a:pt x="506638" y="558560"/>
                    <a:pt x="491715" y="543638"/>
                  </a:cubicBezTo>
                  <a:cubicBezTo>
                    <a:pt x="467839" y="501855"/>
                    <a:pt x="440979" y="467533"/>
                    <a:pt x="412626" y="443657"/>
                  </a:cubicBezTo>
                  <a:cubicBezTo>
                    <a:pt x="387258" y="415304"/>
                    <a:pt x="388750" y="388444"/>
                    <a:pt x="415611" y="363076"/>
                  </a:cubicBezTo>
                  <a:close/>
                  <a:moveTo>
                    <a:pt x="609603" y="12397"/>
                  </a:moveTo>
                  <a:cubicBezTo>
                    <a:pt x="721522" y="7920"/>
                    <a:pt x="934914" y="10905"/>
                    <a:pt x="1252763" y="19858"/>
                  </a:cubicBezTo>
                  <a:cubicBezTo>
                    <a:pt x="1288577" y="18366"/>
                    <a:pt x="1310961" y="22843"/>
                    <a:pt x="1319914" y="34781"/>
                  </a:cubicBezTo>
                  <a:cubicBezTo>
                    <a:pt x="1325883" y="51195"/>
                    <a:pt x="1318422" y="66118"/>
                    <a:pt x="1299023" y="82533"/>
                  </a:cubicBezTo>
                  <a:cubicBezTo>
                    <a:pt x="1278131" y="104916"/>
                    <a:pt x="1254255" y="119839"/>
                    <a:pt x="1227395" y="125808"/>
                  </a:cubicBezTo>
                  <a:cubicBezTo>
                    <a:pt x="1212472" y="128792"/>
                    <a:pt x="1190088" y="124316"/>
                    <a:pt x="1157259" y="110885"/>
                  </a:cubicBezTo>
                  <a:cubicBezTo>
                    <a:pt x="996096" y="75071"/>
                    <a:pt x="830456" y="72087"/>
                    <a:pt x="658847" y="100440"/>
                  </a:cubicBezTo>
                  <a:cubicBezTo>
                    <a:pt x="614080" y="109393"/>
                    <a:pt x="581250" y="112378"/>
                    <a:pt x="555882" y="107901"/>
                  </a:cubicBezTo>
                  <a:cubicBezTo>
                    <a:pt x="523053" y="91486"/>
                    <a:pt x="518576" y="70595"/>
                    <a:pt x="539467" y="45226"/>
                  </a:cubicBezTo>
                  <a:cubicBezTo>
                    <a:pt x="555882" y="30304"/>
                    <a:pt x="578266" y="19858"/>
                    <a:pt x="609603" y="12397"/>
                  </a:cubicBezTo>
                  <a:close/>
                  <a:moveTo>
                    <a:pt x="617064" y="449626"/>
                  </a:moveTo>
                  <a:cubicBezTo>
                    <a:pt x="766289" y="445149"/>
                    <a:pt x="915514" y="443657"/>
                    <a:pt x="1066232" y="446642"/>
                  </a:cubicBezTo>
                  <a:lnTo>
                    <a:pt x="1181135" y="452611"/>
                  </a:lnTo>
                  <a:cubicBezTo>
                    <a:pt x="1202026" y="452611"/>
                    <a:pt x="1218441" y="463056"/>
                    <a:pt x="1231871" y="483948"/>
                  </a:cubicBezTo>
                  <a:cubicBezTo>
                    <a:pt x="1242317" y="497378"/>
                    <a:pt x="1243809" y="522746"/>
                    <a:pt x="1236348" y="558560"/>
                  </a:cubicBezTo>
                  <a:cubicBezTo>
                    <a:pt x="1231871" y="618250"/>
                    <a:pt x="1228887" y="679433"/>
                    <a:pt x="1228887" y="739123"/>
                  </a:cubicBezTo>
                  <a:cubicBezTo>
                    <a:pt x="1237840" y="833134"/>
                    <a:pt x="1193073" y="870441"/>
                    <a:pt x="1094584" y="852534"/>
                  </a:cubicBezTo>
                  <a:cubicBezTo>
                    <a:pt x="914022" y="846565"/>
                    <a:pt x="785689" y="849549"/>
                    <a:pt x="708092" y="859995"/>
                  </a:cubicBezTo>
                  <a:cubicBezTo>
                    <a:pt x="676754" y="868948"/>
                    <a:pt x="643925" y="870441"/>
                    <a:pt x="611095" y="864472"/>
                  </a:cubicBezTo>
                  <a:cubicBezTo>
                    <a:pt x="581250" y="845072"/>
                    <a:pt x="567820" y="819704"/>
                    <a:pt x="569312" y="788367"/>
                  </a:cubicBezTo>
                  <a:cubicBezTo>
                    <a:pt x="567820" y="715247"/>
                    <a:pt x="566328" y="642126"/>
                    <a:pt x="566328" y="567514"/>
                  </a:cubicBezTo>
                  <a:cubicBezTo>
                    <a:pt x="561851" y="528715"/>
                    <a:pt x="563343" y="500363"/>
                    <a:pt x="570805" y="482456"/>
                  </a:cubicBezTo>
                  <a:cubicBezTo>
                    <a:pt x="581250" y="463056"/>
                    <a:pt x="596173" y="452611"/>
                    <a:pt x="617064" y="449626"/>
                  </a:cubicBezTo>
                  <a:close/>
                  <a:moveTo>
                    <a:pt x="634971" y="216835"/>
                  </a:moveTo>
                  <a:cubicBezTo>
                    <a:pt x="637956" y="172068"/>
                    <a:pt x="664816" y="151176"/>
                    <a:pt x="715553" y="154161"/>
                  </a:cubicBezTo>
                  <a:cubicBezTo>
                    <a:pt x="811057" y="149684"/>
                    <a:pt x="909545" y="148192"/>
                    <a:pt x="1008034" y="151176"/>
                  </a:cubicBezTo>
                  <a:cubicBezTo>
                    <a:pt x="1061755" y="154161"/>
                    <a:pt x="1099061" y="158637"/>
                    <a:pt x="1122937" y="164606"/>
                  </a:cubicBezTo>
                  <a:cubicBezTo>
                    <a:pt x="1158751" y="188482"/>
                    <a:pt x="1169197" y="219820"/>
                    <a:pt x="1151290" y="260110"/>
                  </a:cubicBezTo>
                  <a:cubicBezTo>
                    <a:pt x="1146813" y="282494"/>
                    <a:pt x="1145321" y="304878"/>
                    <a:pt x="1146813" y="328754"/>
                  </a:cubicBezTo>
                  <a:cubicBezTo>
                    <a:pt x="1136367" y="372029"/>
                    <a:pt x="1106522" y="392921"/>
                    <a:pt x="1058770" y="391428"/>
                  </a:cubicBezTo>
                  <a:cubicBezTo>
                    <a:pt x="1012511" y="385459"/>
                    <a:pt x="928945" y="385459"/>
                    <a:pt x="806580" y="389936"/>
                  </a:cubicBezTo>
                  <a:cubicBezTo>
                    <a:pt x="754351" y="398890"/>
                    <a:pt x="715553" y="403366"/>
                    <a:pt x="693169" y="400382"/>
                  </a:cubicBezTo>
                  <a:cubicBezTo>
                    <a:pt x="660340" y="392921"/>
                    <a:pt x="643925" y="370537"/>
                    <a:pt x="642433" y="337707"/>
                  </a:cubicBezTo>
                  <a:cubicBezTo>
                    <a:pt x="636464" y="297417"/>
                    <a:pt x="634971" y="257126"/>
                    <a:pt x="634971" y="216835"/>
                  </a:cubicBezTo>
                  <a:close/>
                  <a:moveTo>
                    <a:pt x="805088" y="515285"/>
                  </a:moveTo>
                  <a:cubicBezTo>
                    <a:pt x="770766" y="516777"/>
                    <a:pt x="734952" y="518270"/>
                    <a:pt x="700630" y="521254"/>
                  </a:cubicBezTo>
                  <a:cubicBezTo>
                    <a:pt x="676754" y="527223"/>
                    <a:pt x="663324" y="540653"/>
                    <a:pt x="658847" y="561545"/>
                  </a:cubicBezTo>
                  <a:cubicBezTo>
                    <a:pt x="657355" y="586913"/>
                    <a:pt x="669293" y="600343"/>
                    <a:pt x="694661" y="601836"/>
                  </a:cubicBezTo>
                  <a:cubicBezTo>
                    <a:pt x="734952" y="603328"/>
                    <a:pt x="775243" y="603328"/>
                    <a:pt x="814041" y="603328"/>
                  </a:cubicBezTo>
                  <a:cubicBezTo>
                    <a:pt x="843886" y="604820"/>
                    <a:pt x="858809" y="591390"/>
                    <a:pt x="858809" y="567514"/>
                  </a:cubicBezTo>
                  <a:lnTo>
                    <a:pt x="857317" y="542146"/>
                  </a:lnTo>
                  <a:cubicBezTo>
                    <a:pt x="854332" y="522746"/>
                    <a:pt x="836425" y="515285"/>
                    <a:pt x="805088" y="515285"/>
                  </a:cubicBezTo>
                  <a:close/>
                  <a:moveTo>
                    <a:pt x="817026" y="682417"/>
                  </a:moveTo>
                  <a:cubicBezTo>
                    <a:pt x="775243" y="682417"/>
                    <a:pt x="733460" y="683909"/>
                    <a:pt x="691677" y="685402"/>
                  </a:cubicBezTo>
                  <a:cubicBezTo>
                    <a:pt x="669293" y="688386"/>
                    <a:pt x="657355" y="701816"/>
                    <a:pt x="660340" y="725692"/>
                  </a:cubicBezTo>
                  <a:cubicBezTo>
                    <a:pt x="655863" y="761506"/>
                    <a:pt x="673770" y="777921"/>
                    <a:pt x="712568" y="777921"/>
                  </a:cubicBezTo>
                  <a:lnTo>
                    <a:pt x="817026" y="774937"/>
                  </a:lnTo>
                  <a:cubicBezTo>
                    <a:pt x="839410" y="773444"/>
                    <a:pt x="854332" y="760014"/>
                    <a:pt x="860301" y="733154"/>
                  </a:cubicBezTo>
                  <a:lnTo>
                    <a:pt x="860301" y="712262"/>
                  </a:lnTo>
                  <a:cubicBezTo>
                    <a:pt x="860301" y="691371"/>
                    <a:pt x="845379" y="682417"/>
                    <a:pt x="817026" y="682417"/>
                  </a:cubicBezTo>
                  <a:close/>
                  <a:moveTo>
                    <a:pt x="1002065" y="222804"/>
                  </a:moveTo>
                  <a:cubicBezTo>
                    <a:pt x="897607" y="218327"/>
                    <a:pt x="809565" y="221312"/>
                    <a:pt x="739429" y="230265"/>
                  </a:cubicBezTo>
                  <a:cubicBezTo>
                    <a:pt x="734952" y="233250"/>
                    <a:pt x="733460" y="245188"/>
                    <a:pt x="734952" y="269064"/>
                  </a:cubicBezTo>
                  <a:cubicBezTo>
                    <a:pt x="737937" y="295924"/>
                    <a:pt x="740921" y="309355"/>
                    <a:pt x="743906" y="310847"/>
                  </a:cubicBezTo>
                  <a:cubicBezTo>
                    <a:pt x="784196" y="312339"/>
                    <a:pt x="825979" y="312339"/>
                    <a:pt x="867762" y="310847"/>
                  </a:cubicBezTo>
                  <a:cubicBezTo>
                    <a:pt x="911038" y="307862"/>
                    <a:pt x="954313" y="307862"/>
                    <a:pt x="999080" y="307862"/>
                  </a:cubicBezTo>
                  <a:cubicBezTo>
                    <a:pt x="1027433" y="306370"/>
                    <a:pt x="1042356" y="303386"/>
                    <a:pt x="1045340" y="298909"/>
                  </a:cubicBezTo>
                  <a:lnTo>
                    <a:pt x="1049817" y="261603"/>
                  </a:lnTo>
                  <a:cubicBezTo>
                    <a:pt x="1046832" y="240711"/>
                    <a:pt x="1031910" y="227281"/>
                    <a:pt x="1002065" y="222804"/>
                  </a:cubicBezTo>
                  <a:close/>
                  <a:moveTo>
                    <a:pt x="1079662" y="518270"/>
                  </a:moveTo>
                  <a:cubicBezTo>
                    <a:pt x="1049817" y="515285"/>
                    <a:pt x="1019972" y="512301"/>
                    <a:pt x="993111" y="512301"/>
                  </a:cubicBezTo>
                  <a:cubicBezTo>
                    <a:pt x="969235" y="512301"/>
                    <a:pt x="955805" y="522746"/>
                    <a:pt x="954313" y="543638"/>
                  </a:cubicBezTo>
                  <a:lnTo>
                    <a:pt x="952821" y="571991"/>
                  </a:lnTo>
                  <a:cubicBezTo>
                    <a:pt x="952821" y="591390"/>
                    <a:pt x="967743" y="601836"/>
                    <a:pt x="996096" y="601836"/>
                  </a:cubicBezTo>
                  <a:lnTo>
                    <a:pt x="1103538" y="600343"/>
                  </a:lnTo>
                  <a:cubicBezTo>
                    <a:pt x="1125922" y="598851"/>
                    <a:pt x="1136367" y="585421"/>
                    <a:pt x="1134875" y="560053"/>
                  </a:cubicBezTo>
                  <a:cubicBezTo>
                    <a:pt x="1136367" y="525731"/>
                    <a:pt x="1118460" y="512301"/>
                    <a:pt x="1079662" y="518270"/>
                  </a:cubicBezTo>
                  <a:close/>
                  <a:moveTo>
                    <a:pt x="1134875" y="724200"/>
                  </a:moveTo>
                  <a:cubicBezTo>
                    <a:pt x="1136367" y="701816"/>
                    <a:pt x="1133383" y="689878"/>
                    <a:pt x="1127414" y="686894"/>
                  </a:cubicBezTo>
                  <a:cubicBezTo>
                    <a:pt x="1082646" y="680925"/>
                    <a:pt x="1036387" y="679433"/>
                    <a:pt x="990127" y="680925"/>
                  </a:cubicBezTo>
                  <a:cubicBezTo>
                    <a:pt x="966251" y="680925"/>
                    <a:pt x="954313" y="692863"/>
                    <a:pt x="954313" y="718231"/>
                  </a:cubicBezTo>
                  <a:cubicBezTo>
                    <a:pt x="955805" y="725692"/>
                    <a:pt x="955805" y="734646"/>
                    <a:pt x="955805" y="743599"/>
                  </a:cubicBezTo>
                  <a:cubicBezTo>
                    <a:pt x="955805" y="762999"/>
                    <a:pt x="972220" y="771952"/>
                    <a:pt x="1002065" y="771952"/>
                  </a:cubicBezTo>
                  <a:lnTo>
                    <a:pt x="1079662" y="771952"/>
                  </a:lnTo>
                  <a:cubicBezTo>
                    <a:pt x="1109507" y="767475"/>
                    <a:pt x="1127414" y="752553"/>
                    <a:pt x="1134875" y="72420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7" name="组合 866">
            <a:extLst>
              <a:ext uri="{FF2B5EF4-FFF2-40B4-BE49-F238E27FC236}">
                <a16:creationId xmlns:a16="http://schemas.microsoft.com/office/drawing/2014/main" id="{EDDA00FF-9536-BDE2-4CE6-4AAC0566A6C1}"/>
              </a:ext>
            </a:extLst>
          </p:cNvPr>
          <p:cNvGrpSpPr/>
          <p:nvPr/>
        </p:nvGrpSpPr>
        <p:grpSpPr>
          <a:xfrm>
            <a:off x="3582243" y="987438"/>
            <a:ext cx="5020704" cy="5054942"/>
            <a:chOff x="8510949" y="3619409"/>
            <a:chExt cx="2187856" cy="2202775"/>
          </a:xfrm>
          <a:gradFill>
            <a:gsLst>
              <a:gs pos="0">
                <a:srgbClr val="FF0000">
                  <a:alpha val="5000"/>
                </a:srgbClr>
              </a:gs>
              <a:gs pos="83000">
                <a:srgbClr val="E3101A">
                  <a:alpha val="0"/>
                </a:srgbClr>
              </a:gs>
            </a:gsLst>
            <a:lin ang="5400000" scaled="1"/>
          </a:gradFill>
        </p:grpSpPr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6161BE5A-44FD-10AA-60D8-7C5DA09B0CA8}"/>
                </a:ext>
              </a:extLst>
            </p:cNvPr>
            <p:cNvSpPr/>
            <p:nvPr/>
          </p:nvSpPr>
          <p:spPr>
            <a:xfrm>
              <a:off x="8510949" y="3619409"/>
              <a:ext cx="2187856" cy="2202775"/>
            </a:xfrm>
            <a:custGeom>
              <a:avLst/>
              <a:gdLst>
                <a:gd name="connsiteX0" fmla="*/ 2184654 w 2187856"/>
                <a:gd name="connsiteY0" fmla="*/ 1113810 h 2202775"/>
                <a:gd name="connsiteX1" fmla="*/ 2141876 w 2187856"/>
                <a:gd name="connsiteY1" fmla="*/ 1025598 h 2202775"/>
                <a:gd name="connsiteX2" fmla="*/ 2167383 w 2187856"/>
                <a:gd name="connsiteY2" fmla="*/ 926359 h 2202775"/>
                <a:gd name="connsiteX3" fmla="*/ 2092191 w 2187856"/>
                <a:gd name="connsiteY3" fmla="*/ 848377 h 2202775"/>
                <a:gd name="connsiteX4" fmla="*/ 2113048 w 2187856"/>
                <a:gd name="connsiteY4" fmla="*/ 749404 h 2202775"/>
                <a:gd name="connsiteX5" fmla="*/ 2051672 w 2187856"/>
                <a:gd name="connsiteY5" fmla="*/ 670093 h 2202775"/>
                <a:gd name="connsiteX6" fmla="*/ 2045162 w 2187856"/>
                <a:gd name="connsiteY6" fmla="*/ 577630 h 2202775"/>
                <a:gd name="connsiteX7" fmla="*/ 1975017 w 2187856"/>
                <a:gd name="connsiteY7" fmla="*/ 516652 h 2202775"/>
                <a:gd name="connsiteX8" fmla="*/ 1966781 w 2187856"/>
                <a:gd name="connsiteY8" fmla="*/ 442123 h 2202775"/>
                <a:gd name="connsiteX9" fmla="*/ 1916962 w 2187856"/>
                <a:gd name="connsiteY9" fmla="*/ 385131 h 2202775"/>
                <a:gd name="connsiteX10" fmla="*/ 1848013 w 2187856"/>
                <a:gd name="connsiteY10" fmla="*/ 353380 h 2202775"/>
                <a:gd name="connsiteX11" fmla="*/ 1797265 w 2187856"/>
                <a:gd name="connsiteY11" fmla="*/ 266762 h 2202775"/>
                <a:gd name="connsiteX12" fmla="*/ 1697362 w 2187856"/>
                <a:gd name="connsiteY12" fmla="*/ 238864 h 2202775"/>
                <a:gd name="connsiteX13" fmla="*/ 1640769 w 2187856"/>
                <a:gd name="connsiteY13" fmla="*/ 159686 h 2202775"/>
                <a:gd name="connsiteX14" fmla="*/ 1544320 w 2187856"/>
                <a:gd name="connsiteY14" fmla="*/ 140821 h 2202775"/>
                <a:gd name="connsiteX15" fmla="*/ 1468463 w 2187856"/>
                <a:gd name="connsiteY15" fmla="*/ 80375 h 2202775"/>
                <a:gd name="connsiteX16" fmla="*/ 1368826 w 2187856"/>
                <a:gd name="connsiteY16" fmla="*/ 96848 h 2202775"/>
                <a:gd name="connsiteX17" fmla="*/ 1322196 w 2187856"/>
                <a:gd name="connsiteY17" fmla="*/ 41848 h 2202775"/>
                <a:gd name="connsiteX18" fmla="*/ 1249262 w 2187856"/>
                <a:gd name="connsiteY18" fmla="*/ 29892 h 2202775"/>
                <a:gd name="connsiteX19" fmla="*/ 1180047 w 2187856"/>
                <a:gd name="connsiteY19" fmla="*/ 55399 h 2202775"/>
                <a:gd name="connsiteX20" fmla="*/ 1094758 w 2187856"/>
                <a:gd name="connsiteY20" fmla="*/ 1 h 2202775"/>
                <a:gd name="connsiteX21" fmla="*/ 999903 w 2187856"/>
                <a:gd name="connsiteY21" fmla="*/ 44771 h 2202775"/>
                <a:gd name="connsiteX22" fmla="*/ 907706 w 2187856"/>
                <a:gd name="connsiteY22" fmla="*/ 20592 h 2202775"/>
                <a:gd name="connsiteX23" fmla="*/ 835834 w 2187856"/>
                <a:gd name="connsiteY23" fmla="*/ 83430 h 2202775"/>
                <a:gd name="connsiteX24" fmla="*/ 761572 w 2187856"/>
                <a:gd name="connsiteY24" fmla="*/ 61909 h 2202775"/>
                <a:gd name="connsiteX25" fmla="*/ 687707 w 2187856"/>
                <a:gd name="connsiteY25" fmla="*/ 90338 h 2202775"/>
                <a:gd name="connsiteX26" fmla="*/ 653432 w 2187856"/>
                <a:gd name="connsiteY26" fmla="*/ 157029 h 2202775"/>
                <a:gd name="connsiteX27" fmla="*/ 550872 w 2187856"/>
                <a:gd name="connsiteY27" fmla="*/ 165398 h 2202775"/>
                <a:gd name="connsiteX28" fmla="*/ 489629 w 2187856"/>
                <a:gd name="connsiteY28" fmla="*/ 246171 h 2202775"/>
                <a:gd name="connsiteX29" fmla="*/ 389062 w 2187856"/>
                <a:gd name="connsiteY29" fmla="*/ 266497 h 2202775"/>
                <a:gd name="connsiteX30" fmla="*/ 337782 w 2187856"/>
                <a:gd name="connsiteY30" fmla="*/ 353513 h 2202775"/>
                <a:gd name="connsiteX31" fmla="*/ 247710 w 2187856"/>
                <a:gd name="connsiteY31" fmla="*/ 399346 h 2202775"/>
                <a:gd name="connsiteX32" fmla="*/ 230440 w 2187856"/>
                <a:gd name="connsiteY32" fmla="*/ 499116 h 2202775"/>
                <a:gd name="connsiteX33" fmla="*/ 137180 w 2187856"/>
                <a:gd name="connsiteY33" fmla="*/ 554647 h 2202775"/>
                <a:gd name="connsiteX34" fmla="*/ 125090 w 2187856"/>
                <a:gd name="connsiteY34" fmla="*/ 657339 h 2202775"/>
                <a:gd name="connsiteX35" fmla="*/ 63847 w 2187856"/>
                <a:gd name="connsiteY35" fmla="*/ 700781 h 2202775"/>
                <a:gd name="connsiteX36" fmla="*/ 43122 w 2187856"/>
                <a:gd name="connsiteY36" fmla="*/ 773981 h 2202775"/>
                <a:gd name="connsiteX37" fmla="*/ 61456 w 2187856"/>
                <a:gd name="connsiteY37" fmla="*/ 848377 h 2202775"/>
                <a:gd name="connsiteX38" fmla="*/ 14958 w 2187856"/>
                <a:gd name="connsiteY38" fmla="*/ 926226 h 2202775"/>
                <a:gd name="connsiteX39" fmla="*/ 29040 w 2187856"/>
                <a:gd name="connsiteY39" fmla="*/ 1015501 h 2202775"/>
                <a:gd name="connsiteX40" fmla="*/ 345 w 2187856"/>
                <a:gd name="connsiteY40" fmla="*/ 1112348 h 2202775"/>
                <a:gd name="connsiteX41" fmla="*/ 44318 w 2187856"/>
                <a:gd name="connsiteY41" fmla="*/ 1202952 h 2202775"/>
                <a:gd name="connsiteX42" fmla="*/ 16287 w 2187856"/>
                <a:gd name="connsiteY42" fmla="*/ 1299799 h 2202775"/>
                <a:gd name="connsiteX43" fmla="*/ 61456 w 2187856"/>
                <a:gd name="connsiteY43" fmla="*/ 1384955 h 2202775"/>
                <a:gd name="connsiteX44" fmla="*/ 65175 w 2187856"/>
                <a:gd name="connsiteY44" fmla="*/ 1484592 h 2202775"/>
                <a:gd name="connsiteX45" fmla="*/ 134656 w 2187856"/>
                <a:gd name="connsiteY45" fmla="*/ 1554205 h 2202775"/>
                <a:gd name="connsiteX46" fmla="*/ 149136 w 2187856"/>
                <a:gd name="connsiteY46" fmla="*/ 1651849 h 2202775"/>
                <a:gd name="connsiteX47" fmla="*/ 218218 w 2187856"/>
                <a:gd name="connsiteY47" fmla="*/ 1720931 h 2202775"/>
                <a:gd name="connsiteX48" fmla="*/ 254353 w 2187856"/>
                <a:gd name="connsiteY48" fmla="*/ 1812066 h 2202775"/>
                <a:gd name="connsiteX49" fmla="*/ 337782 w 2187856"/>
                <a:gd name="connsiteY49" fmla="*/ 1863479 h 2202775"/>
                <a:gd name="connsiteX50" fmla="*/ 389195 w 2187856"/>
                <a:gd name="connsiteY50" fmla="*/ 1946908 h 2202775"/>
                <a:gd name="connsiteX51" fmla="*/ 480330 w 2187856"/>
                <a:gd name="connsiteY51" fmla="*/ 1983043 h 2202775"/>
                <a:gd name="connsiteX52" fmla="*/ 545426 w 2187856"/>
                <a:gd name="connsiteY52" fmla="*/ 2056243 h 2202775"/>
                <a:gd name="connsiteX53" fmla="*/ 641476 w 2187856"/>
                <a:gd name="connsiteY53" fmla="*/ 2076037 h 2202775"/>
                <a:gd name="connsiteX54" fmla="*/ 718396 w 2187856"/>
                <a:gd name="connsiteY54" fmla="*/ 2136883 h 2202775"/>
                <a:gd name="connsiteX55" fmla="*/ 816438 w 2187856"/>
                <a:gd name="connsiteY55" fmla="*/ 2139672 h 2202775"/>
                <a:gd name="connsiteX56" fmla="*/ 902658 w 2187856"/>
                <a:gd name="connsiteY56" fmla="*/ 2186170 h 2202775"/>
                <a:gd name="connsiteX57" fmla="*/ 999638 w 2187856"/>
                <a:gd name="connsiteY57" fmla="*/ 2171955 h 2202775"/>
                <a:gd name="connsiteX58" fmla="*/ 1092632 w 2187856"/>
                <a:gd name="connsiteY58" fmla="*/ 2202776 h 2202775"/>
                <a:gd name="connsiteX59" fmla="*/ 1185627 w 2187856"/>
                <a:gd name="connsiteY59" fmla="*/ 2171955 h 2202775"/>
                <a:gd name="connsiteX60" fmla="*/ 1282607 w 2187856"/>
                <a:gd name="connsiteY60" fmla="*/ 2186170 h 2202775"/>
                <a:gd name="connsiteX61" fmla="*/ 1368826 w 2187856"/>
                <a:gd name="connsiteY61" fmla="*/ 2139672 h 2202775"/>
                <a:gd name="connsiteX62" fmla="*/ 1466869 w 2187856"/>
                <a:gd name="connsiteY62" fmla="*/ 2136883 h 2202775"/>
                <a:gd name="connsiteX63" fmla="*/ 1543788 w 2187856"/>
                <a:gd name="connsiteY63" fmla="*/ 2076037 h 2202775"/>
                <a:gd name="connsiteX64" fmla="*/ 1639839 w 2187856"/>
                <a:gd name="connsiteY64" fmla="*/ 2056243 h 2202775"/>
                <a:gd name="connsiteX65" fmla="*/ 1704935 w 2187856"/>
                <a:gd name="connsiteY65" fmla="*/ 1983043 h 2202775"/>
                <a:gd name="connsiteX66" fmla="*/ 1796069 w 2187856"/>
                <a:gd name="connsiteY66" fmla="*/ 1946908 h 2202775"/>
                <a:gd name="connsiteX67" fmla="*/ 1847482 w 2187856"/>
                <a:gd name="connsiteY67" fmla="*/ 1863479 h 2202775"/>
                <a:gd name="connsiteX68" fmla="*/ 1930912 w 2187856"/>
                <a:gd name="connsiteY68" fmla="*/ 1812066 h 2202775"/>
                <a:gd name="connsiteX69" fmla="*/ 1967046 w 2187856"/>
                <a:gd name="connsiteY69" fmla="*/ 1720931 h 2202775"/>
                <a:gd name="connsiteX70" fmla="*/ 2040246 w 2187856"/>
                <a:gd name="connsiteY70" fmla="*/ 1655835 h 2202775"/>
                <a:gd name="connsiteX71" fmla="*/ 2060041 w 2187856"/>
                <a:gd name="connsiteY71" fmla="*/ 1559785 h 2202775"/>
                <a:gd name="connsiteX72" fmla="*/ 2139219 w 2187856"/>
                <a:gd name="connsiteY72" fmla="*/ 1491102 h 2202775"/>
                <a:gd name="connsiteX73" fmla="*/ 2123676 w 2187856"/>
                <a:gd name="connsiteY73" fmla="*/ 1384955 h 2202775"/>
                <a:gd name="connsiteX74" fmla="*/ 2176948 w 2187856"/>
                <a:gd name="connsiteY74" fmla="*/ 1301791 h 2202775"/>
                <a:gd name="connsiteX75" fmla="*/ 2155958 w 2187856"/>
                <a:gd name="connsiteY75" fmla="*/ 1201623 h 2202775"/>
                <a:gd name="connsiteX76" fmla="*/ 2184654 w 2187856"/>
                <a:gd name="connsiteY76" fmla="*/ 1113810 h 2202775"/>
                <a:gd name="connsiteX77" fmla="*/ 2085149 w 2187856"/>
                <a:gd name="connsiteY77" fmla="*/ 1283458 h 2202775"/>
                <a:gd name="connsiteX78" fmla="*/ 2009027 w 2187856"/>
                <a:gd name="connsiteY78" fmla="*/ 1354001 h 2202775"/>
                <a:gd name="connsiteX79" fmla="*/ 2033471 w 2187856"/>
                <a:gd name="connsiteY79" fmla="*/ 1393325 h 2202775"/>
                <a:gd name="connsiteX80" fmla="*/ 1996539 w 2187856"/>
                <a:gd name="connsiteY80" fmla="*/ 1494822 h 2202775"/>
                <a:gd name="connsiteX81" fmla="*/ 1952566 w 2187856"/>
                <a:gd name="connsiteY81" fmla="*/ 1509302 h 2202775"/>
                <a:gd name="connsiteX82" fmla="*/ 1969703 w 2187856"/>
                <a:gd name="connsiteY82" fmla="*/ 1552345 h 2202775"/>
                <a:gd name="connsiteX83" fmla="*/ 1915766 w 2187856"/>
                <a:gd name="connsiteY83" fmla="*/ 1645871 h 2202775"/>
                <a:gd name="connsiteX84" fmla="*/ 1869934 w 2187856"/>
                <a:gd name="connsiteY84" fmla="*/ 1652514 h 2202775"/>
                <a:gd name="connsiteX85" fmla="*/ 1879366 w 2187856"/>
                <a:gd name="connsiteY85" fmla="*/ 1697815 h 2202775"/>
                <a:gd name="connsiteX86" fmla="*/ 1809886 w 2187856"/>
                <a:gd name="connsiteY86" fmla="*/ 1780580 h 2202775"/>
                <a:gd name="connsiteX87" fmla="*/ 1763521 w 2187856"/>
                <a:gd name="connsiteY87" fmla="*/ 1779119 h 2202775"/>
                <a:gd name="connsiteX88" fmla="*/ 1764983 w 2187856"/>
                <a:gd name="connsiteY88" fmla="*/ 1825484 h 2202775"/>
                <a:gd name="connsiteX89" fmla="*/ 1682217 w 2187856"/>
                <a:gd name="connsiteY89" fmla="*/ 1894831 h 2202775"/>
                <a:gd name="connsiteX90" fmla="*/ 1636916 w 2187856"/>
                <a:gd name="connsiteY90" fmla="*/ 1885399 h 2202775"/>
                <a:gd name="connsiteX91" fmla="*/ 1630273 w 2187856"/>
                <a:gd name="connsiteY91" fmla="*/ 1931232 h 2202775"/>
                <a:gd name="connsiteX92" fmla="*/ 1536747 w 2187856"/>
                <a:gd name="connsiteY92" fmla="*/ 1985168 h 2202775"/>
                <a:gd name="connsiteX93" fmla="*/ 1493704 w 2187856"/>
                <a:gd name="connsiteY93" fmla="*/ 1968031 h 2202775"/>
                <a:gd name="connsiteX94" fmla="*/ 1479224 w 2187856"/>
                <a:gd name="connsiteY94" fmla="*/ 2012004 h 2202775"/>
                <a:gd name="connsiteX95" fmla="*/ 1377727 w 2187856"/>
                <a:gd name="connsiteY95" fmla="*/ 2048936 h 2202775"/>
                <a:gd name="connsiteX96" fmla="*/ 1338403 w 2187856"/>
                <a:gd name="connsiteY96" fmla="*/ 2024492 h 2202775"/>
                <a:gd name="connsiteX97" fmla="*/ 1316483 w 2187856"/>
                <a:gd name="connsiteY97" fmla="*/ 2065277 h 2202775"/>
                <a:gd name="connsiteX98" fmla="*/ 1210071 w 2187856"/>
                <a:gd name="connsiteY98" fmla="*/ 2084008 h 2202775"/>
                <a:gd name="connsiteX99" fmla="*/ 1175530 w 2187856"/>
                <a:gd name="connsiteY99" fmla="*/ 2053187 h 2202775"/>
                <a:gd name="connsiteX100" fmla="*/ 1146835 w 2187856"/>
                <a:gd name="connsiteY100" fmla="*/ 2089588 h 2202775"/>
                <a:gd name="connsiteX101" fmla="*/ 1038828 w 2187856"/>
                <a:gd name="connsiteY101" fmla="*/ 2089588 h 2202775"/>
                <a:gd name="connsiteX102" fmla="*/ 1010133 w 2187856"/>
                <a:gd name="connsiteY102" fmla="*/ 2053187 h 2202775"/>
                <a:gd name="connsiteX103" fmla="*/ 975592 w 2187856"/>
                <a:gd name="connsiteY103" fmla="*/ 2084008 h 2202775"/>
                <a:gd name="connsiteX104" fmla="*/ 869312 w 2187856"/>
                <a:gd name="connsiteY104" fmla="*/ 2065277 h 2202775"/>
                <a:gd name="connsiteX105" fmla="*/ 847392 w 2187856"/>
                <a:gd name="connsiteY105" fmla="*/ 2024492 h 2202775"/>
                <a:gd name="connsiteX106" fmla="*/ 748287 w 2187856"/>
                <a:gd name="connsiteY106" fmla="*/ 2055180 h 2202775"/>
                <a:gd name="connsiteX107" fmla="*/ 692091 w 2187856"/>
                <a:gd name="connsiteY107" fmla="*/ 1968031 h 2202775"/>
                <a:gd name="connsiteX108" fmla="*/ 649048 w 2187856"/>
                <a:gd name="connsiteY108" fmla="*/ 1985168 h 2202775"/>
                <a:gd name="connsiteX109" fmla="*/ 555522 w 2187856"/>
                <a:gd name="connsiteY109" fmla="*/ 1931232 h 2202775"/>
                <a:gd name="connsiteX110" fmla="*/ 548880 w 2187856"/>
                <a:gd name="connsiteY110" fmla="*/ 1885399 h 2202775"/>
                <a:gd name="connsiteX111" fmla="*/ 503578 w 2187856"/>
                <a:gd name="connsiteY111" fmla="*/ 1894831 h 2202775"/>
                <a:gd name="connsiteX112" fmla="*/ 420813 w 2187856"/>
                <a:gd name="connsiteY112" fmla="*/ 1825351 h 2202775"/>
                <a:gd name="connsiteX113" fmla="*/ 422274 w 2187856"/>
                <a:gd name="connsiteY113" fmla="*/ 1779119 h 2202775"/>
                <a:gd name="connsiteX114" fmla="*/ 376043 w 2187856"/>
                <a:gd name="connsiteY114" fmla="*/ 1780580 h 2202775"/>
                <a:gd name="connsiteX115" fmla="*/ 306695 w 2187856"/>
                <a:gd name="connsiteY115" fmla="*/ 1697815 h 2202775"/>
                <a:gd name="connsiteX116" fmla="*/ 316128 w 2187856"/>
                <a:gd name="connsiteY116" fmla="*/ 1652514 h 2202775"/>
                <a:gd name="connsiteX117" fmla="*/ 270295 w 2187856"/>
                <a:gd name="connsiteY117" fmla="*/ 1645871 h 2202775"/>
                <a:gd name="connsiteX118" fmla="*/ 216358 w 2187856"/>
                <a:gd name="connsiteY118" fmla="*/ 1552345 h 2202775"/>
                <a:gd name="connsiteX119" fmla="*/ 233495 w 2187856"/>
                <a:gd name="connsiteY119" fmla="*/ 1509302 h 2202775"/>
                <a:gd name="connsiteX120" fmla="*/ 146346 w 2187856"/>
                <a:gd name="connsiteY120" fmla="*/ 1453107 h 2202775"/>
                <a:gd name="connsiteX121" fmla="*/ 177034 w 2187856"/>
                <a:gd name="connsiteY121" fmla="*/ 1354001 h 2202775"/>
                <a:gd name="connsiteX122" fmla="*/ 100912 w 2187856"/>
                <a:gd name="connsiteY122" fmla="*/ 1283458 h 2202775"/>
                <a:gd name="connsiteX123" fmla="*/ 148339 w 2187856"/>
                <a:gd name="connsiteY123" fmla="*/ 1191128 h 2202775"/>
                <a:gd name="connsiteX124" fmla="*/ 111938 w 2187856"/>
                <a:gd name="connsiteY124" fmla="*/ 1162433 h 2202775"/>
                <a:gd name="connsiteX125" fmla="*/ 111938 w 2187856"/>
                <a:gd name="connsiteY125" fmla="*/ 1054426 h 2202775"/>
                <a:gd name="connsiteX126" fmla="*/ 123098 w 2187856"/>
                <a:gd name="connsiteY126" fmla="*/ 1045525 h 2202775"/>
                <a:gd name="connsiteX127" fmla="*/ 113798 w 2187856"/>
                <a:gd name="connsiteY127" fmla="*/ 988400 h 2202775"/>
                <a:gd name="connsiteX128" fmla="*/ 114197 w 2187856"/>
                <a:gd name="connsiteY128" fmla="*/ 987204 h 2202775"/>
                <a:gd name="connsiteX129" fmla="*/ 135984 w 2187856"/>
                <a:gd name="connsiteY129" fmla="*/ 884777 h 2202775"/>
                <a:gd name="connsiteX130" fmla="*/ 176769 w 2187856"/>
                <a:gd name="connsiteY130" fmla="*/ 862857 h 2202775"/>
                <a:gd name="connsiteX131" fmla="*/ 152590 w 2187856"/>
                <a:gd name="connsiteY131" fmla="*/ 823667 h 2202775"/>
                <a:gd name="connsiteX132" fmla="*/ 189522 w 2187856"/>
                <a:gd name="connsiteY132" fmla="*/ 722170 h 2202775"/>
                <a:gd name="connsiteX133" fmla="*/ 233495 w 2187856"/>
                <a:gd name="connsiteY133" fmla="*/ 707689 h 2202775"/>
                <a:gd name="connsiteX134" fmla="*/ 216358 w 2187856"/>
                <a:gd name="connsiteY134" fmla="*/ 664646 h 2202775"/>
                <a:gd name="connsiteX135" fmla="*/ 270295 w 2187856"/>
                <a:gd name="connsiteY135" fmla="*/ 571120 h 2202775"/>
                <a:gd name="connsiteX136" fmla="*/ 316128 w 2187856"/>
                <a:gd name="connsiteY136" fmla="*/ 564478 h 2202775"/>
                <a:gd name="connsiteX137" fmla="*/ 321176 w 2187856"/>
                <a:gd name="connsiteY137" fmla="*/ 460855 h 2202775"/>
                <a:gd name="connsiteX138" fmla="*/ 422274 w 2187856"/>
                <a:gd name="connsiteY138" fmla="*/ 437872 h 2202775"/>
                <a:gd name="connsiteX139" fmla="*/ 445257 w 2187856"/>
                <a:gd name="connsiteY139" fmla="*/ 336774 h 2202775"/>
                <a:gd name="connsiteX140" fmla="*/ 503578 w 2187856"/>
                <a:gd name="connsiteY140" fmla="*/ 322293 h 2202775"/>
                <a:gd name="connsiteX141" fmla="*/ 548880 w 2187856"/>
                <a:gd name="connsiteY141" fmla="*/ 331726 h 2202775"/>
                <a:gd name="connsiteX142" fmla="*/ 555522 w 2187856"/>
                <a:gd name="connsiteY142" fmla="*/ 285893 h 2202775"/>
                <a:gd name="connsiteX143" fmla="*/ 649048 w 2187856"/>
                <a:gd name="connsiteY143" fmla="*/ 231956 h 2202775"/>
                <a:gd name="connsiteX144" fmla="*/ 692091 w 2187856"/>
                <a:gd name="connsiteY144" fmla="*/ 249093 h 2202775"/>
                <a:gd name="connsiteX145" fmla="*/ 748287 w 2187856"/>
                <a:gd name="connsiteY145" fmla="*/ 161944 h 2202775"/>
                <a:gd name="connsiteX146" fmla="*/ 847392 w 2187856"/>
                <a:gd name="connsiteY146" fmla="*/ 192632 h 2202775"/>
                <a:gd name="connsiteX147" fmla="*/ 917935 w 2187856"/>
                <a:gd name="connsiteY147" fmla="*/ 116510 h 2202775"/>
                <a:gd name="connsiteX148" fmla="*/ 1014118 w 2187856"/>
                <a:gd name="connsiteY148" fmla="*/ 154106 h 2202775"/>
                <a:gd name="connsiteX149" fmla="*/ 1092898 w 2187856"/>
                <a:gd name="connsiteY149" fmla="*/ 101232 h 2202775"/>
                <a:gd name="connsiteX150" fmla="*/ 1175530 w 2187856"/>
                <a:gd name="connsiteY150" fmla="*/ 163937 h 2202775"/>
                <a:gd name="connsiteX151" fmla="*/ 1209008 w 2187856"/>
                <a:gd name="connsiteY151" fmla="*/ 126075 h 2202775"/>
                <a:gd name="connsiteX152" fmla="*/ 1316483 w 2187856"/>
                <a:gd name="connsiteY152" fmla="*/ 151848 h 2202775"/>
                <a:gd name="connsiteX153" fmla="*/ 1338403 w 2187856"/>
                <a:gd name="connsiteY153" fmla="*/ 192632 h 2202775"/>
                <a:gd name="connsiteX154" fmla="*/ 1377727 w 2187856"/>
                <a:gd name="connsiteY154" fmla="*/ 168188 h 2202775"/>
                <a:gd name="connsiteX155" fmla="*/ 1479224 w 2187856"/>
                <a:gd name="connsiteY155" fmla="*/ 205120 h 2202775"/>
                <a:gd name="connsiteX156" fmla="*/ 1493704 w 2187856"/>
                <a:gd name="connsiteY156" fmla="*/ 249093 h 2202775"/>
                <a:gd name="connsiteX157" fmla="*/ 1596663 w 2187856"/>
                <a:gd name="connsiteY157" fmla="*/ 236074 h 2202775"/>
                <a:gd name="connsiteX158" fmla="*/ 1624694 w 2187856"/>
                <a:gd name="connsiteY158" fmla="*/ 327076 h 2202775"/>
                <a:gd name="connsiteX159" fmla="*/ 1740538 w 2187856"/>
                <a:gd name="connsiteY159" fmla="*/ 336774 h 2202775"/>
                <a:gd name="connsiteX160" fmla="*/ 1763521 w 2187856"/>
                <a:gd name="connsiteY160" fmla="*/ 437872 h 2202775"/>
                <a:gd name="connsiteX161" fmla="*/ 1864752 w 2187856"/>
                <a:gd name="connsiteY161" fmla="*/ 460855 h 2202775"/>
                <a:gd name="connsiteX162" fmla="*/ 1875513 w 2187856"/>
                <a:gd name="connsiteY162" fmla="*/ 574707 h 2202775"/>
                <a:gd name="connsiteX163" fmla="*/ 1922143 w 2187856"/>
                <a:gd name="connsiteY163" fmla="*/ 586132 h 2202775"/>
                <a:gd name="connsiteX164" fmla="*/ 1976612 w 2187856"/>
                <a:gd name="connsiteY164" fmla="*/ 677798 h 2202775"/>
                <a:gd name="connsiteX165" fmla="*/ 1959474 w 2187856"/>
                <a:gd name="connsiteY165" fmla="*/ 720841 h 2202775"/>
                <a:gd name="connsiteX166" fmla="*/ 2039715 w 2187856"/>
                <a:gd name="connsiteY166" fmla="*/ 763884 h 2202775"/>
                <a:gd name="connsiteX167" fmla="*/ 2011285 w 2187856"/>
                <a:gd name="connsiteY167" fmla="*/ 856613 h 2202775"/>
                <a:gd name="connsiteX168" fmla="*/ 2049679 w 2187856"/>
                <a:gd name="connsiteY168" fmla="*/ 891818 h 2202775"/>
                <a:gd name="connsiteX169" fmla="*/ 2070802 w 2187856"/>
                <a:gd name="connsiteY169" fmla="*/ 988533 h 2202775"/>
                <a:gd name="connsiteX170" fmla="*/ 2057118 w 2187856"/>
                <a:gd name="connsiteY170" fmla="*/ 1041008 h 2202775"/>
                <a:gd name="connsiteX171" fmla="*/ 2100560 w 2187856"/>
                <a:gd name="connsiteY171" fmla="*/ 1108496 h 2202775"/>
                <a:gd name="connsiteX172" fmla="*/ 2037855 w 2187856"/>
                <a:gd name="connsiteY172" fmla="*/ 1191128 h 2202775"/>
                <a:gd name="connsiteX173" fmla="*/ 2085149 w 2187856"/>
                <a:gd name="connsiteY173" fmla="*/ 1283458 h 220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187856" h="2202775">
                  <a:moveTo>
                    <a:pt x="2184654" y="1113810"/>
                  </a:moveTo>
                  <a:cubicBezTo>
                    <a:pt x="2177878" y="1083254"/>
                    <a:pt x="2161007" y="1051105"/>
                    <a:pt x="2141876" y="1025598"/>
                  </a:cubicBezTo>
                  <a:cubicBezTo>
                    <a:pt x="2176948" y="998496"/>
                    <a:pt x="2180934" y="960767"/>
                    <a:pt x="2167383" y="926359"/>
                  </a:cubicBezTo>
                  <a:cubicBezTo>
                    <a:pt x="2154497" y="893545"/>
                    <a:pt x="2125536" y="863521"/>
                    <a:pt x="2092191" y="848377"/>
                  </a:cubicBezTo>
                  <a:cubicBezTo>
                    <a:pt x="2113579" y="819283"/>
                    <a:pt x="2119956" y="782616"/>
                    <a:pt x="2113048" y="749404"/>
                  </a:cubicBezTo>
                  <a:cubicBezTo>
                    <a:pt x="2106007" y="715262"/>
                    <a:pt x="2084884" y="684839"/>
                    <a:pt x="2051672" y="670093"/>
                  </a:cubicBezTo>
                  <a:cubicBezTo>
                    <a:pt x="2061369" y="634489"/>
                    <a:pt x="2058314" y="603270"/>
                    <a:pt x="2045162" y="577630"/>
                  </a:cubicBezTo>
                  <a:cubicBezTo>
                    <a:pt x="2031611" y="551060"/>
                    <a:pt x="2007167" y="530335"/>
                    <a:pt x="1975017" y="516652"/>
                  </a:cubicBezTo>
                  <a:cubicBezTo>
                    <a:pt x="1981394" y="489152"/>
                    <a:pt x="1977409" y="464176"/>
                    <a:pt x="1966781" y="442123"/>
                  </a:cubicBezTo>
                  <a:cubicBezTo>
                    <a:pt x="1955887" y="419406"/>
                    <a:pt x="1937820" y="400143"/>
                    <a:pt x="1916962" y="385131"/>
                  </a:cubicBezTo>
                  <a:cubicBezTo>
                    <a:pt x="1895441" y="369720"/>
                    <a:pt x="1870996" y="358827"/>
                    <a:pt x="1848013" y="353380"/>
                  </a:cubicBezTo>
                  <a:cubicBezTo>
                    <a:pt x="1846286" y="312197"/>
                    <a:pt x="1825828" y="284564"/>
                    <a:pt x="1797265" y="266762"/>
                  </a:cubicBezTo>
                  <a:cubicBezTo>
                    <a:pt x="1768570" y="248828"/>
                    <a:pt x="1731638" y="240724"/>
                    <a:pt x="1697362" y="238864"/>
                  </a:cubicBezTo>
                  <a:cubicBezTo>
                    <a:pt x="1689126" y="202729"/>
                    <a:pt x="1668268" y="176159"/>
                    <a:pt x="1640769" y="159686"/>
                  </a:cubicBezTo>
                  <a:cubicBezTo>
                    <a:pt x="1613136" y="143080"/>
                    <a:pt x="1578994" y="136570"/>
                    <a:pt x="1544320" y="140821"/>
                  </a:cubicBezTo>
                  <a:cubicBezTo>
                    <a:pt x="1524924" y="100169"/>
                    <a:pt x="1498221" y="83962"/>
                    <a:pt x="1468463" y="80375"/>
                  </a:cubicBezTo>
                  <a:cubicBezTo>
                    <a:pt x="1437243" y="76655"/>
                    <a:pt x="1402437" y="86751"/>
                    <a:pt x="1368826" y="96848"/>
                  </a:cubicBezTo>
                  <a:cubicBezTo>
                    <a:pt x="1363379" y="71341"/>
                    <a:pt x="1345577" y="53008"/>
                    <a:pt x="1322196" y="41848"/>
                  </a:cubicBezTo>
                  <a:cubicBezTo>
                    <a:pt x="1300807" y="31619"/>
                    <a:pt x="1274769" y="27633"/>
                    <a:pt x="1249262" y="29892"/>
                  </a:cubicBezTo>
                  <a:cubicBezTo>
                    <a:pt x="1223754" y="32150"/>
                    <a:pt x="1198912" y="40520"/>
                    <a:pt x="1180047" y="55399"/>
                  </a:cubicBezTo>
                  <a:cubicBezTo>
                    <a:pt x="1161714" y="16873"/>
                    <a:pt x="1129299" y="-132"/>
                    <a:pt x="1094758" y="1"/>
                  </a:cubicBezTo>
                  <a:cubicBezTo>
                    <a:pt x="1061413" y="134"/>
                    <a:pt x="1026340" y="16474"/>
                    <a:pt x="999903" y="44771"/>
                  </a:cubicBezTo>
                  <a:cubicBezTo>
                    <a:pt x="972271" y="18733"/>
                    <a:pt x="937995" y="13153"/>
                    <a:pt x="907706" y="20592"/>
                  </a:cubicBezTo>
                  <a:cubicBezTo>
                    <a:pt x="874361" y="28829"/>
                    <a:pt x="845665" y="53008"/>
                    <a:pt x="835834" y="83430"/>
                  </a:cubicBezTo>
                  <a:cubicBezTo>
                    <a:pt x="816704" y="64566"/>
                    <a:pt x="789337" y="58986"/>
                    <a:pt x="761572" y="61909"/>
                  </a:cubicBezTo>
                  <a:cubicBezTo>
                    <a:pt x="735135" y="64831"/>
                    <a:pt x="708299" y="75592"/>
                    <a:pt x="687707" y="90338"/>
                  </a:cubicBezTo>
                  <a:cubicBezTo>
                    <a:pt x="662067" y="108804"/>
                    <a:pt x="646391" y="133514"/>
                    <a:pt x="653432" y="157029"/>
                  </a:cubicBezTo>
                  <a:cubicBezTo>
                    <a:pt x="618626" y="142947"/>
                    <a:pt x="581162" y="149323"/>
                    <a:pt x="550872" y="165398"/>
                  </a:cubicBezTo>
                  <a:cubicBezTo>
                    <a:pt x="514472" y="184661"/>
                    <a:pt x="488433" y="217874"/>
                    <a:pt x="489629" y="246171"/>
                  </a:cubicBezTo>
                  <a:cubicBezTo>
                    <a:pt x="454291" y="239130"/>
                    <a:pt x="417625" y="247765"/>
                    <a:pt x="389062" y="266497"/>
                  </a:cubicBezTo>
                  <a:cubicBezTo>
                    <a:pt x="358905" y="286291"/>
                    <a:pt x="338048" y="317511"/>
                    <a:pt x="337782" y="353513"/>
                  </a:cubicBezTo>
                  <a:cubicBezTo>
                    <a:pt x="297396" y="355240"/>
                    <a:pt x="266575" y="373307"/>
                    <a:pt x="247710" y="399346"/>
                  </a:cubicBezTo>
                  <a:cubicBezTo>
                    <a:pt x="227517" y="427111"/>
                    <a:pt x="220875" y="463778"/>
                    <a:pt x="230440" y="499116"/>
                  </a:cubicBezTo>
                  <a:cubicBezTo>
                    <a:pt x="198955" y="504430"/>
                    <a:pt x="161225" y="525287"/>
                    <a:pt x="137180" y="554647"/>
                  </a:cubicBezTo>
                  <a:cubicBezTo>
                    <a:pt x="113798" y="583209"/>
                    <a:pt x="103702" y="619743"/>
                    <a:pt x="125090" y="657339"/>
                  </a:cubicBezTo>
                  <a:cubicBezTo>
                    <a:pt x="101310" y="661590"/>
                    <a:pt x="79124" y="677400"/>
                    <a:pt x="63847" y="700781"/>
                  </a:cubicBezTo>
                  <a:cubicBezTo>
                    <a:pt x="50960" y="720576"/>
                    <a:pt x="42989" y="745817"/>
                    <a:pt x="43122" y="773981"/>
                  </a:cubicBezTo>
                  <a:cubicBezTo>
                    <a:pt x="43255" y="797230"/>
                    <a:pt x="48702" y="822471"/>
                    <a:pt x="61456" y="848377"/>
                  </a:cubicBezTo>
                  <a:cubicBezTo>
                    <a:pt x="36480" y="871758"/>
                    <a:pt x="20671" y="898062"/>
                    <a:pt x="14958" y="926226"/>
                  </a:cubicBezTo>
                  <a:cubicBezTo>
                    <a:pt x="9113" y="954523"/>
                    <a:pt x="13497" y="984680"/>
                    <a:pt x="29040" y="1015501"/>
                  </a:cubicBezTo>
                  <a:cubicBezTo>
                    <a:pt x="8050" y="1043400"/>
                    <a:pt x="-2046" y="1078206"/>
                    <a:pt x="345" y="1112348"/>
                  </a:cubicBezTo>
                  <a:cubicBezTo>
                    <a:pt x="2736" y="1145295"/>
                    <a:pt x="16818" y="1177710"/>
                    <a:pt x="44318" y="1202952"/>
                  </a:cubicBezTo>
                  <a:cubicBezTo>
                    <a:pt x="29173" y="1232843"/>
                    <a:pt x="17084" y="1267516"/>
                    <a:pt x="16287" y="1299799"/>
                  </a:cubicBezTo>
                  <a:cubicBezTo>
                    <a:pt x="15490" y="1333675"/>
                    <a:pt x="27180" y="1364895"/>
                    <a:pt x="61456" y="1384955"/>
                  </a:cubicBezTo>
                  <a:cubicBezTo>
                    <a:pt x="51625" y="1417503"/>
                    <a:pt x="53086" y="1453638"/>
                    <a:pt x="65175" y="1484592"/>
                  </a:cubicBezTo>
                  <a:cubicBezTo>
                    <a:pt x="77530" y="1516210"/>
                    <a:pt x="100912" y="1542514"/>
                    <a:pt x="134656" y="1554205"/>
                  </a:cubicBezTo>
                  <a:cubicBezTo>
                    <a:pt x="130670" y="1587816"/>
                    <a:pt x="135585" y="1622357"/>
                    <a:pt x="149136" y="1651849"/>
                  </a:cubicBezTo>
                  <a:cubicBezTo>
                    <a:pt x="163085" y="1682139"/>
                    <a:pt x="186201" y="1707248"/>
                    <a:pt x="218218" y="1720931"/>
                  </a:cubicBezTo>
                  <a:cubicBezTo>
                    <a:pt x="220078" y="1755206"/>
                    <a:pt x="233363" y="1786957"/>
                    <a:pt x="254353" y="1812066"/>
                  </a:cubicBezTo>
                  <a:cubicBezTo>
                    <a:pt x="275476" y="1837174"/>
                    <a:pt x="304304" y="1855640"/>
                    <a:pt x="337782" y="1863479"/>
                  </a:cubicBezTo>
                  <a:cubicBezTo>
                    <a:pt x="345620" y="1896824"/>
                    <a:pt x="364086" y="1925918"/>
                    <a:pt x="389195" y="1946908"/>
                  </a:cubicBezTo>
                  <a:cubicBezTo>
                    <a:pt x="414303" y="1968031"/>
                    <a:pt x="446054" y="1981183"/>
                    <a:pt x="480330" y="1983043"/>
                  </a:cubicBezTo>
                  <a:cubicBezTo>
                    <a:pt x="493880" y="2014661"/>
                    <a:pt x="517129" y="2039902"/>
                    <a:pt x="545426" y="2056243"/>
                  </a:cubicBezTo>
                  <a:cubicBezTo>
                    <a:pt x="573855" y="2072583"/>
                    <a:pt x="607333" y="2080156"/>
                    <a:pt x="641476" y="2076037"/>
                  </a:cubicBezTo>
                  <a:cubicBezTo>
                    <a:pt x="660340" y="2104733"/>
                    <a:pt x="687574" y="2125723"/>
                    <a:pt x="718396" y="2136883"/>
                  </a:cubicBezTo>
                  <a:cubicBezTo>
                    <a:pt x="749217" y="2148042"/>
                    <a:pt x="783625" y="2149636"/>
                    <a:pt x="816438" y="2139672"/>
                  </a:cubicBezTo>
                  <a:cubicBezTo>
                    <a:pt x="839953" y="2164648"/>
                    <a:pt x="870375" y="2180590"/>
                    <a:pt x="902658" y="2186170"/>
                  </a:cubicBezTo>
                  <a:cubicBezTo>
                    <a:pt x="934940" y="2191882"/>
                    <a:pt x="968949" y="2187498"/>
                    <a:pt x="999638" y="2171955"/>
                  </a:cubicBezTo>
                  <a:cubicBezTo>
                    <a:pt x="1027137" y="2192546"/>
                    <a:pt x="1059951" y="2202776"/>
                    <a:pt x="1092632" y="2202776"/>
                  </a:cubicBezTo>
                  <a:cubicBezTo>
                    <a:pt x="1125446" y="2202776"/>
                    <a:pt x="1158260" y="2192546"/>
                    <a:pt x="1185627" y="2171955"/>
                  </a:cubicBezTo>
                  <a:cubicBezTo>
                    <a:pt x="1216315" y="2187498"/>
                    <a:pt x="1250324" y="2191882"/>
                    <a:pt x="1282607" y="2186170"/>
                  </a:cubicBezTo>
                  <a:cubicBezTo>
                    <a:pt x="1314889" y="2180457"/>
                    <a:pt x="1345444" y="2164648"/>
                    <a:pt x="1368826" y="2139672"/>
                  </a:cubicBezTo>
                  <a:cubicBezTo>
                    <a:pt x="1401640" y="2149636"/>
                    <a:pt x="1435915" y="2148042"/>
                    <a:pt x="1466869" y="2136883"/>
                  </a:cubicBezTo>
                  <a:cubicBezTo>
                    <a:pt x="1497690" y="2125723"/>
                    <a:pt x="1524924" y="2104866"/>
                    <a:pt x="1543788" y="2076037"/>
                  </a:cubicBezTo>
                  <a:cubicBezTo>
                    <a:pt x="1577399" y="2080023"/>
                    <a:pt x="1611143" y="2072716"/>
                    <a:pt x="1639839" y="2056243"/>
                  </a:cubicBezTo>
                  <a:cubicBezTo>
                    <a:pt x="1668003" y="2040035"/>
                    <a:pt x="1691384" y="2014927"/>
                    <a:pt x="1704935" y="1983043"/>
                  </a:cubicBezTo>
                  <a:cubicBezTo>
                    <a:pt x="1739210" y="1981183"/>
                    <a:pt x="1770961" y="1967898"/>
                    <a:pt x="1796069" y="1946908"/>
                  </a:cubicBezTo>
                  <a:cubicBezTo>
                    <a:pt x="1821178" y="1925785"/>
                    <a:pt x="1839644" y="1896824"/>
                    <a:pt x="1847482" y="1863479"/>
                  </a:cubicBezTo>
                  <a:cubicBezTo>
                    <a:pt x="1880960" y="1855640"/>
                    <a:pt x="1909921" y="1837174"/>
                    <a:pt x="1930912" y="1812066"/>
                  </a:cubicBezTo>
                  <a:cubicBezTo>
                    <a:pt x="1952035" y="1786957"/>
                    <a:pt x="1965186" y="1755206"/>
                    <a:pt x="1967046" y="1720931"/>
                  </a:cubicBezTo>
                  <a:cubicBezTo>
                    <a:pt x="1998532" y="1707381"/>
                    <a:pt x="2023906" y="1684132"/>
                    <a:pt x="2040246" y="1655835"/>
                  </a:cubicBezTo>
                  <a:cubicBezTo>
                    <a:pt x="2056587" y="1627405"/>
                    <a:pt x="2064159" y="1593927"/>
                    <a:pt x="2060041" y="1559785"/>
                  </a:cubicBezTo>
                  <a:cubicBezTo>
                    <a:pt x="2102021" y="1553940"/>
                    <a:pt x="2128458" y="1525510"/>
                    <a:pt x="2139219" y="1491102"/>
                  </a:cubicBezTo>
                  <a:cubicBezTo>
                    <a:pt x="2150113" y="1456295"/>
                    <a:pt x="2144932" y="1415245"/>
                    <a:pt x="2123676" y="1384955"/>
                  </a:cubicBezTo>
                  <a:cubicBezTo>
                    <a:pt x="2158084" y="1368216"/>
                    <a:pt x="2173893" y="1336731"/>
                    <a:pt x="2176948" y="1301791"/>
                  </a:cubicBezTo>
                  <a:cubicBezTo>
                    <a:pt x="2179871" y="1268313"/>
                    <a:pt x="2171236" y="1231647"/>
                    <a:pt x="2155958" y="1201623"/>
                  </a:cubicBezTo>
                  <a:cubicBezTo>
                    <a:pt x="2187045" y="1182227"/>
                    <a:pt x="2192492" y="1149015"/>
                    <a:pt x="2184654" y="1113810"/>
                  </a:cubicBezTo>
                  <a:close/>
                  <a:moveTo>
                    <a:pt x="2085149" y="1283458"/>
                  </a:moveTo>
                  <a:cubicBezTo>
                    <a:pt x="2076913" y="1330221"/>
                    <a:pt x="2032940" y="1337528"/>
                    <a:pt x="2009027" y="1354001"/>
                  </a:cubicBezTo>
                  <a:lnTo>
                    <a:pt x="2033471" y="1393325"/>
                  </a:lnTo>
                  <a:cubicBezTo>
                    <a:pt x="2056985" y="1431320"/>
                    <a:pt x="2038918" y="1480872"/>
                    <a:pt x="1996539" y="1494822"/>
                  </a:cubicBezTo>
                  <a:lnTo>
                    <a:pt x="1952566" y="1509302"/>
                  </a:lnTo>
                  <a:lnTo>
                    <a:pt x="1969703" y="1552345"/>
                  </a:lnTo>
                  <a:cubicBezTo>
                    <a:pt x="1986310" y="1593927"/>
                    <a:pt x="1959873" y="1639495"/>
                    <a:pt x="1915766" y="1645871"/>
                  </a:cubicBezTo>
                  <a:lnTo>
                    <a:pt x="1869934" y="1652514"/>
                  </a:lnTo>
                  <a:lnTo>
                    <a:pt x="1879366" y="1697815"/>
                  </a:lnTo>
                  <a:cubicBezTo>
                    <a:pt x="1888533" y="1741921"/>
                    <a:pt x="1854124" y="1782042"/>
                    <a:pt x="1809886" y="1780580"/>
                  </a:cubicBezTo>
                  <a:lnTo>
                    <a:pt x="1763521" y="1779119"/>
                  </a:lnTo>
                  <a:lnTo>
                    <a:pt x="1764983" y="1825484"/>
                  </a:lnTo>
                  <a:cubicBezTo>
                    <a:pt x="1766311" y="1870121"/>
                    <a:pt x="1726058" y="1903998"/>
                    <a:pt x="1682217" y="1894831"/>
                  </a:cubicBezTo>
                  <a:lnTo>
                    <a:pt x="1636916" y="1885399"/>
                  </a:lnTo>
                  <a:lnTo>
                    <a:pt x="1630273" y="1931232"/>
                  </a:lnTo>
                  <a:cubicBezTo>
                    <a:pt x="1623897" y="1975470"/>
                    <a:pt x="1578196" y="2001775"/>
                    <a:pt x="1536747" y="1985168"/>
                  </a:cubicBezTo>
                  <a:lnTo>
                    <a:pt x="1493704" y="1968031"/>
                  </a:lnTo>
                  <a:lnTo>
                    <a:pt x="1479224" y="2012004"/>
                  </a:lnTo>
                  <a:cubicBezTo>
                    <a:pt x="1465142" y="2054516"/>
                    <a:pt x="1415589" y="2072450"/>
                    <a:pt x="1377727" y="2048936"/>
                  </a:cubicBezTo>
                  <a:lnTo>
                    <a:pt x="1338403" y="2024492"/>
                  </a:lnTo>
                  <a:lnTo>
                    <a:pt x="1316483" y="2065277"/>
                  </a:lnTo>
                  <a:cubicBezTo>
                    <a:pt x="1295360" y="2104733"/>
                    <a:pt x="1243416" y="2113767"/>
                    <a:pt x="1210071" y="2084008"/>
                  </a:cubicBezTo>
                  <a:lnTo>
                    <a:pt x="1175530" y="2053187"/>
                  </a:lnTo>
                  <a:lnTo>
                    <a:pt x="1146835" y="2089588"/>
                  </a:lnTo>
                  <a:cubicBezTo>
                    <a:pt x="1119202" y="2124660"/>
                    <a:pt x="1066461" y="2124660"/>
                    <a:pt x="1038828" y="2089588"/>
                  </a:cubicBezTo>
                  <a:lnTo>
                    <a:pt x="1010133" y="2053187"/>
                  </a:lnTo>
                  <a:lnTo>
                    <a:pt x="975592" y="2084008"/>
                  </a:lnTo>
                  <a:cubicBezTo>
                    <a:pt x="942247" y="2113767"/>
                    <a:pt x="890303" y="2104600"/>
                    <a:pt x="869312" y="2065277"/>
                  </a:cubicBezTo>
                  <a:lnTo>
                    <a:pt x="847392" y="2024492"/>
                  </a:lnTo>
                  <a:cubicBezTo>
                    <a:pt x="820424" y="2037378"/>
                    <a:pt x="792924" y="2071520"/>
                    <a:pt x="748287" y="2055180"/>
                  </a:cubicBezTo>
                  <a:cubicBezTo>
                    <a:pt x="703649" y="2038972"/>
                    <a:pt x="704048" y="1994468"/>
                    <a:pt x="692091" y="1968031"/>
                  </a:cubicBezTo>
                  <a:lnTo>
                    <a:pt x="649048" y="1985168"/>
                  </a:lnTo>
                  <a:cubicBezTo>
                    <a:pt x="607466" y="2001775"/>
                    <a:pt x="561899" y="1975338"/>
                    <a:pt x="555522" y="1931232"/>
                  </a:cubicBezTo>
                  <a:lnTo>
                    <a:pt x="548880" y="1885399"/>
                  </a:lnTo>
                  <a:lnTo>
                    <a:pt x="503578" y="1894831"/>
                  </a:lnTo>
                  <a:cubicBezTo>
                    <a:pt x="459871" y="1903998"/>
                    <a:pt x="419484" y="1870121"/>
                    <a:pt x="420813" y="1825351"/>
                  </a:cubicBezTo>
                  <a:lnTo>
                    <a:pt x="422274" y="1779119"/>
                  </a:lnTo>
                  <a:lnTo>
                    <a:pt x="376043" y="1780580"/>
                  </a:lnTo>
                  <a:cubicBezTo>
                    <a:pt x="332202" y="1782175"/>
                    <a:pt x="297396" y="1742187"/>
                    <a:pt x="306695" y="1697815"/>
                  </a:cubicBezTo>
                  <a:lnTo>
                    <a:pt x="316128" y="1652514"/>
                  </a:lnTo>
                  <a:lnTo>
                    <a:pt x="270295" y="1645871"/>
                  </a:lnTo>
                  <a:cubicBezTo>
                    <a:pt x="226056" y="1639495"/>
                    <a:pt x="199752" y="1593794"/>
                    <a:pt x="216358" y="1552345"/>
                  </a:cubicBezTo>
                  <a:lnTo>
                    <a:pt x="233495" y="1509302"/>
                  </a:lnTo>
                  <a:cubicBezTo>
                    <a:pt x="207058" y="1497213"/>
                    <a:pt x="162554" y="1497744"/>
                    <a:pt x="146346" y="1453107"/>
                  </a:cubicBezTo>
                  <a:cubicBezTo>
                    <a:pt x="130139" y="1408469"/>
                    <a:pt x="164414" y="1380173"/>
                    <a:pt x="177034" y="1354001"/>
                  </a:cubicBezTo>
                  <a:cubicBezTo>
                    <a:pt x="152989" y="1337528"/>
                    <a:pt x="109148" y="1330221"/>
                    <a:pt x="100912" y="1283458"/>
                  </a:cubicBezTo>
                  <a:cubicBezTo>
                    <a:pt x="92675" y="1236562"/>
                    <a:pt x="130936" y="1215439"/>
                    <a:pt x="148339" y="1191128"/>
                  </a:cubicBezTo>
                  <a:lnTo>
                    <a:pt x="111938" y="1162433"/>
                  </a:lnTo>
                  <a:cubicBezTo>
                    <a:pt x="76866" y="1134800"/>
                    <a:pt x="76866" y="1082059"/>
                    <a:pt x="111938" y="1054426"/>
                  </a:cubicBezTo>
                  <a:lnTo>
                    <a:pt x="123098" y="1045525"/>
                  </a:lnTo>
                  <a:cubicBezTo>
                    <a:pt x="110610" y="1029583"/>
                    <a:pt x="109414" y="1007796"/>
                    <a:pt x="113798" y="988400"/>
                  </a:cubicBezTo>
                  <a:cubicBezTo>
                    <a:pt x="113931" y="988001"/>
                    <a:pt x="114064" y="987603"/>
                    <a:pt x="114197" y="987204"/>
                  </a:cubicBezTo>
                  <a:cubicBezTo>
                    <a:pt x="88424" y="953859"/>
                    <a:pt x="98122" y="905103"/>
                    <a:pt x="135984" y="884777"/>
                  </a:cubicBezTo>
                  <a:lnTo>
                    <a:pt x="176769" y="862857"/>
                  </a:lnTo>
                  <a:lnTo>
                    <a:pt x="152590" y="823667"/>
                  </a:lnTo>
                  <a:cubicBezTo>
                    <a:pt x="128943" y="785539"/>
                    <a:pt x="147143" y="736119"/>
                    <a:pt x="189522" y="722170"/>
                  </a:cubicBezTo>
                  <a:lnTo>
                    <a:pt x="233495" y="707689"/>
                  </a:lnTo>
                  <a:lnTo>
                    <a:pt x="216358" y="664646"/>
                  </a:lnTo>
                  <a:cubicBezTo>
                    <a:pt x="199752" y="623064"/>
                    <a:pt x="226189" y="577497"/>
                    <a:pt x="270295" y="571120"/>
                  </a:cubicBezTo>
                  <a:lnTo>
                    <a:pt x="316128" y="564478"/>
                  </a:lnTo>
                  <a:cubicBezTo>
                    <a:pt x="313338" y="535517"/>
                    <a:pt x="290754" y="497256"/>
                    <a:pt x="321176" y="460855"/>
                  </a:cubicBezTo>
                  <a:cubicBezTo>
                    <a:pt x="351864" y="424322"/>
                    <a:pt x="392383" y="440131"/>
                    <a:pt x="422274" y="437872"/>
                  </a:cubicBezTo>
                  <a:cubicBezTo>
                    <a:pt x="424533" y="408911"/>
                    <a:pt x="408857" y="367196"/>
                    <a:pt x="445257" y="336774"/>
                  </a:cubicBezTo>
                  <a:cubicBezTo>
                    <a:pt x="461465" y="323223"/>
                    <a:pt x="482721" y="317909"/>
                    <a:pt x="503578" y="322293"/>
                  </a:cubicBezTo>
                  <a:lnTo>
                    <a:pt x="548880" y="331726"/>
                  </a:lnTo>
                  <a:lnTo>
                    <a:pt x="555522" y="285893"/>
                  </a:lnTo>
                  <a:cubicBezTo>
                    <a:pt x="561899" y="241654"/>
                    <a:pt x="607599" y="215350"/>
                    <a:pt x="649048" y="231956"/>
                  </a:cubicBezTo>
                  <a:lnTo>
                    <a:pt x="692091" y="249093"/>
                  </a:lnTo>
                  <a:cubicBezTo>
                    <a:pt x="704181" y="222656"/>
                    <a:pt x="703649" y="178152"/>
                    <a:pt x="748287" y="161944"/>
                  </a:cubicBezTo>
                  <a:cubicBezTo>
                    <a:pt x="792924" y="145604"/>
                    <a:pt x="820557" y="179746"/>
                    <a:pt x="847392" y="192632"/>
                  </a:cubicBezTo>
                  <a:cubicBezTo>
                    <a:pt x="852308" y="157162"/>
                    <a:pt x="871172" y="124746"/>
                    <a:pt x="917935" y="116510"/>
                  </a:cubicBezTo>
                  <a:cubicBezTo>
                    <a:pt x="964831" y="108273"/>
                    <a:pt x="989674" y="136570"/>
                    <a:pt x="1014118" y="154106"/>
                  </a:cubicBezTo>
                  <a:cubicBezTo>
                    <a:pt x="1034444" y="133382"/>
                    <a:pt x="1045338" y="101232"/>
                    <a:pt x="1092898" y="101232"/>
                  </a:cubicBezTo>
                  <a:cubicBezTo>
                    <a:pt x="1140458" y="101232"/>
                    <a:pt x="1154673" y="142681"/>
                    <a:pt x="1175530" y="163937"/>
                  </a:cubicBezTo>
                  <a:lnTo>
                    <a:pt x="1209008" y="126075"/>
                  </a:lnTo>
                  <a:cubicBezTo>
                    <a:pt x="1242353" y="96317"/>
                    <a:pt x="1295360" y="112524"/>
                    <a:pt x="1316483" y="151848"/>
                  </a:cubicBezTo>
                  <a:lnTo>
                    <a:pt x="1338403" y="192632"/>
                  </a:lnTo>
                  <a:lnTo>
                    <a:pt x="1377727" y="168188"/>
                  </a:lnTo>
                  <a:cubicBezTo>
                    <a:pt x="1415722" y="144674"/>
                    <a:pt x="1465274" y="162608"/>
                    <a:pt x="1479224" y="205120"/>
                  </a:cubicBezTo>
                  <a:lnTo>
                    <a:pt x="1493704" y="249093"/>
                  </a:lnTo>
                  <a:cubicBezTo>
                    <a:pt x="1521735" y="241255"/>
                    <a:pt x="1555479" y="212427"/>
                    <a:pt x="1596663" y="236074"/>
                  </a:cubicBezTo>
                  <a:cubicBezTo>
                    <a:pt x="1637846" y="259854"/>
                    <a:pt x="1617121" y="297982"/>
                    <a:pt x="1624694" y="327076"/>
                  </a:cubicBezTo>
                  <a:cubicBezTo>
                    <a:pt x="1653788" y="324286"/>
                    <a:pt x="1704138" y="306351"/>
                    <a:pt x="1740538" y="336774"/>
                  </a:cubicBezTo>
                  <a:cubicBezTo>
                    <a:pt x="1776939" y="367329"/>
                    <a:pt x="1761263" y="409044"/>
                    <a:pt x="1763521" y="437872"/>
                  </a:cubicBezTo>
                  <a:cubicBezTo>
                    <a:pt x="1791951" y="440131"/>
                    <a:pt x="1834197" y="424454"/>
                    <a:pt x="1864752" y="460855"/>
                  </a:cubicBezTo>
                  <a:cubicBezTo>
                    <a:pt x="1895308" y="497256"/>
                    <a:pt x="1878303" y="545746"/>
                    <a:pt x="1875513" y="574707"/>
                  </a:cubicBezTo>
                  <a:lnTo>
                    <a:pt x="1922143" y="586132"/>
                  </a:lnTo>
                  <a:cubicBezTo>
                    <a:pt x="1966382" y="592509"/>
                    <a:pt x="1993218" y="636349"/>
                    <a:pt x="1976612" y="677798"/>
                  </a:cubicBezTo>
                  <a:lnTo>
                    <a:pt x="1959474" y="720841"/>
                  </a:lnTo>
                  <a:cubicBezTo>
                    <a:pt x="1985911" y="732931"/>
                    <a:pt x="2023375" y="719247"/>
                    <a:pt x="2039715" y="763884"/>
                  </a:cubicBezTo>
                  <a:cubicBezTo>
                    <a:pt x="2056056" y="808655"/>
                    <a:pt x="2024305" y="829512"/>
                    <a:pt x="2011285" y="856613"/>
                  </a:cubicBezTo>
                  <a:lnTo>
                    <a:pt x="2049679" y="891818"/>
                  </a:lnTo>
                  <a:cubicBezTo>
                    <a:pt x="2087674" y="912144"/>
                    <a:pt x="2098169" y="954789"/>
                    <a:pt x="2070802" y="988533"/>
                  </a:cubicBezTo>
                  <a:cubicBezTo>
                    <a:pt x="2076514" y="1008991"/>
                    <a:pt x="2077710" y="1035960"/>
                    <a:pt x="2057118" y="1041008"/>
                  </a:cubicBezTo>
                  <a:cubicBezTo>
                    <a:pt x="2064558" y="1048846"/>
                    <a:pt x="2100560" y="1065054"/>
                    <a:pt x="2100560" y="1108496"/>
                  </a:cubicBezTo>
                  <a:cubicBezTo>
                    <a:pt x="2100560" y="1156189"/>
                    <a:pt x="2059244" y="1170138"/>
                    <a:pt x="2037855" y="1191128"/>
                  </a:cubicBezTo>
                  <a:cubicBezTo>
                    <a:pt x="2054594" y="1214775"/>
                    <a:pt x="2093386" y="1236695"/>
                    <a:pt x="2085149" y="1283458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A77EF1E8-9FC4-D3A3-CE48-2B69E219826C}"/>
                </a:ext>
              </a:extLst>
            </p:cNvPr>
            <p:cNvSpPr/>
            <p:nvPr/>
          </p:nvSpPr>
          <p:spPr>
            <a:xfrm>
              <a:off x="8855272" y="3952012"/>
              <a:ext cx="1667202" cy="1599825"/>
            </a:xfrm>
            <a:custGeom>
              <a:avLst/>
              <a:gdLst>
                <a:gd name="connsiteX0" fmla="*/ 1123241 w 1351077"/>
                <a:gd name="connsiteY0" fmla="*/ 756444 h 1296476"/>
                <a:gd name="connsiteX1" fmla="*/ 1049377 w 1351077"/>
                <a:gd name="connsiteY1" fmla="*/ 701577 h 1296476"/>
                <a:gd name="connsiteX2" fmla="*/ 899257 w 1351077"/>
                <a:gd name="connsiteY2" fmla="*/ 555177 h 1296476"/>
                <a:gd name="connsiteX3" fmla="*/ 1116333 w 1351077"/>
                <a:gd name="connsiteY3" fmla="*/ 550262 h 1296476"/>
                <a:gd name="connsiteX4" fmla="*/ 1128821 w 1351077"/>
                <a:gd name="connsiteY4" fmla="*/ 416616 h 1296476"/>
                <a:gd name="connsiteX5" fmla="*/ 737048 w 1351077"/>
                <a:gd name="connsiteY5" fmla="*/ 441458 h 1296476"/>
                <a:gd name="connsiteX6" fmla="*/ 500709 w 1351077"/>
                <a:gd name="connsiteY6" fmla="*/ 457002 h 1296476"/>
                <a:gd name="connsiteX7" fmla="*/ 522496 w 1351077"/>
                <a:gd name="connsiteY7" fmla="*/ 382340 h 1296476"/>
                <a:gd name="connsiteX8" fmla="*/ 995174 w 1351077"/>
                <a:gd name="connsiteY8" fmla="*/ 351254 h 1296476"/>
                <a:gd name="connsiteX9" fmla="*/ 985875 w 1351077"/>
                <a:gd name="connsiteY9" fmla="*/ 257993 h 1296476"/>
                <a:gd name="connsiteX10" fmla="*/ 644984 w 1351077"/>
                <a:gd name="connsiteY10" fmla="*/ 260518 h 1296476"/>
                <a:gd name="connsiteX11" fmla="*/ 558632 w 1351077"/>
                <a:gd name="connsiteY11" fmla="*/ 257462 h 1296476"/>
                <a:gd name="connsiteX12" fmla="*/ 575503 w 1351077"/>
                <a:gd name="connsiteY12" fmla="*/ 223851 h 1296476"/>
                <a:gd name="connsiteX13" fmla="*/ 1020150 w 1351077"/>
                <a:gd name="connsiteY13" fmla="*/ 205252 h 1296476"/>
                <a:gd name="connsiteX14" fmla="*/ 1026394 w 1351077"/>
                <a:gd name="connsiteY14" fmla="*/ 102693 h 1296476"/>
                <a:gd name="connsiteX15" fmla="*/ 646179 w 1351077"/>
                <a:gd name="connsiteY15" fmla="*/ 97511 h 1296476"/>
                <a:gd name="connsiteX16" fmla="*/ 659597 w 1351077"/>
                <a:gd name="connsiteY16" fmla="*/ 6244 h 1296476"/>
                <a:gd name="connsiteX17" fmla="*/ 553849 w 1351077"/>
                <a:gd name="connsiteY17" fmla="*/ 0 h 1296476"/>
                <a:gd name="connsiteX18" fmla="*/ 519707 w 1351077"/>
                <a:gd name="connsiteY18" fmla="*/ 96449 h 1296476"/>
                <a:gd name="connsiteX19" fmla="*/ 195953 w 1351077"/>
                <a:gd name="connsiteY19" fmla="*/ 96449 h 1296476"/>
                <a:gd name="connsiteX20" fmla="*/ 211496 w 1351077"/>
                <a:gd name="connsiteY20" fmla="*/ 211496 h 1296476"/>
                <a:gd name="connsiteX21" fmla="*/ 475601 w 1351077"/>
                <a:gd name="connsiteY21" fmla="*/ 222390 h 1296476"/>
                <a:gd name="connsiteX22" fmla="*/ 457799 w 1351077"/>
                <a:gd name="connsiteY22" fmla="*/ 252547 h 1296476"/>
                <a:gd name="connsiteX23" fmla="*/ 214552 w 1351077"/>
                <a:gd name="connsiteY23" fmla="*/ 279781 h 1296476"/>
                <a:gd name="connsiteX24" fmla="*/ 223851 w 1351077"/>
                <a:gd name="connsiteY24" fmla="*/ 394828 h 1296476"/>
                <a:gd name="connsiteX25" fmla="*/ 366930 w 1351077"/>
                <a:gd name="connsiteY25" fmla="*/ 394828 h 1296476"/>
                <a:gd name="connsiteX26" fmla="*/ 320300 w 1351077"/>
                <a:gd name="connsiteY26" fmla="*/ 469490 h 1296476"/>
                <a:gd name="connsiteX27" fmla="*/ 86086 w 1351077"/>
                <a:gd name="connsiteY27" fmla="*/ 467364 h 1296476"/>
                <a:gd name="connsiteX28" fmla="*/ 87149 w 1351077"/>
                <a:gd name="connsiteY28" fmla="*/ 590648 h 1296476"/>
                <a:gd name="connsiteX29" fmla="*/ 293066 w 1351077"/>
                <a:gd name="connsiteY29" fmla="*/ 584670 h 1296476"/>
                <a:gd name="connsiteX30" fmla="*/ 202197 w 1351077"/>
                <a:gd name="connsiteY30" fmla="*/ 743026 h 1296476"/>
                <a:gd name="connsiteX31" fmla="*/ 0 w 1351077"/>
                <a:gd name="connsiteY31" fmla="*/ 1019752 h 1296476"/>
                <a:gd name="connsiteX32" fmla="*/ 108804 w 1351077"/>
                <a:gd name="connsiteY32" fmla="*/ 1075681 h 1296476"/>
                <a:gd name="connsiteX33" fmla="*/ 281906 w 1351077"/>
                <a:gd name="connsiteY33" fmla="*/ 843062 h 1296476"/>
                <a:gd name="connsiteX34" fmla="*/ 289213 w 1351077"/>
                <a:gd name="connsiteY34" fmla="*/ 991720 h 1296476"/>
                <a:gd name="connsiteX35" fmla="*/ 320300 w 1351077"/>
                <a:gd name="connsiteY35" fmla="*/ 1265390 h 1296476"/>
                <a:gd name="connsiteX36" fmla="*/ 792978 w 1351077"/>
                <a:gd name="connsiteY36" fmla="*/ 1268446 h 1296476"/>
                <a:gd name="connsiteX37" fmla="*/ 864451 w 1351077"/>
                <a:gd name="connsiteY37" fmla="*/ 1296477 h 1296476"/>
                <a:gd name="connsiteX38" fmla="*/ 939112 w 1351077"/>
                <a:gd name="connsiteY38" fmla="*/ 1246791 h 1296476"/>
                <a:gd name="connsiteX39" fmla="*/ 1023073 w 1351077"/>
                <a:gd name="connsiteY39" fmla="*/ 878267 h 1296476"/>
                <a:gd name="connsiteX40" fmla="*/ 1035561 w 1351077"/>
                <a:gd name="connsiteY40" fmla="*/ 836287 h 1296476"/>
                <a:gd name="connsiteX41" fmla="*/ 1310692 w 1351077"/>
                <a:gd name="connsiteY41" fmla="*/ 991720 h 1296476"/>
                <a:gd name="connsiteX42" fmla="*/ 1351078 w 1351077"/>
                <a:gd name="connsiteY42" fmla="*/ 892216 h 1296476"/>
                <a:gd name="connsiteX43" fmla="*/ 1123241 w 1351077"/>
                <a:gd name="connsiteY43" fmla="*/ 756444 h 1296476"/>
                <a:gd name="connsiteX44" fmla="*/ 792978 w 1351077"/>
                <a:gd name="connsiteY44" fmla="*/ 1019752 h 1296476"/>
                <a:gd name="connsiteX45" fmla="*/ 796033 w 1351077"/>
                <a:gd name="connsiteY45" fmla="*/ 942035 h 1296476"/>
                <a:gd name="connsiteX46" fmla="*/ 777434 w 1351077"/>
                <a:gd name="connsiteY46" fmla="*/ 917192 h 1296476"/>
                <a:gd name="connsiteX47" fmla="*/ 378089 w 1351077"/>
                <a:gd name="connsiteY47" fmla="*/ 927820 h 1296476"/>
                <a:gd name="connsiteX48" fmla="*/ 377558 w 1351077"/>
                <a:gd name="connsiteY48" fmla="*/ 831637 h 1296476"/>
                <a:gd name="connsiteX49" fmla="*/ 872289 w 1351077"/>
                <a:gd name="connsiteY49" fmla="*/ 857675 h 1296476"/>
                <a:gd name="connsiteX50" fmla="*/ 845852 w 1351077"/>
                <a:gd name="connsiteY50" fmla="*/ 1122444 h 1296476"/>
                <a:gd name="connsiteX51" fmla="*/ 379418 w 1351077"/>
                <a:gd name="connsiteY51" fmla="*/ 1153531 h 1296476"/>
                <a:gd name="connsiteX52" fmla="*/ 378886 w 1351077"/>
                <a:gd name="connsiteY52" fmla="*/ 1053362 h 1296476"/>
                <a:gd name="connsiteX53" fmla="*/ 792978 w 1351077"/>
                <a:gd name="connsiteY53" fmla="*/ 1019752 h 1296476"/>
                <a:gd name="connsiteX54" fmla="*/ 510009 w 1351077"/>
                <a:gd name="connsiteY54" fmla="*/ 721239 h 1296476"/>
                <a:gd name="connsiteX55" fmla="*/ 401205 w 1351077"/>
                <a:gd name="connsiteY55" fmla="*/ 705696 h 1296476"/>
                <a:gd name="connsiteX56" fmla="*/ 351918 w 1351077"/>
                <a:gd name="connsiteY56" fmla="*/ 734923 h 1296476"/>
                <a:gd name="connsiteX57" fmla="*/ 441591 w 1351077"/>
                <a:gd name="connsiteY57" fmla="*/ 590648 h 1296476"/>
                <a:gd name="connsiteX58" fmla="*/ 739307 w 1351077"/>
                <a:gd name="connsiteY58" fmla="*/ 572315 h 1296476"/>
                <a:gd name="connsiteX59" fmla="*/ 901781 w 1351077"/>
                <a:gd name="connsiteY59" fmla="*/ 721239 h 1296476"/>
                <a:gd name="connsiteX60" fmla="*/ 510009 w 1351077"/>
                <a:gd name="connsiteY60" fmla="*/ 721239 h 12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1077" h="1296476">
                  <a:moveTo>
                    <a:pt x="1123241" y="756444"/>
                  </a:moveTo>
                  <a:cubicBezTo>
                    <a:pt x="1101055" y="739838"/>
                    <a:pt x="1076478" y="721638"/>
                    <a:pt x="1049377" y="701577"/>
                  </a:cubicBezTo>
                  <a:lnTo>
                    <a:pt x="899257" y="555177"/>
                  </a:lnTo>
                  <a:lnTo>
                    <a:pt x="1116333" y="550262"/>
                  </a:lnTo>
                  <a:lnTo>
                    <a:pt x="1128821" y="416616"/>
                  </a:lnTo>
                  <a:lnTo>
                    <a:pt x="737048" y="441458"/>
                  </a:lnTo>
                  <a:lnTo>
                    <a:pt x="500709" y="457002"/>
                  </a:lnTo>
                  <a:lnTo>
                    <a:pt x="522496" y="382340"/>
                  </a:lnTo>
                  <a:lnTo>
                    <a:pt x="995174" y="351254"/>
                  </a:lnTo>
                  <a:lnTo>
                    <a:pt x="985875" y="257993"/>
                  </a:lnTo>
                  <a:lnTo>
                    <a:pt x="644984" y="260518"/>
                  </a:lnTo>
                  <a:cubicBezTo>
                    <a:pt x="606059" y="260119"/>
                    <a:pt x="577230" y="259056"/>
                    <a:pt x="558632" y="257462"/>
                  </a:cubicBezTo>
                  <a:lnTo>
                    <a:pt x="575503" y="223851"/>
                  </a:lnTo>
                  <a:lnTo>
                    <a:pt x="1020150" y="205252"/>
                  </a:lnTo>
                  <a:lnTo>
                    <a:pt x="1026394" y="102693"/>
                  </a:lnTo>
                  <a:lnTo>
                    <a:pt x="646179" y="97511"/>
                  </a:lnTo>
                  <a:lnTo>
                    <a:pt x="659597" y="6244"/>
                  </a:lnTo>
                  <a:lnTo>
                    <a:pt x="553849" y="0"/>
                  </a:lnTo>
                  <a:lnTo>
                    <a:pt x="519707" y="96449"/>
                  </a:lnTo>
                  <a:lnTo>
                    <a:pt x="195953" y="96449"/>
                  </a:lnTo>
                  <a:cubicBezTo>
                    <a:pt x="195953" y="100833"/>
                    <a:pt x="211496" y="211496"/>
                    <a:pt x="211496" y="211496"/>
                  </a:cubicBezTo>
                  <a:lnTo>
                    <a:pt x="475601" y="222390"/>
                  </a:lnTo>
                  <a:lnTo>
                    <a:pt x="457799" y="252547"/>
                  </a:lnTo>
                  <a:lnTo>
                    <a:pt x="214552" y="279781"/>
                  </a:lnTo>
                  <a:lnTo>
                    <a:pt x="223851" y="394828"/>
                  </a:lnTo>
                  <a:lnTo>
                    <a:pt x="366930" y="394828"/>
                  </a:lnTo>
                  <a:lnTo>
                    <a:pt x="320300" y="469490"/>
                  </a:lnTo>
                  <a:lnTo>
                    <a:pt x="86086" y="467364"/>
                  </a:lnTo>
                  <a:lnTo>
                    <a:pt x="87149" y="590648"/>
                  </a:lnTo>
                  <a:lnTo>
                    <a:pt x="293066" y="584670"/>
                  </a:lnTo>
                  <a:lnTo>
                    <a:pt x="202197" y="743026"/>
                  </a:lnTo>
                  <a:lnTo>
                    <a:pt x="0" y="1019752"/>
                  </a:lnTo>
                  <a:lnTo>
                    <a:pt x="108804" y="1075681"/>
                  </a:lnTo>
                  <a:lnTo>
                    <a:pt x="281906" y="843062"/>
                  </a:lnTo>
                  <a:lnTo>
                    <a:pt x="289213" y="991720"/>
                  </a:lnTo>
                  <a:lnTo>
                    <a:pt x="320300" y="1265390"/>
                  </a:lnTo>
                  <a:lnTo>
                    <a:pt x="792978" y="1268446"/>
                  </a:lnTo>
                  <a:lnTo>
                    <a:pt x="864451" y="1296477"/>
                  </a:lnTo>
                  <a:lnTo>
                    <a:pt x="939112" y="1246791"/>
                  </a:lnTo>
                  <a:lnTo>
                    <a:pt x="1023073" y="878267"/>
                  </a:lnTo>
                  <a:lnTo>
                    <a:pt x="1035561" y="836287"/>
                  </a:lnTo>
                  <a:cubicBezTo>
                    <a:pt x="1035561" y="836287"/>
                    <a:pt x="1304581" y="988665"/>
                    <a:pt x="1310692" y="991720"/>
                  </a:cubicBezTo>
                  <a:cubicBezTo>
                    <a:pt x="1327829" y="960634"/>
                    <a:pt x="1351078" y="892216"/>
                    <a:pt x="1351078" y="892216"/>
                  </a:cubicBezTo>
                  <a:lnTo>
                    <a:pt x="1123241" y="756444"/>
                  </a:lnTo>
                  <a:close/>
                  <a:moveTo>
                    <a:pt x="792978" y="1019752"/>
                  </a:moveTo>
                  <a:lnTo>
                    <a:pt x="796033" y="942035"/>
                  </a:lnTo>
                  <a:lnTo>
                    <a:pt x="777434" y="917192"/>
                  </a:lnTo>
                  <a:lnTo>
                    <a:pt x="378089" y="927820"/>
                  </a:lnTo>
                  <a:lnTo>
                    <a:pt x="377558" y="831637"/>
                  </a:lnTo>
                  <a:lnTo>
                    <a:pt x="872289" y="857675"/>
                  </a:lnTo>
                  <a:lnTo>
                    <a:pt x="845852" y="1122444"/>
                  </a:lnTo>
                  <a:lnTo>
                    <a:pt x="379418" y="1153531"/>
                  </a:lnTo>
                  <a:lnTo>
                    <a:pt x="378886" y="1053362"/>
                  </a:lnTo>
                  <a:lnTo>
                    <a:pt x="792978" y="1019752"/>
                  </a:lnTo>
                  <a:close/>
                  <a:moveTo>
                    <a:pt x="510009" y="721239"/>
                  </a:moveTo>
                  <a:lnTo>
                    <a:pt x="401205" y="705696"/>
                  </a:lnTo>
                  <a:lnTo>
                    <a:pt x="351918" y="734923"/>
                  </a:lnTo>
                  <a:lnTo>
                    <a:pt x="441591" y="590648"/>
                  </a:lnTo>
                  <a:lnTo>
                    <a:pt x="739307" y="572315"/>
                  </a:lnTo>
                  <a:lnTo>
                    <a:pt x="901781" y="721239"/>
                  </a:lnTo>
                  <a:lnTo>
                    <a:pt x="510009" y="72123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54F7E82F-0C6C-6DE9-EDE2-E5DF493C7714}"/>
                </a:ext>
              </a:extLst>
            </p:cNvPr>
            <p:cNvSpPr/>
            <p:nvPr/>
          </p:nvSpPr>
          <p:spPr>
            <a:xfrm>
              <a:off x="9996983" y="3998728"/>
              <a:ext cx="350835" cy="351106"/>
            </a:xfrm>
            <a:custGeom>
              <a:avLst/>
              <a:gdLst>
                <a:gd name="connsiteX0" fmla="*/ 343247 w 350835"/>
                <a:gd name="connsiteY0" fmla="*/ 101463 h 351106"/>
                <a:gd name="connsiteX1" fmla="*/ 292366 w 350835"/>
                <a:gd name="connsiteY1" fmla="*/ 38891 h 351106"/>
                <a:gd name="connsiteX2" fmla="*/ 226473 w 350835"/>
                <a:gd name="connsiteY2" fmla="*/ 43541 h 351106"/>
                <a:gd name="connsiteX3" fmla="*/ 169215 w 350835"/>
                <a:gd name="connsiteY3" fmla="*/ 1427 h 351106"/>
                <a:gd name="connsiteX4" fmla="*/ 84457 w 350835"/>
                <a:gd name="connsiteY4" fmla="*/ 33577 h 351106"/>
                <a:gd name="connsiteX5" fmla="*/ 69179 w 350835"/>
                <a:gd name="connsiteY5" fmla="*/ 93891 h 351106"/>
                <a:gd name="connsiteX6" fmla="*/ 3286 w 350835"/>
                <a:gd name="connsiteY6" fmla="*/ 154736 h 351106"/>
                <a:gd name="connsiteX7" fmla="*/ 18298 w 350835"/>
                <a:gd name="connsiteY7" fmla="*/ 232452 h 351106"/>
                <a:gd name="connsiteX8" fmla="*/ 71039 w 350835"/>
                <a:gd name="connsiteY8" fmla="*/ 262078 h 351106"/>
                <a:gd name="connsiteX9" fmla="*/ 98406 w 350835"/>
                <a:gd name="connsiteY9" fmla="*/ 331160 h 351106"/>
                <a:gd name="connsiteX10" fmla="*/ 100266 w 350835"/>
                <a:gd name="connsiteY10" fmla="*/ 332621 h 351106"/>
                <a:gd name="connsiteX11" fmla="*/ 182898 w 350835"/>
                <a:gd name="connsiteY11" fmla="*/ 344843 h 351106"/>
                <a:gd name="connsiteX12" fmla="*/ 228731 w 350835"/>
                <a:gd name="connsiteY12" fmla="*/ 310834 h 351106"/>
                <a:gd name="connsiteX13" fmla="*/ 291968 w 350835"/>
                <a:gd name="connsiteY13" fmla="*/ 311764 h 351106"/>
                <a:gd name="connsiteX14" fmla="*/ 303791 w 350835"/>
                <a:gd name="connsiteY14" fmla="*/ 306582 h 351106"/>
                <a:gd name="connsiteX15" fmla="*/ 305651 w 350835"/>
                <a:gd name="connsiteY15" fmla="*/ 305254 h 351106"/>
                <a:gd name="connsiteX16" fmla="*/ 350820 w 350835"/>
                <a:gd name="connsiteY16" fmla="*/ 227803 h 351106"/>
                <a:gd name="connsiteX17" fmla="*/ 325711 w 350835"/>
                <a:gd name="connsiteY17" fmla="*/ 175194 h 351106"/>
                <a:gd name="connsiteX18" fmla="*/ 343912 w 350835"/>
                <a:gd name="connsiteY18" fmla="*/ 103589 h 351106"/>
                <a:gd name="connsiteX19" fmla="*/ 343646 w 350835"/>
                <a:gd name="connsiteY19" fmla="*/ 102393 h 351106"/>
                <a:gd name="connsiteX20" fmla="*/ 343247 w 350835"/>
                <a:gd name="connsiteY20" fmla="*/ 101463 h 351106"/>
                <a:gd name="connsiteX21" fmla="*/ 104650 w 350835"/>
                <a:gd name="connsiteY21" fmla="*/ 49519 h 351106"/>
                <a:gd name="connsiteX22" fmla="*/ 163901 w 350835"/>
                <a:gd name="connsiteY22" fmla="*/ 26536 h 351106"/>
                <a:gd name="connsiteX23" fmla="*/ 206413 w 350835"/>
                <a:gd name="connsiteY23" fmla="*/ 61343 h 351106"/>
                <a:gd name="connsiteX24" fmla="*/ 208405 w 350835"/>
                <a:gd name="connsiteY24" fmla="*/ 67055 h 351106"/>
                <a:gd name="connsiteX25" fmla="*/ 211594 w 350835"/>
                <a:gd name="connsiteY25" fmla="*/ 77683 h 351106"/>
                <a:gd name="connsiteX26" fmla="*/ 199504 w 350835"/>
                <a:gd name="connsiteY26" fmla="*/ 114881 h 351106"/>
                <a:gd name="connsiteX27" fmla="*/ 187947 w 350835"/>
                <a:gd name="connsiteY27" fmla="*/ 72369 h 351106"/>
                <a:gd name="connsiteX28" fmla="*/ 178913 w 350835"/>
                <a:gd name="connsiteY28" fmla="*/ 117671 h 351106"/>
                <a:gd name="connsiteX29" fmla="*/ 160447 w 350835"/>
                <a:gd name="connsiteY29" fmla="*/ 84458 h 351106"/>
                <a:gd name="connsiteX30" fmla="*/ 162174 w 350835"/>
                <a:gd name="connsiteY30" fmla="*/ 124712 h 351106"/>
                <a:gd name="connsiteX31" fmla="*/ 129360 w 350835"/>
                <a:gd name="connsiteY31" fmla="*/ 93094 h 351106"/>
                <a:gd name="connsiteX32" fmla="*/ 134143 w 350835"/>
                <a:gd name="connsiteY32" fmla="*/ 128963 h 351106"/>
                <a:gd name="connsiteX33" fmla="*/ 106377 w 350835"/>
                <a:gd name="connsiteY33" fmla="*/ 118069 h 351106"/>
                <a:gd name="connsiteX34" fmla="*/ 98406 w 350835"/>
                <a:gd name="connsiteY34" fmla="*/ 101862 h 351106"/>
                <a:gd name="connsiteX35" fmla="*/ 104650 w 350835"/>
                <a:gd name="connsiteY35" fmla="*/ 49519 h 351106"/>
                <a:gd name="connsiteX36" fmla="*/ 159517 w 350835"/>
                <a:gd name="connsiteY36" fmla="*/ 204023 h 351106"/>
                <a:gd name="connsiteX37" fmla="*/ 171739 w 350835"/>
                <a:gd name="connsiteY37" fmla="*/ 187151 h 351106"/>
                <a:gd name="connsiteX38" fmla="*/ 149022 w 350835"/>
                <a:gd name="connsiteY38" fmla="*/ 180508 h 351106"/>
                <a:gd name="connsiteX39" fmla="*/ 169879 w 350835"/>
                <a:gd name="connsiteY39" fmla="*/ 175327 h 351106"/>
                <a:gd name="connsiteX40" fmla="*/ 160314 w 350835"/>
                <a:gd name="connsiteY40" fmla="*/ 154868 h 351106"/>
                <a:gd name="connsiteX41" fmla="*/ 181570 w 350835"/>
                <a:gd name="connsiteY41" fmla="*/ 166692 h 351106"/>
                <a:gd name="connsiteX42" fmla="*/ 184492 w 350835"/>
                <a:gd name="connsiteY42" fmla="*/ 142912 h 351106"/>
                <a:gd name="connsiteX43" fmla="*/ 196050 w 350835"/>
                <a:gd name="connsiteY43" fmla="*/ 166161 h 351106"/>
                <a:gd name="connsiteX44" fmla="*/ 216509 w 350835"/>
                <a:gd name="connsiteY44" fmla="*/ 153141 h 351106"/>
                <a:gd name="connsiteX45" fmla="*/ 205350 w 350835"/>
                <a:gd name="connsiteY45" fmla="*/ 173069 h 351106"/>
                <a:gd name="connsiteX46" fmla="*/ 232451 w 350835"/>
                <a:gd name="connsiteY46" fmla="*/ 175992 h 351106"/>
                <a:gd name="connsiteX47" fmla="*/ 204553 w 350835"/>
                <a:gd name="connsiteY47" fmla="*/ 187018 h 351106"/>
                <a:gd name="connsiteX48" fmla="*/ 211328 w 350835"/>
                <a:gd name="connsiteY48" fmla="*/ 206148 h 351106"/>
                <a:gd name="connsiteX49" fmla="*/ 197512 w 350835"/>
                <a:gd name="connsiteY49" fmla="*/ 196185 h 351106"/>
                <a:gd name="connsiteX50" fmla="*/ 184758 w 350835"/>
                <a:gd name="connsiteY50" fmla="*/ 221293 h 351106"/>
                <a:gd name="connsiteX51" fmla="*/ 180640 w 350835"/>
                <a:gd name="connsiteY51" fmla="*/ 200037 h 351106"/>
                <a:gd name="connsiteX52" fmla="*/ 159517 w 350835"/>
                <a:gd name="connsiteY52" fmla="*/ 204023 h 351106"/>
                <a:gd name="connsiteX53" fmla="*/ 39687 w 350835"/>
                <a:gd name="connsiteY53" fmla="*/ 218105 h 351106"/>
                <a:gd name="connsiteX54" fmla="*/ 27996 w 350835"/>
                <a:gd name="connsiteY54" fmla="*/ 161644 h 351106"/>
                <a:gd name="connsiteX55" fmla="*/ 77416 w 350835"/>
                <a:gd name="connsiteY55" fmla="*/ 120062 h 351106"/>
                <a:gd name="connsiteX56" fmla="*/ 84855 w 350835"/>
                <a:gd name="connsiteY56" fmla="*/ 120328 h 351106"/>
                <a:gd name="connsiteX57" fmla="*/ 86582 w 350835"/>
                <a:gd name="connsiteY57" fmla="*/ 120195 h 351106"/>
                <a:gd name="connsiteX58" fmla="*/ 95218 w 350835"/>
                <a:gd name="connsiteY58" fmla="*/ 120328 h 351106"/>
                <a:gd name="connsiteX59" fmla="*/ 130157 w 350835"/>
                <a:gd name="connsiteY59" fmla="*/ 149555 h 351106"/>
                <a:gd name="connsiteX60" fmla="*/ 93225 w 350835"/>
                <a:gd name="connsiteY60" fmla="*/ 151149 h 351106"/>
                <a:gd name="connsiteX61" fmla="*/ 128961 w 350835"/>
                <a:gd name="connsiteY61" fmla="*/ 174929 h 351106"/>
                <a:gd name="connsiteX62" fmla="*/ 85254 w 350835"/>
                <a:gd name="connsiteY62" fmla="*/ 176789 h 351106"/>
                <a:gd name="connsiteX63" fmla="*/ 116739 w 350835"/>
                <a:gd name="connsiteY63" fmla="*/ 191801 h 351106"/>
                <a:gd name="connsiteX64" fmla="*/ 84324 w 350835"/>
                <a:gd name="connsiteY64" fmla="*/ 215846 h 351106"/>
                <a:gd name="connsiteX65" fmla="*/ 126570 w 350835"/>
                <a:gd name="connsiteY65" fmla="*/ 206547 h 351106"/>
                <a:gd name="connsiteX66" fmla="*/ 104650 w 350835"/>
                <a:gd name="connsiteY66" fmla="*/ 232851 h 351106"/>
                <a:gd name="connsiteX67" fmla="*/ 85785 w 350835"/>
                <a:gd name="connsiteY67" fmla="*/ 235641 h 351106"/>
                <a:gd name="connsiteX68" fmla="*/ 39687 w 350835"/>
                <a:gd name="connsiteY68" fmla="*/ 218105 h 351106"/>
                <a:gd name="connsiteX69" fmla="*/ 174927 w 350835"/>
                <a:gd name="connsiteY69" fmla="*/ 320266 h 351106"/>
                <a:gd name="connsiteX70" fmla="*/ 174529 w 350835"/>
                <a:gd name="connsiteY70" fmla="*/ 320399 h 351106"/>
                <a:gd name="connsiteX71" fmla="*/ 174130 w 350835"/>
                <a:gd name="connsiteY71" fmla="*/ 320532 h 351106"/>
                <a:gd name="connsiteX72" fmla="*/ 115278 w 350835"/>
                <a:gd name="connsiteY72" fmla="*/ 311631 h 351106"/>
                <a:gd name="connsiteX73" fmla="*/ 97875 w 350835"/>
                <a:gd name="connsiteY73" fmla="*/ 258358 h 351106"/>
                <a:gd name="connsiteX74" fmla="*/ 99602 w 350835"/>
                <a:gd name="connsiteY74" fmla="*/ 252513 h 351106"/>
                <a:gd name="connsiteX75" fmla="*/ 104517 w 350835"/>
                <a:gd name="connsiteY75" fmla="*/ 238298 h 351106"/>
                <a:gd name="connsiteX76" fmla="*/ 138527 w 350835"/>
                <a:gd name="connsiteY76" fmla="*/ 221559 h 351106"/>
                <a:gd name="connsiteX77" fmla="*/ 120061 w 350835"/>
                <a:gd name="connsiteY77" fmla="*/ 262344 h 351106"/>
                <a:gd name="connsiteX78" fmla="*/ 158454 w 350835"/>
                <a:gd name="connsiteY78" fmla="*/ 232718 h 351106"/>
                <a:gd name="connsiteX79" fmla="*/ 147826 w 350835"/>
                <a:gd name="connsiteY79" fmla="*/ 279747 h 351106"/>
                <a:gd name="connsiteX80" fmla="*/ 174263 w 350835"/>
                <a:gd name="connsiteY80" fmla="*/ 248660 h 351106"/>
                <a:gd name="connsiteX81" fmla="*/ 183430 w 350835"/>
                <a:gd name="connsiteY81" fmla="*/ 287452 h 351106"/>
                <a:gd name="connsiteX82" fmla="*/ 192331 w 350835"/>
                <a:gd name="connsiteY82" fmla="*/ 254771 h 351106"/>
                <a:gd name="connsiteX83" fmla="*/ 210929 w 350835"/>
                <a:gd name="connsiteY83" fmla="*/ 277887 h 351106"/>
                <a:gd name="connsiteX84" fmla="*/ 209070 w 350835"/>
                <a:gd name="connsiteY84" fmla="*/ 289046 h 351106"/>
                <a:gd name="connsiteX85" fmla="*/ 174927 w 350835"/>
                <a:gd name="connsiteY85" fmla="*/ 320266 h 351106"/>
                <a:gd name="connsiteX86" fmla="*/ 325180 w 350835"/>
                <a:gd name="connsiteY86" fmla="*/ 226740 h 351106"/>
                <a:gd name="connsiteX87" fmla="*/ 290506 w 350835"/>
                <a:gd name="connsiteY87" fmla="*/ 284529 h 351106"/>
                <a:gd name="connsiteX88" fmla="*/ 234444 w 350835"/>
                <a:gd name="connsiteY88" fmla="*/ 284662 h 351106"/>
                <a:gd name="connsiteX89" fmla="*/ 229528 w 350835"/>
                <a:gd name="connsiteY89" fmla="*/ 281208 h 351106"/>
                <a:gd name="connsiteX90" fmla="*/ 218369 w 350835"/>
                <a:gd name="connsiteY90" fmla="*/ 272706 h 351106"/>
                <a:gd name="connsiteX91" fmla="*/ 213719 w 350835"/>
                <a:gd name="connsiteY91" fmla="*/ 247464 h 351106"/>
                <a:gd name="connsiteX92" fmla="*/ 243212 w 350835"/>
                <a:gd name="connsiteY92" fmla="*/ 266462 h 351106"/>
                <a:gd name="connsiteX93" fmla="*/ 232717 w 350835"/>
                <a:gd name="connsiteY93" fmla="*/ 233781 h 351106"/>
                <a:gd name="connsiteX94" fmla="*/ 264335 w 350835"/>
                <a:gd name="connsiteY94" fmla="*/ 239626 h 351106"/>
                <a:gd name="connsiteX95" fmla="*/ 252246 w 350835"/>
                <a:gd name="connsiteY95" fmla="*/ 211994 h 351106"/>
                <a:gd name="connsiteX96" fmla="*/ 282801 w 350835"/>
                <a:gd name="connsiteY96" fmla="*/ 218238 h 351106"/>
                <a:gd name="connsiteX97" fmla="*/ 261014 w 350835"/>
                <a:gd name="connsiteY97" fmla="*/ 191933 h 351106"/>
                <a:gd name="connsiteX98" fmla="*/ 291569 w 350835"/>
                <a:gd name="connsiteY98" fmla="*/ 184892 h 351106"/>
                <a:gd name="connsiteX99" fmla="*/ 298079 w 350835"/>
                <a:gd name="connsiteY99" fmla="*/ 188347 h 351106"/>
                <a:gd name="connsiteX100" fmla="*/ 325180 w 350835"/>
                <a:gd name="connsiteY100" fmla="*/ 226740 h 351106"/>
                <a:gd name="connsiteX101" fmla="*/ 301533 w 350835"/>
                <a:gd name="connsiteY101" fmla="*/ 162839 h 351106"/>
                <a:gd name="connsiteX102" fmla="*/ 296750 w 350835"/>
                <a:gd name="connsiteY102" fmla="*/ 166426 h 351106"/>
                <a:gd name="connsiteX103" fmla="*/ 284927 w 350835"/>
                <a:gd name="connsiteY103" fmla="*/ 174663 h 351106"/>
                <a:gd name="connsiteX104" fmla="*/ 270446 w 350835"/>
                <a:gd name="connsiteY104" fmla="*/ 170412 h 351106"/>
                <a:gd name="connsiteX105" fmla="*/ 290373 w 350835"/>
                <a:gd name="connsiteY105" fmla="*/ 143045 h 351106"/>
                <a:gd name="connsiteX106" fmla="*/ 255168 w 350835"/>
                <a:gd name="connsiteY106" fmla="*/ 153141 h 351106"/>
                <a:gd name="connsiteX107" fmla="*/ 278816 w 350835"/>
                <a:gd name="connsiteY107" fmla="*/ 123250 h 351106"/>
                <a:gd name="connsiteX108" fmla="*/ 250519 w 350835"/>
                <a:gd name="connsiteY108" fmla="*/ 136668 h 351106"/>
                <a:gd name="connsiteX109" fmla="*/ 263139 w 350835"/>
                <a:gd name="connsiteY109" fmla="*/ 101596 h 351106"/>
                <a:gd name="connsiteX110" fmla="*/ 230990 w 350835"/>
                <a:gd name="connsiteY110" fmla="*/ 123250 h 351106"/>
                <a:gd name="connsiteX111" fmla="*/ 244540 w 350835"/>
                <a:gd name="connsiteY111" fmla="*/ 87647 h 351106"/>
                <a:gd name="connsiteX112" fmla="*/ 213852 w 350835"/>
                <a:gd name="connsiteY112" fmla="*/ 116741 h 351106"/>
                <a:gd name="connsiteX113" fmla="*/ 216376 w 350835"/>
                <a:gd name="connsiteY113" fmla="*/ 82997 h 351106"/>
                <a:gd name="connsiteX114" fmla="*/ 228598 w 350835"/>
                <a:gd name="connsiteY114" fmla="*/ 73565 h 351106"/>
                <a:gd name="connsiteX115" fmla="*/ 283465 w 350835"/>
                <a:gd name="connsiteY115" fmla="*/ 63070 h 351106"/>
                <a:gd name="connsiteX116" fmla="*/ 318803 w 350835"/>
                <a:gd name="connsiteY116" fmla="*/ 109567 h 351106"/>
                <a:gd name="connsiteX117" fmla="*/ 301533 w 350835"/>
                <a:gd name="connsiteY117" fmla="*/ 162839 h 35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50835" h="351106">
                  <a:moveTo>
                    <a:pt x="343247" y="101463"/>
                  </a:moveTo>
                  <a:cubicBezTo>
                    <a:pt x="334214" y="77949"/>
                    <a:pt x="323851" y="51113"/>
                    <a:pt x="292366" y="38891"/>
                  </a:cubicBezTo>
                  <a:cubicBezTo>
                    <a:pt x="263936" y="28927"/>
                    <a:pt x="245072" y="32381"/>
                    <a:pt x="226473" y="43541"/>
                  </a:cubicBezTo>
                  <a:cubicBezTo>
                    <a:pt x="208007" y="9000"/>
                    <a:pt x="170410" y="1560"/>
                    <a:pt x="169215" y="1427"/>
                  </a:cubicBezTo>
                  <a:cubicBezTo>
                    <a:pt x="143176" y="-4816"/>
                    <a:pt x="103720" y="10063"/>
                    <a:pt x="84457" y="33577"/>
                  </a:cubicBezTo>
                  <a:cubicBezTo>
                    <a:pt x="69046" y="53903"/>
                    <a:pt x="66124" y="75956"/>
                    <a:pt x="69179" y="93891"/>
                  </a:cubicBezTo>
                  <a:cubicBezTo>
                    <a:pt x="31849" y="94821"/>
                    <a:pt x="10061" y="132417"/>
                    <a:pt x="3286" y="154736"/>
                  </a:cubicBezTo>
                  <a:cubicBezTo>
                    <a:pt x="-3888" y="181571"/>
                    <a:pt x="496" y="204687"/>
                    <a:pt x="18298" y="232452"/>
                  </a:cubicBezTo>
                  <a:cubicBezTo>
                    <a:pt x="27597" y="245870"/>
                    <a:pt x="43938" y="260617"/>
                    <a:pt x="71039" y="262078"/>
                  </a:cubicBezTo>
                  <a:cubicBezTo>
                    <a:pt x="66788" y="301003"/>
                    <a:pt x="96945" y="329831"/>
                    <a:pt x="98406" y="331160"/>
                  </a:cubicBezTo>
                  <a:lnTo>
                    <a:pt x="100266" y="332621"/>
                  </a:lnTo>
                  <a:cubicBezTo>
                    <a:pt x="122585" y="347101"/>
                    <a:pt x="145833" y="358792"/>
                    <a:pt x="182898" y="344843"/>
                  </a:cubicBezTo>
                  <a:cubicBezTo>
                    <a:pt x="208538" y="337005"/>
                    <a:pt x="221956" y="323853"/>
                    <a:pt x="228731" y="310834"/>
                  </a:cubicBezTo>
                  <a:cubicBezTo>
                    <a:pt x="252910" y="322259"/>
                    <a:pt x="277753" y="316812"/>
                    <a:pt x="291968" y="311764"/>
                  </a:cubicBezTo>
                  <a:cubicBezTo>
                    <a:pt x="298876" y="309372"/>
                    <a:pt x="303260" y="306981"/>
                    <a:pt x="303791" y="306582"/>
                  </a:cubicBezTo>
                  <a:lnTo>
                    <a:pt x="305651" y="305254"/>
                  </a:lnTo>
                  <a:cubicBezTo>
                    <a:pt x="318537" y="294892"/>
                    <a:pt x="348561" y="266462"/>
                    <a:pt x="350820" y="227803"/>
                  </a:cubicBezTo>
                  <a:cubicBezTo>
                    <a:pt x="351351" y="200436"/>
                    <a:pt x="338066" y="184627"/>
                    <a:pt x="325711" y="175194"/>
                  </a:cubicBezTo>
                  <a:cubicBezTo>
                    <a:pt x="351617" y="146233"/>
                    <a:pt x="344177" y="105581"/>
                    <a:pt x="343912" y="103589"/>
                  </a:cubicBezTo>
                  <a:lnTo>
                    <a:pt x="343646" y="102393"/>
                  </a:lnTo>
                  <a:lnTo>
                    <a:pt x="343247" y="101463"/>
                  </a:lnTo>
                  <a:close/>
                  <a:moveTo>
                    <a:pt x="104650" y="49519"/>
                  </a:moveTo>
                  <a:cubicBezTo>
                    <a:pt x="118732" y="32381"/>
                    <a:pt x="148225" y="22816"/>
                    <a:pt x="163901" y="26536"/>
                  </a:cubicBezTo>
                  <a:cubicBezTo>
                    <a:pt x="164167" y="26536"/>
                    <a:pt x="195253" y="32647"/>
                    <a:pt x="206413" y="61343"/>
                  </a:cubicBezTo>
                  <a:cubicBezTo>
                    <a:pt x="207077" y="63070"/>
                    <a:pt x="207741" y="64929"/>
                    <a:pt x="208405" y="67055"/>
                  </a:cubicBezTo>
                  <a:lnTo>
                    <a:pt x="211594" y="77683"/>
                  </a:lnTo>
                  <a:lnTo>
                    <a:pt x="199504" y="114881"/>
                  </a:lnTo>
                  <a:lnTo>
                    <a:pt x="187947" y="72369"/>
                  </a:lnTo>
                  <a:lnTo>
                    <a:pt x="178913" y="117671"/>
                  </a:lnTo>
                  <a:lnTo>
                    <a:pt x="160447" y="84458"/>
                  </a:lnTo>
                  <a:lnTo>
                    <a:pt x="162174" y="124712"/>
                  </a:lnTo>
                  <a:lnTo>
                    <a:pt x="129360" y="93094"/>
                  </a:lnTo>
                  <a:lnTo>
                    <a:pt x="134143" y="128963"/>
                  </a:lnTo>
                  <a:lnTo>
                    <a:pt x="106377" y="118069"/>
                  </a:lnTo>
                  <a:lnTo>
                    <a:pt x="98406" y="101862"/>
                  </a:lnTo>
                  <a:cubicBezTo>
                    <a:pt x="93491" y="91898"/>
                    <a:pt x="89372" y="69712"/>
                    <a:pt x="104650" y="49519"/>
                  </a:cubicBezTo>
                  <a:close/>
                  <a:moveTo>
                    <a:pt x="159517" y="204023"/>
                  </a:moveTo>
                  <a:lnTo>
                    <a:pt x="171739" y="187151"/>
                  </a:lnTo>
                  <a:lnTo>
                    <a:pt x="149022" y="180508"/>
                  </a:lnTo>
                  <a:lnTo>
                    <a:pt x="169879" y="175327"/>
                  </a:lnTo>
                  <a:lnTo>
                    <a:pt x="160314" y="154868"/>
                  </a:lnTo>
                  <a:lnTo>
                    <a:pt x="181570" y="166692"/>
                  </a:lnTo>
                  <a:lnTo>
                    <a:pt x="184492" y="142912"/>
                  </a:lnTo>
                  <a:lnTo>
                    <a:pt x="196050" y="166161"/>
                  </a:lnTo>
                  <a:lnTo>
                    <a:pt x="216509" y="153141"/>
                  </a:lnTo>
                  <a:lnTo>
                    <a:pt x="205350" y="173069"/>
                  </a:lnTo>
                  <a:lnTo>
                    <a:pt x="232451" y="175992"/>
                  </a:lnTo>
                  <a:lnTo>
                    <a:pt x="204553" y="187018"/>
                  </a:lnTo>
                  <a:lnTo>
                    <a:pt x="211328" y="206148"/>
                  </a:lnTo>
                  <a:lnTo>
                    <a:pt x="197512" y="196185"/>
                  </a:lnTo>
                  <a:lnTo>
                    <a:pt x="184758" y="221293"/>
                  </a:lnTo>
                  <a:lnTo>
                    <a:pt x="180640" y="200037"/>
                  </a:lnTo>
                  <a:lnTo>
                    <a:pt x="159517" y="204023"/>
                  </a:lnTo>
                  <a:close/>
                  <a:moveTo>
                    <a:pt x="39687" y="218105"/>
                  </a:moveTo>
                  <a:cubicBezTo>
                    <a:pt x="26136" y="196849"/>
                    <a:pt x="22815" y="180907"/>
                    <a:pt x="27996" y="161644"/>
                  </a:cubicBezTo>
                  <a:cubicBezTo>
                    <a:pt x="28660" y="159651"/>
                    <a:pt x="43406" y="113552"/>
                    <a:pt x="77416" y="120062"/>
                  </a:cubicBezTo>
                  <a:cubicBezTo>
                    <a:pt x="80339" y="120593"/>
                    <a:pt x="82996" y="120460"/>
                    <a:pt x="84855" y="120328"/>
                  </a:cubicBezTo>
                  <a:cubicBezTo>
                    <a:pt x="85387" y="120328"/>
                    <a:pt x="86051" y="120195"/>
                    <a:pt x="86582" y="120195"/>
                  </a:cubicBezTo>
                  <a:lnTo>
                    <a:pt x="95218" y="120328"/>
                  </a:lnTo>
                  <a:lnTo>
                    <a:pt x="130157" y="149555"/>
                  </a:lnTo>
                  <a:lnTo>
                    <a:pt x="93225" y="151149"/>
                  </a:lnTo>
                  <a:lnTo>
                    <a:pt x="128961" y="174929"/>
                  </a:lnTo>
                  <a:lnTo>
                    <a:pt x="85254" y="176789"/>
                  </a:lnTo>
                  <a:lnTo>
                    <a:pt x="116739" y="191801"/>
                  </a:lnTo>
                  <a:lnTo>
                    <a:pt x="84324" y="215846"/>
                  </a:lnTo>
                  <a:lnTo>
                    <a:pt x="126570" y="206547"/>
                  </a:lnTo>
                  <a:lnTo>
                    <a:pt x="104650" y="232851"/>
                  </a:lnTo>
                  <a:lnTo>
                    <a:pt x="85785" y="235641"/>
                  </a:lnTo>
                  <a:cubicBezTo>
                    <a:pt x="65061" y="238696"/>
                    <a:pt x="49916" y="232851"/>
                    <a:pt x="39687" y="218105"/>
                  </a:cubicBezTo>
                  <a:close/>
                  <a:moveTo>
                    <a:pt x="174927" y="320266"/>
                  </a:moveTo>
                  <a:lnTo>
                    <a:pt x="174529" y="320399"/>
                  </a:lnTo>
                  <a:lnTo>
                    <a:pt x="174130" y="320532"/>
                  </a:lnTo>
                  <a:cubicBezTo>
                    <a:pt x="148490" y="330495"/>
                    <a:pt x="133877" y="323587"/>
                    <a:pt x="115278" y="311631"/>
                  </a:cubicBezTo>
                  <a:cubicBezTo>
                    <a:pt x="111160" y="307380"/>
                    <a:pt x="90834" y="284795"/>
                    <a:pt x="97875" y="258358"/>
                  </a:cubicBezTo>
                  <a:cubicBezTo>
                    <a:pt x="98406" y="256631"/>
                    <a:pt x="98937" y="254638"/>
                    <a:pt x="99602" y="252513"/>
                  </a:cubicBezTo>
                  <a:lnTo>
                    <a:pt x="104517" y="238298"/>
                  </a:lnTo>
                  <a:lnTo>
                    <a:pt x="138527" y="221559"/>
                  </a:lnTo>
                  <a:lnTo>
                    <a:pt x="120061" y="262344"/>
                  </a:lnTo>
                  <a:lnTo>
                    <a:pt x="158454" y="232718"/>
                  </a:lnTo>
                  <a:lnTo>
                    <a:pt x="147826" y="279747"/>
                  </a:lnTo>
                  <a:lnTo>
                    <a:pt x="174263" y="248660"/>
                  </a:lnTo>
                  <a:lnTo>
                    <a:pt x="183430" y="287452"/>
                  </a:lnTo>
                  <a:lnTo>
                    <a:pt x="192331" y="254771"/>
                  </a:lnTo>
                  <a:lnTo>
                    <a:pt x="210929" y="277887"/>
                  </a:lnTo>
                  <a:lnTo>
                    <a:pt x="209070" y="289046"/>
                  </a:lnTo>
                  <a:cubicBezTo>
                    <a:pt x="206545" y="304058"/>
                    <a:pt x="195519" y="314155"/>
                    <a:pt x="174927" y="320266"/>
                  </a:cubicBezTo>
                  <a:close/>
                  <a:moveTo>
                    <a:pt x="325180" y="226740"/>
                  </a:moveTo>
                  <a:cubicBezTo>
                    <a:pt x="323984" y="245870"/>
                    <a:pt x="311098" y="267392"/>
                    <a:pt x="290506" y="284529"/>
                  </a:cubicBezTo>
                  <a:cubicBezTo>
                    <a:pt x="285192" y="287186"/>
                    <a:pt x="257427" y="299409"/>
                    <a:pt x="234444" y="284662"/>
                  </a:cubicBezTo>
                  <a:cubicBezTo>
                    <a:pt x="232850" y="283732"/>
                    <a:pt x="231255" y="282537"/>
                    <a:pt x="229528" y="281208"/>
                  </a:cubicBezTo>
                  <a:lnTo>
                    <a:pt x="218369" y="272706"/>
                  </a:lnTo>
                  <a:lnTo>
                    <a:pt x="213719" y="247464"/>
                  </a:lnTo>
                  <a:lnTo>
                    <a:pt x="243212" y="266462"/>
                  </a:lnTo>
                  <a:lnTo>
                    <a:pt x="232717" y="233781"/>
                  </a:lnTo>
                  <a:lnTo>
                    <a:pt x="264335" y="239626"/>
                  </a:lnTo>
                  <a:lnTo>
                    <a:pt x="252246" y="211994"/>
                  </a:lnTo>
                  <a:lnTo>
                    <a:pt x="282801" y="218238"/>
                  </a:lnTo>
                  <a:lnTo>
                    <a:pt x="261014" y="191933"/>
                  </a:lnTo>
                  <a:lnTo>
                    <a:pt x="291569" y="184892"/>
                  </a:lnTo>
                  <a:lnTo>
                    <a:pt x="298079" y="188347"/>
                  </a:lnTo>
                  <a:cubicBezTo>
                    <a:pt x="312028" y="195653"/>
                    <a:pt x="325711" y="204820"/>
                    <a:pt x="325180" y="226740"/>
                  </a:cubicBezTo>
                  <a:close/>
                  <a:moveTo>
                    <a:pt x="301533" y="162839"/>
                  </a:moveTo>
                  <a:cubicBezTo>
                    <a:pt x="300071" y="164035"/>
                    <a:pt x="298477" y="165231"/>
                    <a:pt x="296750" y="166426"/>
                  </a:cubicBezTo>
                  <a:lnTo>
                    <a:pt x="284927" y="174663"/>
                  </a:lnTo>
                  <a:lnTo>
                    <a:pt x="270446" y="170412"/>
                  </a:lnTo>
                  <a:lnTo>
                    <a:pt x="290373" y="143045"/>
                  </a:lnTo>
                  <a:lnTo>
                    <a:pt x="255168" y="153141"/>
                  </a:lnTo>
                  <a:lnTo>
                    <a:pt x="278816" y="123250"/>
                  </a:lnTo>
                  <a:lnTo>
                    <a:pt x="250519" y="136668"/>
                  </a:lnTo>
                  <a:lnTo>
                    <a:pt x="263139" y="101596"/>
                  </a:lnTo>
                  <a:lnTo>
                    <a:pt x="230990" y="123250"/>
                  </a:lnTo>
                  <a:lnTo>
                    <a:pt x="244540" y="87647"/>
                  </a:lnTo>
                  <a:lnTo>
                    <a:pt x="213852" y="116741"/>
                  </a:lnTo>
                  <a:lnTo>
                    <a:pt x="216376" y="82997"/>
                  </a:lnTo>
                  <a:lnTo>
                    <a:pt x="228598" y="73565"/>
                  </a:lnTo>
                  <a:cubicBezTo>
                    <a:pt x="249190" y="57490"/>
                    <a:pt x="261147" y="55231"/>
                    <a:pt x="283465" y="63070"/>
                  </a:cubicBezTo>
                  <a:cubicBezTo>
                    <a:pt x="302197" y="70376"/>
                    <a:pt x="309504" y="85521"/>
                    <a:pt x="318803" y="109567"/>
                  </a:cubicBezTo>
                  <a:cubicBezTo>
                    <a:pt x="319600" y="115279"/>
                    <a:pt x="322789" y="145436"/>
                    <a:pt x="301533" y="16283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40DCA9C0-4019-B621-2313-A3E793BCAA7E}"/>
                </a:ext>
              </a:extLst>
            </p:cNvPr>
            <p:cNvSpPr/>
            <p:nvPr/>
          </p:nvSpPr>
          <p:spPr>
            <a:xfrm>
              <a:off x="8922061" y="3932359"/>
              <a:ext cx="309855" cy="315029"/>
            </a:xfrm>
            <a:custGeom>
              <a:avLst/>
              <a:gdLst>
                <a:gd name="connsiteX0" fmla="*/ 305689 w 309855"/>
                <a:gd name="connsiteY0" fmla="*/ 145646 h 315029"/>
                <a:gd name="connsiteX1" fmla="*/ 276994 w 309855"/>
                <a:gd name="connsiteY1" fmla="*/ 63014 h 315029"/>
                <a:gd name="connsiteX2" fmla="*/ 217743 w 309855"/>
                <a:gd name="connsiteY2" fmla="*/ 62483 h 315029"/>
                <a:gd name="connsiteX3" fmla="*/ 190908 w 309855"/>
                <a:gd name="connsiteY3" fmla="*/ 13727 h 315029"/>
                <a:gd name="connsiteX4" fmla="*/ 95920 w 309855"/>
                <a:gd name="connsiteY4" fmla="*/ 17712 h 315029"/>
                <a:gd name="connsiteX5" fmla="*/ 75063 w 309855"/>
                <a:gd name="connsiteY5" fmla="*/ 62084 h 315029"/>
                <a:gd name="connsiteX6" fmla="*/ 77454 w 309855"/>
                <a:gd name="connsiteY6" fmla="*/ 84270 h 315029"/>
                <a:gd name="connsiteX7" fmla="*/ 4121 w 309855"/>
                <a:gd name="connsiteY7" fmla="*/ 132760 h 315029"/>
                <a:gd name="connsiteX8" fmla="*/ 36537 w 309855"/>
                <a:gd name="connsiteY8" fmla="*/ 212470 h 315029"/>
                <a:gd name="connsiteX9" fmla="*/ 68155 w 309855"/>
                <a:gd name="connsiteY9" fmla="*/ 218581 h 315029"/>
                <a:gd name="connsiteX10" fmla="*/ 64834 w 309855"/>
                <a:gd name="connsiteY10" fmla="*/ 273580 h 315029"/>
                <a:gd name="connsiteX11" fmla="*/ 100039 w 309855"/>
                <a:gd name="connsiteY11" fmla="*/ 310380 h 315029"/>
                <a:gd name="connsiteX12" fmla="*/ 125147 w 309855"/>
                <a:gd name="connsiteY12" fmla="*/ 315029 h 315029"/>
                <a:gd name="connsiteX13" fmla="*/ 160618 w 309855"/>
                <a:gd name="connsiteY13" fmla="*/ 306527 h 315029"/>
                <a:gd name="connsiteX14" fmla="*/ 162345 w 309855"/>
                <a:gd name="connsiteY14" fmla="*/ 305730 h 315029"/>
                <a:gd name="connsiteX15" fmla="*/ 194495 w 309855"/>
                <a:gd name="connsiteY15" fmla="*/ 273580 h 315029"/>
                <a:gd name="connsiteX16" fmla="*/ 196487 w 309855"/>
                <a:gd name="connsiteY16" fmla="*/ 268001 h 315029"/>
                <a:gd name="connsiteX17" fmla="*/ 255207 w 309855"/>
                <a:gd name="connsiteY17" fmla="*/ 284873 h 315029"/>
                <a:gd name="connsiteX18" fmla="*/ 300907 w 309855"/>
                <a:gd name="connsiteY18" fmla="*/ 226684 h 315029"/>
                <a:gd name="connsiteX19" fmla="*/ 274603 w 309855"/>
                <a:gd name="connsiteY19" fmla="*/ 176866 h 315029"/>
                <a:gd name="connsiteX20" fmla="*/ 305689 w 309855"/>
                <a:gd name="connsiteY20" fmla="*/ 145646 h 315029"/>
                <a:gd name="connsiteX21" fmla="*/ 98312 w 309855"/>
                <a:gd name="connsiteY21" fmla="*/ 63545 h 315029"/>
                <a:gd name="connsiteX22" fmla="*/ 111198 w 309855"/>
                <a:gd name="connsiteY22" fmla="*/ 35514 h 315029"/>
                <a:gd name="connsiteX23" fmla="*/ 176427 w 309855"/>
                <a:gd name="connsiteY23" fmla="*/ 32592 h 315029"/>
                <a:gd name="connsiteX24" fmla="*/ 192768 w 309855"/>
                <a:gd name="connsiteY24" fmla="*/ 77628 h 315029"/>
                <a:gd name="connsiteX25" fmla="*/ 191306 w 309855"/>
                <a:gd name="connsiteY25" fmla="*/ 92374 h 315029"/>
                <a:gd name="connsiteX26" fmla="*/ 180944 w 309855"/>
                <a:gd name="connsiteY26" fmla="*/ 107651 h 315029"/>
                <a:gd name="connsiteX27" fmla="*/ 178287 w 309855"/>
                <a:gd name="connsiteY27" fmla="*/ 74971 h 315029"/>
                <a:gd name="connsiteX28" fmla="*/ 161282 w 309855"/>
                <a:gd name="connsiteY28" fmla="*/ 105127 h 315029"/>
                <a:gd name="connsiteX29" fmla="*/ 146802 w 309855"/>
                <a:gd name="connsiteY29" fmla="*/ 77628 h 315029"/>
                <a:gd name="connsiteX30" fmla="*/ 150787 w 309855"/>
                <a:gd name="connsiteY30" fmla="*/ 108980 h 315029"/>
                <a:gd name="connsiteX31" fmla="*/ 123287 w 309855"/>
                <a:gd name="connsiteY31" fmla="*/ 84137 h 315029"/>
                <a:gd name="connsiteX32" fmla="*/ 135111 w 309855"/>
                <a:gd name="connsiteY32" fmla="*/ 124656 h 315029"/>
                <a:gd name="connsiteX33" fmla="*/ 115582 w 309855"/>
                <a:gd name="connsiteY33" fmla="*/ 111371 h 315029"/>
                <a:gd name="connsiteX34" fmla="*/ 107611 w 309855"/>
                <a:gd name="connsiteY34" fmla="*/ 98485 h 315029"/>
                <a:gd name="connsiteX35" fmla="*/ 98312 w 309855"/>
                <a:gd name="connsiteY35" fmla="*/ 63545 h 315029"/>
                <a:gd name="connsiteX36" fmla="*/ 205920 w 309855"/>
                <a:gd name="connsiteY36" fmla="*/ 169028 h 315029"/>
                <a:gd name="connsiteX37" fmla="*/ 183734 w 309855"/>
                <a:gd name="connsiteY37" fmla="*/ 170356 h 315029"/>
                <a:gd name="connsiteX38" fmla="*/ 186258 w 309855"/>
                <a:gd name="connsiteY38" fmla="*/ 188690 h 315029"/>
                <a:gd name="connsiteX39" fmla="*/ 171910 w 309855"/>
                <a:gd name="connsiteY39" fmla="*/ 174342 h 315029"/>
                <a:gd name="connsiteX40" fmla="*/ 166596 w 309855"/>
                <a:gd name="connsiteY40" fmla="*/ 199185 h 315029"/>
                <a:gd name="connsiteX41" fmla="*/ 160087 w 309855"/>
                <a:gd name="connsiteY41" fmla="*/ 179523 h 315029"/>
                <a:gd name="connsiteX42" fmla="*/ 144410 w 309855"/>
                <a:gd name="connsiteY42" fmla="*/ 191347 h 315029"/>
                <a:gd name="connsiteX43" fmla="*/ 156234 w 309855"/>
                <a:gd name="connsiteY43" fmla="*/ 169028 h 315029"/>
                <a:gd name="connsiteX44" fmla="*/ 130063 w 309855"/>
                <a:gd name="connsiteY44" fmla="*/ 165042 h 315029"/>
                <a:gd name="connsiteX45" fmla="*/ 152913 w 309855"/>
                <a:gd name="connsiteY45" fmla="*/ 155212 h 315029"/>
                <a:gd name="connsiteX46" fmla="*/ 135908 w 309855"/>
                <a:gd name="connsiteY46" fmla="*/ 140864 h 315029"/>
                <a:gd name="connsiteX47" fmla="*/ 158094 w 309855"/>
                <a:gd name="connsiteY47" fmla="*/ 145381 h 315029"/>
                <a:gd name="connsiteX48" fmla="*/ 157430 w 309855"/>
                <a:gd name="connsiteY48" fmla="*/ 120538 h 315029"/>
                <a:gd name="connsiteX49" fmla="*/ 170449 w 309855"/>
                <a:gd name="connsiteY49" fmla="*/ 142724 h 315029"/>
                <a:gd name="connsiteX50" fmla="*/ 184929 w 309855"/>
                <a:gd name="connsiteY50" fmla="*/ 117881 h 315029"/>
                <a:gd name="connsiteX51" fmla="*/ 182272 w 309855"/>
                <a:gd name="connsiteY51" fmla="*/ 145381 h 315029"/>
                <a:gd name="connsiteX52" fmla="*/ 211101 w 309855"/>
                <a:gd name="connsiteY52" fmla="*/ 136214 h 315029"/>
                <a:gd name="connsiteX53" fmla="*/ 188915 w 309855"/>
                <a:gd name="connsiteY53" fmla="*/ 155876 h 315029"/>
                <a:gd name="connsiteX54" fmla="*/ 205920 w 309855"/>
                <a:gd name="connsiteY54" fmla="*/ 169028 h 315029"/>
                <a:gd name="connsiteX55" fmla="*/ 46500 w 309855"/>
                <a:gd name="connsiteY55" fmla="*/ 191081 h 315029"/>
                <a:gd name="connsiteX56" fmla="*/ 26042 w 309855"/>
                <a:gd name="connsiteY56" fmla="*/ 140598 h 315029"/>
                <a:gd name="connsiteX57" fmla="*/ 84628 w 309855"/>
                <a:gd name="connsiteY57" fmla="*/ 108581 h 315029"/>
                <a:gd name="connsiteX58" fmla="*/ 117309 w 309855"/>
                <a:gd name="connsiteY58" fmla="*/ 122265 h 315029"/>
                <a:gd name="connsiteX59" fmla="*/ 120896 w 309855"/>
                <a:gd name="connsiteY59" fmla="*/ 129837 h 315029"/>
                <a:gd name="connsiteX60" fmla="*/ 90872 w 309855"/>
                <a:gd name="connsiteY60" fmla="*/ 132494 h 315029"/>
                <a:gd name="connsiteX61" fmla="*/ 119568 w 309855"/>
                <a:gd name="connsiteY61" fmla="*/ 154680 h 315029"/>
                <a:gd name="connsiteX62" fmla="*/ 81705 w 309855"/>
                <a:gd name="connsiteY62" fmla="*/ 170356 h 315029"/>
                <a:gd name="connsiteX63" fmla="*/ 118372 w 309855"/>
                <a:gd name="connsiteY63" fmla="*/ 175670 h 315029"/>
                <a:gd name="connsiteX64" fmla="*/ 98445 w 309855"/>
                <a:gd name="connsiteY64" fmla="*/ 196528 h 315029"/>
                <a:gd name="connsiteX65" fmla="*/ 97382 w 309855"/>
                <a:gd name="connsiteY65" fmla="*/ 197059 h 315029"/>
                <a:gd name="connsiteX66" fmla="*/ 46500 w 309855"/>
                <a:gd name="connsiteY66" fmla="*/ 191081 h 315029"/>
                <a:gd name="connsiteX67" fmla="*/ 172973 w 309855"/>
                <a:gd name="connsiteY67" fmla="*/ 263351 h 315029"/>
                <a:gd name="connsiteX68" fmla="*/ 151717 w 309855"/>
                <a:gd name="connsiteY68" fmla="*/ 284341 h 315029"/>
                <a:gd name="connsiteX69" fmla="*/ 149857 w 309855"/>
                <a:gd name="connsiteY69" fmla="*/ 285271 h 315029"/>
                <a:gd name="connsiteX70" fmla="*/ 108541 w 309855"/>
                <a:gd name="connsiteY70" fmla="*/ 288327 h 315029"/>
                <a:gd name="connsiteX71" fmla="*/ 86754 w 309855"/>
                <a:gd name="connsiteY71" fmla="*/ 265211 h 315029"/>
                <a:gd name="connsiteX72" fmla="*/ 103227 w 309855"/>
                <a:gd name="connsiteY72" fmla="*/ 210078 h 315029"/>
                <a:gd name="connsiteX73" fmla="*/ 110667 w 309855"/>
                <a:gd name="connsiteY73" fmla="*/ 201842 h 315029"/>
                <a:gd name="connsiteX74" fmla="*/ 135111 w 309855"/>
                <a:gd name="connsiteY74" fmla="*/ 197590 h 315029"/>
                <a:gd name="connsiteX75" fmla="*/ 120763 w 309855"/>
                <a:gd name="connsiteY75" fmla="*/ 225090 h 315029"/>
                <a:gd name="connsiteX76" fmla="*/ 150787 w 309855"/>
                <a:gd name="connsiteY76" fmla="*/ 200247 h 315029"/>
                <a:gd name="connsiteX77" fmla="*/ 146802 w 309855"/>
                <a:gd name="connsiteY77" fmla="*/ 242095 h 315029"/>
                <a:gd name="connsiteX78" fmla="*/ 166463 w 309855"/>
                <a:gd name="connsiteY78" fmla="*/ 218581 h 315029"/>
                <a:gd name="connsiteX79" fmla="*/ 177888 w 309855"/>
                <a:gd name="connsiteY79" fmla="*/ 240767 h 315029"/>
                <a:gd name="connsiteX80" fmla="*/ 172973 w 309855"/>
                <a:gd name="connsiteY80" fmla="*/ 263351 h 315029"/>
                <a:gd name="connsiteX81" fmla="*/ 277260 w 309855"/>
                <a:gd name="connsiteY81" fmla="*/ 226552 h 315029"/>
                <a:gd name="connsiteX82" fmla="*/ 249361 w 309855"/>
                <a:gd name="connsiteY82" fmla="*/ 261890 h 315029"/>
                <a:gd name="connsiteX83" fmla="*/ 239132 w 309855"/>
                <a:gd name="connsiteY83" fmla="*/ 263085 h 315029"/>
                <a:gd name="connsiteX84" fmla="*/ 185328 w 309855"/>
                <a:gd name="connsiteY84" fmla="*/ 237445 h 315029"/>
                <a:gd name="connsiteX85" fmla="*/ 182405 w 309855"/>
                <a:gd name="connsiteY85" fmla="*/ 208218 h 315029"/>
                <a:gd name="connsiteX86" fmla="*/ 212562 w 309855"/>
                <a:gd name="connsiteY86" fmla="*/ 237047 h 315029"/>
                <a:gd name="connsiteX87" fmla="*/ 204724 w 309855"/>
                <a:gd name="connsiteY87" fmla="*/ 204366 h 315029"/>
                <a:gd name="connsiteX88" fmla="*/ 232224 w 309855"/>
                <a:gd name="connsiteY88" fmla="*/ 222699 h 315029"/>
                <a:gd name="connsiteX89" fmla="*/ 224386 w 309855"/>
                <a:gd name="connsiteY89" fmla="*/ 187361 h 315029"/>
                <a:gd name="connsiteX90" fmla="*/ 251885 w 309855"/>
                <a:gd name="connsiteY90" fmla="*/ 192542 h 315029"/>
                <a:gd name="connsiteX91" fmla="*/ 229567 w 309855"/>
                <a:gd name="connsiteY91" fmla="*/ 174209 h 315029"/>
                <a:gd name="connsiteX92" fmla="*/ 242852 w 309855"/>
                <a:gd name="connsiteY92" fmla="*/ 171419 h 315029"/>
                <a:gd name="connsiteX93" fmla="*/ 277260 w 309855"/>
                <a:gd name="connsiteY93" fmla="*/ 226552 h 315029"/>
                <a:gd name="connsiteX94" fmla="*/ 283636 w 309855"/>
                <a:gd name="connsiteY94" fmla="*/ 137144 h 315029"/>
                <a:gd name="connsiteX95" fmla="*/ 264373 w 309855"/>
                <a:gd name="connsiteY95" fmla="*/ 155477 h 315029"/>
                <a:gd name="connsiteX96" fmla="*/ 248166 w 309855"/>
                <a:gd name="connsiteY96" fmla="*/ 160526 h 315029"/>
                <a:gd name="connsiteX97" fmla="*/ 226910 w 309855"/>
                <a:gd name="connsiteY97" fmla="*/ 153219 h 315029"/>
                <a:gd name="connsiteX98" fmla="*/ 250424 w 309855"/>
                <a:gd name="connsiteY98" fmla="*/ 142724 h 315029"/>
                <a:gd name="connsiteX99" fmla="*/ 224253 w 309855"/>
                <a:gd name="connsiteY99" fmla="*/ 134886 h 315029"/>
                <a:gd name="connsiteX100" fmla="*/ 242586 w 309855"/>
                <a:gd name="connsiteY100" fmla="*/ 113895 h 315029"/>
                <a:gd name="connsiteX101" fmla="*/ 212562 w 309855"/>
                <a:gd name="connsiteY101" fmla="*/ 128376 h 315029"/>
                <a:gd name="connsiteX102" fmla="*/ 220400 w 309855"/>
                <a:gd name="connsiteY102" fmla="*/ 103533 h 315029"/>
                <a:gd name="connsiteX103" fmla="*/ 199410 w 309855"/>
                <a:gd name="connsiteY103" fmla="*/ 116685 h 315029"/>
                <a:gd name="connsiteX104" fmla="*/ 202333 w 309855"/>
                <a:gd name="connsiteY104" fmla="*/ 96492 h 315029"/>
                <a:gd name="connsiteX105" fmla="*/ 212562 w 309855"/>
                <a:gd name="connsiteY105" fmla="*/ 89318 h 315029"/>
                <a:gd name="connsiteX106" fmla="*/ 242453 w 309855"/>
                <a:gd name="connsiteY106" fmla="*/ 77229 h 315029"/>
                <a:gd name="connsiteX107" fmla="*/ 265170 w 309855"/>
                <a:gd name="connsiteY107" fmla="*/ 83473 h 315029"/>
                <a:gd name="connsiteX108" fmla="*/ 283636 w 309855"/>
                <a:gd name="connsiteY108" fmla="*/ 137144 h 3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9855" h="315029">
                  <a:moveTo>
                    <a:pt x="305689" y="145646"/>
                  </a:moveTo>
                  <a:cubicBezTo>
                    <a:pt x="317115" y="115888"/>
                    <a:pt x="304228" y="78956"/>
                    <a:pt x="276994" y="63014"/>
                  </a:cubicBezTo>
                  <a:cubicBezTo>
                    <a:pt x="259059" y="52519"/>
                    <a:pt x="236873" y="54379"/>
                    <a:pt x="217743" y="62483"/>
                  </a:cubicBezTo>
                  <a:cubicBezTo>
                    <a:pt x="218009" y="44149"/>
                    <a:pt x="208975" y="27676"/>
                    <a:pt x="190908" y="13727"/>
                  </a:cubicBezTo>
                  <a:cubicBezTo>
                    <a:pt x="165268" y="-6068"/>
                    <a:pt x="120763" y="-4208"/>
                    <a:pt x="95920" y="17712"/>
                  </a:cubicBezTo>
                  <a:cubicBezTo>
                    <a:pt x="83698" y="28473"/>
                    <a:pt x="76126" y="44681"/>
                    <a:pt x="75063" y="62084"/>
                  </a:cubicBezTo>
                  <a:cubicBezTo>
                    <a:pt x="74532" y="69657"/>
                    <a:pt x="75329" y="77229"/>
                    <a:pt x="77454" y="84270"/>
                  </a:cubicBezTo>
                  <a:cubicBezTo>
                    <a:pt x="42781" y="78823"/>
                    <a:pt x="14218" y="104330"/>
                    <a:pt x="4121" y="132760"/>
                  </a:cubicBezTo>
                  <a:cubicBezTo>
                    <a:pt x="-5577" y="160260"/>
                    <a:pt x="535" y="195465"/>
                    <a:pt x="36537" y="212470"/>
                  </a:cubicBezTo>
                  <a:cubicBezTo>
                    <a:pt x="48095" y="217916"/>
                    <a:pt x="58324" y="219245"/>
                    <a:pt x="68155" y="218581"/>
                  </a:cubicBezTo>
                  <a:cubicBezTo>
                    <a:pt x="60450" y="235851"/>
                    <a:pt x="58723" y="256310"/>
                    <a:pt x="64834" y="273580"/>
                  </a:cubicBezTo>
                  <a:cubicBezTo>
                    <a:pt x="71078" y="290718"/>
                    <a:pt x="83565" y="303737"/>
                    <a:pt x="100039" y="310380"/>
                  </a:cubicBezTo>
                  <a:cubicBezTo>
                    <a:pt x="108010" y="313568"/>
                    <a:pt x="116379" y="315029"/>
                    <a:pt x="125147" y="315029"/>
                  </a:cubicBezTo>
                  <a:cubicBezTo>
                    <a:pt x="136971" y="315029"/>
                    <a:pt x="149193" y="312239"/>
                    <a:pt x="160618" y="306527"/>
                  </a:cubicBezTo>
                  <a:lnTo>
                    <a:pt x="162345" y="305730"/>
                  </a:lnTo>
                  <a:cubicBezTo>
                    <a:pt x="173239" y="300416"/>
                    <a:pt x="184398" y="294836"/>
                    <a:pt x="194495" y="273580"/>
                  </a:cubicBezTo>
                  <a:cubicBezTo>
                    <a:pt x="195292" y="271720"/>
                    <a:pt x="195956" y="269993"/>
                    <a:pt x="196487" y="268001"/>
                  </a:cubicBezTo>
                  <a:cubicBezTo>
                    <a:pt x="214422" y="283810"/>
                    <a:pt x="234881" y="289921"/>
                    <a:pt x="255207" y="284873"/>
                  </a:cubicBezTo>
                  <a:cubicBezTo>
                    <a:pt x="281644" y="278230"/>
                    <a:pt x="300774" y="253786"/>
                    <a:pt x="300907" y="226684"/>
                  </a:cubicBezTo>
                  <a:cubicBezTo>
                    <a:pt x="301040" y="207288"/>
                    <a:pt x="291607" y="190151"/>
                    <a:pt x="274603" y="176866"/>
                  </a:cubicBezTo>
                  <a:cubicBezTo>
                    <a:pt x="289083" y="171153"/>
                    <a:pt x="299977" y="160526"/>
                    <a:pt x="305689" y="145646"/>
                  </a:cubicBezTo>
                  <a:close/>
                  <a:moveTo>
                    <a:pt x="98312" y="63545"/>
                  </a:moveTo>
                  <a:cubicBezTo>
                    <a:pt x="98976" y="52386"/>
                    <a:pt x="103758" y="42157"/>
                    <a:pt x="111198" y="35514"/>
                  </a:cubicBezTo>
                  <a:cubicBezTo>
                    <a:pt x="127538" y="21167"/>
                    <a:pt x="159821" y="19705"/>
                    <a:pt x="176427" y="32592"/>
                  </a:cubicBezTo>
                  <a:cubicBezTo>
                    <a:pt x="195292" y="47205"/>
                    <a:pt x="193963" y="56637"/>
                    <a:pt x="192768" y="77628"/>
                  </a:cubicBezTo>
                  <a:lnTo>
                    <a:pt x="191306" y="92374"/>
                  </a:lnTo>
                  <a:lnTo>
                    <a:pt x="180944" y="107651"/>
                  </a:lnTo>
                  <a:lnTo>
                    <a:pt x="178287" y="74971"/>
                  </a:lnTo>
                  <a:lnTo>
                    <a:pt x="161282" y="105127"/>
                  </a:lnTo>
                  <a:lnTo>
                    <a:pt x="146802" y="77628"/>
                  </a:lnTo>
                  <a:lnTo>
                    <a:pt x="150787" y="108980"/>
                  </a:lnTo>
                  <a:lnTo>
                    <a:pt x="123287" y="84137"/>
                  </a:lnTo>
                  <a:lnTo>
                    <a:pt x="135111" y="124656"/>
                  </a:lnTo>
                  <a:lnTo>
                    <a:pt x="115582" y="111371"/>
                  </a:lnTo>
                  <a:lnTo>
                    <a:pt x="107611" y="98485"/>
                  </a:lnTo>
                  <a:cubicBezTo>
                    <a:pt x="101633" y="91311"/>
                    <a:pt x="97780" y="74041"/>
                    <a:pt x="98312" y="63545"/>
                  </a:cubicBezTo>
                  <a:close/>
                  <a:moveTo>
                    <a:pt x="205920" y="169028"/>
                  </a:moveTo>
                  <a:lnTo>
                    <a:pt x="183734" y="170356"/>
                  </a:lnTo>
                  <a:lnTo>
                    <a:pt x="186258" y="188690"/>
                  </a:lnTo>
                  <a:lnTo>
                    <a:pt x="171910" y="174342"/>
                  </a:lnTo>
                  <a:lnTo>
                    <a:pt x="166596" y="199185"/>
                  </a:lnTo>
                  <a:lnTo>
                    <a:pt x="160087" y="179523"/>
                  </a:lnTo>
                  <a:lnTo>
                    <a:pt x="144410" y="191347"/>
                  </a:lnTo>
                  <a:lnTo>
                    <a:pt x="156234" y="169028"/>
                  </a:lnTo>
                  <a:lnTo>
                    <a:pt x="130063" y="165042"/>
                  </a:lnTo>
                  <a:lnTo>
                    <a:pt x="152913" y="155212"/>
                  </a:lnTo>
                  <a:lnTo>
                    <a:pt x="135908" y="140864"/>
                  </a:lnTo>
                  <a:lnTo>
                    <a:pt x="158094" y="145381"/>
                  </a:lnTo>
                  <a:lnTo>
                    <a:pt x="157430" y="120538"/>
                  </a:lnTo>
                  <a:lnTo>
                    <a:pt x="170449" y="142724"/>
                  </a:lnTo>
                  <a:lnTo>
                    <a:pt x="184929" y="117881"/>
                  </a:lnTo>
                  <a:lnTo>
                    <a:pt x="182272" y="145381"/>
                  </a:lnTo>
                  <a:lnTo>
                    <a:pt x="211101" y="136214"/>
                  </a:lnTo>
                  <a:lnTo>
                    <a:pt x="188915" y="155876"/>
                  </a:lnTo>
                  <a:lnTo>
                    <a:pt x="205920" y="169028"/>
                  </a:lnTo>
                  <a:close/>
                  <a:moveTo>
                    <a:pt x="46500" y="191081"/>
                  </a:moveTo>
                  <a:cubicBezTo>
                    <a:pt x="16078" y="176733"/>
                    <a:pt x="23252" y="148835"/>
                    <a:pt x="26042" y="140598"/>
                  </a:cubicBezTo>
                  <a:cubicBezTo>
                    <a:pt x="33215" y="120671"/>
                    <a:pt x="53143" y="100743"/>
                    <a:pt x="84628" y="108581"/>
                  </a:cubicBezTo>
                  <a:cubicBezTo>
                    <a:pt x="98046" y="109644"/>
                    <a:pt x="108674" y="116685"/>
                    <a:pt x="117309" y="122265"/>
                  </a:cubicBezTo>
                  <a:lnTo>
                    <a:pt x="120896" y="129837"/>
                  </a:lnTo>
                  <a:lnTo>
                    <a:pt x="90872" y="132494"/>
                  </a:lnTo>
                  <a:lnTo>
                    <a:pt x="119568" y="154680"/>
                  </a:lnTo>
                  <a:lnTo>
                    <a:pt x="81705" y="170356"/>
                  </a:lnTo>
                  <a:lnTo>
                    <a:pt x="118372" y="175670"/>
                  </a:lnTo>
                  <a:lnTo>
                    <a:pt x="98445" y="196528"/>
                  </a:lnTo>
                  <a:lnTo>
                    <a:pt x="97382" y="197059"/>
                  </a:lnTo>
                  <a:cubicBezTo>
                    <a:pt x="79447" y="201443"/>
                    <a:pt x="60715" y="197723"/>
                    <a:pt x="46500" y="191081"/>
                  </a:cubicBezTo>
                  <a:close/>
                  <a:moveTo>
                    <a:pt x="172973" y="263351"/>
                  </a:moveTo>
                  <a:cubicBezTo>
                    <a:pt x="166463" y="277300"/>
                    <a:pt x="160884" y="279957"/>
                    <a:pt x="151717" y="284341"/>
                  </a:cubicBezTo>
                  <a:lnTo>
                    <a:pt x="149857" y="285271"/>
                  </a:lnTo>
                  <a:cubicBezTo>
                    <a:pt x="135908" y="292046"/>
                    <a:pt x="120763" y="293242"/>
                    <a:pt x="108541" y="288327"/>
                  </a:cubicBezTo>
                  <a:cubicBezTo>
                    <a:pt x="98312" y="284208"/>
                    <a:pt x="90739" y="276237"/>
                    <a:pt x="86754" y="265211"/>
                  </a:cubicBezTo>
                  <a:cubicBezTo>
                    <a:pt x="80244" y="247409"/>
                    <a:pt x="88082" y="221105"/>
                    <a:pt x="103227" y="210078"/>
                  </a:cubicBezTo>
                  <a:lnTo>
                    <a:pt x="110667" y="201842"/>
                  </a:lnTo>
                  <a:lnTo>
                    <a:pt x="135111" y="197590"/>
                  </a:lnTo>
                  <a:lnTo>
                    <a:pt x="120763" y="225090"/>
                  </a:lnTo>
                  <a:lnTo>
                    <a:pt x="150787" y="200247"/>
                  </a:lnTo>
                  <a:lnTo>
                    <a:pt x="146802" y="242095"/>
                  </a:lnTo>
                  <a:lnTo>
                    <a:pt x="166463" y="218581"/>
                  </a:lnTo>
                  <a:lnTo>
                    <a:pt x="177888" y="240767"/>
                  </a:lnTo>
                  <a:cubicBezTo>
                    <a:pt x="177623" y="250332"/>
                    <a:pt x="174966" y="259498"/>
                    <a:pt x="172973" y="263351"/>
                  </a:cubicBezTo>
                  <a:close/>
                  <a:moveTo>
                    <a:pt x="277260" y="226552"/>
                  </a:moveTo>
                  <a:cubicBezTo>
                    <a:pt x="277127" y="242759"/>
                    <a:pt x="265303" y="257904"/>
                    <a:pt x="249361" y="261890"/>
                  </a:cubicBezTo>
                  <a:cubicBezTo>
                    <a:pt x="246173" y="262687"/>
                    <a:pt x="242852" y="263085"/>
                    <a:pt x="239132" y="263085"/>
                  </a:cubicBezTo>
                  <a:cubicBezTo>
                    <a:pt x="222127" y="263085"/>
                    <a:pt x="200473" y="254716"/>
                    <a:pt x="185328" y="237445"/>
                  </a:cubicBezTo>
                  <a:lnTo>
                    <a:pt x="182405" y="208218"/>
                  </a:lnTo>
                  <a:lnTo>
                    <a:pt x="212562" y="237047"/>
                  </a:lnTo>
                  <a:lnTo>
                    <a:pt x="204724" y="204366"/>
                  </a:lnTo>
                  <a:lnTo>
                    <a:pt x="232224" y="222699"/>
                  </a:lnTo>
                  <a:lnTo>
                    <a:pt x="224386" y="187361"/>
                  </a:lnTo>
                  <a:lnTo>
                    <a:pt x="251885" y="192542"/>
                  </a:lnTo>
                  <a:lnTo>
                    <a:pt x="229567" y="174209"/>
                  </a:lnTo>
                  <a:lnTo>
                    <a:pt x="242852" y="171419"/>
                  </a:lnTo>
                  <a:cubicBezTo>
                    <a:pt x="265967" y="184306"/>
                    <a:pt x="277393" y="208750"/>
                    <a:pt x="277260" y="226552"/>
                  </a:cubicBezTo>
                  <a:close/>
                  <a:moveTo>
                    <a:pt x="283636" y="137144"/>
                  </a:moveTo>
                  <a:cubicBezTo>
                    <a:pt x="280182" y="146178"/>
                    <a:pt x="273938" y="151492"/>
                    <a:pt x="264373" y="155477"/>
                  </a:cubicBezTo>
                  <a:cubicBezTo>
                    <a:pt x="259724" y="157470"/>
                    <a:pt x="254277" y="159064"/>
                    <a:pt x="248166" y="160526"/>
                  </a:cubicBezTo>
                  <a:lnTo>
                    <a:pt x="226910" y="153219"/>
                  </a:lnTo>
                  <a:lnTo>
                    <a:pt x="250424" y="142724"/>
                  </a:lnTo>
                  <a:lnTo>
                    <a:pt x="224253" y="134886"/>
                  </a:lnTo>
                  <a:lnTo>
                    <a:pt x="242586" y="113895"/>
                  </a:lnTo>
                  <a:lnTo>
                    <a:pt x="212562" y="128376"/>
                  </a:lnTo>
                  <a:lnTo>
                    <a:pt x="220400" y="103533"/>
                  </a:lnTo>
                  <a:lnTo>
                    <a:pt x="199410" y="116685"/>
                  </a:lnTo>
                  <a:lnTo>
                    <a:pt x="202333" y="96492"/>
                  </a:lnTo>
                  <a:lnTo>
                    <a:pt x="212562" y="89318"/>
                  </a:lnTo>
                  <a:cubicBezTo>
                    <a:pt x="221197" y="81082"/>
                    <a:pt x="231825" y="77229"/>
                    <a:pt x="242453" y="77229"/>
                  </a:cubicBezTo>
                  <a:cubicBezTo>
                    <a:pt x="250424" y="77229"/>
                    <a:pt x="258262" y="79355"/>
                    <a:pt x="265170" y="83473"/>
                  </a:cubicBezTo>
                  <a:cubicBezTo>
                    <a:pt x="282175" y="93304"/>
                    <a:pt x="290943" y="118412"/>
                    <a:pt x="283636" y="13714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F053A75C-A0C5-F849-A349-9FB017329051}"/>
                </a:ext>
              </a:extLst>
            </p:cNvPr>
            <p:cNvSpPr/>
            <p:nvPr/>
          </p:nvSpPr>
          <p:spPr>
            <a:xfrm>
              <a:off x="8601883" y="4482704"/>
              <a:ext cx="307446" cy="306860"/>
            </a:xfrm>
            <a:custGeom>
              <a:avLst/>
              <a:gdLst>
                <a:gd name="connsiteX0" fmla="*/ 211643 w 307446"/>
                <a:gd name="connsiteY0" fmla="*/ 286517 h 306860"/>
                <a:gd name="connsiteX1" fmla="*/ 281123 w 307446"/>
                <a:gd name="connsiteY1" fmla="*/ 236698 h 306860"/>
                <a:gd name="connsiteX2" fmla="*/ 265181 w 307446"/>
                <a:gd name="connsiteY2" fmla="*/ 181035 h 306860"/>
                <a:gd name="connsiteX3" fmla="*/ 303441 w 307446"/>
                <a:gd name="connsiteY3" fmla="*/ 142375 h 306860"/>
                <a:gd name="connsiteX4" fmla="*/ 273418 w 307446"/>
                <a:gd name="connsiteY4" fmla="*/ 54296 h 306860"/>
                <a:gd name="connsiteX5" fmla="*/ 225990 w 307446"/>
                <a:gd name="connsiteY5" fmla="*/ 46990 h 306860"/>
                <a:gd name="connsiteX6" fmla="*/ 205930 w 307446"/>
                <a:gd name="connsiteY6" fmla="*/ 55359 h 306860"/>
                <a:gd name="connsiteX7" fmla="*/ 140170 w 307446"/>
                <a:gd name="connsiteY7" fmla="*/ 94 h 306860"/>
                <a:gd name="connsiteX8" fmla="*/ 74409 w 307446"/>
                <a:gd name="connsiteY8" fmla="*/ 52569 h 306860"/>
                <a:gd name="connsiteX9" fmla="*/ 77465 w 307446"/>
                <a:gd name="connsiteY9" fmla="*/ 83922 h 306860"/>
                <a:gd name="connsiteX10" fmla="*/ 24989 w 307446"/>
                <a:gd name="connsiteY10" fmla="*/ 96011 h 306860"/>
                <a:gd name="connsiteX11" fmla="*/ 279 w 307446"/>
                <a:gd name="connsiteY11" fmla="*/ 139187 h 306860"/>
                <a:gd name="connsiteX12" fmla="*/ 2803 w 307446"/>
                <a:gd name="connsiteY12" fmla="*/ 164030 h 306860"/>
                <a:gd name="connsiteX13" fmla="*/ 20605 w 307446"/>
                <a:gd name="connsiteY13" fmla="*/ 194984 h 306860"/>
                <a:gd name="connsiteX14" fmla="*/ 21801 w 307446"/>
                <a:gd name="connsiteY14" fmla="*/ 196445 h 306860"/>
                <a:gd name="connsiteX15" fmla="*/ 60859 w 307446"/>
                <a:gd name="connsiteY15" fmla="*/ 217701 h 306860"/>
                <a:gd name="connsiteX16" fmla="*/ 66704 w 307446"/>
                <a:gd name="connsiteY16" fmla="*/ 218100 h 306860"/>
                <a:gd name="connsiteX17" fmla="*/ 67102 w 307446"/>
                <a:gd name="connsiteY17" fmla="*/ 277882 h 306860"/>
                <a:gd name="connsiteX18" fmla="*/ 134324 w 307446"/>
                <a:gd name="connsiteY18" fmla="*/ 304585 h 306860"/>
                <a:gd name="connsiteX19" fmla="*/ 173781 w 307446"/>
                <a:gd name="connsiteY19" fmla="*/ 266058 h 306860"/>
                <a:gd name="connsiteX20" fmla="*/ 211643 w 307446"/>
                <a:gd name="connsiteY20" fmla="*/ 286517 h 306860"/>
                <a:gd name="connsiteX21" fmla="*/ 231039 w 307446"/>
                <a:gd name="connsiteY21" fmla="*/ 69441 h 306860"/>
                <a:gd name="connsiteX22" fmla="*/ 260930 w 307446"/>
                <a:gd name="connsiteY22" fmla="*/ 73825 h 306860"/>
                <a:gd name="connsiteX23" fmla="*/ 281787 w 307446"/>
                <a:gd name="connsiteY23" fmla="*/ 134139 h 306860"/>
                <a:gd name="connsiteX24" fmla="*/ 244191 w 307446"/>
                <a:gd name="connsiteY24" fmla="*/ 161904 h 306860"/>
                <a:gd name="connsiteX25" fmla="*/ 229976 w 307446"/>
                <a:gd name="connsiteY25" fmla="*/ 164694 h 306860"/>
                <a:gd name="connsiteX26" fmla="*/ 212705 w 307446"/>
                <a:gd name="connsiteY26" fmla="*/ 159247 h 306860"/>
                <a:gd name="connsiteX27" fmla="*/ 242596 w 307446"/>
                <a:gd name="connsiteY27" fmla="*/ 147689 h 306860"/>
                <a:gd name="connsiteX28" fmla="*/ 209650 w 307446"/>
                <a:gd name="connsiteY28" fmla="*/ 140117 h 306860"/>
                <a:gd name="connsiteX29" fmla="*/ 231437 w 307446"/>
                <a:gd name="connsiteY29" fmla="*/ 118994 h 306860"/>
                <a:gd name="connsiteX30" fmla="*/ 203140 w 307446"/>
                <a:gd name="connsiteY30" fmla="*/ 131349 h 306860"/>
                <a:gd name="connsiteX31" fmla="*/ 218816 w 307446"/>
                <a:gd name="connsiteY31" fmla="*/ 98668 h 306860"/>
                <a:gd name="connsiteX32" fmla="*/ 184010 w 307446"/>
                <a:gd name="connsiteY32" fmla="*/ 120987 h 306860"/>
                <a:gd name="connsiteX33" fmla="*/ 191184 w 307446"/>
                <a:gd name="connsiteY33" fmla="*/ 99067 h 306860"/>
                <a:gd name="connsiteX34" fmla="*/ 201015 w 307446"/>
                <a:gd name="connsiteY34" fmla="*/ 88040 h 306860"/>
                <a:gd name="connsiteX35" fmla="*/ 231039 w 307446"/>
                <a:gd name="connsiteY35" fmla="*/ 69441 h 306860"/>
                <a:gd name="connsiteX36" fmla="*/ 161957 w 307446"/>
                <a:gd name="connsiteY36" fmla="*/ 199501 h 306860"/>
                <a:gd name="connsiteX37" fmla="*/ 154517 w 307446"/>
                <a:gd name="connsiteY37" fmla="*/ 179042 h 306860"/>
                <a:gd name="connsiteX38" fmla="*/ 138044 w 307446"/>
                <a:gd name="connsiteY38" fmla="*/ 186481 h 306860"/>
                <a:gd name="connsiteX39" fmla="*/ 147476 w 307446"/>
                <a:gd name="connsiteY39" fmla="*/ 169078 h 306860"/>
                <a:gd name="connsiteX40" fmla="*/ 122634 w 307446"/>
                <a:gd name="connsiteY40" fmla="*/ 171071 h 306860"/>
                <a:gd name="connsiteX41" fmla="*/ 139240 w 307446"/>
                <a:gd name="connsiteY41" fmla="*/ 159513 h 306860"/>
                <a:gd name="connsiteX42" fmla="*/ 123829 w 307446"/>
                <a:gd name="connsiteY42" fmla="*/ 148088 h 306860"/>
                <a:gd name="connsiteX43" fmla="*/ 148008 w 307446"/>
                <a:gd name="connsiteY43" fmla="*/ 153003 h 306860"/>
                <a:gd name="connsiteX44" fmla="*/ 144421 w 307446"/>
                <a:gd name="connsiteY44" fmla="*/ 127363 h 306860"/>
                <a:gd name="connsiteX45" fmla="*/ 159964 w 307446"/>
                <a:gd name="connsiteY45" fmla="*/ 146095 h 306860"/>
                <a:gd name="connsiteX46" fmla="*/ 168732 w 307446"/>
                <a:gd name="connsiteY46" fmla="*/ 126168 h 306860"/>
                <a:gd name="connsiteX47" fmla="*/ 170592 w 307446"/>
                <a:gd name="connsiteY47" fmla="*/ 148221 h 306860"/>
                <a:gd name="connsiteX48" fmla="*/ 193708 w 307446"/>
                <a:gd name="connsiteY48" fmla="*/ 140781 h 306860"/>
                <a:gd name="connsiteX49" fmla="*/ 176438 w 307446"/>
                <a:gd name="connsiteY49" fmla="*/ 159114 h 306860"/>
                <a:gd name="connsiteX50" fmla="*/ 203804 w 307446"/>
                <a:gd name="connsiteY50" fmla="*/ 165757 h 306860"/>
                <a:gd name="connsiteX51" fmla="*/ 177367 w 307446"/>
                <a:gd name="connsiteY51" fmla="*/ 170938 h 306860"/>
                <a:gd name="connsiteX52" fmla="*/ 193841 w 307446"/>
                <a:gd name="connsiteY52" fmla="*/ 195382 h 306860"/>
                <a:gd name="connsiteX53" fmla="*/ 169264 w 307446"/>
                <a:gd name="connsiteY53" fmla="*/ 179972 h 306860"/>
                <a:gd name="connsiteX54" fmla="*/ 161957 w 307446"/>
                <a:gd name="connsiteY54" fmla="*/ 199501 h 306860"/>
                <a:gd name="connsiteX55" fmla="*/ 97126 w 307446"/>
                <a:gd name="connsiteY55" fmla="*/ 56156 h 306860"/>
                <a:gd name="connsiteX56" fmla="*/ 138841 w 307446"/>
                <a:gd name="connsiteY56" fmla="*/ 22944 h 306860"/>
                <a:gd name="connsiteX57" fmla="*/ 185073 w 307446"/>
                <a:gd name="connsiteY57" fmla="*/ 68910 h 306860"/>
                <a:gd name="connsiteX58" fmla="*/ 181353 w 307446"/>
                <a:gd name="connsiteY58" fmla="*/ 103451 h 306860"/>
                <a:gd name="connsiteX59" fmla="*/ 175242 w 307446"/>
                <a:gd name="connsiteY59" fmla="*/ 108897 h 306860"/>
                <a:gd name="connsiteX60" fmla="*/ 164348 w 307446"/>
                <a:gd name="connsiteY60" fmla="*/ 81398 h 306860"/>
                <a:gd name="connsiteX61" fmla="*/ 151462 w 307446"/>
                <a:gd name="connsiteY61" fmla="*/ 114477 h 306860"/>
                <a:gd name="connsiteX62" fmla="*/ 126220 w 307446"/>
                <a:gd name="connsiteY62" fmla="*/ 83257 h 306860"/>
                <a:gd name="connsiteX63" fmla="*/ 131402 w 307446"/>
                <a:gd name="connsiteY63" fmla="*/ 119127 h 306860"/>
                <a:gd name="connsiteX64" fmla="*/ 106426 w 307446"/>
                <a:gd name="connsiteY64" fmla="*/ 106240 h 306860"/>
                <a:gd name="connsiteX65" fmla="*/ 105762 w 307446"/>
                <a:gd name="connsiteY65" fmla="*/ 105443 h 306860"/>
                <a:gd name="connsiteX66" fmla="*/ 97126 w 307446"/>
                <a:gd name="connsiteY66" fmla="*/ 56156 h 306860"/>
                <a:gd name="connsiteX67" fmla="*/ 64313 w 307446"/>
                <a:gd name="connsiteY67" fmla="*/ 194851 h 306860"/>
                <a:gd name="connsiteX68" fmla="*/ 38673 w 307446"/>
                <a:gd name="connsiteY68" fmla="*/ 180769 h 306860"/>
                <a:gd name="connsiteX69" fmla="*/ 37344 w 307446"/>
                <a:gd name="connsiteY69" fmla="*/ 179308 h 306860"/>
                <a:gd name="connsiteX70" fmla="*/ 22997 w 307446"/>
                <a:gd name="connsiteY70" fmla="*/ 141313 h 306860"/>
                <a:gd name="connsiteX71" fmla="*/ 38540 w 307446"/>
                <a:gd name="connsiteY71" fmla="*/ 114477 h 306860"/>
                <a:gd name="connsiteX72" fmla="*/ 94735 w 307446"/>
                <a:gd name="connsiteY72" fmla="*/ 114610 h 306860"/>
                <a:gd name="connsiteX73" fmla="*/ 104566 w 307446"/>
                <a:gd name="connsiteY73" fmla="*/ 119260 h 306860"/>
                <a:gd name="connsiteX74" fmla="*/ 115327 w 307446"/>
                <a:gd name="connsiteY74" fmla="*/ 141047 h 306860"/>
                <a:gd name="connsiteX75" fmla="*/ 85569 w 307446"/>
                <a:gd name="connsiteY75" fmla="*/ 135202 h 306860"/>
                <a:gd name="connsiteX76" fmla="*/ 117187 w 307446"/>
                <a:gd name="connsiteY76" fmla="*/ 156457 h 306860"/>
                <a:gd name="connsiteX77" fmla="*/ 76800 w 307446"/>
                <a:gd name="connsiteY77" fmla="*/ 164428 h 306860"/>
                <a:gd name="connsiteX78" fmla="*/ 104300 w 307446"/>
                <a:gd name="connsiteY78" fmla="*/ 176252 h 306860"/>
                <a:gd name="connsiteX79" fmla="*/ 86631 w 307446"/>
                <a:gd name="connsiteY79" fmla="*/ 193124 h 306860"/>
                <a:gd name="connsiteX80" fmla="*/ 64313 w 307446"/>
                <a:gd name="connsiteY80" fmla="*/ 194851 h 306860"/>
                <a:gd name="connsiteX81" fmla="*/ 127815 w 307446"/>
                <a:gd name="connsiteY81" fmla="*/ 282266 h 306860"/>
                <a:gd name="connsiteX82" fmla="*/ 86897 w 307446"/>
                <a:gd name="connsiteY82" fmla="*/ 265925 h 306860"/>
                <a:gd name="connsiteX83" fmla="*/ 82912 w 307446"/>
                <a:gd name="connsiteY83" fmla="*/ 256626 h 306860"/>
                <a:gd name="connsiteX84" fmla="*/ 91945 w 307446"/>
                <a:gd name="connsiteY84" fmla="*/ 199102 h 306860"/>
                <a:gd name="connsiteX85" fmla="*/ 118515 w 307446"/>
                <a:gd name="connsiteY85" fmla="*/ 188208 h 306860"/>
                <a:gd name="connsiteX86" fmla="*/ 99916 w 307446"/>
                <a:gd name="connsiteY86" fmla="*/ 224476 h 306860"/>
                <a:gd name="connsiteX87" fmla="*/ 128479 w 307446"/>
                <a:gd name="connsiteY87" fmla="*/ 208003 h 306860"/>
                <a:gd name="connsiteX88" fmla="*/ 118914 w 307446"/>
                <a:gd name="connsiteY88" fmla="*/ 238824 h 306860"/>
                <a:gd name="connsiteX89" fmla="*/ 149868 w 307446"/>
                <a:gd name="connsiteY89" fmla="*/ 221686 h 306860"/>
                <a:gd name="connsiteX90" fmla="*/ 152657 w 307446"/>
                <a:gd name="connsiteY90" fmla="*/ 248921 h 306860"/>
                <a:gd name="connsiteX91" fmla="*/ 163684 w 307446"/>
                <a:gd name="connsiteY91" fmla="*/ 222882 h 306860"/>
                <a:gd name="connsiteX92" fmla="*/ 170061 w 307446"/>
                <a:gd name="connsiteY92" fmla="*/ 234573 h 306860"/>
                <a:gd name="connsiteX93" fmla="*/ 127815 w 307446"/>
                <a:gd name="connsiteY93" fmla="*/ 282266 h 306860"/>
                <a:gd name="connsiteX94" fmla="*/ 213502 w 307446"/>
                <a:gd name="connsiteY94" fmla="*/ 263534 h 306860"/>
                <a:gd name="connsiteX95" fmla="*/ 191051 w 307446"/>
                <a:gd name="connsiteY95" fmla="*/ 250515 h 306860"/>
                <a:gd name="connsiteX96" fmla="*/ 181884 w 307446"/>
                <a:gd name="connsiteY96" fmla="*/ 236698 h 306860"/>
                <a:gd name="connsiteX97" fmla="*/ 182681 w 307446"/>
                <a:gd name="connsiteY97" fmla="*/ 214645 h 306860"/>
                <a:gd name="connsiteX98" fmla="*/ 199022 w 307446"/>
                <a:gd name="connsiteY98" fmla="*/ 233776 h 306860"/>
                <a:gd name="connsiteX99" fmla="*/ 199155 w 307446"/>
                <a:gd name="connsiteY99" fmla="*/ 207073 h 306860"/>
                <a:gd name="connsiteX100" fmla="*/ 223865 w 307446"/>
                <a:gd name="connsiteY100" fmla="*/ 218365 h 306860"/>
                <a:gd name="connsiteX101" fmla="*/ 201945 w 307446"/>
                <a:gd name="connsiteY101" fmla="*/ 194187 h 306860"/>
                <a:gd name="connsiteX102" fmla="*/ 227452 w 307446"/>
                <a:gd name="connsiteY102" fmla="*/ 194585 h 306860"/>
                <a:gd name="connsiteX103" fmla="*/ 209384 w 307446"/>
                <a:gd name="connsiteY103" fmla="*/ 178510 h 306860"/>
                <a:gd name="connsiteX104" fmla="*/ 229179 w 307446"/>
                <a:gd name="connsiteY104" fmla="*/ 175588 h 306860"/>
                <a:gd name="connsiteX105" fmla="*/ 238744 w 307446"/>
                <a:gd name="connsiteY105" fmla="*/ 183160 h 306860"/>
                <a:gd name="connsiteX106" fmla="*/ 258406 w 307446"/>
                <a:gd name="connsiteY106" fmla="*/ 207737 h 306860"/>
                <a:gd name="connsiteX107" fmla="*/ 258937 w 307446"/>
                <a:gd name="connsiteY107" fmla="*/ 230853 h 306860"/>
                <a:gd name="connsiteX108" fmla="*/ 213502 w 307446"/>
                <a:gd name="connsiteY108" fmla="*/ 263534 h 30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07446" h="306860">
                  <a:moveTo>
                    <a:pt x="211643" y="286517"/>
                  </a:moveTo>
                  <a:cubicBezTo>
                    <a:pt x="242729" y="288908"/>
                    <a:pt x="273816" y="266590"/>
                    <a:pt x="281123" y="236698"/>
                  </a:cubicBezTo>
                  <a:cubicBezTo>
                    <a:pt x="285905" y="216904"/>
                    <a:pt x="278067" y="196711"/>
                    <a:pt x="265181" y="181035"/>
                  </a:cubicBezTo>
                  <a:cubicBezTo>
                    <a:pt x="282451" y="176119"/>
                    <a:pt x="295470" y="163100"/>
                    <a:pt x="303441" y="142375"/>
                  </a:cubicBezTo>
                  <a:cubicBezTo>
                    <a:pt x="314867" y="112883"/>
                    <a:pt x="300917" y="71700"/>
                    <a:pt x="273418" y="54296"/>
                  </a:cubicBezTo>
                  <a:cubicBezTo>
                    <a:pt x="260000" y="45794"/>
                    <a:pt x="242729" y="43137"/>
                    <a:pt x="225990" y="46990"/>
                  </a:cubicBezTo>
                  <a:cubicBezTo>
                    <a:pt x="218684" y="48717"/>
                    <a:pt x="211908" y="51506"/>
                    <a:pt x="205930" y="55359"/>
                  </a:cubicBezTo>
                  <a:cubicBezTo>
                    <a:pt x="201413" y="21350"/>
                    <a:pt x="169529" y="1555"/>
                    <a:pt x="140170" y="94"/>
                  </a:cubicBezTo>
                  <a:cubicBezTo>
                    <a:pt x="111740" y="-1368"/>
                    <a:pt x="80387" y="14176"/>
                    <a:pt x="74409" y="52569"/>
                  </a:cubicBezTo>
                  <a:cubicBezTo>
                    <a:pt x="72549" y="64924"/>
                    <a:pt x="74011" y="74888"/>
                    <a:pt x="77465" y="83922"/>
                  </a:cubicBezTo>
                  <a:cubicBezTo>
                    <a:pt x="59132" y="81398"/>
                    <a:pt x="39470" y="85516"/>
                    <a:pt x="24989" y="96011"/>
                  </a:cubicBezTo>
                  <a:cubicBezTo>
                    <a:pt x="10642" y="106639"/>
                    <a:pt x="1873" y="121917"/>
                    <a:pt x="279" y="139187"/>
                  </a:cubicBezTo>
                  <a:cubicBezTo>
                    <a:pt x="-518" y="147556"/>
                    <a:pt x="412" y="155926"/>
                    <a:pt x="2803" y="164030"/>
                  </a:cubicBezTo>
                  <a:cubicBezTo>
                    <a:pt x="6125" y="175189"/>
                    <a:pt x="12103" y="185817"/>
                    <a:pt x="20605" y="194984"/>
                  </a:cubicBezTo>
                  <a:lnTo>
                    <a:pt x="21801" y="196445"/>
                  </a:lnTo>
                  <a:cubicBezTo>
                    <a:pt x="29772" y="205080"/>
                    <a:pt x="38141" y="214114"/>
                    <a:pt x="60859" y="217701"/>
                  </a:cubicBezTo>
                  <a:cubicBezTo>
                    <a:pt x="62718" y="217967"/>
                    <a:pt x="64711" y="218100"/>
                    <a:pt x="66704" y="218100"/>
                  </a:cubicBezTo>
                  <a:cubicBezTo>
                    <a:pt x="56740" y="239223"/>
                    <a:pt x="56740" y="260213"/>
                    <a:pt x="67102" y="277882"/>
                  </a:cubicBezTo>
                  <a:cubicBezTo>
                    <a:pt x="80653" y="300732"/>
                    <a:pt x="108950" y="312024"/>
                    <a:pt x="134324" y="304585"/>
                  </a:cubicBezTo>
                  <a:cubicBezTo>
                    <a:pt x="152525" y="299403"/>
                    <a:pt x="166075" y="285720"/>
                    <a:pt x="173781" y="266058"/>
                  </a:cubicBezTo>
                  <a:cubicBezTo>
                    <a:pt x="183080" y="278147"/>
                    <a:pt x="195966" y="285321"/>
                    <a:pt x="211643" y="286517"/>
                  </a:cubicBezTo>
                  <a:close/>
                  <a:moveTo>
                    <a:pt x="231039" y="69441"/>
                  </a:moveTo>
                  <a:cubicBezTo>
                    <a:pt x="241667" y="67050"/>
                    <a:pt x="252693" y="68511"/>
                    <a:pt x="260930" y="73825"/>
                  </a:cubicBezTo>
                  <a:cubicBezTo>
                    <a:pt x="278864" y="85117"/>
                    <a:pt x="289227" y="115008"/>
                    <a:pt x="281787" y="134139"/>
                  </a:cubicBezTo>
                  <a:cubicBezTo>
                    <a:pt x="273285" y="155926"/>
                    <a:pt x="264118" y="157255"/>
                    <a:pt x="244191" y="161904"/>
                  </a:cubicBezTo>
                  <a:lnTo>
                    <a:pt x="229976" y="164694"/>
                  </a:lnTo>
                  <a:lnTo>
                    <a:pt x="212705" y="159247"/>
                  </a:lnTo>
                  <a:lnTo>
                    <a:pt x="242596" y="147689"/>
                  </a:lnTo>
                  <a:lnTo>
                    <a:pt x="209650" y="140117"/>
                  </a:lnTo>
                  <a:lnTo>
                    <a:pt x="231437" y="118994"/>
                  </a:lnTo>
                  <a:lnTo>
                    <a:pt x="203140" y="131349"/>
                  </a:lnTo>
                  <a:lnTo>
                    <a:pt x="218816" y="98668"/>
                  </a:lnTo>
                  <a:lnTo>
                    <a:pt x="184010" y="120987"/>
                  </a:lnTo>
                  <a:lnTo>
                    <a:pt x="191184" y="99067"/>
                  </a:lnTo>
                  <a:lnTo>
                    <a:pt x="201015" y="88040"/>
                  </a:lnTo>
                  <a:cubicBezTo>
                    <a:pt x="205797" y="80069"/>
                    <a:pt x="220942" y="71700"/>
                    <a:pt x="231039" y="69441"/>
                  </a:cubicBezTo>
                  <a:close/>
                  <a:moveTo>
                    <a:pt x="161957" y="199501"/>
                  </a:moveTo>
                  <a:lnTo>
                    <a:pt x="154517" y="179042"/>
                  </a:lnTo>
                  <a:lnTo>
                    <a:pt x="138044" y="186481"/>
                  </a:lnTo>
                  <a:lnTo>
                    <a:pt x="147476" y="169078"/>
                  </a:lnTo>
                  <a:lnTo>
                    <a:pt x="122634" y="171071"/>
                  </a:lnTo>
                  <a:lnTo>
                    <a:pt x="139240" y="159513"/>
                  </a:lnTo>
                  <a:lnTo>
                    <a:pt x="123829" y="148088"/>
                  </a:lnTo>
                  <a:lnTo>
                    <a:pt x="148008" y="153003"/>
                  </a:lnTo>
                  <a:lnTo>
                    <a:pt x="144421" y="127363"/>
                  </a:lnTo>
                  <a:lnTo>
                    <a:pt x="159964" y="146095"/>
                  </a:lnTo>
                  <a:lnTo>
                    <a:pt x="168732" y="126168"/>
                  </a:lnTo>
                  <a:lnTo>
                    <a:pt x="170592" y="148221"/>
                  </a:lnTo>
                  <a:lnTo>
                    <a:pt x="193708" y="140781"/>
                  </a:lnTo>
                  <a:lnTo>
                    <a:pt x="176438" y="159114"/>
                  </a:lnTo>
                  <a:lnTo>
                    <a:pt x="203804" y="165757"/>
                  </a:lnTo>
                  <a:lnTo>
                    <a:pt x="177367" y="170938"/>
                  </a:lnTo>
                  <a:lnTo>
                    <a:pt x="193841" y="195382"/>
                  </a:lnTo>
                  <a:lnTo>
                    <a:pt x="169264" y="179972"/>
                  </a:lnTo>
                  <a:lnTo>
                    <a:pt x="161957" y="199501"/>
                  </a:lnTo>
                  <a:close/>
                  <a:moveTo>
                    <a:pt x="97126" y="56156"/>
                  </a:moveTo>
                  <a:cubicBezTo>
                    <a:pt x="102175" y="23608"/>
                    <a:pt x="130339" y="22545"/>
                    <a:pt x="138841" y="22944"/>
                  </a:cubicBezTo>
                  <a:cubicBezTo>
                    <a:pt x="159566" y="24140"/>
                    <a:pt x="183744" y="37292"/>
                    <a:pt x="185073" y="68910"/>
                  </a:cubicBezTo>
                  <a:cubicBezTo>
                    <a:pt x="187863" y="81796"/>
                    <a:pt x="184143" y="93753"/>
                    <a:pt x="181353" y="103451"/>
                  </a:cubicBezTo>
                  <a:lnTo>
                    <a:pt x="175242" y="108897"/>
                  </a:lnTo>
                  <a:lnTo>
                    <a:pt x="164348" y="81398"/>
                  </a:lnTo>
                  <a:lnTo>
                    <a:pt x="151462" y="114477"/>
                  </a:lnTo>
                  <a:lnTo>
                    <a:pt x="126220" y="83257"/>
                  </a:lnTo>
                  <a:lnTo>
                    <a:pt x="131402" y="119127"/>
                  </a:lnTo>
                  <a:lnTo>
                    <a:pt x="106426" y="106240"/>
                  </a:lnTo>
                  <a:lnTo>
                    <a:pt x="105762" y="105443"/>
                  </a:lnTo>
                  <a:cubicBezTo>
                    <a:pt x="96462" y="89900"/>
                    <a:pt x="94735" y="71301"/>
                    <a:pt x="97126" y="56156"/>
                  </a:cubicBezTo>
                  <a:close/>
                  <a:moveTo>
                    <a:pt x="64313" y="194851"/>
                  </a:moveTo>
                  <a:cubicBezTo>
                    <a:pt x="49434" y="192593"/>
                    <a:pt x="45448" y="188076"/>
                    <a:pt x="38673" y="180769"/>
                  </a:cubicBezTo>
                  <a:lnTo>
                    <a:pt x="37344" y="179308"/>
                  </a:lnTo>
                  <a:cubicBezTo>
                    <a:pt x="27115" y="168148"/>
                    <a:pt x="21801" y="154332"/>
                    <a:pt x="22997" y="141313"/>
                  </a:cubicBezTo>
                  <a:cubicBezTo>
                    <a:pt x="24059" y="130552"/>
                    <a:pt x="29373" y="121252"/>
                    <a:pt x="38540" y="114477"/>
                  </a:cubicBezTo>
                  <a:cubicBezTo>
                    <a:pt x="53419" y="103451"/>
                    <a:pt x="80255" y="103451"/>
                    <a:pt x="94735" y="114610"/>
                  </a:cubicBezTo>
                  <a:lnTo>
                    <a:pt x="104566" y="119260"/>
                  </a:lnTo>
                  <a:lnTo>
                    <a:pt x="115327" y="141047"/>
                  </a:lnTo>
                  <a:lnTo>
                    <a:pt x="85569" y="135202"/>
                  </a:lnTo>
                  <a:lnTo>
                    <a:pt x="117187" y="156457"/>
                  </a:lnTo>
                  <a:lnTo>
                    <a:pt x="76800" y="164428"/>
                  </a:lnTo>
                  <a:lnTo>
                    <a:pt x="104300" y="176252"/>
                  </a:lnTo>
                  <a:lnTo>
                    <a:pt x="86631" y="193124"/>
                  </a:lnTo>
                  <a:cubicBezTo>
                    <a:pt x="77863" y="195515"/>
                    <a:pt x="68431" y="195515"/>
                    <a:pt x="64313" y="194851"/>
                  </a:cubicBezTo>
                  <a:close/>
                  <a:moveTo>
                    <a:pt x="127815" y="282266"/>
                  </a:moveTo>
                  <a:cubicBezTo>
                    <a:pt x="112670" y="286650"/>
                    <a:pt x="95001" y="279742"/>
                    <a:pt x="86897" y="265925"/>
                  </a:cubicBezTo>
                  <a:cubicBezTo>
                    <a:pt x="85303" y="263135"/>
                    <a:pt x="83974" y="260080"/>
                    <a:pt x="82912" y="256626"/>
                  </a:cubicBezTo>
                  <a:cubicBezTo>
                    <a:pt x="78262" y="240684"/>
                    <a:pt x="80122" y="218100"/>
                    <a:pt x="91945" y="199102"/>
                  </a:cubicBezTo>
                  <a:lnTo>
                    <a:pt x="118515" y="188208"/>
                  </a:lnTo>
                  <a:lnTo>
                    <a:pt x="99916" y="224476"/>
                  </a:lnTo>
                  <a:lnTo>
                    <a:pt x="128479" y="208003"/>
                  </a:lnTo>
                  <a:lnTo>
                    <a:pt x="118914" y="238824"/>
                  </a:lnTo>
                  <a:lnTo>
                    <a:pt x="149868" y="221686"/>
                  </a:lnTo>
                  <a:lnTo>
                    <a:pt x="152657" y="248921"/>
                  </a:lnTo>
                  <a:lnTo>
                    <a:pt x="163684" y="222882"/>
                  </a:lnTo>
                  <a:lnTo>
                    <a:pt x="170061" y="234573"/>
                  </a:lnTo>
                  <a:cubicBezTo>
                    <a:pt x="164348" y="260080"/>
                    <a:pt x="144554" y="277483"/>
                    <a:pt x="127815" y="282266"/>
                  </a:cubicBezTo>
                  <a:close/>
                  <a:moveTo>
                    <a:pt x="213502" y="263534"/>
                  </a:moveTo>
                  <a:cubicBezTo>
                    <a:pt x="204070" y="262737"/>
                    <a:pt x="197295" y="258353"/>
                    <a:pt x="191051" y="250515"/>
                  </a:cubicBezTo>
                  <a:cubicBezTo>
                    <a:pt x="187863" y="246662"/>
                    <a:pt x="184940" y="242012"/>
                    <a:pt x="181884" y="236698"/>
                  </a:cubicBezTo>
                  <a:lnTo>
                    <a:pt x="182681" y="214645"/>
                  </a:lnTo>
                  <a:lnTo>
                    <a:pt x="199022" y="233776"/>
                  </a:lnTo>
                  <a:lnTo>
                    <a:pt x="199155" y="207073"/>
                  </a:lnTo>
                  <a:lnTo>
                    <a:pt x="223865" y="218365"/>
                  </a:lnTo>
                  <a:lnTo>
                    <a:pt x="201945" y="194187"/>
                  </a:lnTo>
                  <a:lnTo>
                    <a:pt x="227452" y="194585"/>
                  </a:lnTo>
                  <a:lnTo>
                    <a:pt x="209384" y="178510"/>
                  </a:lnTo>
                  <a:lnTo>
                    <a:pt x="229179" y="175588"/>
                  </a:lnTo>
                  <a:lnTo>
                    <a:pt x="238744" y="183160"/>
                  </a:lnTo>
                  <a:cubicBezTo>
                    <a:pt x="248840" y="189006"/>
                    <a:pt x="255350" y="197774"/>
                    <a:pt x="258406" y="207737"/>
                  </a:cubicBezTo>
                  <a:cubicBezTo>
                    <a:pt x="260664" y="215177"/>
                    <a:pt x="260797" y="223148"/>
                    <a:pt x="258937" y="230853"/>
                  </a:cubicBezTo>
                  <a:cubicBezTo>
                    <a:pt x="254154" y="249983"/>
                    <a:pt x="233031" y="265128"/>
                    <a:pt x="213502" y="2635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774AC8E9-4C0E-2307-51F5-2CEEEC036E91}"/>
                </a:ext>
              </a:extLst>
            </p:cNvPr>
            <p:cNvSpPr/>
            <p:nvPr/>
          </p:nvSpPr>
          <p:spPr>
            <a:xfrm>
              <a:off x="10304311" y="4471022"/>
              <a:ext cx="291798" cy="298849"/>
            </a:xfrm>
            <a:custGeom>
              <a:avLst/>
              <a:gdLst>
                <a:gd name="connsiteX0" fmla="*/ 118817 w 291798"/>
                <a:gd name="connsiteY0" fmla="*/ 287969 h 298849"/>
                <a:gd name="connsiteX1" fmla="*/ 201848 w 291798"/>
                <a:gd name="connsiteY1" fmla="*/ 279865 h 298849"/>
                <a:gd name="connsiteX2" fmla="*/ 215532 w 291798"/>
                <a:gd name="connsiteY2" fmla="*/ 224999 h 298849"/>
                <a:gd name="connsiteX3" fmla="*/ 266812 w 291798"/>
                <a:gd name="connsiteY3" fmla="*/ 211049 h 298849"/>
                <a:gd name="connsiteX4" fmla="*/ 284481 w 291798"/>
                <a:gd name="connsiteY4" fmla="*/ 121908 h 298849"/>
                <a:gd name="connsiteX5" fmla="*/ 247947 w 291798"/>
                <a:gd name="connsiteY5" fmla="*/ 92548 h 298849"/>
                <a:gd name="connsiteX6" fmla="*/ 226824 w 291798"/>
                <a:gd name="connsiteY6" fmla="*/ 89758 h 298849"/>
                <a:gd name="connsiteX7" fmla="*/ 198261 w 291798"/>
                <a:gd name="connsiteY7" fmla="*/ 10846 h 298849"/>
                <a:gd name="connsiteX8" fmla="*/ 116958 w 291798"/>
                <a:gd name="connsiteY8" fmla="*/ 23068 h 298849"/>
                <a:gd name="connsiteX9" fmla="*/ 104204 w 291798"/>
                <a:gd name="connsiteY9" fmla="*/ 51099 h 298849"/>
                <a:gd name="connsiteX10" fmla="*/ 53987 w 291798"/>
                <a:gd name="connsiteY10" fmla="*/ 35688 h 298849"/>
                <a:gd name="connsiteX11" fmla="*/ 12007 w 291798"/>
                <a:gd name="connsiteY11" fmla="*/ 60133 h 298849"/>
                <a:gd name="connsiteX12" fmla="*/ 2043 w 291798"/>
                <a:gd name="connsiteY12" fmla="*/ 82319 h 298849"/>
                <a:gd name="connsiteX13" fmla="*/ 2043 w 291798"/>
                <a:gd name="connsiteY13" fmla="*/ 117125 h 298849"/>
                <a:gd name="connsiteX14" fmla="*/ 2441 w 291798"/>
                <a:gd name="connsiteY14" fmla="*/ 118852 h 298849"/>
                <a:gd name="connsiteX15" fmla="*/ 25159 w 291798"/>
                <a:gd name="connsiteY15" fmla="*/ 155917 h 298849"/>
                <a:gd name="connsiteX16" fmla="*/ 29808 w 291798"/>
                <a:gd name="connsiteY16" fmla="*/ 159105 h 298849"/>
                <a:gd name="connsiteX17" fmla="*/ 980 w 291798"/>
                <a:gd name="connsiteY17" fmla="*/ 209854 h 298849"/>
                <a:gd name="connsiteX18" fmla="*/ 44688 w 291798"/>
                <a:gd name="connsiteY18" fmla="*/ 265252 h 298849"/>
                <a:gd name="connsiteX19" fmla="*/ 96764 w 291798"/>
                <a:gd name="connsiteY19" fmla="*/ 251967 h 298849"/>
                <a:gd name="connsiteX20" fmla="*/ 118817 w 291798"/>
                <a:gd name="connsiteY20" fmla="*/ 287969 h 298849"/>
                <a:gd name="connsiteX21" fmla="*/ 241437 w 291798"/>
                <a:gd name="connsiteY21" fmla="*/ 114070 h 298849"/>
                <a:gd name="connsiteX22" fmla="*/ 264553 w 291798"/>
                <a:gd name="connsiteY22" fmla="*/ 132403 h 298849"/>
                <a:gd name="connsiteX23" fmla="*/ 252730 w 291798"/>
                <a:gd name="connsiteY23" fmla="*/ 193646 h 298849"/>
                <a:gd name="connsiteX24" fmla="*/ 207295 w 291798"/>
                <a:gd name="connsiteY24" fmla="*/ 198694 h 298849"/>
                <a:gd name="connsiteX25" fmla="*/ 193877 w 291798"/>
                <a:gd name="connsiteY25" fmla="*/ 194045 h 298849"/>
                <a:gd name="connsiteX26" fmla="*/ 182054 w 291798"/>
                <a:gd name="connsiteY26" fmla="*/ 181026 h 298849"/>
                <a:gd name="connsiteX27" fmla="*/ 213008 w 291798"/>
                <a:gd name="connsiteY27" fmla="*/ 185941 h 298849"/>
                <a:gd name="connsiteX28" fmla="*/ 188829 w 291798"/>
                <a:gd name="connsiteY28" fmla="*/ 163490 h 298849"/>
                <a:gd name="connsiteX29" fmla="*/ 217524 w 291798"/>
                <a:gd name="connsiteY29" fmla="*/ 156183 h 298849"/>
                <a:gd name="connsiteX30" fmla="*/ 187501 w 291798"/>
                <a:gd name="connsiteY30" fmla="*/ 152729 h 298849"/>
                <a:gd name="connsiteX31" fmla="*/ 216727 w 291798"/>
                <a:gd name="connsiteY31" fmla="*/ 132801 h 298849"/>
                <a:gd name="connsiteX32" fmla="*/ 176474 w 291798"/>
                <a:gd name="connsiteY32" fmla="*/ 134661 h 298849"/>
                <a:gd name="connsiteX33" fmla="*/ 193213 w 291798"/>
                <a:gd name="connsiteY33" fmla="*/ 119649 h 298849"/>
                <a:gd name="connsiteX34" fmla="*/ 206896 w 291798"/>
                <a:gd name="connsiteY34" fmla="*/ 115132 h 298849"/>
                <a:gd name="connsiteX35" fmla="*/ 241437 w 291798"/>
                <a:gd name="connsiteY35" fmla="*/ 114070 h 298849"/>
                <a:gd name="connsiteX36" fmla="*/ 119482 w 291798"/>
                <a:gd name="connsiteY36" fmla="*/ 190192 h 298849"/>
                <a:gd name="connsiteX37" fmla="*/ 123202 w 291798"/>
                <a:gd name="connsiteY37" fmla="*/ 169335 h 298849"/>
                <a:gd name="connsiteX38" fmla="*/ 105665 w 291798"/>
                <a:gd name="connsiteY38" fmla="*/ 167608 h 298849"/>
                <a:gd name="connsiteX39" fmla="*/ 122271 w 291798"/>
                <a:gd name="connsiteY39" fmla="*/ 157511 h 298849"/>
                <a:gd name="connsiteX40" fmla="*/ 100351 w 291798"/>
                <a:gd name="connsiteY40" fmla="*/ 147016 h 298849"/>
                <a:gd name="connsiteX41" fmla="*/ 120013 w 291798"/>
                <a:gd name="connsiteY41" fmla="*/ 145422 h 298849"/>
                <a:gd name="connsiteX42" fmla="*/ 112574 w 291798"/>
                <a:gd name="connsiteY42" fmla="*/ 128284 h 298849"/>
                <a:gd name="connsiteX43" fmla="*/ 130641 w 291798"/>
                <a:gd name="connsiteY43" fmla="*/ 144226 h 298849"/>
                <a:gd name="connsiteX44" fmla="*/ 140073 w 291798"/>
                <a:gd name="connsiteY44" fmla="*/ 120845 h 298849"/>
                <a:gd name="connsiteX45" fmla="*/ 144059 w 291798"/>
                <a:gd name="connsiteY45" fmla="*/ 144226 h 298849"/>
                <a:gd name="connsiteX46" fmla="*/ 161196 w 291798"/>
                <a:gd name="connsiteY46" fmla="*/ 131738 h 298849"/>
                <a:gd name="connsiteX47" fmla="*/ 152030 w 291798"/>
                <a:gd name="connsiteY47" fmla="*/ 151267 h 298849"/>
                <a:gd name="connsiteX48" fmla="*/ 175145 w 291798"/>
                <a:gd name="connsiteY48" fmla="*/ 156183 h 298849"/>
                <a:gd name="connsiteX49" fmla="*/ 151631 w 291798"/>
                <a:gd name="connsiteY49" fmla="*/ 163357 h 298849"/>
                <a:gd name="connsiteX50" fmla="*/ 171426 w 291798"/>
                <a:gd name="connsiteY50" fmla="*/ 182354 h 298849"/>
                <a:gd name="connsiteX51" fmla="*/ 146583 w 291798"/>
                <a:gd name="connsiteY51" fmla="*/ 173586 h 298849"/>
                <a:gd name="connsiteX52" fmla="*/ 148576 w 291798"/>
                <a:gd name="connsiteY52" fmla="*/ 202414 h 298849"/>
                <a:gd name="connsiteX53" fmla="*/ 135291 w 291798"/>
                <a:gd name="connsiteY53" fmla="*/ 177439 h 298849"/>
                <a:gd name="connsiteX54" fmla="*/ 119482 w 291798"/>
                <a:gd name="connsiteY54" fmla="*/ 190192 h 298849"/>
                <a:gd name="connsiteX55" fmla="*/ 134627 w 291798"/>
                <a:gd name="connsiteY55" fmla="*/ 37283 h 298849"/>
                <a:gd name="connsiteX56" fmla="*/ 186039 w 291798"/>
                <a:gd name="connsiteY56" fmla="*/ 29710 h 298849"/>
                <a:gd name="connsiteX57" fmla="*/ 202645 w 291798"/>
                <a:gd name="connsiteY57" fmla="*/ 91219 h 298849"/>
                <a:gd name="connsiteX58" fmla="*/ 182585 w 291798"/>
                <a:gd name="connsiteY58" fmla="*/ 118586 h 298849"/>
                <a:gd name="connsiteX59" fmla="*/ 174747 w 291798"/>
                <a:gd name="connsiteY59" fmla="*/ 120181 h 298849"/>
                <a:gd name="connsiteX60" fmla="*/ 178998 w 291798"/>
                <a:gd name="connsiteY60" fmla="*/ 91751 h 298849"/>
                <a:gd name="connsiteX61" fmla="*/ 151897 w 291798"/>
                <a:gd name="connsiteY61" fmla="*/ 113405 h 298849"/>
                <a:gd name="connsiteX62" fmla="*/ 145786 w 291798"/>
                <a:gd name="connsiteY62" fmla="*/ 74746 h 298849"/>
                <a:gd name="connsiteX63" fmla="*/ 132634 w 291798"/>
                <a:gd name="connsiteY63" fmla="*/ 107560 h 298849"/>
                <a:gd name="connsiteX64" fmla="*/ 117755 w 291798"/>
                <a:gd name="connsiteY64" fmla="*/ 84444 h 298849"/>
                <a:gd name="connsiteX65" fmla="*/ 117489 w 291798"/>
                <a:gd name="connsiteY65" fmla="*/ 83381 h 298849"/>
                <a:gd name="connsiteX66" fmla="*/ 134627 w 291798"/>
                <a:gd name="connsiteY66" fmla="*/ 37283 h 298849"/>
                <a:gd name="connsiteX67" fmla="*/ 39241 w 291798"/>
                <a:gd name="connsiteY67" fmla="*/ 138514 h 298849"/>
                <a:gd name="connsiteX68" fmla="*/ 24494 w 291798"/>
                <a:gd name="connsiteY68" fmla="*/ 114202 h 298849"/>
                <a:gd name="connsiteX69" fmla="*/ 23963 w 291798"/>
                <a:gd name="connsiteY69" fmla="*/ 112342 h 298849"/>
                <a:gd name="connsiteX70" fmla="*/ 30340 w 291798"/>
                <a:gd name="connsiteY70" fmla="*/ 73285 h 298849"/>
                <a:gd name="connsiteX71" fmla="*/ 56644 w 291798"/>
                <a:gd name="connsiteY71" fmla="*/ 58140 h 298849"/>
                <a:gd name="connsiteX72" fmla="*/ 104071 w 291798"/>
                <a:gd name="connsiteY72" fmla="*/ 85773 h 298849"/>
                <a:gd name="connsiteX73" fmla="*/ 110049 w 291798"/>
                <a:gd name="connsiteY73" fmla="*/ 94541 h 298849"/>
                <a:gd name="connsiteX74" fmla="*/ 108588 w 291798"/>
                <a:gd name="connsiteY74" fmla="*/ 118188 h 298849"/>
                <a:gd name="connsiteX75" fmla="*/ 86269 w 291798"/>
                <a:gd name="connsiteY75" fmla="*/ 98659 h 298849"/>
                <a:gd name="connsiteX76" fmla="*/ 102610 w 291798"/>
                <a:gd name="connsiteY76" fmla="*/ 132137 h 298849"/>
                <a:gd name="connsiteX77" fmla="*/ 64615 w 291798"/>
                <a:gd name="connsiteY77" fmla="*/ 119118 h 298849"/>
                <a:gd name="connsiteX78" fmla="*/ 82018 w 291798"/>
                <a:gd name="connsiteY78" fmla="*/ 142632 h 298849"/>
                <a:gd name="connsiteX79" fmla="*/ 58902 w 291798"/>
                <a:gd name="connsiteY79" fmla="*/ 148345 h 298849"/>
                <a:gd name="connsiteX80" fmla="*/ 39241 w 291798"/>
                <a:gd name="connsiteY80" fmla="*/ 138514 h 298849"/>
                <a:gd name="connsiteX81" fmla="*/ 50134 w 291798"/>
                <a:gd name="connsiteY81" fmla="*/ 243465 h 298849"/>
                <a:gd name="connsiteX82" fmla="*/ 23565 w 291798"/>
                <a:gd name="connsiteY82" fmla="*/ 209721 h 298849"/>
                <a:gd name="connsiteX83" fmla="*/ 24760 w 291798"/>
                <a:gd name="connsiteY83" fmla="*/ 200023 h 298849"/>
                <a:gd name="connsiteX84" fmla="*/ 60629 w 291798"/>
                <a:gd name="connsiteY84" fmla="*/ 155784 h 298849"/>
                <a:gd name="connsiteX85" fmla="*/ 88528 w 291798"/>
                <a:gd name="connsiteY85" fmla="*/ 159637 h 298849"/>
                <a:gd name="connsiteX86" fmla="*/ 55050 w 291798"/>
                <a:gd name="connsiteY86" fmla="*/ 181158 h 298849"/>
                <a:gd name="connsiteX87" fmla="*/ 87199 w 291798"/>
                <a:gd name="connsiteY87" fmla="*/ 181158 h 298849"/>
                <a:gd name="connsiteX88" fmla="*/ 63951 w 291798"/>
                <a:gd name="connsiteY88" fmla="*/ 202547 h 298849"/>
                <a:gd name="connsiteX89" fmla="*/ 98492 w 291798"/>
                <a:gd name="connsiteY89" fmla="*/ 203211 h 298849"/>
                <a:gd name="connsiteX90" fmla="*/ 87598 w 291798"/>
                <a:gd name="connsiteY90" fmla="*/ 227523 h 298849"/>
                <a:gd name="connsiteX91" fmla="*/ 109518 w 291798"/>
                <a:gd name="connsiteY91" fmla="*/ 210917 h 298849"/>
                <a:gd name="connsiteX92" fmla="*/ 109119 w 291798"/>
                <a:gd name="connsiteY92" fmla="*/ 223803 h 298849"/>
                <a:gd name="connsiteX93" fmla="*/ 50134 w 291798"/>
                <a:gd name="connsiteY93" fmla="*/ 243465 h 298849"/>
                <a:gd name="connsiteX94" fmla="*/ 131571 w 291798"/>
                <a:gd name="connsiteY94" fmla="*/ 269503 h 298849"/>
                <a:gd name="connsiteX95" fmla="*/ 118950 w 291798"/>
                <a:gd name="connsiteY95" fmla="*/ 247583 h 298849"/>
                <a:gd name="connsiteX96" fmla="*/ 117887 w 291798"/>
                <a:gd name="connsiteY96" fmla="*/ 231508 h 298849"/>
                <a:gd name="connsiteX97" fmla="*/ 129312 w 291798"/>
                <a:gd name="connsiteY97" fmla="*/ 213175 h 298849"/>
                <a:gd name="connsiteX98" fmla="*/ 133697 w 291798"/>
                <a:gd name="connsiteY98" fmla="*/ 237354 h 298849"/>
                <a:gd name="connsiteX99" fmla="*/ 146849 w 291798"/>
                <a:gd name="connsiteY99" fmla="*/ 214902 h 298849"/>
                <a:gd name="connsiteX100" fmla="*/ 162259 w 291798"/>
                <a:gd name="connsiteY100" fmla="*/ 236557 h 298849"/>
                <a:gd name="connsiteX101" fmla="*/ 155617 w 291798"/>
                <a:gd name="connsiteY101" fmla="*/ 205470 h 298849"/>
                <a:gd name="connsiteX102" fmla="*/ 177005 w 291798"/>
                <a:gd name="connsiteY102" fmla="*/ 218356 h 298849"/>
                <a:gd name="connsiteX103" fmla="*/ 169566 w 291798"/>
                <a:gd name="connsiteY103" fmla="*/ 196038 h 298849"/>
                <a:gd name="connsiteX104" fmla="*/ 187766 w 291798"/>
                <a:gd name="connsiteY104" fmla="*/ 203211 h 298849"/>
                <a:gd name="connsiteX105" fmla="*/ 192150 w 291798"/>
                <a:gd name="connsiteY105" fmla="*/ 214238 h 298849"/>
                <a:gd name="connsiteX106" fmla="*/ 196667 w 291798"/>
                <a:gd name="connsiteY106" fmla="*/ 244660 h 298849"/>
                <a:gd name="connsiteX107" fmla="*/ 185773 w 291798"/>
                <a:gd name="connsiteY107" fmla="*/ 264455 h 298849"/>
                <a:gd name="connsiteX108" fmla="*/ 131571 w 291798"/>
                <a:gd name="connsiteY108" fmla="*/ 269503 h 29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91798" h="298849">
                  <a:moveTo>
                    <a:pt x="118817" y="287969"/>
                  </a:moveTo>
                  <a:cubicBezTo>
                    <a:pt x="143926" y="305240"/>
                    <a:pt x="180991" y="301520"/>
                    <a:pt x="201848" y="279865"/>
                  </a:cubicBezTo>
                  <a:cubicBezTo>
                    <a:pt x="215532" y="265518"/>
                    <a:pt x="218853" y="244528"/>
                    <a:pt x="215532" y="224999"/>
                  </a:cubicBezTo>
                  <a:cubicBezTo>
                    <a:pt x="232536" y="229383"/>
                    <a:pt x="249807" y="224600"/>
                    <a:pt x="266812" y="211049"/>
                  </a:cubicBezTo>
                  <a:cubicBezTo>
                    <a:pt x="290857" y="191653"/>
                    <a:pt x="299227" y="150072"/>
                    <a:pt x="284481" y="121908"/>
                  </a:cubicBezTo>
                  <a:cubicBezTo>
                    <a:pt x="277307" y="108091"/>
                    <a:pt x="263889" y="97463"/>
                    <a:pt x="247947" y="92548"/>
                  </a:cubicBezTo>
                  <a:cubicBezTo>
                    <a:pt x="241039" y="90422"/>
                    <a:pt x="233865" y="89492"/>
                    <a:pt x="226824" y="89758"/>
                  </a:cubicBezTo>
                  <a:cubicBezTo>
                    <a:pt x="239577" y="58804"/>
                    <a:pt x="222307" y="26522"/>
                    <a:pt x="198261" y="10846"/>
                  </a:cubicBezTo>
                  <a:cubicBezTo>
                    <a:pt x="175013" y="-4299"/>
                    <a:pt x="140871" y="-6425"/>
                    <a:pt x="116958" y="23068"/>
                  </a:cubicBezTo>
                  <a:cubicBezTo>
                    <a:pt x="109385" y="32500"/>
                    <a:pt x="105798" y="41667"/>
                    <a:pt x="104204" y="51099"/>
                  </a:cubicBezTo>
                  <a:cubicBezTo>
                    <a:pt x="89856" y="40072"/>
                    <a:pt x="71257" y="33829"/>
                    <a:pt x="53987" y="35688"/>
                  </a:cubicBezTo>
                  <a:cubicBezTo>
                    <a:pt x="36716" y="37681"/>
                    <a:pt x="21705" y="46316"/>
                    <a:pt x="12007" y="60133"/>
                  </a:cubicBezTo>
                  <a:cubicBezTo>
                    <a:pt x="7357" y="66775"/>
                    <a:pt x="3903" y="74348"/>
                    <a:pt x="2043" y="82319"/>
                  </a:cubicBezTo>
                  <a:cubicBezTo>
                    <a:pt x="-614" y="93345"/>
                    <a:pt x="-747" y="105301"/>
                    <a:pt x="2043" y="117125"/>
                  </a:cubicBezTo>
                  <a:lnTo>
                    <a:pt x="2441" y="118852"/>
                  </a:lnTo>
                  <a:cubicBezTo>
                    <a:pt x="4966" y="130144"/>
                    <a:pt x="7490" y="141702"/>
                    <a:pt x="25159" y="155917"/>
                  </a:cubicBezTo>
                  <a:cubicBezTo>
                    <a:pt x="26620" y="157113"/>
                    <a:pt x="28214" y="158176"/>
                    <a:pt x="29808" y="159105"/>
                  </a:cubicBezTo>
                  <a:cubicBezTo>
                    <a:pt x="11077" y="172125"/>
                    <a:pt x="847" y="189794"/>
                    <a:pt x="980" y="209854"/>
                  </a:cubicBezTo>
                  <a:cubicBezTo>
                    <a:pt x="1246" y="235759"/>
                    <a:pt x="19579" y="259141"/>
                    <a:pt x="44688" y="265252"/>
                  </a:cubicBezTo>
                  <a:cubicBezTo>
                    <a:pt x="62622" y="269769"/>
                    <a:pt x="80690" y="264854"/>
                    <a:pt x="96764" y="251967"/>
                  </a:cubicBezTo>
                  <a:cubicBezTo>
                    <a:pt x="98757" y="266846"/>
                    <a:pt x="106197" y="279334"/>
                    <a:pt x="118817" y="287969"/>
                  </a:cubicBezTo>
                  <a:close/>
                  <a:moveTo>
                    <a:pt x="241437" y="114070"/>
                  </a:moveTo>
                  <a:cubicBezTo>
                    <a:pt x="251667" y="117258"/>
                    <a:pt x="260169" y="123900"/>
                    <a:pt x="264553" y="132403"/>
                  </a:cubicBezTo>
                  <a:cubicBezTo>
                    <a:pt x="274118" y="150736"/>
                    <a:pt x="268273" y="181026"/>
                    <a:pt x="252730" y="193646"/>
                  </a:cubicBezTo>
                  <a:cubicBezTo>
                    <a:pt x="234928" y="207994"/>
                    <a:pt x="226558" y="204540"/>
                    <a:pt x="207295" y="198694"/>
                  </a:cubicBezTo>
                  <a:lnTo>
                    <a:pt x="193877" y="194045"/>
                  </a:lnTo>
                  <a:lnTo>
                    <a:pt x="182054" y="181026"/>
                  </a:lnTo>
                  <a:lnTo>
                    <a:pt x="213008" y="185941"/>
                  </a:lnTo>
                  <a:lnTo>
                    <a:pt x="188829" y="163490"/>
                  </a:lnTo>
                  <a:lnTo>
                    <a:pt x="217524" y="156183"/>
                  </a:lnTo>
                  <a:lnTo>
                    <a:pt x="187501" y="152729"/>
                  </a:lnTo>
                  <a:lnTo>
                    <a:pt x="216727" y="132801"/>
                  </a:lnTo>
                  <a:lnTo>
                    <a:pt x="176474" y="134661"/>
                  </a:lnTo>
                  <a:lnTo>
                    <a:pt x="193213" y="119649"/>
                  </a:lnTo>
                  <a:lnTo>
                    <a:pt x="206896" y="115132"/>
                  </a:lnTo>
                  <a:cubicBezTo>
                    <a:pt x="214868" y="110748"/>
                    <a:pt x="231739" y="111014"/>
                    <a:pt x="241437" y="114070"/>
                  </a:cubicBezTo>
                  <a:close/>
                  <a:moveTo>
                    <a:pt x="119482" y="190192"/>
                  </a:moveTo>
                  <a:lnTo>
                    <a:pt x="123202" y="169335"/>
                  </a:lnTo>
                  <a:lnTo>
                    <a:pt x="105665" y="167608"/>
                  </a:lnTo>
                  <a:lnTo>
                    <a:pt x="122271" y="157511"/>
                  </a:lnTo>
                  <a:lnTo>
                    <a:pt x="100351" y="147016"/>
                  </a:lnTo>
                  <a:lnTo>
                    <a:pt x="120013" y="145422"/>
                  </a:lnTo>
                  <a:lnTo>
                    <a:pt x="112574" y="128284"/>
                  </a:lnTo>
                  <a:lnTo>
                    <a:pt x="130641" y="144226"/>
                  </a:lnTo>
                  <a:lnTo>
                    <a:pt x="140073" y="120845"/>
                  </a:lnTo>
                  <a:lnTo>
                    <a:pt x="144059" y="144226"/>
                  </a:lnTo>
                  <a:lnTo>
                    <a:pt x="161196" y="131738"/>
                  </a:lnTo>
                  <a:lnTo>
                    <a:pt x="152030" y="151267"/>
                  </a:lnTo>
                  <a:lnTo>
                    <a:pt x="175145" y="156183"/>
                  </a:lnTo>
                  <a:lnTo>
                    <a:pt x="151631" y="163357"/>
                  </a:lnTo>
                  <a:lnTo>
                    <a:pt x="171426" y="182354"/>
                  </a:lnTo>
                  <a:lnTo>
                    <a:pt x="146583" y="173586"/>
                  </a:lnTo>
                  <a:lnTo>
                    <a:pt x="148576" y="202414"/>
                  </a:lnTo>
                  <a:lnTo>
                    <a:pt x="135291" y="177439"/>
                  </a:lnTo>
                  <a:lnTo>
                    <a:pt x="119482" y="190192"/>
                  </a:lnTo>
                  <a:close/>
                  <a:moveTo>
                    <a:pt x="134627" y="37283"/>
                  </a:moveTo>
                  <a:cubicBezTo>
                    <a:pt x="154820" y="12307"/>
                    <a:pt x="179131" y="25193"/>
                    <a:pt x="186039" y="29710"/>
                  </a:cubicBezTo>
                  <a:cubicBezTo>
                    <a:pt x="202911" y="40870"/>
                    <a:pt x="216993" y="63852"/>
                    <a:pt x="202645" y="91219"/>
                  </a:cubicBezTo>
                  <a:cubicBezTo>
                    <a:pt x="198660" y="103442"/>
                    <a:pt x="189759" y="111811"/>
                    <a:pt x="182585" y="118586"/>
                  </a:cubicBezTo>
                  <a:lnTo>
                    <a:pt x="174747" y="120181"/>
                  </a:lnTo>
                  <a:lnTo>
                    <a:pt x="178998" y="91751"/>
                  </a:lnTo>
                  <a:lnTo>
                    <a:pt x="151897" y="113405"/>
                  </a:lnTo>
                  <a:lnTo>
                    <a:pt x="145786" y="74746"/>
                  </a:lnTo>
                  <a:lnTo>
                    <a:pt x="132634" y="107560"/>
                  </a:lnTo>
                  <a:lnTo>
                    <a:pt x="117755" y="84444"/>
                  </a:lnTo>
                  <a:lnTo>
                    <a:pt x="117489" y="83381"/>
                  </a:lnTo>
                  <a:cubicBezTo>
                    <a:pt x="117622" y="65447"/>
                    <a:pt x="125194" y="48973"/>
                    <a:pt x="134627" y="37283"/>
                  </a:cubicBezTo>
                  <a:close/>
                  <a:moveTo>
                    <a:pt x="39241" y="138514"/>
                  </a:moveTo>
                  <a:cubicBezTo>
                    <a:pt x="27816" y="129347"/>
                    <a:pt x="26620" y="123635"/>
                    <a:pt x="24494" y="114202"/>
                  </a:cubicBezTo>
                  <a:lnTo>
                    <a:pt x="23963" y="112342"/>
                  </a:lnTo>
                  <a:cubicBezTo>
                    <a:pt x="20775" y="97862"/>
                    <a:pt x="23033" y="83647"/>
                    <a:pt x="30340" y="73285"/>
                  </a:cubicBezTo>
                  <a:cubicBezTo>
                    <a:pt x="36451" y="64650"/>
                    <a:pt x="45485" y="59468"/>
                    <a:pt x="56644" y="58140"/>
                  </a:cubicBezTo>
                  <a:cubicBezTo>
                    <a:pt x="74579" y="56147"/>
                    <a:pt x="97296" y="69299"/>
                    <a:pt x="104071" y="85773"/>
                  </a:cubicBezTo>
                  <a:lnTo>
                    <a:pt x="110049" y="94541"/>
                  </a:lnTo>
                  <a:lnTo>
                    <a:pt x="108588" y="118188"/>
                  </a:lnTo>
                  <a:lnTo>
                    <a:pt x="86269" y="98659"/>
                  </a:lnTo>
                  <a:lnTo>
                    <a:pt x="102610" y="132137"/>
                  </a:lnTo>
                  <a:lnTo>
                    <a:pt x="64615" y="119118"/>
                  </a:lnTo>
                  <a:lnTo>
                    <a:pt x="82018" y="142632"/>
                  </a:lnTo>
                  <a:lnTo>
                    <a:pt x="58902" y="148345"/>
                  </a:lnTo>
                  <a:cubicBezTo>
                    <a:pt x="50267" y="145688"/>
                    <a:pt x="42296" y="141171"/>
                    <a:pt x="39241" y="138514"/>
                  </a:cubicBezTo>
                  <a:close/>
                  <a:moveTo>
                    <a:pt x="50134" y="243465"/>
                  </a:moveTo>
                  <a:cubicBezTo>
                    <a:pt x="35122" y="239745"/>
                    <a:pt x="23697" y="225264"/>
                    <a:pt x="23565" y="209721"/>
                  </a:cubicBezTo>
                  <a:cubicBezTo>
                    <a:pt x="23565" y="206666"/>
                    <a:pt x="23963" y="203477"/>
                    <a:pt x="24760" y="200023"/>
                  </a:cubicBezTo>
                  <a:cubicBezTo>
                    <a:pt x="28613" y="184347"/>
                    <a:pt x="41234" y="166014"/>
                    <a:pt x="60629" y="155784"/>
                  </a:cubicBezTo>
                  <a:lnTo>
                    <a:pt x="88528" y="159637"/>
                  </a:lnTo>
                  <a:lnTo>
                    <a:pt x="55050" y="181158"/>
                  </a:lnTo>
                  <a:lnTo>
                    <a:pt x="87199" y="181158"/>
                  </a:lnTo>
                  <a:lnTo>
                    <a:pt x="63951" y="202547"/>
                  </a:lnTo>
                  <a:lnTo>
                    <a:pt x="98492" y="203211"/>
                  </a:lnTo>
                  <a:lnTo>
                    <a:pt x="87598" y="227523"/>
                  </a:lnTo>
                  <a:lnTo>
                    <a:pt x="109518" y="210917"/>
                  </a:lnTo>
                  <a:lnTo>
                    <a:pt x="109119" y="223803"/>
                  </a:lnTo>
                  <a:cubicBezTo>
                    <a:pt x="91849" y="242535"/>
                    <a:pt x="66608" y="247583"/>
                    <a:pt x="50134" y="243465"/>
                  </a:cubicBezTo>
                  <a:close/>
                  <a:moveTo>
                    <a:pt x="131571" y="269503"/>
                  </a:moveTo>
                  <a:cubicBezTo>
                    <a:pt x="123999" y="264322"/>
                    <a:pt x="120412" y="257281"/>
                    <a:pt x="118950" y="247583"/>
                  </a:cubicBezTo>
                  <a:cubicBezTo>
                    <a:pt x="118153" y="242800"/>
                    <a:pt x="117887" y="237487"/>
                    <a:pt x="117887" y="231508"/>
                  </a:cubicBezTo>
                  <a:lnTo>
                    <a:pt x="129312" y="213175"/>
                  </a:lnTo>
                  <a:lnTo>
                    <a:pt x="133697" y="237354"/>
                  </a:lnTo>
                  <a:lnTo>
                    <a:pt x="146849" y="214902"/>
                  </a:lnTo>
                  <a:lnTo>
                    <a:pt x="162259" y="236557"/>
                  </a:lnTo>
                  <a:lnTo>
                    <a:pt x="155617" y="205470"/>
                  </a:lnTo>
                  <a:lnTo>
                    <a:pt x="177005" y="218356"/>
                  </a:lnTo>
                  <a:lnTo>
                    <a:pt x="169566" y="196038"/>
                  </a:lnTo>
                  <a:lnTo>
                    <a:pt x="187766" y="203211"/>
                  </a:lnTo>
                  <a:lnTo>
                    <a:pt x="192150" y="214238"/>
                  </a:lnTo>
                  <a:cubicBezTo>
                    <a:pt x="197863" y="224069"/>
                    <a:pt x="199058" y="234830"/>
                    <a:pt x="196667" y="244660"/>
                  </a:cubicBezTo>
                  <a:cubicBezTo>
                    <a:pt x="194940" y="251967"/>
                    <a:pt x="191220" y="258875"/>
                    <a:pt x="185773" y="264455"/>
                  </a:cubicBezTo>
                  <a:cubicBezTo>
                    <a:pt x="172622" y="277873"/>
                    <a:pt x="147380" y="280397"/>
                    <a:pt x="131571" y="26950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AC97761B-9928-0F4F-F40C-6F7FB0A37F7E}"/>
                </a:ext>
              </a:extLst>
            </p:cNvPr>
            <p:cNvSpPr/>
            <p:nvPr/>
          </p:nvSpPr>
          <p:spPr>
            <a:xfrm>
              <a:off x="8737954" y="4203237"/>
              <a:ext cx="382333" cy="368978"/>
            </a:xfrm>
            <a:custGeom>
              <a:avLst/>
              <a:gdLst>
                <a:gd name="connsiteX0" fmla="*/ 375811 w 382333"/>
                <a:gd name="connsiteY0" fmla="*/ 144187 h 368978"/>
                <a:gd name="connsiteX1" fmla="*/ 343794 w 382333"/>
                <a:gd name="connsiteY1" fmla="*/ 104598 h 368978"/>
                <a:gd name="connsiteX2" fmla="*/ 301150 w 382333"/>
                <a:gd name="connsiteY2" fmla="*/ 96095 h 368978"/>
                <a:gd name="connsiteX3" fmla="*/ 289990 w 382333"/>
                <a:gd name="connsiteY3" fmla="*/ 96228 h 368978"/>
                <a:gd name="connsiteX4" fmla="*/ 280425 w 382333"/>
                <a:gd name="connsiteY4" fmla="*/ 96893 h 368978"/>
                <a:gd name="connsiteX5" fmla="*/ 265015 w 382333"/>
                <a:gd name="connsiteY5" fmla="*/ 29139 h 368978"/>
                <a:gd name="connsiteX6" fmla="*/ 182249 w 382333"/>
                <a:gd name="connsiteY6" fmla="*/ 1241 h 368978"/>
                <a:gd name="connsiteX7" fmla="*/ 132829 w 382333"/>
                <a:gd name="connsiteY7" fmla="*/ 31265 h 368978"/>
                <a:gd name="connsiteX8" fmla="*/ 118615 w 382333"/>
                <a:gd name="connsiteY8" fmla="*/ 65407 h 368978"/>
                <a:gd name="connsiteX9" fmla="*/ 81815 w 382333"/>
                <a:gd name="connsiteY9" fmla="*/ 55311 h 368978"/>
                <a:gd name="connsiteX10" fmla="*/ 75837 w 382333"/>
                <a:gd name="connsiteY10" fmla="*/ 55444 h 368978"/>
                <a:gd name="connsiteX11" fmla="*/ 31200 w 382333"/>
                <a:gd name="connsiteY11" fmla="*/ 68463 h 368978"/>
                <a:gd name="connsiteX12" fmla="*/ 3168 w 382333"/>
                <a:gd name="connsiteY12" fmla="*/ 107786 h 368978"/>
                <a:gd name="connsiteX13" fmla="*/ 9811 w 382333"/>
                <a:gd name="connsiteY13" fmla="*/ 163716 h 368978"/>
                <a:gd name="connsiteX14" fmla="*/ 48736 w 382333"/>
                <a:gd name="connsiteY14" fmla="*/ 201976 h 368978"/>
                <a:gd name="connsiteX15" fmla="*/ 20040 w 382333"/>
                <a:gd name="connsiteY15" fmla="*/ 242894 h 368978"/>
                <a:gd name="connsiteX16" fmla="*/ 50197 w 382333"/>
                <a:gd name="connsiteY16" fmla="*/ 321939 h 368978"/>
                <a:gd name="connsiteX17" fmla="*/ 129774 w 382333"/>
                <a:gd name="connsiteY17" fmla="*/ 338811 h 368978"/>
                <a:gd name="connsiteX18" fmla="*/ 161923 w 382333"/>
                <a:gd name="connsiteY18" fmla="*/ 326058 h 368978"/>
                <a:gd name="connsiteX19" fmla="*/ 202841 w 382333"/>
                <a:gd name="connsiteY19" fmla="*/ 362458 h 368978"/>
                <a:gd name="connsiteX20" fmla="*/ 231138 w 382333"/>
                <a:gd name="connsiteY20" fmla="*/ 368968 h 368978"/>
                <a:gd name="connsiteX21" fmla="*/ 293843 w 382333"/>
                <a:gd name="connsiteY21" fmla="*/ 347181 h 368978"/>
                <a:gd name="connsiteX22" fmla="*/ 332369 w 382333"/>
                <a:gd name="connsiteY22" fmla="*/ 281686 h 368978"/>
                <a:gd name="connsiteX23" fmla="*/ 321210 w 382333"/>
                <a:gd name="connsiteY23" fmla="*/ 251795 h 368978"/>
                <a:gd name="connsiteX24" fmla="*/ 361463 w 382333"/>
                <a:gd name="connsiteY24" fmla="*/ 232930 h 368978"/>
                <a:gd name="connsiteX25" fmla="*/ 375811 w 382333"/>
                <a:gd name="connsiteY25" fmla="*/ 144187 h 368978"/>
                <a:gd name="connsiteX26" fmla="*/ 157539 w 382333"/>
                <a:gd name="connsiteY26" fmla="*/ 48668 h 368978"/>
                <a:gd name="connsiteX27" fmla="*/ 185969 w 382333"/>
                <a:gd name="connsiteY27" fmla="*/ 31132 h 368978"/>
                <a:gd name="connsiteX28" fmla="*/ 242696 w 382333"/>
                <a:gd name="connsiteY28" fmla="*/ 49200 h 368978"/>
                <a:gd name="connsiteX29" fmla="*/ 247611 w 382333"/>
                <a:gd name="connsiteY29" fmla="*/ 121602 h 368978"/>
                <a:gd name="connsiteX30" fmla="*/ 225425 w 382333"/>
                <a:gd name="connsiteY30" fmla="*/ 138076 h 368978"/>
                <a:gd name="connsiteX31" fmla="*/ 232732 w 382333"/>
                <a:gd name="connsiteY31" fmla="*/ 103136 h 368978"/>
                <a:gd name="connsiteX32" fmla="*/ 215462 w 382333"/>
                <a:gd name="connsiteY32" fmla="*/ 136216 h 368978"/>
                <a:gd name="connsiteX33" fmla="*/ 208819 w 382333"/>
                <a:gd name="connsiteY33" fmla="*/ 86929 h 368978"/>
                <a:gd name="connsiteX34" fmla="*/ 192213 w 382333"/>
                <a:gd name="connsiteY34" fmla="*/ 135817 h 368978"/>
                <a:gd name="connsiteX35" fmla="*/ 173880 w 382333"/>
                <a:gd name="connsiteY35" fmla="*/ 87992 h 368978"/>
                <a:gd name="connsiteX36" fmla="*/ 169097 w 382333"/>
                <a:gd name="connsiteY36" fmla="*/ 126385 h 368978"/>
                <a:gd name="connsiteX37" fmla="*/ 149303 w 382333"/>
                <a:gd name="connsiteY37" fmla="*/ 110576 h 368978"/>
                <a:gd name="connsiteX38" fmla="*/ 148240 w 382333"/>
                <a:gd name="connsiteY38" fmla="*/ 94900 h 368978"/>
                <a:gd name="connsiteX39" fmla="*/ 157539 w 382333"/>
                <a:gd name="connsiteY39" fmla="*/ 48668 h 368978"/>
                <a:gd name="connsiteX40" fmla="*/ 225824 w 382333"/>
                <a:gd name="connsiteY40" fmla="*/ 206759 h 368978"/>
                <a:gd name="connsiteX41" fmla="*/ 203372 w 382333"/>
                <a:gd name="connsiteY41" fmla="*/ 201312 h 368978"/>
                <a:gd name="connsiteX42" fmla="*/ 201114 w 382333"/>
                <a:gd name="connsiteY42" fmla="*/ 224959 h 368978"/>
                <a:gd name="connsiteX43" fmla="*/ 187032 w 382333"/>
                <a:gd name="connsiteY43" fmla="*/ 207822 h 368978"/>
                <a:gd name="connsiteX44" fmla="*/ 168035 w 382333"/>
                <a:gd name="connsiteY44" fmla="*/ 224959 h 368978"/>
                <a:gd name="connsiteX45" fmla="*/ 173481 w 382333"/>
                <a:gd name="connsiteY45" fmla="*/ 199984 h 368978"/>
                <a:gd name="connsiteX46" fmla="*/ 148240 w 382333"/>
                <a:gd name="connsiteY46" fmla="*/ 211409 h 368978"/>
                <a:gd name="connsiteX47" fmla="*/ 167370 w 382333"/>
                <a:gd name="connsiteY47" fmla="*/ 188559 h 368978"/>
                <a:gd name="connsiteX48" fmla="*/ 141332 w 382333"/>
                <a:gd name="connsiteY48" fmla="*/ 178063 h 368978"/>
                <a:gd name="connsiteX49" fmla="*/ 168300 w 382333"/>
                <a:gd name="connsiteY49" fmla="*/ 174742 h 368978"/>
                <a:gd name="connsiteX50" fmla="*/ 158071 w 382333"/>
                <a:gd name="connsiteY50" fmla="*/ 148305 h 368978"/>
                <a:gd name="connsiteX51" fmla="*/ 180921 w 382333"/>
                <a:gd name="connsiteY51" fmla="*/ 167967 h 368978"/>
                <a:gd name="connsiteX52" fmla="*/ 195667 w 382333"/>
                <a:gd name="connsiteY52" fmla="*/ 145781 h 368978"/>
                <a:gd name="connsiteX53" fmla="*/ 197660 w 382333"/>
                <a:gd name="connsiteY53" fmla="*/ 169561 h 368978"/>
                <a:gd name="connsiteX54" fmla="*/ 225558 w 382333"/>
                <a:gd name="connsiteY54" fmla="*/ 156276 h 368978"/>
                <a:gd name="connsiteX55" fmla="*/ 207491 w 382333"/>
                <a:gd name="connsiteY55" fmla="*/ 178462 h 368978"/>
                <a:gd name="connsiteX56" fmla="*/ 235123 w 382333"/>
                <a:gd name="connsiteY56" fmla="*/ 177798 h 368978"/>
                <a:gd name="connsiteX57" fmla="*/ 211078 w 382333"/>
                <a:gd name="connsiteY57" fmla="*/ 192411 h 368978"/>
                <a:gd name="connsiteX58" fmla="*/ 225824 w 382333"/>
                <a:gd name="connsiteY58" fmla="*/ 206759 h 368978"/>
                <a:gd name="connsiteX59" fmla="*/ 36115 w 382333"/>
                <a:gd name="connsiteY59" fmla="*/ 148837 h 368978"/>
                <a:gd name="connsiteX60" fmla="*/ 31598 w 382333"/>
                <a:gd name="connsiteY60" fmla="*/ 117351 h 368978"/>
                <a:gd name="connsiteX61" fmla="*/ 49267 w 382333"/>
                <a:gd name="connsiteY61" fmla="*/ 92376 h 368978"/>
                <a:gd name="connsiteX62" fmla="*/ 76236 w 382333"/>
                <a:gd name="connsiteY62" fmla="*/ 85467 h 368978"/>
                <a:gd name="connsiteX63" fmla="*/ 82480 w 382333"/>
                <a:gd name="connsiteY63" fmla="*/ 85335 h 368978"/>
                <a:gd name="connsiteX64" fmla="*/ 121006 w 382333"/>
                <a:gd name="connsiteY64" fmla="*/ 106458 h 368978"/>
                <a:gd name="connsiteX65" fmla="*/ 128977 w 382333"/>
                <a:gd name="connsiteY65" fmla="*/ 114429 h 368978"/>
                <a:gd name="connsiteX66" fmla="*/ 137612 w 382333"/>
                <a:gd name="connsiteY66" fmla="*/ 141397 h 368978"/>
                <a:gd name="connsiteX67" fmla="*/ 92709 w 382333"/>
                <a:gd name="connsiteY67" fmla="*/ 129839 h 368978"/>
                <a:gd name="connsiteX68" fmla="*/ 136284 w 382333"/>
                <a:gd name="connsiteY68" fmla="*/ 165708 h 368978"/>
                <a:gd name="connsiteX69" fmla="*/ 83808 w 382333"/>
                <a:gd name="connsiteY69" fmla="*/ 159730 h 368978"/>
                <a:gd name="connsiteX70" fmla="*/ 126718 w 382333"/>
                <a:gd name="connsiteY70" fmla="*/ 182049 h 368978"/>
                <a:gd name="connsiteX71" fmla="*/ 98023 w 382333"/>
                <a:gd name="connsiteY71" fmla="*/ 192146 h 368978"/>
                <a:gd name="connsiteX72" fmla="*/ 85535 w 382333"/>
                <a:gd name="connsiteY72" fmla="*/ 184573 h 368978"/>
                <a:gd name="connsiteX73" fmla="*/ 36115 w 382333"/>
                <a:gd name="connsiteY73" fmla="*/ 148837 h 368978"/>
                <a:gd name="connsiteX74" fmla="*/ 158469 w 382333"/>
                <a:gd name="connsiteY74" fmla="*/ 291118 h 368978"/>
                <a:gd name="connsiteX75" fmla="*/ 124061 w 382333"/>
                <a:gd name="connsiteY75" fmla="*/ 309186 h 368978"/>
                <a:gd name="connsiteX76" fmla="*/ 67733 w 382333"/>
                <a:gd name="connsiteY76" fmla="*/ 297362 h 368978"/>
                <a:gd name="connsiteX77" fmla="*/ 49134 w 382333"/>
                <a:gd name="connsiteY77" fmla="*/ 250334 h 368978"/>
                <a:gd name="connsiteX78" fmla="*/ 79158 w 382333"/>
                <a:gd name="connsiteY78" fmla="*/ 217785 h 368978"/>
                <a:gd name="connsiteX79" fmla="*/ 89122 w 382333"/>
                <a:gd name="connsiteY79" fmla="*/ 211276 h 368978"/>
                <a:gd name="connsiteX80" fmla="*/ 102938 w 382333"/>
                <a:gd name="connsiteY80" fmla="*/ 203305 h 368978"/>
                <a:gd name="connsiteX81" fmla="*/ 123131 w 382333"/>
                <a:gd name="connsiteY81" fmla="*/ 205430 h 368978"/>
                <a:gd name="connsiteX82" fmla="*/ 86864 w 382333"/>
                <a:gd name="connsiteY82" fmla="*/ 230672 h 368978"/>
                <a:gd name="connsiteX83" fmla="*/ 129641 w 382333"/>
                <a:gd name="connsiteY83" fmla="*/ 219645 h 368978"/>
                <a:gd name="connsiteX84" fmla="*/ 112238 w 382333"/>
                <a:gd name="connsiteY84" fmla="*/ 256843 h 368978"/>
                <a:gd name="connsiteX85" fmla="*/ 150897 w 382333"/>
                <a:gd name="connsiteY85" fmla="*/ 237447 h 368978"/>
                <a:gd name="connsiteX86" fmla="*/ 147044 w 382333"/>
                <a:gd name="connsiteY86" fmla="*/ 268268 h 368978"/>
                <a:gd name="connsiteX87" fmla="*/ 173349 w 382333"/>
                <a:gd name="connsiteY87" fmla="*/ 238643 h 368978"/>
                <a:gd name="connsiteX88" fmla="*/ 176670 w 382333"/>
                <a:gd name="connsiteY88" fmla="*/ 268268 h 368978"/>
                <a:gd name="connsiteX89" fmla="*/ 158469 w 382333"/>
                <a:gd name="connsiteY89" fmla="*/ 291118 h 368978"/>
                <a:gd name="connsiteX90" fmla="*/ 278299 w 382333"/>
                <a:gd name="connsiteY90" fmla="*/ 321541 h 368978"/>
                <a:gd name="connsiteX91" fmla="*/ 215329 w 382333"/>
                <a:gd name="connsiteY91" fmla="*/ 335091 h 368978"/>
                <a:gd name="connsiteX92" fmla="*/ 188228 w 382333"/>
                <a:gd name="connsiteY92" fmla="*/ 302543 h 368978"/>
                <a:gd name="connsiteX93" fmla="*/ 184508 w 382333"/>
                <a:gd name="connsiteY93" fmla="*/ 272386 h 368978"/>
                <a:gd name="connsiteX94" fmla="*/ 190752 w 382333"/>
                <a:gd name="connsiteY94" fmla="*/ 250732 h 368978"/>
                <a:gd name="connsiteX95" fmla="*/ 211742 w 382333"/>
                <a:gd name="connsiteY95" fmla="*/ 290321 h 368978"/>
                <a:gd name="connsiteX96" fmla="*/ 209218 w 382333"/>
                <a:gd name="connsiteY96" fmla="*/ 243558 h 368978"/>
                <a:gd name="connsiteX97" fmla="*/ 235256 w 382333"/>
                <a:gd name="connsiteY97" fmla="*/ 281553 h 368978"/>
                <a:gd name="connsiteX98" fmla="*/ 226090 w 382333"/>
                <a:gd name="connsiteY98" fmla="*/ 232266 h 368978"/>
                <a:gd name="connsiteX99" fmla="*/ 266476 w 382333"/>
                <a:gd name="connsiteY99" fmla="*/ 268800 h 368978"/>
                <a:gd name="connsiteX100" fmla="*/ 249737 w 382333"/>
                <a:gd name="connsiteY100" fmla="*/ 220974 h 368978"/>
                <a:gd name="connsiteX101" fmla="*/ 264350 w 382333"/>
                <a:gd name="connsiteY101" fmla="*/ 224295 h 368978"/>
                <a:gd name="connsiteX102" fmla="*/ 280159 w 382333"/>
                <a:gd name="connsiteY102" fmla="*/ 245817 h 368978"/>
                <a:gd name="connsiteX103" fmla="*/ 291186 w 382333"/>
                <a:gd name="connsiteY103" fmla="*/ 260032 h 368978"/>
                <a:gd name="connsiteX104" fmla="*/ 302611 w 382333"/>
                <a:gd name="connsiteY104" fmla="*/ 284741 h 368978"/>
                <a:gd name="connsiteX105" fmla="*/ 278299 w 382333"/>
                <a:gd name="connsiteY105" fmla="*/ 321541 h 368978"/>
                <a:gd name="connsiteX106" fmla="*/ 339676 w 382333"/>
                <a:gd name="connsiteY106" fmla="*/ 212471 h 368978"/>
                <a:gd name="connsiteX107" fmla="*/ 295171 w 382333"/>
                <a:gd name="connsiteY107" fmla="*/ 220575 h 368978"/>
                <a:gd name="connsiteX108" fmla="*/ 269930 w 382333"/>
                <a:gd name="connsiteY108" fmla="*/ 216058 h 368978"/>
                <a:gd name="connsiteX109" fmla="*/ 249205 w 382333"/>
                <a:gd name="connsiteY109" fmla="*/ 203438 h 368978"/>
                <a:gd name="connsiteX110" fmla="*/ 300087 w 382333"/>
                <a:gd name="connsiteY110" fmla="*/ 207556 h 368978"/>
                <a:gd name="connsiteX111" fmla="*/ 264483 w 382333"/>
                <a:gd name="connsiteY111" fmla="*/ 190286 h 368978"/>
                <a:gd name="connsiteX112" fmla="*/ 315630 w 382333"/>
                <a:gd name="connsiteY112" fmla="*/ 181119 h 368978"/>
                <a:gd name="connsiteX113" fmla="*/ 264749 w 382333"/>
                <a:gd name="connsiteY113" fmla="*/ 172750 h 368978"/>
                <a:gd name="connsiteX114" fmla="*/ 304338 w 382333"/>
                <a:gd name="connsiteY114" fmla="*/ 150962 h 368978"/>
                <a:gd name="connsiteX115" fmla="*/ 251730 w 382333"/>
                <a:gd name="connsiteY115" fmla="*/ 150032 h 368978"/>
                <a:gd name="connsiteX116" fmla="*/ 259833 w 382333"/>
                <a:gd name="connsiteY116" fmla="*/ 128776 h 368978"/>
                <a:gd name="connsiteX117" fmla="*/ 314036 w 382333"/>
                <a:gd name="connsiteY117" fmla="*/ 122665 h 368978"/>
                <a:gd name="connsiteX118" fmla="*/ 347381 w 382333"/>
                <a:gd name="connsiteY118" fmla="*/ 154682 h 368978"/>
                <a:gd name="connsiteX119" fmla="*/ 339676 w 382333"/>
                <a:gd name="connsiteY119" fmla="*/ 212471 h 36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82333" h="368978">
                  <a:moveTo>
                    <a:pt x="375811" y="144187"/>
                  </a:moveTo>
                  <a:cubicBezTo>
                    <a:pt x="369833" y="128112"/>
                    <a:pt x="358408" y="114030"/>
                    <a:pt x="343794" y="104598"/>
                  </a:cubicBezTo>
                  <a:cubicBezTo>
                    <a:pt x="329181" y="95165"/>
                    <a:pt x="314302" y="95697"/>
                    <a:pt x="301150" y="96095"/>
                  </a:cubicBezTo>
                  <a:cubicBezTo>
                    <a:pt x="297430" y="96228"/>
                    <a:pt x="293710" y="96361"/>
                    <a:pt x="289990" y="96228"/>
                  </a:cubicBezTo>
                  <a:cubicBezTo>
                    <a:pt x="286802" y="96095"/>
                    <a:pt x="283613" y="96361"/>
                    <a:pt x="280425" y="96893"/>
                  </a:cubicBezTo>
                  <a:cubicBezTo>
                    <a:pt x="284543" y="72581"/>
                    <a:pt x="280824" y="46808"/>
                    <a:pt x="265015" y="29139"/>
                  </a:cubicBezTo>
                  <a:cubicBezTo>
                    <a:pt x="238312" y="-1017"/>
                    <a:pt x="208155" y="-1947"/>
                    <a:pt x="182249" y="1241"/>
                  </a:cubicBezTo>
                  <a:cubicBezTo>
                    <a:pt x="161923" y="3632"/>
                    <a:pt x="144919" y="14127"/>
                    <a:pt x="132829" y="31265"/>
                  </a:cubicBezTo>
                  <a:cubicBezTo>
                    <a:pt x="125788" y="41096"/>
                    <a:pt x="121006" y="53052"/>
                    <a:pt x="118615" y="65407"/>
                  </a:cubicBezTo>
                  <a:cubicBezTo>
                    <a:pt x="106791" y="58898"/>
                    <a:pt x="93772" y="55045"/>
                    <a:pt x="81815" y="55311"/>
                  </a:cubicBezTo>
                  <a:lnTo>
                    <a:pt x="75837" y="55444"/>
                  </a:lnTo>
                  <a:cubicBezTo>
                    <a:pt x="60294" y="55709"/>
                    <a:pt x="48072" y="55709"/>
                    <a:pt x="31200" y="68463"/>
                  </a:cubicBezTo>
                  <a:cubicBezTo>
                    <a:pt x="24292" y="73644"/>
                    <a:pt x="9678" y="88523"/>
                    <a:pt x="3168" y="107786"/>
                  </a:cubicBezTo>
                  <a:cubicBezTo>
                    <a:pt x="-2677" y="125322"/>
                    <a:pt x="-418" y="145648"/>
                    <a:pt x="9811" y="163716"/>
                  </a:cubicBezTo>
                  <a:cubicBezTo>
                    <a:pt x="20439" y="182580"/>
                    <a:pt x="30004" y="192810"/>
                    <a:pt x="48736" y="201976"/>
                  </a:cubicBezTo>
                  <a:cubicBezTo>
                    <a:pt x="36115" y="211276"/>
                    <a:pt x="25221" y="222568"/>
                    <a:pt x="20040" y="242894"/>
                  </a:cubicBezTo>
                  <a:cubicBezTo>
                    <a:pt x="12601" y="271457"/>
                    <a:pt x="25089" y="304005"/>
                    <a:pt x="50197" y="321939"/>
                  </a:cubicBezTo>
                  <a:cubicBezTo>
                    <a:pt x="72782" y="338147"/>
                    <a:pt x="101876" y="344258"/>
                    <a:pt x="129774" y="338811"/>
                  </a:cubicBezTo>
                  <a:cubicBezTo>
                    <a:pt x="143723" y="336021"/>
                    <a:pt x="154085" y="331372"/>
                    <a:pt x="161923" y="326058"/>
                  </a:cubicBezTo>
                  <a:cubicBezTo>
                    <a:pt x="170426" y="341335"/>
                    <a:pt x="184508" y="354222"/>
                    <a:pt x="202841" y="362458"/>
                  </a:cubicBezTo>
                  <a:cubicBezTo>
                    <a:pt x="212539" y="366842"/>
                    <a:pt x="221971" y="368835"/>
                    <a:pt x="231138" y="368968"/>
                  </a:cubicBezTo>
                  <a:cubicBezTo>
                    <a:pt x="254121" y="369367"/>
                    <a:pt x="275244" y="358606"/>
                    <a:pt x="293843" y="347181"/>
                  </a:cubicBezTo>
                  <a:cubicBezTo>
                    <a:pt x="314435" y="334427"/>
                    <a:pt x="335425" y="310514"/>
                    <a:pt x="332369" y="281686"/>
                  </a:cubicBezTo>
                  <a:cubicBezTo>
                    <a:pt x="331174" y="270261"/>
                    <a:pt x="326258" y="260164"/>
                    <a:pt x="321210" y="251795"/>
                  </a:cubicBezTo>
                  <a:cubicBezTo>
                    <a:pt x="336620" y="249669"/>
                    <a:pt x="351632" y="243558"/>
                    <a:pt x="361463" y="232930"/>
                  </a:cubicBezTo>
                  <a:cubicBezTo>
                    <a:pt x="382985" y="209947"/>
                    <a:pt x="388033" y="177532"/>
                    <a:pt x="375811" y="144187"/>
                  </a:cubicBezTo>
                  <a:close/>
                  <a:moveTo>
                    <a:pt x="157539" y="48668"/>
                  </a:moveTo>
                  <a:cubicBezTo>
                    <a:pt x="164580" y="38439"/>
                    <a:pt x="174278" y="32593"/>
                    <a:pt x="185969" y="31132"/>
                  </a:cubicBezTo>
                  <a:cubicBezTo>
                    <a:pt x="212805" y="27944"/>
                    <a:pt x="228082" y="32726"/>
                    <a:pt x="242696" y="49200"/>
                  </a:cubicBezTo>
                  <a:cubicBezTo>
                    <a:pt x="256114" y="64344"/>
                    <a:pt x="257708" y="99682"/>
                    <a:pt x="247611" y="121602"/>
                  </a:cubicBezTo>
                  <a:lnTo>
                    <a:pt x="225425" y="138076"/>
                  </a:lnTo>
                  <a:lnTo>
                    <a:pt x="232732" y="103136"/>
                  </a:lnTo>
                  <a:lnTo>
                    <a:pt x="215462" y="136216"/>
                  </a:lnTo>
                  <a:lnTo>
                    <a:pt x="208819" y="86929"/>
                  </a:lnTo>
                  <a:lnTo>
                    <a:pt x="192213" y="135817"/>
                  </a:lnTo>
                  <a:lnTo>
                    <a:pt x="173880" y="87992"/>
                  </a:lnTo>
                  <a:lnTo>
                    <a:pt x="169097" y="126385"/>
                  </a:lnTo>
                  <a:lnTo>
                    <a:pt x="149303" y="110576"/>
                  </a:lnTo>
                  <a:cubicBezTo>
                    <a:pt x="149303" y="105528"/>
                    <a:pt x="149037" y="100347"/>
                    <a:pt x="148240" y="94900"/>
                  </a:cubicBezTo>
                  <a:cubicBezTo>
                    <a:pt x="145317" y="82279"/>
                    <a:pt x="147177" y="63415"/>
                    <a:pt x="157539" y="48668"/>
                  </a:cubicBezTo>
                  <a:close/>
                  <a:moveTo>
                    <a:pt x="225824" y="206759"/>
                  </a:moveTo>
                  <a:lnTo>
                    <a:pt x="203372" y="201312"/>
                  </a:lnTo>
                  <a:lnTo>
                    <a:pt x="201114" y="224959"/>
                  </a:lnTo>
                  <a:lnTo>
                    <a:pt x="187032" y="207822"/>
                  </a:lnTo>
                  <a:lnTo>
                    <a:pt x="168035" y="224959"/>
                  </a:lnTo>
                  <a:lnTo>
                    <a:pt x="173481" y="199984"/>
                  </a:lnTo>
                  <a:lnTo>
                    <a:pt x="148240" y="211409"/>
                  </a:lnTo>
                  <a:lnTo>
                    <a:pt x="167370" y="188559"/>
                  </a:lnTo>
                  <a:lnTo>
                    <a:pt x="141332" y="178063"/>
                  </a:lnTo>
                  <a:lnTo>
                    <a:pt x="168300" y="174742"/>
                  </a:lnTo>
                  <a:lnTo>
                    <a:pt x="158071" y="148305"/>
                  </a:lnTo>
                  <a:lnTo>
                    <a:pt x="180921" y="167967"/>
                  </a:lnTo>
                  <a:lnTo>
                    <a:pt x="195667" y="145781"/>
                  </a:lnTo>
                  <a:lnTo>
                    <a:pt x="197660" y="169561"/>
                  </a:lnTo>
                  <a:lnTo>
                    <a:pt x="225558" y="156276"/>
                  </a:lnTo>
                  <a:lnTo>
                    <a:pt x="207491" y="178462"/>
                  </a:lnTo>
                  <a:lnTo>
                    <a:pt x="235123" y="177798"/>
                  </a:lnTo>
                  <a:lnTo>
                    <a:pt x="211078" y="192411"/>
                  </a:lnTo>
                  <a:lnTo>
                    <a:pt x="225824" y="206759"/>
                  </a:lnTo>
                  <a:close/>
                  <a:moveTo>
                    <a:pt x="36115" y="148837"/>
                  </a:moveTo>
                  <a:cubicBezTo>
                    <a:pt x="30137" y="138209"/>
                    <a:pt x="28543" y="126784"/>
                    <a:pt x="31598" y="117351"/>
                  </a:cubicBezTo>
                  <a:cubicBezTo>
                    <a:pt x="35584" y="105661"/>
                    <a:pt x="45415" y="95298"/>
                    <a:pt x="49267" y="92376"/>
                  </a:cubicBezTo>
                  <a:cubicBezTo>
                    <a:pt x="58301" y="85600"/>
                    <a:pt x="62818" y="85600"/>
                    <a:pt x="76236" y="85467"/>
                  </a:cubicBezTo>
                  <a:lnTo>
                    <a:pt x="82480" y="85335"/>
                  </a:lnTo>
                  <a:cubicBezTo>
                    <a:pt x="95100" y="85069"/>
                    <a:pt x="113035" y="94900"/>
                    <a:pt x="121006" y="106458"/>
                  </a:cubicBezTo>
                  <a:cubicBezTo>
                    <a:pt x="123663" y="109247"/>
                    <a:pt x="126320" y="111904"/>
                    <a:pt x="128977" y="114429"/>
                  </a:cubicBezTo>
                  <a:cubicBezTo>
                    <a:pt x="132829" y="127315"/>
                    <a:pt x="136815" y="140201"/>
                    <a:pt x="137612" y="141397"/>
                  </a:cubicBezTo>
                  <a:lnTo>
                    <a:pt x="92709" y="129839"/>
                  </a:lnTo>
                  <a:lnTo>
                    <a:pt x="136284" y="165708"/>
                  </a:lnTo>
                  <a:lnTo>
                    <a:pt x="83808" y="159730"/>
                  </a:lnTo>
                  <a:lnTo>
                    <a:pt x="126718" y="182049"/>
                  </a:lnTo>
                  <a:lnTo>
                    <a:pt x="98023" y="192146"/>
                  </a:lnTo>
                  <a:lnTo>
                    <a:pt x="85535" y="184573"/>
                  </a:lnTo>
                  <a:cubicBezTo>
                    <a:pt x="52588" y="173015"/>
                    <a:pt x="46345" y="167037"/>
                    <a:pt x="36115" y="148837"/>
                  </a:cubicBezTo>
                  <a:close/>
                  <a:moveTo>
                    <a:pt x="158469" y="291118"/>
                  </a:moveTo>
                  <a:cubicBezTo>
                    <a:pt x="147310" y="301746"/>
                    <a:pt x="141066" y="305865"/>
                    <a:pt x="124061" y="309186"/>
                  </a:cubicBezTo>
                  <a:cubicBezTo>
                    <a:pt x="104267" y="313171"/>
                    <a:pt x="83675" y="308787"/>
                    <a:pt x="67733" y="297362"/>
                  </a:cubicBezTo>
                  <a:cubicBezTo>
                    <a:pt x="52721" y="286601"/>
                    <a:pt x="44883" y="266807"/>
                    <a:pt x="49134" y="250334"/>
                  </a:cubicBezTo>
                  <a:cubicBezTo>
                    <a:pt x="53120" y="234923"/>
                    <a:pt x="61224" y="229343"/>
                    <a:pt x="79158" y="217785"/>
                  </a:cubicBezTo>
                  <a:cubicBezTo>
                    <a:pt x="82347" y="215793"/>
                    <a:pt x="85801" y="213534"/>
                    <a:pt x="89122" y="211276"/>
                  </a:cubicBezTo>
                  <a:lnTo>
                    <a:pt x="102938" y="203305"/>
                  </a:lnTo>
                  <a:lnTo>
                    <a:pt x="123131" y="205430"/>
                  </a:lnTo>
                  <a:lnTo>
                    <a:pt x="86864" y="230672"/>
                  </a:lnTo>
                  <a:lnTo>
                    <a:pt x="129641" y="219645"/>
                  </a:lnTo>
                  <a:lnTo>
                    <a:pt x="112238" y="256843"/>
                  </a:lnTo>
                  <a:lnTo>
                    <a:pt x="150897" y="237447"/>
                  </a:lnTo>
                  <a:lnTo>
                    <a:pt x="147044" y="268268"/>
                  </a:lnTo>
                  <a:lnTo>
                    <a:pt x="173349" y="238643"/>
                  </a:lnTo>
                  <a:lnTo>
                    <a:pt x="176670" y="268268"/>
                  </a:lnTo>
                  <a:lnTo>
                    <a:pt x="158469" y="291118"/>
                  </a:lnTo>
                  <a:close/>
                  <a:moveTo>
                    <a:pt x="278299" y="321541"/>
                  </a:moveTo>
                  <a:cubicBezTo>
                    <a:pt x="254785" y="336021"/>
                    <a:pt x="234991" y="343859"/>
                    <a:pt x="215329" y="335091"/>
                  </a:cubicBezTo>
                  <a:cubicBezTo>
                    <a:pt x="196066" y="326323"/>
                    <a:pt x="188360" y="319548"/>
                    <a:pt x="188228" y="302543"/>
                  </a:cubicBezTo>
                  <a:lnTo>
                    <a:pt x="184508" y="272386"/>
                  </a:lnTo>
                  <a:lnTo>
                    <a:pt x="190752" y="250732"/>
                  </a:lnTo>
                  <a:lnTo>
                    <a:pt x="211742" y="290321"/>
                  </a:lnTo>
                  <a:lnTo>
                    <a:pt x="209218" y="243558"/>
                  </a:lnTo>
                  <a:lnTo>
                    <a:pt x="235256" y="281553"/>
                  </a:lnTo>
                  <a:lnTo>
                    <a:pt x="226090" y="232266"/>
                  </a:lnTo>
                  <a:lnTo>
                    <a:pt x="266476" y="268800"/>
                  </a:lnTo>
                  <a:lnTo>
                    <a:pt x="249737" y="220974"/>
                  </a:lnTo>
                  <a:cubicBezTo>
                    <a:pt x="249737" y="220974"/>
                    <a:pt x="256512" y="222568"/>
                    <a:pt x="264350" y="224295"/>
                  </a:cubicBezTo>
                  <a:lnTo>
                    <a:pt x="280159" y="245817"/>
                  </a:lnTo>
                  <a:cubicBezTo>
                    <a:pt x="284145" y="249404"/>
                    <a:pt x="287865" y="254718"/>
                    <a:pt x="291186" y="260032"/>
                  </a:cubicBezTo>
                  <a:cubicBezTo>
                    <a:pt x="297297" y="269331"/>
                    <a:pt x="301947" y="277036"/>
                    <a:pt x="302611" y="284741"/>
                  </a:cubicBezTo>
                  <a:cubicBezTo>
                    <a:pt x="304338" y="299754"/>
                    <a:pt x="290654" y="313968"/>
                    <a:pt x="278299" y="321541"/>
                  </a:cubicBezTo>
                  <a:close/>
                  <a:moveTo>
                    <a:pt x="339676" y="212471"/>
                  </a:moveTo>
                  <a:cubicBezTo>
                    <a:pt x="331439" y="221505"/>
                    <a:pt x="308988" y="225491"/>
                    <a:pt x="295171" y="220575"/>
                  </a:cubicBezTo>
                  <a:lnTo>
                    <a:pt x="269930" y="216058"/>
                  </a:lnTo>
                  <a:cubicBezTo>
                    <a:pt x="259833" y="209814"/>
                    <a:pt x="249205" y="203438"/>
                    <a:pt x="249205" y="203438"/>
                  </a:cubicBezTo>
                  <a:lnTo>
                    <a:pt x="300087" y="207556"/>
                  </a:lnTo>
                  <a:lnTo>
                    <a:pt x="264483" y="190286"/>
                  </a:lnTo>
                  <a:lnTo>
                    <a:pt x="315630" y="181119"/>
                  </a:lnTo>
                  <a:lnTo>
                    <a:pt x="264749" y="172750"/>
                  </a:lnTo>
                  <a:lnTo>
                    <a:pt x="304338" y="150962"/>
                  </a:lnTo>
                  <a:lnTo>
                    <a:pt x="251730" y="150032"/>
                  </a:lnTo>
                  <a:lnTo>
                    <a:pt x="259833" y="128776"/>
                  </a:lnTo>
                  <a:cubicBezTo>
                    <a:pt x="275643" y="122400"/>
                    <a:pt x="303408" y="121868"/>
                    <a:pt x="314036" y="122665"/>
                  </a:cubicBezTo>
                  <a:cubicBezTo>
                    <a:pt x="332901" y="124259"/>
                    <a:pt x="340606" y="136083"/>
                    <a:pt x="347381" y="154682"/>
                  </a:cubicBezTo>
                  <a:cubicBezTo>
                    <a:pt x="352429" y="167834"/>
                    <a:pt x="357876" y="192810"/>
                    <a:pt x="339676" y="212471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670B1E78-9441-A2AC-11E7-EA97EC373163}"/>
                </a:ext>
              </a:extLst>
            </p:cNvPr>
            <p:cNvSpPr/>
            <p:nvPr/>
          </p:nvSpPr>
          <p:spPr>
            <a:xfrm>
              <a:off x="10263576" y="4262799"/>
              <a:ext cx="339297" cy="354442"/>
            </a:xfrm>
            <a:custGeom>
              <a:avLst/>
              <a:gdLst>
                <a:gd name="connsiteX0" fmla="*/ 253477 w 339297"/>
                <a:gd name="connsiteY0" fmla="*/ 265699 h 354442"/>
                <a:gd name="connsiteX1" fmla="*/ 265433 w 339297"/>
                <a:gd name="connsiteY1" fmla="*/ 309406 h 354442"/>
                <a:gd name="connsiteX2" fmla="*/ 314986 w 339297"/>
                <a:gd name="connsiteY2" fmla="*/ 354442 h 354442"/>
                <a:gd name="connsiteX3" fmla="*/ 339297 w 339297"/>
                <a:gd name="connsiteY3" fmla="*/ 333718 h 354442"/>
                <a:gd name="connsiteX4" fmla="*/ 182668 w 339297"/>
                <a:gd name="connsiteY4" fmla="*/ 176291 h 354442"/>
                <a:gd name="connsiteX5" fmla="*/ 109999 w 339297"/>
                <a:gd name="connsiteY5" fmla="*/ 92729 h 354442"/>
                <a:gd name="connsiteX6" fmla="*/ 47959 w 339297"/>
                <a:gd name="connsiteY6" fmla="*/ 0 h 354442"/>
                <a:gd name="connsiteX7" fmla="*/ 0 w 339297"/>
                <a:gd name="connsiteY7" fmla="*/ 41050 h 354442"/>
                <a:gd name="connsiteX8" fmla="*/ 81835 w 339297"/>
                <a:gd name="connsiteY8" fmla="*/ 116775 h 354442"/>
                <a:gd name="connsiteX9" fmla="*/ 153042 w 339297"/>
                <a:gd name="connsiteY9" fmla="*/ 201665 h 354442"/>
                <a:gd name="connsiteX10" fmla="*/ 182535 w 339297"/>
                <a:gd name="connsiteY10" fmla="*/ 239527 h 354442"/>
                <a:gd name="connsiteX11" fmla="*/ 222390 w 339297"/>
                <a:gd name="connsiteY11" fmla="*/ 227172 h 354442"/>
                <a:gd name="connsiteX12" fmla="*/ 253477 w 339297"/>
                <a:gd name="connsiteY12" fmla="*/ 265699 h 3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297" h="354442">
                  <a:moveTo>
                    <a:pt x="253477" y="265699"/>
                  </a:moveTo>
                  <a:cubicBezTo>
                    <a:pt x="260252" y="278452"/>
                    <a:pt x="267293" y="294394"/>
                    <a:pt x="265433" y="309406"/>
                  </a:cubicBezTo>
                  <a:cubicBezTo>
                    <a:pt x="288815" y="314853"/>
                    <a:pt x="309140" y="330662"/>
                    <a:pt x="314986" y="354442"/>
                  </a:cubicBezTo>
                  <a:lnTo>
                    <a:pt x="339297" y="333718"/>
                  </a:lnTo>
                  <a:cubicBezTo>
                    <a:pt x="283766" y="284032"/>
                    <a:pt x="232619" y="230626"/>
                    <a:pt x="182668" y="176291"/>
                  </a:cubicBezTo>
                  <a:cubicBezTo>
                    <a:pt x="157427" y="149190"/>
                    <a:pt x="133381" y="121291"/>
                    <a:pt x="109999" y="92729"/>
                  </a:cubicBezTo>
                  <a:cubicBezTo>
                    <a:pt x="87813" y="63103"/>
                    <a:pt x="61111" y="37464"/>
                    <a:pt x="47959" y="0"/>
                  </a:cubicBezTo>
                  <a:lnTo>
                    <a:pt x="0" y="41050"/>
                  </a:lnTo>
                  <a:cubicBezTo>
                    <a:pt x="34939" y="59782"/>
                    <a:pt x="56062" y="90205"/>
                    <a:pt x="81835" y="116775"/>
                  </a:cubicBezTo>
                  <a:cubicBezTo>
                    <a:pt x="106412" y="144274"/>
                    <a:pt x="130192" y="172571"/>
                    <a:pt x="153042" y="201665"/>
                  </a:cubicBezTo>
                  <a:cubicBezTo>
                    <a:pt x="163006" y="214153"/>
                    <a:pt x="172837" y="226774"/>
                    <a:pt x="182535" y="239527"/>
                  </a:cubicBezTo>
                  <a:cubicBezTo>
                    <a:pt x="188248" y="223984"/>
                    <a:pt x="206315" y="216677"/>
                    <a:pt x="222390" y="227172"/>
                  </a:cubicBezTo>
                  <a:cubicBezTo>
                    <a:pt x="235941" y="235940"/>
                    <a:pt x="245904" y="251617"/>
                    <a:pt x="253477" y="26569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4858511D-A4BF-EA92-3A9C-3239A6385A3B}"/>
                </a:ext>
              </a:extLst>
            </p:cNvPr>
            <p:cNvSpPr/>
            <p:nvPr/>
          </p:nvSpPr>
          <p:spPr>
            <a:xfrm>
              <a:off x="9896513" y="3758503"/>
              <a:ext cx="252546" cy="272341"/>
            </a:xfrm>
            <a:custGeom>
              <a:avLst/>
              <a:gdLst>
                <a:gd name="connsiteX0" fmla="*/ 205119 w 252546"/>
                <a:gd name="connsiteY0" fmla="*/ 272341 h 272341"/>
                <a:gd name="connsiteX1" fmla="*/ 156231 w 252546"/>
                <a:gd name="connsiteY1" fmla="*/ 203924 h 272341"/>
                <a:gd name="connsiteX2" fmla="*/ 104818 w 252546"/>
                <a:gd name="connsiteY2" fmla="*/ 137632 h 272341"/>
                <a:gd name="connsiteX3" fmla="*/ 52608 w 252546"/>
                <a:gd name="connsiteY3" fmla="*/ 72004 h 272341"/>
                <a:gd name="connsiteX4" fmla="*/ 0 w 252546"/>
                <a:gd name="connsiteY4" fmla="*/ 6775 h 272341"/>
                <a:gd name="connsiteX5" fmla="*/ 7705 w 252546"/>
                <a:gd name="connsiteY5" fmla="*/ 0 h 272341"/>
                <a:gd name="connsiteX6" fmla="*/ 65495 w 252546"/>
                <a:gd name="connsiteY6" fmla="*/ 60712 h 272341"/>
                <a:gd name="connsiteX7" fmla="*/ 123683 w 252546"/>
                <a:gd name="connsiteY7" fmla="*/ 121026 h 272341"/>
                <a:gd name="connsiteX8" fmla="*/ 182668 w 252546"/>
                <a:gd name="connsiteY8" fmla="*/ 180675 h 272341"/>
                <a:gd name="connsiteX9" fmla="*/ 252547 w 252546"/>
                <a:gd name="connsiteY9" fmla="*/ 253211 h 272341"/>
                <a:gd name="connsiteX10" fmla="*/ 205119 w 252546"/>
                <a:gd name="connsiteY10" fmla="*/ 272341 h 27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546" h="272341">
                  <a:moveTo>
                    <a:pt x="205119" y="272341"/>
                  </a:moveTo>
                  <a:cubicBezTo>
                    <a:pt x="190772" y="247764"/>
                    <a:pt x="172970" y="226242"/>
                    <a:pt x="156231" y="203924"/>
                  </a:cubicBezTo>
                  <a:cubicBezTo>
                    <a:pt x="139492" y="181472"/>
                    <a:pt x="122089" y="159685"/>
                    <a:pt x="104818" y="137632"/>
                  </a:cubicBezTo>
                  <a:lnTo>
                    <a:pt x="52608" y="72004"/>
                  </a:lnTo>
                  <a:cubicBezTo>
                    <a:pt x="35205" y="50084"/>
                    <a:pt x="17802" y="28297"/>
                    <a:pt x="0" y="6775"/>
                  </a:cubicBezTo>
                  <a:lnTo>
                    <a:pt x="7705" y="0"/>
                  </a:lnTo>
                  <a:cubicBezTo>
                    <a:pt x="26703" y="20459"/>
                    <a:pt x="46099" y="40652"/>
                    <a:pt x="65495" y="60712"/>
                  </a:cubicBezTo>
                  <a:lnTo>
                    <a:pt x="123683" y="121026"/>
                  </a:lnTo>
                  <a:cubicBezTo>
                    <a:pt x="143212" y="140953"/>
                    <a:pt x="162608" y="161146"/>
                    <a:pt x="182668" y="180675"/>
                  </a:cubicBezTo>
                  <a:cubicBezTo>
                    <a:pt x="202728" y="200204"/>
                    <a:pt x="230095" y="235808"/>
                    <a:pt x="252547" y="253211"/>
                  </a:cubicBezTo>
                  <a:lnTo>
                    <a:pt x="205119" y="272341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012F3B67-F110-48F2-BF71-865432E48FA8}"/>
                </a:ext>
              </a:extLst>
            </p:cNvPr>
            <p:cNvSpPr/>
            <p:nvPr/>
          </p:nvSpPr>
          <p:spPr>
            <a:xfrm>
              <a:off x="9673194" y="3821208"/>
              <a:ext cx="382738" cy="133247"/>
            </a:xfrm>
            <a:custGeom>
              <a:avLst/>
              <a:gdLst>
                <a:gd name="connsiteX0" fmla="*/ 382739 w 382738"/>
                <a:gd name="connsiteY0" fmla="*/ 133248 h 133247"/>
                <a:gd name="connsiteX1" fmla="*/ 309008 w 382738"/>
                <a:gd name="connsiteY1" fmla="*/ 117173 h 133247"/>
                <a:gd name="connsiteX2" fmla="*/ 234878 w 382738"/>
                <a:gd name="connsiteY2" fmla="*/ 103755 h 133247"/>
                <a:gd name="connsiteX3" fmla="*/ 233018 w 382738"/>
                <a:gd name="connsiteY3" fmla="*/ 103490 h 133247"/>
                <a:gd name="connsiteX4" fmla="*/ 232486 w 382738"/>
                <a:gd name="connsiteY4" fmla="*/ 103357 h 133247"/>
                <a:gd name="connsiteX5" fmla="*/ 114383 w 382738"/>
                <a:gd name="connsiteY5" fmla="*/ 61509 h 133247"/>
                <a:gd name="connsiteX6" fmla="*/ 113586 w 382738"/>
                <a:gd name="connsiteY6" fmla="*/ 61244 h 133247"/>
                <a:gd name="connsiteX7" fmla="*/ 113453 w 382738"/>
                <a:gd name="connsiteY7" fmla="*/ 61244 h 133247"/>
                <a:gd name="connsiteX8" fmla="*/ 10495 w 382738"/>
                <a:gd name="connsiteY8" fmla="*/ 13816 h 133247"/>
                <a:gd name="connsiteX9" fmla="*/ 0 w 382738"/>
                <a:gd name="connsiteY9" fmla="*/ 0 h 133247"/>
                <a:gd name="connsiteX10" fmla="*/ 119564 w 382738"/>
                <a:gd name="connsiteY10" fmla="*/ 47162 h 133247"/>
                <a:gd name="connsiteX11" fmla="*/ 118767 w 382738"/>
                <a:gd name="connsiteY11" fmla="*/ 46896 h 133247"/>
                <a:gd name="connsiteX12" fmla="*/ 240325 w 382738"/>
                <a:gd name="connsiteY12" fmla="*/ 76920 h 133247"/>
                <a:gd name="connsiteX13" fmla="*/ 238066 w 382738"/>
                <a:gd name="connsiteY13" fmla="*/ 76388 h 133247"/>
                <a:gd name="connsiteX14" fmla="*/ 313259 w 382738"/>
                <a:gd name="connsiteY14" fmla="*/ 81570 h 133247"/>
                <a:gd name="connsiteX15" fmla="*/ 356568 w 382738"/>
                <a:gd name="connsiteY15" fmla="*/ 85024 h 133247"/>
                <a:gd name="connsiteX16" fmla="*/ 382739 w 382738"/>
                <a:gd name="connsiteY16" fmla="*/ 133248 h 13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2738" h="133247">
                  <a:moveTo>
                    <a:pt x="382739" y="133248"/>
                  </a:moveTo>
                  <a:cubicBezTo>
                    <a:pt x="358428" y="126074"/>
                    <a:pt x="333718" y="121690"/>
                    <a:pt x="309008" y="117173"/>
                  </a:cubicBezTo>
                  <a:cubicBezTo>
                    <a:pt x="284298" y="112656"/>
                    <a:pt x="259588" y="107874"/>
                    <a:pt x="234878" y="103755"/>
                  </a:cubicBezTo>
                  <a:lnTo>
                    <a:pt x="233018" y="103490"/>
                  </a:lnTo>
                  <a:lnTo>
                    <a:pt x="232486" y="103357"/>
                  </a:lnTo>
                  <a:cubicBezTo>
                    <a:pt x="193296" y="89009"/>
                    <a:pt x="153840" y="75326"/>
                    <a:pt x="114383" y="61509"/>
                  </a:cubicBezTo>
                  <a:lnTo>
                    <a:pt x="113586" y="61244"/>
                  </a:lnTo>
                  <a:lnTo>
                    <a:pt x="113453" y="61244"/>
                  </a:lnTo>
                  <a:cubicBezTo>
                    <a:pt x="79178" y="45169"/>
                    <a:pt x="44903" y="29493"/>
                    <a:pt x="10495" y="13816"/>
                  </a:cubicBezTo>
                  <a:lnTo>
                    <a:pt x="0" y="0"/>
                  </a:lnTo>
                  <a:cubicBezTo>
                    <a:pt x="34939" y="14348"/>
                    <a:pt x="84359" y="33212"/>
                    <a:pt x="119564" y="47162"/>
                  </a:cubicBezTo>
                  <a:lnTo>
                    <a:pt x="118767" y="46896"/>
                  </a:lnTo>
                  <a:cubicBezTo>
                    <a:pt x="159286" y="56992"/>
                    <a:pt x="199673" y="67222"/>
                    <a:pt x="240325" y="76920"/>
                  </a:cubicBezTo>
                  <a:lnTo>
                    <a:pt x="238066" y="76388"/>
                  </a:lnTo>
                  <a:cubicBezTo>
                    <a:pt x="263042" y="78514"/>
                    <a:pt x="288150" y="79842"/>
                    <a:pt x="313259" y="81570"/>
                  </a:cubicBezTo>
                  <a:cubicBezTo>
                    <a:pt x="338367" y="83164"/>
                    <a:pt x="331193" y="85954"/>
                    <a:pt x="356568" y="85024"/>
                  </a:cubicBezTo>
                  <a:lnTo>
                    <a:pt x="382739" y="1332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0972826C-9DEB-601E-D71F-9D2E63535ECA}"/>
                </a:ext>
              </a:extLst>
            </p:cNvPr>
            <p:cNvSpPr/>
            <p:nvPr/>
          </p:nvSpPr>
          <p:spPr>
            <a:xfrm>
              <a:off x="10127273" y="4407737"/>
              <a:ext cx="220529" cy="139890"/>
            </a:xfrm>
            <a:custGeom>
              <a:avLst/>
              <a:gdLst>
                <a:gd name="connsiteX0" fmla="*/ 220530 w 220529"/>
                <a:gd name="connsiteY0" fmla="*/ 115712 h 139890"/>
                <a:gd name="connsiteX1" fmla="*/ 75591 w 220529"/>
                <a:gd name="connsiteY1" fmla="*/ 50217 h 139890"/>
                <a:gd name="connsiteX2" fmla="*/ 6377 w 220529"/>
                <a:gd name="connsiteY2" fmla="*/ 0 h 139890"/>
                <a:gd name="connsiteX3" fmla="*/ 0 w 220529"/>
                <a:gd name="connsiteY3" fmla="*/ 8237 h 139890"/>
                <a:gd name="connsiteX4" fmla="*/ 66823 w 220529"/>
                <a:gd name="connsiteY4" fmla="*/ 63236 h 139890"/>
                <a:gd name="connsiteX5" fmla="*/ 67222 w 220529"/>
                <a:gd name="connsiteY5" fmla="*/ 63502 h 139890"/>
                <a:gd name="connsiteX6" fmla="*/ 68152 w 220529"/>
                <a:gd name="connsiteY6" fmla="*/ 64033 h 139890"/>
                <a:gd name="connsiteX7" fmla="*/ 206315 w 220529"/>
                <a:gd name="connsiteY7" fmla="*/ 139890 h 139890"/>
                <a:gd name="connsiteX8" fmla="*/ 220530 w 220529"/>
                <a:gd name="connsiteY8" fmla="*/ 115712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29" h="139890">
                  <a:moveTo>
                    <a:pt x="220530" y="115712"/>
                  </a:moveTo>
                  <a:cubicBezTo>
                    <a:pt x="172173" y="94057"/>
                    <a:pt x="123816" y="72270"/>
                    <a:pt x="75591" y="50217"/>
                  </a:cubicBezTo>
                  <a:cubicBezTo>
                    <a:pt x="52343" y="33744"/>
                    <a:pt x="29360" y="16872"/>
                    <a:pt x="6377" y="0"/>
                  </a:cubicBezTo>
                  <a:lnTo>
                    <a:pt x="0" y="8237"/>
                  </a:lnTo>
                  <a:cubicBezTo>
                    <a:pt x="22319" y="26437"/>
                    <a:pt x="44637" y="44637"/>
                    <a:pt x="66823" y="63236"/>
                  </a:cubicBezTo>
                  <a:lnTo>
                    <a:pt x="67222" y="63502"/>
                  </a:lnTo>
                  <a:lnTo>
                    <a:pt x="68152" y="64033"/>
                  </a:lnTo>
                  <a:cubicBezTo>
                    <a:pt x="114251" y="89142"/>
                    <a:pt x="160349" y="114516"/>
                    <a:pt x="206315" y="139890"/>
                  </a:cubicBezTo>
                  <a:cubicBezTo>
                    <a:pt x="205252" y="129262"/>
                    <a:pt x="210832" y="118369"/>
                    <a:pt x="220530" y="1157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945F05F-E758-A34C-4BD1-ACBB0F0A83D2}"/>
                </a:ext>
              </a:extLst>
            </p:cNvPr>
            <p:cNvSpPr/>
            <p:nvPr/>
          </p:nvSpPr>
          <p:spPr>
            <a:xfrm>
              <a:off x="10243782" y="4298137"/>
              <a:ext cx="83562" cy="222522"/>
            </a:xfrm>
            <a:custGeom>
              <a:avLst/>
              <a:gdLst>
                <a:gd name="connsiteX0" fmla="*/ 28563 w 83562"/>
                <a:gd name="connsiteY0" fmla="*/ 210035 h 222522"/>
                <a:gd name="connsiteX1" fmla="*/ 35072 w 83562"/>
                <a:gd name="connsiteY1" fmla="*/ 172704 h 222522"/>
                <a:gd name="connsiteX2" fmla="*/ 39058 w 83562"/>
                <a:gd name="connsiteY2" fmla="*/ 135373 h 222522"/>
                <a:gd name="connsiteX3" fmla="*/ 39988 w 83562"/>
                <a:gd name="connsiteY3" fmla="*/ 140820 h 222522"/>
                <a:gd name="connsiteX4" fmla="*/ 20459 w 83562"/>
                <a:gd name="connsiteY4" fmla="*/ 72004 h 222522"/>
                <a:gd name="connsiteX5" fmla="*/ 0 w 83562"/>
                <a:gd name="connsiteY5" fmla="*/ 3587 h 222522"/>
                <a:gd name="connsiteX6" fmla="*/ 9698 w 83562"/>
                <a:gd name="connsiteY6" fmla="*/ 0 h 222522"/>
                <a:gd name="connsiteX7" fmla="*/ 38925 w 83562"/>
                <a:gd name="connsiteY7" fmla="*/ 65229 h 222522"/>
                <a:gd name="connsiteX8" fmla="*/ 69082 w 83562"/>
                <a:gd name="connsiteY8" fmla="*/ 130060 h 222522"/>
                <a:gd name="connsiteX9" fmla="*/ 69613 w 83562"/>
                <a:gd name="connsiteY9" fmla="*/ 131122 h 222522"/>
                <a:gd name="connsiteX10" fmla="*/ 70011 w 83562"/>
                <a:gd name="connsiteY10" fmla="*/ 135506 h 222522"/>
                <a:gd name="connsiteX11" fmla="*/ 73997 w 83562"/>
                <a:gd name="connsiteY11" fmla="*/ 172837 h 222522"/>
                <a:gd name="connsiteX12" fmla="*/ 83562 w 83562"/>
                <a:gd name="connsiteY12" fmla="*/ 222523 h 222522"/>
                <a:gd name="connsiteX13" fmla="*/ 28563 w 83562"/>
                <a:gd name="connsiteY13" fmla="*/ 210035 h 22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562" h="222522">
                  <a:moveTo>
                    <a:pt x="28563" y="210035"/>
                  </a:moveTo>
                  <a:cubicBezTo>
                    <a:pt x="32150" y="197547"/>
                    <a:pt x="33877" y="185192"/>
                    <a:pt x="35072" y="172704"/>
                  </a:cubicBezTo>
                  <a:lnTo>
                    <a:pt x="39058" y="135373"/>
                  </a:lnTo>
                  <a:lnTo>
                    <a:pt x="39988" y="140820"/>
                  </a:lnTo>
                  <a:cubicBezTo>
                    <a:pt x="33611" y="117837"/>
                    <a:pt x="27234" y="94854"/>
                    <a:pt x="20459" y="72004"/>
                  </a:cubicBezTo>
                  <a:cubicBezTo>
                    <a:pt x="13683" y="49154"/>
                    <a:pt x="7174" y="26171"/>
                    <a:pt x="0" y="3587"/>
                  </a:cubicBezTo>
                  <a:lnTo>
                    <a:pt x="9698" y="0"/>
                  </a:lnTo>
                  <a:cubicBezTo>
                    <a:pt x="18997" y="21920"/>
                    <a:pt x="29094" y="43575"/>
                    <a:pt x="38925" y="65229"/>
                  </a:cubicBezTo>
                  <a:cubicBezTo>
                    <a:pt x="48756" y="87016"/>
                    <a:pt x="58985" y="108538"/>
                    <a:pt x="69082" y="130060"/>
                  </a:cubicBezTo>
                  <a:lnTo>
                    <a:pt x="69613" y="131122"/>
                  </a:lnTo>
                  <a:lnTo>
                    <a:pt x="70011" y="135506"/>
                  </a:lnTo>
                  <a:lnTo>
                    <a:pt x="73997" y="172837"/>
                  </a:lnTo>
                  <a:cubicBezTo>
                    <a:pt x="75193" y="185325"/>
                    <a:pt x="79842" y="210168"/>
                    <a:pt x="83562" y="222523"/>
                  </a:cubicBezTo>
                  <a:lnTo>
                    <a:pt x="28563" y="2100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D1DC7D92-136E-845A-24F9-C9A4C5719936}"/>
                </a:ext>
              </a:extLst>
            </p:cNvPr>
            <p:cNvSpPr/>
            <p:nvPr/>
          </p:nvSpPr>
          <p:spPr>
            <a:xfrm>
              <a:off x="9756623" y="3903973"/>
              <a:ext cx="184129" cy="50084"/>
            </a:xfrm>
            <a:custGeom>
              <a:avLst/>
              <a:gdLst>
                <a:gd name="connsiteX0" fmla="*/ 184129 w 184129"/>
                <a:gd name="connsiteY0" fmla="*/ 13019 h 50084"/>
                <a:gd name="connsiteX1" fmla="*/ 151315 w 184129"/>
                <a:gd name="connsiteY1" fmla="*/ 20990 h 50084"/>
                <a:gd name="connsiteX2" fmla="*/ 103224 w 184129"/>
                <a:gd name="connsiteY2" fmla="*/ 36268 h 50084"/>
                <a:gd name="connsiteX3" fmla="*/ 1196 w 184129"/>
                <a:gd name="connsiteY3" fmla="*/ 50084 h 50084"/>
                <a:gd name="connsiteX4" fmla="*/ 0 w 184129"/>
                <a:gd name="connsiteY4" fmla="*/ 45302 h 50084"/>
                <a:gd name="connsiteX5" fmla="*/ 100168 w 184129"/>
                <a:gd name="connsiteY5" fmla="*/ 24577 h 50084"/>
                <a:gd name="connsiteX6" fmla="*/ 133779 w 184129"/>
                <a:gd name="connsiteY6" fmla="*/ 4517 h 50084"/>
                <a:gd name="connsiteX7" fmla="*/ 153042 w 184129"/>
                <a:gd name="connsiteY7" fmla="*/ 0 h 50084"/>
                <a:gd name="connsiteX8" fmla="*/ 184129 w 184129"/>
                <a:gd name="connsiteY8" fmla="*/ 1301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129" h="50084">
                  <a:moveTo>
                    <a:pt x="184129" y="13019"/>
                  </a:moveTo>
                  <a:cubicBezTo>
                    <a:pt x="168453" y="14348"/>
                    <a:pt x="166593" y="18068"/>
                    <a:pt x="151315" y="20990"/>
                  </a:cubicBezTo>
                  <a:lnTo>
                    <a:pt x="103224" y="36268"/>
                  </a:lnTo>
                  <a:cubicBezTo>
                    <a:pt x="72801" y="42777"/>
                    <a:pt x="31485" y="43043"/>
                    <a:pt x="1196" y="50084"/>
                  </a:cubicBezTo>
                  <a:lnTo>
                    <a:pt x="0" y="45302"/>
                  </a:lnTo>
                  <a:cubicBezTo>
                    <a:pt x="29891" y="36666"/>
                    <a:pt x="70410" y="33611"/>
                    <a:pt x="100168" y="24577"/>
                  </a:cubicBezTo>
                  <a:lnTo>
                    <a:pt x="133779" y="4517"/>
                  </a:lnTo>
                  <a:cubicBezTo>
                    <a:pt x="148526" y="-399"/>
                    <a:pt x="138562" y="6377"/>
                    <a:pt x="153042" y="0"/>
                  </a:cubicBezTo>
                  <a:lnTo>
                    <a:pt x="184129" y="1301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6E53E4E2-4909-FEB8-45A7-EF1805AD3493}"/>
                </a:ext>
              </a:extLst>
            </p:cNvPr>
            <p:cNvSpPr/>
            <p:nvPr/>
          </p:nvSpPr>
          <p:spPr>
            <a:xfrm>
              <a:off x="10018336" y="4468848"/>
              <a:ext cx="215747" cy="66557"/>
            </a:xfrm>
            <a:custGeom>
              <a:avLst/>
              <a:gdLst>
                <a:gd name="connsiteX0" fmla="*/ 0 w 215747"/>
                <a:gd name="connsiteY0" fmla="*/ 61775 h 66557"/>
                <a:gd name="connsiteX1" fmla="*/ 86883 w 215747"/>
                <a:gd name="connsiteY1" fmla="*/ 52608 h 66557"/>
                <a:gd name="connsiteX2" fmla="*/ 85023 w 215747"/>
                <a:gd name="connsiteY2" fmla="*/ 53007 h 66557"/>
                <a:gd name="connsiteX3" fmla="*/ 136835 w 215747"/>
                <a:gd name="connsiteY3" fmla="*/ 27367 h 66557"/>
                <a:gd name="connsiteX4" fmla="*/ 187982 w 215747"/>
                <a:gd name="connsiteY4" fmla="*/ 0 h 66557"/>
                <a:gd name="connsiteX5" fmla="*/ 215747 w 215747"/>
                <a:gd name="connsiteY5" fmla="*/ 22717 h 66557"/>
                <a:gd name="connsiteX6" fmla="*/ 143344 w 215747"/>
                <a:gd name="connsiteY6" fmla="*/ 41980 h 66557"/>
                <a:gd name="connsiteX7" fmla="*/ 89408 w 215747"/>
                <a:gd name="connsiteY7" fmla="*/ 62971 h 66557"/>
                <a:gd name="connsiteX8" fmla="*/ 88345 w 215747"/>
                <a:gd name="connsiteY8" fmla="*/ 63369 h 66557"/>
                <a:gd name="connsiteX9" fmla="*/ 87681 w 215747"/>
                <a:gd name="connsiteY9" fmla="*/ 63369 h 66557"/>
                <a:gd name="connsiteX10" fmla="*/ 399 w 215747"/>
                <a:gd name="connsiteY10" fmla="*/ 66557 h 66557"/>
                <a:gd name="connsiteX11" fmla="*/ 0 w 215747"/>
                <a:gd name="connsiteY11" fmla="*/ 61775 h 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747" h="66557">
                  <a:moveTo>
                    <a:pt x="0" y="61775"/>
                  </a:moveTo>
                  <a:cubicBezTo>
                    <a:pt x="28961" y="58985"/>
                    <a:pt x="57922" y="55664"/>
                    <a:pt x="86883" y="52608"/>
                  </a:cubicBezTo>
                  <a:lnTo>
                    <a:pt x="85023" y="53007"/>
                  </a:lnTo>
                  <a:lnTo>
                    <a:pt x="136835" y="27367"/>
                  </a:lnTo>
                  <a:cubicBezTo>
                    <a:pt x="153972" y="18466"/>
                    <a:pt x="171508" y="10495"/>
                    <a:pt x="187982" y="0"/>
                  </a:cubicBezTo>
                  <a:lnTo>
                    <a:pt x="215747" y="22717"/>
                  </a:lnTo>
                  <a:cubicBezTo>
                    <a:pt x="196883" y="27766"/>
                    <a:pt x="161412" y="35338"/>
                    <a:pt x="143344" y="41980"/>
                  </a:cubicBezTo>
                  <a:lnTo>
                    <a:pt x="89408" y="62971"/>
                  </a:lnTo>
                  <a:lnTo>
                    <a:pt x="88345" y="63369"/>
                  </a:lnTo>
                  <a:lnTo>
                    <a:pt x="87681" y="63369"/>
                  </a:lnTo>
                  <a:cubicBezTo>
                    <a:pt x="58587" y="64432"/>
                    <a:pt x="29493" y="65229"/>
                    <a:pt x="399" y="66557"/>
                  </a:cubicBezTo>
                  <a:lnTo>
                    <a:pt x="0" y="617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DCC6581F-535E-EBF0-8617-CEAA053FEF0E}"/>
                </a:ext>
              </a:extLst>
            </p:cNvPr>
            <p:cNvSpPr/>
            <p:nvPr/>
          </p:nvSpPr>
          <p:spPr>
            <a:xfrm>
              <a:off x="10376764" y="4147353"/>
              <a:ext cx="58586" cy="252015"/>
            </a:xfrm>
            <a:custGeom>
              <a:avLst/>
              <a:gdLst>
                <a:gd name="connsiteX0" fmla="*/ 0 w 58586"/>
                <a:gd name="connsiteY0" fmla="*/ 223054 h 252015"/>
                <a:gd name="connsiteX1" fmla="*/ 20592 w 58586"/>
                <a:gd name="connsiteY1" fmla="*/ 174564 h 252015"/>
                <a:gd name="connsiteX2" fmla="*/ 39855 w 58586"/>
                <a:gd name="connsiteY2" fmla="*/ 125543 h 252015"/>
                <a:gd name="connsiteX3" fmla="*/ 39589 w 58586"/>
                <a:gd name="connsiteY3" fmla="*/ 127137 h 252015"/>
                <a:gd name="connsiteX4" fmla="*/ 53671 w 58586"/>
                <a:gd name="connsiteY4" fmla="*/ 0 h 252015"/>
                <a:gd name="connsiteX5" fmla="*/ 58587 w 58586"/>
                <a:gd name="connsiteY5" fmla="*/ 399 h 252015"/>
                <a:gd name="connsiteX6" fmla="*/ 52475 w 58586"/>
                <a:gd name="connsiteY6" fmla="*/ 128200 h 252015"/>
                <a:gd name="connsiteX7" fmla="*/ 52475 w 58586"/>
                <a:gd name="connsiteY7" fmla="*/ 128731 h 252015"/>
                <a:gd name="connsiteX8" fmla="*/ 52210 w 58586"/>
                <a:gd name="connsiteY8" fmla="*/ 129794 h 252015"/>
                <a:gd name="connsiteX9" fmla="*/ 37198 w 58586"/>
                <a:gd name="connsiteY9" fmla="*/ 180277 h 252015"/>
                <a:gd name="connsiteX10" fmla="*/ 23249 w 58586"/>
                <a:gd name="connsiteY10" fmla="*/ 252015 h 252015"/>
                <a:gd name="connsiteX11" fmla="*/ 0 w 58586"/>
                <a:gd name="connsiteY11" fmla="*/ 223054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86" h="252015">
                  <a:moveTo>
                    <a:pt x="0" y="223054"/>
                  </a:moveTo>
                  <a:cubicBezTo>
                    <a:pt x="7971" y="207245"/>
                    <a:pt x="14082" y="190772"/>
                    <a:pt x="20592" y="174564"/>
                  </a:cubicBezTo>
                  <a:cubicBezTo>
                    <a:pt x="27101" y="158224"/>
                    <a:pt x="33611" y="141883"/>
                    <a:pt x="39855" y="125543"/>
                  </a:cubicBezTo>
                  <a:lnTo>
                    <a:pt x="39589" y="127137"/>
                  </a:lnTo>
                  <a:cubicBezTo>
                    <a:pt x="44505" y="84758"/>
                    <a:pt x="49287" y="42379"/>
                    <a:pt x="53671" y="0"/>
                  </a:cubicBezTo>
                  <a:lnTo>
                    <a:pt x="58587" y="399"/>
                  </a:lnTo>
                  <a:cubicBezTo>
                    <a:pt x="56195" y="42910"/>
                    <a:pt x="54335" y="85555"/>
                    <a:pt x="52475" y="128200"/>
                  </a:cubicBezTo>
                  <a:lnTo>
                    <a:pt x="52475" y="128731"/>
                  </a:lnTo>
                  <a:lnTo>
                    <a:pt x="52210" y="129794"/>
                  </a:lnTo>
                  <a:cubicBezTo>
                    <a:pt x="47029" y="146533"/>
                    <a:pt x="42113" y="163405"/>
                    <a:pt x="37198" y="180277"/>
                  </a:cubicBezTo>
                  <a:cubicBezTo>
                    <a:pt x="32282" y="197148"/>
                    <a:pt x="26703" y="234745"/>
                    <a:pt x="23249" y="252015"/>
                  </a:cubicBezTo>
                  <a:lnTo>
                    <a:pt x="0" y="22305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CD640B29-A883-4731-ABF4-27E5C33826D6}"/>
                </a:ext>
              </a:extLst>
            </p:cNvPr>
            <p:cNvSpPr/>
            <p:nvPr/>
          </p:nvSpPr>
          <p:spPr>
            <a:xfrm>
              <a:off x="9694184" y="3692609"/>
              <a:ext cx="155300" cy="203259"/>
            </a:xfrm>
            <a:custGeom>
              <a:avLst/>
              <a:gdLst>
                <a:gd name="connsiteX0" fmla="*/ 144939 w 155300"/>
                <a:gd name="connsiteY0" fmla="*/ 203259 h 203259"/>
                <a:gd name="connsiteX1" fmla="*/ 109335 w 155300"/>
                <a:gd name="connsiteY1" fmla="*/ 143079 h 203259"/>
                <a:gd name="connsiteX2" fmla="*/ 73067 w 155300"/>
                <a:gd name="connsiteY2" fmla="*/ 83297 h 203259"/>
                <a:gd name="connsiteX3" fmla="*/ 73333 w 155300"/>
                <a:gd name="connsiteY3" fmla="*/ 83695 h 203259"/>
                <a:gd name="connsiteX4" fmla="*/ 0 w 155300"/>
                <a:gd name="connsiteY4" fmla="*/ 1727 h 203259"/>
                <a:gd name="connsiteX5" fmla="*/ 1860 w 155300"/>
                <a:gd name="connsiteY5" fmla="*/ 0 h 203259"/>
                <a:gd name="connsiteX6" fmla="*/ 77717 w 155300"/>
                <a:gd name="connsiteY6" fmla="*/ 79710 h 203259"/>
                <a:gd name="connsiteX7" fmla="*/ 77850 w 155300"/>
                <a:gd name="connsiteY7" fmla="*/ 79842 h 203259"/>
                <a:gd name="connsiteX8" fmla="*/ 77983 w 155300"/>
                <a:gd name="connsiteY8" fmla="*/ 80108 h 203259"/>
                <a:gd name="connsiteX9" fmla="*/ 116376 w 155300"/>
                <a:gd name="connsiteY9" fmla="*/ 138562 h 203259"/>
                <a:gd name="connsiteX10" fmla="*/ 155301 w 155300"/>
                <a:gd name="connsiteY10" fmla="*/ 196617 h 203259"/>
                <a:gd name="connsiteX11" fmla="*/ 144939 w 155300"/>
                <a:gd name="connsiteY11" fmla="*/ 203259 h 20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300" h="203259">
                  <a:moveTo>
                    <a:pt x="144939" y="203259"/>
                  </a:moveTo>
                  <a:cubicBezTo>
                    <a:pt x="133514" y="182934"/>
                    <a:pt x="121424" y="163006"/>
                    <a:pt x="109335" y="143079"/>
                  </a:cubicBezTo>
                  <a:lnTo>
                    <a:pt x="73067" y="83297"/>
                  </a:lnTo>
                  <a:lnTo>
                    <a:pt x="73333" y="83695"/>
                  </a:lnTo>
                  <a:lnTo>
                    <a:pt x="0" y="1727"/>
                  </a:lnTo>
                  <a:lnTo>
                    <a:pt x="1860" y="0"/>
                  </a:lnTo>
                  <a:lnTo>
                    <a:pt x="77717" y="79710"/>
                  </a:lnTo>
                  <a:lnTo>
                    <a:pt x="77850" y="79842"/>
                  </a:lnTo>
                  <a:lnTo>
                    <a:pt x="77983" y="80108"/>
                  </a:lnTo>
                  <a:lnTo>
                    <a:pt x="116376" y="138562"/>
                  </a:lnTo>
                  <a:cubicBezTo>
                    <a:pt x="129130" y="158091"/>
                    <a:pt x="141883" y="177620"/>
                    <a:pt x="155301" y="196617"/>
                  </a:cubicBezTo>
                  <a:lnTo>
                    <a:pt x="144939" y="203259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3BCBBA0-1619-1036-5063-E3D3F6B7C08E}"/>
                </a:ext>
              </a:extLst>
            </p:cNvPr>
            <p:cNvSpPr/>
            <p:nvPr/>
          </p:nvSpPr>
          <p:spPr>
            <a:xfrm>
              <a:off x="9754232" y="3872355"/>
              <a:ext cx="32680" cy="12354"/>
            </a:xfrm>
            <a:custGeom>
              <a:avLst/>
              <a:gdLst>
                <a:gd name="connsiteX0" fmla="*/ 32681 w 32680"/>
                <a:gd name="connsiteY0" fmla="*/ 9964 h 12354"/>
                <a:gd name="connsiteX1" fmla="*/ 0 w 32680"/>
                <a:gd name="connsiteY1" fmla="*/ 12355 h 12354"/>
                <a:gd name="connsiteX2" fmla="*/ 24843 w 32680"/>
                <a:gd name="connsiteY2" fmla="*/ 0 h 1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80" h="12354">
                  <a:moveTo>
                    <a:pt x="32681" y="9964"/>
                  </a:moveTo>
                  <a:lnTo>
                    <a:pt x="0" y="12355"/>
                  </a:lnTo>
                  <a:lnTo>
                    <a:pt x="24843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4B68074-4D00-CAD1-F3A8-5A9BAD2E4C95}"/>
                </a:ext>
              </a:extLst>
            </p:cNvPr>
            <p:cNvSpPr/>
            <p:nvPr/>
          </p:nvSpPr>
          <p:spPr>
            <a:xfrm>
              <a:off x="9608897" y="3783563"/>
              <a:ext cx="86216" cy="55759"/>
            </a:xfrm>
            <a:custGeom>
              <a:avLst/>
              <a:gdLst>
                <a:gd name="connsiteX0" fmla="*/ 86216 w 86216"/>
                <a:gd name="connsiteY0" fmla="*/ 46812 h 55759"/>
                <a:gd name="connsiteX1" fmla="*/ 25637 w 86216"/>
                <a:gd name="connsiteY1" fmla="*/ 182 h 55759"/>
                <a:gd name="connsiteX2" fmla="*/ 794 w 86216"/>
                <a:gd name="connsiteY2" fmla="*/ 23563 h 55759"/>
                <a:gd name="connsiteX3" fmla="*/ 86216 w 86216"/>
                <a:gd name="connsiteY3" fmla="*/ 46812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16" h="55759">
                  <a:moveTo>
                    <a:pt x="86216" y="46812"/>
                  </a:moveTo>
                  <a:cubicBezTo>
                    <a:pt x="86216" y="46812"/>
                    <a:pt x="63898" y="5894"/>
                    <a:pt x="25637" y="182"/>
                  </a:cubicBezTo>
                  <a:cubicBezTo>
                    <a:pt x="12884" y="-1678"/>
                    <a:pt x="-3855" y="11075"/>
                    <a:pt x="794" y="23563"/>
                  </a:cubicBezTo>
                  <a:cubicBezTo>
                    <a:pt x="794" y="23430"/>
                    <a:pt x="14744" y="76304"/>
                    <a:pt x="86216" y="4681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2F82A9F0-98D4-4BAC-1362-444DC413CFF2}"/>
                </a:ext>
              </a:extLst>
            </p:cNvPr>
            <p:cNvSpPr/>
            <p:nvPr/>
          </p:nvSpPr>
          <p:spPr>
            <a:xfrm>
              <a:off x="9670957" y="3844444"/>
              <a:ext cx="61187" cy="41757"/>
            </a:xfrm>
            <a:custGeom>
              <a:avLst/>
              <a:gdLst>
                <a:gd name="connsiteX0" fmla="*/ 60823 w 61187"/>
                <a:gd name="connsiteY0" fmla="*/ 14625 h 41757"/>
                <a:gd name="connsiteX1" fmla="*/ 23492 w 61187"/>
                <a:gd name="connsiteY1" fmla="*/ 2137 h 41757"/>
                <a:gd name="connsiteX2" fmla="*/ 2768 w 61187"/>
                <a:gd name="connsiteY2" fmla="*/ 14758 h 41757"/>
                <a:gd name="connsiteX3" fmla="*/ 5159 w 61187"/>
                <a:gd name="connsiteY3" fmla="*/ 36413 h 41757"/>
                <a:gd name="connsiteX4" fmla="*/ 26282 w 61187"/>
                <a:gd name="connsiteY4" fmla="*/ 41461 h 41757"/>
                <a:gd name="connsiteX5" fmla="*/ 60823 w 61187"/>
                <a:gd name="connsiteY5" fmla="*/ 14625 h 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87" h="41757">
                  <a:moveTo>
                    <a:pt x="60823" y="14625"/>
                  </a:moveTo>
                  <a:cubicBezTo>
                    <a:pt x="57236" y="-1582"/>
                    <a:pt x="36910" y="-1848"/>
                    <a:pt x="23492" y="2137"/>
                  </a:cubicBezTo>
                  <a:cubicBezTo>
                    <a:pt x="14990" y="3864"/>
                    <a:pt x="7152" y="7584"/>
                    <a:pt x="2768" y="14758"/>
                  </a:cubicBezTo>
                  <a:cubicBezTo>
                    <a:pt x="-1483" y="21666"/>
                    <a:pt x="-952" y="30700"/>
                    <a:pt x="5159" y="36413"/>
                  </a:cubicBezTo>
                  <a:cubicBezTo>
                    <a:pt x="10739" y="41727"/>
                    <a:pt x="18975" y="42258"/>
                    <a:pt x="26282" y="41461"/>
                  </a:cubicBezTo>
                  <a:cubicBezTo>
                    <a:pt x="38903" y="40000"/>
                    <a:pt x="64543" y="31763"/>
                    <a:pt x="60823" y="146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407C220E-706B-7AB9-9923-070862C24EDA}"/>
                </a:ext>
              </a:extLst>
            </p:cNvPr>
            <p:cNvSpPr/>
            <p:nvPr/>
          </p:nvSpPr>
          <p:spPr>
            <a:xfrm>
              <a:off x="9705416" y="3798004"/>
              <a:ext cx="35119" cy="44874"/>
            </a:xfrm>
            <a:custGeom>
              <a:avLst/>
              <a:gdLst>
                <a:gd name="connsiteX0" fmla="*/ 34070 w 35119"/>
                <a:gd name="connsiteY0" fmla="*/ 20414 h 44874"/>
                <a:gd name="connsiteX1" fmla="*/ 34070 w 35119"/>
                <a:gd name="connsiteY1" fmla="*/ 20414 h 44874"/>
                <a:gd name="connsiteX2" fmla="*/ 19988 w 35119"/>
                <a:gd name="connsiteY2" fmla="*/ 1549 h 44874"/>
                <a:gd name="connsiteX3" fmla="*/ 194 w 35119"/>
                <a:gd name="connsiteY3" fmla="*/ 16827 h 44874"/>
                <a:gd name="connsiteX4" fmla="*/ 4976 w 35119"/>
                <a:gd name="connsiteY4" fmla="*/ 30643 h 44874"/>
                <a:gd name="connsiteX5" fmla="*/ 10821 w 35119"/>
                <a:gd name="connsiteY5" fmla="*/ 41006 h 44874"/>
                <a:gd name="connsiteX6" fmla="*/ 31280 w 35119"/>
                <a:gd name="connsiteY6" fmla="*/ 38349 h 44874"/>
                <a:gd name="connsiteX7" fmla="*/ 33406 w 35119"/>
                <a:gd name="connsiteY7" fmla="*/ 32769 h 44874"/>
                <a:gd name="connsiteX8" fmla="*/ 34070 w 35119"/>
                <a:gd name="connsiteY8" fmla="*/ 20414 h 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9" h="44874">
                  <a:moveTo>
                    <a:pt x="34070" y="20414"/>
                  </a:moveTo>
                  <a:cubicBezTo>
                    <a:pt x="34070" y="20281"/>
                    <a:pt x="34070" y="20281"/>
                    <a:pt x="34070" y="20414"/>
                  </a:cubicBezTo>
                  <a:cubicBezTo>
                    <a:pt x="32609" y="12443"/>
                    <a:pt x="27959" y="5136"/>
                    <a:pt x="19988" y="1549"/>
                  </a:cubicBezTo>
                  <a:cubicBezTo>
                    <a:pt x="8563" y="-3632"/>
                    <a:pt x="-1534" y="4871"/>
                    <a:pt x="194" y="16827"/>
                  </a:cubicBezTo>
                  <a:cubicBezTo>
                    <a:pt x="858" y="21610"/>
                    <a:pt x="2718" y="26259"/>
                    <a:pt x="4976" y="30643"/>
                  </a:cubicBezTo>
                  <a:cubicBezTo>
                    <a:pt x="6437" y="34496"/>
                    <a:pt x="8430" y="38083"/>
                    <a:pt x="10821" y="41006"/>
                  </a:cubicBezTo>
                  <a:cubicBezTo>
                    <a:pt x="16135" y="47515"/>
                    <a:pt x="27693" y="45257"/>
                    <a:pt x="31280" y="38349"/>
                  </a:cubicBezTo>
                  <a:cubicBezTo>
                    <a:pt x="32210" y="36622"/>
                    <a:pt x="32874" y="34629"/>
                    <a:pt x="33406" y="32769"/>
                  </a:cubicBezTo>
                  <a:cubicBezTo>
                    <a:pt x="35266" y="28916"/>
                    <a:pt x="35797" y="24665"/>
                    <a:pt x="34070" y="204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3C7872D4-0A80-3545-02E8-BCE511914B82}"/>
                </a:ext>
              </a:extLst>
            </p:cNvPr>
            <p:cNvSpPr/>
            <p:nvPr/>
          </p:nvSpPr>
          <p:spPr>
            <a:xfrm>
              <a:off x="9823964" y="3931970"/>
              <a:ext cx="43957" cy="50518"/>
            </a:xfrm>
            <a:custGeom>
              <a:avLst/>
              <a:gdLst>
                <a:gd name="connsiteX0" fmla="*/ 32030 w 43957"/>
                <a:gd name="connsiteY0" fmla="*/ 3223 h 50518"/>
                <a:gd name="connsiteX1" fmla="*/ 22731 w 43957"/>
                <a:gd name="connsiteY1" fmla="*/ 832 h 50518"/>
                <a:gd name="connsiteX2" fmla="*/ 17284 w 43957"/>
                <a:gd name="connsiteY2" fmla="*/ 2957 h 50518"/>
                <a:gd name="connsiteX3" fmla="*/ 15822 w 43957"/>
                <a:gd name="connsiteY3" fmla="*/ 3621 h 50518"/>
                <a:gd name="connsiteX4" fmla="*/ 15424 w 43957"/>
                <a:gd name="connsiteY4" fmla="*/ 3754 h 50518"/>
                <a:gd name="connsiteX5" fmla="*/ 15291 w 43957"/>
                <a:gd name="connsiteY5" fmla="*/ 3887 h 50518"/>
                <a:gd name="connsiteX6" fmla="*/ 2139 w 43957"/>
                <a:gd name="connsiteY6" fmla="*/ 18899 h 50518"/>
                <a:gd name="connsiteX7" fmla="*/ 146 w 43957"/>
                <a:gd name="connsiteY7" fmla="*/ 29394 h 50518"/>
                <a:gd name="connsiteX8" fmla="*/ 18878 w 43957"/>
                <a:gd name="connsiteY8" fmla="*/ 50517 h 50518"/>
                <a:gd name="connsiteX9" fmla="*/ 32030 w 43957"/>
                <a:gd name="connsiteY9" fmla="*/ 3223 h 5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57" h="50518">
                  <a:moveTo>
                    <a:pt x="32030" y="3223"/>
                  </a:moveTo>
                  <a:cubicBezTo>
                    <a:pt x="30170" y="433"/>
                    <a:pt x="26450" y="-1028"/>
                    <a:pt x="22731" y="832"/>
                  </a:cubicBezTo>
                  <a:cubicBezTo>
                    <a:pt x="21004" y="1762"/>
                    <a:pt x="19011" y="2160"/>
                    <a:pt x="17284" y="2957"/>
                  </a:cubicBezTo>
                  <a:cubicBezTo>
                    <a:pt x="16752" y="3090"/>
                    <a:pt x="16354" y="3356"/>
                    <a:pt x="15822" y="3621"/>
                  </a:cubicBezTo>
                  <a:cubicBezTo>
                    <a:pt x="15690" y="3754"/>
                    <a:pt x="15557" y="3754"/>
                    <a:pt x="15424" y="3754"/>
                  </a:cubicBezTo>
                  <a:cubicBezTo>
                    <a:pt x="15424" y="3754"/>
                    <a:pt x="15291" y="3887"/>
                    <a:pt x="15291" y="3887"/>
                  </a:cubicBezTo>
                  <a:cubicBezTo>
                    <a:pt x="9313" y="6810"/>
                    <a:pt x="4530" y="12522"/>
                    <a:pt x="2139" y="18899"/>
                  </a:cubicBezTo>
                  <a:cubicBezTo>
                    <a:pt x="943" y="22087"/>
                    <a:pt x="13" y="25807"/>
                    <a:pt x="146" y="29394"/>
                  </a:cubicBezTo>
                  <a:cubicBezTo>
                    <a:pt x="-1182" y="40554"/>
                    <a:pt x="6656" y="50650"/>
                    <a:pt x="18878" y="50517"/>
                  </a:cubicBezTo>
                  <a:cubicBezTo>
                    <a:pt x="41330" y="50252"/>
                    <a:pt x="55146" y="12257"/>
                    <a:pt x="32030" y="3223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C8B5BEF-8A8D-9CDF-0642-FFA8B2272B14}"/>
                </a:ext>
              </a:extLst>
            </p:cNvPr>
            <p:cNvSpPr/>
            <p:nvPr/>
          </p:nvSpPr>
          <p:spPr>
            <a:xfrm>
              <a:off x="9768888" y="3765312"/>
              <a:ext cx="33509" cy="43098"/>
            </a:xfrm>
            <a:custGeom>
              <a:avLst/>
              <a:gdLst>
                <a:gd name="connsiteX0" fmla="*/ 25065 w 33509"/>
                <a:gd name="connsiteY0" fmla="*/ 3420 h 43098"/>
                <a:gd name="connsiteX1" fmla="*/ 3809 w 33509"/>
                <a:gd name="connsiteY1" fmla="*/ 8999 h 43098"/>
                <a:gd name="connsiteX2" fmla="*/ 3677 w 33509"/>
                <a:gd name="connsiteY2" fmla="*/ 9797 h 43098"/>
                <a:gd name="connsiteX3" fmla="*/ 19486 w 33509"/>
                <a:gd name="connsiteY3" fmla="*/ 42610 h 43098"/>
                <a:gd name="connsiteX4" fmla="*/ 25065 w 33509"/>
                <a:gd name="connsiteY4" fmla="*/ 3420 h 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43098">
                  <a:moveTo>
                    <a:pt x="25065" y="3420"/>
                  </a:moveTo>
                  <a:cubicBezTo>
                    <a:pt x="17360" y="-2558"/>
                    <a:pt x="7264" y="-699"/>
                    <a:pt x="3809" y="8999"/>
                  </a:cubicBezTo>
                  <a:cubicBezTo>
                    <a:pt x="3677" y="9265"/>
                    <a:pt x="3677" y="9531"/>
                    <a:pt x="3677" y="9797"/>
                  </a:cubicBezTo>
                  <a:cubicBezTo>
                    <a:pt x="-4826" y="22284"/>
                    <a:pt x="1817" y="46861"/>
                    <a:pt x="19486" y="42610"/>
                  </a:cubicBezTo>
                  <a:cubicBezTo>
                    <a:pt x="36756" y="38625"/>
                    <a:pt x="37420" y="13118"/>
                    <a:pt x="25065" y="342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75A65889-44BF-22D9-2E55-66B463477E62}"/>
                </a:ext>
              </a:extLst>
            </p:cNvPr>
            <p:cNvSpPr/>
            <p:nvPr/>
          </p:nvSpPr>
          <p:spPr>
            <a:xfrm>
              <a:off x="9725612" y="3748753"/>
              <a:ext cx="33653" cy="32448"/>
            </a:xfrm>
            <a:custGeom>
              <a:avLst/>
              <a:gdLst>
                <a:gd name="connsiteX0" fmla="*/ 17726 w 33653"/>
                <a:gd name="connsiteY0" fmla="*/ 1114 h 32448"/>
                <a:gd name="connsiteX1" fmla="*/ 16796 w 33653"/>
                <a:gd name="connsiteY1" fmla="*/ 1380 h 32448"/>
                <a:gd name="connsiteX2" fmla="*/ 14671 w 33653"/>
                <a:gd name="connsiteY2" fmla="*/ 583 h 32448"/>
                <a:gd name="connsiteX3" fmla="*/ 57 w 33653"/>
                <a:gd name="connsiteY3" fmla="*/ 11609 h 32448"/>
                <a:gd name="connsiteX4" fmla="*/ 26228 w 33653"/>
                <a:gd name="connsiteY4" fmla="*/ 30075 h 32448"/>
                <a:gd name="connsiteX5" fmla="*/ 17726 w 33653"/>
                <a:gd name="connsiteY5" fmla="*/ 1114 h 3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53" h="32448">
                  <a:moveTo>
                    <a:pt x="17726" y="1114"/>
                  </a:moveTo>
                  <a:cubicBezTo>
                    <a:pt x="17328" y="1114"/>
                    <a:pt x="17195" y="1380"/>
                    <a:pt x="16796" y="1380"/>
                  </a:cubicBezTo>
                  <a:cubicBezTo>
                    <a:pt x="16132" y="1114"/>
                    <a:pt x="15335" y="848"/>
                    <a:pt x="14671" y="583"/>
                  </a:cubicBezTo>
                  <a:cubicBezTo>
                    <a:pt x="7098" y="-2074"/>
                    <a:pt x="721" y="4834"/>
                    <a:pt x="57" y="11609"/>
                  </a:cubicBezTo>
                  <a:cubicBezTo>
                    <a:pt x="-1006" y="25426"/>
                    <a:pt x="12943" y="37781"/>
                    <a:pt x="26228" y="30075"/>
                  </a:cubicBezTo>
                  <a:cubicBezTo>
                    <a:pt x="39513" y="22636"/>
                    <a:pt x="33934" y="-746"/>
                    <a:pt x="17726" y="111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BEFC4F30-5AF8-4FD7-2BAC-2344264A6538}"/>
                </a:ext>
              </a:extLst>
            </p:cNvPr>
            <p:cNvSpPr/>
            <p:nvPr/>
          </p:nvSpPr>
          <p:spPr>
            <a:xfrm>
              <a:off x="9617397" y="3808587"/>
              <a:ext cx="55930" cy="21837"/>
            </a:xfrm>
            <a:custGeom>
              <a:avLst/>
              <a:gdLst>
                <a:gd name="connsiteX0" fmla="*/ 0 w 55930"/>
                <a:gd name="connsiteY0" fmla="*/ 0 h 21837"/>
                <a:gd name="connsiteX1" fmla="*/ 55930 w 55930"/>
                <a:gd name="connsiteY1" fmla="*/ 19662 h 21837"/>
                <a:gd name="connsiteX2" fmla="*/ 0 w 55930"/>
                <a:gd name="connsiteY2" fmla="*/ 0 h 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30" h="21837">
                  <a:moveTo>
                    <a:pt x="0" y="0"/>
                  </a:moveTo>
                  <a:cubicBezTo>
                    <a:pt x="0" y="0"/>
                    <a:pt x="18599" y="30024"/>
                    <a:pt x="55930" y="19662"/>
                  </a:cubicBezTo>
                  <a:cubicBezTo>
                    <a:pt x="56062" y="19662"/>
                    <a:pt x="31087" y="20725"/>
                    <a:pt x="0" y="0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0489E8AA-27ED-4D31-0839-F7D84FAC44DC}"/>
                </a:ext>
              </a:extLst>
            </p:cNvPr>
            <p:cNvSpPr/>
            <p:nvPr/>
          </p:nvSpPr>
          <p:spPr>
            <a:xfrm>
              <a:off x="10220619" y="4361214"/>
              <a:ext cx="54022" cy="42802"/>
            </a:xfrm>
            <a:custGeom>
              <a:avLst/>
              <a:gdLst>
                <a:gd name="connsiteX0" fmla="*/ 50397 w 54022"/>
                <a:gd name="connsiteY0" fmla="*/ 16234 h 42802"/>
                <a:gd name="connsiteX1" fmla="*/ 43488 w 54022"/>
                <a:gd name="connsiteY1" fmla="*/ 10389 h 42802"/>
                <a:gd name="connsiteX2" fmla="*/ 47 w 54022"/>
                <a:gd name="connsiteY2" fmla="*/ 16766 h 42802"/>
                <a:gd name="connsiteX3" fmla="*/ 19708 w 54022"/>
                <a:gd name="connsiteY3" fmla="*/ 41608 h 42802"/>
                <a:gd name="connsiteX4" fmla="*/ 50264 w 54022"/>
                <a:gd name="connsiteY4" fmla="*/ 34169 h 42802"/>
                <a:gd name="connsiteX5" fmla="*/ 50397 w 54022"/>
                <a:gd name="connsiteY5" fmla="*/ 16234 h 4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22" h="42802">
                  <a:moveTo>
                    <a:pt x="50397" y="16234"/>
                  </a:moveTo>
                  <a:cubicBezTo>
                    <a:pt x="48271" y="13843"/>
                    <a:pt x="46012" y="11983"/>
                    <a:pt x="43488" y="10389"/>
                  </a:cubicBezTo>
                  <a:cubicBezTo>
                    <a:pt x="30735" y="-2896"/>
                    <a:pt x="1508" y="-6085"/>
                    <a:pt x="47" y="16766"/>
                  </a:cubicBezTo>
                  <a:cubicBezTo>
                    <a:pt x="-751" y="28722"/>
                    <a:pt x="8815" y="38553"/>
                    <a:pt x="19708" y="41608"/>
                  </a:cubicBezTo>
                  <a:cubicBezTo>
                    <a:pt x="30735" y="44664"/>
                    <a:pt x="41894" y="41741"/>
                    <a:pt x="50264" y="34169"/>
                  </a:cubicBezTo>
                  <a:cubicBezTo>
                    <a:pt x="55710" y="29386"/>
                    <a:pt x="54780" y="21150"/>
                    <a:pt x="50397" y="1623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49339E25-11DA-2B33-5CB4-2D010EB99CF3}"/>
                </a:ext>
              </a:extLst>
            </p:cNvPr>
            <p:cNvSpPr/>
            <p:nvPr/>
          </p:nvSpPr>
          <p:spPr>
            <a:xfrm>
              <a:off x="10291689" y="4391591"/>
              <a:ext cx="47268" cy="57349"/>
            </a:xfrm>
            <a:custGeom>
              <a:avLst/>
              <a:gdLst>
                <a:gd name="connsiteX0" fmla="*/ 44688 w 47268"/>
                <a:gd name="connsiteY0" fmla="*/ 8706 h 57349"/>
                <a:gd name="connsiteX1" fmla="*/ 13469 w 47268"/>
                <a:gd name="connsiteY1" fmla="*/ 7644 h 57349"/>
                <a:gd name="connsiteX2" fmla="*/ 6826 w 47268"/>
                <a:gd name="connsiteY2" fmla="*/ 18936 h 57349"/>
                <a:gd name="connsiteX3" fmla="*/ 184 w 47268"/>
                <a:gd name="connsiteY3" fmla="*/ 44443 h 57349"/>
                <a:gd name="connsiteX4" fmla="*/ 16790 w 47268"/>
                <a:gd name="connsiteY4" fmla="*/ 57064 h 57349"/>
                <a:gd name="connsiteX5" fmla="*/ 41500 w 47268"/>
                <a:gd name="connsiteY5" fmla="*/ 39793 h 57349"/>
                <a:gd name="connsiteX6" fmla="*/ 44688 w 47268"/>
                <a:gd name="connsiteY6" fmla="*/ 8706 h 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68" h="57349">
                  <a:moveTo>
                    <a:pt x="44688" y="8706"/>
                  </a:moveTo>
                  <a:cubicBezTo>
                    <a:pt x="37913" y="-3781"/>
                    <a:pt x="21838" y="-1656"/>
                    <a:pt x="13469" y="7644"/>
                  </a:cubicBezTo>
                  <a:cubicBezTo>
                    <a:pt x="10679" y="10699"/>
                    <a:pt x="8420" y="14685"/>
                    <a:pt x="6826" y="18936"/>
                  </a:cubicBezTo>
                  <a:cubicBezTo>
                    <a:pt x="1911" y="26375"/>
                    <a:pt x="-746" y="35542"/>
                    <a:pt x="184" y="44443"/>
                  </a:cubicBezTo>
                  <a:cubicBezTo>
                    <a:pt x="1114" y="53477"/>
                    <a:pt x="7756" y="58658"/>
                    <a:pt x="16790" y="57064"/>
                  </a:cubicBezTo>
                  <a:cubicBezTo>
                    <a:pt x="27152" y="55204"/>
                    <a:pt x="36053" y="48694"/>
                    <a:pt x="41500" y="39793"/>
                  </a:cubicBezTo>
                  <a:cubicBezTo>
                    <a:pt x="46681" y="31158"/>
                    <a:pt x="49737" y="18006"/>
                    <a:pt x="44688" y="8706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4B503FF1-1AC4-008B-C769-7D2FA989CA14}"/>
                </a:ext>
              </a:extLst>
            </p:cNvPr>
            <p:cNvSpPr/>
            <p:nvPr/>
          </p:nvSpPr>
          <p:spPr>
            <a:xfrm>
              <a:off x="8900542" y="4487713"/>
              <a:ext cx="288415" cy="164334"/>
            </a:xfrm>
            <a:custGeom>
              <a:avLst/>
              <a:gdLst>
                <a:gd name="connsiteX0" fmla="*/ 0 w 288415"/>
                <a:gd name="connsiteY0" fmla="*/ 110265 h 164334"/>
                <a:gd name="connsiteX1" fmla="*/ 138828 w 288415"/>
                <a:gd name="connsiteY1" fmla="*/ 97644 h 164334"/>
                <a:gd name="connsiteX2" fmla="*/ 131787 w 288415"/>
                <a:gd name="connsiteY2" fmla="*/ 100700 h 164334"/>
                <a:gd name="connsiteX3" fmla="*/ 280976 w 288415"/>
                <a:gd name="connsiteY3" fmla="*/ 0 h 164334"/>
                <a:gd name="connsiteX4" fmla="*/ 288416 w 288415"/>
                <a:gd name="connsiteY4" fmla="*/ 9831 h 164334"/>
                <a:gd name="connsiteX5" fmla="*/ 151581 w 288415"/>
                <a:gd name="connsiteY5" fmla="*/ 126738 h 164334"/>
                <a:gd name="connsiteX6" fmla="*/ 149456 w 288415"/>
                <a:gd name="connsiteY6" fmla="*/ 128598 h 164334"/>
                <a:gd name="connsiteX7" fmla="*/ 144407 w 288415"/>
                <a:gd name="connsiteY7" fmla="*/ 129794 h 164334"/>
                <a:gd name="connsiteX8" fmla="*/ 9299 w 288415"/>
                <a:gd name="connsiteY8" fmla="*/ 164335 h 16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415" h="164334">
                  <a:moveTo>
                    <a:pt x="0" y="110265"/>
                  </a:moveTo>
                  <a:lnTo>
                    <a:pt x="138828" y="97644"/>
                  </a:lnTo>
                  <a:lnTo>
                    <a:pt x="131787" y="100700"/>
                  </a:lnTo>
                  <a:lnTo>
                    <a:pt x="280976" y="0"/>
                  </a:lnTo>
                  <a:lnTo>
                    <a:pt x="288416" y="9831"/>
                  </a:lnTo>
                  <a:lnTo>
                    <a:pt x="151581" y="126738"/>
                  </a:lnTo>
                  <a:lnTo>
                    <a:pt x="149456" y="128598"/>
                  </a:lnTo>
                  <a:lnTo>
                    <a:pt x="144407" y="129794"/>
                  </a:lnTo>
                  <a:lnTo>
                    <a:pt x="9299" y="16433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590AC250-517E-D5CA-6592-1974E036855B}"/>
                </a:ext>
              </a:extLst>
            </p:cNvPr>
            <p:cNvSpPr/>
            <p:nvPr/>
          </p:nvSpPr>
          <p:spPr>
            <a:xfrm>
              <a:off x="9093174" y="4210855"/>
              <a:ext cx="66823" cy="161013"/>
            </a:xfrm>
            <a:custGeom>
              <a:avLst/>
              <a:gdLst>
                <a:gd name="connsiteX0" fmla="*/ 0 w 66823"/>
                <a:gd name="connsiteY0" fmla="*/ 153840 h 161013"/>
                <a:gd name="connsiteX1" fmla="*/ 27234 w 66823"/>
                <a:gd name="connsiteY1" fmla="*/ 76787 h 161013"/>
                <a:gd name="connsiteX2" fmla="*/ 55000 w 66823"/>
                <a:gd name="connsiteY2" fmla="*/ 0 h 161013"/>
                <a:gd name="connsiteX3" fmla="*/ 66823 w 66823"/>
                <a:gd name="connsiteY3" fmla="*/ 3853 h 161013"/>
                <a:gd name="connsiteX4" fmla="*/ 44903 w 66823"/>
                <a:gd name="connsiteY4" fmla="*/ 82499 h 161013"/>
                <a:gd name="connsiteX5" fmla="*/ 22319 w 66823"/>
                <a:gd name="connsiteY5" fmla="*/ 161013 h 1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3" h="161013">
                  <a:moveTo>
                    <a:pt x="0" y="153840"/>
                  </a:moveTo>
                  <a:lnTo>
                    <a:pt x="27234" y="76787"/>
                  </a:lnTo>
                  <a:lnTo>
                    <a:pt x="55000" y="0"/>
                  </a:lnTo>
                  <a:lnTo>
                    <a:pt x="66823" y="3853"/>
                  </a:lnTo>
                  <a:lnTo>
                    <a:pt x="44903" y="82499"/>
                  </a:lnTo>
                  <a:lnTo>
                    <a:pt x="22319" y="16101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F6E88C1A-F9AC-5DD8-DDEE-E74F651ADCDA}"/>
                </a:ext>
              </a:extLst>
            </p:cNvPr>
            <p:cNvSpPr/>
            <p:nvPr/>
          </p:nvSpPr>
          <p:spPr>
            <a:xfrm>
              <a:off x="9131301" y="4237690"/>
              <a:ext cx="150385" cy="77052"/>
            </a:xfrm>
            <a:custGeom>
              <a:avLst/>
              <a:gdLst>
                <a:gd name="connsiteX0" fmla="*/ 0 w 150385"/>
                <a:gd name="connsiteY0" fmla="*/ 53538 h 77052"/>
                <a:gd name="connsiteX1" fmla="*/ 65495 w 150385"/>
                <a:gd name="connsiteY1" fmla="*/ 48889 h 77052"/>
                <a:gd name="connsiteX2" fmla="*/ 60579 w 150385"/>
                <a:gd name="connsiteY2" fmla="*/ 50748 h 77052"/>
                <a:gd name="connsiteX3" fmla="*/ 104951 w 150385"/>
                <a:gd name="connsiteY3" fmla="*/ 24577 h 77052"/>
                <a:gd name="connsiteX4" fmla="*/ 150385 w 150385"/>
                <a:gd name="connsiteY4" fmla="*/ 0 h 77052"/>
                <a:gd name="connsiteX5" fmla="*/ 111859 w 150385"/>
                <a:gd name="connsiteY5" fmla="*/ 34541 h 77052"/>
                <a:gd name="connsiteX6" fmla="*/ 72270 w 150385"/>
                <a:gd name="connsiteY6" fmla="*/ 67487 h 77052"/>
                <a:gd name="connsiteX7" fmla="*/ 70676 w 150385"/>
                <a:gd name="connsiteY7" fmla="*/ 68816 h 77052"/>
                <a:gd name="connsiteX8" fmla="*/ 67355 w 150385"/>
                <a:gd name="connsiteY8" fmla="*/ 69347 h 77052"/>
                <a:gd name="connsiteX9" fmla="*/ 2258 w 150385"/>
                <a:gd name="connsiteY9" fmla="*/ 77053 h 77052"/>
                <a:gd name="connsiteX10" fmla="*/ 0 w 150385"/>
                <a:gd name="connsiteY10" fmla="*/ 53538 h 7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385" h="77052">
                  <a:moveTo>
                    <a:pt x="0" y="53538"/>
                  </a:moveTo>
                  <a:cubicBezTo>
                    <a:pt x="21654" y="50881"/>
                    <a:pt x="43575" y="49686"/>
                    <a:pt x="65495" y="48889"/>
                  </a:cubicBezTo>
                  <a:lnTo>
                    <a:pt x="60579" y="50748"/>
                  </a:lnTo>
                  <a:cubicBezTo>
                    <a:pt x="75193" y="41848"/>
                    <a:pt x="90072" y="33212"/>
                    <a:pt x="104951" y="24577"/>
                  </a:cubicBezTo>
                  <a:cubicBezTo>
                    <a:pt x="119963" y="16208"/>
                    <a:pt x="134975" y="7705"/>
                    <a:pt x="150385" y="0"/>
                  </a:cubicBezTo>
                  <a:cubicBezTo>
                    <a:pt x="137898" y="11956"/>
                    <a:pt x="124878" y="23249"/>
                    <a:pt x="111859" y="34541"/>
                  </a:cubicBezTo>
                  <a:cubicBezTo>
                    <a:pt x="98707" y="45567"/>
                    <a:pt x="85555" y="56727"/>
                    <a:pt x="72270" y="67487"/>
                  </a:cubicBezTo>
                  <a:lnTo>
                    <a:pt x="70676" y="68816"/>
                  </a:lnTo>
                  <a:lnTo>
                    <a:pt x="67355" y="69347"/>
                  </a:lnTo>
                  <a:cubicBezTo>
                    <a:pt x="45700" y="72669"/>
                    <a:pt x="24046" y="75591"/>
                    <a:pt x="2258" y="77053"/>
                  </a:cubicBezTo>
                  <a:lnTo>
                    <a:pt x="0" y="5353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6D68BAD8-0A9F-F250-AE84-4AD292246F03}"/>
                </a:ext>
              </a:extLst>
            </p:cNvPr>
            <p:cNvSpPr/>
            <p:nvPr/>
          </p:nvSpPr>
          <p:spPr>
            <a:xfrm>
              <a:off x="9189224" y="4288439"/>
              <a:ext cx="114117" cy="114117"/>
            </a:xfrm>
            <a:custGeom>
              <a:avLst/>
              <a:gdLst>
                <a:gd name="connsiteX0" fmla="*/ 16739 w 114117"/>
                <a:gd name="connsiteY0" fmla="*/ 0 h 114117"/>
                <a:gd name="connsiteX1" fmla="*/ 42910 w 114117"/>
                <a:gd name="connsiteY1" fmla="*/ 26703 h 114117"/>
                <a:gd name="connsiteX2" fmla="*/ 67487 w 114117"/>
                <a:gd name="connsiteY2" fmla="*/ 55000 h 114117"/>
                <a:gd name="connsiteX3" fmla="*/ 91268 w 114117"/>
                <a:gd name="connsiteY3" fmla="*/ 84094 h 114117"/>
                <a:gd name="connsiteX4" fmla="*/ 114118 w 114117"/>
                <a:gd name="connsiteY4" fmla="*/ 114118 h 114117"/>
                <a:gd name="connsiteX5" fmla="*/ 84094 w 114117"/>
                <a:gd name="connsiteY5" fmla="*/ 91267 h 114117"/>
                <a:gd name="connsiteX6" fmla="*/ 55000 w 114117"/>
                <a:gd name="connsiteY6" fmla="*/ 67487 h 114117"/>
                <a:gd name="connsiteX7" fmla="*/ 26703 w 114117"/>
                <a:gd name="connsiteY7" fmla="*/ 42910 h 114117"/>
                <a:gd name="connsiteX8" fmla="*/ 0 w 114117"/>
                <a:gd name="connsiteY8" fmla="*/ 16739 h 114117"/>
                <a:gd name="connsiteX9" fmla="*/ 16739 w 114117"/>
                <a:gd name="connsiteY9" fmla="*/ 0 h 11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117" h="114117">
                  <a:moveTo>
                    <a:pt x="16739" y="0"/>
                  </a:moveTo>
                  <a:cubicBezTo>
                    <a:pt x="25906" y="8502"/>
                    <a:pt x="34408" y="17536"/>
                    <a:pt x="42910" y="26703"/>
                  </a:cubicBezTo>
                  <a:cubicBezTo>
                    <a:pt x="51280" y="36002"/>
                    <a:pt x="59649" y="45302"/>
                    <a:pt x="67487" y="55000"/>
                  </a:cubicBezTo>
                  <a:cubicBezTo>
                    <a:pt x="75458" y="64698"/>
                    <a:pt x="83695" y="74130"/>
                    <a:pt x="91268" y="84094"/>
                  </a:cubicBezTo>
                  <a:cubicBezTo>
                    <a:pt x="99106" y="93924"/>
                    <a:pt x="106678" y="103888"/>
                    <a:pt x="114118" y="114118"/>
                  </a:cubicBezTo>
                  <a:cubicBezTo>
                    <a:pt x="103888" y="106811"/>
                    <a:pt x="93924" y="99106"/>
                    <a:pt x="84094" y="91267"/>
                  </a:cubicBezTo>
                  <a:cubicBezTo>
                    <a:pt x="74130" y="83562"/>
                    <a:pt x="64698" y="75458"/>
                    <a:pt x="55000" y="67487"/>
                  </a:cubicBezTo>
                  <a:cubicBezTo>
                    <a:pt x="45302" y="59516"/>
                    <a:pt x="36002" y="51280"/>
                    <a:pt x="26703" y="42910"/>
                  </a:cubicBezTo>
                  <a:cubicBezTo>
                    <a:pt x="17669" y="34408"/>
                    <a:pt x="8502" y="25906"/>
                    <a:pt x="0" y="16739"/>
                  </a:cubicBezTo>
                  <a:lnTo>
                    <a:pt x="16739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E42BC4C1-B371-C376-1B06-613BB6EBDF03}"/>
                </a:ext>
              </a:extLst>
            </p:cNvPr>
            <p:cNvSpPr/>
            <p:nvPr/>
          </p:nvSpPr>
          <p:spPr>
            <a:xfrm>
              <a:off x="9038307" y="4590405"/>
              <a:ext cx="122221" cy="54468"/>
            </a:xfrm>
            <a:custGeom>
              <a:avLst/>
              <a:gdLst>
                <a:gd name="connsiteX0" fmla="*/ 7971 w 122221"/>
                <a:gd name="connsiteY0" fmla="*/ 0 h 54468"/>
                <a:gd name="connsiteX1" fmla="*/ 37464 w 122221"/>
                <a:gd name="connsiteY1" fmla="*/ 11159 h 54468"/>
                <a:gd name="connsiteX2" fmla="*/ 66159 w 122221"/>
                <a:gd name="connsiteY2" fmla="*/ 24444 h 54468"/>
                <a:gd name="connsiteX3" fmla="*/ 94456 w 122221"/>
                <a:gd name="connsiteY3" fmla="*/ 38792 h 54468"/>
                <a:gd name="connsiteX4" fmla="*/ 122221 w 122221"/>
                <a:gd name="connsiteY4" fmla="*/ 54468 h 54468"/>
                <a:gd name="connsiteX5" fmla="*/ 90869 w 122221"/>
                <a:gd name="connsiteY5" fmla="*/ 48357 h 54468"/>
                <a:gd name="connsiteX6" fmla="*/ 60048 w 122221"/>
                <a:gd name="connsiteY6" fmla="*/ 40918 h 54468"/>
                <a:gd name="connsiteX7" fmla="*/ 29625 w 122221"/>
                <a:gd name="connsiteY7" fmla="*/ 32415 h 54468"/>
                <a:gd name="connsiteX8" fmla="*/ 0 w 122221"/>
                <a:gd name="connsiteY8" fmla="*/ 21787 h 54468"/>
                <a:gd name="connsiteX9" fmla="*/ 7971 w 122221"/>
                <a:gd name="connsiteY9" fmla="*/ 0 h 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21" h="54468">
                  <a:moveTo>
                    <a:pt x="7971" y="0"/>
                  </a:moveTo>
                  <a:cubicBezTo>
                    <a:pt x="17935" y="3188"/>
                    <a:pt x="27633" y="7174"/>
                    <a:pt x="37464" y="11159"/>
                  </a:cubicBezTo>
                  <a:cubicBezTo>
                    <a:pt x="47029" y="15411"/>
                    <a:pt x="56727" y="19662"/>
                    <a:pt x="66159" y="24444"/>
                  </a:cubicBezTo>
                  <a:cubicBezTo>
                    <a:pt x="75591" y="29227"/>
                    <a:pt x="85156" y="33611"/>
                    <a:pt x="94456" y="38792"/>
                  </a:cubicBezTo>
                  <a:cubicBezTo>
                    <a:pt x="103755" y="43707"/>
                    <a:pt x="113055" y="48889"/>
                    <a:pt x="122221" y="54468"/>
                  </a:cubicBezTo>
                  <a:cubicBezTo>
                    <a:pt x="111593" y="52741"/>
                    <a:pt x="101231" y="50749"/>
                    <a:pt x="90869" y="48357"/>
                  </a:cubicBezTo>
                  <a:cubicBezTo>
                    <a:pt x="80507" y="46232"/>
                    <a:pt x="70277" y="43442"/>
                    <a:pt x="60048" y="40918"/>
                  </a:cubicBezTo>
                  <a:cubicBezTo>
                    <a:pt x="49819" y="38526"/>
                    <a:pt x="39722" y="35471"/>
                    <a:pt x="29625" y="32415"/>
                  </a:cubicBezTo>
                  <a:cubicBezTo>
                    <a:pt x="19662" y="29094"/>
                    <a:pt x="9698" y="25906"/>
                    <a:pt x="0" y="21787"/>
                  </a:cubicBezTo>
                  <a:lnTo>
                    <a:pt x="7971" y="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016CF2B8-514B-94A5-3D4C-7A9DC7E496C9}"/>
                </a:ext>
              </a:extLst>
            </p:cNvPr>
            <p:cNvSpPr/>
            <p:nvPr/>
          </p:nvSpPr>
          <p:spPr>
            <a:xfrm>
              <a:off x="8630061" y="4737868"/>
              <a:ext cx="481977" cy="843061"/>
            </a:xfrm>
            <a:custGeom>
              <a:avLst/>
              <a:gdLst>
                <a:gd name="connsiteX0" fmla="*/ 391374 w 481977"/>
                <a:gd name="connsiteY0" fmla="*/ 843062 h 843061"/>
                <a:gd name="connsiteX1" fmla="*/ 199141 w 481977"/>
                <a:gd name="connsiteY1" fmla="*/ 536180 h 843061"/>
                <a:gd name="connsiteX2" fmla="*/ 150917 w 481977"/>
                <a:gd name="connsiteY2" fmla="*/ 459526 h 843061"/>
                <a:gd name="connsiteX3" fmla="*/ 100700 w 481977"/>
                <a:gd name="connsiteY3" fmla="*/ 384200 h 843061"/>
                <a:gd name="connsiteX4" fmla="*/ 6908 w 481977"/>
                <a:gd name="connsiteY4" fmla="*/ 229165 h 843061"/>
                <a:gd name="connsiteX5" fmla="*/ 0 w 481977"/>
                <a:gd name="connsiteY5" fmla="*/ 217209 h 843061"/>
                <a:gd name="connsiteX6" fmla="*/ 1860 w 481977"/>
                <a:gd name="connsiteY6" fmla="*/ 207909 h 843061"/>
                <a:gd name="connsiteX7" fmla="*/ 17005 w 481977"/>
                <a:gd name="connsiteY7" fmla="*/ 130857 h 843061"/>
                <a:gd name="connsiteX8" fmla="*/ 18732 w 481977"/>
                <a:gd name="connsiteY8" fmla="*/ 121823 h 843061"/>
                <a:gd name="connsiteX9" fmla="*/ 22717 w 481977"/>
                <a:gd name="connsiteY9" fmla="*/ 117572 h 843061"/>
                <a:gd name="connsiteX10" fmla="*/ 133115 w 481977"/>
                <a:gd name="connsiteY10" fmla="*/ 0 h 843061"/>
                <a:gd name="connsiteX11" fmla="*/ 158356 w 481977"/>
                <a:gd name="connsiteY11" fmla="*/ 21123 h 843061"/>
                <a:gd name="connsiteX12" fmla="*/ 61775 w 481977"/>
                <a:gd name="connsiteY12" fmla="*/ 150253 h 843061"/>
                <a:gd name="connsiteX13" fmla="*/ 67487 w 481977"/>
                <a:gd name="connsiteY13" fmla="*/ 136968 h 843061"/>
                <a:gd name="connsiteX14" fmla="*/ 63901 w 481977"/>
                <a:gd name="connsiteY14" fmla="*/ 215349 h 843061"/>
                <a:gd name="connsiteX15" fmla="*/ 58852 w 481977"/>
                <a:gd name="connsiteY15" fmla="*/ 194226 h 843061"/>
                <a:gd name="connsiteX16" fmla="*/ 166992 w 481977"/>
                <a:gd name="connsiteY16" fmla="*/ 339696 h 843061"/>
                <a:gd name="connsiteX17" fmla="*/ 217740 w 481977"/>
                <a:gd name="connsiteY17" fmla="*/ 414623 h 843061"/>
                <a:gd name="connsiteX18" fmla="*/ 270481 w 481977"/>
                <a:gd name="connsiteY18" fmla="*/ 488221 h 843061"/>
                <a:gd name="connsiteX19" fmla="*/ 481977 w 481977"/>
                <a:gd name="connsiteY19" fmla="*/ 782217 h 843061"/>
                <a:gd name="connsiteX20" fmla="*/ 391374 w 481977"/>
                <a:gd name="connsiteY20" fmla="*/ 843062 h 84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1977" h="843061">
                  <a:moveTo>
                    <a:pt x="391374" y="843062"/>
                  </a:moveTo>
                  <a:cubicBezTo>
                    <a:pt x="328005" y="740237"/>
                    <a:pt x="263307" y="638341"/>
                    <a:pt x="199141" y="536180"/>
                  </a:cubicBezTo>
                  <a:lnTo>
                    <a:pt x="150917" y="459526"/>
                  </a:lnTo>
                  <a:cubicBezTo>
                    <a:pt x="135373" y="433620"/>
                    <a:pt x="115845" y="410504"/>
                    <a:pt x="100700" y="384200"/>
                  </a:cubicBezTo>
                  <a:cubicBezTo>
                    <a:pt x="68949" y="332920"/>
                    <a:pt x="37198" y="281508"/>
                    <a:pt x="6908" y="229165"/>
                  </a:cubicBezTo>
                  <a:lnTo>
                    <a:pt x="0" y="217209"/>
                  </a:lnTo>
                  <a:lnTo>
                    <a:pt x="1860" y="207909"/>
                  </a:lnTo>
                  <a:lnTo>
                    <a:pt x="17005" y="130857"/>
                  </a:lnTo>
                  <a:lnTo>
                    <a:pt x="18732" y="121823"/>
                  </a:lnTo>
                  <a:lnTo>
                    <a:pt x="22717" y="117572"/>
                  </a:lnTo>
                  <a:lnTo>
                    <a:pt x="133115" y="0"/>
                  </a:lnTo>
                  <a:lnTo>
                    <a:pt x="158356" y="21123"/>
                  </a:lnTo>
                  <a:lnTo>
                    <a:pt x="61775" y="150253"/>
                  </a:lnTo>
                  <a:lnTo>
                    <a:pt x="67487" y="136968"/>
                  </a:lnTo>
                  <a:lnTo>
                    <a:pt x="63901" y="215349"/>
                  </a:lnTo>
                  <a:lnTo>
                    <a:pt x="58852" y="194226"/>
                  </a:lnTo>
                  <a:cubicBezTo>
                    <a:pt x="95784" y="242052"/>
                    <a:pt x="131388" y="290807"/>
                    <a:pt x="166992" y="339696"/>
                  </a:cubicBezTo>
                  <a:cubicBezTo>
                    <a:pt x="185591" y="363609"/>
                    <a:pt x="199673" y="390444"/>
                    <a:pt x="217740" y="414623"/>
                  </a:cubicBezTo>
                  <a:lnTo>
                    <a:pt x="270481" y="488221"/>
                  </a:lnTo>
                  <a:cubicBezTo>
                    <a:pt x="340891" y="586264"/>
                    <a:pt x="410770" y="684705"/>
                    <a:pt x="481977" y="782217"/>
                  </a:cubicBezTo>
                  <a:lnTo>
                    <a:pt x="391374" y="843062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5F8E1B10-9790-BB75-CFE2-51E5A139D844}"/>
                </a:ext>
              </a:extLst>
            </p:cNvPr>
            <p:cNvSpPr/>
            <p:nvPr/>
          </p:nvSpPr>
          <p:spPr>
            <a:xfrm>
              <a:off x="8827209" y="3906895"/>
              <a:ext cx="65494" cy="364804"/>
            </a:xfrm>
            <a:custGeom>
              <a:avLst/>
              <a:gdLst>
                <a:gd name="connsiteX0" fmla="*/ 2126 w 65494"/>
                <a:gd name="connsiteY0" fmla="*/ 364804 h 364804"/>
                <a:gd name="connsiteX1" fmla="*/ 0 w 65494"/>
                <a:gd name="connsiteY1" fmla="*/ 300505 h 364804"/>
                <a:gd name="connsiteX2" fmla="*/ 1727 w 65494"/>
                <a:gd name="connsiteY2" fmla="*/ 235808 h 364804"/>
                <a:gd name="connsiteX3" fmla="*/ 1727 w 65494"/>
                <a:gd name="connsiteY3" fmla="*/ 232619 h 364804"/>
                <a:gd name="connsiteX4" fmla="*/ 1860 w 65494"/>
                <a:gd name="connsiteY4" fmla="*/ 231822 h 364804"/>
                <a:gd name="connsiteX5" fmla="*/ 27898 w 65494"/>
                <a:gd name="connsiteY5" fmla="*/ 115977 h 364804"/>
                <a:gd name="connsiteX6" fmla="*/ 53273 w 65494"/>
                <a:gd name="connsiteY6" fmla="*/ 0 h 364804"/>
                <a:gd name="connsiteX7" fmla="*/ 65495 w 65494"/>
                <a:gd name="connsiteY7" fmla="*/ 2258 h 364804"/>
                <a:gd name="connsiteX8" fmla="*/ 47427 w 65494"/>
                <a:gd name="connsiteY8" fmla="*/ 119564 h 364804"/>
                <a:gd name="connsiteX9" fmla="*/ 29891 w 65494"/>
                <a:gd name="connsiteY9" fmla="*/ 237003 h 364804"/>
                <a:gd name="connsiteX10" fmla="*/ 30024 w 65494"/>
                <a:gd name="connsiteY10" fmla="*/ 233018 h 364804"/>
                <a:gd name="connsiteX11" fmla="*/ 44505 w 65494"/>
                <a:gd name="connsiteY11" fmla="*/ 295855 h 364804"/>
                <a:gd name="connsiteX12" fmla="*/ 56461 w 65494"/>
                <a:gd name="connsiteY12" fmla="*/ 358826 h 364804"/>
                <a:gd name="connsiteX13" fmla="*/ 2126 w 65494"/>
                <a:gd name="connsiteY13" fmla="*/ 364804 h 36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94" h="364804">
                  <a:moveTo>
                    <a:pt x="2126" y="364804"/>
                  </a:moveTo>
                  <a:cubicBezTo>
                    <a:pt x="1594" y="343283"/>
                    <a:pt x="1063" y="321894"/>
                    <a:pt x="0" y="300505"/>
                  </a:cubicBezTo>
                  <a:cubicBezTo>
                    <a:pt x="399" y="278984"/>
                    <a:pt x="1860" y="257329"/>
                    <a:pt x="1727" y="235808"/>
                  </a:cubicBezTo>
                  <a:lnTo>
                    <a:pt x="1727" y="232619"/>
                  </a:lnTo>
                  <a:lnTo>
                    <a:pt x="1860" y="231822"/>
                  </a:lnTo>
                  <a:lnTo>
                    <a:pt x="27898" y="115977"/>
                  </a:lnTo>
                  <a:cubicBezTo>
                    <a:pt x="36666" y="77451"/>
                    <a:pt x="44903" y="38659"/>
                    <a:pt x="53273" y="0"/>
                  </a:cubicBezTo>
                  <a:lnTo>
                    <a:pt x="65495" y="2258"/>
                  </a:lnTo>
                  <a:cubicBezTo>
                    <a:pt x="59384" y="41316"/>
                    <a:pt x="53140" y="80374"/>
                    <a:pt x="47427" y="119564"/>
                  </a:cubicBezTo>
                  <a:lnTo>
                    <a:pt x="29891" y="237003"/>
                  </a:lnTo>
                  <a:lnTo>
                    <a:pt x="30024" y="233018"/>
                  </a:lnTo>
                  <a:cubicBezTo>
                    <a:pt x="34142" y="254008"/>
                    <a:pt x="39855" y="274865"/>
                    <a:pt x="44505" y="295855"/>
                  </a:cubicBezTo>
                  <a:cubicBezTo>
                    <a:pt x="48224" y="316846"/>
                    <a:pt x="52343" y="337836"/>
                    <a:pt x="56461" y="358826"/>
                  </a:cubicBezTo>
                  <a:lnTo>
                    <a:pt x="2126" y="36480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F7C8AE2-6927-504D-9F1C-A759D3089E30}"/>
                </a:ext>
              </a:extLst>
            </p:cNvPr>
            <p:cNvSpPr/>
            <p:nvPr/>
          </p:nvSpPr>
          <p:spPr>
            <a:xfrm>
              <a:off x="8837173" y="4106967"/>
              <a:ext cx="99371" cy="109866"/>
            </a:xfrm>
            <a:custGeom>
              <a:avLst/>
              <a:gdLst>
                <a:gd name="connsiteX0" fmla="*/ 0 w 99371"/>
                <a:gd name="connsiteY0" fmla="*/ 101630 h 109866"/>
                <a:gd name="connsiteX1" fmla="*/ 46763 w 99371"/>
                <a:gd name="connsiteY1" fmla="*/ 38792 h 109866"/>
                <a:gd name="connsiteX2" fmla="*/ 47294 w 99371"/>
                <a:gd name="connsiteY2" fmla="*/ 38128 h 109866"/>
                <a:gd name="connsiteX3" fmla="*/ 47560 w 99371"/>
                <a:gd name="connsiteY3" fmla="*/ 37862 h 109866"/>
                <a:gd name="connsiteX4" fmla="*/ 99371 w 99371"/>
                <a:gd name="connsiteY4" fmla="*/ 0 h 109866"/>
                <a:gd name="connsiteX5" fmla="*/ 53671 w 99371"/>
                <a:gd name="connsiteY5" fmla="*/ 45036 h 109866"/>
                <a:gd name="connsiteX6" fmla="*/ 54468 w 99371"/>
                <a:gd name="connsiteY6" fmla="*/ 44106 h 109866"/>
                <a:gd name="connsiteX7" fmla="*/ 12089 w 99371"/>
                <a:gd name="connsiteY7" fmla="*/ 109866 h 109866"/>
                <a:gd name="connsiteX8" fmla="*/ 0 w 99371"/>
                <a:gd name="connsiteY8" fmla="*/ 101630 h 1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371" h="109866">
                  <a:moveTo>
                    <a:pt x="0" y="101630"/>
                  </a:moveTo>
                  <a:cubicBezTo>
                    <a:pt x="14746" y="80108"/>
                    <a:pt x="30555" y="59384"/>
                    <a:pt x="46763" y="38792"/>
                  </a:cubicBezTo>
                  <a:lnTo>
                    <a:pt x="47294" y="38128"/>
                  </a:lnTo>
                  <a:lnTo>
                    <a:pt x="47560" y="37862"/>
                  </a:lnTo>
                  <a:cubicBezTo>
                    <a:pt x="64565" y="24976"/>
                    <a:pt x="81835" y="12355"/>
                    <a:pt x="99371" y="0"/>
                  </a:cubicBezTo>
                  <a:cubicBezTo>
                    <a:pt x="84359" y="15278"/>
                    <a:pt x="69214" y="30290"/>
                    <a:pt x="53671" y="45036"/>
                  </a:cubicBezTo>
                  <a:lnTo>
                    <a:pt x="54468" y="44106"/>
                  </a:lnTo>
                  <a:cubicBezTo>
                    <a:pt x="40918" y="66425"/>
                    <a:pt x="26968" y="88478"/>
                    <a:pt x="12089" y="109866"/>
                  </a:cubicBezTo>
                  <a:lnTo>
                    <a:pt x="0" y="101630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EDC7F782-2921-D5A0-AC72-807EF86B0638}"/>
                </a:ext>
              </a:extLst>
            </p:cNvPr>
            <p:cNvSpPr/>
            <p:nvPr/>
          </p:nvSpPr>
          <p:spPr>
            <a:xfrm>
              <a:off x="9147907" y="3761824"/>
              <a:ext cx="37330" cy="230892"/>
            </a:xfrm>
            <a:custGeom>
              <a:avLst/>
              <a:gdLst>
                <a:gd name="connsiteX0" fmla="*/ 0 w 37330"/>
                <a:gd name="connsiteY0" fmla="*/ 229298 h 230892"/>
                <a:gd name="connsiteX1" fmla="*/ 7971 w 37330"/>
                <a:gd name="connsiteY1" fmla="*/ 171774 h 230892"/>
                <a:gd name="connsiteX2" fmla="*/ 17138 w 37330"/>
                <a:gd name="connsiteY2" fmla="*/ 114383 h 230892"/>
                <a:gd name="connsiteX3" fmla="*/ 37331 w 37330"/>
                <a:gd name="connsiteY3" fmla="*/ 0 h 230892"/>
                <a:gd name="connsiteX4" fmla="*/ 26304 w 37330"/>
                <a:gd name="connsiteY4" fmla="*/ 115712 h 230892"/>
                <a:gd name="connsiteX5" fmla="*/ 19927 w 37330"/>
                <a:gd name="connsiteY5" fmla="*/ 173368 h 230892"/>
                <a:gd name="connsiteX6" fmla="*/ 12355 w 37330"/>
                <a:gd name="connsiteY6" fmla="*/ 230892 h 230892"/>
                <a:gd name="connsiteX7" fmla="*/ 0 w 37330"/>
                <a:gd name="connsiteY7" fmla="*/ 229298 h 2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30" h="230892">
                  <a:moveTo>
                    <a:pt x="0" y="229298"/>
                  </a:moveTo>
                  <a:cubicBezTo>
                    <a:pt x="2391" y="210035"/>
                    <a:pt x="5181" y="190905"/>
                    <a:pt x="7971" y="171774"/>
                  </a:cubicBezTo>
                  <a:cubicBezTo>
                    <a:pt x="11027" y="152644"/>
                    <a:pt x="13816" y="133514"/>
                    <a:pt x="17138" y="114383"/>
                  </a:cubicBezTo>
                  <a:cubicBezTo>
                    <a:pt x="23780" y="76256"/>
                    <a:pt x="29891" y="37995"/>
                    <a:pt x="37331" y="0"/>
                  </a:cubicBezTo>
                  <a:cubicBezTo>
                    <a:pt x="34408" y="38659"/>
                    <a:pt x="30024" y="77053"/>
                    <a:pt x="26304" y="115712"/>
                  </a:cubicBezTo>
                  <a:cubicBezTo>
                    <a:pt x="24577" y="134975"/>
                    <a:pt x="22053" y="154238"/>
                    <a:pt x="19927" y="173368"/>
                  </a:cubicBezTo>
                  <a:cubicBezTo>
                    <a:pt x="17536" y="192632"/>
                    <a:pt x="15145" y="211762"/>
                    <a:pt x="12355" y="230892"/>
                  </a:cubicBezTo>
                  <a:lnTo>
                    <a:pt x="0" y="22929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55DDD2B1-3A89-4E23-D2F2-46F4691E10AC}"/>
                </a:ext>
              </a:extLst>
            </p:cNvPr>
            <p:cNvSpPr/>
            <p:nvPr/>
          </p:nvSpPr>
          <p:spPr>
            <a:xfrm>
              <a:off x="9160130" y="3886171"/>
              <a:ext cx="93393" cy="61243"/>
            </a:xfrm>
            <a:custGeom>
              <a:avLst/>
              <a:gdLst>
                <a:gd name="connsiteX0" fmla="*/ 0 w 93393"/>
                <a:gd name="connsiteY0" fmla="*/ 50748 h 61243"/>
                <a:gd name="connsiteX1" fmla="*/ 45833 w 93393"/>
                <a:gd name="connsiteY1" fmla="*/ 24046 h 61243"/>
                <a:gd name="connsiteX2" fmla="*/ 93393 w 93393"/>
                <a:gd name="connsiteY2" fmla="*/ 0 h 61243"/>
                <a:gd name="connsiteX3" fmla="*/ 50748 w 93393"/>
                <a:gd name="connsiteY3" fmla="*/ 32017 h 61243"/>
                <a:gd name="connsiteX4" fmla="*/ 6510 w 93393"/>
                <a:gd name="connsiteY4" fmla="*/ 61244 h 61243"/>
                <a:gd name="connsiteX5" fmla="*/ 0 w 93393"/>
                <a:gd name="connsiteY5" fmla="*/ 50748 h 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93" h="61243">
                  <a:moveTo>
                    <a:pt x="0" y="50748"/>
                  </a:moveTo>
                  <a:cubicBezTo>
                    <a:pt x="14746" y="41050"/>
                    <a:pt x="30290" y="32415"/>
                    <a:pt x="45833" y="24046"/>
                  </a:cubicBezTo>
                  <a:cubicBezTo>
                    <a:pt x="61509" y="15676"/>
                    <a:pt x="77185" y="7572"/>
                    <a:pt x="93393" y="0"/>
                  </a:cubicBezTo>
                  <a:cubicBezTo>
                    <a:pt x="79444" y="11159"/>
                    <a:pt x="65229" y="21654"/>
                    <a:pt x="50748" y="32017"/>
                  </a:cubicBezTo>
                  <a:cubicBezTo>
                    <a:pt x="36268" y="42246"/>
                    <a:pt x="21787" y="52343"/>
                    <a:pt x="6510" y="61244"/>
                  </a:cubicBezTo>
                  <a:lnTo>
                    <a:pt x="0" y="50748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C1524E74-544A-F128-EDFD-B77540F3A10A}"/>
                </a:ext>
              </a:extLst>
            </p:cNvPr>
            <p:cNvSpPr/>
            <p:nvPr/>
          </p:nvSpPr>
          <p:spPr>
            <a:xfrm>
              <a:off x="9226476" y="3839565"/>
              <a:ext cx="65056" cy="63822"/>
            </a:xfrm>
            <a:custGeom>
              <a:avLst/>
              <a:gdLst>
                <a:gd name="connsiteX0" fmla="*/ 64909 w 65056"/>
                <a:gd name="connsiteY0" fmla="*/ 16449 h 63822"/>
                <a:gd name="connsiteX1" fmla="*/ 35682 w 65056"/>
                <a:gd name="connsiteY1" fmla="*/ 2500 h 63822"/>
                <a:gd name="connsiteX2" fmla="*/ 7385 w 65056"/>
                <a:gd name="connsiteY2" fmla="*/ 56304 h 63822"/>
                <a:gd name="connsiteX3" fmla="*/ 40465 w 65056"/>
                <a:gd name="connsiteY3" fmla="*/ 60289 h 63822"/>
                <a:gd name="connsiteX4" fmla="*/ 50694 w 65056"/>
                <a:gd name="connsiteY4" fmla="*/ 50724 h 63822"/>
                <a:gd name="connsiteX5" fmla="*/ 52554 w 65056"/>
                <a:gd name="connsiteY5" fmla="*/ 48731 h 63822"/>
                <a:gd name="connsiteX6" fmla="*/ 64909 w 65056"/>
                <a:gd name="connsiteY6" fmla="*/ 16449 h 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6" h="63822">
                  <a:moveTo>
                    <a:pt x="64909" y="16449"/>
                  </a:moveTo>
                  <a:cubicBezTo>
                    <a:pt x="63448" y="1304"/>
                    <a:pt x="48170" y="-3479"/>
                    <a:pt x="35682" y="2500"/>
                  </a:cubicBezTo>
                  <a:cubicBezTo>
                    <a:pt x="18013" y="10869"/>
                    <a:pt x="-14668" y="35048"/>
                    <a:pt x="7385" y="56304"/>
                  </a:cubicBezTo>
                  <a:cubicBezTo>
                    <a:pt x="16020" y="64673"/>
                    <a:pt x="30102" y="66134"/>
                    <a:pt x="40465" y="60289"/>
                  </a:cubicBezTo>
                  <a:cubicBezTo>
                    <a:pt x="44849" y="57898"/>
                    <a:pt x="48170" y="54576"/>
                    <a:pt x="50694" y="50724"/>
                  </a:cubicBezTo>
                  <a:cubicBezTo>
                    <a:pt x="51358" y="50060"/>
                    <a:pt x="51890" y="49395"/>
                    <a:pt x="52554" y="48731"/>
                  </a:cubicBezTo>
                  <a:cubicBezTo>
                    <a:pt x="59861" y="40096"/>
                    <a:pt x="66105" y="28007"/>
                    <a:pt x="64909" y="16449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6101FE67-41D9-0D79-0B4A-94CE5DBD2B6B}"/>
                </a:ext>
              </a:extLst>
            </p:cNvPr>
            <p:cNvSpPr/>
            <p:nvPr/>
          </p:nvSpPr>
          <p:spPr>
            <a:xfrm>
              <a:off x="9194295" y="3913403"/>
              <a:ext cx="52369" cy="41099"/>
            </a:xfrm>
            <a:custGeom>
              <a:avLst/>
              <a:gdLst>
                <a:gd name="connsiteX0" fmla="*/ 37839 w 52369"/>
                <a:gd name="connsiteY0" fmla="*/ 1862 h 41099"/>
                <a:gd name="connsiteX1" fmla="*/ 907 w 52369"/>
                <a:gd name="connsiteY1" fmla="*/ 23516 h 41099"/>
                <a:gd name="connsiteX2" fmla="*/ 21499 w 52369"/>
                <a:gd name="connsiteY2" fmla="*/ 39192 h 41099"/>
                <a:gd name="connsiteX3" fmla="*/ 36112 w 52369"/>
                <a:gd name="connsiteY3" fmla="*/ 40919 h 41099"/>
                <a:gd name="connsiteX4" fmla="*/ 37839 w 52369"/>
                <a:gd name="connsiteY4" fmla="*/ 1862 h 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69" h="41099">
                  <a:moveTo>
                    <a:pt x="37839" y="1862"/>
                  </a:moveTo>
                  <a:cubicBezTo>
                    <a:pt x="23359" y="-3452"/>
                    <a:pt x="-5470" y="2260"/>
                    <a:pt x="907" y="23516"/>
                  </a:cubicBezTo>
                  <a:cubicBezTo>
                    <a:pt x="3697" y="32550"/>
                    <a:pt x="12332" y="37864"/>
                    <a:pt x="21499" y="39192"/>
                  </a:cubicBezTo>
                  <a:cubicBezTo>
                    <a:pt x="26547" y="40787"/>
                    <a:pt x="31728" y="41451"/>
                    <a:pt x="36112" y="40919"/>
                  </a:cubicBezTo>
                  <a:cubicBezTo>
                    <a:pt x="58431" y="37864"/>
                    <a:pt x="56571" y="8637"/>
                    <a:pt x="37839" y="1862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42AFCB-DEBA-FFE1-ACB5-2720E37DA06E}"/>
                </a:ext>
              </a:extLst>
            </p:cNvPr>
            <p:cNvSpPr/>
            <p:nvPr/>
          </p:nvSpPr>
          <p:spPr>
            <a:xfrm>
              <a:off x="9119768" y="3868477"/>
              <a:ext cx="51273" cy="52726"/>
            </a:xfrm>
            <a:custGeom>
              <a:avLst/>
              <a:gdLst>
                <a:gd name="connsiteX0" fmla="*/ 13394 w 51273"/>
                <a:gd name="connsiteY0" fmla="*/ 25 h 52726"/>
                <a:gd name="connsiteX1" fmla="*/ 1703 w 51273"/>
                <a:gd name="connsiteY1" fmla="*/ 8925 h 52726"/>
                <a:gd name="connsiteX2" fmla="*/ 25084 w 51273"/>
                <a:gd name="connsiteY2" fmla="*/ 46389 h 52726"/>
                <a:gd name="connsiteX3" fmla="*/ 36509 w 51273"/>
                <a:gd name="connsiteY3" fmla="*/ 52101 h 52726"/>
                <a:gd name="connsiteX4" fmla="*/ 51256 w 51273"/>
                <a:gd name="connsiteY4" fmla="*/ 40809 h 52726"/>
                <a:gd name="connsiteX5" fmla="*/ 13394 w 51273"/>
                <a:gd name="connsiteY5" fmla="*/ 25 h 5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3" h="52726">
                  <a:moveTo>
                    <a:pt x="13394" y="25"/>
                  </a:moveTo>
                  <a:cubicBezTo>
                    <a:pt x="7681" y="-374"/>
                    <a:pt x="3696" y="4143"/>
                    <a:pt x="1703" y="8925"/>
                  </a:cubicBezTo>
                  <a:cubicBezTo>
                    <a:pt x="-4674" y="24203"/>
                    <a:pt x="7681" y="47452"/>
                    <a:pt x="25084" y="46389"/>
                  </a:cubicBezTo>
                  <a:cubicBezTo>
                    <a:pt x="28671" y="48647"/>
                    <a:pt x="32391" y="50507"/>
                    <a:pt x="36509" y="52101"/>
                  </a:cubicBezTo>
                  <a:cubicBezTo>
                    <a:pt x="43816" y="54891"/>
                    <a:pt x="50990" y="47850"/>
                    <a:pt x="51256" y="40809"/>
                  </a:cubicBezTo>
                  <a:cubicBezTo>
                    <a:pt x="51920" y="19155"/>
                    <a:pt x="34517" y="1752"/>
                    <a:pt x="13394" y="25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2AAF96C8-FEBB-3095-D324-AEDFD8C694F6}"/>
                </a:ext>
              </a:extLst>
            </p:cNvPr>
            <p:cNvSpPr/>
            <p:nvPr/>
          </p:nvSpPr>
          <p:spPr>
            <a:xfrm>
              <a:off x="8874944" y="4094730"/>
              <a:ext cx="31420" cy="51377"/>
            </a:xfrm>
            <a:custGeom>
              <a:avLst/>
              <a:gdLst>
                <a:gd name="connsiteX0" fmla="*/ 27458 w 31420"/>
                <a:gd name="connsiteY0" fmla="*/ 5594 h 51377"/>
                <a:gd name="connsiteX1" fmla="*/ 9258 w 31420"/>
                <a:gd name="connsiteY1" fmla="*/ 3203 h 51377"/>
                <a:gd name="connsiteX2" fmla="*/ 888 w 31420"/>
                <a:gd name="connsiteY2" fmla="*/ 28975 h 51377"/>
                <a:gd name="connsiteX3" fmla="*/ 5006 w 31420"/>
                <a:gd name="connsiteY3" fmla="*/ 45980 h 51377"/>
                <a:gd name="connsiteX4" fmla="*/ 24270 w 31420"/>
                <a:gd name="connsiteY4" fmla="*/ 45980 h 51377"/>
                <a:gd name="connsiteX5" fmla="*/ 27458 w 31420"/>
                <a:gd name="connsiteY5" fmla="*/ 5594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0" h="51377">
                  <a:moveTo>
                    <a:pt x="27458" y="5594"/>
                  </a:moveTo>
                  <a:cubicBezTo>
                    <a:pt x="24137" y="-1978"/>
                    <a:pt x="14439" y="-916"/>
                    <a:pt x="9258" y="3203"/>
                  </a:cubicBezTo>
                  <a:cubicBezTo>
                    <a:pt x="1685" y="9314"/>
                    <a:pt x="-1769" y="19809"/>
                    <a:pt x="888" y="28975"/>
                  </a:cubicBezTo>
                  <a:cubicBezTo>
                    <a:pt x="1021" y="35485"/>
                    <a:pt x="2748" y="42128"/>
                    <a:pt x="5006" y="45980"/>
                  </a:cubicBezTo>
                  <a:cubicBezTo>
                    <a:pt x="9523" y="53951"/>
                    <a:pt x="19487" y="52357"/>
                    <a:pt x="24270" y="45980"/>
                  </a:cubicBezTo>
                  <a:cubicBezTo>
                    <a:pt x="33038" y="34157"/>
                    <a:pt x="33303" y="18879"/>
                    <a:pt x="27458" y="5594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19B3A836-CEFA-4B74-7617-6E51F4CBBDB3}"/>
                </a:ext>
              </a:extLst>
            </p:cNvPr>
            <p:cNvSpPr/>
            <p:nvPr/>
          </p:nvSpPr>
          <p:spPr>
            <a:xfrm>
              <a:off x="8971111" y="4616124"/>
              <a:ext cx="60463" cy="51248"/>
            </a:xfrm>
            <a:custGeom>
              <a:avLst/>
              <a:gdLst>
                <a:gd name="connsiteX0" fmla="*/ 59757 w 60463"/>
                <a:gd name="connsiteY0" fmla="*/ 26757 h 51248"/>
                <a:gd name="connsiteX1" fmla="*/ 34249 w 60463"/>
                <a:gd name="connsiteY1" fmla="*/ 1515 h 51248"/>
                <a:gd name="connsiteX2" fmla="*/ 3561 w 60463"/>
                <a:gd name="connsiteY2" fmla="*/ 11213 h 51248"/>
                <a:gd name="connsiteX3" fmla="*/ 45674 w 60463"/>
                <a:gd name="connsiteY3" fmla="*/ 48411 h 51248"/>
                <a:gd name="connsiteX4" fmla="*/ 50059 w 60463"/>
                <a:gd name="connsiteY4" fmla="*/ 44824 h 51248"/>
                <a:gd name="connsiteX5" fmla="*/ 59757 w 60463"/>
                <a:gd name="connsiteY5" fmla="*/ 26757 h 5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63" h="51248">
                  <a:moveTo>
                    <a:pt x="59757" y="26757"/>
                  </a:moveTo>
                  <a:cubicBezTo>
                    <a:pt x="56834" y="16262"/>
                    <a:pt x="44346" y="5102"/>
                    <a:pt x="34249" y="1515"/>
                  </a:cubicBezTo>
                  <a:cubicBezTo>
                    <a:pt x="23356" y="-2337"/>
                    <a:pt x="9938" y="1250"/>
                    <a:pt x="3561" y="11213"/>
                  </a:cubicBezTo>
                  <a:cubicBezTo>
                    <a:pt x="-11584" y="34595"/>
                    <a:pt x="25216" y="59836"/>
                    <a:pt x="45674" y="48411"/>
                  </a:cubicBezTo>
                  <a:cubicBezTo>
                    <a:pt x="47402" y="47481"/>
                    <a:pt x="48730" y="46153"/>
                    <a:pt x="50059" y="44824"/>
                  </a:cubicBezTo>
                  <a:cubicBezTo>
                    <a:pt x="57232" y="42034"/>
                    <a:pt x="62414" y="36189"/>
                    <a:pt x="59757" y="26757"/>
                  </a:cubicBez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B55A332D-864E-D52E-A5E8-41D2E26329A7}"/>
                </a:ext>
              </a:extLst>
            </p:cNvPr>
            <p:cNvSpPr/>
            <p:nvPr/>
          </p:nvSpPr>
          <p:spPr>
            <a:xfrm>
              <a:off x="9082575" y="4508039"/>
              <a:ext cx="12685" cy="46763"/>
            </a:xfrm>
            <a:custGeom>
              <a:avLst/>
              <a:gdLst>
                <a:gd name="connsiteX0" fmla="*/ 104 w 12685"/>
                <a:gd name="connsiteY0" fmla="*/ 46763 h 46763"/>
                <a:gd name="connsiteX1" fmla="*/ 1698 w 12685"/>
                <a:gd name="connsiteY1" fmla="*/ 23382 h 46763"/>
                <a:gd name="connsiteX2" fmla="*/ 6348 w 12685"/>
                <a:gd name="connsiteY2" fmla="*/ 0 h 46763"/>
                <a:gd name="connsiteX3" fmla="*/ 10997 w 12685"/>
                <a:gd name="connsiteY3" fmla="*/ 23382 h 46763"/>
                <a:gd name="connsiteX4" fmla="*/ 12592 w 12685"/>
                <a:gd name="connsiteY4" fmla="*/ 46763 h 46763"/>
                <a:gd name="connsiteX5" fmla="*/ 104 w 12685"/>
                <a:gd name="connsiteY5" fmla="*/ 46763 h 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5" h="46763">
                  <a:moveTo>
                    <a:pt x="104" y="46763"/>
                  </a:moveTo>
                  <a:cubicBezTo>
                    <a:pt x="-295" y="38925"/>
                    <a:pt x="502" y="31220"/>
                    <a:pt x="1698" y="23382"/>
                  </a:cubicBezTo>
                  <a:cubicBezTo>
                    <a:pt x="2894" y="15543"/>
                    <a:pt x="4222" y="7838"/>
                    <a:pt x="6348" y="0"/>
                  </a:cubicBezTo>
                  <a:cubicBezTo>
                    <a:pt x="8473" y="7838"/>
                    <a:pt x="9935" y="15543"/>
                    <a:pt x="10997" y="23382"/>
                  </a:cubicBezTo>
                  <a:cubicBezTo>
                    <a:pt x="12060" y="31220"/>
                    <a:pt x="12990" y="38925"/>
                    <a:pt x="12592" y="46763"/>
                  </a:cubicBezTo>
                  <a:lnTo>
                    <a:pt x="104" y="46763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0FD34B77-DC1D-244A-6B8A-B10193B0DE40}"/>
                </a:ext>
              </a:extLst>
            </p:cNvPr>
            <p:cNvSpPr/>
            <p:nvPr/>
          </p:nvSpPr>
          <p:spPr>
            <a:xfrm>
              <a:off x="9925607" y="4911768"/>
              <a:ext cx="671154" cy="235674"/>
            </a:xfrm>
            <a:custGeom>
              <a:avLst/>
              <a:gdLst>
                <a:gd name="connsiteX0" fmla="*/ 621735 w 671154"/>
                <a:gd name="connsiteY0" fmla="*/ 235675 h 235674"/>
                <a:gd name="connsiteX1" fmla="*/ 536446 w 671154"/>
                <a:gd name="connsiteY1" fmla="*/ 183996 h 235674"/>
                <a:gd name="connsiteX2" fmla="*/ 450891 w 671154"/>
                <a:gd name="connsiteY2" fmla="*/ 132982 h 235674"/>
                <a:gd name="connsiteX3" fmla="*/ 462316 w 671154"/>
                <a:gd name="connsiteY3" fmla="*/ 136835 h 235674"/>
                <a:gd name="connsiteX4" fmla="*/ 433222 w 671154"/>
                <a:gd name="connsiteY4" fmla="*/ 131255 h 235674"/>
                <a:gd name="connsiteX5" fmla="*/ 403995 w 671154"/>
                <a:gd name="connsiteY5" fmla="*/ 126871 h 235674"/>
                <a:gd name="connsiteX6" fmla="*/ 346205 w 671154"/>
                <a:gd name="connsiteY6" fmla="*/ 113719 h 235674"/>
                <a:gd name="connsiteX7" fmla="*/ 230892 w 671154"/>
                <a:gd name="connsiteY7" fmla="*/ 86086 h 235674"/>
                <a:gd name="connsiteX8" fmla="*/ 0 w 671154"/>
                <a:gd name="connsiteY8" fmla="*/ 32415 h 235674"/>
                <a:gd name="connsiteX9" fmla="*/ 5580 w 671154"/>
                <a:gd name="connsiteY9" fmla="*/ 0 h 235674"/>
                <a:gd name="connsiteX10" fmla="*/ 241122 w 671154"/>
                <a:gd name="connsiteY10" fmla="*/ 27101 h 235674"/>
                <a:gd name="connsiteX11" fmla="*/ 358959 w 671154"/>
                <a:gd name="connsiteY11" fmla="*/ 39855 h 235674"/>
                <a:gd name="connsiteX12" fmla="*/ 417811 w 671154"/>
                <a:gd name="connsiteY12" fmla="*/ 46896 h 235674"/>
                <a:gd name="connsiteX13" fmla="*/ 446905 w 671154"/>
                <a:gd name="connsiteY13" fmla="*/ 52608 h 235674"/>
                <a:gd name="connsiteX14" fmla="*/ 476132 w 671154"/>
                <a:gd name="connsiteY14" fmla="*/ 57125 h 235674"/>
                <a:gd name="connsiteX15" fmla="*/ 479852 w 671154"/>
                <a:gd name="connsiteY15" fmla="*/ 57657 h 235674"/>
                <a:gd name="connsiteX16" fmla="*/ 487557 w 671154"/>
                <a:gd name="connsiteY16" fmla="*/ 60978 h 235674"/>
                <a:gd name="connsiteX17" fmla="*/ 579223 w 671154"/>
                <a:gd name="connsiteY17" fmla="*/ 100168 h 235674"/>
                <a:gd name="connsiteX18" fmla="*/ 671155 w 671154"/>
                <a:gd name="connsiteY18" fmla="*/ 138695 h 235674"/>
                <a:gd name="connsiteX19" fmla="*/ 621735 w 671154"/>
                <a:gd name="connsiteY19" fmla="*/ 235675 h 2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154" h="235674">
                  <a:moveTo>
                    <a:pt x="621735" y="235675"/>
                  </a:moveTo>
                  <a:cubicBezTo>
                    <a:pt x="593438" y="218139"/>
                    <a:pt x="565141" y="200868"/>
                    <a:pt x="536446" y="183996"/>
                  </a:cubicBezTo>
                  <a:lnTo>
                    <a:pt x="450891" y="132982"/>
                  </a:lnTo>
                  <a:lnTo>
                    <a:pt x="462316" y="136835"/>
                  </a:lnTo>
                  <a:cubicBezTo>
                    <a:pt x="452618" y="134842"/>
                    <a:pt x="443053" y="132584"/>
                    <a:pt x="433222" y="131255"/>
                  </a:cubicBezTo>
                  <a:cubicBezTo>
                    <a:pt x="423391" y="129794"/>
                    <a:pt x="413693" y="128864"/>
                    <a:pt x="403995" y="126871"/>
                  </a:cubicBezTo>
                  <a:cubicBezTo>
                    <a:pt x="384732" y="122620"/>
                    <a:pt x="365469" y="118369"/>
                    <a:pt x="346205" y="113719"/>
                  </a:cubicBezTo>
                  <a:lnTo>
                    <a:pt x="230892" y="86086"/>
                  </a:lnTo>
                  <a:lnTo>
                    <a:pt x="0" y="32415"/>
                  </a:lnTo>
                  <a:lnTo>
                    <a:pt x="5580" y="0"/>
                  </a:lnTo>
                  <a:lnTo>
                    <a:pt x="241122" y="27101"/>
                  </a:lnTo>
                  <a:lnTo>
                    <a:pt x="358959" y="39855"/>
                  </a:lnTo>
                  <a:cubicBezTo>
                    <a:pt x="378621" y="41980"/>
                    <a:pt x="398149" y="44372"/>
                    <a:pt x="417811" y="46896"/>
                  </a:cubicBezTo>
                  <a:cubicBezTo>
                    <a:pt x="427509" y="48357"/>
                    <a:pt x="437207" y="50616"/>
                    <a:pt x="446905" y="52608"/>
                  </a:cubicBezTo>
                  <a:cubicBezTo>
                    <a:pt x="456603" y="54734"/>
                    <a:pt x="466301" y="55797"/>
                    <a:pt x="476132" y="57125"/>
                  </a:cubicBezTo>
                  <a:lnTo>
                    <a:pt x="479852" y="57657"/>
                  </a:lnTo>
                  <a:lnTo>
                    <a:pt x="487557" y="60978"/>
                  </a:lnTo>
                  <a:lnTo>
                    <a:pt x="579223" y="100168"/>
                  </a:lnTo>
                  <a:cubicBezTo>
                    <a:pt x="609646" y="113320"/>
                    <a:pt x="640334" y="126074"/>
                    <a:pt x="671155" y="138695"/>
                  </a:cubicBezTo>
                  <a:lnTo>
                    <a:pt x="621735" y="23567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0EC04199-C4B0-4085-FB75-F62716EF7582}"/>
                </a:ext>
              </a:extLst>
            </p:cNvPr>
            <p:cNvSpPr/>
            <p:nvPr/>
          </p:nvSpPr>
          <p:spPr>
            <a:xfrm>
              <a:off x="10314856" y="4741056"/>
              <a:ext cx="183597" cy="329333"/>
            </a:xfrm>
            <a:custGeom>
              <a:avLst/>
              <a:gdLst>
                <a:gd name="connsiteX0" fmla="*/ 131654 w 183597"/>
                <a:gd name="connsiteY0" fmla="*/ 329334 h 329333"/>
                <a:gd name="connsiteX1" fmla="*/ 82898 w 183597"/>
                <a:gd name="connsiteY1" fmla="*/ 151714 h 329333"/>
                <a:gd name="connsiteX2" fmla="*/ 84758 w 183597"/>
                <a:gd name="connsiteY2" fmla="*/ 155434 h 329333"/>
                <a:gd name="connsiteX3" fmla="*/ 42645 w 183597"/>
                <a:gd name="connsiteY3" fmla="*/ 80905 h 329333"/>
                <a:gd name="connsiteX4" fmla="*/ 0 w 183597"/>
                <a:gd name="connsiteY4" fmla="*/ 6775 h 329333"/>
                <a:gd name="connsiteX5" fmla="*/ 10362 w 183597"/>
                <a:gd name="connsiteY5" fmla="*/ 0 h 329333"/>
                <a:gd name="connsiteX6" fmla="*/ 61111 w 183597"/>
                <a:gd name="connsiteY6" fmla="*/ 68816 h 329333"/>
                <a:gd name="connsiteX7" fmla="*/ 112258 w 183597"/>
                <a:gd name="connsiteY7" fmla="*/ 137366 h 329333"/>
                <a:gd name="connsiteX8" fmla="*/ 112922 w 183597"/>
                <a:gd name="connsiteY8" fmla="*/ 138163 h 329333"/>
                <a:gd name="connsiteX9" fmla="*/ 114118 w 183597"/>
                <a:gd name="connsiteY9" fmla="*/ 140953 h 329333"/>
                <a:gd name="connsiteX10" fmla="*/ 183598 w 183597"/>
                <a:gd name="connsiteY10" fmla="*/ 311532 h 329333"/>
                <a:gd name="connsiteX11" fmla="*/ 131654 w 183597"/>
                <a:gd name="connsiteY11" fmla="*/ 329334 h 32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597" h="329333">
                  <a:moveTo>
                    <a:pt x="131654" y="329334"/>
                  </a:moveTo>
                  <a:cubicBezTo>
                    <a:pt x="116243" y="269817"/>
                    <a:pt x="99106" y="210965"/>
                    <a:pt x="82898" y="151714"/>
                  </a:cubicBezTo>
                  <a:lnTo>
                    <a:pt x="84758" y="155434"/>
                  </a:lnTo>
                  <a:lnTo>
                    <a:pt x="42645" y="80905"/>
                  </a:lnTo>
                  <a:cubicBezTo>
                    <a:pt x="28696" y="56062"/>
                    <a:pt x="14481" y="31352"/>
                    <a:pt x="0" y="6775"/>
                  </a:cubicBezTo>
                  <a:lnTo>
                    <a:pt x="10362" y="0"/>
                  </a:lnTo>
                  <a:cubicBezTo>
                    <a:pt x="26968" y="23116"/>
                    <a:pt x="43840" y="46099"/>
                    <a:pt x="61111" y="68816"/>
                  </a:cubicBezTo>
                  <a:lnTo>
                    <a:pt x="112258" y="137366"/>
                  </a:lnTo>
                  <a:lnTo>
                    <a:pt x="112922" y="138163"/>
                  </a:lnTo>
                  <a:lnTo>
                    <a:pt x="114118" y="140953"/>
                  </a:lnTo>
                  <a:cubicBezTo>
                    <a:pt x="137233" y="197813"/>
                    <a:pt x="159552" y="254938"/>
                    <a:pt x="183598" y="311532"/>
                  </a:cubicBezTo>
                  <a:lnTo>
                    <a:pt x="131654" y="329334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F9665E54-0321-561F-9618-1F004CE31DC1}"/>
                </a:ext>
              </a:extLst>
            </p:cNvPr>
            <p:cNvSpPr/>
            <p:nvPr/>
          </p:nvSpPr>
          <p:spPr>
            <a:xfrm>
              <a:off x="10427247" y="4803496"/>
              <a:ext cx="57656" cy="144008"/>
            </a:xfrm>
            <a:custGeom>
              <a:avLst/>
              <a:gdLst>
                <a:gd name="connsiteX0" fmla="*/ 0 w 57656"/>
                <a:gd name="connsiteY0" fmla="*/ 135905 h 144008"/>
                <a:gd name="connsiteX1" fmla="*/ 42113 w 57656"/>
                <a:gd name="connsiteY1" fmla="*/ 35072 h 144008"/>
                <a:gd name="connsiteX2" fmla="*/ 41980 w 57656"/>
                <a:gd name="connsiteY2" fmla="*/ 35737 h 144008"/>
                <a:gd name="connsiteX3" fmla="*/ 57657 w 57656"/>
                <a:gd name="connsiteY3" fmla="*/ 0 h 144008"/>
                <a:gd name="connsiteX4" fmla="*/ 54734 w 57656"/>
                <a:gd name="connsiteY4" fmla="*/ 38925 h 144008"/>
                <a:gd name="connsiteX5" fmla="*/ 54601 w 57656"/>
                <a:gd name="connsiteY5" fmla="*/ 39589 h 144008"/>
                <a:gd name="connsiteX6" fmla="*/ 22186 w 57656"/>
                <a:gd name="connsiteY6" fmla="*/ 144009 h 144008"/>
                <a:gd name="connsiteX7" fmla="*/ 0 w 57656"/>
                <a:gd name="connsiteY7" fmla="*/ 135905 h 14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56" h="144008">
                  <a:moveTo>
                    <a:pt x="0" y="135905"/>
                  </a:moveTo>
                  <a:cubicBezTo>
                    <a:pt x="11558" y="101364"/>
                    <a:pt x="26703" y="68152"/>
                    <a:pt x="42113" y="35072"/>
                  </a:cubicBezTo>
                  <a:lnTo>
                    <a:pt x="41980" y="35737"/>
                  </a:lnTo>
                  <a:cubicBezTo>
                    <a:pt x="46896" y="23780"/>
                    <a:pt x="51811" y="11824"/>
                    <a:pt x="57657" y="0"/>
                  </a:cubicBezTo>
                  <a:cubicBezTo>
                    <a:pt x="57258" y="13152"/>
                    <a:pt x="56062" y="26038"/>
                    <a:pt x="54734" y="38925"/>
                  </a:cubicBezTo>
                  <a:lnTo>
                    <a:pt x="54601" y="39589"/>
                  </a:lnTo>
                  <a:cubicBezTo>
                    <a:pt x="45169" y="74927"/>
                    <a:pt x="35471" y="110132"/>
                    <a:pt x="22186" y="144009"/>
                  </a:cubicBezTo>
                  <a:lnTo>
                    <a:pt x="0" y="135905"/>
                  </a:lnTo>
                  <a:close/>
                </a:path>
              </a:pathLst>
            </a:custGeom>
            <a:grpFill/>
            <a:ln w="13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E17214D9-12E9-658F-4F08-0151AD233E07}"/>
              </a:ext>
            </a:extLst>
          </p:cNvPr>
          <p:cNvGrpSpPr/>
          <p:nvPr/>
        </p:nvGrpSpPr>
        <p:grpSpPr>
          <a:xfrm>
            <a:off x="227013" y="188913"/>
            <a:ext cx="11740554" cy="6480174"/>
            <a:chOff x="207033" y="232914"/>
            <a:chExt cx="11740554" cy="6480174"/>
          </a:xfrm>
          <a:gradFill>
            <a:gsLst>
              <a:gs pos="0">
                <a:srgbClr val="FF0000"/>
              </a:gs>
              <a:gs pos="100000">
                <a:srgbClr val="C9121D"/>
              </a:gs>
            </a:gsLst>
            <a:lin ang="54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A68954C-7C8E-ACFA-5689-721168CEC0CD}"/>
                </a:ext>
              </a:extLst>
            </p:cNvPr>
            <p:cNvSpPr/>
            <p:nvPr/>
          </p:nvSpPr>
          <p:spPr>
            <a:xfrm>
              <a:off x="207033" y="232914"/>
              <a:ext cx="11740554" cy="2372069"/>
            </a:xfrm>
            <a:custGeom>
              <a:avLst/>
              <a:gdLst>
                <a:gd name="connsiteX0" fmla="*/ 11592625 w 11740554"/>
                <a:gd name="connsiteY0" fmla="*/ 358455 h 2372069"/>
                <a:gd name="connsiteX1" fmla="*/ 11592625 w 11740554"/>
                <a:gd name="connsiteY1" fmla="*/ 360835 h 2372069"/>
                <a:gd name="connsiteX2" fmla="*/ 11589985 w 11740554"/>
                <a:gd name="connsiteY2" fmla="*/ 360835 h 2372069"/>
                <a:gd name="connsiteX3" fmla="*/ 11589985 w 11740554"/>
                <a:gd name="connsiteY3" fmla="*/ 441137 h 2372069"/>
                <a:gd name="connsiteX4" fmla="*/ 11672667 w 11740554"/>
                <a:gd name="connsiteY4" fmla="*/ 441137 h 2372069"/>
                <a:gd name="connsiteX5" fmla="*/ 11672667 w 11740554"/>
                <a:gd name="connsiteY5" fmla="*/ 358455 h 2372069"/>
                <a:gd name="connsiteX6" fmla="*/ 11592625 w 11740554"/>
                <a:gd name="connsiteY6" fmla="*/ 358455 h 2372069"/>
                <a:gd name="connsiteX7" fmla="*/ 67623 w 11740554"/>
                <a:gd name="connsiteY7" fmla="*/ 358455 h 2372069"/>
                <a:gd name="connsiteX8" fmla="*/ 67623 w 11740554"/>
                <a:gd name="connsiteY8" fmla="*/ 441137 h 2372069"/>
                <a:gd name="connsiteX9" fmla="*/ 150303 w 11740554"/>
                <a:gd name="connsiteY9" fmla="*/ 441137 h 2372069"/>
                <a:gd name="connsiteX10" fmla="*/ 150303 w 11740554"/>
                <a:gd name="connsiteY10" fmla="*/ 360835 h 2372069"/>
                <a:gd name="connsiteX11" fmla="*/ 147663 w 11740554"/>
                <a:gd name="connsiteY11" fmla="*/ 360835 h 2372069"/>
                <a:gd name="connsiteX12" fmla="*/ 147663 w 11740554"/>
                <a:gd name="connsiteY12" fmla="*/ 358455 h 2372069"/>
                <a:gd name="connsiteX13" fmla="*/ 67623 w 11740554"/>
                <a:gd name="connsiteY13" fmla="*/ 358455 h 2372069"/>
                <a:gd name="connsiteX14" fmla="*/ 11450249 w 11740554"/>
                <a:gd name="connsiteY14" fmla="*/ 218456 h 2372069"/>
                <a:gd name="connsiteX15" fmla="*/ 11450249 w 11740554"/>
                <a:gd name="connsiteY15" fmla="*/ 293212 h 2372069"/>
                <a:gd name="connsiteX16" fmla="*/ 11522362 w 11740554"/>
                <a:gd name="connsiteY16" fmla="*/ 293212 h 2372069"/>
                <a:gd name="connsiteX17" fmla="*/ 11522362 w 11740554"/>
                <a:gd name="connsiteY17" fmla="*/ 290832 h 2372069"/>
                <a:gd name="connsiteX18" fmla="*/ 11525005 w 11740554"/>
                <a:gd name="connsiteY18" fmla="*/ 290832 h 2372069"/>
                <a:gd name="connsiteX19" fmla="*/ 11525005 w 11740554"/>
                <a:gd name="connsiteY19" fmla="*/ 218456 h 2372069"/>
                <a:gd name="connsiteX20" fmla="*/ 11450249 w 11740554"/>
                <a:gd name="connsiteY20" fmla="*/ 218456 h 2372069"/>
                <a:gd name="connsiteX21" fmla="*/ 215549 w 11740554"/>
                <a:gd name="connsiteY21" fmla="*/ 218456 h 2372069"/>
                <a:gd name="connsiteX22" fmla="*/ 215549 w 11740554"/>
                <a:gd name="connsiteY22" fmla="*/ 290832 h 2372069"/>
                <a:gd name="connsiteX23" fmla="*/ 218192 w 11740554"/>
                <a:gd name="connsiteY23" fmla="*/ 290832 h 2372069"/>
                <a:gd name="connsiteX24" fmla="*/ 218192 w 11740554"/>
                <a:gd name="connsiteY24" fmla="*/ 293212 h 2372069"/>
                <a:gd name="connsiteX25" fmla="*/ 290305 w 11740554"/>
                <a:gd name="connsiteY25" fmla="*/ 293212 h 2372069"/>
                <a:gd name="connsiteX26" fmla="*/ 290305 w 11740554"/>
                <a:gd name="connsiteY26" fmla="*/ 218456 h 2372069"/>
                <a:gd name="connsiteX27" fmla="*/ 215549 w 11740554"/>
                <a:gd name="connsiteY27" fmla="*/ 218456 h 2372069"/>
                <a:gd name="connsiteX28" fmla="*/ 11589985 w 11740554"/>
                <a:gd name="connsiteY28" fmla="*/ 67623 h 2372069"/>
                <a:gd name="connsiteX29" fmla="*/ 11589985 w 11740554"/>
                <a:gd name="connsiteY29" fmla="*/ 150303 h 2372069"/>
                <a:gd name="connsiteX30" fmla="*/ 11672667 w 11740554"/>
                <a:gd name="connsiteY30" fmla="*/ 150303 h 2372069"/>
                <a:gd name="connsiteX31" fmla="*/ 11672667 w 11740554"/>
                <a:gd name="connsiteY31" fmla="*/ 67623 h 2372069"/>
                <a:gd name="connsiteX32" fmla="*/ 11589985 w 11740554"/>
                <a:gd name="connsiteY32" fmla="*/ 67623 h 2372069"/>
                <a:gd name="connsiteX33" fmla="*/ 11303906 w 11740554"/>
                <a:gd name="connsiteY33" fmla="*/ 67623 h 2372069"/>
                <a:gd name="connsiteX34" fmla="*/ 11303906 w 11740554"/>
                <a:gd name="connsiteY34" fmla="*/ 150303 h 2372069"/>
                <a:gd name="connsiteX35" fmla="*/ 11386589 w 11740554"/>
                <a:gd name="connsiteY35" fmla="*/ 150303 h 2372069"/>
                <a:gd name="connsiteX36" fmla="*/ 11386589 w 11740554"/>
                <a:gd name="connsiteY36" fmla="*/ 67623 h 2372069"/>
                <a:gd name="connsiteX37" fmla="*/ 11303906 w 11740554"/>
                <a:gd name="connsiteY37" fmla="*/ 67623 h 2372069"/>
                <a:gd name="connsiteX38" fmla="*/ 353965 w 11740554"/>
                <a:gd name="connsiteY38" fmla="*/ 67623 h 2372069"/>
                <a:gd name="connsiteX39" fmla="*/ 353965 w 11740554"/>
                <a:gd name="connsiteY39" fmla="*/ 150303 h 2372069"/>
                <a:gd name="connsiteX40" fmla="*/ 436645 w 11740554"/>
                <a:gd name="connsiteY40" fmla="*/ 150303 h 2372069"/>
                <a:gd name="connsiteX41" fmla="*/ 436645 w 11740554"/>
                <a:gd name="connsiteY41" fmla="*/ 67623 h 2372069"/>
                <a:gd name="connsiteX42" fmla="*/ 353965 w 11740554"/>
                <a:gd name="connsiteY42" fmla="*/ 67623 h 2372069"/>
                <a:gd name="connsiteX43" fmla="*/ 67623 w 11740554"/>
                <a:gd name="connsiteY43" fmla="*/ 67623 h 2372069"/>
                <a:gd name="connsiteX44" fmla="*/ 67623 w 11740554"/>
                <a:gd name="connsiteY44" fmla="*/ 150303 h 2372069"/>
                <a:gd name="connsiteX45" fmla="*/ 150303 w 11740554"/>
                <a:gd name="connsiteY45" fmla="*/ 150303 h 2372069"/>
                <a:gd name="connsiteX46" fmla="*/ 150303 w 11740554"/>
                <a:gd name="connsiteY46" fmla="*/ 67623 h 2372069"/>
                <a:gd name="connsiteX47" fmla="*/ 67623 w 11740554"/>
                <a:gd name="connsiteY47" fmla="*/ 67623 h 2372069"/>
                <a:gd name="connsiteX48" fmla="*/ 0 w 11740554"/>
                <a:gd name="connsiteY48" fmla="*/ 0 h 2372069"/>
                <a:gd name="connsiteX49" fmla="*/ 217926 w 11740554"/>
                <a:gd name="connsiteY49" fmla="*/ 0 h 2372069"/>
                <a:gd name="connsiteX50" fmla="*/ 217926 w 11740554"/>
                <a:gd name="connsiteY50" fmla="*/ 150832 h 2372069"/>
                <a:gd name="connsiteX51" fmla="*/ 286079 w 11740554"/>
                <a:gd name="connsiteY51" fmla="*/ 150832 h 2372069"/>
                <a:gd name="connsiteX52" fmla="*/ 286079 w 11740554"/>
                <a:gd name="connsiteY52" fmla="*/ 0 h 2372069"/>
                <a:gd name="connsiteX53" fmla="*/ 11454212 w 11740554"/>
                <a:gd name="connsiteY53" fmla="*/ 0 h 2372069"/>
                <a:gd name="connsiteX54" fmla="*/ 11454212 w 11740554"/>
                <a:gd name="connsiteY54" fmla="*/ 150832 h 2372069"/>
                <a:gd name="connsiteX55" fmla="*/ 11522362 w 11740554"/>
                <a:gd name="connsiteY55" fmla="*/ 150832 h 2372069"/>
                <a:gd name="connsiteX56" fmla="*/ 11522362 w 11740554"/>
                <a:gd name="connsiteY56" fmla="*/ 0 h 2372069"/>
                <a:gd name="connsiteX57" fmla="*/ 11740554 w 11740554"/>
                <a:gd name="connsiteY57" fmla="*/ 0 h 2372069"/>
                <a:gd name="connsiteX58" fmla="*/ 11740554 w 11740554"/>
                <a:gd name="connsiteY58" fmla="*/ 217926 h 2372069"/>
                <a:gd name="connsiteX59" fmla="*/ 11592891 w 11740554"/>
                <a:gd name="connsiteY59" fmla="*/ 217926 h 2372069"/>
                <a:gd name="connsiteX60" fmla="*/ 11592891 w 11740554"/>
                <a:gd name="connsiteY60" fmla="*/ 290832 h 2372069"/>
                <a:gd name="connsiteX61" fmla="*/ 11740554 w 11740554"/>
                <a:gd name="connsiteY61" fmla="*/ 290832 h 2372069"/>
                <a:gd name="connsiteX62" fmla="*/ 11740554 w 11740554"/>
                <a:gd name="connsiteY62" fmla="*/ 2350374 h 2372069"/>
                <a:gd name="connsiteX63" fmla="*/ 11702141 w 11740554"/>
                <a:gd name="connsiteY63" fmla="*/ 2338450 h 2372069"/>
                <a:gd name="connsiteX64" fmla="*/ 11672667 w 11740554"/>
                <a:gd name="connsiteY64" fmla="*/ 2335479 h 2372069"/>
                <a:gd name="connsiteX65" fmla="*/ 11672667 w 11740554"/>
                <a:gd name="connsiteY65" fmla="*/ 508761 h 2372069"/>
                <a:gd name="connsiteX66" fmla="*/ 11522098 w 11740554"/>
                <a:gd name="connsiteY66" fmla="*/ 508761 h 2372069"/>
                <a:gd name="connsiteX67" fmla="*/ 11522098 w 11740554"/>
                <a:gd name="connsiteY67" fmla="*/ 360835 h 2372069"/>
                <a:gd name="connsiteX68" fmla="*/ 11382362 w 11740554"/>
                <a:gd name="connsiteY68" fmla="*/ 360835 h 2372069"/>
                <a:gd name="connsiteX69" fmla="*/ 11382362 w 11740554"/>
                <a:gd name="connsiteY69" fmla="*/ 217926 h 2372069"/>
                <a:gd name="connsiteX70" fmla="*/ 11236020 w 11740554"/>
                <a:gd name="connsiteY70" fmla="*/ 217926 h 2372069"/>
                <a:gd name="connsiteX71" fmla="*/ 11236020 w 11740554"/>
                <a:gd name="connsiteY71" fmla="*/ 67623 h 2372069"/>
                <a:gd name="connsiteX72" fmla="*/ 504004 w 11740554"/>
                <a:gd name="connsiteY72" fmla="*/ 67623 h 2372069"/>
                <a:gd name="connsiteX73" fmla="*/ 504004 w 11740554"/>
                <a:gd name="connsiteY73" fmla="*/ 217926 h 2372069"/>
                <a:gd name="connsiteX74" fmla="*/ 357665 w 11740554"/>
                <a:gd name="connsiteY74" fmla="*/ 217926 h 2372069"/>
                <a:gd name="connsiteX75" fmla="*/ 357665 w 11740554"/>
                <a:gd name="connsiteY75" fmla="*/ 360835 h 2372069"/>
                <a:gd name="connsiteX76" fmla="*/ 217926 w 11740554"/>
                <a:gd name="connsiteY76" fmla="*/ 360835 h 2372069"/>
                <a:gd name="connsiteX77" fmla="*/ 217926 w 11740554"/>
                <a:gd name="connsiteY77" fmla="*/ 508761 h 2372069"/>
                <a:gd name="connsiteX78" fmla="*/ 67623 w 11740554"/>
                <a:gd name="connsiteY78" fmla="*/ 508761 h 2372069"/>
                <a:gd name="connsiteX79" fmla="*/ 67623 w 11740554"/>
                <a:gd name="connsiteY79" fmla="*/ 2348126 h 2372069"/>
                <a:gd name="connsiteX80" fmla="*/ 12702 w 11740554"/>
                <a:gd name="connsiteY80" fmla="*/ 2365175 h 2372069"/>
                <a:gd name="connsiteX81" fmla="*/ 0 w 11740554"/>
                <a:gd name="connsiteY81" fmla="*/ 2372069 h 2372069"/>
                <a:gd name="connsiteX82" fmla="*/ 0 w 11740554"/>
                <a:gd name="connsiteY82" fmla="*/ 290569 h 2372069"/>
                <a:gd name="connsiteX83" fmla="*/ 147663 w 11740554"/>
                <a:gd name="connsiteY83" fmla="*/ 290569 h 2372069"/>
                <a:gd name="connsiteX84" fmla="*/ 147663 w 11740554"/>
                <a:gd name="connsiteY84" fmla="*/ 217926 h 2372069"/>
                <a:gd name="connsiteX85" fmla="*/ 0 w 11740554"/>
                <a:gd name="connsiteY85" fmla="*/ 217926 h 237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740554" h="2372069">
                  <a:moveTo>
                    <a:pt x="11592625" y="358455"/>
                  </a:moveTo>
                  <a:lnTo>
                    <a:pt x="11592625" y="360835"/>
                  </a:lnTo>
                  <a:lnTo>
                    <a:pt x="11589985" y="360835"/>
                  </a:lnTo>
                  <a:cubicBezTo>
                    <a:pt x="11589985" y="388834"/>
                    <a:pt x="11589985" y="413136"/>
                    <a:pt x="11589985" y="441137"/>
                  </a:cubicBezTo>
                  <a:cubicBezTo>
                    <a:pt x="11618777" y="441137"/>
                    <a:pt x="11643872" y="441137"/>
                    <a:pt x="11672667" y="441137"/>
                  </a:cubicBezTo>
                  <a:cubicBezTo>
                    <a:pt x="11672667" y="412343"/>
                    <a:pt x="11672667" y="387250"/>
                    <a:pt x="11672667" y="358455"/>
                  </a:cubicBezTo>
                  <a:cubicBezTo>
                    <a:pt x="11644665" y="358455"/>
                    <a:pt x="11620627" y="358455"/>
                    <a:pt x="11592625" y="358455"/>
                  </a:cubicBezTo>
                  <a:close/>
                  <a:moveTo>
                    <a:pt x="67623" y="358455"/>
                  </a:moveTo>
                  <a:cubicBezTo>
                    <a:pt x="67623" y="387250"/>
                    <a:pt x="67623" y="412343"/>
                    <a:pt x="67623" y="441137"/>
                  </a:cubicBezTo>
                  <a:cubicBezTo>
                    <a:pt x="96415" y="441137"/>
                    <a:pt x="121511" y="441137"/>
                    <a:pt x="150303" y="441137"/>
                  </a:cubicBezTo>
                  <a:cubicBezTo>
                    <a:pt x="150303" y="413136"/>
                    <a:pt x="150303" y="388834"/>
                    <a:pt x="150303" y="360835"/>
                  </a:cubicBezTo>
                  <a:lnTo>
                    <a:pt x="147663" y="360835"/>
                  </a:lnTo>
                  <a:lnTo>
                    <a:pt x="147663" y="358455"/>
                  </a:lnTo>
                  <a:cubicBezTo>
                    <a:pt x="119927" y="358455"/>
                    <a:pt x="95625" y="358455"/>
                    <a:pt x="67623" y="358455"/>
                  </a:cubicBezTo>
                  <a:close/>
                  <a:moveTo>
                    <a:pt x="11450249" y="218456"/>
                  </a:moveTo>
                  <a:cubicBezTo>
                    <a:pt x="11450249" y="245664"/>
                    <a:pt x="11450249" y="266267"/>
                    <a:pt x="11450249" y="293212"/>
                  </a:cubicBezTo>
                  <a:cubicBezTo>
                    <a:pt x="11476401" y="293212"/>
                    <a:pt x="11496740" y="293212"/>
                    <a:pt x="11522362" y="293212"/>
                  </a:cubicBezTo>
                  <a:lnTo>
                    <a:pt x="11522362" y="290832"/>
                  </a:lnTo>
                  <a:lnTo>
                    <a:pt x="11525005" y="290832"/>
                  </a:lnTo>
                  <a:cubicBezTo>
                    <a:pt x="11525005" y="264946"/>
                    <a:pt x="11525005" y="244607"/>
                    <a:pt x="11525005" y="218456"/>
                  </a:cubicBezTo>
                  <a:cubicBezTo>
                    <a:pt x="11497796" y="218456"/>
                    <a:pt x="11477191" y="218456"/>
                    <a:pt x="11450249" y="218456"/>
                  </a:cubicBezTo>
                  <a:close/>
                  <a:moveTo>
                    <a:pt x="215549" y="218456"/>
                  </a:moveTo>
                  <a:cubicBezTo>
                    <a:pt x="215549" y="244871"/>
                    <a:pt x="215549" y="264946"/>
                    <a:pt x="215549" y="290832"/>
                  </a:cubicBezTo>
                  <a:lnTo>
                    <a:pt x="218192" y="290832"/>
                  </a:lnTo>
                  <a:lnTo>
                    <a:pt x="218192" y="293212"/>
                  </a:lnTo>
                  <a:cubicBezTo>
                    <a:pt x="244078" y="293212"/>
                    <a:pt x="264153" y="293212"/>
                    <a:pt x="290305" y="293212"/>
                  </a:cubicBezTo>
                  <a:cubicBezTo>
                    <a:pt x="290305" y="266267"/>
                    <a:pt x="290305" y="245664"/>
                    <a:pt x="290305" y="218456"/>
                  </a:cubicBezTo>
                  <a:cubicBezTo>
                    <a:pt x="263097" y="218456"/>
                    <a:pt x="242494" y="218456"/>
                    <a:pt x="215549" y="218456"/>
                  </a:cubicBezTo>
                  <a:close/>
                  <a:moveTo>
                    <a:pt x="11589985" y="67623"/>
                  </a:moveTo>
                  <a:cubicBezTo>
                    <a:pt x="11589985" y="96415"/>
                    <a:pt x="11589985" y="121511"/>
                    <a:pt x="11589985" y="150303"/>
                  </a:cubicBezTo>
                  <a:cubicBezTo>
                    <a:pt x="11618777" y="150303"/>
                    <a:pt x="11643872" y="150303"/>
                    <a:pt x="11672667" y="150303"/>
                  </a:cubicBezTo>
                  <a:cubicBezTo>
                    <a:pt x="11672667" y="121511"/>
                    <a:pt x="11672667" y="96415"/>
                    <a:pt x="11672667" y="67623"/>
                  </a:cubicBezTo>
                  <a:cubicBezTo>
                    <a:pt x="11643872" y="67623"/>
                    <a:pt x="11618777" y="67623"/>
                    <a:pt x="11589985" y="67623"/>
                  </a:cubicBezTo>
                  <a:close/>
                  <a:moveTo>
                    <a:pt x="11303906" y="67623"/>
                  </a:moveTo>
                  <a:cubicBezTo>
                    <a:pt x="11303906" y="96415"/>
                    <a:pt x="11303906" y="121511"/>
                    <a:pt x="11303906" y="150303"/>
                  </a:cubicBezTo>
                  <a:cubicBezTo>
                    <a:pt x="11332701" y="150303"/>
                    <a:pt x="11357794" y="150303"/>
                    <a:pt x="11386589" y="150303"/>
                  </a:cubicBezTo>
                  <a:cubicBezTo>
                    <a:pt x="11386589" y="121511"/>
                    <a:pt x="11386589" y="96415"/>
                    <a:pt x="11386589" y="67623"/>
                  </a:cubicBezTo>
                  <a:cubicBezTo>
                    <a:pt x="11357794" y="67623"/>
                    <a:pt x="11332701" y="67623"/>
                    <a:pt x="11303906" y="67623"/>
                  </a:cubicBezTo>
                  <a:close/>
                  <a:moveTo>
                    <a:pt x="353965" y="67623"/>
                  </a:moveTo>
                  <a:cubicBezTo>
                    <a:pt x="353965" y="96415"/>
                    <a:pt x="353965" y="121511"/>
                    <a:pt x="353965" y="150303"/>
                  </a:cubicBezTo>
                  <a:cubicBezTo>
                    <a:pt x="382757" y="150303"/>
                    <a:pt x="407853" y="150303"/>
                    <a:pt x="436645" y="150303"/>
                  </a:cubicBezTo>
                  <a:cubicBezTo>
                    <a:pt x="436645" y="121511"/>
                    <a:pt x="436645" y="96415"/>
                    <a:pt x="436645" y="67623"/>
                  </a:cubicBezTo>
                  <a:cubicBezTo>
                    <a:pt x="407853" y="67623"/>
                    <a:pt x="382757" y="67623"/>
                    <a:pt x="353965" y="67623"/>
                  </a:cubicBezTo>
                  <a:close/>
                  <a:moveTo>
                    <a:pt x="67623" y="67623"/>
                  </a:moveTo>
                  <a:cubicBezTo>
                    <a:pt x="67623" y="96415"/>
                    <a:pt x="67623" y="121511"/>
                    <a:pt x="67623" y="150303"/>
                  </a:cubicBezTo>
                  <a:cubicBezTo>
                    <a:pt x="96415" y="150303"/>
                    <a:pt x="121511" y="150303"/>
                    <a:pt x="150303" y="150303"/>
                  </a:cubicBezTo>
                  <a:cubicBezTo>
                    <a:pt x="150303" y="121511"/>
                    <a:pt x="150303" y="96415"/>
                    <a:pt x="150303" y="67623"/>
                  </a:cubicBezTo>
                  <a:cubicBezTo>
                    <a:pt x="121511" y="67623"/>
                    <a:pt x="96415" y="67623"/>
                    <a:pt x="67623" y="67623"/>
                  </a:cubicBezTo>
                  <a:close/>
                  <a:moveTo>
                    <a:pt x="0" y="0"/>
                  </a:moveTo>
                  <a:lnTo>
                    <a:pt x="217926" y="0"/>
                  </a:lnTo>
                  <a:lnTo>
                    <a:pt x="217926" y="150832"/>
                  </a:lnTo>
                  <a:lnTo>
                    <a:pt x="286079" y="150832"/>
                  </a:lnTo>
                  <a:lnTo>
                    <a:pt x="286079" y="0"/>
                  </a:lnTo>
                  <a:lnTo>
                    <a:pt x="11454212" y="0"/>
                  </a:lnTo>
                  <a:lnTo>
                    <a:pt x="11454212" y="150832"/>
                  </a:lnTo>
                  <a:lnTo>
                    <a:pt x="11522362" y="150832"/>
                  </a:lnTo>
                  <a:lnTo>
                    <a:pt x="11522362" y="0"/>
                  </a:lnTo>
                  <a:lnTo>
                    <a:pt x="11740554" y="0"/>
                  </a:lnTo>
                  <a:lnTo>
                    <a:pt x="11740554" y="217926"/>
                  </a:lnTo>
                  <a:lnTo>
                    <a:pt x="11592891" y="217926"/>
                  </a:lnTo>
                  <a:lnTo>
                    <a:pt x="11592891" y="290832"/>
                  </a:lnTo>
                  <a:lnTo>
                    <a:pt x="11740554" y="290832"/>
                  </a:lnTo>
                  <a:lnTo>
                    <a:pt x="11740554" y="2350374"/>
                  </a:lnTo>
                  <a:lnTo>
                    <a:pt x="11702141" y="2338450"/>
                  </a:lnTo>
                  <a:lnTo>
                    <a:pt x="11672667" y="2335479"/>
                  </a:lnTo>
                  <a:lnTo>
                    <a:pt x="11672667" y="508761"/>
                  </a:lnTo>
                  <a:lnTo>
                    <a:pt x="11522098" y="508761"/>
                  </a:lnTo>
                  <a:lnTo>
                    <a:pt x="11522098" y="360835"/>
                  </a:lnTo>
                  <a:lnTo>
                    <a:pt x="11382362" y="360835"/>
                  </a:lnTo>
                  <a:lnTo>
                    <a:pt x="11382362" y="217926"/>
                  </a:lnTo>
                  <a:lnTo>
                    <a:pt x="11236020" y="217926"/>
                  </a:lnTo>
                  <a:lnTo>
                    <a:pt x="11236020" y="67623"/>
                  </a:lnTo>
                  <a:lnTo>
                    <a:pt x="504004" y="67623"/>
                  </a:lnTo>
                  <a:lnTo>
                    <a:pt x="504004" y="217926"/>
                  </a:lnTo>
                  <a:lnTo>
                    <a:pt x="357665" y="217926"/>
                  </a:lnTo>
                  <a:lnTo>
                    <a:pt x="357665" y="360835"/>
                  </a:lnTo>
                  <a:lnTo>
                    <a:pt x="217926" y="360835"/>
                  </a:lnTo>
                  <a:lnTo>
                    <a:pt x="217926" y="508761"/>
                  </a:lnTo>
                  <a:lnTo>
                    <a:pt x="67623" y="508761"/>
                  </a:lnTo>
                  <a:lnTo>
                    <a:pt x="67623" y="2348126"/>
                  </a:lnTo>
                  <a:lnTo>
                    <a:pt x="12702" y="2365175"/>
                  </a:lnTo>
                  <a:lnTo>
                    <a:pt x="0" y="2372069"/>
                  </a:lnTo>
                  <a:lnTo>
                    <a:pt x="0" y="290569"/>
                  </a:lnTo>
                  <a:lnTo>
                    <a:pt x="147663" y="290569"/>
                  </a:lnTo>
                  <a:lnTo>
                    <a:pt x="147663" y="217926"/>
                  </a:lnTo>
                  <a:lnTo>
                    <a:pt x="0" y="217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C7D86B20-0BAE-80CD-CA92-6810A9BBE702}"/>
                </a:ext>
              </a:extLst>
            </p:cNvPr>
            <p:cNvSpPr/>
            <p:nvPr/>
          </p:nvSpPr>
          <p:spPr>
            <a:xfrm>
              <a:off x="207033" y="4107907"/>
              <a:ext cx="11740554" cy="2605181"/>
            </a:xfrm>
            <a:custGeom>
              <a:avLst/>
              <a:gdLst>
                <a:gd name="connsiteX0" fmla="*/ 11589985 w 11740554"/>
                <a:gd name="connsiteY0" fmla="*/ 2455142 h 2605181"/>
                <a:gd name="connsiteX1" fmla="*/ 11589985 w 11740554"/>
                <a:gd name="connsiteY1" fmla="*/ 2537821 h 2605181"/>
                <a:gd name="connsiteX2" fmla="*/ 11672667 w 11740554"/>
                <a:gd name="connsiteY2" fmla="*/ 2537821 h 2605181"/>
                <a:gd name="connsiteX3" fmla="*/ 11672667 w 11740554"/>
                <a:gd name="connsiteY3" fmla="*/ 2455142 h 2605181"/>
                <a:gd name="connsiteX4" fmla="*/ 11589985 w 11740554"/>
                <a:gd name="connsiteY4" fmla="*/ 2455142 h 2605181"/>
                <a:gd name="connsiteX5" fmla="*/ 11303906 w 11740554"/>
                <a:gd name="connsiteY5" fmla="*/ 2455142 h 2605181"/>
                <a:gd name="connsiteX6" fmla="*/ 11303906 w 11740554"/>
                <a:gd name="connsiteY6" fmla="*/ 2537821 h 2605181"/>
                <a:gd name="connsiteX7" fmla="*/ 11386589 w 11740554"/>
                <a:gd name="connsiteY7" fmla="*/ 2537821 h 2605181"/>
                <a:gd name="connsiteX8" fmla="*/ 11386589 w 11740554"/>
                <a:gd name="connsiteY8" fmla="*/ 2455142 h 2605181"/>
                <a:gd name="connsiteX9" fmla="*/ 11303906 w 11740554"/>
                <a:gd name="connsiteY9" fmla="*/ 2455142 h 2605181"/>
                <a:gd name="connsiteX10" fmla="*/ 353965 w 11740554"/>
                <a:gd name="connsiteY10" fmla="*/ 2455142 h 2605181"/>
                <a:gd name="connsiteX11" fmla="*/ 353965 w 11740554"/>
                <a:gd name="connsiteY11" fmla="*/ 2537821 h 2605181"/>
                <a:gd name="connsiteX12" fmla="*/ 436645 w 11740554"/>
                <a:gd name="connsiteY12" fmla="*/ 2537821 h 2605181"/>
                <a:gd name="connsiteX13" fmla="*/ 436645 w 11740554"/>
                <a:gd name="connsiteY13" fmla="*/ 2455142 h 2605181"/>
                <a:gd name="connsiteX14" fmla="*/ 353965 w 11740554"/>
                <a:gd name="connsiteY14" fmla="*/ 2455142 h 2605181"/>
                <a:gd name="connsiteX15" fmla="*/ 67623 w 11740554"/>
                <a:gd name="connsiteY15" fmla="*/ 2455142 h 2605181"/>
                <a:gd name="connsiteX16" fmla="*/ 67623 w 11740554"/>
                <a:gd name="connsiteY16" fmla="*/ 2537821 h 2605181"/>
                <a:gd name="connsiteX17" fmla="*/ 150303 w 11740554"/>
                <a:gd name="connsiteY17" fmla="*/ 2537821 h 2605181"/>
                <a:gd name="connsiteX18" fmla="*/ 150303 w 11740554"/>
                <a:gd name="connsiteY18" fmla="*/ 2455142 h 2605181"/>
                <a:gd name="connsiteX19" fmla="*/ 67623 w 11740554"/>
                <a:gd name="connsiteY19" fmla="*/ 2455142 h 2605181"/>
                <a:gd name="connsiteX20" fmla="*/ 217926 w 11740554"/>
                <a:gd name="connsiteY20" fmla="*/ 2312499 h 2605181"/>
                <a:gd name="connsiteX21" fmla="*/ 217926 w 11740554"/>
                <a:gd name="connsiteY21" fmla="*/ 2314876 h 2605181"/>
                <a:gd name="connsiteX22" fmla="*/ 215286 w 11740554"/>
                <a:gd name="connsiteY22" fmla="*/ 2314876 h 2605181"/>
                <a:gd name="connsiteX23" fmla="*/ 215286 w 11740554"/>
                <a:gd name="connsiteY23" fmla="*/ 2387255 h 2605181"/>
                <a:gd name="connsiteX24" fmla="*/ 290039 w 11740554"/>
                <a:gd name="connsiteY24" fmla="*/ 2387255 h 2605181"/>
                <a:gd name="connsiteX25" fmla="*/ 290039 w 11740554"/>
                <a:gd name="connsiteY25" fmla="*/ 2312499 h 2605181"/>
                <a:gd name="connsiteX26" fmla="*/ 217926 w 11740554"/>
                <a:gd name="connsiteY26" fmla="*/ 2312499 h 2605181"/>
                <a:gd name="connsiteX27" fmla="*/ 11450249 w 11740554"/>
                <a:gd name="connsiteY27" fmla="*/ 2312236 h 2605181"/>
                <a:gd name="connsiteX28" fmla="*/ 11450249 w 11740554"/>
                <a:gd name="connsiteY28" fmla="*/ 2386989 h 2605181"/>
                <a:gd name="connsiteX29" fmla="*/ 11525005 w 11740554"/>
                <a:gd name="connsiteY29" fmla="*/ 2386989 h 2605181"/>
                <a:gd name="connsiteX30" fmla="*/ 11525005 w 11740554"/>
                <a:gd name="connsiteY30" fmla="*/ 2314612 h 2605181"/>
                <a:gd name="connsiteX31" fmla="*/ 11522362 w 11740554"/>
                <a:gd name="connsiteY31" fmla="*/ 2314612 h 2605181"/>
                <a:gd name="connsiteX32" fmla="*/ 11522362 w 11740554"/>
                <a:gd name="connsiteY32" fmla="*/ 2312236 h 2605181"/>
                <a:gd name="connsiteX33" fmla="*/ 11450249 w 11740554"/>
                <a:gd name="connsiteY33" fmla="*/ 2312236 h 2605181"/>
                <a:gd name="connsiteX34" fmla="*/ 11589985 w 11740554"/>
                <a:gd name="connsiteY34" fmla="*/ 2164310 h 2605181"/>
                <a:gd name="connsiteX35" fmla="*/ 11589985 w 11740554"/>
                <a:gd name="connsiteY35" fmla="*/ 2244612 h 2605181"/>
                <a:gd name="connsiteX36" fmla="*/ 11592625 w 11740554"/>
                <a:gd name="connsiteY36" fmla="*/ 2244612 h 2605181"/>
                <a:gd name="connsiteX37" fmla="*/ 11592625 w 11740554"/>
                <a:gd name="connsiteY37" fmla="*/ 2246989 h 2605181"/>
                <a:gd name="connsiteX38" fmla="*/ 11672667 w 11740554"/>
                <a:gd name="connsiteY38" fmla="*/ 2246989 h 2605181"/>
                <a:gd name="connsiteX39" fmla="*/ 11672667 w 11740554"/>
                <a:gd name="connsiteY39" fmla="*/ 2164310 h 2605181"/>
                <a:gd name="connsiteX40" fmla="*/ 11589985 w 11740554"/>
                <a:gd name="connsiteY40" fmla="*/ 2164310 h 2605181"/>
                <a:gd name="connsiteX41" fmla="*/ 67623 w 11740554"/>
                <a:gd name="connsiteY41" fmla="*/ 2164310 h 2605181"/>
                <a:gd name="connsiteX42" fmla="*/ 67623 w 11740554"/>
                <a:gd name="connsiteY42" fmla="*/ 2246989 h 2605181"/>
                <a:gd name="connsiteX43" fmla="*/ 147663 w 11740554"/>
                <a:gd name="connsiteY43" fmla="*/ 2246989 h 2605181"/>
                <a:gd name="connsiteX44" fmla="*/ 147663 w 11740554"/>
                <a:gd name="connsiteY44" fmla="*/ 2244612 h 2605181"/>
                <a:gd name="connsiteX45" fmla="*/ 150303 w 11740554"/>
                <a:gd name="connsiteY45" fmla="*/ 2244612 h 2605181"/>
                <a:gd name="connsiteX46" fmla="*/ 150303 w 11740554"/>
                <a:gd name="connsiteY46" fmla="*/ 2164310 h 2605181"/>
                <a:gd name="connsiteX47" fmla="*/ 67623 w 11740554"/>
                <a:gd name="connsiteY47" fmla="*/ 2164310 h 2605181"/>
                <a:gd name="connsiteX48" fmla="*/ 0 w 11740554"/>
                <a:gd name="connsiteY48" fmla="*/ 0 h 2605181"/>
                <a:gd name="connsiteX49" fmla="*/ 67623 w 11740554"/>
                <a:gd name="connsiteY49" fmla="*/ 0 h 2605181"/>
                <a:gd name="connsiteX50" fmla="*/ 67623 w 11740554"/>
                <a:gd name="connsiteY50" fmla="*/ 2096687 h 2605181"/>
                <a:gd name="connsiteX51" fmla="*/ 217926 w 11740554"/>
                <a:gd name="connsiteY51" fmla="*/ 2096687 h 2605181"/>
                <a:gd name="connsiteX52" fmla="*/ 217926 w 11740554"/>
                <a:gd name="connsiteY52" fmla="*/ 2244612 h 2605181"/>
                <a:gd name="connsiteX53" fmla="*/ 357928 w 11740554"/>
                <a:gd name="connsiteY53" fmla="*/ 2244612 h 2605181"/>
                <a:gd name="connsiteX54" fmla="*/ 357928 w 11740554"/>
                <a:gd name="connsiteY54" fmla="*/ 2387519 h 2605181"/>
                <a:gd name="connsiteX55" fmla="*/ 504268 w 11740554"/>
                <a:gd name="connsiteY55" fmla="*/ 2387519 h 2605181"/>
                <a:gd name="connsiteX56" fmla="*/ 504268 w 11740554"/>
                <a:gd name="connsiteY56" fmla="*/ 2537821 h 2605181"/>
                <a:gd name="connsiteX57" fmla="*/ 11236283 w 11740554"/>
                <a:gd name="connsiteY57" fmla="*/ 2537821 h 2605181"/>
                <a:gd name="connsiteX58" fmla="*/ 11236283 w 11740554"/>
                <a:gd name="connsiteY58" fmla="*/ 2387519 h 2605181"/>
                <a:gd name="connsiteX59" fmla="*/ 11382626 w 11740554"/>
                <a:gd name="connsiteY59" fmla="*/ 2387519 h 2605181"/>
                <a:gd name="connsiteX60" fmla="*/ 11382626 w 11740554"/>
                <a:gd name="connsiteY60" fmla="*/ 2244612 h 2605181"/>
                <a:gd name="connsiteX61" fmla="*/ 11522362 w 11740554"/>
                <a:gd name="connsiteY61" fmla="*/ 2244612 h 2605181"/>
                <a:gd name="connsiteX62" fmla="*/ 11522362 w 11740554"/>
                <a:gd name="connsiteY62" fmla="*/ 2096687 h 2605181"/>
                <a:gd name="connsiteX63" fmla="*/ 11672667 w 11740554"/>
                <a:gd name="connsiteY63" fmla="*/ 2096687 h 2605181"/>
                <a:gd name="connsiteX64" fmla="*/ 11672667 w 11740554"/>
                <a:gd name="connsiteY64" fmla="*/ 0 h 2605181"/>
                <a:gd name="connsiteX65" fmla="*/ 11740554 w 11740554"/>
                <a:gd name="connsiteY65" fmla="*/ 0 h 2605181"/>
                <a:gd name="connsiteX66" fmla="*/ 11740554 w 11740554"/>
                <a:gd name="connsiteY66" fmla="*/ 2314612 h 2605181"/>
                <a:gd name="connsiteX67" fmla="*/ 11592891 w 11740554"/>
                <a:gd name="connsiteY67" fmla="*/ 2314612 h 2605181"/>
                <a:gd name="connsiteX68" fmla="*/ 11592891 w 11740554"/>
                <a:gd name="connsiteY68" fmla="*/ 2387255 h 2605181"/>
                <a:gd name="connsiteX69" fmla="*/ 11740554 w 11740554"/>
                <a:gd name="connsiteY69" fmla="*/ 2387255 h 2605181"/>
                <a:gd name="connsiteX70" fmla="*/ 11740554 w 11740554"/>
                <a:gd name="connsiteY70" fmla="*/ 2605181 h 2605181"/>
                <a:gd name="connsiteX71" fmla="*/ 11522362 w 11740554"/>
                <a:gd name="connsiteY71" fmla="*/ 2605181 h 2605181"/>
                <a:gd name="connsiteX72" fmla="*/ 11522362 w 11740554"/>
                <a:gd name="connsiteY72" fmla="*/ 2454349 h 2605181"/>
                <a:gd name="connsiteX73" fmla="*/ 11454212 w 11740554"/>
                <a:gd name="connsiteY73" fmla="*/ 2454349 h 2605181"/>
                <a:gd name="connsiteX74" fmla="*/ 11454212 w 11740554"/>
                <a:gd name="connsiteY74" fmla="*/ 2605181 h 2605181"/>
                <a:gd name="connsiteX75" fmla="*/ 286079 w 11740554"/>
                <a:gd name="connsiteY75" fmla="*/ 2605181 h 2605181"/>
                <a:gd name="connsiteX76" fmla="*/ 286079 w 11740554"/>
                <a:gd name="connsiteY76" fmla="*/ 2454349 h 2605181"/>
                <a:gd name="connsiteX77" fmla="*/ 217926 w 11740554"/>
                <a:gd name="connsiteY77" fmla="*/ 2454349 h 2605181"/>
                <a:gd name="connsiteX78" fmla="*/ 217926 w 11740554"/>
                <a:gd name="connsiteY78" fmla="*/ 2605181 h 2605181"/>
                <a:gd name="connsiteX79" fmla="*/ 0 w 11740554"/>
                <a:gd name="connsiteY79" fmla="*/ 2605181 h 2605181"/>
                <a:gd name="connsiteX80" fmla="*/ 0 w 11740554"/>
                <a:gd name="connsiteY80" fmla="*/ 2387255 h 2605181"/>
                <a:gd name="connsiteX81" fmla="*/ 147663 w 11740554"/>
                <a:gd name="connsiteY81" fmla="*/ 2387255 h 2605181"/>
                <a:gd name="connsiteX82" fmla="*/ 147663 w 11740554"/>
                <a:gd name="connsiteY82" fmla="*/ 2314612 h 2605181"/>
                <a:gd name="connsiteX83" fmla="*/ 0 w 11740554"/>
                <a:gd name="connsiteY83" fmla="*/ 2314612 h 260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740554" h="2605181">
                  <a:moveTo>
                    <a:pt x="11589985" y="2455142"/>
                  </a:moveTo>
                  <a:cubicBezTo>
                    <a:pt x="11589985" y="2483934"/>
                    <a:pt x="11589985" y="2509029"/>
                    <a:pt x="11589985" y="2537821"/>
                  </a:cubicBezTo>
                  <a:cubicBezTo>
                    <a:pt x="11618777" y="2537821"/>
                    <a:pt x="11643872" y="2537821"/>
                    <a:pt x="11672667" y="2537821"/>
                  </a:cubicBezTo>
                  <a:cubicBezTo>
                    <a:pt x="11672667" y="2509029"/>
                    <a:pt x="11672667" y="2483934"/>
                    <a:pt x="11672667" y="2455142"/>
                  </a:cubicBezTo>
                  <a:cubicBezTo>
                    <a:pt x="11643872" y="2455142"/>
                    <a:pt x="11618777" y="2455142"/>
                    <a:pt x="11589985" y="2455142"/>
                  </a:cubicBezTo>
                  <a:close/>
                  <a:moveTo>
                    <a:pt x="11303906" y="2455142"/>
                  </a:moveTo>
                  <a:cubicBezTo>
                    <a:pt x="11303906" y="2483934"/>
                    <a:pt x="11303906" y="2509029"/>
                    <a:pt x="11303906" y="2537821"/>
                  </a:cubicBezTo>
                  <a:cubicBezTo>
                    <a:pt x="11332701" y="2537821"/>
                    <a:pt x="11357794" y="2537821"/>
                    <a:pt x="11386589" y="2537821"/>
                  </a:cubicBezTo>
                  <a:cubicBezTo>
                    <a:pt x="11386589" y="2509029"/>
                    <a:pt x="11386589" y="2483934"/>
                    <a:pt x="11386589" y="2455142"/>
                  </a:cubicBezTo>
                  <a:cubicBezTo>
                    <a:pt x="11357794" y="2455142"/>
                    <a:pt x="11332701" y="2455142"/>
                    <a:pt x="11303906" y="2455142"/>
                  </a:cubicBezTo>
                  <a:close/>
                  <a:moveTo>
                    <a:pt x="353965" y="2455142"/>
                  </a:moveTo>
                  <a:cubicBezTo>
                    <a:pt x="353965" y="2483934"/>
                    <a:pt x="353965" y="2509029"/>
                    <a:pt x="353965" y="2537821"/>
                  </a:cubicBezTo>
                  <a:cubicBezTo>
                    <a:pt x="382757" y="2537821"/>
                    <a:pt x="407853" y="2537821"/>
                    <a:pt x="436645" y="2537821"/>
                  </a:cubicBezTo>
                  <a:cubicBezTo>
                    <a:pt x="436645" y="2509029"/>
                    <a:pt x="436645" y="2483934"/>
                    <a:pt x="436645" y="2455142"/>
                  </a:cubicBezTo>
                  <a:cubicBezTo>
                    <a:pt x="407853" y="2455142"/>
                    <a:pt x="382757" y="2455142"/>
                    <a:pt x="353965" y="2455142"/>
                  </a:cubicBezTo>
                  <a:close/>
                  <a:moveTo>
                    <a:pt x="67623" y="2455142"/>
                  </a:moveTo>
                  <a:cubicBezTo>
                    <a:pt x="67623" y="2483934"/>
                    <a:pt x="67623" y="2509029"/>
                    <a:pt x="67623" y="2537821"/>
                  </a:cubicBezTo>
                  <a:cubicBezTo>
                    <a:pt x="96415" y="2537821"/>
                    <a:pt x="121511" y="2537821"/>
                    <a:pt x="150303" y="2537821"/>
                  </a:cubicBezTo>
                  <a:cubicBezTo>
                    <a:pt x="150303" y="2509029"/>
                    <a:pt x="150303" y="2483934"/>
                    <a:pt x="150303" y="2455142"/>
                  </a:cubicBezTo>
                  <a:cubicBezTo>
                    <a:pt x="121511" y="2455142"/>
                    <a:pt x="96415" y="2455142"/>
                    <a:pt x="67623" y="2455142"/>
                  </a:cubicBezTo>
                  <a:close/>
                  <a:moveTo>
                    <a:pt x="217926" y="2312499"/>
                  </a:moveTo>
                  <a:lnTo>
                    <a:pt x="217926" y="2314876"/>
                  </a:lnTo>
                  <a:lnTo>
                    <a:pt x="215286" y="2314876"/>
                  </a:lnTo>
                  <a:cubicBezTo>
                    <a:pt x="215286" y="2340764"/>
                    <a:pt x="215286" y="2360840"/>
                    <a:pt x="215286" y="2387255"/>
                  </a:cubicBezTo>
                  <a:cubicBezTo>
                    <a:pt x="242494" y="2387255"/>
                    <a:pt x="262833" y="2387255"/>
                    <a:pt x="290039" y="2387255"/>
                  </a:cubicBezTo>
                  <a:cubicBezTo>
                    <a:pt x="290039" y="2360047"/>
                    <a:pt x="290039" y="2339441"/>
                    <a:pt x="290039" y="2312499"/>
                  </a:cubicBezTo>
                  <a:cubicBezTo>
                    <a:pt x="263890" y="2312499"/>
                    <a:pt x="243814" y="2312499"/>
                    <a:pt x="217926" y="2312499"/>
                  </a:cubicBezTo>
                  <a:close/>
                  <a:moveTo>
                    <a:pt x="11450249" y="2312236"/>
                  </a:moveTo>
                  <a:cubicBezTo>
                    <a:pt x="11450249" y="2339178"/>
                    <a:pt x="11450249" y="2359783"/>
                    <a:pt x="11450249" y="2386989"/>
                  </a:cubicBezTo>
                  <a:cubicBezTo>
                    <a:pt x="11477457" y="2386989"/>
                    <a:pt x="11498060" y="2386989"/>
                    <a:pt x="11525005" y="2386989"/>
                  </a:cubicBezTo>
                  <a:cubicBezTo>
                    <a:pt x="11525005" y="2360840"/>
                    <a:pt x="11525005" y="2340498"/>
                    <a:pt x="11525005" y="2314612"/>
                  </a:cubicBezTo>
                  <a:lnTo>
                    <a:pt x="11522362" y="2314612"/>
                  </a:lnTo>
                  <a:lnTo>
                    <a:pt x="11522362" y="2312236"/>
                  </a:lnTo>
                  <a:cubicBezTo>
                    <a:pt x="11496476" y="2312236"/>
                    <a:pt x="11476401" y="2312236"/>
                    <a:pt x="11450249" y="2312236"/>
                  </a:cubicBezTo>
                  <a:close/>
                  <a:moveTo>
                    <a:pt x="11589985" y="2164310"/>
                  </a:moveTo>
                  <a:cubicBezTo>
                    <a:pt x="11589985" y="2192309"/>
                    <a:pt x="11589985" y="2216874"/>
                    <a:pt x="11589985" y="2244612"/>
                  </a:cubicBezTo>
                  <a:lnTo>
                    <a:pt x="11592625" y="2244612"/>
                  </a:lnTo>
                  <a:lnTo>
                    <a:pt x="11592625" y="2246989"/>
                  </a:lnTo>
                  <a:cubicBezTo>
                    <a:pt x="11620363" y="2246989"/>
                    <a:pt x="11644665" y="2246989"/>
                    <a:pt x="11672667" y="2246989"/>
                  </a:cubicBezTo>
                  <a:cubicBezTo>
                    <a:pt x="11672667" y="2218197"/>
                    <a:pt x="11672667" y="2193365"/>
                    <a:pt x="11672667" y="2164310"/>
                  </a:cubicBezTo>
                  <a:cubicBezTo>
                    <a:pt x="11643872" y="2164310"/>
                    <a:pt x="11618777" y="2164310"/>
                    <a:pt x="11589985" y="2164310"/>
                  </a:cubicBezTo>
                  <a:close/>
                  <a:moveTo>
                    <a:pt x="67623" y="2164310"/>
                  </a:moveTo>
                  <a:cubicBezTo>
                    <a:pt x="67623" y="2193102"/>
                    <a:pt x="67623" y="2218197"/>
                    <a:pt x="67623" y="2246989"/>
                  </a:cubicBezTo>
                  <a:cubicBezTo>
                    <a:pt x="95625" y="2246989"/>
                    <a:pt x="119927" y="2246989"/>
                    <a:pt x="147663" y="2246989"/>
                  </a:cubicBezTo>
                  <a:lnTo>
                    <a:pt x="147663" y="2244612"/>
                  </a:lnTo>
                  <a:lnTo>
                    <a:pt x="150303" y="2244612"/>
                  </a:lnTo>
                  <a:cubicBezTo>
                    <a:pt x="150303" y="2216611"/>
                    <a:pt x="150303" y="2192309"/>
                    <a:pt x="150303" y="2164310"/>
                  </a:cubicBezTo>
                  <a:cubicBezTo>
                    <a:pt x="121511" y="2164310"/>
                    <a:pt x="96415" y="2164310"/>
                    <a:pt x="67623" y="2164310"/>
                  </a:cubicBez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2096687"/>
                  </a:lnTo>
                  <a:lnTo>
                    <a:pt x="217926" y="2096687"/>
                  </a:lnTo>
                  <a:lnTo>
                    <a:pt x="217926" y="2244612"/>
                  </a:lnTo>
                  <a:lnTo>
                    <a:pt x="357928" y="2244612"/>
                  </a:lnTo>
                  <a:lnTo>
                    <a:pt x="357928" y="2387519"/>
                  </a:lnTo>
                  <a:lnTo>
                    <a:pt x="504268" y="2387519"/>
                  </a:lnTo>
                  <a:lnTo>
                    <a:pt x="504268" y="2537821"/>
                  </a:lnTo>
                  <a:lnTo>
                    <a:pt x="11236283" y="2537821"/>
                  </a:lnTo>
                  <a:lnTo>
                    <a:pt x="11236283" y="2387519"/>
                  </a:lnTo>
                  <a:lnTo>
                    <a:pt x="11382626" y="2387519"/>
                  </a:lnTo>
                  <a:lnTo>
                    <a:pt x="11382626" y="2244612"/>
                  </a:lnTo>
                  <a:lnTo>
                    <a:pt x="11522362" y="2244612"/>
                  </a:lnTo>
                  <a:lnTo>
                    <a:pt x="11522362" y="2096687"/>
                  </a:lnTo>
                  <a:lnTo>
                    <a:pt x="11672667" y="2096687"/>
                  </a:lnTo>
                  <a:lnTo>
                    <a:pt x="11672667" y="0"/>
                  </a:lnTo>
                  <a:lnTo>
                    <a:pt x="11740554" y="0"/>
                  </a:lnTo>
                  <a:lnTo>
                    <a:pt x="11740554" y="2314612"/>
                  </a:lnTo>
                  <a:lnTo>
                    <a:pt x="11592891" y="2314612"/>
                  </a:lnTo>
                  <a:lnTo>
                    <a:pt x="11592891" y="2387255"/>
                  </a:lnTo>
                  <a:lnTo>
                    <a:pt x="11740554" y="2387255"/>
                  </a:lnTo>
                  <a:lnTo>
                    <a:pt x="11740554" y="2605181"/>
                  </a:lnTo>
                  <a:lnTo>
                    <a:pt x="11522362" y="2605181"/>
                  </a:lnTo>
                  <a:lnTo>
                    <a:pt x="11522362" y="2454349"/>
                  </a:lnTo>
                  <a:lnTo>
                    <a:pt x="11454212" y="2454349"/>
                  </a:lnTo>
                  <a:lnTo>
                    <a:pt x="11454212" y="2605181"/>
                  </a:lnTo>
                  <a:lnTo>
                    <a:pt x="286079" y="2605181"/>
                  </a:lnTo>
                  <a:lnTo>
                    <a:pt x="286079" y="2454349"/>
                  </a:lnTo>
                  <a:lnTo>
                    <a:pt x="217926" y="2454349"/>
                  </a:lnTo>
                  <a:lnTo>
                    <a:pt x="217926" y="2605181"/>
                  </a:lnTo>
                  <a:lnTo>
                    <a:pt x="0" y="2605181"/>
                  </a:lnTo>
                  <a:lnTo>
                    <a:pt x="0" y="2387255"/>
                  </a:lnTo>
                  <a:lnTo>
                    <a:pt x="147663" y="2387255"/>
                  </a:lnTo>
                  <a:lnTo>
                    <a:pt x="147663" y="2314612"/>
                  </a:lnTo>
                  <a:lnTo>
                    <a:pt x="0" y="23146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379776D-1C5A-BEAC-62B4-78938ED84232}"/>
                </a:ext>
              </a:extLst>
            </p:cNvPr>
            <p:cNvSpPr/>
            <p:nvPr/>
          </p:nvSpPr>
          <p:spPr>
            <a:xfrm>
              <a:off x="207033" y="2277375"/>
              <a:ext cx="11740554" cy="1949373"/>
            </a:xfrm>
            <a:custGeom>
              <a:avLst/>
              <a:gdLst>
                <a:gd name="connsiteX0" fmla="*/ 11672667 w 11740554"/>
                <a:gd name="connsiteY0" fmla="*/ 0 h 1949373"/>
                <a:gd name="connsiteX1" fmla="*/ 11740554 w 11740554"/>
                <a:gd name="connsiteY1" fmla="*/ 0 h 1949373"/>
                <a:gd name="connsiteX2" fmla="*/ 11740554 w 11740554"/>
                <a:gd name="connsiteY2" fmla="*/ 1949373 h 1949373"/>
                <a:gd name="connsiteX3" fmla="*/ 11672667 w 11740554"/>
                <a:gd name="connsiteY3" fmla="*/ 1949373 h 1949373"/>
                <a:gd name="connsiteX4" fmla="*/ 0 w 11740554"/>
                <a:gd name="connsiteY4" fmla="*/ 0 h 1949373"/>
                <a:gd name="connsiteX5" fmla="*/ 67623 w 11740554"/>
                <a:gd name="connsiteY5" fmla="*/ 0 h 1949373"/>
                <a:gd name="connsiteX6" fmla="*/ 67623 w 11740554"/>
                <a:gd name="connsiteY6" fmla="*/ 1949373 h 1949373"/>
                <a:gd name="connsiteX7" fmla="*/ 0 w 11740554"/>
                <a:gd name="connsiteY7" fmla="*/ 1949373 h 194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40554" h="1949373">
                  <a:moveTo>
                    <a:pt x="11672667" y="0"/>
                  </a:moveTo>
                  <a:lnTo>
                    <a:pt x="11740554" y="0"/>
                  </a:lnTo>
                  <a:lnTo>
                    <a:pt x="11740554" y="1949373"/>
                  </a:lnTo>
                  <a:lnTo>
                    <a:pt x="11672667" y="1949373"/>
                  </a:lnTo>
                  <a:close/>
                  <a:moveTo>
                    <a:pt x="0" y="0"/>
                  </a:moveTo>
                  <a:lnTo>
                    <a:pt x="67623" y="0"/>
                  </a:lnTo>
                  <a:lnTo>
                    <a:pt x="67623" y="1949373"/>
                  </a:lnTo>
                  <a:lnTo>
                    <a:pt x="0" y="19493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图形 4">
            <a:extLst>
              <a:ext uri="{FF2B5EF4-FFF2-40B4-BE49-F238E27FC236}">
                <a16:creationId xmlns:a16="http://schemas.microsoft.com/office/drawing/2014/main" id="{53C0B4BC-E5B6-579E-52FE-2433002A92CA}"/>
              </a:ext>
            </a:extLst>
          </p:cNvPr>
          <p:cNvGrpSpPr/>
          <p:nvPr/>
        </p:nvGrpSpPr>
        <p:grpSpPr>
          <a:xfrm rot="1701067">
            <a:off x="665040" y="4834829"/>
            <a:ext cx="1883812" cy="1313572"/>
            <a:chOff x="3576380" y="4550116"/>
            <a:chExt cx="1067693" cy="744497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42ADF0E-B9E3-8A0B-9834-4D5D303E1683}"/>
                </a:ext>
              </a:extLst>
            </p:cNvPr>
            <p:cNvSpPr/>
            <p:nvPr/>
          </p:nvSpPr>
          <p:spPr>
            <a:xfrm>
              <a:off x="3578791" y="4731353"/>
              <a:ext cx="1063157" cy="563260"/>
            </a:xfrm>
            <a:custGeom>
              <a:avLst/>
              <a:gdLst>
                <a:gd name="connsiteX0" fmla="*/ 1039404 w 1063157"/>
                <a:gd name="connsiteY0" fmla="*/ 52483 h 563260"/>
                <a:gd name="connsiteX1" fmla="*/ 536389 w 1063157"/>
                <a:gd name="connsiteY1" fmla="*/ 952 h 563260"/>
                <a:gd name="connsiteX2" fmla="*/ 536389 w 1063157"/>
                <a:gd name="connsiteY2" fmla="*/ 0 h 563260"/>
                <a:gd name="connsiteX3" fmla="*/ 531627 w 1063157"/>
                <a:gd name="connsiteY3" fmla="*/ 476 h 563260"/>
                <a:gd name="connsiteX4" fmla="*/ 526769 w 1063157"/>
                <a:gd name="connsiteY4" fmla="*/ 0 h 563260"/>
                <a:gd name="connsiteX5" fmla="*/ 526769 w 1063157"/>
                <a:gd name="connsiteY5" fmla="*/ 952 h 563260"/>
                <a:gd name="connsiteX6" fmla="*/ 23754 w 1063157"/>
                <a:gd name="connsiteY6" fmla="*/ 52483 h 563260"/>
                <a:gd name="connsiteX7" fmla="*/ 1370 w 1063157"/>
                <a:gd name="connsiteY7" fmla="*/ 81915 h 563260"/>
                <a:gd name="connsiteX8" fmla="*/ 74046 w 1063157"/>
                <a:gd name="connsiteY8" fmla="*/ 269462 h 563260"/>
                <a:gd name="connsiteX9" fmla="*/ 162819 w 1063157"/>
                <a:gd name="connsiteY9" fmla="*/ 448723 h 563260"/>
                <a:gd name="connsiteX10" fmla="*/ 499622 w 1063157"/>
                <a:gd name="connsiteY10" fmla="*/ 562737 h 563260"/>
                <a:gd name="connsiteX11" fmla="*/ 531531 w 1063157"/>
                <a:gd name="connsiteY11" fmla="*/ 563213 h 563260"/>
                <a:gd name="connsiteX12" fmla="*/ 563535 w 1063157"/>
                <a:gd name="connsiteY12" fmla="*/ 562737 h 563260"/>
                <a:gd name="connsiteX13" fmla="*/ 900339 w 1063157"/>
                <a:gd name="connsiteY13" fmla="*/ 448723 h 563260"/>
                <a:gd name="connsiteX14" fmla="*/ 989112 w 1063157"/>
                <a:gd name="connsiteY14" fmla="*/ 269462 h 563260"/>
                <a:gd name="connsiteX15" fmla="*/ 1061788 w 1063157"/>
                <a:gd name="connsiteY15" fmla="*/ 81915 h 563260"/>
                <a:gd name="connsiteX16" fmla="*/ 1039404 w 1063157"/>
                <a:gd name="connsiteY16" fmla="*/ 52483 h 5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157" h="563260">
                  <a:moveTo>
                    <a:pt x="1039404" y="52483"/>
                  </a:moveTo>
                  <a:cubicBezTo>
                    <a:pt x="871669" y="35338"/>
                    <a:pt x="704029" y="18193"/>
                    <a:pt x="536389" y="952"/>
                  </a:cubicBezTo>
                  <a:lnTo>
                    <a:pt x="536389" y="0"/>
                  </a:lnTo>
                  <a:cubicBezTo>
                    <a:pt x="534770" y="190"/>
                    <a:pt x="533246" y="286"/>
                    <a:pt x="531627" y="476"/>
                  </a:cubicBezTo>
                  <a:cubicBezTo>
                    <a:pt x="530007" y="286"/>
                    <a:pt x="528388" y="190"/>
                    <a:pt x="526769" y="0"/>
                  </a:cubicBezTo>
                  <a:lnTo>
                    <a:pt x="526769" y="952"/>
                  </a:lnTo>
                  <a:cubicBezTo>
                    <a:pt x="359129" y="18097"/>
                    <a:pt x="191489" y="35242"/>
                    <a:pt x="23754" y="52483"/>
                  </a:cubicBezTo>
                  <a:cubicBezTo>
                    <a:pt x="10228" y="53816"/>
                    <a:pt x="-4631" y="66580"/>
                    <a:pt x="1370" y="81915"/>
                  </a:cubicBezTo>
                  <a:cubicBezTo>
                    <a:pt x="25563" y="144399"/>
                    <a:pt x="49757" y="206978"/>
                    <a:pt x="74046" y="269462"/>
                  </a:cubicBezTo>
                  <a:cubicBezTo>
                    <a:pt x="98048" y="331280"/>
                    <a:pt x="113479" y="402146"/>
                    <a:pt x="162819" y="448723"/>
                  </a:cubicBezTo>
                  <a:cubicBezTo>
                    <a:pt x="249020" y="530352"/>
                    <a:pt x="385227" y="557117"/>
                    <a:pt x="499622" y="562737"/>
                  </a:cubicBezTo>
                  <a:cubicBezTo>
                    <a:pt x="510290" y="563308"/>
                    <a:pt x="520959" y="563308"/>
                    <a:pt x="531531" y="563213"/>
                  </a:cubicBezTo>
                  <a:cubicBezTo>
                    <a:pt x="542199" y="563308"/>
                    <a:pt x="552867" y="563213"/>
                    <a:pt x="563535" y="562737"/>
                  </a:cubicBezTo>
                  <a:cubicBezTo>
                    <a:pt x="677931" y="557117"/>
                    <a:pt x="814138" y="530352"/>
                    <a:pt x="900339" y="448723"/>
                  </a:cubicBezTo>
                  <a:cubicBezTo>
                    <a:pt x="949584" y="402050"/>
                    <a:pt x="965109" y="331280"/>
                    <a:pt x="989112" y="269462"/>
                  </a:cubicBezTo>
                  <a:cubicBezTo>
                    <a:pt x="1013401" y="206978"/>
                    <a:pt x="1037595" y="144399"/>
                    <a:pt x="1061788" y="81915"/>
                  </a:cubicBezTo>
                  <a:cubicBezTo>
                    <a:pt x="1067789" y="66580"/>
                    <a:pt x="1052930" y="53912"/>
                    <a:pt x="1039404" y="52483"/>
                  </a:cubicBezTo>
                  <a:close/>
                </a:path>
              </a:pathLst>
            </a:custGeom>
            <a:solidFill>
              <a:srgbClr val="FF9F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4F2A6CB-FE29-ECDF-03CB-A998D4A56927}"/>
                </a:ext>
              </a:extLst>
            </p:cNvPr>
            <p:cNvSpPr/>
            <p:nvPr/>
          </p:nvSpPr>
          <p:spPr>
            <a:xfrm>
              <a:off x="3576380" y="4693810"/>
              <a:ext cx="1067693" cy="304444"/>
            </a:xfrm>
            <a:custGeom>
              <a:avLst/>
              <a:gdLst>
                <a:gd name="connsiteX0" fmla="*/ 1011050 w 1067693"/>
                <a:gd name="connsiteY0" fmla="*/ 13350 h 304444"/>
                <a:gd name="connsiteX1" fmla="*/ 843410 w 1067693"/>
                <a:gd name="connsiteY1" fmla="*/ 5730 h 304444"/>
                <a:gd name="connsiteX2" fmla="*/ 657577 w 1067693"/>
                <a:gd name="connsiteY2" fmla="*/ 25160 h 304444"/>
                <a:gd name="connsiteX3" fmla="*/ 533847 w 1067693"/>
                <a:gd name="connsiteY3" fmla="*/ 31733 h 304444"/>
                <a:gd name="connsiteX4" fmla="*/ 410118 w 1067693"/>
                <a:gd name="connsiteY4" fmla="*/ 25160 h 304444"/>
                <a:gd name="connsiteX5" fmla="*/ 224285 w 1067693"/>
                <a:gd name="connsiteY5" fmla="*/ 5730 h 304444"/>
                <a:gd name="connsiteX6" fmla="*/ 56645 w 1067693"/>
                <a:gd name="connsiteY6" fmla="*/ 13350 h 304444"/>
                <a:gd name="connsiteX7" fmla="*/ 23403 w 1067693"/>
                <a:gd name="connsiteY7" fmla="*/ 161749 h 304444"/>
                <a:gd name="connsiteX8" fmla="*/ 318868 w 1067693"/>
                <a:gd name="connsiteY8" fmla="*/ 289670 h 304444"/>
                <a:gd name="connsiteX9" fmla="*/ 533752 w 1067693"/>
                <a:gd name="connsiteY9" fmla="*/ 303767 h 304444"/>
                <a:gd name="connsiteX10" fmla="*/ 748636 w 1067693"/>
                <a:gd name="connsiteY10" fmla="*/ 289670 h 304444"/>
                <a:gd name="connsiteX11" fmla="*/ 1044102 w 1067693"/>
                <a:gd name="connsiteY11" fmla="*/ 161749 h 304444"/>
                <a:gd name="connsiteX12" fmla="*/ 1011050 w 1067693"/>
                <a:gd name="connsiteY12" fmla="*/ 13350 h 3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7693" h="304444">
                  <a:moveTo>
                    <a:pt x="1011050" y="13350"/>
                  </a:moveTo>
                  <a:cubicBezTo>
                    <a:pt x="959425" y="-7415"/>
                    <a:pt x="897512" y="1062"/>
                    <a:pt x="843410" y="5730"/>
                  </a:cubicBezTo>
                  <a:cubicBezTo>
                    <a:pt x="781402" y="11064"/>
                    <a:pt x="719585" y="19541"/>
                    <a:pt x="657577" y="25160"/>
                  </a:cubicBezTo>
                  <a:cubicBezTo>
                    <a:pt x="616620" y="28875"/>
                    <a:pt x="575186" y="31828"/>
                    <a:pt x="533847" y="31733"/>
                  </a:cubicBezTo>
                  <a:cubicBezTo>
                    <a:pt x="492509" y="31733"/>
                    <a:pt x="451075" y="28875"/>
                    <a:pt x="410118" y="25160"/>
                  </a:cubicBezTo>
                  <a:cubicBezTo>
                    <a:pt x="348110" y="19541"/>
                    <a:pt x="286293" y="11064"/>
                    <a:pt x="224285" y="5730"/>
                  </a:cubicBezTo>
                  <a:cubicBezTo>
                    <a:pt x="170278" y="1062"/>
                    <a:pt x="108366" y="-7415"/>
                    <a:pt x="56645" y="13350"/>
                  </a:cubicBezTo>
                  <a:cubicBezTo>
                    <a:pt x="-6220" y="38591"/>
                    <a:pt x="-15936" y="111362"/>
                    <a:pt x="23403" y="161749"/>
                  </a:cubicBezTo>
                  <a:cubicBezTo>
                    <a:pt x="89220" y="246141"/>
                    <a:pt x="219808" y="271763"/>
                    <a:pt x="318868" y="289670"/>
                  </a:cubicBezTo>
                  <a:cubicBezTo>
                    <a:pt x="390496" y="301576"/>
                    <a:pt x="462124" y="306339"/>
                    <a:pt x="533752" y="303767"/>
                  </a:cubicBezTo>
                  <a:cubicBezTo>
                    <a:pt x="605380" y="306339"/>
                    <a:pt x="677008" y="301576"/>
                    <a:pt x="748636" y="289670"/>
                  </a:cubicBezTo>
                  <a:cubicBezTo>
                    <a:pt x="847792" y="271858"/>
                    <a:pt x="978284" y="246236"/>
                    <a:pt x="1044102" y="161749"/>
                  </a:cubicBezTo>
                  <a:cubicBezTo>
                    <a:pt x="1083726" y="111362"/>
                    <a:pt x="1073915" y="38591"/>
                    <a:pt x="1011050" y="1335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6DABBA6-EF43-0B46-2F87-C7582D442FA6}"/>
                </a:ext>
              </a:extLst>
            </p:cNvPr>
            <p:cNvSpPr/>
            <p:nvPr/>
          </p:nvSpPr>
          <p:spPr>
            <a:xfrm>
              <a:off x="3784631" y="4550116"/>
              <a:ext cx="651475" cy="362406"/>
            </a:xfrm>
            <a:custGeom>
              <a:avLst/>
              <a:gdLst>
                <a:gd name="connsiteX0" fmla="*/ 649447 w 651475"/>
                <a:gd name="connsiteY0" fmla="*/ 243244 h 362406"/>
                <a:gd name="connsiteX1" fmla="*/ 442373 w 651475"/>
                <a:gd name="connsiteY1" fmla="*/ 26360 h 362406"/>
                <a:gd name="connsiteX2" fmla="*/ 141479 w 651475"/>
                <a:gd name="connsiteY2" fmla="*/ 66746 h 362406"/>
                <a:gd name="connsiteX3" fmla="*/ 2032 w 651475"/>
                <a:gd name="connsiteY3" fmla="*/ 243244 h 362406"/>
                <a:gd name="connsiteX4" fmla="*/ 56706 w 651475"/>
                <a:gd name="connsiteY4" fmla="*/ 306967 h 362406"/>
                <a:gd name="connsiteX5" fmla="*/ 135382 w 651475"/>
                <a:gd name="connsiteY5" fmla="*/ 338780 h 362406"/>
                <a:gd name="connsiteX6" fmla="*/ 325787 w 651475"/>
                <a:gd name="connsiteY6" fmla="*/ 362402 h 362406"/>
                <a:gd name="connsiteX7" fmla="*/ 516192 w 651475"/>
                <a:gd name="connsiteY7" fmla="*/ 338780 h 362406"/>
                <a:gd name="connsiteX8" fmla="*/ 594773 w 651475"/>
                <a:gd name="connsiteY8" fmla="*/ 306967 h 362406"/>
                <a:gd name="connsiteX9" fmla="*/ 649447 w 651475"/>
                <a:gd name="connsiteY9" fmla="*/ 243244 h 36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475" h="362406">
                  <a:moveTo>
                    <a:pt x="649447" y="243244"/>
                  </a:moveTo>
                  <a:cubicBezTo>
                    <a:pt x="608204" y="150757"/>
                    <a:pt x="535052" y="68937"/>
                    <a:pt x="442373" y="26360"/>
                  </a:cubicBezTo>
                  <a:cubicBezTo>
                    <a:pt x="337408" y="-21836"/>
                    <a:pt x="232728" y="-1358"/>
                    <a:pt x="141479" y="66746"/>
                  </a:cubicBezTo>
                  <a:cubicBezTo>
                    <a:pt x="80899" y="111990"/>
                    <a:pt x="32703" y="174188"/>
                    <a:pt x="2032" y="243244"/>
                  </a:cubicBezTo>
                  <a:cubicBezTo>
                    <a:pt x="-10445" y="271248"/>
                    <a:pt x="37846" y="295918"/>
                    <a:pt x="56706" y="306967"/>
                  </a:cubicBezTo>
                  <a:cubicBezTo>
                    <a:pt x="80995" y="321254"/>
                    <a:pt x="108427" y="330779"/>
                    <a:pt x="135382" y="338780"/>
                  </a:cubicBezTo>
                  <a:cubicBezTo>
                    <a:pt x="196628" y="356878"/>
                    <a:pt x="262160" y="362593"/>
                    <a:pt x="325787" y="362402"/>
                  </a:cubicBezTo>
                  <a:cubicBezTo>
                    <a:pt x="389414" y="362593"/>
                    <a:pt x="454946" y="356878"/>
                    <a:pt x="516192" y="338780"/>
                  </a:cubicBezTo>
                  <a:cubicBezTo>
                    <a:pt x="543148" y="330779"/>
                    <a:pt x="570485" y="321254"/>
                    <a:pt x="594773" y="306967"/>
                  </a:cubicBezTo>
                  <a:cubicBezTo>
                    <a:pt x="613538" y="296013"/>
                    <a:pt x="661924" y="271248"/>
                    <a:pt x="649447" y="243244"/>
                  </a:cubicBezTo>
                  <a:close/>
                </a:path>
              </a:pathLst>
            </a:custGeom>
            <a:solidFill>
              <a:srgbClr val="FDDD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5E7A688-8D0F-6E07-7CFA-2CA1CFE4225A}"/>
                </a:ext>
              </a:extLst>
            </p:cNvPr>
            <p:cNvSpPr/>
            <p:nvPr/>
          </p:nvSpPr>
          <p:spPr>
            <a:xfrm>
              <a:off x="3591020" y="4711541"/>
              <a:ext cx="1053044" cy="286808"/>
            </a:xfrm>
            <a:custGeom>
              <a:avLst/>
              <a:gdLst>
                <a:gd name="connsiteX0" fmla="*/ 1005554 w 1053044"/>
                <a:gd name="connsiteY0" fmla="*/ 0 h 286808"/>
                <a:gd name="connsiteX1" fmla="*/ 987838 w 1053044"/>
                <a:gd name="connsiteY1" fmla="*/ 97250 h 286808"/>
                <a:gd name="connsiteX2" fmla="*/ 692277 w 1053044"/>
                <a:gd name="connsiteY2" fmla="*/ 225171 h 286808"/>
                <a:gd name="connsiteX3" fmla="*/ 477393 w 1053044"/>
                <a:gd name="connsiteY3" fmla="*/ 239268 h 286808"/>
                <a:gd name="connsiteX4" fmla="*/ 262509 w 1053044"/>
                <a:gd name="connsiteY4" fmla="*/ 225171 h 286808"/>
                <a:gd name="connsiteX5" fmla="*/ 0 w 1053044"/>
                <a:gd name="connsiteY5" fmla="*/ 130683 h 286808"/>
                <a:gd name="connsiteX6" fmla="*/ 8858 w 1053044"/>
                <a:gd name="connsiteY6" fmla="*/ 144113 h 286808"/>
                <a:gd name="connsiteX7" fmla="*/ 304324 w 1053044"/>
                <a:gd name="connsiteY7" fmla="*/ 272034 h 286808"/>
                <a:gd name="connsiteX8" fmla="*/ 519208 w 1053044"/>
                <a:gd name="connsiteY8" fmla="*/ 286131 h 286808"/>
                <a:gd name="connsiteX9" fmla="*/ 734092 w 1053044"/>
                <a:gd name="connsiteY9" fmla="*/ 272034 h 286808"/>
                <a:gd name="connsiteX10" fmla="*/ 1029557 w 1053044"/>
                <a:gd name="connsiteY10" fmla="*/ 144113 h 286808"/>
                <a:gd name="connsiteX11" fmla="*/ 1005554 w 1053044"/>
                <a:gd name="connsiteY11" fmla="*/ 0 h 2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3044" h="286808">
                  <a:moveTo>
                    <a:pt x="1005554" y="0"/>
                  </a:moveTo>
                  <a:cubicBezTo>
                    <a:pt x="1016889" y="30766"/>
                    <a:pt x="1010793" y="67818"/>
                    <a:pt x="987838" y="97250"/>
                  </a:cubicBezTo>
                  <a:cubicBezTo>
                    <a:pt x="922020" y="181642"/>
                    <a:pt x="791432" y="207264"/>
                    <a:pt x="692277" y="225171"/>
                  </a:cubicBezTo>
                  <a:cubicBezTo>
                    <a:pt x="620649" y="237077"/>
                    <a:pt x="549021" y="241840"/>
                    <a:pt x="477393" y="239268"/>
                  </a:cubicBezTo>
                  <a:cubicBezTo>
                    <a:pt x="405765" y="241840"/>
                    <a:pt x="334137" y="237077"/>
                    <a:pt x="262509" y="225171"/>
                  </a:cubicBezTo>
                  <a:cubicBezTo>
                    <a:pt x="177927" y="209931"/>
                    <a:pt x="70580" y="188881"/>
                    <a:pt x="0" y="130683"/>
                  </a:cubicBezTo>
                  <a:cubicBezTo>
                    <a:pt x="2572" y="135255"/>
                    <a:pt x="5524" y="139827"/>
                    <a:pt x="8858" y="144113"/>
                  </a:cubicBezTo>
                  <a:cubicBezTo>
                    <a:pt x="74676" y="228505"/>
                    <a:pt x="205264" y="254127"/>
                    <a:pt x="304324" y="272034"/>
                  </a:cubicBezTo>
                  <a:cubicBezTo>
                    <a:pt x="375952" y="283941"/>
                    <a:pt x="447580" y="288703"/>
                    <a:pt x="519208" y="286131"/>
                  </a:cubicBezTo>
                  <a:cubicBezTo>
                    <a:pt x="590836" y="288703"/>
                    <a:pt x="662464" y="283941"/>
                    <a:pt x="734092" y="272034"/>
                  </a:cubicBezTo>
                  <a:cubicBezTo>
                    <a:pt x="833247" y="254223"/>
                    <a:pt x="963739" y="228600"/>
                    <a:pt x="1029557" y="144113"/>
                  </a:cubicBezTo>
                  <a:cubicBezTo>
                    <a:pt x="1067086" y="96203"/>
                    <a:pt x="1060037" y="28289"/>
                    <a:pt x="1005554" y="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8D0050E8-C2F0-2621-A33C-9C282ED37F15}"/>
                </a:ext>
              </a:extLst>
            </p:cNvPr>
            <p:cNvSpPr/>
            <p:nvPr/>
          </p:nvSpPr>
          <p:spPr>
            <a:xfrm>
              <a:off x="3800284" y="4581143"/>
              <a:ext cx="635822" cy="331379"/>
            </a:xfrm>
            <a:custGeom>
              <a:avLst/>
              <a:gdLst>
                <a:gd name="connsiteX0" fmla="*/ 633793 w 635822"/>
                <a:gd name="connsiteY0" fmla="*/ 212217 h 331379"/>
                <a:gd name="connsiteX1" fmla="*/ 436245 w 635822"/>
                <a:gd name="connsiteY1" fmla="*/ 0 h 331379"/>
                <a:gd name="connsiteX2" fmla="*/ 573310 w 635822"/>
                <a:gd name="connsiteY2" fmla="*/ 174688 h 331379"/>
                <a:gd name="connsiteX3" fmla="*/ 518636 w 635822"/>
                <a:gd name="connsiteY3" fmla="*/ 238411 h 331379"/>
                <a:gd name="connsiteX4" fmla="*/ 440055 w 635822"/>
                <a:gd name="connsiteY4" fmla="*/ 270224 h 331379"/>
                <a:gd name="connsiteX5" fmla="*/ 249650 w 635822"/>
                <a:gd name="connsiteY5" fmla="*/ 293942 h 331379"/>
                <a:gd name="connsiteX6" fmla="*/ 59246 w 635822"/>
                <a:gd name="connsiteY6" fmla="*/ 270224 h 331379"/>
                <a:gd name="connsiteX7" fmla="*/ 0 w 635822"/>
                <a:gd name="connsiteY7" fmla="*/ 248603 h 331379"/>
                <a:gd name="connsiteX8" fmla="*/ 41053 w 635822"/>
                <a:gd name="connsiteY8" fmla="*/ 275939 h 331379"/>
                <a:gd name="connsiteX9" fmla="*/ 119729 w 635822"/>
                <a:gd name="connsiteY9" fmla="*/ 307753 h 331379"/>
                <a:gd name="connsiteX10" fmla="*/ 310134 w 635822"/>
                <a:gd name="connsiteY10" fmla="*/ 331375 h 331379"/>
                <a:gd name="connsiteX11" fmla="*/ 500539 w 635822"/>
                <a:gd name="connsiteY11" fmla="*/ 307753 h 331379"/>
                <a:gd name="connsiteX12" fmla="*/ 579120 w 635822"/>
                <a:gd name="connsiteY12" fmla="*/ 275939 h 331379"/>
                <a:gd name="connsiteX13" fmla="*/ 633793 w 635822"/>
                <a:gd name="connsiteY13" fmla="*/ 212217 h 33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5822" h="331379">
                  <a:moveTo>
                    <a:pt x="633793" y="212217"/>
                  </a:moveTo>
                  <a:cubicBezTo>
                    <a:pt x="593979" y="122968"/>
                    <a:pt x="524447" y="43720"/>
                    <a:pt x="436245" y="0"/>
                  </a:cubicBezTo>
                  <a:cubicBezTo>
                    <a:pt x="495776" y="45053"/>
                    <a:pt x="543211" y="106966"/>
                    <a:pt x="573310" y="174688"/>
                  </a:cubicBezTo>
                  <a:cubicBezTo>
                    <a:pt x="585788" y="202692"/>
                    <a:pt x="537400" y="227362"/>
                    <a:pt x="518636" y="238411"/>
                  </a:cubicBezTo>
                  <a:cubicBezTo>
                    <a:pt x="494347" y="252698"/>
                    <a:pt x="466915" y="262223"/>
                    <a:pt x="440055" y="270224"/>
                  </a:cubicBezTo>
                  <a:cubicBezTo>
                    <a:pt x="378809" y="288322"/>
                    <a:pt x="313277" y="294037"/>
                    <a:pt x="249650" y="293942"/>
                  </a:cubicBezTo>
                  <a:cubicBezTo>
                    <a:pt x="186023" y="294037"/>
                    <a:pt x="120491" y="288322"/>
                    <a:pt x="59246" y="270224"/>
                  </a:cubicBezTo>
                  <a:cubicBezTo>
                    <a:pt x="39338" y="264319"/>
                    <a:pt x="19050" y="257556"/>
                    <a:pt x="0" y="248603"/>
                  </a:cubicBezTo>
                  <a:cubicBezTo>
                    <a:pt x="13049" y="260509"/>
                    <a:pt x="31147" y="270129"/>
                    <a:pt x="41053" y="275939"/>
                  </a:cubicBezTo>
                  <a:cubicBezTo>
                    <a:pt x="65341" y="290227"/>
                    <a:pt x="92773" y="299752"/>
                    <a:pt x="119729" y="307753"/>
                  </a:cubicBezTo>
                  <a:cubicBezTo>
                    <a:pt x="180975" y="325850"/>
                    <a:pt x="246507" y="331566"/>
                    <a:pt x="310134" y="331375"/>
                  </a:cubicBezTo>
                  <a:cubicBezTo>
                    <a:pt x="373761" y="331566"/>
                    <a:pt x="439293" y="325850"/>
                    <a:pt x="500539" y="307753"/>
                  </a:cubicBezTo>
                  <a:cubicBezTo>
                    <a:pt x="527494" y="299752"/>
                    <a:pt x="554831" y="290227"/>
                    <a:pt x="579120" y="275939"/>
                  </a:cubicBezTo>
                  <a:cubicBezTo>
                    <a:pt x="597884" y="264986"/>
                    <a:pt x="646271" y="240221"/>
                    <a:pt x="633793" y="212217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EA3DBA6-42D7-3831-CC65-BD7F9C1C3B81}"/>
                </a:ext>
              </a:extLst>
            </p:cNvPr>
            <p:cNvSpPr/>
            <p:nvPr/>
          </p:nvSpPr>
          <p:spPr>
            <a:xfrm>
              <a:off x="3684079" y="5087302"/>
              <a:ext cx="852392" cy="207311"/>
            </a:xfrm>
            <a:custGeom>
              <a:avLst/>
              <a:gdLst>
                <a:gd name="connsiteX0" fmla="*/ 840200 w 852392"/>
                <a:gd name="connsiteY0" fmla="*/ 12859 h 207311"/>
                <a:gd name="connsiteX1" fmla="*/ 462153 w 852392"/>
                <a:gd name="connsiteY1" fmla="*/ 140875 h 207311"/>
                <a:gd name="connsiteX2" fmla="*/ 426244 w 852392"/>
                <a:gd name="connsiteY2" fmla="*/ 141447 h 207311"/>
                <a:gd name="connsiteX3" fmla="*/ 390335 w 852392"/>
                <a:gd name="connsiteY3" fmla="*/ 140875 h 207311"/>
                <a:gd name="connsiteX4" fmla="*/ 12192 w 852392"/>
                <a:gd name="connsiteY4" fmla="*/ 12859 h 207311"/>
                <a:gd name="connsiteX5" fmla="*/ 0 w 852392"/>
                <a:gd name="connsiteY5" fmla="*/ 0 h 207311"/>
                <a:gd name="connsiteX6" fmla="*/ 57436 w 852392"/>
                <a:gd name="connsiteY6" fmla="*/ 92774 h 207311"/>
                <a:gd name="connsiteX7" fmla="*/ 394240 w 852392"/>
                <a:gd name="connsiteY7" fmla="*/ 206788 h 207311"/>
                <a:gd name="connsiteX8" fmla="*/ 426148 w 852392"/>
                <a:gd name="connsiteY8" fmla="*/ 207264 h 207311"/>
                <a:gd name="connsiteX9" fmla="*/ 458153 w 852392"/>
                <a:gd name="connsiteY9" fmla="*/ 206788 h 207311"/>
                <a:gd name="connsiteX10" fmla="*/ 794956 w 852392"/>
                <a:gd name="connsiteY10" fmla="*/ 92774 h 207311"/>
                <a:gd name="connsiteX11" fmla="*/ 852392 w 852392"/>
                <a:gd name="connsiteY11" fmla="*/ 0 h 207311"/>
                <a:gd name="connsiteX12" fmla="*/ 840200 w 852392"/>
                <a:gd name="connsiteY12" fmla="*/ 12859 h 20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392" h="207311">
                  <a:moveTo>
                    <a:pt x="840200" y="12859"/>
                  </a:moveTo>
                  <a:cubicBezTo>
                    <a:pt x="743426" y="104490"/>
                    <a:pt x="590550" y="134493"/>
                    <a:pt x="462153" y="140875"/>
                  </a:cubicBezTo>
                  <a:cubicBezTo>
                    <a:pt x="450152" y="141447"/>
                    <a:pt x="438245" y="141542"/>
                    <a:pt x="426244" y="141447"/>
                  </a:cubicBezTo>
                  <a:cubicBezTo>
                    <a:pt x="414338" y="141542"/>
                    <a:pt x="402336" y="141447"/>
                    <a:pt x="390335" y="140875"/>
                  </a:cubicBezTo>
                  <a:cubicBezTo>
                    <a:pt x="261842" y="134493"/>
                    <a:pt x="109061" y="104490"/>
                    <a:pt x="12192" y="12859"/>
                  </a:cubicBezTo>
                  <a:cubicBezTo>
                    <a:pt x="7906" y="8763"/>
                    <a:pt x="3810" y="4477"/>
                    <a:pt x="0" y="0"/>
                  </a:cubicBezTo>
                  <a:cubicBezTo>
                    <a:pt x="13621" y="34576"/>
                    <a:pt x="30480" y="67342"/>
                    <a:pt x="57436" y="92774"/>
                  </a:cubicBezTo>
                  <a:cubicBezTo>
                    <a:pt x="143637" y="174403"/>
                    <a:pt x="279845" y="201168"/>
                    <a:pt x="394240" y="206788"/>
                  </a:cubicBezTo>
                  <a:cubicBezTo>
                    <a:pt x="404908" y="207359"/>
                    <a:pt x="415576" y="207359"/>
                    <a:pt x="426148" y="207264"/>
                  </a:cubicBezTo>
                  <a:cubicBezTo>
                    <a:pt x="436817" y="207359"/>
                    <a:pt x="447485" y="207264"/>
                    <a:pt x="458153" y="206788"/>
                  </a:cubicBezTo>
                  <a:cubicBezTo>
                    <a:pt x="572548" y="201168"/>
                    <a:pt x="708755" y="174403"/>
                    <a:pt x="794956" y="92774"/>
                  </a:cubicBezTo>
                  <a:cubicBezTo>
                    <a:pt x="821912" y="67246"/>
                    <a:pt x="838676" y="34480"/>
                    <a:pt x="852392" y="0"/>
                  </a:cubicBezTo>
                  <a:cubicBezTo>
                    <a:pt x="848582" y="4382"/>
                    <a:pt x="844582" y="8763"/>
                    <a:pt x="840200" y="12859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D897B39-37F1-8DDB-84C3-3223B655B7B8}"/>
                </a:ext>
              </a:extLst>
            </p:cNvPr>
            <p:cNvSpPr/>
            <p:nvPr/>
          </p:nvSpPr>
          <p:spPr>
            <a:xfrm>
              <a:off x="3890892" y="4595610"/>
              <a:ext cx="175107" cy="127379"/>
            </a:xfrm>
            <a:custGeom>
              <a:avLst/>
              <a:gdLst>
                <a:gd name="connsiteX0" fmla="*/ 28550 w 175107"/>
                <a:gd name="connsiteY0" fmla="*/ 122789 h 127379"/>
                <a:gd name="connsiteX1" fmla="*/ 155137 w 175107"/>
                <a:gd name="connsiteY1" fmla="*/ 53828 h 127379"/>
                <a:gd name="connsiteX2" fmla="*/ 174283 w 175107"/>
                <a:gd name="connsiteY2" fmla="*/ 34682 h 127379"/>
                <a:gd name="connsiteX3" fmla="*/ 174283 w 175107"/>
                <a:gd name="connsiteY3" fmla="*/ 20109 h 127379"/>
                <a:gd name="connsiteX4" fmla="*/ 147803 w 175107"/>
                <a:gd name="connsiteY4" fmla="*/ 12 h 127379"/>
                <a:gd name="connsiteX5" fmla="*/ 4642 w 175107"/>
                <a:gd name="connsiteY5" fmla="*/ 98786 h 127379"/>
                <a:gd name="connsiteX6" fmla="*/ 28550 w 175107"/>
                <a:gd name="connsiteY6" fmla="*/ 122789 h 127379"/>
                <a:gd name="connsiteX7" fmla="*/ 28550 w 175107"/>
                <a:gd name="connsiteY7" fmla="*/ 122789 h 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107" h="127379">
                  <a:moveTo>
                    <a:pt x="28550" y="122789"/>
                  </a:moveTo>
                  <a:cubicBezTo>
                    <a:pt x="66269" y="90975"/>
                    <a:pt x="106465" y="64115"/>
                    <a:pt x="155137" y="53828"/>
                  </a:cubicBezTo>
                  <a:cubicBezTo>
                    <a:pt x="163710" y="52018"/>
                    <a:pt x="172568" y="43446"/>
                    <a:pt x="174283" y="34682"/>
                  </a:cubicBezTo>
                  <a:cubicBezTo>
                    <a:pt x="175235" y="29539"/>
                    <a:pt x="175521" y="25348"/>
                    <a:pt x="174283" y="20109"/>
                  </a:cubicBezTo>
                  <a:cubicBezTo>
                    <a:pt x="171425" y="8679"/>
                    <a:pt x="159804" y="-369"/>
                    <a:pt x="147803" y="12"/>
                  </a:cubicBezTo>
                  <a:cubicBezTo>
                    <a:pt x="83414" y="2202"/>
                    <a:pt x="42742" y="53732"/>
                    <a:pt x="4642" y="98786"/>
                  </a:cubicBezTo>
                  <a:cubicBezTo>
                    <a:pt x="-9550" y="115550"/>
                    <a:pt x="11786" y="136886"/>
                    <a:pt x="28550" y="122789"/>
                  </a:cubicBezTo>
                  <a:lnTo>
                    <a:pt x="28550" y="122789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BBDC099-7F0D-C487-C16A-CD921D8C1C4E}"/>
                </a:ext>
              </a:extLst>
            </p:cNvPr>
            <p:cNvSpPr/>
            <p:nvPr/>
          </p:nvSpPr>
          <p:spPr>
            <a:xfrm>
              <a:off x="3688491" y="4956758"/>
              <a:ext cx="68959" cy="152723"/>
            </a:xfrm>
            <a:custGeom>
              <a:avLst/>
              <a:gdLst>
                <a:gd name="connsiteX0" fmla="*/ 446 w 68959"/>
                <a:gd name="connsiteY0" fmla="*/ 11577 h 152723"/>
                <a:gd name="connsiteX1" fmla="*/ 44832 w 68959"/>
                <a:gd name="connsiteY1" fmla="*/ 145880 h 152723"/>
                <a:gd name="connsiteX2" fmla="*/ 68835 w 68959"/>
                <a:gd name="connsiteY2" fmla="*/ 135783 h 152723"/>
                <a:gd name="connsiteX3" fmla="*/ 18924 w 68959"/>
                <a:gd name="connsiteY3" fmla="*/ 6434 h 152723"/>
                <a:gd name="connsiteX4" fmla="*/ 446 w 68959"/>
                <a:gd name="connsiteY4" fmla="*/ 11577 h 152723"/>
                <a:gd name="connsiteX5" fmla="*/ 446 w 68959"/>
                <a:gd name="connsiteY5" fmla="*/ 11577 h 15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59" h="152723">
                  <a:moveTo>
                    <a:pt x="446" y="11577"/>
                  </a:moveTo>
                  <a:cubicBezTo>
                    <a:pt x="12733" y="56440"/>
                    <a:pt x="23877" y="104065"/>
                    <a:pt x="44832" y="145880"/>
                  </a:cubicBezTo>
                  <a:cubicBezTo>
                    <a:pt x="52166" y="160453"/>
                    <a:pt x="70645" y="149213"/>
                    <a:pt x="68835" y="135783"/>
                  </a:cubicBezTo>
                  <a:cubicBezTo>
                    <a:pt x="62644" y="89873"/>
                    <a:pt x="36069" y="48534"/>
                    <a:pt x="18924" y="6434"/>
                  </a:cubicBezTo>
                  <a:cubicBezTo>
                    <a:pt x="14352" y="-4520"/>
                    <a:pt x="-2983" y="-615"/>
                    <a:pt x="446" y="11577"/>
                  </a:cubicBezTo>
                  <a:lnTo>
                    <a:pt x="446" y="11577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F6E3A944-1AFE-1331-5D88-C82976EE689A}"/>
                </a:ext>
              </a:extLst>
            </p:cNvPr>
            <p:cNvSpPr/>
            <p:nvPr/>
          </p:nvSpPr>
          <p:spPr>
            <a:xfrm>
              <a:off x="3623502" y="4728378"/>
              <a:ext cx="32513" cy="42418"/>
            </a:xfrm>
            <a:custGeom>
              <a:avLst/>
              <a:gdLst>
                <a:gd name="connsiteX0" fmla="*/ 17715 w 32513"/>
                <a:gd name="connsiteY0" fmla="*/ 37550 h 42418"/>
                <a:gd name="connsiteX1" fmla="*/ 31431 w 32513"/>
                <a:gd name="connsiteY1" fmla="*/ 14119 h 42418"/>
                <a:gd name="connsiteX2" fmla="*/ 15334 w 32513"/>
                <a:gd name="connsiteY2" fmla="*/ 4689 h 42418"/>
                <a:gd name="connsiteX3" fmla="*/ 1142 w 32513"/>
                <a:gd name="connsiteY3" fmla="*/ 27835 h 42418"/>
                <a:gd name="connsiteX4" fmla="*/ 17715 w 32513"/>
                <a:gd name="connsiteY4" fmla="*/ 37550 h 42418"/>
                <a:gd name="connsiteX5" fmla="*/ 17715 w 32513"/>
                <a:gd name="connsiteY5" fmla="*/ 37550 h 4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13" h="42418">
                  <a:moveTo>
                    <a:pt x="17715" y="37550"/>
                  </a:moveTo>
                  <a:cubicBezTo>
                    <a:pt x="21811" y="29454"/>
                    <a:pt x="27335" y="22215"/>
                    <a:pt x="31431" y="14119"/>
                  </a:cubicBezTo>
                  <a:cubicBezTo>
                    <a:pt x="36765" y="3451"/>
                    <a:pt x="20953" y="-5979"/>
                    <a:pt x="15334" y="4689"/>
                  </a:cubicBezTo>
                  <a:cubicBezTo>
                    <a:pt x="11143" y="12690"/>
                    <a:pt x="5428" y="19834"/>
                    <a:pt x="1142" y="27835"/>
                  </a:cubicBezTo>
                  <a:cubicBezTo>
                    <a:pt x="-4478" y="38884"/>
                    <a:pt x="12191" y="48599"/>
                    <a:pt x="17715" y="37550"/>
                  </a:cubicBezTo>
                  <a:lnTo>
                    <a:pt x="17715" y="37550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3" name="图形 2">
            <a:extLst>
              <a:ext uri="{FF2B5EF4-FFF2-40B4-BE49-F238E27FC236}">
                <a16:creationId xmlns:a16="http://schemas.microsoft.com/office/drawing/2014/main" id="{E7619975-DCB4-2997-AFE8-49ABDE7A81FF}"/>
              </a:ext>
            </a:extLst>
          </p:cNvPr>
          <p:cNvGrpSpPr/>
          <p:nvPr/>
        </p:nvGrpSpPr>
        <p:grpSpPr>
          <a:xfrm>
            <a:off x="10096192" y="232454"/>
            <a:ext cx="1507021" cy="4160430"/>
            <a:chOff x="-13" y="-51"/>
            <a:chExt cx="917653" cy="2533362"/>
          </a:xfrm>
        </p:grpSpPr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E6BF5CB2-8142-7DC1-3816-424F838677C1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36" name="图形 2">
                <a:extLst>
                  <a:ext uri="{FF2B5EF4-FFF2-40B4-BE49-F238E27FC236}">
                    <a16:creationId xmlns:a16="http://schemas.microsoft.com/office/drawing/2014/main" id="{E88FA9C9-F907-9403-D7CB-E6804D64942D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43" name="图形 2">
                  <a:extLst>
                    <a:ext uri="{FF2B5EF4-FFF2-40B4-BE49-F238E27FC236}">
                      <a16:creationId xmlns:a16="http://schemas.microsoft.com/office/drawing/2014/main" id="{D227C55C-3EEE-3080-3662-70055454BE03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60" name="图形 2">
                    <a:extLst>
                      <a:ext uri="{FF2B5EF4-FFF2-40B4-BE49-F238E27FC236}">
                        <a16:creationId xmlns:a16="http://schemas.microsoft.com/office/drawing/2014/main" id="{F1425A4E-1F99-75EB-AA35-005E0F1A10AE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63" name="图形 2">
                      <a:extLst>
                        <a:ext uri="{FF2B5EF4-FFF2-40B4-BE49-F238E27FC236}">
                          <a16:creationId xmlns:a16="http://schemas.microsoft.com/office/drawing/2014/main" id="{ECAB9C34-C03E-8FD0-93FB-38971AF939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165" name="任意多边形: 形状 164">
                        <a:extLst>
                          <a:ext uri="{FF2B5EF4-FFF2-40B4-BE49-F238E27FC236}">
                            <a16:creationId xmlns:a16="http://schemas.microsoft.com/office/drawing/2014/main" id="{33E2AF81-396B-2566-3D74-6F5A7CC706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6" name="图形 2">
                        <a:extLst>
                          <a:ext uri="{FF2B5EF4-FFF2-40B4-BE49-F238E27FC236}">
                            <a16:creationId xmlns:a16="http://schemas.microsoft.com/office/drawing/2014/main" id="{6A71D41B-32C1-727B-B698-6860C0DE04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7" name="任意多边形: 形状 166">
                          <a:extLst>
                            <a:ext uri="{FF2B5EF4-FFF2-40B4-BE49-F238E27FC236}">
                              <a16:creationId xmlns:a16="http://schemas.microsoft.com/office/drawing/2014/main" id="{299E569D-BB85-35E9-D3D3-AF9A22624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969092CE-9CF2-532D-5B3D-6B719DE90E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4" name="任意多边形: 形状 163">
                      <a:extLst>
                        <a:ext uri="{FF2B5EF4-FFF2-40B4-BE49-F238E27FC236}">
                          <a16:creationId xmlns:a16="http://schemas.microsoft.com/office/drawing/2014/main" id="{B2528043-7FAF-2D57-F8F0-1D476D6F2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80157E7D-7993-37AA-AB35-67FCCD56E5CC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1A550B7D-8EE5-F26E-0F7F-DC8666120B9F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图形 2">
                  <a:extLst>
                    <a:ext uri="{FF2B5EF4-FFF2-40B4-BE49-F238E27FC236}">
                      <a16:creationId xmlns:a16="http://schemas.microsoft.com/office/drawing/2014/main" id="{D050DFEA-7F09-012E-38EB-4611C2295811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51" name="图形 2">
                    <a:extLst>
                      <a:ext uri="{FF2B5EF4-FFF2-40B4-BE49-F238E27FC236}">
                        <a16:creationId xmlns:a16="http://schemas.microsoft.com/office/drawing/2014/main" id="{59CC09AC-2A1B-4108-78FE-CC93EE8D806A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54" name="图形 2">
                      <a:extLst>
                        <a:ext uri="{FF2B5EF4-FFF2-40B4-BE49-F238E27FC236}">
                          <a16:creationId xmlns:a16="http://schemas.microsoft.com/office/drawing/2014/main" id="{94F7EE03-0211-A7CB-A106-ABA8F28ADB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56" name="任意多边形: 形状 155">
                        <a:extLst>
                          <a:ext uri="{FF2B5EF4-FFF2-40B4-BE49-F238E27FC236}">
                            <a16:creationId xmlns:a16="http://schemas.microsoft.com/office/drawing/2014/main" id="{0B7FFF6F-A2E9-C234-F2B2-E2F0901129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7" name="图形 2">
                        <a:extLst>
                          <a:ext uri="{FF2B5EF4-FFF2-40B4-BE49-F238E27FC236}">
                            <a16:creationId xmlns:a16="http://schemas.microsoft.com/office/drawing/2014/main" id="{AD5A9684-1C9E-A28E-335F-8D05695793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8" name="任意多边形: 形状 157">
                          <a:extLst>
                            <a:ext uri="{FF2B5EF4-FFF2-40B4-BE49-F238E27FC236}">
                              <a16:creationId xmlns:a16="http://schemas.microsoft.com/office/drawing/2014/main" id="{0773C680-AC6C-C46B-13AE-AB4D9EB53F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0A27E5CF-1DC5-DB66-2B64-3167AF1ADA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F3B1D271-4F16-63EA-B4E4-C4E3B1668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742BF87F-A7D3-8A8A-CC8C-0DCA845DA74A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CEB8ABF4-9847-2A86-7B9C-572154AAC6E8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图形 2">
                  <a:extLst>
                    <a:ext uri="{FF2B5EF4-FFF2-40B4-BE49-F238E27FC236}">
                      <a16:creationId xmlns:a16="http://schemas.microsoft.com/office/drawing/2014/main" id="{B8C2DCC2-1073-10F3-A88B-019E28B76F56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42" name="图形 2">
                    <a:extLst>
                      <a:ext uri="{FF2B5EF4-FFF2-40B4-BE49-F238E27FC236}">
                        <a16:creationId xmlns:a16="http://schemas.microsoft.com/office/drawing/2014/main" id="{E45DB08B-4CBE-6402-B235-50F93A7DE353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45" name="图形 2">
                      <a:extLst>
                        <a:ext uri="{FF2B5EF4-FFF2-40B4-BE49-F238E27FC236}">
                          <a16:creationId xmlns:a16="http://schemas.microsoft.com/office/drawing/2014/main" id="{FF86C3F3-D1E4-CA2D-886F-A3E20CC6B7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47" name="任意多边形: 形状 146">
                        <a:extLst>
                          <a:ext uri="{FF2B5EF4-FFF2-40B4-BE49-F238E27FC236}">
                            <a16:creationId xmlns:a16="http://schemas.microsoft.com/office/drawing/2014/main" id="{08D48C5B-652B-16DD-C148-CB234C77B7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8" name="图形 2">
                        <a:extLst>
                          <a:ext uri="{FF2B5EF4-FFF2-40B4-BE49-F238E27FC236}">
                            <a16:creationId xmlns:a16="http://schemas.microsoft.com/office/drawing/2014/main" id="{ADB914A4-7B2E-36DD-89D0-4F87235AA1A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9" name="任意多边形: 形状 148">
                          <a:extLst>
                            <a:ext uri="{FF2B5EF4-FFF2-40B4-BE49-F238E27FC236}">
                              <a16:creationId xmlns:a16="http://schemas.microsoft.com/office/drawing/2014/main" id="{D5EDE7AA-679E-CA44-152D-02A3C47DEB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8D63A6DC-AB48-FE6B-BA39-38A06940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833C40B2-F107-B52E-FF6F-45CDDA8E8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86973B62-2540-27A5-DAFD-D78A2BA3E0FB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29FEC416-608A-B1A4-EF2A-6D94A9AEA1A9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" name="图形 2">
                  <a:extLst>
                    <a:ext uri="{FF2B5EF4-FFF2-40B4-BE49-F238E27FC236}">
                      <a16:creationId xmlns:a16="http://schemas.microsoft.com/office/drawing/2014/main" id="{00FF0E64-8E72-160B-74F1-EEB2B527F0D5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33" name="图形 2">
                    <a:extLst>
                      <a:ext uri="{FF2B5EF4-FFF2-40B4-BE49-F238E27FC236}">
                        <a16:creationId xmlns:a16="http://schemas.microsoft.com/office/drawing/2014/main" id="{CD49971D-D150-4BC1-01CB-7A32B4475863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36" name="图形 2">
                      <a:extLst>
                        <a:ext uri="{FF2B5EF4-FFF2-40B4-BE49-F238E27FC236}">
                          <a16:creationId xmlns:a16="http://schemas.microsoft.com/office/drawing/2014/main" id="{83882B87-A705-6D66-8907-79E9BB74DF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70F02582-409B-586C-5887-F59B0FBF96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9" name="图形 2">
                        <a:extLst>
                          <a:ext uri="{FF2B5EF4-FFF2-40B4-BE49-F238E27FC236}">
                            <a16:creationId xmlns:a16="http://schemas.microsoft.com/office/drawing/2014/main" id="{521B3E4F-7EE7-C339-9399-489D6F615FA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0" name="任意多边形: 形状 139">
                          <a:extLst>
                            <a:ext uri="{FF2B5EF4-FFF2-40B4-BE49-F238E27FC236}">
                              <a16:creationId xmlns:a16="http://schemas.microsoft.com/office/drawing/2014/main" id="{9FF88E5F-4659-8107-AE7F-515DEA7F18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F0AC1EA1-4B19-A821-F2E4-1514DD6CC2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7" name="任意多边形: 形状 136">
                      <a:extLst>
                        <a:ext uri="{FF2B5EF4-FFF2-40B4-BE49-F238E27FC236}">
                          <a16:creationId xmlns:a16="http://schemas.microsoft.com/office/drawing/2014/main" id="{828CEEF9-BDFC-5318-751E-FE3259E84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6764F66B-C909-0EDD-46FB-800ED9D86F83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6E9CB03C-B772-4E29-238A-DFC961B6CF06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7A00994B-2E41-001E-DB03-5FD6011C64C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1E147833-B568-8135-911D-831D1A0C7D1C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22413ABE-0F57-9D3C-AC75-F35D1BEB13B9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F8D8D723-D246-0BF0-1BCC-40E11148A333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6A0A4510-9A5C-8D3D-1957-BEBFED1486A3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2" name="图形 2">
                  <a:extLst>
                    <a:ext uri="{FF2B5EF4-FFF2-40B4-BE49-F238E27FC236}">
                      <a16:creationId xmlns:a16="http://schemas.microsoft.com/office/drawing/2014/main" id="{CA07D3EE-101A-BD76-1C11-38ED376508C1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24" name="图形 2">
                    <a:extLst>
                      <a:ext uri="{FF2B5EF4-FFF2-40B4-BE49-F238E27FC236}">
                        <a16:creationId xmlns:a16="http://schemas.microsoft.com/office/drawing/2014/main" id="{F4C9EC86-49E3-93C3-6C9E-F279BE607561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27" name="图形 2">
                      <a:extLst>
                        <a:ext uri="{FF2B5EF4-FFF2-40B4-BE49-F238E27FC236}">
                          <a16:creationId xmlns:a16="http://schemas.microsoft.com/office/drawing/2014/main" id="{066F10A3-0B53-5ABC-CA6F-F9EB32A7F9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59E6111C-5C10-1ADA-ABE0-1914B6F93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0" name="图形 2">
                        <a:extLst>
                          <a:ext uri="{FF2B5EF4-FFF2-40B4-BE49-F238E27FC236}">
                            <a16:creationId xmlns:a16="http://schemas.microsoft.com/office/drawing/2014/main" id="{D978CF1D-EF77-75B3-138C-85F261BB41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1" name="任意多边形: 形状 130">
                          <a:extLst>
                            <a:ext uri="{FF2B5EF4-FFF2-40B4-BE49-F238E27FC236}">
                              <a16:creationId xmlns:a16="http://schemas.microsoft.com/office/drawing/2014/main" id="{AF9B1200-92E6-8C0D-5524-85B28C8A57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0A3A754C-66ED-A1DF-A72A-30DDEF169E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B9D18705-0ADB-7A7F-C149-14F5C40EF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B17EF3CF-50EC-6A02-9CAB-82659588A42B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5C8FF453-7B94-A47E-D83E-D4E9F09204E1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" name="图形 2">
                  <a:extLst>
                    <a:ext uri="{FF2B5EF4-FFF2-40B4-BE49-F238E27FC236}">
                      <a16:creationId xmlns:a16="http://schemas.microsoft.com/office/drawing/2014/main" id="{15554215-4191-4638-1816-BB0A37D5756D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15" name="图形 2">
                    <a:extLst>
                      <a:ext uri="{FF2B5EF4-FFF2-40B4-BE49-F238E27FC236}">
                        <a16:creationId xmlns:a16="http://schemas.microsoft.com/office/drawing/2014/main" id="{CA366EE5-48D4-95C5-2EF0-F81464CAB1ED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18" name="图形 2">
                      <a:extLst>
                        <a:ext uri="{FF2B5EF4-FFF2-40B4-BE49-F238E27FC236}">
                          <a16:creationId xmlns:a16="http://schemas.microsoft.com/office/drawing/2014/main" id="{5F4A338D-829C-EFC7-6C50-77649413A7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6EAB76A9-55D2-D046-0469-D84A8EBBD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1" name="图形 2">
                        <a:extLst>
                          <a:ext uri="{FF2B5EF4-FFF2-40B4-BE49-F238E27FC236}">
                            <a16:creationId xmlns:a16="http://schemas.microsoft.com/office/drawing/2014/main" id="{9BCF271F-3044-C7D6-8004-59B1ADDEFE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2" name="任意多边形: 形状 121">
                          <a:extLst>
                            <a:ext uri="{FF2B5EF4-FFF2-40B4-BE49-F238E27FC236}">
                              <a16:creationId xmlns:a16="http://schemas.microsoft.com/office/drawing/2014/main" id="{05B98103-79E2-9EEC-9973-58865F5CF7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2C58DE4E-4401-6993-D28D-F898B9E752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9" name="任意多边形: 形状 118">
                      <a:extLst>
                        <a:ext uri="{FF2B5EF4-FFF2-40B4-BE49-F238E27FC236}">
                          <a16:creationId xmlns:a16="http://schemas.microsoft.com/office/drawing/2014/main" id="{FF9B7A12-F636-BF7E-4BAD-3F52EB8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81E34F77-B993-ED20-54BD-39C4D0F206BF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D0E2252D-5C81-FD53-D816-98B53DB605B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37C9D148-AB90-3538-390A-637B020EE1E7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5" name="图形 2">
                  <a:extLst>
                    <a:ext uri="{FF2B5EF4-FFF2-40B4-BE49-F238E27FC236}">
                      <a16:creationId xmlns:a16="http://schemas.microsoft.com/office/drawing/2014/main" id="{616D30E3-6AB5-0CB0-66CC-4904A1A9B7D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06" name="图形 2">
                    <a:extLst>
                      <a:ext uri="{FF2B5EF4-FFF2-40B4-BE49-F238E27FC236}">
                        <a16:creationId xmlns:a16="http://schemas.microsoft.com/office/drawing/2014/main" id="{24C5F930-8C0D-40AE-C9DE-DB74B3624A08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09" name="图形 2">
                      <a:extLst>
                        <a:ext uri="{FF2B5EF4-FFF2-40B4-BE49-F238E27FC236}">
                          <a16:creationId xmlns:a16="http://schemas.microsoft.com/office/drawing/2014/main" id="{5323EA83-C653-52F7-91AA-44778346F3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11" name="任意多边形: 形状 110">
                        <a:extLst>
                          <a:ext uri="{FF2B5EF4-FFF2-40B4-BE49-F238E27FC236}">
                            <a16:creationId xmlns:a16="http://schemas.microsoft.com/office/drawing/2014/main" id="{62EF0A59-B817-C9FF-B0FE-75027E669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2" name="图形 2">
                        <a:extLst>
                          <a:ext uri="{FF2B5EF4-FFF2-40B4-BE49-F238E27FC236}">
                            <a16:creationId xmlns:a16="http://schemas.microsoft.com/office/drawing/2014/main" id="{2D997F19-84EB-5E7E-3A24-17361E1B78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3" name="任意多边形: 形状 112">
                          <a:extLst>
                            <a:ext uri="{FF2B5EF4-FFF2-40B4-BE49-F238E27FC236}">
                              <a16:creationId xmlns:a16="http://schemas.microsoft.com/office/drawing/2014/main" id="{33AB346F-E04A-F304-185D-D287CFFDC7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F8A27FA4-7994-2954-E040-72FD81697B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0" name="任意多边形: 形状 109">
                      <a:extLst>
                        <a:ext uri="{FF2B5EF4-FFF2-40B4-BE49-F238E27FC236}">
                          <a16:creationId xmlns:a16="http://schemas.microsoft.com/office/drawing/2014/main" id="{B2F65E66-3CBC-439E-FFCB-00EE92222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0CBC3CD4-B0D4-11AD-9A39-27F5D8AAB820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07BDA998-B5A9-798E-C9A3-F9250415E68D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6" name="图形 2">
                  <a:extLst>
                    <a:ext uri="{FF2B5EF4-FFF2-40B4-BE49-F238E27FC236}">
                      <a16:creationId xmlns:a16="http://schemas.microsoft.com/office/drawing/2014/main" id="{83C14CBF-87CB-414B-D7CC-00ACFD2B0A60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97" name="图形 2">
                    <a:extLst>
                      <a:ext uri="{FF2B5EF4-FFF2-40B4-BE49-F238E27FC236}">
                        <a16:creationId xmlns:a16="http://schemas.microsoft.com/office/drawing/2014/main" id="{22B0A4A6-70BC-3F6E-F9F3-9192653E6F8F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00" name="图形 2">
                      <a:extLst>
                        <a:ext uri="{FF2B5EF4-FFF2-40B4-BE49-F238E27FC236}">
                          <a16:creationId xmlns:a16="http://schemas.microsoft.com/office/drawing/2014/main" id="{D5F73082-D9B8-48BD-5322-EF33292D84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02" name="任意多边形: 形状 101">
                        <a:extLst>
                          <a:ext uri="{FF2B5EF4-FFF2-40B4-BE49-F238E27FC236}">
                            <a16:creationId xmlns:a16="http://schemas.microsoft.com/office/drawing/2014/main" id="{07673776-9C83-DF47-882E-880C4FCC1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3" name="图形 2">
                        <a:extLst>
                          <a:ext uri="{FF2B5EF4-FFF2-40B4-BE49-F238E27FC236}">
                            <a16:creationId xmlns:a16="http://schemas.microsoft.com/office/drawing/2014/main" id="{D981EE7D-BA86-69C1-758D-C374D2AB3CC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4" name="任意多边形: 形状 103">
                          <a:extLst>
                            <a:ext uri="{FF2B5EF4-FFF2-40B4-BE49-F238E27FC236}">
                              <a16:creationId xmlns:a16="http://schemas.microsoft.com/office/drawing/2014/main" id="{5D8135AE-EC7B-155F-D8ED-7F50CCFBA8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69121A06-D369-75A1-885F-28E41E88F7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1" name="任意多边形: 形状 100">
                      <a:extLst>
                        <a:ext uri="{FF2B5EF4-FFF2-40B4-BE49-F238E27FC236}">
                          <a16:creationId xmlns:a16="http://schemas.microsoft.com/office/drawing/2014/main" id="{22021D22-05CD-2552-D821-3F1ABF9ED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97100A98-71A7-A269-2EB9-72CF625AEBF7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5C92F0D4-1ECD-43F0-A021-EDD2667776D3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" name="图形 2">
                  <a:extLst>
                    <a:ext uri="{FF2B5EF4-FFF2-40B4-BE49-F238E27FC236}">
                      <a16:creationId xmlns:a16="http://schemas.microsoft.com/office/drawing/2014/main" id="{AB5905DB-DAF2-6385-F7B7-343586F2A942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88" name="图形 2">
                    <a:extLst>
                      <a:ext uri="{FF2B5EF4-FFF2-40B4-BE49-F238E27FC236}">
                        <a16:creationId xmlns:a16="http://schemas.microsoft.com/office/drawing/2014/main" id="{4E45FBB0-BBA6-EE64-A5AB-A71D578485C3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91" name="图形 2">
                      <a:extLst>
                        <a:ext uri="{FF2B5EF4-FFF2-40B4-BE49-F238E27FC236}">
                          <a16:creationId xmlns:a16="http://schemas.microsoft.com/office/drawing/2014/main" id="{B7FB4D7A-3A8B-5846-8582-3970DA421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93" name="任意多边形: 形状 92">
                        <a:extLst>
                          <a:ext uri="{FF2B5EF4-FFF2-40B4-BE49-F238E27FC236}">
                            <a16:creationId xmlns:a16="http://schemas.microsoft.com/office/drawing/2014/main" id="{428F0C08-0343-07A4-0F6B-868380751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94" name="图形 2">
                        <a:extLst>
                          <a:ext uri="{FF2B5EF4-FFF2-40B4-BE49-F238E27FC236}">
                            <a16:creationId xmlns:a16="http://schemas.microsoft.com/office/drawing/2014/main" id="{6AAA8C10-3311-1EDB-3C67-4C5ACB71EA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95" name="任意多边形: 形状 94">
                          <a:extLst>
                            <a:ext uri="{FF2B5EF4-FFF2-40B4-BE49-F238E27FC236}">
                              <a16:creationId xmlns:a16="http://schemas.microsoft.com/office/drawing/2014/main" id="{B81E9B6D-F96A-9B49-2B51-C103B54CBA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" name="任意多边形: 形状 95">
                          <a:extLst>
                            <a:ext uri="{FF2B5EF4-FFF2-40B4-BE49-F238E27FC236}">
                              <a16:creationId xmlns:a16="http://schemas.microsoft.com/office/drawing/2014/main" id="{B2215AEE-043F-012B-47C9-F51D315288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92" name="任意多边形: 形状 91">
                      <a:extLst>
                        <a:ext uri="{FF2B5EF4-FFF2-40B4-BE49-F238E27FC236}">
                          <a16:creationId xmlns:a16="http://schemas.microsoft.com/office/drawing/2014/main" id="{A1006774-B670-7CC7-7DCF-E713DA15FD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94C89D29-41DC-53F1-C755-D83F510DD4C6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EF4B0D1C-CC14-AEF7-B821-DC47EA8A66C5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8" name="图形 2">
                  <a:extLst>
                    <a:ext uri="{FF2B5EF4-FFF2-40B4-BE49-F238E27FC236}">
                      <a16:creationId xmlns:a16="http://schemas.microsoft.com/office/drawing/2014/main" id="{FD0C52CE-7323-FBDC-F04E-5C4998F5762F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79" name="图形 2">
                    <a:extLst>
                      <a:ext uri="{FF2B5EF4-FFF2-40B4-BE49-F238E27FC236}">
                        <a16:creationId xmlns:a16="http://schemas.microsoft.com/office/drawing/2014/main" id="{C4AA7D66-6F9F-A4B3-39FB-E61614E1D757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82" name="图形 2">
                      <a:extLst>
                        <a:ext uri="{FF2B5EF4-FFF2-40B4-BE49-F238E27FC236}">
                          <a16:creationId xmlns:a16="http://schemas.microsoft.com/office/drawing/2014/main" id="{ADAACD54-28CB-46F2-E2A5-6A13360E83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84" name="任意多边形: 形状 83">
                        <a:extLst>
                          <a:ext uri="{FF2B5EF4-FFF2-40B4-BE49-F238E27FC236}">
                            <a16:creationId xmlns:a16="http://schemas.microsoft.com/office/drawing/2014/main" id="{22BAD109-6CB5-F4E1-E016-955D906435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85" name="图形 2">
                        <a:extLst>
                          <a:ext uri="{FF2B5EF4-FFF2-40B4-BE49-F238E27FC236}">
                            <a16:creationId xmlns:a16="http://schemas.microsoft.com/office/drawing/2014/main" id="{C818E550-B626-6C9B-5EFE-D32EA90026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86" name="任意多边形: 形状 85">
                          <a:extLst>
                            <a:ext uri="{FF2B5EF4-FFF2-40B4-BE49-F238E27FC236}">
                              <a16:creationId xmlns:a16="http://schemas.microsoft.com/office/drawing/2014/main" id="{DB5FCAFF-16BF-AF32-05A5-FD284252EE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7" name="任意多边形: 形状 86">
                          <a:extLst>
                            <a:ext uri="{FF2B5EF4-FFF2-40B4-BE49-F238E27FC236}">
                              <a16:creationId xmlns:a16="http://schemas.microsoft.com/office/drawing/2014/main" id="{E981DFEC-3C6D-D5EF-D398-BF5BB379CF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83" name="任意多边形: 形状 82">
                      <a:extLst>
                        <a:ext uri="{FF2B5EF4-FFF2-40B4-BE49-F238E27FC236}">
                          <a16:creationId xmlns:a16="http://schemas.microsoft.com/office/drawing/2014/main" id="{E078601B-A023-D1C7-9660-979FA7E3C1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1B10CF20-4D8D-23F8-15E7-E7C994C220A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B7107DB6-F36A-EA80-C5EE-B7B69468D241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9" name="图形 2">
                  <a:extLst>
                    <a:ext uri="{FF2B5EF4-FFF2-40B4-BE49-F238E27FC236}">
                      <a16:creationId xmlns:a16="http://schemas.microsoft.com/office/drawing/2014/main" id="{3905D9B3-429F-CA2E-84FE-09ACEFB8BC8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70" name="图形 2">
                    <a:extLst>
                      <a:ext uri="{FF2B5EF4-FFF2-40B4-BE49-F238E27FC236}">
                        <a16:creationId xmlns:a16="http://schemas.microsoft.com/office/drawing/2014/main" id="{0187CF49-0FE6-9AA2-1E07-75D793A2D2EC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73" name="图形 2">
                      <a:extLst>
                        <a:ext uri="{FF2B5EF4-FFF2-40B4-BE49-F238E27FC236}">
                          <a16:creationId xmlns:a16="http://schemas.microsoft.com/office/drawing/2014/main" id="{0B68DA7F-AC07-B4C0-3D87-3C6C6F166F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75" name="任意多边形: 形状 74">
                        <a:extLst>
                          <a:ext uri="{FF2B5EF4-FFF2-40B4-BE49-F238E27FC236}">
                            <a16:creationId xmlns:a16="http://schemas.microsoft.com/office/drawing/2014/main" id="{C238FB81-D577-6DAB-093D-5A6CF190A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" name="图形 2">
                        <a:extLst>
                          <a:ext uri="{FF2B5EF4-FFF2-40B4-BE49-F238E27FC236}">
                            <a16:creationId xmlns:a16="http://schemas.microsoft.com/office/drawing/2014/main" id="{32F637A3-8F02-0B40-9FE6-0DE54E9648A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" name="任意多边形: 形状 76">
                          <a:extLst>
                            <a:ext uri="{FF2B5EF4-FFF2-40B4-BE49-F238E27FC236}">
                              <a16:creationId xmlns:a16="http://schemas.microsoft.com/office/drawing/2014/main" id="{CBDFDDEC-8B28-5F31-D6F7-912B9AD4D6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8" name="任意多边形: 形状 77">
                          <a:extLst>
                            <a:ext uri="{FF2B5EF4-FFF2-40B4-BE49-F238E27FC236}">
                              <a16:creationId xmlns:a16="http://schemas.microsoft.com/office/drawing/2014/main" id="{B990F014-7A59-9A15-AAF5-36F3F7AC5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" name="任意多边形: 形状 73">
                      <a:extLst>
                        <a:ext uri="{FF2B5EF4-FFF2-40B4-BE49-F238E27FC236}">
                          <a16:creationId xmlns:a16="http://schemas.microsoft.com/office/drawing/2014/main" id="{8E580596-3144-BFE0-BBED-B14DE9C30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79993EC1-9BA6-A238-31E2-01C62C49B142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13AEAF21-312B-D8F1-AF3B-EB57B0A4D534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0" name="图形 2">
                  <a:extLst>
                    <a:ext uri="{FF2B5EF4-FFF2-40B4-BE49-F238E27FC236}">
                      <a16:creationId xmlns:a16="http://schemas.microsoft.com/office/drawing/2014/main" id="{7BFF2171-A374-BF27-0F0A-094DED90358C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1" name="图形 2">
                    <a:extLst>
                      <a:ext uri="{FF2B5EF4-FFF2-40B4-BE49-F238E27FC236}">
                        <a16:creationId xmlns:a16="http://schemas.microsoft.com/office/drawing/2014/main" id="{DDC0B8FF-F06B-4C51-4529-65D38352D78D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4" name="图形 2">
                      <a:extLst>
                        <a:ext uri="{FF2B5EF4-FFF2-40B4-BE49-F238E27FC236}">
                          <a16:creationId xmlns:a16="http://schemas.microsoft.com/office/drawing/2014/main" id="{0B5F1046-1C4A-6CB6-4B7B-B8DE24B6D2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6" name="任意多边形: 形状 65">
                        <a:extLst>
                          <a:ext uri="{FF2B5EF4-FFF2-40B4-BE49-F238E27FC236}">
                            <a16:creationId xmlns:a16="http://schemas.microsoft.com/office/drawing/2014/main" id="{AB744EA1-A189-025F-616E-38E37C4354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" name="图形 2">
                        <a:extLst>
                          <a:ext uri="{FF2B5EF4-FFF2-40B4-BE49-F238E27FC236}">
                            <a16:creationId xmlns:a16="http://schemas.microsoft.com/office/drawing/2014/main" id="{F38B1B0A-2652-9683-71BA-EAA7A0826D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" name="任意多边形: 形状 67">
                          <a:extLst>
                            <a:ext uri="{FF2B5EF4-FFF2-40B4-BE49-F238E27FC236}">
                              <a16:creationId xmlns:a16="http://schemas.microsoft.com/office/drawing/2014/main" id="{882B4AD7-256C-2E69-E68C-E696C8FF1E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" name="任意多边形: 形状 68">
                          <a:extLst>
                            <a:ext uri="{FF2B5EF4-FFF2-40B4-BE49-F238E27FC236}">
                              <a16:creationId xmlns:a16="http://schemas.microsoft.com/office/drawing/2014/main" id="{D8FA577B-A4A5-3F6B-13A3-6C8DF81B3A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5" name="任意多边形: 形状 64">
                      <a:extLst>
                        <a:ext uri="{FF2B5EF4-FFF2-40B4-BE49-F238E27FC236}">
                          <a16:creationId xmlns:a16="http://schemas.microsoft.com/office/drawing/2014/main" id="{2968FCB9-09BA-D258-2A17-99704932EA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C20D495B-67E2-5CDD-02DD-7B29FA732815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E2A1DB5C-1B02-F25E-3B96-FB6E6BD5D7B1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" name="图形 2">
                <a:extLst>
                  <a:ext uri="{FF2B5EF4-FFF2-40B4-BE49-F238E27FC236}">
                    <a16:creationId xmlns:a16="http://schemas.microsoft.com/office/drawing/2014/main" id="{72DD5978-7781-5DBA-FA39-7D46E84A4E6D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2F085E61-4A7F-5267-0AA2-8CD01AD1583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17178A93-8155-5C7D-9788-22ACCCB07AD8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AE5BFDDC-82DE-991B-CEA4-3097DDBC5FEB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D197C76-5F32-549B-16B8-DCC10D2BB17F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1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E8CBD274-66EE-C3BA-6E72-F0D73A1B1AE8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539C77C-D303-A579-AD51-F380A15EC321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38" name="图形 2">
            <a:extLst>
              <a:ext uri="{FF2B5EF4-FFF2-40B4-BE49-F238E27FC236}">
                <a16:creationId xmlns:a16="http://schemas.microsoft.com/office/drawing/2014/main" id="{CA71A381-697B-C161-E857-D23C282B3D0A}"/>
              </a:ext>
            </a:extLst>
          </p:cNvPr>
          <p:cNvGrpSpPr/>
          <p:nvPr/>
        </p:nvGrpSpPr>
        <p:grpSpPr>
          <a:xfrm>
            <a:off x="555275" y="232454"/>
            <a:ext cx="1507021" cy="4160430"/>
            <a:chOff x="-13" y="-51"/>
            <a:chExt cx="917653" cy="2533362"/>
          </a:xfrm>
        </p:grpSpPr>
        <p:grpSp>
          <p:nvGrpSpPr>
            <p:cNvPr id="639" name="图形 2">
              <a:extLst>
                <a:ext uri="{FF2B5EF4-FFF2-40B4-BE49-F238E27FC236}">
                  <a16:creationId xmlns:a16="http://schemas.microsoft.com/office/drawing/2014/main" id="{85A51F55-6160-2B43-A864-C107914AAB95}"/>
                </a:ext>
              </a:extLst>
            </p:cNvPr>
            <p:cNvGrpSpPr/>
            <p:nvPr/>
          </p:nvGrpSpPr>
          <p:grpSpPr>
            <a:xfrm>
              <a:off x="-13" y="-51"/>
              <a:ext cx="917653" cy="2533362"/>
              <a:chOff x="-13" y="-51"/>
              <a:chExt cx="917653" cy="2533362"/>
            </a:xfrm>
          </p:grpSpPr>
          <p:grpSp>
            <p:nvGrpSpPr>
              <p:cNvPr id="641" name="图形 2">
                <a:extLst>
                  <a:ext uri="{FF2B5EF4-FFF2-40B4-BE49-F238E27FC236}">
                    <a16:creationId xmlns:a16="http://schemas.microsoft.com/office/drawing/2014/main" id="{429AFBF5-EFD8-4726-AE6D-CD6255C91670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648" name="图形 2">
                  <a:extLst>
                    <a:ext uri="{FF2B5EF4-FFF2-40B4-BE49-F238E27FC236}">
                      <a16:creationId xmlns:a16="http://schemas.microsoft.com/office/drawing/2014/main" id="{AE996130-A805-8DA5-5BC8-A838B495E241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765" name="图形 2">
                    <a:extLst>
                      <a:ext uri="{FF2B5EF4-FFF2-40B4-BE49-F238E27FC236}">
                        <a16:creationId xmlns:a16="http://schemas.microsoft.com/office/drawing/2014/main" id="{3D9997F6-45AA-AE37-05A2-3E2072D63A71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768" name="图形 2">
                      <a:extLst>
                        <a:ext uri="{FF2B5EF4-FFF2-40B4-BE49-F238E27FC236}">
                          <a16:creationId xmlns:a16="http://schemas.microsoft.com/office/drawing/2014/main" id="{65ECDEA5-4638-0539-EA6E-FDC799D66E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770" name="任意多边形: 形状 769">
                        <a:extLst>
                          <a:ext uri="{FF2B5EF4-FFF2-40B4-BE49-F238E27FC236}">
                            <a16:creationId xmlns:a16="http://schemas.microsoft.com/office/drawing/2014/main" id="{37812A5F-C99F-9EF6-6F67-E3419CA2AA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71" name="图形 2">
                        <a:extLst>
                          <a:ext uri="{FF2B5EF4-FFF2-40B4-BE49-F238E27FC236}">
                            <a16:creationId xmlns:a16="http://schemas.microsoft.com/office/drawing/2014/main" id="{D09D6D8D-5E8C-323E-77A9-912B832FA9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72" name="任意多边形: 形状 771">
                          <a:extLst>
                            <a:ext uri="{FF2B5EF4-FFF2-40B4-BE49-F238E27FC236}">
                              <a16:creationId xmlns:a16="http://schemas.microsoft.com/office/drawing/2014/main" id="{0B4B0C67-7695-CC0B-EB50-393D9E5760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73" name="任意多边形: 形状 772">
                          <a:extLst>
                            <a:ext uri="{FF2B5EF4-FFF2-40B4-BE49-F238E27FC236}">
                              <a16:creationId xmlns:a16="http://schemas.microsoft.com/office/drawing/2014/main" id="{11D3779B-D5A7-11C4-6D26-D410F9E65D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9" name="任意多边形: 形状 768">
                      <a:extLst>
                        <a:ext uri="{FF2B5EF4-FFF2-40B4-BE49-F238E27FC236}">
                          <a16:creationId xmlns:a16="http://schemas.microsoft.com/office/drawing/2014/main" id="{532A2D00-A800-3EAD-D05D-B782D1FD5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66" name="任意多边形: 形状 765">
                    <a:extLst>
                      <a:ext uri="{FF2B5EF4-FFF2-40B4-BE49-F238E27FC236}">
                        <a16:creationId xmlns:a16="http://schemas.microsoft.com/office/drawing/2014/main" id="{F4572158-8FCB-8506-7CFB-10B70A4C155E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7" name="任意多边形: 形状 766">
                    <a:extLst>
                      <a:ext uri="{FF2B5EF4-FFF2-40B4-BE49-F238E27FC236}">
                        <a16:creationId xmlns:a16="http://schemas.microsoft.com/office/drawing/2014/main" id="{CBF2FE33-D5A0-681A-54E4-AA59F1C09AA1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9" name="图形 2">
                  <a:extLst>
                    <a:ext uri="{FF2B5EF4-FFF2-40B4-BE49-F238E27FC236}">
                      <a16:creationId xmlns:a16="http://schemas.microsoft.com/office/drawing/2014/main" id="{EC5E87F4-9F57-7C57-4A14-1F41949084EF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756" name="图形 2">
                    <a:extLst>
                      <a:ext uri="{FF2B5EF4-FFF2-40B4-BE49-F238E27FC236}">
                        <a16:creationId xmlns:a16="http://schemas.microsoft.com/office/drawing/2014/main" id="{72DF9C33-A3FC-7655-D465-6975781FDAB5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759" name="图形 2">
                      <a:extLst>
                        <a:ext uri="{FF2B5EF4-FFF2-40B4-BE49-F238E27FC236}">
                          <a16:creationId xmlns:a16="http://schemas.microsoft.com/office/drawing/2014/main" id="{F2012B5C-C2A9-67C7-27D4-DB893FD914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761" name="任意多边形: 形状 760">
                        <a:extLst>
                          <a:ext uri="{FF2B5EF4-FFF2-40B4-BE49-F238E27FC236}">
                            <a16:creationId xmlns:a16="http://schemas.microsoft.com/office/drawing/2014/main" id="{045161CB-946B-8E60-9974-B157A52D1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62" name="图形 2">
                        <a:extLst>
                          <a:ext uri="{FF2B5EF4-FFF2-40B4-BE49-F238E27FC236}">
                            <a16:creationId xmlns:a16="http://schemas.microsoft.com/office/drawing/2014/main" id="{33B968CA-85CC-1CA1-2807-E22B78D4881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63" name="任意多边形: 形状 762">
                          <a:extLst>
                            <a:ext uri="{FF2B5EF4-FFF2-40B4-BE49-F238E27FC236}">
                              <a16:creationId xmlns:a16="http://schemas.microsoft.com/office/drawing/2014/main" id="{C65C3CAB-C13B-7712-315B-D12B41E164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64" name="任意多边形: 形状 763">
                          <a:extLst>
                            <a:ext uri="{FF2B5EF4-FFF2-40B4-BE49-F238E27FC236}">
                              <a16:creationId xmlns:a16="http://schemas.microsoft.com/office/drawing/2014/main" id="{9ED90F16-70D3-56F9-8C21-1DFEC4561D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60" name="任意多边形: 形状 759">
                      <a:extLst>
                        <a:ext uri="{FF2B5EF4-FFF2-40B4-BE49-F238E27FC236}">
                          <a16:creationId xmlns:a16="http://schemas.microsoft.com/office/drawing/2014/main" id="{C225D90D-365E-DE6D-387A-F37B8881A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57" name="任意多边形: 形状 756">
                    <a:extLst>
                      <a:ext uri="{FF2B5EF4-FFF2-40B4-BE49-F238E27FC236}">
                        <a16:creationId xmlns:a16="http://schemas.microsoft.com/office/drawing/2014/main" id="{AC6B87DB-F157-488F-33B5-F1DE70712706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任意多边形: 形状 757">
                    <a:extLst>
                      <a:ext uri="{FF2B5EF4-FFF2-40B4-BE49-F238E27FC236}">
                        <a16:creationId xmlns:a16="http://schemas.microsoft.com/office/drawing/2014/main" id="{B78DB931-3A6E-554B-514C-D1CE598117E9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0" name="图形 2">
                  <a:extLst>
                    <a:ext uri="{FF2B5EF4-FFF2-40B4-BE49-F238E27FC236}">
                      <a16:creationId xmlns:a16="http://schemas.microsoft.com/office/drawing/2014/main" id="{8593E201-52A3-25D7-9EB2-6A971CF34421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747" name="图形 2">
                    <a:extLst>
                      <a:ext uri="{FF2B5EF4-FFF2-40B4-BE49-F238E27FC236}">
                        <a16:creationId xmlns:a16="http://schemas.microsoft.com/office/drawing/2014/main" id="{B6798EAA-5DFD-ED56-707D-A60B5B8BC751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750" name="图形 2">
                      <a:extLst>
                        <a:ext uri="{FF2B5EF4-FFF2-40B4-BE49-F238E27FC236}">
                          <a16:creationId xmlns:a16="http://schemas.microsoft.com/office/drawing/2014/main" id="{01E6DD05-E290-B8C1-3103-C76D6E30CD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752" name="任意多边形: 形状 751">
                        <a:extLst>
                          <a:ext uri="{FF2B5EF4-FFF2-40B4-BE49-F238E27FC236}">
                            <a16:creationId xmlns:a16="http://schemas.microsoft.com/office/drawing/2014/main" id="{FE82B826-4639-C7DA-2676-B68E8E4B78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53" name="图形 2">
                        <a:extLst>
                          <a:ext uri="{FF2B5EF4-FFF2-40B4-BE49-F238E27FC236}">
                            <a16:creationId xmlns:a16="http://schemas.microsoft.com/office/drawing/2014/main" id="{68B2FAD2-6FB0-8763-F790-735E0460DB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54" name="任意多边形: 形状 753">
                          <a:extLst>
                            <a:ext uri="{FF2B5EF4-FFF2-40B4-BE49-F238E27FC236}">
                              <a16:creationId xmlns:a16="http://schemas.microsoft.com/office/drawing/2014/main" id="{C38810AA-7AAF-C51F-4260-6C0D0B0A82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55" name="任意多边形: 形状 754">
                          <a:extLst>
                            <a:ext uri="{FF2B5EF4-FFF2-40B4-BE49-F238E27FC236}">
                              <a16:creationId xmlns:a16="http://schemas.microsoft.com/office/drawing/2014/main" id="{368EE8AC-2807-F80A-957B-9429B4141F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51" name="任意多边形: 形状 750">
                      <a:extLst>
                        <a:ext uri="{FF2B5EF4-FFF2-40B4-BE49-F238E27FC236}">
                          <a16:creationId xmlns:a16="http://schemas.microsoft.com/office/drawing/2014/main" id="{833009A6-CC99-0140-4F69-479A2A2E1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8" name="任意多边形: 形状 747">
                    <a:extLst>
                      <a:ext uri="{FF2B5EF4-FFF2-40B4-BE49-F238E27FC236}">
                        <a16:creationId xmlns:a16="http://schemas.microsoft.com/office/drawing/2014/main" id="{676AF517-AA40-B4B7-B882-78F3113165B7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9" name="任意多边形: 形状 748">
                    <a:extLst>
                      <a:ext uri="{FF2B5EF4-FFF2-40B4-BE49-F238E27FC236}">
                        <a16:creationId xmlns:a16="http://schemas.microsoft.com/office/drawing/2014/main" id="{63B7CACB-8884-86D4-A736-0BB7764C65A5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1" name="图形 2">
                  <a:extLst>
                    <a:ext uri="{FF2B5EF4-FFF2-40B4-BE49-F238E27FC236}">
                      <a16:creationId xmlns:a16="http://schemas.microsoft.com/office/drawing/2014/main" id="{75B76FEA-E645-443B-5649-19E2636F5619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738" name="图形 2">
                    <a:extLst>
                      <a:ext uri="{FF2B5EF4-FFF2-40B4-BE49-F238E27FC236}">
                        <a16:creationId xmlns:a16="http://schemas.microsoft.com/office/drawing/2014/main" id="{A3AF866D-083D-09A2-9805-FDBAFFB77132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741" name="图形 2">
                      <a:extLst>
                        <a:ext uri="{FF2B5EF4-FFF2-40B4-BE49-F238E27FC236}">
                          <a16:creationId xmlns:a16="http://schemas.microsoft.com/office/drawing/2014/main" id="{7F628B5A-613F-F5CC-7CAB-57E35AC780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743" name="任意多边形: 形状 742">
                        <a:extLst>
                          <a:ext uri="{FF2B5EF4-FFF2-40B4-BE49-F238E27FC236}">
                            <a16:creationId xmlns:a16="http://schemas.microsoft.com/office/drawing/2014/main" id="{57D6D531-B865-27E9-2E26-681E46BA1E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44" name="图形 2">
                        <a:extLst>
                          <a:ext uri="{FF2B5EF4-FFF2-40B4-BE49-F238E27FC236}">
                            <a16:creationId xmlns:a16="http://schemas.microsoft.com/office/drawing/2014/main" id="{132EDC07-1C7D-D452-3D7A-EC25D0E97A6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45" name="任意多边形: 形状 744">
                          <a:extLst>
                            <a:ext uri="{FF2B5EF4-FFF2-40B4-BE49-F238E27FC236}">
                              <a16:creationId xmlns:a16="http://schemas.microsoft.com/office/drawing/2014/main" id="{D693A593-F9E6-8C2A-AC58-048255EBF9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46" name="任意多边形: 形状 745">
                          <a:extLst>
                            <a:ext uri="{FF2B5EF4-FFF2-40B4-BE49-F238E27FC236}">
                              <a16:creationId xmlns:a16="http://schemas.microsoft.com/office/drawing/2014/main" id="{96B8D373-4435-C645-358E-A83A549F23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42" name="任意多边形: 形状 741">
                      <a:extLst>
                        <a:ext uri="{FF2B5EF4-FFF2-40B4-BE49-F238E27FC236}">
                          <a16:creationId xmlns:a16="http://schemas.microsoft.com/office/drawing/2014/main" id="{6F29A6F0-12DF-B142-2B02-D3A8F02D4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9" name="任意多边形: 形状 738">
                    <a:extLst>
                      <a:ext uri="{FF2B5EF4-FFF2-40B4-BE49-F238E27FC236}">
                        <a16:creationId xmlns:a16="http://schemas.microsoft.com/office/drawing/2014/main" id="{C60DEA43-AB25-24A5-7987-67768FEA158D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0" name="任意多边形: 形状 739">
                    <a:extLst>
                      <a:ext uri="{FF2B5EF4-FFF2-40B4-BE49-F238E27FC236}">
                        <a16:creationId xmlns:a16="http://schemas.microsoft.com/office/drawing/2014/main" id="{2F3D1DD2-7A6F-F065-AD58-65DD71DD9D3E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9EF62DDA-A341-30DA-53D1-BCF3BD3C8854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D0F00E7F-4491-D6A1-FD7C-F8E1D2E47544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E075D4C3-9ECC-BC9E-ACD7-058E8A4852FC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B03DC200-D10A-555C-A57C-21FC5CADE88B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329F62D6-E6E2-91BC-E21C-51B459D813DE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57" name="图形 2">
                  <a:extLst>
                    <a:ext uri="{FF2B5EF4-FFF2-40B4-BE49-F238E27FC236}">
                      <a16:creationId xmlns:a16="http://schemas.microsoft.com/office/drawing/2014/main" id="{924E9ED9-1893-B7D4-4D68-79D9CD54E0FF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729" name="图形 2">
                    <a:extLst>
                      <a:ext uri="{FF2B5EF4-FFF2-40B4-BE49-F238E27FC236}">
                        <a16:creationId xmlns:a16="http://schemas.microsoft.com/office/drawing/2014/main" id="{A73DEAD3-7EB2-83E6-2D9C-CE36670D36F0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732" name="图形 2">
                      <a:extLst>
                        <a:ext uri="{FF2B5EF4-FFF2-40B4-BE49-F238E27FC236}">
                          <a16:creationId xmlns:a16="http://schemas.microsoft.com/office/drawing/2014/main" id="{DC98DF54-9C4C-21A1-5C73-B05B1364F2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734" name="任意多边形: 形状 733">
                        <a:extLst>
                          <a:ext uri="{FF2B5EF4-FFF2-40B4-BE49-F238E27FC236}">
                            <a16:creationId xmlns:a16="http://schemas.microsoft.com/office/drawing/2014/main" id="{A99C19A2-73DD-C80F-3A92-D883E60E7F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35" name="图形 2">
                        <a:extLst>
                          <a:ext uri="{FF2B5EF4-FFF2-40B4-BE49-F238E27FC236}">
                            <a16:creationId xmlns:a16="http://schemas.microsoft.com/office/drawing/2014/main" id="{12E89AC7-3B6B-15DC-D23F-F1138EE991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36" name="任意多边形: 形状 735">
                          <a:extLst>
                            <a:ext uri="{FF2B5EF4-FFF2-40B4-BE49-F238E27FC236}">
                              <a16:creationId xmlns:a16="http://schemas.microsoft.com/office/drawing/2014/main" id="{6B5FDF17-FB39-934C-4785-8ABBC74054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37" name="任意多边形: 形状 736">
                          <a:extLst>
                            <a:ext uri="{FF2B5EF4-FFF2-40B4-BE49-F238E27FC236}">
                              <a16:creationId xmlns:a16="http://schemas.microsoft.com/office/drawing/2014/main" id="{61B0419A-C3C0-1BC6-6A5B-3C93DC461B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33" name="任意多边形: 形状 732">
                      <a:extLst>
                        <a:ext uri="{FF2B5EF4-FFF2-40B4-BE49-F238E27FC236}">
                          <a16:creationId xmlns:a16="http://schemas.microsoft.com/office/drawing/2014/main" id="{61B0CBEF-A8F3-D485-9281-C87A5D84B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0" name="任意多边形: 形状 729">
                    <a:extLst>
                      <a:ext uri="{FF2B5EF4-FFF2-40B4-BE49-F238E27FC236}">
                        <a16:creationId xmlns:a16="http://schemas.microsoft.com/office/drawing/2014/main" id="{2E3CEEA2-A562-BB48-7179-50456F0FC600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1" name="任意多边形: 形状 730">
                    <a:extLst>
                      <a:ext uri="{FF2B5EF4-FFF2-40B4-BE49-F238E27FC236}">
                        <a16:creationId xmlns:a16="http://schemas.microsoft.com/office/drawing/2014/main" id="{739E85D0-9012-57D2-73E0-1B4AFEA50339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8" name="图形 2">
                  <a:extLst>
                    <a:ext uri="{FF2B5EF4-FFF2-40B4-BE49-F238E27FC236}">
                      <a16:creationId xmlns:a16="http://schemas.microsoft.com/office/drawing/2014/main" id="{28F17D4B-6F86-648C-4782-17F9804AD14A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720" name="图形 2">
                    <a:extLst>
                      <a:ext uri="{FF2B5EF4-FFF2-40B4-BE49-F238E27FC236}">
                        <a16:creationId xmlns:a16="http://schemas.microsoft.com/office/drawing/2014/main" id="{AE3F794B-B541-9394-2B39-F51947733BF7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723" name="图形 2">
                      <a:extLst>
                        <a:ext uri="{FF2B5EF4-FFF2-40B4-BE49-F238E27FC236}">
                          <a16:creationId xmlns:a16="http://schemas.microsoft.com/office/drawing/2014/main" id="{3F8C0686-48CA-F303-2DDD-77DC1A677D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725" name="任意多边形: 形状 724">
                        <a:extLst>
                          <a:ext uri="{FF2B5EF4-FFF2-40B4-BE49-F238E27FC236}">
                            <a16:creationId xmlns:a16="http://schemas.microsoft.com/office/drawing/2014/main" id="{21E26F3A-88A0-9084-7CB9-D24FB7ACE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26" name="图形 2">
                        <a:extLst>
                          <a:ext uri="{FF2B5EF4-FFF2-40B4-BE49-F238E27FC236}">
                            <a16:creationId xmlns:a16="http://schemas.microsoft.com/office/drawing/2014/main" id="{CD9258C8-FFDA-1F4B-8DA5-28B07F2DF7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27" name="任意多边形: 形状 726">
                          <a:extLst>
                            <a:ext uri="{FF2B5EF4-FFF2-40B4-BE49-F238E27FC236}">
                              <a16:creationId xmlns:a16="http://schemas.microsoft.com/office/drawing/2014/main" id="{AB0C2E7F-4BDF-38E0-29CD-37C8B2BAA6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28" name="任意多边形: 形状 727">
                          <a:extLst>
                            <a:ext uri="{FF2B5EF4-FFF2-40B4-BE49-F238E27FC236}">
                              <a16:creationId xmlns:a16="http://schemas.microsoft.com/office/drawing/2014/main" id="{17162241-BB8F-009F-A8A9-D5FFD7A477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24" name="任意多边形: 形状 723">
                      <a:extLst>
                        <a:ext uri="{FF2B5EF4-FFF2-40B4-BE49-F238E27FC236}">
                          <a16:creationId xmlns:a16="http://schemas.microsoft.com/office/drawing/2014/main" id="{B42F754C-5CAF-36AA-68EB-726B0E832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21" name="任意多边形: 形状 720">
                    <a:extLst>
                      <a:ext uri="{FF2B5EF4-FFF2-40B4-BE49-F238E27FC236}">
                        <a16:creationId xmlns:a16="http://schemas.microsoft.com/office/drawing/2014/main" id="{DCDCBDFC-05F0-F124-03B8-84204EE84B98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2" name="任意多边形: 形状 721">
                    <a:extLst>
                      <a:ext uri="{FF2B5EF4-FFF2-40B4-BE49-F238E27FC236}">
                        <a16:creationId xmlns:a16="http://schemas.microsoft.com/office/drawing/2014/main" id="{4B979979-6AF2-B34B-E0D3-F3414ABFC0E2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D47584C9-980A-96CB-69AA-AA0DC055AAAA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E310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60" name="图形 2">
                  <a:extLst>
                    <a:ext uri="{FF2B5EF4-FFF2-40B4-BE49-F238E27FC236}">
                      <a16:creationId xmlns:a16="http://schemas.microsoft.com/office/drawing/2014/main" id="{5B525865-F728-2595-0BEB-77D76E537AE4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711" name="图形 2">
                    <a:extLst>
                      <a:ext uri="{FF2B5EF4-FFF2-40B4-BE49-F238E27FC236}">
                        <a16:creationId xmlns:a16="http://schemas.microsoft.com/office/drawing/2014/main" id="{8BCF1824-E2FC-D40F-D144-E1EB4357F3F9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714" name="图形 2">
                      <a:extLst>
                        <a:ext uri="{FF2B5EF4-FFF2-40B4-BE49-F238E27FC236}">
                          <a16:creationId xmlns:a16="http://schemas.microsoft.com/office/drawing/2014/main" id="{0741BE52-FA5E-50C3-8171-01471E6E63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716" name="任意多边形: 形状 715">
                        <a:extLst>
                          <a:ext uri="{FF2B5EF4-FFF2-40B4-BE49-F238E27FC236}">
                            <a16:creationId xmlns:a16="http://schemas.microsoft.com/office/drawing/2014/main" id="{6B436244-65A0-86F3-9F21-F7F2D70DD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17" name="图形 2">
                        <a:extLst>
                          <a:ext uri="{FF2B5EF4-FFF2-40B4-BE49-F238E27FC236}">
                            <a16:creationId xmlns:a16="http://schemas.microsoft.com/office/drawing/2014/main" id="{B616E0E8-08F4-3834-0E3B-AB6DE69656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18" name="任意多边形: 形状 717">
                          <a:extLst>
                            <a:ext uri="{FF2B5EF4-FFF2-40B4-BE49-F238E27FC236}">
                              <a16:creationId xmlns:a16="http://schemas.microsoft.com/office/drawing/2014/main" id="{77CBAF87-2E51-5F5D-21C8-A23CB1C264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9" name="任意多边形: 形状 718">
                          <a:extLst>
                            <a:ext uri="{FF2B5EF4-FFF2-40B4-BE49-F238E27FC236}">
                              <a16:creationId xmlns:a16="http://schemas.microsoft.com/office/drawing/2014/main" id="{68692AC4-C09B-3645-6D0E-3336D830EF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15" name="任意多边形: 形状 714">
                      <a:extLst>
                        <a:ext uri="{FF2B5EF4-FFF2-40B4-BE49-F238E27FC236}">
                          <a16:creationId xmlns:a16="http://schemas.microsoft.com/office/drawing/2014/main" id="{5D24796B-8F23-A447-482C-91914428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12" name="任意多边形: 形状 711">
                    <a:extLst>
                      <a:ext uri="{FF2B5EF4-FFF2-40B4-BE49-F238E27FC236}">
                        <a16:creationId xmlns:a16="http://schemas.microsoft.com/office/drawing/2014/main" id="{A05A3A92-8117-34AA-DDCA-5290A07698EF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3" name="任意多边形: 形状 712">
                    <a:extLst>
                      <a:ext uri="{FF2B5EF4-FFF2-40B4-BE49-F238E27FC236}">
                        <a16:creationId xmlns:a16="http://schemas.microsoft.com/office/drawing/2014/main" id="{44B85039-8AAA-9E34-BE6F-CA44D68232C9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1" name="图形 2">
                  <a:extLst>
                    <a:ext uri="{FF2B5EF4-FFF2-40B4-BE49-F238E27FC236}">
                      <a16:creationId xmlns:a16="http://schemas.microsoft.com/office/drawing/2014/main" id="{2635B7F6-7AC7-CBE4-6E98-EB6CF825C7C3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702" name="图形 2">
                    <a:extLst>
                      <a:ext uri="{FF2B5EF4-FFF2-40B4-BE49-F238E27FC236}">
                        <a16:creationId xmlns:a16="http://schemas.microsoft.com/office/drawing/2014/main" id="{59D0CD62-71C8-E4E4-1FFE-7F391B76B522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705" name="图形 2">
                      <a:extLst>
                        <a:ext uri="{FF2B5EF4-FFF2-40B4-BE49-F238E27FC236}">
                          <a16:creationId xmlns:a16="http://schemas.microsoft.com/office/drawing/2014/main" id="{BAE9326E-831F-BCD6-655B-FD5558C35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707" name="任意多边形: 形状 706">
                        <a:extLst>
                          <a:ext uri="{FF2B5EF4-FFF2-40B4-BE49-F238E27FC236}">
                            <a16:creationId xmlns:a16="http://schemas.microsoft.com/office/drawing/2014/main" id="{60BFFDDB-138B-F24C-A2DE-55031AA0B6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708" name="图形 2">
                        <a:extLst>
                          <a:ext uri="{FF2B5EF4-FFF2-40B4-BE49-F238E27FC236}">
                            <a16:creationId xmlns:a16="http://schemas.microsoft.com/office/drawing/2014/main" id="{2D49FD46-8421-CE09-1811-15AD64407A2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9" name="任意多边形: 形状 708">
                          <a:extLst>
                            <a:ext uri="{FF2B5EF4-FFF2-40B4-BE49-F238E27FC236}">
                              <a16:creationId xmlns:a16="http://schemas.microsoft.com/office/drawing/2014/main" id="{0D9DA044-CDE5-A43A-D37A-EC0E1AC550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0" name="任意多边形: 形状 709">
                          <a:extLst>
                            <a:ext uri="{FF2B5EF4-FFF2-40B4-BE49-F238E27FC236}">
                              <a16:creationId xmlns:a16="http://schemas.microsoft.com/office/drawing/2014/main" id="{42A2B38A-D029-4272-3344-56731762AE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706" name="任意多边形: 形状 705">
                      <a:extLst>
                        <a:ext uri="{FF2B5EF4-FFF2-40B4-BE49-F238E27FC236}">
                          <a16:creationId xmlns:a16="http://schemas.microsoft.com/office/drawing/2014/main" id="{C6B57ACD-AC32-450C-1621-19635C2B0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03" name="任意多边形: 形状 702">
                    <a:extLst>
                      <a:ext uri="{FF2B5EF4-FFF2-40B4-BE49-F238E27FC236}">
                        <a16:creationId xmlns:a16="http://schemas.microsoft.com/office/drawing/2014/main" id="{450D76F9-8D61-E2AE-DCA1-2BBBB4D475C1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任意多边形: 形状 703">
                    <a:extLst>
                      <a:ext uri="{FF2B5EF4-FFF2-40B4-BE49-F238E27FC236}">
                        <a16:creationId xmlns:a16="http://schemas.microsoft.com/office/drawing/2014/main" id="{AAD8A3B3-1868-ADD5-2004-3532785DAE22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2" name="图形 2">
                  <a:extLst>
                    <a:ext uri="{FF2B5EF4-FFF2-40B4-BE49-F238E27FC236}">
                      <a16:creationId xmlns:a16="http://schemas.microsoft.com/office/drawing/2014/main" id="{5FE8A340-E6A5-C0BD-B780-49036E3CB721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693" name="图形 2">
                    <a:extLst>
                      <a:ext uri="{FF2B5EF4-FFF2-40B4-BE49-F238E27FC236}">
                        <a16:creationId xmlns:a16="http://schemas.microsoft.com/office/drawing/2014/main" id="{7781E3B8-A257-BFCE-6EEF-FF053352C9D0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696" name="图形 2">
                      <a:extLst>
                        <a:ext uri="{FF2B5EF4-FFF2-40B4-BE49-F238E27FC236}">
                          <a16:creationId xmlns:a16="http://schemas.microsoft.com/office/drawing/2014/main" id="{5397400F-437F-6583-5AB3-7E0CA0771A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698" name="任意多边形: 形状 697">
                        <a:extLst>
                          <a:ext uri="{FF2B5EF4-FFF2-40B4-BE49-F238E27FC236}">
                            <a16:creationId xmlns:a16="http://schemas.microsoft.com/office/drawing/2014/main" id="{7410D00E-2AF3-CAC7-B324-D6E3D5B10B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9" name="图形 2">
                        <a:extLst>
                          <a:ext uri="{FF2B5EF4-FFF2-40B4-BE49-F238E27FC236}">
                            <a16:creationId xmlns:a16="http://schemas.microsoft.com/office/drawing/2014/main" id="{6BA4C130-EF30-71A8-4325-62DB783895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700" name="任意多边形: 形状 699">
                          <a:extLst>
                            <a:ext uri="{FF2B5EF4-FFF2-40B4-BE49-F238E27FC236}">
                              <a16:creationId xmlns:a16="http://schemas.microsoft.com/office/drawing/2014/main" id="{A128E0BD-F83F-40EA-3F67-40719D3C85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01" name="任意多边形: 形状 700">
                          <a:extLst>
                            <a:ext uri="{FF2B5EF4-FFF2-40B4-BE49-F238E27FC236}">
                              <a16:creationId xmlns:a16="http://schemas.microsoft.com/office/drawing/2014/main" id="{5C621422-018D-55E5-B684-77AD0CFCCC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97" name="任意多边形: 形状 696">
                      <a:extLst>
                        <a:ext uri="{FF2B5EF4-FFF2-40B4-BE49-F238E27FC236}">
                          <a16:creationId xmlns:a16="http://schemas.microsoft.com/office/drawing/2014/main" id="{EA86C7A4-A5DC-1583-6B8A-247C44921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94" name="任意多边形: 形状 693">
                    <a:extLst>
                      <a:ext uri="{FF2B5EF4-FFF2-40B4-BE49-F238E27FC236}">
                        <a16:creationId xmlns:a16="http://schemas.microsoft.com/office/drawing/2014/main" id="{DD3E2873-6645-5080-A66B-53A38C17B1BC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5" name="任意多边形: 形状 694">
                    <a:extLst>
                      <a:ext uri="{FF2B5EF4-FFF2-40B4-BE49-F238E27FC236}">
                        <a16:creationId xmlns:a16="http://schemas.microsoft.com/office/drawing/2014/main" id="{91403A83-2B39-D152-992E-26669AEA7988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3" name="图形 2">
                  <a:extLst>
                    <a:ext uri="{FF2B5EF4-FFF2-40B4-BE49-F238E27FC236}">
                      <a16:creationId xmlns:a16="http://schemas.microsoft.com/office/drawing/2014/main" id="{2AFE82B6-EBA5-2535-A1E3-31654C3F188E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684" name="图形 2">
                    <a:extLst>
                      <a:ext uri="{FF2B5EF4-FFF2-40B4-BE49-F238E27FC236}">
                        <a16:creationId xmlns:a16="http://schemas.microsoft.com/office/drawing/2014/main" id="{CB3E5A54-7A30-6B1C-3CE1-DEE0085D8F0F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687" name="图形 2">
                      <a:extLst>
                        <a:ext uri="{FF2B5EF4-FFF2-40B4-BE49-F238E27FC236}">
                          <a16:creationId xmlns:a16="http://schemas.microsoft.com/office/drawing/2014/main" id="{6E140A2D-03F5-BA5B-7BA1-813042849A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689" name="任意多边形: 形状 688">
                        <a:extLst>
                          <a:ext uri="{FF2B5EF4-FFF2-40B4-BE49-F238E27FC236}">
                            <a16:creationId xmlns:a16="http://schemas.microsoft.com/office/drawing/2014/main" id="{95365545-3BD8-BB5E-A1E1-198686BE4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90" name="图形 2">
                        <a:extLst>
                          <a:ext uri="{FF2B5EF4-FFF2-40B4-BE49-F238E27FC236}">
                            <a16:creationId xmlns:a16="http://schemas.microsoft.com/office/drawing/2014/main" id="{9F1BD73F-3C13-B739-5B19-CEA64DE0FF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91" name="任意多边形: 形状 690">
                          <a:extLst>
                            <a:ext uri="{FF2B5EF4-FFF2-40B4-BE49-F238E27FC236}">
                              <a16:creationId xmlns:a16="http://schemas.microsoft.com/office/drawing/2014/main" id="{A09120FB-29E6-3145-8B10-7BC17261EA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92" name="任意多边形: 形状 691">
                          <a:extLst>
                            <a:ext uri="{FF2B5EF4-FFF2-40B4-BE49-F238E27FC236}">
                              <a16:creationId xmlns:a16="http://schemas.microsoft.com/office/drawing/2014/main" id="{3915F88A-6E7F-6692-1227-1992F2EF9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88" name="任意多边形: 形状 687">
                      <a:extLst>
                        <a:ext uri="{FF2B5EF4-FFF2-40B4-BE49-F238E27FC236}">
                          <a16:creationId xmlns:a16="http://schemas.microsoft.com/office/drawing/2014/main" id="{1A06A8E6-5BE5-DAF7-1703-CDB35BF80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85" name="任意多边形: 形状 684">
                    <a:extLst>
                      <a:ext uri="{FF2B5EF4-FFF2-40B4-BE49-F238E27FC236}">
                        <a16:creationId xmlns:a16="http://schemas.microsoft.com/office/drawing/2014/main" id="{957397D1-F9C2-A57B-460E-46DADC0C5372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6" name="任意多边形: 形状 685">
                    <a:extLst>
                      <a:ext uri="{FF2B5EF4-FFF2-40B4-BE49-F238E27FC236}">
                        <a16:creationId xmlns:a16="http://schemas.microsoft.com/office/drawing/2014/main" id="{F50BB836-7694-3D53-7116-0878D167D1E8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4" name="图形 2">
                  <a:extLst>
                    <a:ext uri="{FF2B5EF4-FFF2-40B4-BE49-F238E27FC236}">
                      <a16:creationId xmlns:a16="http://schemas.microsoft.com/office/drawing/2014/main" id="{518B052A-B80D-0269-A6D3-6303A31EA99C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675" name="图形 2">
                    <a:extLst>
                      <a:ext uri="{FF2B5EF4-FFF2-40B4-BE49-F238E27FC236}">
                        <a16:creationId xmlns:a16="http://schemas.microsoft.com/office/drawing/2014/main" id="{3078EA30-AA0C-F956-85DF-4F2898BA5D09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678" name="图形 2">
                      <a:extLst>
                        <a:ext uri="{FF2B5EF4-FFF2-40B4-BE49-F238E27FC236}">
                          <a16:creationId xmlns:a16="http://schemas.microsoft.com/office/drawing/2014/main" id="{F0F5D327-DA2B-2D02-4CF2-1E2758A0C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680" name="任意多边形: 形状 679">
                        <a:extLst>
                          <a:ext uri="{FF2B5EF4-FFF2-40B4-BE49-F238E27FC236}">
                            <a16:creationId xmlns:a16="http://schemas.microsoft.com/office/drawing/2014/main" id="{3C5F2B13-995B-1514-E324-1013CDD1CD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81" name="图形 2">
                        <a:extLst>
                          <a:ext uri="{FF2B5EF4-FFF2-40B4-BE49-F238E27FC236}">
                            <a16:creationId xmlns:a16="http://schemas.microsoft.com/office/drawing/2014/main" id="{0E4FAF20-D0CC-0559-3B99-946C2B1B4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82" name="任意多边形: 形状 681">
                          <a:extLst>
                            <a:ext uri="{FF2B5EF4-FFF2-40B4-BE49-F238E27FC236}">
                              <a16:creationId xmlns:a16="http://schemas.microsoft.com/office/drawing/2014/main" id="{62C0DB35-53F7-FF5B-576A-ADA5749848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83" name="任意多边形: 形状 682">
                          <a:extLst>
                            <a:ext uri="{FF2B5EF4-FFF2-40B4-BE49-F238E27FC236}">
                              <a16:creationId xmlns:a16="http://schemas.microsoft.com/office/drawing/2014/main" id="{70A03B5B-D87C-1555-226C-71B2A30BEE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9" name="任意多边形: 形状 678">
                      <a:extLst>
                        <a:ext uri="{FF2B5EF4-FFF2-40B4-BE49-F238E27FC236}">
                          <a16:creationId xmlns:a16="http://schemas.microsoft.com/office/drawing/2014/main" id="{B4139EEF-9C06-4D06-65DA-308022FE2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76" name="任意多边形: 形状 675">
                    <a:extLst>
                      <a:ext uri="{FF2B5EF4-FFF2-40B4-BE49-F238E27FC236}">
                        <a16:creationId xmlns:a16="http://schemas.microsoft.com/office/drawing/2014/main" id="{A1C2B4D7-6321-56DA-4E12-D5FF341034AB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7" name="任意多边形: 形状 676">
                    <a:extLst>
                      <a:ext uri="{FF2B5EF4-FFF2-40B4-BE49-F238E27FC236}">
                        <a16:creationId xmlns:a16="http://schemas.microsoft.com/office/drawing/2014/main" id="{61BAEE3E-4BCB-2FDD-38AD-39878763CC2D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5" name="图形 2">
                  <a:extLst>
                    <a:ext uri="{FF2B5EF4-FFF2-40B4-BE49-F238E27FC236}">
                      <a16:creationId xmlns:a16="http://schemas.microsoft.com/office/drawing/2014/main" id="{104DBC9D-72E3-111A-BB84-0F626D50345E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666" name="图形 2">
                    <a:extLst>
                      <a:ext uri="{FF2B5EF4-FFF2-40B4-BE49-F238E27FC236}">
                        <a16:creationId xmlns:a16="http://schemas.microsoft.com/office/drawing/2014/main" id="{A418BBC1-A4DC-4955-7154-F3864125F848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669" name="图形 2">
                      <a:extLst>
                        <a:ext uri="{FF2B5EF4-FFF2-40B4-BE49-F238E27FC236}">
                          <a16:creationId xmlns:a16="http://schemas.microsoft.com/office/drawing/2014/main" id="{2B1FA942-8A73-113C-9844-34FB8CE17F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671" name="任意多边形: 形状 670">
                        <a:extLst>
                          <a:ext uri="{FF2B5EF4-FFF2-40B4-BE49-F238E27FC236}">
                            <a16:creationId xmlns:a16="http://schemas.microsoft.com/office/drawing/2014/main" id="{9C799412-6AA3-BED3-9C91-901ED2307A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F80A1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672" name="图形 2">
                        <a:extLst>
                          <a:ext uri="{FF2B5EF4-FFF2-40B4-BE49-F238E27FC236}">
                            <a16:creationId xmlns:a16="http://schemas.microsoft.com/office/drawing/2014/main" id="{C0E70ECA-DC4C-D39F-C7B1-89BE986EDE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673" name="任意多边形: 形状 672">
                          <a:extLst>
                            <a:ext uri="{FF2B5EF4-FFF2-40B4-BE49-F238E27FC236}">
                              <a16:creationId xmlns:a16="http://schemas.microsoft.com/office/drawing/2014/main" id="{B0DAAA5A-CC69-A700-C04C-6D5F89E76B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674" name="任意多边形: 形状 673">
                          <a:extLst>
                            <a:ext uri="{FF2B5EF4-FFF2-40B4-BE49-F238E27FC236}">
                              <a16:creationId xmlns:a16="http://schemas.microsoft.com/office/drawing/2014/main" id="{C3BB1C80-1DA2-0F6F-0BEF-D6FBEE1DE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670" name="任意多边形: 形状 669">
                      <a:extLst>
                        <a:ext uri="{FF2B5EF4-FFF2-40B4-BE49-F238E27FC236}">
                          <a16:creationId xmlns:a16="http://schemas.microsoft.com/office/drawing/2014/main" id="{96A985C0-8AB4-45B4-965D-52C32EA06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E310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67" name="任意多边形: 形状 666">
                    <a:extLst>
                      <a:ext uri="{FF2B5EF4-FFF2-40B4-BE49-F238E27FC236}">
                        <a16:creationId xmlns:a16="http://schemas.microsoft.com/office/drawing/2014/main" id="{78249E85-BB57-E3DA-B4CD-9CE18888EEE3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8" name="任意多边形: 形状 667">
                    <a:extLst>
                      <a:ext uri="{FF2B5EF4-FFF2-40B4-BE49-F238E27FC236}">
                        <a16:creationId xmlns:a16="http://schemas.microsoft.com/office/drawing/2014/main" id="{6A74F9CC-71C2-407F-9AD4-5EEFF23F41A0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42" name="图形 2">
                <a:extLst>
                  <a:ext uri="{FF2B5EF4-FFF2-40B4-BE49-F238E27FC236}">
                    <a16:creationId xmlns:a16="http://schemas.microsoft.com/office/drawing/2014/main" id="{7BE5BBF2-D7B3-F090-DFC8-83B882FA213F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5"/>
                <a:chOff x="52928" y="-51"/>
                <a:chExt cx="851977" cy="926675"/>
              </a:xfrm>
            </p:grpSpPr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38B35535-7821-AEF5-B0D1-4EA5FD753F98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C912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E5B9C80E-28E1-B328-14B2-E1176494A6D0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F80A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EADB23ED-CF65-EF29-F596-7AE33F115B4C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CE667D15-111E-0C51-0118-C9B8D520F7CD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F80A1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4CD4C47A-3204-F835-9A76-0A22ADA8B18C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2C556597-3895-5B79-A93F-6232A27B6954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1" name="组合 860">
            <a:extLst>
              <a:ext uri="{FF2B5EF4-FFF2-40B4-BE49-F238E27FC236}">
                <a16:creationId xmlns:a16="http://schemas.microsoft.com/office/drawing/2014/main" id="{4EEEFB0E-CE16-3806-E4D1-D5B589064A3E}"/>
              </a:ext>
            </a:extLst>
          </p:cNvPr>
          <p:cNvGrpSpPr/>
          <p:nvPr/>
        </p:nvGrpSpPr>
        <p:grpSpPr>
          <a:xfrm>
            <a:off x="2164547" y="188914"/>
            <a:ext cx="986489" cy="2122263"/>
            <a:chOff x="2164547" y="188914"/>
            <a:chExt cx="684299" cy="1472153"/>
          </a:xfrm>
        </p:grpSpPr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FCD31889-398B-AE20-B71D-06ABE984F4EB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1EB7F957-DE91-1B7E-C85B-2D14D6EB5507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DAC9C704-CA79-ECDC-B004-A0BFC4E7132B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43" name="图形 35">
            <a:extLst>
              <a:ext uri="{FF2B5EF4-FFF2-40B4-BE49-F238E27FC236}">
                <a16:creationId xmlns:a16="http://schemas.microsoft.com/office/drawing/2014/main" id="{5BDAB190-4120-1620-DD2E-2993EB7DAA97}"/>
              </a:ext>
            </a:extLst>
          </p:cNvPr>
          <p:cNvGrpSpPr/>
          <p:nvPr/>
        </p:nvGrpSpPr>
        <p:grpSpPr>
          <a:xfrm rot="18627617">
            <a:off x="4890278" y="4164210"/>
            <a:ext cx="2955340" cy="3325936"/>
            <a:chOff x="1402847" y="4842013"/>
            <a:chExt cx="548904" cy="617735"/>
          </a:xfrm>
          <a:gradFill flip="none" rotWithShape="1">
            <a:gsLst>
              <a:gs pos="0">
                <a:srgbClr val="FF0000"/>
              </a:gs>
              <a:gs pos="58000">
                <a:srgbClr val="FF0000">
                  <a:alpha val="0"/>
                </a:srgbClr>
              </a:gs>
            </a:gsLst>
            <a:lin ang="8400000" scaled="0"/>
            <a:tileRect/>
          </a:gradFill>
        </p:grpSpPr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65C6F22C-22E5-46AA-1990-534C911C2517}"/>
                </a:ext>
              </a:extLst>
            </p:cNvPr>
            <p:cNvSpPr/>
            <p:nvPr/>
          </p:nvSpPr>
          <p:spPr>
            <a:xfrm>
              <a:off x="1479090" y="5082168"/>
              <a:ext cx="170674" cy="185599"/>
            </a:xfrm>
            <a:custGeom>
              <a:avLst/>
              <a:gdLst>
                <a:gd name="connsiteX0" fmla="*/ 6415 w 170674"/>
                <a:gd name="connsiteY0" fmla="*/ 32409 h 185599"/>
                <a:gd name="connsiteX1" fmla="*/ 1137 w 170674"/>
                <a:gd name="connsiteY1" fmla="*/ 49372 h 185599"/>
                <a:gd name="connsiteX2" fmla="*/ 11471 w 170674"/>
                <a:gd name="connsiteY2" fmla="*/ 68576 h 185599"/>
                <a:gd name="connsiteX3" fmla="*/ 25952 w 170674"/>
                <a:gd name="connsiteY3" fmla="*/ 100984 h 185599"/>
                <a:gd name="connsiteX4" fmla="*/ 48804 w 170674"/>
                <a:gd name="connsiteY4" fmla="*/ 126262 h 185599"/>
                <a:gd name="connsiteX5" fmla="*/ 64805 w 170674"/>
                <a:gd name="connsiteY5" fmla="*/ 145225 h 185599"/>
                <a:gd name="connsiteX6" fmla="*/ 94694 w 170674"/>
                <a:gd name="connsiteY6" fmla="*/ 176188 h 185599"/>
                <a:gd name="connsiteX7" fmla="*/ 117416 w 170674"/>
                <a:gd name="connsiteY7" fmla="*/ 182725 h 185599"/>
                <a:gd name="connsiteX8" fmla="*/ 167065 w 170674"/>
                <a:gd name="connsiteY8" fmla="*/ 162707 h 185599"/>
                <a:gd name="connsiteX9" fmla="*/ 162991 w 170674"/>
                <a:gd name="connsiteY9" fmla="*/ 122150 h 185599"/>
                <a:gd name="connsiteX10" fmla="*/ 157121 w 170674"/>
                <a:gd name="connsiteY10" fmla="*/ 150558 h 185599"/>
                <a:gd name="connsiteX11" fmla="*/ 155084 w 170674"/>
                <a:gd name="connsiteY11" fmla="*/ 150392 h 185599"/>
                <a:gd name="connsiteX12" fmla="*/ 154102 w 170674"/>
                <a:gd name="connsiteY12" fmla="*/ 135651 h 185599"/>
                <a:gd name="connsiteX13" fmla="*/ 145046 w 170674"/>
                <a:gd name="connsiteY13" fmla="*/ 156392 h 185599"/>
                <a:gd name="connsiteX14" fmla="*/ 143139 w 170674"/>
                <a:gd name="connsiteY14" fmla="*/ 155373 h 185599"/>
                <a:gd name="connsiteX15" fmla="*/ 147658 w 170674"/>
                <a:gd name="connsiteY15" fmla="*/ 135558 h 185599"/>
                <a:gd name="connsiteX16" fmla="*/ 146009 w 170674"/>
                <a:gd name="connsiteY16" fmla="*/ 135262 h 185599"/>
                <a:gd name="connsiteX17" fmla="*/ 133694 w 170674"/>
                <a:gd name="connsiteY17" fmla="*/ 160262 h 185599"/>
                <a:gd name="connsiteX18" fmla="*/ 131824 w 170674"/>
                <a:gd name="connsiteY18" fmla="*/ 159355 h 185599"/>
                <a:gd name="connsiteX19" fmla="*/ 135676 w 170674"/>
                <a:gd name="connsiteY19" fmla="*/ 143429 h 185599"/>
                <a:gd name="connsiteX20" fmla="*/ 119879 w 170674"/>
                <a:gd name="connsiteY20" fmla="*/ 157003 h 185599"/>
                <a:gd name="connsiteX21" fmla="*/ 117046 w 170674"/>
                <a:gd name="connsiteY21" fmla="*/ 154558 h 185599"/>
                <a:gd name="connsiteX22" fmla="*/ 125657 w 170674"/>
                <a:gd name="connsiteY22" fmla="*/ 135558 h 185599"/>
                <a:gd name="connsiteX23" fmla="*/ 122916 w 170674"/>
                <a:gd name="connsiteY23" fmla="*/ 134521 h 185599"/>
                <a:gd name="connsiteX24" fmla="*/ 108416 w 170674"/>
                <a:gd name="connsiteY24" fmla="*/ 152818 h 185599"/>
                <a:gd name="connsiteX25" fmla="*/ 106768 w 170674"/>
                <a:gd name="connsiteY25" fmla="*/ 151558 h 185599"/>
                <a:gd name="connsiteX26" fmla="*/ 112379 w 170674"/>
                <a:gd name="connsiteY26" fmla="*/ 137132 h 185599"/>
                <a:gd name="connsiteX27" fmla="*/ 99138 w 170674"/>
                <a:gd name="connsiteY27" fmla="*/ 149577 h 185599"/>
                <a:gd name="connsiteX28" fmla="*/ 109101 w 170674"/>
                <a:gd name="connsiteY28" fmla="*/ 130429 h 185599"/>
                <a:gd name="connsiteX29" fmla="*/ 107601 w 170674"/>
                <a:gd name="connsiteY29" fmla="*/ 129299 h 185599"/>
                <a:gd name="connsiteX30" fmla="*/ 96842 w 170674"/>
                <a:gd name="connsiteY30" fmla="*/ 138521 h 185599"/>
                <a:gd name="connsiteX31" fmla="*/ 105064 w 170674"/>
                <a:gd name="connsiteY31" fmla="*/ 123669 h 185599"/>
                <a:gd name="connsiteX32" fmla="*/ 103212 w 170674"/>
                <a:gd name="connsiteY32" fmla="*/ 122150 h 185599"/>
                <a:gd name="connsiteX33" fmla="*/ 85157 w 170674"/>
                <a:gd name="connsiteY33" fmla="*/ 138466 h 185599"/>
                <a:gd name="connsiteX34" fmla="*/ 84064 w 170674"/>
                <a:gd name="connsiteY34" fmla="*/ 137428 h 185599"/>
                <a:gd name="connsiteX35" fmla="*/ 87416 w 170674"/>
                <a:gd name="connsiteY35" fmla="*/ 128040 h 185599"/>
                <a:gd name="connsiteX36" fmla="*/ 80527 w 170674"/>
                <a:gd name="connsiteY36" fmla="*/ 129595 h 185599"/>
                <a:gd name="connsiteX37" fmla="*/ 87064 w 170674"/>
                <a:gd name="connsiteY37" fmla="*/ 120021 h 185599"/>
                <a:gd name="connsiteX38" fmla="*/ 85972 w 170674"/>
                <a:gd name="connsiteY38" fmla="*/ 119113 h 185599"/>
                <a:gd name="connsiteX39" fmla="*/ 74545 w 170674"/>
                <a:gd name="connsiteY39" fmla="*/ 126113 h 185599"/>
                <a:gd name="connsiteX40" fmla="*/ 73545 w 170674"/>
                <a:gd name="connsiteY40" fmla="*/ 124854 h 185599"/>
                <a:gd name="connsiteX41" fmla="*/ 85157 w 170674"/>
                <a:gd name="connsiteY41" fmla="*/ 111039 h 185599"/>
                <a:gd name="connsiteX42" fmla="*/ 83786 w 170674"/>
                <a:gd name="connsiteY42" fmla="*/ 109502 h 185599"/>
                <a:gd name="connsiteX43" fmla="*/ 68675 w 170674"/>
                <a:gd name="connsiteY43" fmla="*/ 117428 h 185599"/>
                <a:gd name="connsiteX44" fmla="*/ 67916 w 170674"/>
                <a:gd name="connsiteY44" fmla="*/ 116206 h 185599"/>
                <a:gd name="connsiteX45" fmla="*/ 76434 w 170674"/>
                <a:gd name="connsiteY45" fmla="*/ 105002 h 185599"/>
                <a:gd name="connsiteX46" fmla="*/ 59879 w 170674"/>
                <a:gd name="connsiteY46" fmla="*/ 112299 h 185599"/>
                <a:gd name="connsiteX47" fmla="*/ 66082 w 170674"/>
                <a:gd name="connsiteY47" fmla="*/ 104187 h 185599"/>
                <a:gd name="connsiteX48" fmla="*/ 53619 w 170674"/>
                <a:gd name="connsiteY48" fmla="*/ 108428 h 185599"/>
                <a:gd name="connsiteX49" fmla="*/ 66379 w 170674"/>
                <a:gd name="connsiteY49" fmla="*/ 95150 h 185599"/>
                <a:gd name="connsiteX50" fmla="*/ 48675 w 170674"/>
                <a:gd name="connsiteY50" fmla="*/ 101613 h 185599"/>
                <a:gd name="connsiteX51" fmla="*/ 48212 w 170674"/>
                <a:gd name="connsiteY51" fmla="*/ 100150 h 185599"/>
                <a:gd name="connsiteX52" fmla="*/ 60416 w 170674"/>
                <a:gd name="connsiteY52" fmla="*/ 90298 h 185599"/>
                <a:gd name="connsiteX53" fmla="*/ 59693 w 170674"/>
                <a:gd name="connsiteY53" fmla="*/ 89058 h 185599"/>
                <a:gd name="connsiteX54" fmla="*/ 44601 w 170674"/>
                <a:gd name="connsiteY54" fmla="*/ 92798 h 185599"/>
                <a:gd name="connsiteX55" fmla="*/ 44119 w 170674"/>
                <a:gd name="connsiteY55" fmla="*/ 91465 h 185599"/>
                <a:gd name="connsiteX56" fmla="*/ 56008 w 170674"/>
                <a:gd name="connsiteY56" fmla="*/ 81483 h 185599"/>
                <a:gd name="connsiteX57" fmla="*/ 36471 w 170674"/>
                <a:gd name="connsiteY57" fmla="*/ 87002 h 185599"/>
                <a:gd name="connsiteX58" fmla="*/ 50045 w 170674"/>
                <a:gd name="connsiteY58" fmla="*/ 76743 h 185599"/>
                <a:gd name="connsiteX59" fmla="*/ 49101 w 170674"/>
                <a:gd name="connsiteY59" fmla="*/ 75594 h 185599"/>
                <a:gd name="connsiteX60" fmla="*/ 38545 w 170674"/>
                <a:gd name="connsiteY60" fmla="*/ 78187 h 185599"/>
                <a:gd name="connsiteX61" fmla="*/ 37952 w 170674"/>
                <a:gd name="connsiteY61" fmla="*/ 76668 h 185599"/>
                <a:gd name="connsiteX62" fmla="*/ 51360 w 170674"/>
                <a:gd name="connsiteY62" fmla="*/ 68039 h 185599"/>
                <a:gd name="connsiteX63" fmla="*/ 50619 w 170674"/>
                <a:gd name="connsiteY63" fmla="*/ 66853 h 185599"/>
                <a:gd name="connsiteX64" fmla="*/ 37804 w 170674"/>
                <a:gd name="connsiteY64" fmla="*/ 68835 h 185599"/>
                <a:gd name="connsiteX65" fmla="*/ 37378 w 170674"/>
                <a:gd name="connsiteY65" fmla="*/ 67520 h 185599"/>
                <a:gd name="connsiteX66" fmla="*/ 50230 w 170674"/>
                <a:gd name="connsiteY66" fmla="*/ 60779 h 185599"/>
                <a:gd name="connsiteX67" fmla="*/ 32693 w 170674"/>
                <a:gd name="connsiteY67" fmla="*/ 62946 h 185599"/>
                <a:gd name="connsiteX68" fmla="*/ 32341 w 170674"/>
                <a:gd name="connsiteY68" fmla="*/ 61631 h 185599"/>
                <a:gd name="connsiteX69" fmla="*/ 49730 w 170674"/>
                <a:gd name="connsiteY69" fmla="*/ 53501 h 185599"/>
                <a:gd name="connsiteX70" fmla="*/ 49212 w 170674"/>
                <a:gd name="connsiteY70" fmla="*/ 51964 h 185599"/>
                <a:gd name="connsiteX71" fmla="*/ 30600 w 170674"/>
                <a:gd name="connsiteY71" fmla="*/ 52464 h 185599"/>
                <a:gd name="connsiteX72" fmla="*/ 37712 w 170674"/>
                <a:gd name="connsiteY72" fmla="*/ 47224 h 185599"/>
                <a:gd name="connsiteX73" fmla="*/ 30489 w 170674"/>
                <a:gd name="connsiteY73" fmla="*/ 44798 h 185599"/>
                <a:gd name="connsiteX74" fmla="*/ 49323 w 170674"/>
                <a:gd name="connsiteY74" fmla="*/ 38909 h 185599"/>
                <a:gd name="connsiteX75" fmla="*/ 49175 w 170674"/>
                <a:gd name="connsiteY75" fmla="*/ 37964 h 185599"/>
                <a:gd name="connsiteX76" fmla="*/ 32897 w 170674"/>
                <a:gd name="connsiteY76" fmla="*/ 38094 h 185599"/>
                <a:gd name="connsiteX77" fmla="*/ 32712 w 170674"/>
                <a:gd name="connsiteY77" fmla="*/ 36668 h 185599"/>
                <a:gd name="connsiteX78" fmla="*/ 45138 w 170674"/>
                <a:gd name="connsiteY78" fmla="*/ 32409 h 185599"/>
                <a:gd name="connsiteX79" fmla="*/ 40638 w 170674"/>
                <a:gd name="connsiteY79" fmla="*/ 28983 h 185599"/>
                <a:gd name="connsiteX80" fmla="*/ 47601 w 170674"/>
                <a:gd name="connsiteY80" fmla="*/ 23649 h 185599"/>
                <a:gd name="connsiteX81" fmla="*/ 36638 w 170674"/>
                <a:gd name="connsiteY81" fmla="*/ 23464 h 185599"/>
                <a:gd name="connsiteX82" fmla="*/ 37101 w 170674"/>
                <a:gd name="connsiteY82" fmla="*/ 20371 h 185599"/>
                <a:gd name="connsiteX83" fmla="*/ 59934 w 170674"/>
                <a:gd name="connsiteY83" fmla="*/ 17075 h 185599"/>
                <a:gd name="connsiteX84" fmla="*/ 44175 w 170674"/>
                <a:gd name="connsiteY84" fmla="*/ 12575 h 185599"/>
                <a:gd name="connsiteX85" fmla="*/ 44397 w 170674"/>
                <a:gd name="connsiteY85" fmla="*/ 10464 h 185599"/>
                <a:gd name="connsiteX86" fmla="*/ 80342 w 170674"/>
                <a:gd name="connsiteY86" fmla="*/ 9557 h 185599"/>
                <a:gd name="connsiteX87" fmla="*/ 81323 w 170674"/>
                <a:gd name="connsiteY87" fmla="*/ 7001 h 185599"/>
                <a:gd name="connsiteX88" fmla="*/ 67601 w 170674"/>
                <a:gd name="connsiteY88" fmla="*/ 464 h 185599"/>
                <a:gd name="connsiteX89" fmla="*/ 37823 w 170674"/>
                <a:gd name="connsiteY89" fmla="*/ 1149 h 185599"/>
                <a:gd name="connsiteX90" fmla="*/ 16396 w 170674"/>
                <a:gd name="connsiteY90" fmla="*/ 18649 h 185599"/>
                <a:gd name="connsiteX91" fmla="*/ 6415 w 170674"/>
                <a:gd name="connsiteY91" fmla="*/ 32409 h 1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70674" h="185599">
                  <a:moveTo>
                    <a:pt x="6415" y="32409"/>
                  </a:moveTo>
                  <a:cubicBezTo>
                    <a:pt x="693" y="37316"/>
                    <a:pt x="-1567" y="42742"/>
                    <a:pt x="1137" y="49372"/>
                  </a:cubicBezTo>
                  <a:cubicBezTo>
                    <a:pt x="3878" y="56131"/>
                    <a:pt x="6396" y="63909"/>
                    <a:pt x="11471" y="68576"/>
                  </a:cubicBezTo>
                  <a:cubicBezTo>
                    <a:pt x="21341" y="77631"/>
                    <a:pt x="24711" y="88391"/>
                    <a:pt x="25952" y="100984"/>
                  </a:cubicBezTo>
                  <a:cubicBezTo>
                    <a:pt x="27230" y="114132"/>
                    <a:pt x="35989" y="124317"/>
                    <a:pt x="48804" y="126262"/>
                  </a:cubicBezTo>
                  <a:cubicBezTo>
                    <a:pt x="60619" y="128040"/>
                    <a:pt x="63953" y="134651"/>
                    <a:pt x="64805" y="145225"/>
                  </a:cubicBezTo>
                  <a:cubicBezTo>
                    <a:pt x="66064" y="160744"/>
                    <a:pt x="79397" y="173559"/>
                    <a:pt x="94694" y="176188"/>
                  </a:cubicBezTo>
                  <a:cubicBezTo>
                    <a:pt x="102435" y="177522"/>
                    <a:pt x="110250" y="179596"/>
                    <a:pt x="117416" y="182725"/>
                  </a:cubicBezTo>
                  <a:cubicBezTo>
                    <a:pt x="135769" y="190725"/>
                    <a:pt x="160324" y="181374"/>
                    <a:pt x="167065" y="162707"/>
                  </a:cubicBezTo>
                  <a:cubicBezTo>
                    <a:pt x="171843" y="149466"/>
                    <a:pt x="173139" y="136188"/>
                    <a:pt x="162991" y="122150"/>
                  </a:cubicBezTo>
                  <a:cubicBezTo>
                    <a:pt x="160750" y="132947"/>
                    <a:pt x="158935" y="141743"/>
                    <a:pt x="157121" y="150558"/>
                  </a:cubicBezTo>
                  <a:cubicBezTo>
                    <a:pt x="156435" y="150503"/>
                    <a:pt x="155769" y="150447"/>
                    <a:pt x="155084" y="150392"/>
                  </a:cubicBezTo>
                  <a:cubicBezTo>
                    <a:pt x="154787" y="146003"/>
                    <a:pt x="154509" y="141632"/>
                    <a:pt x="154102" y="135651"/>
                  </a:cubicBezTo>
                  <a:cubicBezTo>
                    <a:pt x="150546" y="143818"/>
                    <a:pt x="147806" y="150095"/>
                    <a:pt x="145046" y="156392"/>
                  </a:cubicBezTo>
                  <a:cubicBezTo>
                    <a:pt x="144417" y="156058"/>
                    <a:pt x="143769" y="155725"/>
                    <a:pt x="143139" y="155373"/>
                  </a:cubicBezTo>
                  <a:cubicBezTo>
                    <a:pt x="144639" y="148762"/>
                    <a:pt x="146158" y="142151"/>
                    <a:pt x="147658" y="135558"/>
                  </a:cubicBezTo>
                  <a:cubicBezTo>
                    <a:pt x="147102" y="135466"/>
                    <a:pt x="146565" y="135354"/>
                    <a:pt x="146009" y="135262"/>
                  </a:cubicBezTo>
                  <a:cubicBezTo>
                    <a:pt x="141898" y="143595"/>
                    <a:pt x="137806" y="151929"/>
                    <a:pt x="133694" y="160262"/>
                  </a:cubicBezTo>
                  <a:cubicBezTo>
                    <a:pt x="133065" y="159966"/>
                    <a:pt x="132435" y="159651"/>
                    <a:pt x="131824" y="159355"/>
                  </a:cubicBezTo>
                  <a:cubicBezTo>
                    <a:pt x="133213" y="153577"/>
                    <a:pt x="134620" y="147781"/>
                    <a:pt x="135676" y="143429"/>
                  </a:cubicBezTo>
                  <a:cubicBezTo>
                    <a:pt x="130713" y="147688"/>
                    <a:pt x="125287" y="152355"/>
                    <a:pt x="119879" y="157003"/>
                  </a:cubicBezTo>
                  <a:cubicBezTo>
                    <a:pt x="118935" y="156188"/>
                    <a:pt x="117990" y="155373"/>
                    <a:pt x="117046" y="154558"/>
                  </a:cubicBezTo>
                  <a:cubicBezTo>
                    <a:pt x="119916" y="148225"/>
                    <a:pt x="122787" y="141892"/>
                    <a:pt x="125657" y="135558"/>
                  </a:cubicBezTo>
                  <a:cubicBezTo>
                    <a:pt x="124750" y="135206"/>
                    <a:pt x="123842" y="134854"/>
                    <a:pt x="122916" y="134521"/>
                  </a:cubicBezTo>
                  <a:cubicBezTo>
                    <a:pt x="118083" y="140614"/>
                    <a:pt x="113250" y="146725"/>
                    <a:pt x="108416" y="152818"/>
                  </a:cubicBezTo>
                  <a:cubicBezTo>
                    <a:pt x="107861" y="152392"/>
                    <a:pt x="107305" y="151984"/>
                    <a:pt x="106768" y="151558"/>
                  </a:cubicBezTo>
                  <a:cubicBezTo>
                    <a:pt x="108324" y="147540"/>
                    <a:pt x="109879" y="143540"/>
                    <a:pt x="112379" y="137132"/>
                  </a:cubicBezTo>
                  <a:cubicBezTo>
                    <a:pt x="107379" y="141836"/>
                    <a:pt x="104287" y="144743"/>
                    <a:pt x="99138" y="149577"/>
                  </a:cubicBezTo>
                  <a:cubicBezTo>
                    <a:pt x="103342" y="141484"/>
                    <a:pt x="106231" y="135947"/>
                    <a:pt x="109101" y="130429"/>
                  </a:cubicBezTo>
                  <a:cubicBezTo>
                    <a:pt x="108601" y="130058"/>
                    <a:pt x="108101" y="129688"/>
                    <a:pt x="107601" y="129299"/>
                  </a:cubicBezTo>
                  <a:cubicBezTo>
                    <a:pt x="104324" y="132114"/>
                    <a:pt x="101046" y="134928"/>
                    <a:pt x="96842" y="138521"/>
                  </a:cubicBezTo>
                  <a:cubicBezTo>
                    <a:pt x="99972" y="132854"/>
                    <a:pt x="102527" y="128262"/>
                    <a:pt x="105064" y="123669"/>
                  </a:cubicBezTo>
                  <a:cubicBezTo>
                    <a:pt x="104453" y="123169"/>
                    <a:pt x="103842" y="122650"/>
                    <a:pt x="103212" y="122150"/>
                  </a:cubicBezTo>
                  <a:cubicBezTo>
                    <a:pt x="97194" y="127595"/>
                    <a:pt x="91175" y="133021"/>
                    <a:pt x="85157" y="138466"/>
                  </a:cubicBezTo>
                  <a:cubicBezTo>
                    <a:pt x="84786" y="138114"/>
                    <a:pt x="84434" y="137780"/>
                    <a:pt x="84064" y="137428"/>
                  </a:cubicBezTo>
                  <a:cubicBezTo>
                    <a:pt x="85101" y="134521"/>
                    <a:pt x="86138" y="131632"/>
                    <a:pt x="87416" y="128040"/>
                  </a:cubicBezTo>
                  <a:cubicBezTo>
                    <a:pt x="84916" y="128595"/>
                    <a:pt x="82990" y="129040"/>
                    <a:pt x="80527" y="129595"/>
                  </a:cubicBezTo>
                  <a:cubicBezTo>
                    <a:pt x="82990" y="125984"/>
                    <a:pt x="85027" y="123002"/>
                    <a:pt x="87064" y="120021"/>
                  </a:cubicBezTo>
                  <a:cubicBezTo>
                    <a:pt x="86694" y="119725"/>
                    <a:pt x="86342" y="119410"/>
                    <a:pt x="85972" y="119113"/>
                  </a:cubicBezTo>
                  <a:cubicBezTo>
                    <a:pt x="82157" y="121447"/>
                    <a:pt x="78342" y="123780"/>
                    <a:pt x="74545" y="126113"/>
                  </a:cubicBezTo>
                  <a:cubicBezTo>
                    <a:pt x="74212" y="125688"/>
                    <a:pt x="73879" y="125280"/>
                    <a:pt x="73545" y="124854"/>
                  </a:cubicBezTo>
                  <a:cubicBezTo>
                    <a:pt x="77416" y="120243"/>
                    <a:pt x="81286" y="115650"/>
                    <a:pt x="85157" y="111039"/>
                  </a:cubicBezTo>
                  <a:cubicBezTo>
                    <a:pt x="84694" y="110521"/>
                    <a:pt x="84249" y="110021"/>
                    <a:pt x="83786" y="109502"/>
                  </a:cubicBezTo>
                  <a:cubicBezTo>
                    <a:pt x="78749" y="112151"/>
                    <a:pt x="73712" y="114780"/>
                    <a:pt x="68675" y="117428"/>
                  </a:cubicBezTo>
                  <a:cubicBezTo>
                    <a:pt x="68416" y="117021"/>
                    <a:pt x="68175" y="116613"/>
                    <a:pt x="67916" y="116206"/>
                  </a:cubicBezTo>
                  <a:cubicBezTo>
                    <a:pt x="70305" y="113058"/>
                    <a:pt x="72694" y="109928"/>
                    <a:pt x="76434" y="105002"/>
                  </a:cubicBezTo>
                  <a:cubicBezTo>
                    <a:pt x="69971" y="107854"/>
                    <a:pt x="65601" y="109780"/>
                    <a:pt x="59879" y="112299"/>
                  </a:cubicBezTo>
                  <a:cubicBezTo>
                    <a:pt x="62434" y="108965"/>
                    <a:pt x="63916" y="107021"/>
                    <a:pt x="66082" y="104187"/>
                  </a:cubicBezTo>
                  <a:cubicBezTo>
                    <a:pt x="61934" y="105595"/>
                    <a:pt x="58971" y="106613"/>
                    <a:pt x="53619" y="108428"/>
                  </a:cubicBezTo>
                  <a:cubicBezTo>
                    <a:pt x="58527" y="103317"/>
                    <a:pt x="61564" y="100150"/>
                    <a:pt x="66379" y="95150"/>
                  </a:cubicBezTo>
                  <a:cubicBezTo>
                    <a:pt x="58601" y="97984"/>
                    <a:pt x="53638" y="99798"/>
                    <a:pt x="48675" y="101613"/>
                  </a:cubicBezTo>
                  <a:cubicBezTo>
                    <a:pt x="48527" y="101132"/>
                    <a:pt x="48360" y="100650"/>
                    <a:pt x="48212" y="100150"/>
                  </a:cubicBezTo>
                  <a:cubicBezTo>
                    <a:pt x="52286" y="96872"/>
                    <a:pt x="56341" y="93576"/>
                    <a:pt x="60416" y="90298"/>
                  </a:cubicBezTo>
                  <a:cubicBezTo>
                    <a:pt x="60175" y="89891"/>
                    <a:pt x="59934" y="89483"/>
                    <a:pt x="59693" y="89058"/>
                  </a:cubicBezTo>
                  <a:cubicBezTo>
                    <a:pt x="54656" y="90298"/>
                    <a:pt x="49619" y="91558"/>
                    <a:pt x="44601" y="92798"/>
                  </a:cubicBezTo>
                  <a:cubicBezTo>
                    <a:pt x="44434" y="92354"/>
                    <a:pt x="44286" y="91909"/>
                    <a:pt x="44119" y="91465"/>
                  </a:cubicBezTo>
                  <a:cubicBezTo>
                    <a:pt x="47360" y="88743"/>
                    <a:pt x="50601" y="86020"/>
                    <a:pt x="56008" y="81483"/>
                  </a:cubicBezTo>
                  <a:cubicBezTo>
                    <a:pt x="48397" y="83632"/>
                    <a:pt x="43693" y="84965"/>
                    <a:pt x="36471" y="87002"/>
                  </a:cubicBezTo>
                  <a:cubicBezTo>
                    <a:pt x="42489" y="82446"/>
                    <a:pt x="46267" y="79594"/>
                    <a:pt x="50045" y="76743"/>
                  </a:cubicBezTo>
                  <a:cubicBezTo>
                    <a:pt x="49730" y="76354"/>
                    <a:pt x="49415" y="75983"/>
                    <a:pt x="49101" y="75594"/>
                  </a:cubicBezTo>
                  <a:cubicBezTo>
                    <a:pt x="45582" y="76465"/>
                    <a:pt x="42064" y="77317"/>
                    <a:pt x="38545" y="78187"/>
                  </a:cubicBezTo>
                  <a:cubicBezTo>
                    <a:pt x="38341" y="77687"/>
                    <a:pt x="38138" y="77168"/>
                    <a:pt x="37952" y="76668"/>
                  </a:cubicBezTo>
                  <a:cubicBezTo>
                    <a:pt x="42415" y="73798"/>
                    <a:pt x="46897" y="70909"/>
                    <a:pt x="51360" y="68039"/>
                  </a:cubicBezTo>
                  <a:cubicBezTo>
                    <a:pt x="51119" y="67650"/>
                    <a:pt x="50860" y="67261"/>
                    <a:pt x="50619" y="66853"/>
                  </a:cubicBezTo>
                  <a:cubicBezTo>
                    <a:pt x="46341" y="67520"/>
                    <a:pt x="42082" y="68168"/>
                    <a:pt x="37804" y="68835"/>
                  </a:cubicBezTo>
                  <a:cubicBezTo>
                    <a:pt x="37656" y="68391"/>
                    <a:pt x="37526" y="67946"/>
                    <a:pt x="37378" y="67520"/>
                  </a:cubicBezTo>
                  <a:cubicBezTo>
                    <a:pt x="40860" y="65705"/>
                    <a:pt x="44323" y="63872"/>
                    <a:pt x="50230" y="60779"/>
                  </a:cubicBezTo>
                  <a:cubicBezTo>
                    <a:pt x="42527" y="61724"/>
                    <a:pt x="37619" y="62335"/>
                    <a:pt x="32693" y="62946"/>
                  </a:cubicBezTo>
                  <a:cubicBezTo>
                    <a:pt x="32582" y="62502"/>
                    <a:pt x="32471" y="62076"/>
                    <a:pt x="32341" y="61631"/>
                  </a:cubicBezTo>
                  <a:cubicBezTo>
                    <a:pt x="38138" y="58927"/>
                    <a:pt x="43934" y="56205"/>
                    <a:pt x="49730" y="53501"/>
                  </a:cubicBezTo>
                  <a:cubicBezTo>
                    <a:pt x="49564" y="52983"/>
                    <a:pt x="49378" y="52483"/>
                    <a:pt x="49212" y="51964"/>
                  </a:cubicBezTo>
                  <a:cubicBezTo>
                    <a:pt x="43712" y="52113"/>
                    <a:pt x="38230" y="52261"/>
                    <a:pt x="30600" y="52464"/>
                  </a:cubicBezTo>
                  <a:cubicBezTo>
                    <a:pt x="34119" y="49872"/>
                    <a:pt x="35749" y="48668"/>
                    <a:pt x="37712" y="47224"/>
                  </a:cubicBezTo>
                  <a:cubicBezTo>
                    <a:pt x="35397" y="46446"/>
                    <a:pt x="33619" y="45853"/>
                    <a:pt x="30489" y="44798"/>
                  </a:cubicBezTo>
                  <a:cubicBezTo>
                    <a:pt x="37878" y="42483"/>
                    <a:pt x="43601" y="40705"/>
                    <a:pt x="49323" y="38909"/>
                  </a:cubicBezTo>
                  <a:cubicBezTo>
                    <a:pt x="49267" y="38594"/>
                    <a:pt x="49230" y="38279"/>
                    <a:pt x="49175" y="37964"/>
                  </a:cubicBezTo>
                  <a:cubicBezTo>
                    <a:pt x="43749" y="38001"/>
                    <a:pt x="38323" y="38057"/>
                    <a:pt x="32897" y="38094"/>
                  </a:cubicBezTo>
                  <a:cubicBezTo>
                    <a:pt x="32841" y="37612"/>
                    <a:pt x="32786" y="37131"/>
                    <a:pt x="32712" y="36668"/>
                  </a:cubicBezTo>
                  <a:cubicBezTo>
                    <a:pt x="36749" y="35298"/>
                    <a:pt x="40786" y="33909"/>
                    <a:pt x="45138" y="32409"/>
                  </a:cubicBezTo>
                  <a:cubicBezTo>
                    <a:pt x="43452" y="31112"/>
                    <a:pt x="42249" y="30205"/>
                    <a:pt x="40638" y="28983"/>
                  </a:cubicBezTo>
                  <a:cubicBezTo>
                    <a:pt x="42415" y="27612"/>
                    <a:pt x="43990" y="26409"/>
                    <a:pt x="47601" y="23649"/>
                  </a:cubicBezTo>
                  <a:cubicBezTo>
                    <a:pt x="42638" y="23557"/>
                    <a:pt x="39638" y="23520"/>
                    <a:pt x="36638" y="23464"/>
                  </a:cubicBezTo>
                  <a:cubicBezTo>
                    <a:pt x="36786" y="22427"/>
                    <a:pt x="36934" y="21408"/>
                    <a:pt x="37101" y="20371"/>
                  </a:cubicBezTo>
                  <a:cubicBezTo>
                    <a:pt x="43878" y="19390"/>
                    <a:pt x="50656" y="18408"/>
                    <a:pt x="59934" y="17075"/>
                  </a:cubicBezTo>
                  <a:cubicBezTo>
                    <a:pt x="53082" y="15112"/>
                    <a:pt x="48619" y="13853"/>
                    <a:pt x="44175" y="12575"/>
                  </a:cubicBezTo>
                  <a:cubicBezTo>
                    <a:pt x="44249" y="11871"/>
                    <a:pt x="44323" y="11168"/>
                    <a:pt x="44397" y="10464"/>
                  </a:cubicBezTo>
                  <a:cubicBezTo>
                    <a:pt x="56379" y="10168"/>
                    <a:pt x="68360" y="9853"/>
                    <a:pt x="80342" y="9557"/>
                  </a:cubicBezTo>
                  <a:cubicBezTo>
                    <a:pt x="80675" y="8705"/>
                    <a:pt x="81008" y="7853"/>
                    <a:pt x="81323" y="7001"/>
                  </a:cubicBezTo>
                  <a:cubicBezTo>
                    <a:pt x="76749" y="4704"/>
                    <a:pt x="72323" y="853"/>
                    <a:pt x="67601" y="464"/>
                  </a:cubicBezTo>
                  <a:cubicBezTo>
                    <a:pt x="57749" y="-351"/>
                    <a:pt x="47656" y="-73"/>
                    <a:pt x="37823" y="1149"/>
                  </a:cubicBezTo>
                  <a:cubicBezTo>
                    <a:pt x="27526" y="2445"/>
                    <a:pt x="20971" y="9353"/>
                    <a:pt x="16396" y="18649"/>
                  </a:cubicBezTo>
                  <a:cubicBezTo>
                    <a:pt x="13915" y="23760"/>
                    <a:pt x="10600" y="28834"/>
                    <a:pt x="6415" y="3240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79C11B59-D3C3-051B-835C-DA909541D19B}"/>
                </a:ext>
              </a:extLst>
            </p:cNvPr>
            <p:cNvSpPr/>
            <p:nvPr/>
          </p:nvSpPr>
          <p:spPr>
            <a:xfrm>
              <a:off x="1613498" y="5222023"/>
              <a:ext cx="146193" cy="158365"/>
            </a:xfrm>
            <a:custGeom>
              <a:avLst/>
              <a:gdLst>
                <a:gd name="connsiteX0" fmla="*/ 91547 w 146193"/>
                <a:gd name="connsiteY0" fmla="*/ 152428 h 158365"/>
                <a:gd name="connsiteX1" fmla="*/ 108936 w 146193"/>
                <a:gd name="connsiteY1" fmla="*/ 145891 h 158365"/>
                <a:gd name="connsiteX2" fmla="*/ 141047 w 146193"/>
                <a:gd name="connsiteY2" fmla="*/ 125631 h 158365"/>
                <a:gd name="connsiteX3" fmla="*/ 145418 w 146193"/>
                <a:gd name="connsiteY3" fmla="*/ 101149 h 158365"/>
                <a:gd name="connsiteX4" fmla="*/ 142510 w 146193"/>
                <a:gd name="connsiteY4" fmla="*/ 63130 h 158365"/>
                <a:gd name="connsiteX5" fmla="*/ 116269 w 146193"/>
                <a:gd name="connsiteY5" fmla="*/ 4852 h 158365"/>
                <a:gd name="connsiteX6" fmla="*/ 105973 w 146193"/>
                <a:gd name="connsiteY6" fmla="*/ 0 h 158365"/>
                <a:gd name="connsiteX7" fmla="*/ 104973 w 146193"/>
                <a:gd name="connsiteY7" fmla="*/ 1815 h 158365"/>
                <a:gd name="connsiteX8" fmla="*/ 125751 w 146193"/>
                <a:gd name="connsiteY8" fmla="*/ 23389 h 158365"/>
                <a:gd name="connsiteX9" fmla="*/ 124566 w 146193"/>
                <a:gd name="connsiteY9" fmla="*/ 24797 h 158365"/>
                <a:gd name="connsiteX10" fmla="*/ 107862 w 146193"/>
                <a:gd name="connsiteY10" fmla="*/ 15278 h 158365"/>
                <a:gd name="connsiteX11" fmla="*/ 106862 w 146193"/>
                <a:gd name="connsiteY11" fmla="*/ 16722 h 158365"/>
                <a:gd name="connsiteX12" fmla="*/ 126306 w 146193"/>
                <a:gd name="connsiteY12" fmla="*/ 39963 h 158365"/>
                <a:gd name="connsiteX13" fmla="*/ 125566 w 146193"/>
                <a:gd name="connsiteY13" fmla="*/ 40797 h 158365"/>
                <a:gd name="connsiteX14" fmla="*/ 112362 w 146193"/>
                <a:gd name="connsiteY14" fmla="*/ 32260 h 158365"/>
                <a:gd name="connsiteX15" fmla="*/ 111343 w 146193"/>
                <a:gd name="connsiteY15" fmla="*/ 33426 h 158365"/>
                <a:gd name="connsiteX16" fmla="*/ 128084 w 146193"/>
                <a:gd name="connsiteY16" fmla="*/ 54353 h 158365"/>
                <a:gd name="connsiteX17" fmla="*/ 126455 w 146193"/>
                <a:gd name="connsiteY17" fmla="*/ 55834 h 158365"/>
                <a:gd name="connsiteX18" fmla="*/ 119418 w 146193"/>
                <a:gd name="connsiteY18" fmla="*/ 51186 h 158365"/>
                <a:gd name="connsiteX19" fmla="*/ 129251 w 146193"/>
                <a:gd name="connsiteY19" fmla="*/ 82705 h 158365"/>
                <a:gd name="connsiteX20" fmla="*/ 121584 w 146193"/>
                <a:gd name="connsiteY20" fmla="*/ 74371 h 158365"/>
                <a:gd name="connsiteX21" fmla="*/ 120029 w 146193"/>
                <a:gd name="connsiteY21" fmla="*/ 75464 h 158365"/>
                <a:gd name="connsiteX22" fmla="*/ 129510 w 146193"/>
                <a:gd name="connsiteY22" fmla="*/ 93557 h 158365"/>
                <a:gd name="connsiteX23" fmla="*/ 127640 w 146193"/>
                <a:gd name="connsiteY23" fmla="*/ 94835 h 158365"/>
                <a:gd name="connsiteX24" fmla="*/ 118640 w 146193"/>
                <a:gd name="connsiteY24" fmla="*/ 83186 h 158365"/>
                <a:gd name="connsiteX25" fmla="*/ 117732 w 146193"/>
                <a:gd name="connsiteY25" fmla="*/ 83760 h 158365"/>
                <a:gd name="connsiteX26" fmla="*/ 125232 w 146193"/>
                <a:gd name="connsiteY26" fmla="*/ 108335 h 158365"/>
                <a:gd name="connsiteX27" fmla="*/ 123362 w 146193"/>
                <a:gd name="connsiteY27" fmla="*/ 108872 h 158365"/>
                <a:gd name="connsiteX28" fmla="*/ 114584 w 146193"/>
                <a:gd name="connsiteY28" fmla="*/ 95075 h 158365"/>
                <a:gd name="connsiteX29" fmla="*/ 113492 w 146193"/>
                <a:gd name="connsiteY29" fmla="*/ 121150 h 158365"/>
                <a:gd name="connsiteX30" fmla="*/ 111788 w 146193"/>
                <a:gd name="connsiteY30" fmla="*/ 121187 h 158365"/>
                <a:gd name="connsiteX31" fmla="*/ 107214 w 146193"/>
                <a:gd name="connsiteY31" fmla="*/ 92409 h 158365"/>
                <a:gd name="connsiteX32" fmla="*/ 104195 w 146193"/>
                <a:gd name="connsiteY32" fmla="*/ 92557 h 158365"/>
                <a:gd name="connsiteX33" fmla="*/ 103621 w 146193"/>
                <a:gd name="connsiteY33" fmla="*/ 124076 h 158365"/>
                <a:gd name="connsiteX34" fmla="*/ 101417 w 146193"/>
                <a:gd name="connsiteY34" fmla="*/ 124316 h 158365"/>
                <a:gd name="connsiteX35" fmla="*/ 93306 w 146193"/>
                <a:gd name="connsiteY35" fmla="*/ 97464 h 158365"/>
                <a:gd name="connsiteX36" fmla="*/ 87028 w 146193"/>
                <a:gd name="connsiteY36" fmla="*/ 132706 h 158365"/>
                <a:gd name="connsiteX37" fmla="*/ 85158 w 146193"/>
                <a:gd name="connsiteY37" fmla="*/ 132391 h 158365"/>
                <a:gd name="connsiteX38" fmla="*/ 84065 w 146193"/>
                <a:gd name="connsiteY38" fmla="*/ 101538 h 158365"/>
                <a:gd name="connsiteX39" fmla="*/ 81306 w 146193"/>
                <a:gd name="connsiteY39" fmla="*/ 101260 h 158365"/>
                <a:gd name="connsiteX40" fmla="*/ 72269 w 146193"/>
                <a:gd name="connsiteY40" fmla="*/ 127835 h 158365"/>
                <a:gd name="connsiteX41" fmla="*/ 70361 w 146193"/>
                <a:gd name="connsiteY41" fmla="*/ 127557 h 158365"/>
                <a:gd name="connsiteX42" fmla="*/ 71843 w 146193"/>
                <a:gd name="connsiteY42" fmla="*/ 99816 h 158365"/>
                <a:gd name="connsiteX43" fmla="*/ 70269 w 146193"/>
                <a:gd name="connsiteY43" fmla="*/ 99557 h 158365"/>
                <a:gd name="connsiteX44" fmla="*/ 60046 w 146193"/>
                <a:gd name="connsiteY44" fmla="*/ 118742 h 158365"/>
                <a:gd name="connsiteX45" fmla="*/ 58713 w 146193"/>
                <a:gd name="connsiteY45" fmla="*/ 117964 h 158365"/>
                <a:gd name="connsiteX46" fmla="*/ 61991 w 146193"/>
                <a:gd name="connsiteY46" fmla="*/ 98149 h 158365"/>
                <a:gd name="connsiteX47" fmla="*/ 60083 w 146193"/>
                <a:gd name="connsiteY47" fmla="*/ 97835 h 158365"/>
                <a:gd name="connsiteX48" fmla="*/ 47731 w 146193"/>
                <a:gd name="connsiteY48" fmla="*/ 121205 h 158365"/>
                <a:gd name="connsiteX49" fmla="*/ 46454 w 146193"/>
                <a:gd name="connsiteY49" fmla="*/ 120668 h 158365"/>
                <a:gd name="connsiteX50" fmla="*/ 51991 w 146193"/>
                <a:gd name="connsiteY50" fmla="*/ 90353 h 158365"/>
                <a:gd name="connsiteX51" fmla="*/ 49713 w 146193"/>
                <a:gd name="connsiteY51" fmla="*/ 90075 h 158365"/>
                <a:gd name="connsiteX52" fmla="*/ 37991 w 146193"/>
                <a:gd name="connsiteY52" fmla="*/ 111446 h 158365"/>
                <a:gd name="connsiteX53" fmla="*/ 35935 w 146193"/>
                <a:gd name="connsiteY53" fmla="*/ 110279 h 158365"/>
                <a:gd name="connsiteX54" fmla="*/ 42879 w 146193"/>
                <a:gd name="connsiteY54" fmla="*/ 81816 h 158365"/>
                <a:gd name="connsiteX55" fmla="*/ 40379 w 146193"/>
                <a:gd name="connsiteY55" fmla="*/ 81223 h 158365"/>
                <a:gd name="connsiteX56" fmla="*/ 29583 w 146193"/>
                <a:gd name="connsiteY56" fmla="*/ 96538 h 158365"/>
                <a:gd name="connsiteX57" fmla="*/ 26564 w 146193"/>
                <a:gd name="connsiteY57" fmla="*/ 95297 h 158365"/>
                <a:gd name="connsiteX58" fmla="*/ 34472 w 146193"/>
                <a:gd name="connsiteY58" fmla="*/ 74742 h 158365"/>
                <a:gd name="connsiteX59" fmla="*/ 33509 w 146193"/>
                <a:gd name="connsiteY59" fmla="*/ 74408 h 158365"/>
                <a:gd name="connsiteX60" fmla="*/ 22453 w 146193"/>
                <a:gd name="connsiteY60" fmla="*/ 90705 h 158365"/>
                <a:gd name="connsiteX61" fmla="*/ 21453 w 146193"/>
                <a:gd name="connsiteY61" fmla="*/ 90186 h 158365"/>
                <a:gd name="connsiteX62" fmla="*/ 30639 w 146193"/>
                <a:gd name="connsiteY62" fmla="*/ 64649 h 158365"/>
                <a:gd name="connsiteX63" fmla="*/ 29435 w 146193"/>
                <a:gd name="connsiteY63" fmla="*/ 63982 h 158365"/>
                <a:gd name="connsiteX64" fmla="*/ 18657 w 146193"/>
                <a:gd name="connsiteY64" fmla="*/ 76945 h 158365"/>
                <a:gd name="connsiteX65" fmla="*/ 17268 w 146193"/>
                <a:gd name="connsiteY65" fmla="*/ 75945 h 158365"/>
                <a:gd name="connsiteX66" fmla="*/ 29213 w 146193"/>
                <a:gd name="connsiteY66" fmla="*/ 48001 h 158365"/>
                <a:gd name="connsiteX67" fmla="*/ 26657 w 146193"/>
                <a:gd name="connsiteY67" fmla="*/ 45908 h 158365"/>
                <a:gd name="connsiteX68" fmla="*/ 8620 w 146193"/>
                <a:gd name="connsiteY68" fmla="*/ 59908 h 158365"/>
                <a:gd name="connsiteX69" fmla="*/ 6249 w 146193"/>
                <a:gd name="connsiteY69" fmla="*/ 93872 h 158365"/>
                <a:gd name="connsiteX70" fmla="*/ 15786 w 146193"/>
                <a:gd name="connsiteY70" fmla="*/ 121131 h 158365"/>
                <a:gd name="connsiteX71" fmla="*/ 39472 w 146193"/>
                <a:gd name="connsiteY71" fmla="*/ 144150 h 158365"/>
                <a:gd name="connsiteX72" fmla="*/ 57583 w 146193"/>
                <a:gd name="connsiteY72" fmla="*/ 151057 h 158365"/>
                <a:gd name="connsiteX73" fmla="*/ 91547 w 146193"/>
                <a:gd name="connsiteY73" fmla="*/ 152428 h 15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6193" h="158365">
                  <a:moveTo>
                    <a:pt x="91547" y="152428"/>
                  </a:moveTo>
                  <a:cubicBezTo>
                    <a:pt x="96621" y="149076"/>
                    <a:pt x="102936" y="146595"/>
                    <a:pt x="108936" y="145891"/>
                  </a:cubicBezTo>
                  <a:cubicBezTo>
                    <a:pt x="123158" y="144224"/>
                    <a:pt x="134307" y="137280"/>
                    <a:pt x="141047" y="125631"/>
                  </a:cubicBezTo>
                  <a:cubicBezTo>
                    <a:pt x="145029" y="118742"/>
                    <a:pt x="147548" y="108390"/>
                    <a:pt x="145418" y="101149"/>
                  </a:cubicBezTo>
                  <a:cubicBezTo>
                    <a:pt x="141640" y="88316"/>
                    <a:pt x="140844" y="76001"/>
                    <a:pt x="142510" y="63130"/>
                  </a:cubicBezTo>
                  <a:cubicBezTo>
                    <a:pt x="145714" y="38334"/>
                    <a:pt x="136066" y="19241"/>
                    <a:pt x="116269" y="4852"/>
                  </a:cubicBezTo>
                  <a:cubicBezTo>
                    <a:pt x="113251" y="2667"/>
                    <a:pt x="109417" y="1593"/>
                    <a:pt x="105973" y="0"/>
                  </a:cubicBezTo>
                  <a:cubicBezTo>
                    <a:pt x="105640" y="611"/>
                    <a:pt x="105306" y="1204"/>
                    <a:pt x="104973" y="1815"/>
                  </a:cubicBezTo>
                  <a:cubicBezTo>
                    <a:pt x="111899" y="9000"/>
                    <a:pt x="118825" y="16185"/>
                    <a:pt x="125751" y="23389"/>
                  </a:cubicBezTo>
                  <a:cubicBezTo>
                    <a:pt x="125362" y="23852"/>
                    <a:pt x="124955" y="24315"/>
                    <a:pt x="124566" y="24797"/>
                  </a:cubicBezTo>
                  <a:cubicBezTo>
                    <a:pt x="118992" y="21630"/>
                    <a:pt x="113436" y="18445"/>
                    <a:pt x="107862" y="15278"/>
                  </a:cubicBezTo>
                  <a:cubicBezTo>
                    <a:pt x="107528" y="15759"/>
                    <a:pt x="107195" y="16241"/>
                    <a:pt x="106862" y="16722"/>
                  </a:cubicBezTo>
                  <a:cubicBezTo>
                    <a:pt x="113343" y="24463"/>
                    <a:pt x="119825" y="32223"/>
                    <a:pt x="126306" y="39963"/>
                  </a:cubicBezTo>
                  <a:cubicBezTo>
                    <a:pt x="126066" y="40241"/>
                    <a:pt x="125807" y="40519"/>
                    <a:pt x="125566" y="40797"/>
                  </a:cubicBezTo>
                  <a:cubicBezTo>
                    <a:pt x="121158" y="37945"/>
                    <a:pt x="116769" y="35112"/>
                    <a:pt x="112362" y="32260"/>
                  </a:cubicBezTo>
                  <a:cubicBezTo>
                    <a:pt x="112029" y="32649"/>
                    <a:pt x="111677" y="33037"/>
                    <a:pt x="111343" y="33426"/>
                  </a:cubicBezTo>
                  <a:cubicBezTo>
                    <a:pt x="116917" y="40408"/>
                    <a:pt x="122510" y="47371"/>
                    <a:pt x="128084" y="54353"/>
                  </a:cubicBezTo>
                  <a:cubicBezTo>
                    <a:pt x="127547" y="54853"/>
                    <a:pt x="127010" y="55353"/>
                    <a:pt x="126455" y="55834"/>
                  </a:cubicBezTo>
                  <a:cubicBezTo>
                    <a:pt x="124103" y="54278"/>
                    <a:pt x="121769" y="52741"/>
                    <a:pt x="119418" y="51186"/>
                  </a:cubicBezTo>
                  <a:cubicBezTo>
                    <a:pt x="130195" y="59297"/>
                    <a:pt x="125695" y="71927"/>
                    <a:pt x="129251" y="82705"/>
                  </a:cubicBezTo>
                  <a:cubicBezTo>
                    <a:pt x="126399" y="79612"/>
                    <a:pt x="123992" y="76982"/>
                    <a:pt x="121584" y="74371"/>
                  </a:cubicBezTo>
                  <a:cubicBezTo>
                    <a:pt x="121066" y="74742"/>
                    <a:pt x="120547" y="75093"/>
                    <a:pt x="120029" y="75464"/>
                  </a:cubicBezTo>
                  <a:cubicBezTo>
                    <a:pt x="123195" y="81501"/>
                    <a:pt x="126344" y="87520"/>
                    <a:pt x="129510" y="93557"/>
                  </a:cubicBezTo>
                  <a:cubicBezTo>
                    <a:pt x="128881" y="93983"/>
                    <a:pt x="128269" y="94409"/>
                    <a:pt x="127640" y="94835"/>
                  </a:cubicBezTo>
                  <a:cubicBezTo>
                    <a:pt x="124640" y="90946"/>
                    <a:pt x="121640" y="87057"/>
                    <a:pt x="118640" y="83186"/>
                  </a:cubicBezTo>
                  <a:cubicBezTo>
                    <a:pt x="118343" y="83372"/>
                    <a:pt x="118029" y="83575"/>
                    <a:pt x="117732" y="83760"/>
                  </a:cubicBezTo>
                  <a:cubicBezTo>
                    <a:pt x="120232" y="91946"/>
                    <a:pt x="122732" y="100131"/>
                    <a:pt x="125232" y="108335"/>
                  </a:cubicBezTo>
                  <a:cubicBezTo>
                    <a:pt x="124603" y="108520"/>
                    <a:pt x="123973" y="108687"/>
                    <a:pt x="123362" y="108872"/>
                  </a:cubicBezTo>
                  <a:cubicBezTo>
                    <a:pt x="120732" y="104742"/>
                    <a:pt x="118103" y="100612"/>
                    <a:pt x="114584" y="95075"/>
                  </a:cubicBezTo>
                  <a:cubicBezTo>
                    <a:pt x="114177" y="104964"/>
                    <a:pt x="113825" y="113057"/>
                    <a:pt x="113492" y="121150"/>
                  </a:cubicBezTo>
                  <a:cubicBezTo>
                    <a:pt x="112917" y="121168"/>
                    <a:pt x="112362" y="121168"/>
                    <a:pt x="111788" y="121187"/>
                  </a:cubicBezTo>
                  <a:cubicBezTo>
                    <a:pt x="110269" y="111594"/>
                    <a:pt x="108751" y="102001"/>
                    <a:pt x="107214" y="92409"/>
                  </a:cubicBezTo>
                  <a:cubicBezTo>
                    <a:pt x="106214" y="92464"/>
                    <a:pt x="105214" y="92501"/>
                    <a:pt x="104195" y="92557"/>
                  </a:cubicBezTo>
                  <a:cubicBezTo>
                    <a:pt x="104010" y="103057"/>
                    <a:pt x="103806" y="113557"/>
                    <a:pt x="103621" y="124076"/>
                  </a:cubicBezTo>
                  <a:cubicBezTo>
                    <a:pt x="102880" y="124150"/>
                    <a:pt x="102158" y="124242"/>
                    <a:pt x="101417" y="124316"/>
                  </a:cubicBezTo>
                  <a:cubicBezTo>
                    <a:pt x="98880" y="115890"/>
                    <a:pt x="96325" y="107446"/>
                    <a:pt x="93306" y="97464"/>
                  </a:cubicBezTo>
                  <a:cubicBezTo>
                    <a:pt x="90973" y="110594"/>
                    <a:pt x="88991" y="121650"/>
                    <a:pt x="87028" y="132706"/>
                  </a:cubicBezTo>
                  <a:cubicBezTo>
                    <a:pt x="86399" y="132594"/>
                    <a:pt x="85787" y="132502"/>
                    <a:pt x="85158" y="132391"/>
                  </a:cubicBezTo>
                  <a:cubicBezTo>
                    <a:pt x="84787" y="122113"/>
                    <a:pt x="84417" y="111816"/>
                    <a:pt x="84065" y="101538"/>
                  </a:cubicBezTo>
                  <a:cubicBezTo>
                    <a:pt x="83139" y="101446"/>
                    <a:pt x="82232" y="101353"/>
                    <a:pt x="81306" y="101260"/>
                  </a:cubicBezTo>
                  <a:cubicBezTo>
                    <a:pt x="78287" y="110112"/>
                    <a:pt x="75287" y="118983"/>
                    <a:pt x="72269" y="127835"/>
                  </a:cubicBezTo>
                  <a:cubicBezTo>
                    <a:pt x="71639" y="127742"/>
                    <a:pt x="71009" y="127650"/>
                    <a:pt x="70361" y="127557"/>
                  </a:cubicBezTo>
                  <a:cubicBezTo>
                    <a:pt x="70861" y="118316"/>
                    <a:pt x="71343" y="109057"/>
                    <a:pt x="71843" y="99816"/>
                  </a:cubicBezTo>
                  <a:cubicBezTo>
                    <a:pt x="71324" y="99724"/>
                    <a:pt x="70787" y="99649"/>
                    <a:pt x="70269" y="99557"/>
                  </a:cubicBezTo>
                  <a:cubicBezTo>
                    <a:pt x="66861" y="105946"/>
                    <a:pt x="63454" y="112353"/>
                    <a:pt x="60046" y="118742"/>
                  </a:cubicBezTo>
                  <a:cubicBezTo>
                    <a:pt x="59602" y="118483"/>
                    <a:pt x="59157" y="118224"/>
                    <a:pt x="58713" y="117964"/>
                  </a:cubicBezTo>
                  <a:cubicBezTo>
                    <a:pt x="59806" y="111353"/>
                    <a:pt x="60898" y="104761"/>
                    <a:pt x="61991" y="98149"/>
                  </a:cubicBezTo>
                  <a:cubicBezTo>
                    <a:pt x="61361" y="98038"/>
                    <a:pt x="60713" y="97946"/>
                    <a:pt x="60083" y="97835"/>
                  </a:cubicBezTo>
                  <a:cubicBezTo>
                    <a:pt x="55972" y="105631"/>
                    <a:pt x="51843" y="113427"/>
                    <a:pt x="47731" y="121205"/>
                  </a:cubicBezTo>
                  <a:cubicBezTo>
                    <a:pt x="47305" y="121039"/>
                    <a:pt x="46880" y="120853"/>
                    <a:pt x="46454" y="120668"/>
                  </a:cubicBezTo>
                  <a:cubicBezTo>
                    <a:pt x="48305" y="110557"/>
                    <a:pt x="50139" y="100464"/>
                    <a:pt x="51991" y="90353"/>
                  </a:cubicBezTo>
                  <a:cubicBezTo>
                    <a:pt x="51231" y="90260"/>
                    <a:pt x="50472" y="90168"/>
                    <a:pt x="49713" y="90075"/>
                  </a:cubicBezTo>
                  <a:cubicBezTo>
                    <a:pt x="45805" y="97205"/>
                    <a:pt x="41898" y="104316"/>
                    <a:pt x="37991" y="111446"/>
                  </a:cubicBezTo>
                  <a:cubicBezTo>
                    <a:pt x="37305" y="111057"/>
                    <a:pt x="36620" y="110668"/>
                    <a:pt x="35935" y="110279"/>
                  </a:cubicBezTo>
                  <a:cubicBezTo>
                    <a:pt x="38250" y="100798"/>
                    <a:pt x="40565" y="91297"/>
                    <a:pt x="42879" y="81816"/>
                  </a:cubicBezTo>
                  <a:cubicBezTo>
                    <a:pt x="42046" y="81612"/>
                    <a:pt x="41213" y="81408"/>
                    <a:pt x="40379" y="81223"/>
                  </a:cubicBezTo>
                  <a:cubicBezTo>
                    <a:pt x="36787" y="86334"/>
                    <a:pt x="33176" y="91427"/>
                    <a:pt x="29583" y="96538"/>
                  </a:cubicBezTo>
                  <a:cubicBezTo>
                    <a:pt x="28583" y="96131"/>
                    <a:pt x="27564" y="95705"/>
                    <a:pt x="26564" y="95297"/>
                  </a:cubicBezTo>
                  <a:cubicBezTo>
                    <a:pt x="29194" y="88446"/>
                    <a:pt x="31842" y="81594"/>
                    <a:pt x="34472" y="74742"/>
                  </a:cubicBezTo>
                  <a:cubicBezTo>
                    <a:pt x="34157" y="74630"/>
                    <a:pt x="33842" y="74519"/>
                    <a:pt x="33509" y="74408"/>
                  </a:cubicBezTo>
                  <a:cubicBezTo>
                    <a:pt x="29824" y="79834"/>
                    <a:pt x="26139" y="85260"/>
                    <a:pt x="22453" y="90705"/>
                  </a:cubicBezTo>
                  <a:cubicBezTo>
                    <a:pt x="22120" y="90538"/>
                    <a:pt x="21787" y="90353"/>
                    <a:pt x="21453" y="90186"/>
                  </a:cubicBezTo>
                  <a:cubicBezTo>
                    <a:pt x="24509" y="81668"/>
                    <a:pt x="27583" y="73168"/>
                    <a:pt x="30639" y="64649"/>
                  </a:cubicBezTo>
                  <a:cubicBezTo>
                    <a:pt x="30231" y="64427"/>
                    <a:pt x="29842" y="64205"/>
                    <a:pt x="29435" y="63982"/>
                  </a:cubicBezTo>
                  <a:cubicBezTo>
                    <a:pt x="25842" y="68297"/>
                    <a:pt x="22250" y="72631"/>
                    <a:pt x="18657" y="76945"/>
                  </a:cubicBezTo>
                  <a:cubicBezTo>
                    <a:pt x="18194" y="76612"/>
                    <a:pt x="17731" y="76279"/>
                    <a:pt x="17268" y="75945"/>
                  </a:cubicBezTo>
                  <a:cubicBezTo>
                    <a:pt x="21250" y="66630"/>
                    <a:pt x="25231" y="57315"/>
                    <a:pt x="29213" y="48001"/>
                  </a:cubicBezTo>
                  <a:cubicBezTo>
                    <a:pt x="28361" y="47297"/>
                    <a:pt x="27509" y="46612"/>
                    <a:pt x="26657" y="45908"/>
                  </a:cubicBezTo>
                  <a:cubicBezTo>
                    <a:pt x="20601" y="50538"/>
                    <a:pt x="13972" y="54575"/>
                    <a:pt x="8620" y="59908"/>
                  </a:cubicBezTo>
                  <a:cubicBezTo>
                    <a:pt x="-1603" y="70075"/>
                    <a:pt x="-3158" y="82946"/>
                    <a:pt x="6249" y="93872"/>
                  </a:cubicBezTo>
                  <a:cubicBezTo>
                    <a:pt x="13453" y="102242"/>
                    <a:pt x="15083" y="111057"/>
                    <a:pt x="15786" y="121131"/>
                  </a:cubicBezTo>
                  <a:cubicBezTo>
                    <a:pt x="16935" y="137224"/>
                    <a:pt x="23472" y="142576"/>
                    <a:pt x="39472" y="144150"/>
                  </a:cubicBezTo>
                  <a:cubicBezTo>
                    <a:pt x="45731" y="144761"/>
                    <a:pt x="52546" y="147317"/>
                    <a:pt x="57583" y="151057"/>
                  </a:cubicBezTo>
                  <a:cubicBezTo>
                    <a:pt x="70102" y="160298"/>
                    <a:pt x="78843" y="160798"/>
                    <a:pt x="91547" y="15242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D51359E5-2C70-CB2D-EA92-D9B65F6F592A}"/>
                </a:ext>
              </a:extLst>
            </p:cNvPr>
            <p:cNvSpPr/>
            <p:nvPr/>
          </p:nvSpPr>
          <p:spPr>
            <a:xfrm>
              <a:off x="1402847" y="4940931"/>
              <a:ext cx="136362" cy="168892"/>
            </a:xfrm>
            <a:custGeom>
              <a:avLst/>
              <a:gdLst>
                <a:gd name="connsiteX0" fmla="*/ 5009 w 136362"/>
                <a:gd name="connsiteY0" fmla="*/ 84848 h 168892"/>
                <a:gd name="connsiteX1" fmla="*/ 8250 w 136362"/>
                <a:gd name="connsiteY1" fmla="*/ 108552 h 168892"/>
                <a:gd name="connsiteX2" fmla="*/ 17194 w 136362"/>
                <a:gd name="connsiteY2" fmla="*/ 145831 h 168892"/>
                <a:gd name="connsiteX3" fmla="*/ 48583 w 136362"/>
                <a:gd name="connsiteY3" fmla="*/ 167479 h 168892"/>
                <a:gd name="connsiteX4" fmla="*/ 86306 w 136362"/>
                <a:gd name="connsiteY4" fmla="*/ 136905 h 168892"/>
                <a:gd name="connsiteX5" fmla="*/ 57232 w 136362"/>
                <a:gd name="connsiteY5" fmla="*/ 144720 h 168892"/>
                <a:gd name="connsiteX6" fmla="*/ 56602 w 136362"/>
                <a:gd name="connsiteY6" fmla="*/ 142664 h 168892"/>
                <a:gd name="connsiteX7" fmla="*/ 74584 w 136362"/>
                <a:gd name="connsiteY7" fmla="*/ 134720 h 168892"/>
                <a:gd name="connsiteX8" fmla="*/ 74287 w 136362"/>
                <a:gd name="connsiteY8" fmla="*/ 133257 h 168892"/>
                <a:gd name="connsiteX9" fmla="*/ 45509 w 136362"/>
                <a:gd name="connsiteY9" fmla="*/ 136720 h 168892"/>
                <a:gd name="connsiteX10" fmla="*/ 44861 w 136362"/>
                <a:gd name="connsiteY10" fmla="*/ 134664 h 168892"/>
                <a:gd name="connsiteX11" fmla="*/ 70065 w 136362"/>
                <a:gd name="connsiteY11" fmla="*/ 125442 h 168892"/>
                <a:gd name="connsiteX12" fmla="*/ 70121 w 136362"/>
                <a:gd name="connsiteY12" fmla="*/ 124256 h 168892"/>
                <a:gd name="connsiteX13" fmla="*/ 48565 w 136362"/>
                <a:gd name="connsiteY13" fmla="*/ 123812 h 168892"/>
                <a:gd name="connsiteX14" fmla="*/ 48546 w 136362"/>
                <a:gd name="connsiteY14" fmla="*/ 122719 h 168892"/>
                <a:gd name="connsiteX15" fmla="*/ 62695 w 136362"/>
                <a:gd name="connsiteY15" fmla="*/ 118016 h 168892"/>
                <a:gd name="connsiteX16" fmla="*/ 32602 w 136362"/>
                <a:gd name="connsiteY16" fmla="*/ 117738 h 168892"/>
                <a:gd name="connsiteX17" fmla="*/ 32472 w 136362"/>
                <a:gd name="connsiteY17" fmla="*/ 116219 h 168892"/>
                <a:gd name="connsiteX18" fmla="*/ 42102 w 136362"/>
                <a:gd name="connsiteY18" fmla="*/ 111164 h 168892"/>
                <a:gd name="connsiteX19" fmla="*/ 27009 w 136362"/>
                <a:gd name="connsiteY19" fmla="*/ 109645 h 168892"/>
                <a:gd name="connsiteX20" fmla="*/ 27046 w 136362"/>
                <a:gd name="connsiteY20" fmla="*/ 107164 h 168892"/>
                <a:gd name="connsiteX21" fmla="*/ 51991 w 136362"/>
                <a:gd name="connsiteY21" fmla="*/ 104015 h 168892"/>
                <a:gd name="connsiteX22" fmla="*/ 51935 w 136362"/>
                <a:gd name="connsiteY22" fmla="*/ 102330 h 168892"/>
                <a:gd name="connsiteX23" fmla="*/ 25602 w 136362"/>
                <a:gd name="connsiteY23" fmla="*/ 98552 h 168892"/>
                <a:gd name="connsiteX24" fmla="*/ 25676 w 136362"/>
                <a:gd name="connsiteY24" fmla="*/ 95960 h 168892"/>
                <a:gd name="connsiteX25" fmla="*/ 48750 w 136362"/>
                <a:gd name="connsiteY25" fmla="*/ 93812 h 168892"/>
                <a:gd name="connsiteX26" fmla="*/ 48806 w 136362"/>
                <a:gd name="connsiteY26" fmla="*/ 92793 h 168892"/>
                <a:gd name="connsiteX27" fmla="*/ 26324 w 136362"/>
                <a:gd name="connsiteY27" fmla="*/ 87626 h 168892"/>
                <a:gd name="connsiteX28" fmla="*/ 26453 w 136362"/>
                <a:gd name="connsiteY28" fmla="*/ 86312 h 168892"/>
                <a:gd name="connsiteX29" fmla="*/ 49324 w 136362"/>
                <a:gd name="connsiteY29" fmla="*/ 85256 h 168892"/>
                <a:gd name="connsiteX30" fmla="*/ 49472 w 136362"/>
                <a:gd name="connsiteY30" fmla="*/ 82960 h 168892"/>
                <a:gd name="connsiteX31" fmla="*/ 23972 w 136362"/>
                <a:gd name="connsiteY31" fmla="*/ 77293 h 168892"/>
                <a:gd name="connsiteX32" fmla="*/ 35065 w 136362"/>
                <a:gd name="connsiteY32" fmla="*/ 74385 h 168892"/>
                <a:gd name="connsiteX33" fmla="*/ 24898 w 136362"/>
                <a:gd name="connsiteY33" fmla="*/ 70682 h 168892"/>
                <a:gd name="connsiteX34" fmla="*/ 25028 w 136362"/>
                <a:gd name="connsiteY34" fmla="*/ 69108 h 168892"/>
                <a:gd name="connsiteX35" fmla="*/ 41620 w 136362"/>
                <a:gd name="connsiteY35" fmla="*/ 68034 h 168892"/>
                <a:gd name="connsiteX36" fmla="*/ 25268 w 136362"/>
                <a:gd name="connsiteY36" fmla="*/ 61163 h 168892"/>
                <a:gd name="connsiteX37" fmla="*/ 25694 w 136362"/>
                <a:gd name="connsiteY37" fmla="*/ 58515 h 168892"/>
                <a:gd name="connsiteX38" fmla="*/ 54398 w 136362"/>
                <a:gd name="connsiteY38" fmla="*/ 62163 h 168892"/>
                <a:gd name="connsiteX39" fmla="*/ 54620 w 136362"/>
                <a:gd name="connsiteY39" fmla="*/ 60756 h 168892"/>
                <a:gd name="connsiteX40" fmla="*/ 29602 w 136362"/>
                <a:gd name="connsiteY40" fmla="*/ 49385 h 168892"/>
                <a:gd name="connsiteX41" fmla="*/ 30083 w 136362"/>
                <a:gd name="connsiteY41" fmla="*/ 47404 h 168892"/>
                <a:gd name="connsiteX42" fmla="*/ 57769 w 136362"/>
                <a:gd name="connsiteY42" fmla="*/ 52663 h 168892"/>
                <a:gd name="connsiteX43" fmla="*/ 57917 w 136362"/>
                <a:gd name="connsiteY43" fmla="*/ 51496 h 168892"/>
                <a:gd name="connsiteX44" fmla="*/ 40139 w 136362"/>
                <a:gd name="connsiteY44" fmla="*/ 41404 h 168892"/>
                <a:gd name="connsiteX45" fmla="*/ 41046 w 136362"/>
                <a:gd name="connsiteY45" fmla="*/ 39496 h 168892"/>
                <a:gd name="connsiteX46" fmla="*/ 62324 w 136362"/>
                <a:gd name="connsiteY46" fmla="*/ 46904 h 168892"/>
                <a:gd name="connsiteX47" fmla="*/ 63102 w 136362"/>
                <a:gd name="connsiteY47" fmla="*/ 45737 h 168892"/>
                <a:gd name="connsiteX48" fmla="*/ 43157 w 136362"/>
                <a:gd name="connsiteY48" fmla="*/ 32811 h 168892"/>
                <a:gd name="connsiteX49" fmla="*/ 44176 w 136362"/>
                <a:gd name="connsiteY49" fmla="*/ 30977 h 168892"/>
                <a:gd name="connsiteX50" fmla="*/ 69065 w 136362"/>
                <a:gd name="connsiteY50" fmla="*/ 40089 h 168892"/>
                <a:gd name="connsiteX51" fmla="*/ 69621 w 136362"/>
                <a:gd name="connsiteY51" fmla="*/ 38570 h 168892"/>
                <a:gd name="connsiteX52" fmla="*/ 51287 w 136362"/>
                <a:gd name="connsiteY52" fmla="*/ 24607 h 168892"/>
                <a:gd name="connsiteX53" fmla="*/ 52491 w 136362"/>
                <a:gd name="connsiteY53" fmla="*/ 22774 h 168892"/>
                <a:gd name="connsiteX54" fmla="*/ 76380 w 136362"/>
                <a:gd name="connsiteY54" fmla="*/ 32977 h 168892"/>
                <a:gd name="connsiteX55" fmla="*/ 65769 w 136362"/>
                <a:gd name="connsiteY55" fmla="*/ 21107 h 168892"/>
                <a:gd name="connsiteX56" fmla="*/ 66991 w 136362"/>
                <a:gd name="connsiteY56" fmla="*/ 19699 h 168892"/>
                <a:gd name="connsiteX57" fmla="*/ 89695 w 136362"/>
                <a:gd name="connsiteY57" fmla="*/ 35848 h 168892"/>
                <a:gd name="connsiteX58" fmla="*/ 81176 w 136362"/>
                <a:gd name="connsiteY58" fmla="*/ 19588 h 168892"/>
                <a:gd name="connsiteX59" fmla="*/ 82547 w 136362"/>
                <a:gd name="connsiteY59" fmla="*/ 18292 h 168892"/>
                <a:gd name="connsiteX60" fmla="*/ 101343 w 136362"/>
                <a:gd name="connsiteY60" fmla="*/ 36107 h 168892"/>
                <a:gd name="connsiteX61" fmla="*/ 102584 w 136362"/>
                <a:gd name="connsiteY61" fmla="*/ 35163 h 168892"/>
                <a:gd name="connsiteX62" fmla="*/ 94195 w 136362"/>
                <a:gd name="connsiteY62" fmla="*/ 21607 h 168892"/>
                <a:gd name="connsiteX63" fmla="*/ 95788 w 136362"/>
                <a:gd name="connsiteY63" fmla="*/ 20274 h 168892"/>
                <a:gd name="connsiteX64" fmla="*/ 116362 w 136362"/>
                <a:gd name="connsiteY64" fmla="*/ 41829 h 168892"/>
                <a:gd name="connsiteX65" fmla="*/ 112066 w 136362"/>
                <a:gd name="connsiteY65" fmla="*/ 27088 h 168892"/>
                <a:gd name="connsiteX66" fmla="*/ 113955 w 136362"/>
                <a:gd name="connsiteY66" fmla="*/ 26477 h 168892"/>
                <a:gd name="connsiteX67" fmla="*/ 123640 w 136362"/>
                <a:gd name="connsiteY67" fmla="*/ 44978 h 168892"/>
                <a:gd name="connsiteX68" fmla="*/ 124936 w 136362"/>
                <a:gd name="connsiteY68" fmla="*/ 44385 h 168892"/>
                <a:gd name="connsiteX69" fmla="*/ 120140 w 136362"/>
                <a:gd name="connsiteY69" fmla="*/ 32848 h 168892"/>
                <a:gd name="connsiteX70" fmla="*/ 122029 w 136362"/>
                <a:gd name="connsiteY70" fmla="*/ 31589 h 168892"/>
                <a:gd name="connsiteX71" fmla="*/ 136362 w 136362"/>
                <a:gd name="connsiteY71" fmla="*/ 48274 h 168892"/>
                <a:gd name="connsiteX72" fmla="*/ 130233 w 136362"/>
                <a:gd name="connsiteY72" fmla="*/ 33403 h 168892"/>
                <a:gd name="connsiteX73" fmla="*/ 63528 w 136362"/>
                <a:gd name="connsiteY73" fmla="*/ 51 h 168892"/>
                <a:gd name="connsiteX74" fmla="*/ 24102 w 136362"/>
                <a:gd name="connsiteY74" fmla="*/ 25588 h 168892"/>
                <a:gd name="connsiteX75" fmla="*/ 9435 w 136362"/>
                <a:gd name="connsiteY75" fmla="*/ 47848 h 168892"/>
                <a:gd name="connsiteX76" fmla="*/ 5009 w 136362"/>
                <a:gd name="connsiteY76" fmla="*/ 84848 h 1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6362" h="168892">
                  <a:moveTo>
                    <a:pt x="5009" y="84848"/>
                  </a:moveTo>
                  <a:cubicBezTo>
                    <a:pt x="10120" y="92793"/>
                    <a:pt x="10490" y="100052"/>
                    <a:pt x="8250" y="108552"/>
                  </a:cubicBezTo>
                  <a:cubicBezTo>
                    <a:pt x="4583" y="122479"/>
                    <a:pt x="5546" y="136016"/>
                    <a:pt x="17194" y="145831"/>
                  </a:cubicBezTo>
                  <a:cubicBezTo>
                    <a:pt x="26898" y="153998"/>
                    <a:pt x="37213" y="162164"/>
                    <a:pt x="48583" y="167479"/>
                  </a:cubicBezTo>
                  <a:cubicBezTo>
                    <a:pt x="63565" y="174479"/>
                    <a:pt x="88177" y="154090"/>
                    <a:pt x="86306" y="136905"/>
                  </a:cubicBezTo>
                  <a:cubicBezTo>
                    <a:pt x="76565" y="139516"/>
                    <a:pt x="66898" y="142127"/>
                    <a:pt x="57232" y="144720"/>
                  </a:cubicBezTo>
                  <a:cubicBezTo>
                    <a:pt x="57028" y="144035"/>
                    <a:pt x="56824" y="143349"/>
                    <a:pt x="56602" y="142664"/>
                  </a:cubicBezTo>
                  <a:cubicBezTo>
                    <a:pt x="62602" y="140016"/>
                    <a:pt x="68584" y="137368"/>
                    <a:pt x="74584" y="134720"/>
                  </a:cubicBezTo>
                  <a:cubicBezTo>
                    <a:pt x="74491" y="134238"/>
                    <a:pt x="74380" y="133757"/>
                    <a:pt x="74287" y="133257"/>
                  </a:cubicBezTo>
                  <a:cubicBezTo>
                    <a:pt x="64695" y="134405"/>
                    <a:pt x="55102" y="135571"/>
                    <a:pt x="45509" y="136720"/>
                  </a:cubicBezTo>
                  <a:cubicBezTo>
                    <a:pt x="45287" y="136034"/>
                    <a:pt x="45083" y="135349"/>
                    <a:pt x="44861" y="134664"/>
                  </a:cubicBezTo>
                  <a:cubicBezTo>
                    <a:pt x="53269" y="131590"/>
                    <a:pt x="61658" y="128516"/>
                    <a:pt x="70065" y="125442"/>
                  </a:cubicBezTo>
                  <a:cubicBezTo>
                    <a:pt x="70084" y="125053"/>
                    <a:pt x="70102" y="124645"/>
                    <a:pt x="70121" y="124256"/>
                  </a:cubicBezTo>
                  <a:cubicBezTo>
                    <a:pt x="62935" y="124108"/>
                    <a:pt x="55750" y="123960"/>
                    <a:pt x="48565" y="123812"/>
                  </a:cubicBezTo>
                  <a:cubicBezTo>
                    <a:pt x="48565" y="123442"/>
                    <a:pt x="48546" y="123090"/>
                    <a:pt x="48546" y="122719"/>
                  </a:cubicBezTo>
                  <a:cubicBezTo>
                    <a:pt x="52472" y="121405"/>
                    <a:pt x="56417" y="120108"/>
                    <a:pt x="62695" y="118016"/>
                  </a:cubicBezTo>
                  <a:cubicBezTo>
                    <a:pt x="50898" y="117905"/>
                    <a:pt x="41750" y="117812"/>
                    <a:pt x="32602" y="117738"/>
                  </a:cubicBezTo>
                  <a:cubicBezTo>
                    <a:pt x="32565" y="117238"/>
                    <a:pt x="32509" y="116719"/>
                    <a:pt x="32472" y="116219"/>
                  </a:cubicBezTo>
                  <a:cubicBezTo>
                    <a:pt x="35491" y="114627"/>
                    <a:pt x="38509" y="113053"/>
                    <a:pt x="42102" y="111164"/>
                  </a:cubicBezTo>
                  <a:cubicBezTo>
                    <a:pt x="36435" y="110590"/>
                    <a:pt x="31731" y="110127"/>
                    <a:pt x="27009" y="109645"/>
                  </a:cubicBezTo>
                  <a:cubicBezTo>
                    <a:pt x="27028" y="108812"/>
                    <a:pt x="27028" y="107997"/>
                    <a:pt x="27046" y="107164"/>
                  </a:cubicBezTo>
                  <a:cubicBezTo>
                    <a:pt x="35361" y="106108"/>
                    <a:pt x="43676" y="105053"/>
                    <a:pt x="51991" y="104015"/>
                  </a:cubicBezTo>
                  <a:cubicBezTo>
                    <a:pt x="51972" y="103460"/>
                    <a:pt x="51954" y="102904"/>
                    <a:pt x="51935" y="102330"/>
                  </a:cubicBezTo>
                  <a:cubicBezTo>
                    <a:pt x="43157" y="101071"/>
                    <a:pt x="34379" y="99812"/>
                    <a:pt x="25602" y="98552"/>
                  </a:cubicBezTo>
                  <a:cubicBezTo>
                    <a:pt x="25620" y="97682"/>
                    <a:pt x="25639" y="96830"/>
                    <a:pt x="25676" y="95960"/>
                  </a:cubicBezTo>
                  <a:cubicBezTo>
                    <a:pt x="33361" y="95238"/>
                    <a:pt x="41065" y="94534"/>
                    <a:pt x="48750" y="93812"/>
                  </a:cubicBezTo>
                  <a:cubicBezTo>
                    <a:pt x="48769" y="93478"/>
                    <a:pt x="48787" y="93145"/>
                    <a:pt x="48806" y="92793"/>
                  </a:cubicBezTo>
                  <a:cubicBezTo>
                    <a:pt x="41305" y="91071"/>
                    <a:pt x="33824" y="89349"/>
                    <a:pt x="26324" y="87626"/>
                  </a:cubicBezTo>
                  <a:cubicBezTo>
                    <a:pt x="26361" y="87182"/>
                    <a:pt x="26416" y="86756"/>
                    <a:pt x="26453" y="86312"/>
                  </a:cubicBezTo>
                  <a:cubicBezTo>
                    <a:pt x="34083" y="85960"/>
                    <a:pt x="41694" y="85608"/>
                    <a:pt x="49324" y="85256"/>
                  </a:cubicBezTo>
                  <a:cubicBezTo>
                    <a:pt x="49380" y="84497"/>
                    <a:pt x="49417" y="83719"/>
                    <a:pt x="49472" y="82960"/>
                  </a:cubicBezTo>
                  <a:cubicBezTo>
                    <a:pt x="41694" y="81237"/>
                    <a:pt x="33935" y="79497"/>
                    <a:pt x="23972" y="77293"/>
                  </a:cubicBezTo>
                  <a:cubicBezTo>
                    <a:pt x="28750" y="76034"/>
                    <a:pt x="31194" y="75404"/>
                    <a:pt x="35065" y="74385"/>
                  </a:cubicBezTo>
                  <a:cubicBezTo>
                    <a:pt x="30639" y="72774"/>
                    <a:pt x="27768" y="71719"/>
                    <a:pt x="24898" y="70682"/>
                  </a:cubicBezTo>
                  <a:cubicBezTo>
                    <a:pt x="24935" y="70163"/>
                    <a:pt x="24990" y="69626"/>
                    <a:pt x="25028" y="69108"/>
                  </a:cubicBezTo>
                  <a:cubicBezTo>
                    <a:pt x="29916" y="68793"/>
                    <a:pt x="34805" y="68478"/>
                    <a:pt x="41620" y="68034"/>
                  </a:cubicBezTo>
                  <a:cubicBezTo>
                    <a:pt x="34935" y="65219"/>
                    <a:pt x="30102" y="63182"/>
                    <a:pt x="25268" y="61163"/>
                  </a:cubicBezTo>
                  <a:cubicBezTo>
                    <a:pt x="25416" y="60274"/>
                    <a:pt x="25565" y="59404"/>
                    <a:pt x="25694" y="58515"/>
                  </a:cubicBezTo>
                  <a:cubicBezTo>
                    <a:pt x="35268" y="59737"/>
                    <a:pt x="44824" y="60941"/>
                    <a:pt x="54398" y="62163"/>
                  </a:cubicBezTo>
                  <a:cubicBezTo>
                    <a:pt x="54472" y="61700"/>
                    <a:pt x="54546" y="61237"/>
                    <a:pt x="54620" y="60756"/>
                  </a:cubicBezTo>
                  <a:cubicBezTo>
                    <a:pt x="46287" y="56959"/>
                    <a:pt x="37935" y="53181"/>
                    <a:pt x="29602" y="49385"/>
                  </a:cubicBezTo>
                  <a:cubicBezTo>
                    <a:pt x="29768" y="48718"/>
                    <a:pt x="29916" y="48052"/>
                    <a:pt x="30083" y="47404"/>
                  </a:cubicBezTo>
                  <a:cubicBezTo>
                    <a:pt x="39305" y="49163"/>
                    <a:pt x="48546" y="50904"/>
                    <a:pt x="57769" y="52663"/>
                  </a:cubicBezTo>
                  <a:cubicBezTo>
                    <a:pt x="57824" y="52274"/>
                    <a:pt x="57880" y="51885"/>
                    <a:pt x="57917" y="51496"/>
                  </a:cubicBezTo>
                  <a:cubicBezTo>
                    <a:pt x="51991" y="48126"/>
                    <a:pt x="46065" y="44755"/>
                    <a:pt x="40139" y="41404"/>
                  </a:cubicBezTo>
                  <a:cubicBezTo>
                    <a:pt x="40435" y="40774"/>
                    <a:pt x="40750" y="40126"/>
                    <a:pt x="41046" y="39496"/>
                  </a:cubicBezTo>
                  <a:cubicBezTo>
                    <a:pt x="48139" y="41959"/>
                    <a:pt x="55232" y="44422"/>
                    <a:pt x="62324" y="46904"/>
                  </a:cubicBezTo>
                  <a:cubicBezTo>
                    <a:pt x="62584" y="46515"/>
                    <a:pt x="62843" y="46126"/>
                    <a:pt x="63102" y="45737"/>
                  </a:cubicBezTo>
                  <a:cubicBezTo>
                    <a:pt x="56454" y="41422"/>
                    <a:pt x="49806" y="37126"/>
                    <a:pt x="43157" y="32811"/>
                  </a:cubicBezTo>
                  <a:cubicBezTo>
                    <a:pt x="43491" y="32200"/>
                    <a:pt x="43824" y="31589"/>
                    <a:pt x="44176" y="30977"/>
                  </a:cubicBezTo>
                  <a:cubicBezTo>
                    <a:pt x="52472" y="34014"/>
                    <a:pt x="60769" y="37052"/>
                    <a:pt x="69065" y="40089"/>
                  </a:cubicBezTo>
                  <a:cubicBezTo>
                    <a:pt x="69250" y="39589"/>
                    <a:pt x="69435" y="39070"/>
                    <a:pt x="69621" y="38570"/>
                  </a:cubicBezTo>
                  <a:cubicBezTo>
                    <a:pt x="63510" y="33922"/>
                    <a:pt x="57398" y="29274"/>
                    <a:pt x="51287" y="24607"/>
                  </a:cubicBezTo>
                  <a:cubicBezTo>
                    <a:pt x="51695" y="23996"/>
                    <a:pt x="52083" y="23385"/>
                    <a:pt x="52491" y="22774"/>
                  </a:cubicBezTo>
                  <a:cubicBezTo>
                    <a:pt x="59787" y="25885"/>
                    <a:pt x="67084" y="28996"/>
                    <a:pt x="76380" y="32977"/>
                  </a:cubicBezTo>
                  <a:cubicBezTo>
                    <a:pt x="71824" y="27866"/>
                    <a:pt x="68806" y="24496"/>
                    <a:pt x="65769" y="21107"/>
                  </a:cubicBezTo>
                  <a:cubicBezTo>
                    <a:pt x="66176" y="20644"/>
                    <a:pt x="66584" y="20162"/>
                    <a:pt x="66991" y="19699"/>
                  </a:cubicBezTo>
                  <a:cubicBezTo>
                    <a:pt x="73713" y="24477"/>
                    <a:pt x="80436" y="29255"/>
                    <a:pt x="89695" y="35848"/>
                  </a:cubicBezTo>
                  <a:cubicBezTo>
                    <a:pt x="86010" y="28811"/>
                    <a:pt x="83584" y="24200"/>
                    <a:pt x="81176" y="19588"/>
                  </a:cubicBezTo>
                  <a:cubicBezTo>
                    <a:pt x="81639" y="19162"/>
                    <a:pt x="82084" y="18718"/>
                    <a:pt x="82547" y="18292"/>
                  </a:cubicBezTo>
                  <a:cubicBezTo>
                    <a:pt x="88806" y="24237"/>
                    <a:pt x="95084" y="30163"/>
                    <a:pt x="101343" y="36107"/>
                  </a:cubicBezTo>
                  <a:cubicBezTo>
                    <a:pt x="101751" y="35792"/>
                    <a:pt x="102177" y="35478"/>
                    <a:pt x="102584" y="35163"/>
                  </a:cubicBezTo>
                  <a:cubicBezTo>
                    <a:pt x="99788" y="30644"/>
                    <a:pt x="96991" y="26126"/>
                    <a:pt x="94195" y="21607"/>
                  </a:cubicBezTo>
                  <a:cubicBezTo>
                    <a:pt x="94732" y="21163"/>
                    <a:pt x="95251" y="20718"/>
                    <a:pt x="95788" y="20274"/>
                  </a:cubicBezTo>
                  <a:cubicBezTo>
                    <a:pt x="102010" y="26792"/>
                    <a:pt x="108251" y="33329"/>
                    <a:pt x="116362" y="41829"/>
                  </a:cubicBezTo>
                  <a:cubicBezTo>
                    <a:pt x="114381" y="35033"/>
                    <a:pt x="113232" y="31070"/>
                    <a:pt x="112066" y="27088"/>
                  </a:cubicBezTo>
                  <a:cubicBezTo>
                    <a:pt x="112695" y="26885"/>
                    <a:pt x="113325" y="26681"/>
                    <a:pt x="113955" y="26477"/>
                  </a:cubicBezTo>
                  <a:cubicBezTo>
                    <a:pt x="117177" y="32644"/>
                    <a:pt x="120418" y="38811"/>
                    <a:pt x="123640" y="44978"/>
                  </a:cubicBezTo>
                  <a:cubicBezTo>
                    <a:pt x="124066" y="44774"/>
                    <a:pt x="124492" y="44589"/>
                    <a:pt x="124936" y="44385"/>
                  </a:cubicBezTo>
                  <a:cubicBezTo>
                    <a:pt x="123344" y="40533"/>
                    <a:pt x="121733" y="36700"/>
                    <a:pt x="120140" y="32848"/>
                  </a:cubicBezTo>
                  <a:cubicBezTo>
                    <a:pt x="120769" y="32422"/>
                    <a:pt x="121399" y="32015"/>
                    <a:pt x="122029" y="31589"/>
                  </a:cubicBezTo>
                  <a:cubicBezTo>
                    <a:pt x="126807" y="37144"/>
                    <a:pt x="131584" y="42718"/>
                    <a:pt x="136362" y="48274"/>
                  </a:cubicBezTo>
                  <a:cubicBezTo>
                    <a:pt x="135251" y="42663"/>
                    <a:pt x="133436" y="37496"/>
                    <a:pt x="130233" y="33403"/>
                  </a:cubicBezTo>
                  <a:cubicBezTo>
                    <a:pt x="113362" y="11774"/>
                    <a:pt x="91028" y="1292"/>
                    <a:pt x="63528" y="51"/>
                  </a:cubicBezTo>
                  <a:cubicBezTo>
                    <a:pt x="43306" y="-856"/>
                    <a:pt x="32694" y="10422"/>
                    <a:pt x="24102" y="25588"/>
                  </a:cubicBezTo>
                  <a:cubicBezTo>
                    <a:pt x="19731" y="33311"/>
                    <a:pt x="15157" y="41126"/>
                    <a:pt x="9435" y="47848"/>
                  </a:cubicBezTo>
                  <a:cubicBezTo>
                    <a:pt x="-751" y="59904"/>
                    <a:pt x="-3399" y="71811"/>
                    <a:pt x="5009" y="8484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DA6B6618-2E6C-2BD2-8B19-3251926E8A44}"/>
                </a:ext>
              </a:extLst>
            </p:cNvPr>
            <p:cNvSpPr/>
            <p:nvPr/>
          </p:nvSpPr>
          <p:spPr>
            <a:xfrm>
              <a:off x="1635100" y="5088677"/>
              <a:ext cx="190187" cy="125570"/>
            </a:xfrm>
            <a:custGeom>
              <a:avLst/>
              <a:gdLst>
                <a:gd name="connsiteX0" fmla="*/ 185521 w 190187"/>
                <a:gd name="connsiteY0" fmla="*/ 100290 h 125570"/>
                <a:gd name="connsiteX1" fmla="*/ 186465 w 190187"/>
                <a:gd name="connsiteY1" fmla="*/ 85512 h 125570"/>
                <a:gd name="connsiteX2" fmla="*/ 167317 w 190187"/>
                <a:gd name="connsiteY2" fmla="*/ 73290 h 125570"/>
                <a:gd name="connsiteX3" fmla="*/ 145928 w 190187"/>
                <a:gd name="connsiteY3" fmla="*/ 52882 h 125570"/>
                <a:gd name="connsiteX4" fmla="*/ 123779 w 190187"/>
                <a:gd name="connsiteY4" fmla="*/ 38549 h 125570"/>
                <a:gd name="connsiteX5" fmla="*/ 102650 w 190187"/>
                <a:gd name="connsiteY5" fmla="*/ 29937 h 125570"/>
                <a:gd name="connsiteX6" fmla="*/ 82797 w 190187"/>
                <a:gd name="connsiteY6" fmla="*/ 23734 h 125570"/>
                <a:gd name="connsiteX7" fmla="*/ 61816 w 190187"/>
                <a:gd name="connsiteY7" fmla="*/ 20937 h 125570"/>
                <a:gd name="connsiteX8" fmla="*/ 46890 w 190187"/>
                <a:gd name="connsiteY8" fmla="*/ 6326 h 125570"/>
                <a:gd name="connsiteX9" fmla="*/ 22389 w 190187"/>
                <a:gd name="connsiteY9" fmla="*/ 4807 h 125570"/>
                <a:gd name="connsiteX10" fmla="*/ 0 w 190187"/>
                <a:gd name="connsiteY10" fmla="*/ 26011 h 125570"/>
                <a:gd name="connsiteX11" fmla="*/ 28649 w 190187"/>
                <a:gd name="connsiteY11" fmla="*/ 22956 h 125570"/>
                <a:gd name="connsiteX12" fmla="*/ 29019 w 190187"/>
                <a:gd name="connsiteY12" fmla="*/ 24197 h 125570"/>
                <a:gd name="connsiteX13" fmla="*/ 19111 w 190187"/>
                <a:gd name="connsiteY13" fmla="*/ 29382 h 125570"/>
                <a:gd name="connsiteX14" fmla="*/ 47241 w 190187"/>
                <a:gd name="connsiteY14" fmla="*/ 23271 h 125570"/>
                <a:gd name="connsiteX15" fmla="*/ 47815 w 190187"/>
                <a:gd name="connsiteY15" fmla="*/ 25215 h 125570"/>
                <a:gd name="connsiteX16" fmla="*/ 43186 w 190187"/>
                <a:gd name="connsiteY16" fmla="*/ 30030 h 125570"/>
                <a:gd name="connsiteX17" fmla="*/ 60927 w 190187"/>
                <a:gd name="connsiteY17" fmla="*/ 29863 h 125570"/>
                <a:gd name="connsiteX18" fmla="*/ 51593 w 190187"/>
                <a:gd name="connsiteY18" fmla="*/ 35956 h 125570"/>
                <a:gd name="connsiteX19" fmla="*/ 76723 w 190187"/>
                <a:gd name="connsiteY19" fmla="*/ 38123 h 125570"/>
                <a:gd name="connsiteX20" fmla="*/ 76816 w 190187"/>
                <a:gd name="connsiteY20" fmla="*/ 39623 h 125570"/>
                <a:gd name="connsiteX21" fmla="*/ 68371 w 190187"/>
                <a:gd name="connsiteY21" fmla="*/ 42530 h 125570"/>
                <a:gd name="connsiteX22" fmla="*/ 68538 w 190187"/>
                <a:gd name="connsiteY22" fmla="*/ 43512 h 125570"/>
                <a:gd name="connsiteX23" fmla="*/ 87446 w 190187"/>
                <a:gd name="connsiteY23" fmla="*/ 41882 h 125570"/>
                <a:gd name="connsiteX24" fmla="*/ 87668 w 190187"/>
                <a:gd name="connsiteY24" fmla="*/ 43382 h 125570"/>
                <a:gd name="connsiteX25" fmla="*/ 73723 w 190187"/>
                <a:gd name="connsiteY25" fmla="*/ 49123 h 125570"/>
                <a:gd name="connsiteX26" fmla="*/ 74149 w 190187"/>
                <a:gd name="connsiteY26" fmla="*/ 50308 h 125570"/>
                <a:gd name="connsiteX27" fmla="*/ 95298 w 190187"/>
                <a:gd name="connsiteY27" fmla="*/ 50308 h 125570"/>
                <a:gd name="connsiteX28" fmla="*/ 95686 w 190187"/>
                <a:gd name="connsiteY28" fmla="*/ 52845 h 125570"/>
                <a:gd name="connsiteX29" fmla="*/ 89464 w 190187"/>
                <a:gd name="connsiteY29" fmla="*/ 56104 h 125570"/>
                <a:gd name="connsiteX30" fmla="*/ 113335 w 190187"/>
                <a:gd name="connsiteY30" fmla="*/ 55808 h 125570"/>
                <a:gd name="connsiteX31" fmla="*/ 113557 w 190187"/>
                <a:gd name="connsiteY31" fmla="*/ 57567 h 125570"/>
                <a:gd name="connsiteX32" fmla="*/ 98501 w 190187"/>
                <a:gd name="connsiteY32" fmla="*/ 61493 h 125570"/>
                <a:gd name="connsiteX33" fmla="*/ 98687 w 190187"/>
                <a:gd name="connsiteY33" fmla="*/ 62734 h 125570"/>
                <a:gd name="connsiteX34" fmla="*/ 123279 w 190187"/>
                <a:gd name="connsiteY34" fmla="*/ 63105 h 125570"/>
                <a:gd name="connsiteX35" fmla="*/ 123539 w 190187"/>
                <a:gd name="connsiteY35" fmla="*/ 64956 h 125570"/>
                <a:gd name="connsiteX36" fmla="*/ 114927 w 190187"/>
                <a:gd name="connsiteY36" fmla="*/ 68771 h 125570"/>
                <a:gd name="connsiteX37" fmla="*/ 132391 w 190187"/>
                <a:gd name="connsiteY37" fmla="*/ 71531 h 125570"/>
                <a:gd name="connsiteX38" fmla="*/ 115890 w 190187"/>
                <a:gd name="connsiteY38" fmla="*/ 77253 h 125570"/>
                <a:gd name="connsiteX39" fmla="*/ 133483 w 190187"/>
                <a:gd name="connsiteY39" fmla="*/ 80753 h 125570"/>
                <a:gd name="connsiteX40" fmla="*/ 133280 w 190187"/>
                <a:gd name="connsiteY40" fmla="*/ 82420 h 125570"/>
                <a:gd name="connsiteX41" fmla="*/ 114927 w 190187"/>
                <a:gd name="connsiteY41" fmla="*/ 84901 h 125570"/>
                <a:gd name="connsiteX42" fmla="*/ 134983 w 190187"/>
                <a:gd name="connsiteY42" fmla="*/ 90309 h 125570"/>
                <a:gd name="connsiteX43" fmla="*/ 134928 w 190187"/>
                <a:gd name="connsiteY43" fmla="*/ 91827 h 125570"/>
                <a:gd name="connsiteX44" fmla="*/ 114724 w 190187"/>
                <a:gd name="connsiteY44" fmla="*/ 93290 h 125570"/>
                <a:gd name="connsiteX45" fmla="*/ 113853 w 190187"/>
                <a:gd name="connsiteY45" fmla="*/ 96772 h 125570"/>
                <a:gd name="connsiteX46" fmla="*/ 130668 w 190187"/>
                <a:gd name="connsiteY46" fmla="*/ 99438 h 125570"/>
                <a:gd name="connsiteX47" fmla="*/ 130020 w 190187"/>
                <a:gd name="connsiteY47" fmla="*/ 101290 h 125570"/>
                <a:gd name="connsiteX48" fmla="*/ 120909 w 190187"/>
                <a:gd name="connsiteY48" fmla="*/ 101790 h 125570"/>
                <a:gd name="connsiteX49" fmla="*/ 129446 w 190187"/>
                <a:gd name="connsiteY49" fmla="*/ 107105 h 125570"/>
                <a:gd name="connsiteX50" fmla="*/ 114242 w 190187"/>
                <a:gd name="connsiteY50" fmla="*/ 106772 h 125570"/>
                <a:gd name="connsiteX51" fmla="*/ 122724 w 190187"/>
                <a:gd name="connsiteY51" fmla="*/ 111198 h 125570"/>
                <a:gd name="connsiteX52" fmla="*/ 122020 w 190187"/>
                <a:gd name="connsiteY52" fmla="*/ 112827 h 125570"/>
                <a:gd name="connsiteX53" fmla="*/ 90798 w 190187"/>
                <a:gd name="connsiteY53" fmla="*/ 109642 h 125570"/>
                <a:gd name="connsiteX54" fmla="*/ 105576 w 190187"/>
                <a:gd name="connsiteY54" fmla="*/ 115642 h 125570"/>
                <a:gd name="connsiteX55" fmla="*/ 105131 w 190187"/>
                <a:gd name="connsiteY55" fmla="*/ 117957 h 125570"/>
                <a:gd name="connsiteX56" fmla="*/ 79945 w 190187"/>
                <a:gd name="connsiteY56" fmla="*/ 113698 h 125570"/>
                <a:gd name="connsiteX57" fmla="*/ 83168 w 190187"/>
                <a:gd name="connsiteY57" fmla="*/ 119827 h 125570"/>
                <a:gd name="connsiteX58" fmla="*/ 51741 w 190187"/>
                <a:gd name="connsiteY58" fmla="*/ 108012 h 125570"/>
                <a:gd name="connsiteX59" fmla="*/ 54556 w 190187"/>
                <a:gd name="connsiteY59" fmla="*/ 112161 h 125570"/>
                <a:gd name="connsiteX60" fmla="*/ 113113 w 190187"/>
                <a:gd name="connsiteY60" fmla="*/ 125476 h 125570"/>
                <a:gd name="connsiteX61" fmla="*/ 185521 w 190187"/>
                <a:gd name="connsiteY61" fmla="*/ 100290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0187" h="125570">
                  <a:moveTo>
                    <a:pt x="185521" y="100290"/>
                  </a:moveTo>
                  <a:cubicBezTo>
                    <a:pt x="192021" y="97938"/>
                    <a:pt x="191151" y="89809"/>
                    <a:pt x="186465" y="85512"/>
                  </a:cubicBezTo>
                  <a:cubicBezTo>
                    <a:pt x="180928" y="80438"/>
                    <a:pt x="174336" y="75456"/>
                    <a:pt x="167317" y="73290"/>
                  </a:cubicBezTo>
                  <a:cubicBezTo>
                    <a:pt x="156243" y="69882"/>
                    <a:pt x="150039" y="62993"/>
                    <a:pt x="145928" y="52882"/>
                  </a:cubicBezTo>
                  <a:cubicBezTo>
                    <a:pt x="141391" y="41678"/>
                    <a:pt x="135391" y="37456"/>
                    <a:pt x="123779" y="38549"/>
                  </a:cubicBezTo>
                  <a:cubicBezTo>
                    <a:pt x="114835" y="39400"/>
                    <a:pt x="108131" y="36678"/>
                    <a:pt x="102650" y="29937"/>
                  </a:cubicBezTo>
                  <a:cubicBezTo>
                    <a:pt x="97409" y="23493"/>
                    <a:pt x="90909" y="22734"/>
                    <a:pt x="82797" y="23734"/>
                  </a:cubicBezTo>
                  <a:cubicBezTo>
                    <a:pt x="75927" y="24585"/>
                    <a:pt x="67890" y="23919"/>
                    <a:pt x="61816" y="20937"/>
                  </a:cubicBezTo>
                  <a:cubicBezTo>
                    <a:pt x="55871" y="18030"/>
                    <a:pt x="51667" y="11456"/>
                    <a:pt x="46890" y="6326"/>
                  </a:cubicBezTo>
                  <a:cubicBezTo>
                    <a:pt x="39649" y="-1452"/>
                    <a:pt x="29889" y="-2174"/>
                    <a:pt x="22389" y="4807"/>
                  </a:cubicBezTo>
                  <a:cubicBezTo>
                    <a:pt x="15371" y="11363"/>
                    <a:pt x="8445" y="18011"/>
                    <a:pt x="0" y="26011"/>
                  </a:cubicBezTo>
                  <a:cubicBezTo>
                    <a:pt x="10185" y="24919"/>
                    <a:pt x="19408" y="23937"/>
                    <a:pt x="28649" y="22956"/>
                  </a:cubicBezTo>
                  <a:cubicBezTo>
                    <a:pt x="28778" y="23363"/>
                    <a:pt x="28889" y="23771"/>
                    <a:pt x="29019" y="24197"/>
                  </a:cubicBezTo>
                  <a:cubicBezTo>
                    <a:pt x="26519" y="25511"/>
                    <a:pt x="24019" y="26808"/>
                    <a:pt x="19111" y="29382"/>
                  </a:cubicBezTo>
                  <a:cubicBezTo>
                    <a:pt x="30334" y="26937"/>
                    <a:pt x="38778" y="25104"/>
                    <a:pt x="47241" y="23271"/>
                  </a:cubicBezTo>
                  <a:cubicBezTo>
                    <a:pt x="47427" y="23919"/>
                    <a:pt x="47612" y="24567"/>
                    <a:pt x="47815" y="25215"/>
                  </a:cubicBezTo>
                  <a:cubicBezTo>
                    <a:pt x="46464" y="26623"/>
                    <a:pt x="45112" y="28030"/>
                    <a:pt x="43186" y="30030"/>
                  </a:cubicBezTo>
                  <a:cubicBezTo>
                    <a:pt x="49260" y="29974"/>
                    <a:pt x="54353" y="29919"/>
                    <a:pt x="60927" y="29863"/>
                  </a:cubicBezTo>
                  <a:cubicBezTo>
                    <a:pt x="57427" y="32141"/>
                    <a:pt x="55167" y="33641"/>
                    <a:pt x="51593" y="35956"/>
                  </a:cubicBezTo>
                  <a:cubicBezTo>
                    <a:pt x="61112" y="36771"/>
                    <a:pt x="68927" y="37437"/>
                    <a:pt x="76723" y="38123"/>
                  </a:cubicBezTo>
                  <a:cubicBezTo>
                    <a:pt x="76760" y="38623"/>
                    <a:pt x="76779" y="39123"/>
                    <a:pt x="76816" y="39623"/>
                  </a:cubicBezTo>
                  <a:cubicBezTo>
                    <a:pt x="74001" y="40586"/>
                    <a:pt x="71186" y="41567"/>
                    <a:pt x="68371" y="42530"/>
                  </a:cubicBezTo>
                  <a:cubicBezTo>
                    <a:pt x="68427" y="42864"/>
                    <a:pt x="68482" y="43178"/>
                    <a:pt x="68538" y="43512"/>
                  </a:cubicBezTo>
                  <a:cubicBezTo>
                    <a:pt x="74834" y="42975"/>
                    <a:pt x="81131" y="42419"/>
                    <a:pt x="87446" y="41882"/>
                  </a:cubicBezTo>
                  <a:cubicBezTo>
                    <a:pt x="87520" y="42382"/>
                    <a:pt x="87594" y="42882"/>
                    <a:pt x="87668" y="43382"/>
                  </a:cubicBezTo>
                  <a:cubicBezTo>
                    <a:pt x="83020" y="45289"/>
                    <a:pt x="78371" y="47215"/>
                    <a:pt x="73723" y="49123"/>
                  </a:cubicBezTo>
                  <a:cubicBezTo>
                    <a:pt x="73871" y="49512"/>
                    <a:pt x="74001" y="49919"/>
                    <a:pt x="74149" y="50308"/>
                  </a:cubicBezTo>
                  <a:cubicBezTo>
                    <a:pt x="81205" y="50308"/>
                    <a:pt x="88260" y="50308"/>
                    <a:pt x="95298" y="50308"/>
                  </a:cubicBezTo>
                  <a:cubicBezTo>
                    <a:pt x="95427" y="51160"/>
                    <a:pt x="95557" y="51993"/>
                    <a:pt x="95686" y="52845"/>
                  </a:cubicBezTo>
                  <a:cubicBezTo>
                    <a:pt x="93538" y="53975"/>
                    <a:pt x="91372" y="55104"/>
                    <a:pt x="89464" y="56104"/>
                  </a:cubicBezTo>
                  <a:cubicBezTo>
                    <a:pt x="97483" y="56012"/>
                    <a:pt x="105409" y="55901"/>
                    <a:pt x="113335" y="55808"/>
                  </a:cubicBezTo>
                  <a:cubicBezTo>
                    <a:pt x="113409" y="56401"/>
                    <a:pt x="113483" y="56975"/>
                    <a:pt x="113557" y="57567"/>
                  </a:cubicBezTo>
                  <a:cubicBezTo>
                    <a:pt x="108538" y="58882"/>
                    <a:pt x="103520" y="60179"/>
                    <a:pt x="98501" y="61493"/>
                  </a:cubicBezTo>
                  <a:cubicBezTo>
                    <a:pt x="98557" y="61901"/>
                    <a:pt x="98631" y="62327"/>
                    <a:pt x="98687" y="62734"/>
                  </a:cubicBezTo>
                  <a:cubicBezTo>
                    <a:pt x="106890" y="62864"/>
                    <a:pt x="115076" y="62993"/>
                    <a:pt x="123279" y="63105"/>
                  </a:cubicBezTo>
                  <a:cubicBezTo>
                    <a:pt x="123372" y="63716"/>
                    <a:pt x="123446" y="64345"/>
                    <a:pt x="123539" y="64956"/>
                  </a:cubicBezTo>
                  <a:cubicBezTo>
                    <a:pt x="121150" y="66012"/>
                    <a:pt x="118742" y="67067"/>
                    <a:pt x="114927" y="68771"/>
                  </a:cubicBezTo>
                  <a:cubicBezTo>
                    <a:pt x="121076" y="69753"/>
                    <a:pt x="125724" y="70475"/>
                    <a:pt x="132391" y="71531"/>
                  </a:cubicBezTo>
                  <a:cubicBezTo>
                    <a:pt x="126150" y="73697"/>
                    <a:pt x="121816" y="75197"/>
                    <a:pt x="115890" y="77253"/>
                  </a:cubicBezTo>
                  <a:cubicBezTo>
                    <a:pt x="122909" y="78642"/>
                    <a:pt x="128187" y="79697"/>
                    <a:pt x="133483" y="80753"/>
                  </a:cubicBezTo>
                  <a:cubicBezTo>
                    <a:pt x="133409" y="81308"/>
                    <a:pt x="133354" y="81864"/>
                    <a:pt x="133280" y="82420"/>
                  </a:cubicBezTo>
                  <a:cubicBezTo>
                    <a:pt x="128057" y="83123"/>
                    <a:pt x="122835" y="83827"/>
                    <a:pt x="114927" y="84901"/>
                  </a:cubicBezTo>
                  <a:cubicBezTo>
                    <a:pt x="123409" y="87179"/>
                    <a:pt x="129187" y="88753"/>
                    <a:pt x="134983" y="90309"/>
                  </a:cubicBezTo>
                  <a:cubicBezTo>
                    <a:pt x="134965" y="90809"/>
                    <a:pt x="134946" y="91327"/>
                    <a:pt x="134928" y="91827"/>
                  </a:cubicBezTo>
                  <a:cubicBezTo>
                    <a:pt x="128187" y="92309"/>
                    <a:pt x="121465" y="92790"/>
                    <a:pt x="114724" y="93290"/>
                  </a:cubicBezTo>
                  <a:cubicBezTo>
                    <a:pt x="114427" y="94457"/>
                    <a:pt x="114150" y="95623"/>
                    <a:pt x="113853" y="96772"/>
                  </a:cubicBezTo>
                  <a:cubicBezTo>
                    <a:pt x="119465" y="97660"/>
                    <a:pt x="125076" y="98549"/>
                    <a:pt x="130668" y="99438"/>
                  </a:cubicBezTo>
                  <a:cubicBezTo>
                    <a:pt x="130446" y="100049"/>
                    <a:pt x="130243" y="100679"/>
                    <a:pt x="130020" y="101290"/>
                  </a:cubicBezTo>
                  <a:cubicBezTo>
                    <a:pt x="127335" y="101438"/>
                    <a:pt x="124650" y="101586"/>
                    <a:pt x="120909" y="101790"/>
                  </a:cubicBezTo>
                  <a:cubicBezTo>
                    <a:pt x="123779" y="103568"/>
                    <a:pt x="125428" y="104605"/>
                    <a:pt x="129446" y="107105"/>
                  </a:cubicBezTo>
                  <a:cubicBezTo>
                    <a:pt x="123335" y="106975"/>
                    <a:pt x="120039" y="106901"/>
                    <a:pt x="114242" y="106772"/>
                  </a:cubicBezTo>
                  <a:cubicBezTo>
                    <a:pt x="118539" y="109012"/>
                    <a:pt x="120631" y="110105"/>
                    <a:pt x="122724" y="111198"/>
                  </a:cubicBezTo>
                  <a:cubicBezTo>
                    <a:pt x="122483" y="111735"/>
                    <a:pt x="122242" y="112272"/>
                    <a:pt x="122020" y="112827"/>
                  </a:cubicBezTo>
                  <a:cubicBezTo>
                    <a:pt x="112335" y="111846"/>
                    <a:pt x="102668" y="110846"/>
                    <a:pt x="90798" y="109642"/>
                  </a:cubicBezTo>
                  <a:cubicBezTo>
                    <a:pt x="97020" y="112179"/>
                    <a:pt x="101298" y="113901"/>
                    <a:pt x="105576" y="115642"/>
                  </a:cubicBezTo>
                  <a:cubicBezTo>
                    <a:pt x="105427" y="116420"/>
                    <a:pt x="105279" y="117198"/>
                    <a:pt x="105131" y="117957"/>
                  </a:cubicBezTo>
                  <a:cubicBezTo>
                    <a:pt x="96853" y="116550"/>
                    <a:pt x="88575" y="115161"/>
                    <a:pt x="79945" y="113698"/>
                  </a:cubicBezTo>
                  <a:cubicBezTo>
                    <a:pt x="80649" y="115050"/>
                    <a:pt x="81390" y="116439"/>
                    <a:pt x="83168" y="119827"/>
                  </a:cubicBezTo>
                  <a:cubicBezTo>
                    <a:pt x="71445" y="115420"/>
                    <a:pt x="61593" y="111716"/>
                    <a:pt x="51741" y="108012"/>
                  </a:cubicBezTo>
                  <a:cubicBezTo>
                    <a:pt x="52241" y="110290"/>
                    <a:pt x="53297" y="111401"/>
                    <a:pt x="54556" y="112161"/>
                  </a:cubicBezTo>
                  <a:cubicBezTo>
                    <a:pt x="72631" y="122902"/>
                    <a:pt x="92575" y="126198"/>
                    <a:pt x="113113" y="125476"/>
                  </a:cubicBezTo>
                  <a:cubicBezTo>
                    <a:pt x="139632" y="124568"/>
                    <a:pt x="161484" y="109012"/>
                    <a:pt x="185521" y="1002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78BA3472-F329-5C38-505D-09887F5F5F5E}"/>
                </a:ext>
              </a:extLst>
            </p:cNvPr>
            <p:cNvSpPr/>
            <p:nvPr/>
          </p:nvSpPr>
          <p:spPr>
            <a:xfrm>
              <a:off x="1585514" y="4842173"/>
              <a:ext cx="177268" cy="78142"/>
            </a:xfrm>
            <a:custGeom>
              <a:avLst/>
              <a:gdLst>
                <a:gd name="connsiteX0" fmla="*/ 5104 w 177268"/>
                <a:gd name="connsiteY0" fmla="*/ 39235 h 78142"/>
                <a:gd name="connsiteX1" fmla="*/ 15937 w 177268"/>
                <a:gd name="connsiteY1" fmla="*/ 27012 h 78142"/>
                <a:gd name="connsiteX2" fmla="*/ 17270 w 177268"/>
                <a:gd name="connsiteY2" fmla="*/ 28031 h 78142"/>
                <a:gd name="connsiteX3" fmla="*/ 11456 w 177268"/>
                <a:gd name="connsiteY3" fmla="*/ 43605 h 78142"/>
                <a:gd name="connsiteX4" fmla="*/ 12585 w 177268"/>
                <a:gd name="connsiteY4" fmla="*/ 44216 h 78142"/>
                <a:gd name="connsiteX5" fmla="*/ 21567 w 177268"/>
                <a:gd name="connsiteY5" fmla="*/ 29457 h 78142"/>
                <a:gd name="connsiteX6" fmla="*/ 22826 w 177268"/>
                <a:gd name="connsiteY6" fmla="*/ 30031 h 78142"/>
                <a:gd name="connsiteX7" fmla="*/ 20233 w 177268"/>
                <a:gd name="connsiteY7" fmla="*/ 43401 h 78142"/>
                <a:gd name="connsiteX8" fmla="*/ 21456 w 177268"/>
                <a:gd name="connsiteY8" fmla="*/ 44050 h 78142"/>
                <a:gd name="connsiteX9" fmla="*/ 32437 w 177268"/>
                <a:gd name="connsiteY9" fmla="*/ 25697 h 78142"/>
                <a:gd name="connsiteX10" fmla="*/ 31474 w 177268"/>
                <a:gd name="connsiteY10" fmla="*/ 39364 h 78142"/>
                <a:gd name="connsiteX11" fmla="*/ 42030 w 177268"/>
                <a:gd name="connsiteY11" fmla="*/ 26142 h 78142"/>
                <a:gd name="connsiteX12" fmla="*/ 36086 w 177268"/>
                <a:gd name="connsiteY12" fmla="*/ 47364 h 78142"/>
                <a:gd name="connsiteX13" fmla="*/ 37845 w 177268"/>
                <a:gd name="connsiteY13" fmla="*/ 47420 h 78142"/>
                <a:gd name="connsiteX14" fmla="*/ 49308 w 177268"/>
                <a:gd name="connsiteY14" fmla="*/ 29753 h 78142"/>
                <a:gd name="connsiteX15" fmla="*/ 50864 w 177268"/>
                <a:gd name="connsiteY15" fmla="*/ 30234 h 78142"/>
                <a:gd name="connsiteX16" fmla="*/ 47734 w 177268"/>
                <a:gd name="connsiteY16" fmla="*/ 45013 h 78142"/>
                <a:gd name="connsiteX17" fmla="*/ 60734 w 177268"/>
                <a:gd name="connsiteY17" fmla="*/ 26327 h 78142"/>
                <a:gd name="connsiteX18" fmla="*/ 61975 w 177268"/>
                <a:gd name="connsiteY18" fmla="*/ 27068 h 78142"/>
                <a:gd name="connsiteX19" fmla="*/ 57345 w 177268"/>
                <a:gd name="connsiteY19" fmla="*/ 43642 h 78142"/>
                <a:gd name="connsiteX20" fmla="*/ 58493 w 177268"/>
                <a:gd name="connsiteY20" fmla="*/ 44457 h 78142"/>
                <a:gd name="connsiteX21" fmla="*/ 75771 w 177268"/>
                <a:gd name="connsiteY21" fmla="*/ 24123 h 78142"/>
                <a:gd name="connsiteX22" fmla="*/ 76975 w 177268"/>
                <a:gd name="connsiteY22" fmla="*/ 25031 h 78142"/>
                <a:gd name="connsiteX23" fmla="*/ 70253 w 177268"/>
                <a:gd name="connsiteY23" fmla="*/ 43012 h 78142"/>
                <a:gd name="connsiteX24" fmla="*/ 71438 w 177268"/>
                <a:gd name="connsiteY24" fmla="*/ 43587 h 78142"/>
                <a:gd name="connsiteX25" fmla="*/ 87975 w 177268"/>
                <a:gd name="connsiteY25" fmla="*/ 24290 h 78142"/>
                <a:gd name="connsiteX26" fmla="*/ 89290 w 177268"/>
                <a:gd name="connsiteY26" fmla="*/ 25179 h 78142"/>
                <a:gd name="connsiteX27" fmla="*/ 80438 w 177268"/>
                <a:gd name="connsiteY27" fmla="*/ 43216 h 78142"/>
                <a:gd name="connsiteX28" fmla="*/ 81494 w 177268"/>
                <a:gd name="connsiteY28" fmla="*/ 43901 h 78142"/>
                <a:gd name="connsiteX29" fmla="*/ 100864 w 177268"/>
                <a:gd name="connsiteY29" fmla="*/ 26068 h 78142"/>
                <a:gd name="connsiteX30" fmla="*/ 102457 w 177268"/>
                <a:gd name="connsiteY30" fmla="*/ 27642 h 78142"/>
                <a:gd name="connsiteX31" fmla="*/ 93253 w 177268"/>
                <a:gd name="connsiteY31" fmla="*/ 43920 h 78142"/>
                <a:gd name="connsiteX32" fmla="*/ 94883 w 177268"/>
                <a:gd name="connsiteY32" fmla="*/ 45013 h 78142"/>
                <a:gd name="connsiteX33" fmla="*/ 112031 w 177268"/>
                <a:gd name="connsiteY33" fmla="*/ 31327 h 78142"/>
                <a:gd name="connsiteX34" fmla="*/ 113105 w 177268"/>
                <a:gd name="connsiteY34" fmla="*/ 32235 h 78142"/>
                <a:gd name="connsiteX35" fmla="*/ 104512 w 177268"/>
                <a:gd name="connsiteY35" fmla="*/ 46550 h 78142"/>
                <a:gd name="connsiteX36" fmla="*/ 117420 w 177268"/>
                <a:gd name="connsiteY36" fmla="*/ 35049 h 78142"/>
                <a:gd name="connsiteX37" fmla="*/ 118587 w 177268"/>
                <a:gd name="connsiteY37" fmla="*/ 36105 h 78142"/>
                <a:gd name="connsiteX38" fmla="*/ 113179 w 177268"/>
                <a:gd name="connsiteY38" fmla="*/ 46790 h 78142"/>
                <a:gd name="connsiteX39" fmla="*/ 114531 w 177268"/>
                <a:gd name="connsiteY39" fmla="*/ 47994 h 78142"/>
                <a:gd name="connsiteX40" fmla="*/ 129846 w 177268"/>
                <a:gd name="connsiteY40" fmla="*/ 35198 h 78142"/>
                <a:gd name="connsiteX41" fmla="*/ 130957 w 177268"/>
                <a:gd name="connsiteY41" fmla="*/ 36161 h 78142"/>
                <a:gd name="connsiteX42" fmla="*/ 122902 w 177268"/>
                <a:gd name="connsiteY42" fmla="*/ 50735 h 78142"/>
                <a:gd name="connsiteX43" fmla="*/ 124068 w 177268"/>
                <a:gd name="connsiteY43" fmla="*/ 51679 h 78142"/>
                <a:gd name="connsiteX44" fmla="*/ 140087 w 177268"/>
                <a:gd name="connsiteY44" fmla="*/ 38457 h 78142"/>
                <a:gd name="connsiteX45" fmla="*/ 141550 w 177268"/>
                <a:gd name="connsiteY45" fmla="*/ 39587 h 78142"/>
                <a:gd name="connsiteX46" fmla="*/ 132216 w 177268"/>
                <a:gd name="connsiteY46" fmla="*/ 53976 h 78142"/>
                <a:gd name="connsiteX47" fmla="*/ 133494 w 177268"/>
                <a:gd name="connsiteY47" fmla="*/ 55290 h 78142"/>
                <a:gd name="connsiteX48" fmla="*/ 154402 w 177268"/>
                <a:gd name="connsiteY48" fmla="*/ 42475 h 78142"/>
                <a:gd name="connsiteX49" fmla="*/ 141235 w 177268"/>
                <a:gd name="connsiteY49" fmla="*/ 61550 h 78142"/>
                <a:gd name="connsiteX50" fmla="*/ 159106 w 177268"/>
                <a:gd name="connsiteY50" fmla="*/ 52179 h 78142"/>
                <a:gd name="connsiteX51" fmla="*/ 160124 w 177268"/>
                <a:gd name="connsiteY51" fmla="*/ 53142 h 78142"/>
                <a:gd name="connsiteX52" fmla="*/ 149476 w 177268"/>
                <a:gd name="connsiteY52" fmla="*/ 67883 h 78142"/>
                <a:gd name="connsiteX53" fmla="*/ 168254 w 177268"/>
                <a:gd name="connsiteY53" fmla="*/ 61309 h 78142"/>
                <a:gd name="connsiteX54" fmla="*/ 154902 w 177268"/>
                <a:gd name="connsiteY54" fmla="*/ 75291 h 78142"/>
                <a:gd name="connsiteX55" fmla="*/ 156180 w 177268"/>
                <a:gd name="connsiteY55" fmla="*/ 78143 h 78142"/>
                <a:gd name="connsiteX56" fmla="*/ 172291 w 177268"/>
                <a:gd name="connsiteY56" fmla="*/ 71031 h 78142"/>
                <a:gd name="connsiteX57" fmla="*/ 174921 w 177268"/>
                <a:gd name="connsiteY57" fmla="*/ 48401 h 78142"/>
                <a:gd name="connsiteX58" fmla="*/ 161532 w 177268"/>
                <a:gd name="connsiteY58" fmla="*/ 23105 h 78142"/>
                <a:gd name="connsiteX59" fmla="*/ 142735 w 177268"/>
                <a:gd name="connsiteY59" fmla="*/ 11253 h 78142"/>
                <a:gd name="connsiteX60" fmla="*/ 116587 w 177268"/>
                <a:gd name="connsiteY60" fmla="*/ 2753 h 78142"/>
                <a:gd name="connsiteX61" fmla="*/ 95753 w 177268"/>
                <a:gd name="connsiteY61" fmla="*/ 1179 h 78142"/>
                <a:gd name="connsiteX62" fmla="*/ 59678 w 177268"/>
                <a:gd name="connsiteY62" fmla="*/ 1382 h 78142"/>
                <a:gd name="connsiteX63" fmla="*/ 37160 w 177268"/>
                <a:gd name="connsiteY63" fmla="*/ 4160 h 78142"/>
                <a:gd name="connsiteX64" fmla="*/ 18530 w 177268"/>
                <a:gd name="connsiteY64" fmla="*/ 9419 h 78142"/>
                <a:gd name="connsiteX65" fmla="*/ 2715 w 177268"/>
                <a:gd name="connsiteY65" fmla="*/ 17716 h 78142"/>
                <a:gd name="connsiteX66" fmla="*/ 5104 w 177268"/>
                <a:gd name="connsiteY66" fmla="*/ 39235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7268" h="78142">
                  <a:moveTo>
                    <a:pt x="5104" y="39235"/>
                  </a:moveTo>
                  <a:cubicBezTo>
                    <a:pt x="8863" y="34994"/>
                    <a:pt x="12400" y="30994"/>
                    <a:pt x="15937" y="27012"/>
                  </a:cubicBezTo>
                  <a:cubicBezTo>
                    <a:pt x="16382" y="27346"/>
                    <a:pt x="16826" y="27697"/>
                    <a:pt x="17270" y="28031"/>
                  </a:cubicBezTo>
                  <a:cubicBezTo>
                    <a:pt x="15326" y="33216"/>
                    <a:pt x="13400" y="38420"/>
                    <a:pt x="11456" y="43605"/>
                  </a:cubicBezTo>
                  <a:cubicBezTo>
                    <a:pt x="11826" y="43809"/>
                    <a:pt x="12196" y="44012"/>
                    <a:pt x="12585" y="44216"/>
                  </a:cubicBezTo>
                  <a:cubicBezTo>
                    <a:pt x="15585" y="39290"/>
                    <a:pt x="18567" y="34383"/>
                    <a:pt x="21567" y="29457"/>
                  </a:cubicBezTo>
                  <a:cubicBezTo>
                    <a:pt x="21993" y="29642"/>
                    <a:pt x="22419" y="29846"/>
                    <a:pt x="22826" y="30031"/>
                  </a:cubicBezTo>
                  <a:cubicBezTo>
                    <a:pt x="21956" y="34494"/>
                    <a:pt x="21085" y="38938"/>
                    <a:pt x="20233" y="43401"/>
                  </a:cubicBezTo>
                  <a:cubicBezTo>
                    <a:pt x="20641" y="43624"/>
                    <a:pt x="21048" y="43827"/>
                    <a:pt x="21456" y="44050"/>
                  </a:cubicBezTo>
                  <a:cubicBezTo>
                    <a:pt x="24734" y="38586"/>
                    <a:pt x="27993" y="33123"/>
                    <a:pt x="32437" y="25697"/>
                  </a:cubicBezTo>
                  <a:cubicBezTo>
                    <a:pt x="32048" y="31309"/>
                    <a:pt x="31826" y="34253"/>
                    <a:pt x="31474" y="39364"/>
                  </a:cubicBezTo>
                  <a:cubicBezTo>
                    <a:pt x="35326" y="34531"/>
                    <a:pt x="37826" y="31420"/>
                    <a:pt x="42030" y="26142"/>
                  </a:cubicBezTo>
                  <a:cubicBezTo>
                    <a:pt x="39512" y="35105"/>
                    <a:pt x="37826" y="41161"/>
                    <a:pt x="36086" y="47364"/>
                  </a:cubicBezTo>
                  <a:cubicBezTo>
                    <a:pt x="37308" y="47420"/>
                    <a:pt x="37752" y="47550"/>
                    <a:pt x="37845" y="47420"/>
                  </a:cubicBezTo>
                  <a:cubicBezTo>
                    <a:pt x="41678" y="41550"/>
                    <a:pt x="45493" y="35642"/>
                    <a:pt x="49308" y="29753"/>
                  </a:cubicBezTo>
                  <a:cubicBezTo>
                    <a:pt x="49826" y="29920"/>
                    <a:pt x="50345" y="30068"/>
                    <a:pt x="50864" y="30234"/>
                  </a:cubicBezTo>
                  <a:cubicBezTo>
                    <a:pt x="49975" y="34475"/>
                    <a:pt x="49067" y="38716"/>
                    <a:pt x="47734" y="45013"/>
                  </a:cubicBezTo>
                  <a:cubicBezTo>
                    <a:pt x="52882" y="37624"/>
                    <a:pt x="56808" y="31975"/>
                    <a:pt x="60734" y="26327"/>
                  </a:cubicBezTo>
                  <a:cubicBezTo>
                    <a:pt x="61141" y="26568"/>
                    <a:pt x="61549" y="26827"/>
                    <a:pt x="61975" y="27068"/>
                  </a:cubicBezTo>
                  <a:cubicBezTo>
                    <a:pt x="60438" y="32586"/>
                    <a:pt x="58901" y="38105"/>
                    <a:pt x="57345" y="43642"/>
                  </a:cubicBezTo>
                  <a:cubicBezTo>
                    <a:pt x="57734" y="43920"/>
                    <a:pt x="58104" y="44179"/>
                    <a:pt x="58493" y="44457"/>
                  </a:cubicBezTo>
                  <a:cubicBezTo>
                    <a:pt x="64253" y="37679"/>
                    <a:pt x="70012" y="30901"/>
                    <a:pt x="75771" y="24123"/>
                  </a:cubicBezTo>
                  <a:cubicBezTo>
                    <a:pt x="76179" y="24420"/>
                    <a:pt x="76568" y="24734"/>
                    <a:pt x="76975" y="25031"/>
                  </a:cubicBezTo>
                  <a:cubicBezTo>
                    <a:pt x="74734" y="31031"/>
                    <a:pt x="72493" y="37012"/>
                    <a:pt x="70253" y="43012"/>
                  </a:cubicBezTo>
                  <a:cubicBezTo>
                    <a:pt x="70642" y="43198"/>
                    <a:pt x="71049" y="43401"/>
                    <a:pt x="71438" y="43587"/>
                  </a:cubicBezTo>
                  <a:cubicBezTo>
                    <a:pt x="76956" y="37161"/>
                    <a:pt x="82457" y="30716"/>
                    <a:pt x="87975" y="24290"/>
                  </a:cubicBezTo>
                  <a:cubicBezTo>
                    <a:pt x="88420" y="24586"/>
                    <a:pt x="88846" y="24883"/>
                    <a:pt x="89290" y="25179"/>
                  </a:cubicBezTo>
                  <a:cubicBezTo>
                    <a:pt x="86345" y="31197"/>
                    <a:pt x="83382" y="37198"/>
                    <a:pt x="80438" y="43216"/>
                  </a:cubicBezTo>
                  <a:cubicBezTo>
                    <a:pt x="80790" y="43438"/>
                    <a:pt x="81142" y="43679"/>
                    <a:pt x="81494" y="43901"/>
                  </a:cubicBezTo>
                  <a:cubicBezTo>
                    <a:pt x="87957" y="37957"/>
                    <a:pt x="94401" y="32012"/>
                    <a:pt x="100864" y="26068"/>
                  </a:cubicBezTo>
                  <a:cubicBezTo>
                    <a:pt x="101401" y="26586"/>
                    <a:pt x="101920" y="27123"/>
                    <a:pt x="102457" y="27642"/>
                  </a:cubicBezTo>
                  <a:cubicBezTo>
                    <a:pt x="99383" y="33068"/>
                    <a:pt x="96327" y="38494"/>
                    <a:pt x="93253" y="43920"/>
                  </a:cubicBezTo>
                  <a:cubicBezTo>
                    <a:pt x="93790" y="44290"/>
                    <a:pt x="94327" y="44642"/>
                    <a:pt x="94883" y="45013"/>
                  </a:cubicBezTo>
                  <a:cubicBezTo>
                    <a:pt x="100605" y="40457"/>
                    <a:pt x="106309" y="35901"/>
                    <a:pt x="112031" y="31327"/>
                  </a:cubicBezTo>
                  <a:cubicBezTo>
                    <a:pt x="112383" y="31623"/>
                    <a:pt x="112753" y="31920"/>
                    <a:pt x="113105" y="32235"/>
                  </a:cubicBezTo>
                  <a:cubicBezTo>
                    <a:pt x="110679" y="36290"/>
                    <a:pt x="108235" y="40327"/>
                    <a:pt x="104512" y="46550"/>
                  </a:cubicBezTo>
                  <a:cubicBezTo>
                    <a:pt x="110105" y="41568"/>
                    <a:pt x="113753" y="38309"/>
                    <a:pt x="117420" y="35049"/>
                  </a:cubicBezTo>
                  <a:cubicBezTo>
                    <a:pt x="117809" y="35401"/>
                    <a:pt x="118198" y="35753"/>
                    <a:pt x="118587" y="36105"/>
                  </a:cubicBezTo>
                  <a:cubicBezTo>
                    <a:pt x="116790" y="39661"/>
                    <a:pt x="114994" y="43235"/>
                    <a:pt x="113179" y="46790"/>
                  </a:cubicBezTo>
                  <a:cubicBezTo>
                    <a:pt x="113624" y="47198"/>
                    <a:pt x="114068" y="47587"/>
                    <a:pt x="114531" y="47994"/>
                  </a:cubicBezTo>
                  <a:cubicBezTo>
                    <a:pt x="119642" y="43735"/>
                    <a:pt x="124735" y="39457"/>
                    <a:pt x="129846" y="35198"/>
                  </a:cubicBezTo>
                  <a:cubicBezTo>
                    <a:pt x="130216" y="35512"/>
                    <a:pt x="130587" y="35827"/>
                    <a:pt x="130957" y="36161"/>
                  </a:cubicBezTo>
                  <a:cubicBezTo>
                    <a:pt x="128272" y="41012"/>
                    <a:pt x="125587" y="45883"/>
                    <a:pt x="122902" y="50735"/>
                  </a:cubicBezTo>
                  <a:cubicBezTo>
                    <a:pt x="123290" y="51050"/>
                    <a:pt x="123679" y="51364"/>
                    <a:pt x="124068" y="51679"/>
                  </a:cubicBezTo>
                  <a:cubicBezTo>
                    <a:pt x="129402" y="47272"/>
                    <a:pt x="134754" y="42864"/>
                    <a:pt x="140087" y="38457"/>
                  </a:cubicBezTo>
                  <a:cubicBezTo>
                    <a:pt x="140568" y="38827"/>
                    <a:pt x="141068" y="39216"/>
                    <a:pt x="141550" y="39587"/>
                  </a:cubicBezTo>
                  <a:cubicBezTo>
                    <a:pt x="138439" y="44383"/>
                    <a:pt x="135328" y="49179"/>
                    <a:pt x="132216" y="53976"/>
                  </a:cubicBezTo>
                  <a:cubicBezTo>
                    <a:pt x="132642" y="54420"/>
                    <a:pt x="133068" y="54846"/>
                    <a:pt x="133494" y="55290"/>
                  </a:cubicBezTo>
                  <a:cubicBezTo>
                    <a:pt x="139605" y="51550"/>
                    <a:pt x="145717" y="47790"/>
                    <a:pt x="154402" y="42475"/>
                  </a:cubicBezTo>
                  <a:cubicBezTo>
                    <a:pt x="149383" y="49735"/>
                    <a:pt x="145939" y="54735"/>
                    <a:pt x="141235" y="61550"/>
                  </a:cubicBezTo>
                  <a:cubicBezTo>
                    <a:pt x="148643" y="57661"/>
                    <a:pt x="153883" y="54920"/>
                    <a:pt x="159106" y="52179"/>
                  </a:cubicBezTo>
                  <a:cubicBezTo>
                    <a:pt x="159439" y="52494"/>
                    <a:pt x="159772" y="52827"/>
                    <a:pt x="160124" y="53142"/>
                  </a:cubicBezTo>
                  <a:cubicBezTo>
                    <a:pt x="156958" y="57531"/>
                    <a:pt x="153791" y="61920"/>
                    <a:pt x="149476" y="67883"/>
                  </a:cubicBezTo>
                  <a:cubicBezTo>
                    <a:pt x="156383" y="65457"/>
                    <a:pt x="161291" y="63754"/>
                    <a:pt x="168254" y="61309"/>
                  </a:cubicBezTo>
                  <a:cubicBezTo>
                    <a:pt x="162735" y="67087"/>
                    <a:pt x="158828" y="71198"/>
                    <a:pt x="154902" y="75291"/>
                  </a:cubicBezTo>
                  <a:cubicBezTo>
                    <a:pt x="155328" y="76235"/>
                    <a:pt x="155754" y="77198"/>
                    <a:pt x="156180" y="78143"/>
                  </a:cubicBezTo>
                  <a:cubicBezTo>
                    <a:pt x="161661" y="75883"/>
                    <a:pt x="168495" y="74939"/>
                    <a:pt x="172291" y="71031"/>
                  </a:cubicBezTo>
                  <a:cubicBezTo>
                    <a:pt x="178217" y="64939"/>
                    <a:pt x="178532" y="56290"/>
                    <a:pt x="174921" y="48401"/>
                  </a:cubicBezTo>
                  <a:cubicBezTo>
                    <a:pt x="170939" y="39698"/>
                    <a:pt x="167439" y="30383"/>
                    <a:pt x="161532" y="23105"/>
                  </a:cubicBezTo>
                  <a:cubicBezTo>
                    <a:pt x="157087" y="17623"/>
                    <a:pt x="149513" y="14197"/>
                    <a:pt x="142735" y="11253"/>
                  </a:cubicBezTo>
                  <a:cubicBezTo>
                    <a:pt x="134365" y="7605"/>
                    <a:pt x="125494" y="4827"/>
                    <a:pt x="116587" y="2753"/>
                  </a:cubicBezTo>
                  <a:cubicBezTo>
                    <a:pt x="109753" y="1160"/>
                    <a:pt x="101012" y="-1581"/>
                    <a:pt x="95753" y="1179"/>
                  </a:cubicBezTo>
                  <a:cubicBezTo>
                    <a:pt x="83012" y="7882"/>
                    <a:pt x="72086" y="4808"/>
                    <a:pt x="59678" y="1382"/>
                  </a:cubicBezTo>
                  <a:cubicBezTo>
                    <a:pt x="52789" y="-525"/>
                    <a:pt x="43141" y="512"/>
                    <a:pt x="37160" y="4160"/>
                  </a:cubicBezTo>
                  <a:cubicBezTo>
                    <a:pt x="30900" y="7994"/>
                    <a:pt x="25437" y="9882"/>
                    <a:pt x="18530" y="9419"/>
                  </a:cubicBezTo>
                  <a:cubicBezTo>
                    <a:pt x="11641" y="8956"/>
                    <a:pt x="6048" y="10642"/>
                    <a:pt x="2715" y="17716"/>
                  </a:cubicBezTo>
                  <a:cubicBezTo>
                    <a:pt x="-933" y="25383"/>
                    <a:pt x="-1600" y="32290"/>
                    <a:pt x="5104" y="392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A528F33A-A38F-AB9C-9654-622ACB4F5B9B}"/>
                </a:ext>
              </a:extLst>
            </p:cNvPr>
            <p:cNvSpPr/>
            <p:nvPr/>
          </p:nvSpPr>
          <p:spPr>
            <a:xfrm>
              <a:off x="1759416" y="5192592"/>
              <a:ext cx="102658" cy="131174"/>
            </a:xfrm>
            <a:custGeom>
              <a:avLst/>
              <a:gdLst>
                <a:gd name="connsiteX0" fmla="*/ 57075 w 102658"/>
                <a:gd name="connsiteY0" fmla="*/ 7338 h 131174"/>
                <a:gd name="connsiteX1" fmla="*/ 80668 w 102658"/>
                <a:gd name="connsiteY1" fmla="*/ 19449 h 131174"/>
                <a:gd name="connsiteX2" fmla="*/ 79964 w 102658"/>
                <a:gd name="connsiteY2" fmla="*/ 21134 h 131174"/>
                <a:gd name="connsiteX3" fmla="*/ 62501 w 102658"/>
                <a:gd name="connsiteY3" fmla="*/ 17171 h 131174"/>
                <a:gd name="connsiteX4" fmla="*/ 62334 w 102658"/>
                <a:gd name="connsiteY4" fmla="*/ 18319 h 131174"/>
                <a:gd name="connsiteX5" fmla="*/ 78742 w 102658"/>
                <a:gd name="connsiteY5" fmla="*/ 27153 h 131174"/>
                <a:gd name="connsiteX6" fmla="*/ 77575 w 102658"/>
                <a:gd name="connsiteY6" fmla="*/ 29171 h 131174"/>
                <a:gd name="connsiteX7" fmla="*/ 53538 w 102658"/>
                <a:gd name="connsiteY7" fmla="*/ 25467 h 131174"/>
                <a:gd name="connsiteX8" fmla="*/ 81019 w 102658"/>
                <a:gd name="connsiteY8" fmla="*/ 46597 h 131174"/>
                <a:gd name="connsiteX9" fmla="*/ 79427 w 102658"/>
                <a:gd name="connsiteY9" fmla="*/ 48653 h 131174"/>
                <a:gd name="connsiteX10" fmla="*/ 63964 w 102658"/>
                <a:gd name="connsiteY10" fmla="*/ 39912 h 131174"/>
                <a:gd name="connsiteX11" fmla="*/ 73390 w 102658"/>
                <a:gd name="connsiteY11" fmla="*/ 53171 h 131174"/>
                <a:gd name="connsiteX12" fmla="*/ 63649 w 102658"/>
                <a:gd name="connsiteY12" fmla="*/ 48338 h 131174"/>
                <a:gd name="connsiteX13" fmla="*/ 62575 w 102658"/>
                <a:gd name="connsiteY13" fmla="*/ 49597 h 131174"/>
                <a:gd name="connsiteX14" fmla="*/ 70797 w 102658"/>
                <a:gd name="connsiteY14" fmla="*/ 59746 h 131174"/>
                <a:gd name="connsiteX15" fmla="*/ 48130 w 102658"/>
                <a:gd name="connsiteY15" fmla="*/ 49597 h 131174"/>
                <a:gd name="connsiteX16" fmla="*/ 65130 w 102658"/>
                <a:gd name="connsiteY16" fmla="*/ 71709 h 131174"/>
                <a:gd name="connsiteX17" fmla="*/ 64075 w 102658"/>
                <a:gd name="connsiteY17" fmla="*/ 72635 h 131174"/>
                <a:gd name="connsiteX18" fmla="*/ 50297 w 102658"/>
                <a:gd name="connsiteY18" fmla="*/ 62227 h 131174"/>
                <a:gd name="connsiteX19" fmla="*/ 49464 w 102658"/>
                <a:gd name="connsiteY19" fmla="*/ 63357 h 131174"/>
                <a:gd name="connsiteX20" fmla="*/ 58408 w 102658"/>
                <a:gd name="connsiteY20" fmla="*/ 78413 h 131174"/>
                <a:gd name="connsiteX21" fmla="*/ 57260 w 102658"/>
                <a:gd name="connsiteY21" fmla="*/ 79265 h 131174"/>
                <a:gd name="connsiteX22" fmla="*/ 41500 w 102658"/>
                <a:gd name="connsiteY22" fmla="*/ 65338 h 131174"/>
                <a:gd name="connsiteX23" fmla="*/ 40574 w 102658"/>
                <a:gd name="connsiteY23" fmla="*/ 66431 h 131174"/>
                <a:gd name="connsiteX24" fmla="*/ 48630 w 102658"/>
                <a:gd name="connsiteY24" fmla="*/ 81820 h 131174"/>
                <a:gd name="connsiteX25" fmla="*/ 47704 w 102658"/>
                <a:gd name="connsiteY25" fmla="*/ 82505 h 131174"/>
                <a:gd name="connsiteX26" fmla="*/ 32426 w 102658"/>
                <a:gd name="connsiteY26" fmla="*/ 68024 h 131174"/>
                <a:gd name="connsiteX27" fmla="*/ 30223 w 102658"/>
                <a:gd name="connsiteY27" fmla="*/ 69746 h 131174"/>
                <a:gd name="connsiteX28" fmla="*/ 41037 w 102658"/>
                <a:gd name="connsiteY28" fmla="*/ 90394 h 131174"/>
                <a:gd name="connsiteX29" fmla="*/ 39686 w 102658"/>
                <a:gd name="connsiteY29" fmla="*/ 90950 h 131174"/>
                <a:gd name="connsiteX30" fmla="*/ 25852 w 102658"/>
                <a:gd name="connsiteY30" fmla="*/ 75616 h 131174"/>
                <a:gd name="connsiteX31" fmla="*/ 24537 w 102658"/>
                <a:gd name="connsiteY31" fmla="*/ 76542 h 131174"/>
                <a:gd name="connsiteX32" fmla="*/ 31185 w 102658"/>
                <a:gd name="connsiteY32" fmla="*/ 95172 h 131174"/>
                <a:gd name="connsiteX33" fmla="*/ 29611 w 102658"/>
                <a:gd name="connsiteY33" fmla="*/ 95691 h 131174"/>
                <a:gd name="connsiteX34" fmla="*/ 16463 w 102658"/>
                <a:gd name="connsiteY34" fmla="*/ 77505 h 131174"/>
                <a:gd name="connsiteX35" fmla="*/ 14833 w 102658"/>
                <a:gd name="connsiteY35" fmla="*/ 78375 h 131174"/>
                <a:gd name="connsiteX36" fmla="*/ 21019 w 102658"/>
                <a:gd name="connsiteY36" fmla="*/ 99005 h 131174"/>
                <a:gd name="connsiteX37" fmla="*/ 19908 w 102658"/>
                <a:gd name="connsiteY37" fmla="*/ 99320 h 131174"/>
                <a:gd name="connsiteX38" fmla="*/ 6130 w 102658"/>
                <a:gd name="connsiteY38" fmla="*/ 78283 h 131174"/>
                <a:gd name="connsiteX39" fmla="*/ 1278 w 102658"/>
                <a:gd name="connsiteY39" fmla="*/ 93265 h 131174"/>
                <a:gd name="connsiteX40" fmla="*/ 37 w 102658"/>
                <a:gd name="connsiteY40" fmla="*/ 102820 h 131174"/>
                <a:gd name="connsiteX41" fmla="*/ 14778 w 102658"/>
                <a:gd name="connsiteY41" fmla="*/ 129506 h 131174"/>
                <a:gd name="connsiteX42" fmla="*/ 39241 w 102658"/>
                <a:gd name="connsiteY42" fmla="*/ 123043 h 131174"/>
                <a:gd name="connsiteX43" fmla="*/ 59149 w 102658"/>
                <a:gd name="connsiteY43" fmla="*/ 115617 h 131174"/>
                <a:gd name="connsiteX44" fmla="*/ 82705 w 102658"/>
                <a:gd name="connsiteY44" fmla="*/ 98117 h 131174"/>
                <a:gd name="connsiteX45" fmla="*/ 94983 w 102658"/>
                <a:gd name="connsiteY45" fmla="*/ 77802 h 131174"/>
                <a:gd name="connsiteX46" fmla="*/ 100668 w 102658"/>
                <a:gd name="connsiteY46" fmla="*/ 48264 h 131174"/>
                <a:gd name="connsiteX47" fmla="*/ 98260 w 102658"/>
                <a:gd name="connsiteY47" fmla="*/ 28579 h 131174"/>
                <a:gd name="connsiteX48" fmla="*/ 88686 w 102658"/>
                <a:gd name="connsiteY48" fmla="*/ 3226 h 131174"/>
                <a:gd name="connsiteX49" fmla="*/ 57075 w 102658"/>
                <a:gd name="connsiteY49" fmla="*/ 7338 h 13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8" h="131174">
                  <a:moveTo>
                    <a:pt x="57075" y="7338"/>
                  </a:moveTo>
                  <a:cubicBezTo>
                    <a:pt x="65056" y="11430"/>
                    <a:pt x="72853" y="15449"/>
                    <a:pt x="80668" y="19449"/>
                  </a:cubicBezTo>
                  <a:cubicBezTo>
                    <a:pt x="80427" y="20005"/>
                    <a:pt x="80205" y="20560"/>
                    <a:pt x="79964" y="21134"/>
                  </a:cubicBezTo>
                  <a:cubicBezTo>
                    <a:pt x="74149" y="19819"/>
                    <a:pt x="68334" y="18504"/>
                    <a:pt x="62501" y="17171"/>
                  </a:cubicBezTo>
                  <a:cubicBezTo>
                    <a:pt x="62445" y="17560"/>
                    <a:pt x="62390" y="17930"/>
                    <a:pt x="62334" y="18319"/>
                  </a:cubicBezTo>
                  <a:cubicBezTo>
                    <a:pt x="67797" y="21264"/>
                    <a:pt x="73279" y="24208"/>
                    <a:pt x="78742" y="27153"/>
                  </a:cubicBezTo>
                  <a:cubicBezTo>
                    <a:pt x="78353" y="27819"/>
                    <a:pt x="77964" y="28505"/>
                    <a:pt x="77575" y="29171"/>
                  </a:cubicBezTo>
                  <a:cubicBezTo>
                    <a:pt x="69964" y="28005"/>
                    <a:pt x="62353" y="26819"/>
                    <a:pt x="53538" y="25467"/>
                  </a:cubicBezTo>
                  <a:cubicBezTo>
                    <a:pt x="63741" y="33319"/>
                    <a:pt x="72371" y="39949"/>
                    <a:pt x="81019" y="46597"/>
                  </a:cubicBezTo>
                  <a:cubicBezTo>
                    <a:pt x="80482" y="47283"/>
                    <a:pt x="79945" y="47968"/>
                    <a:pt x="79427" y="48653"/>
                  </a:cubicBezTo>
                  <a:cubicBezTo>
                    <a:pt x="75112" y="46208"/>
                    <a:pt x="70797" y="43783"/>
                    <a:pt x="63964" y="39912"/>
                  </a:cubicBezTo>
                  <a:cubicBezTo>
                    <a:pt x="67945" y="45523"/>
                    <a:pt x="70223" y="48727"/>
                    <a:pt x="73390" y="53171"/>
                  </a:cubicBezTo>
                  <a:cubicBezTo>
                    <a:pt x="69167" y="51079"/>
                    <a:pt x="66408" y="49708"/>
                    <a:pt x="63649" y="48338"/>
                  </a:cubicBezTo>
                  <a:cubicBezTo>
                    <a:pt x="63297" y="48764"/>
                    <a:pt x="62945" y="49172"/>
                    <a:pt x="62575" y="49597"/>
                  </a:cubicBezTo>
                  <a:cubicBezTo>
                    <a:pt x="65019" y="52598"/>
                    <a:pt x="67445" y="55598"/>
                    <a:pt x="70797" y="59746"/>
                  </a:cubicBezTo>
                  <a:cubicBezTo>
                    <a:pt x="63056" y="56283"/>
                    <a:pt x="56704" y="53431"/>
                    <a:pt x="48130" y="49597"/>
                  </a:cubicBezTo>
                  <a:cubicBezTo>
                    <a:pt x="54945" y="58468"/>
                    <a:pt x="60038" y="65079"/>
                    <a:pt x="65130" y="71709"/>
                  </a:cubicBezTo>
                  <a:cubicBezTo>
                    <a:pt x="64778" y="72024"/>
                    <a:pt x="64427" y="72320"/>
                    <a:pt x="64075" y="72635"/>
                  </a:cubicBezTo>
                  <a:cubicBezTo>
                    <a:pt x="59482" y="69172"/>
                    <a:pt x="54890" y="65709"/>
                    <a:pt x="50297" y="62227"/>
                  </a:cubicBezTo>
                  <a:cubicBezTo>
                    <a:pt x="50019" y="62598"/>
                    <a:pt x="49741" y="62987"/>
                    <a:pt x="49464" y="63357"/>
                  </a:cubicBezTo>
                  <a:cubicBezTo>
                    <a:pt x="52445" y="68376"/>
                    <a:pt x="55427" y="73394"/>
                    <a:pt x="58408" y="78413"/>
                  </a:cubicBezTo>
                  <a:cubicBezTo>
                    <a:pt x="58019" y="78690"/>
                    <a:pt x="57649" y="78987"/>
                    <a:pt x="57260" y="79265"/>
                  </a:cubicBezTo>
                  <a:cubicBezTo>
                    <a:pt x="52001" y="74616"/>
                    <a:pt x="46760" y="69968"/>
                    <a:pt x="41500" y="65338"/>
                  </a:cubicBezTo>
                  <a:cubicBezTo>
                    <a:pt x="41186" y="65709"/>
                    <a:pt x="40889" y="66061"/>
                    <a:pt x="40574" y="66431"/>
                  </a:cubicBezTo>
                  <a:cubicBezTo>
                    <a:pt x="43260" y="71561"/>
                    <a:pt x="45945" y="76690"/>
                    <a:pt x="48630" y="81820"/>
                  </a:cubicBezTo>
                  <a:cubicBezTo>
                    <a:pt x="48315" y="82042"/>
                    <a:pt x="48019" y="82283"/>
                    <a:pt x="47704" y="82505"/>
                  </a:cubicBezTo>
                  <a:cubicBezTo>
                    <a:pt x="42612" y="77672"/>
                    <a:pt x="37519" y="72857"/>
                    <a:pt x="32426" y="68024"/>
                  </a:cubicBezTo>
                  <a:cubicBezTo>
                    <a:pt x="31685" y="68598"/>
                    <a:pt x="30945" y="69172"/>
                    <a:pt x="30223" y="69746"/>
                  </a:cubicBezTo>
                  <a:cubicBezTo>
                    <a:pt x="33834" y="76635"/>
                    <a:pt x="37445" y="83505"/>
                    <a:pt x="41037" y="90394"/>
                  </a:cubicBezTo>
                  <a:cubicBezTo>
                    <a:pt x="40593" y="90580"/>
                    <a:pt x="40149" y="90765"/>
                    <a:pt x="39686" y="90950"/>
                  </a:cubicBezTo>
                  <a:cubicBezTo>
                    <a:pt x="35074" y="85839"/>
                    <a:pt x="30463" y="80727"/>
                    <a:pt x="25852" y="75616"/>
                  </a:cubicBezTo>
                  <a:cubicBezTo>
                    <a:pt x="25408" y="75931"/>
                    <a:pt x="24982" y="76227"/>
                    <a:pt x="24537" y="76542"/>
                  </a:cubicBezTo>
                  <a:cubicBezTo>
                    <a:pt x="26760" y="82746"/>
                    <a:pt x="28963" y="88950"/>
                    <a:pt x="31185" y="95172"/>
                  </a:cubicBezTo>
                  <a:cubicBezTo>
                    <a:pt x="30667" y="95339"/>
                    <a:pt x="30130" y="95505"/>
                    <a:pt x="29611" y="95691"/>
                  </a:cubicBezTo>
                  <a:cubicBezTo>
                    <a:pt x="25222" y="89635"/>
                    <a:pt x="20833" y="83561"/>
                    <a:pt x="16463" y="77505"/>
                  </a:cubicBezTo>
                  <a:cubicBezTo>
                    <a:pt x="15926" y="77802"/>
                    <a:pt x="15370" y="78098"/>
                    <a:pt x="14833" y="78375"/>
                  </a:cubicBezTo>
                  <a:cubicBezTo>
                    <a:pt x="16889" y="85246"/>
                    <a:pt x="18963" y="92135"/>
                    <a:pt x="21019" y="99005"/>
                  </a:cubicBezTo>
                  <a:cubicBezTo>
                    <a:pt x="20648" y="99117"/>
                    <a:pt x="20278" y="99209"/>
                    <a:pt x="19908" y="99320"/>
                  </a:cubicBezTo>
                  <a:cubicBezTo>
                    <a:pt x="15593" y="92728"/>
                    <a:pt x="11259" y="86116"/>
                    <a:pt x="6130" y="78283"/>
                  </a:cubicBezTo>
                  <a:cubicBezTo>
                    <a:pt x="4000" y="84746"/>
                    <a:pt x="2370" y="88931"/>
                    <a:pt x="1278" y="93265"/>
                  </a:cubicBezTo>
                  <a:cubicBezTo>
                    <a:pt x="481" y="96357"/>
                    <a:pt x="259" y="99617"/>
                    <a:pt x="37" y="102820"/>
                  </a:cubicBezTo>
                  <a:cubicBezTo>
                    <a:pt x="-611" y="111506"/>
                    <a:pt x="7389" y="126098"/>
                    <a:pt x="14778" y="129506"/>
                  </a:cubicBezTo>
                  <a:cubicBezTo>
                    <a:pt x="24685" y="134062"/>
                    <a:pt x="31537" y="128413"/>
                    <a:pt x="39241" y="123043"/>
                  </a:cubicBezTo>
                  <a:cubicBezTo>
                    <a:pt x="44908" y="119098"/>
                    <a:pt x="52241" y="116709"/>
                    <a:pt x="59149" y="115617"/>
                  </a:cubicBezTo>
                  <a:cubicBezTo>
                    <a:pt x="70445" y="113820"/>
                    <a:pt x="77853" y="108432"/>
                    <a:pt x="82705" y="98117"/>
                  </a:cubicBezTo>
                  <a:cubicBezTo>
                    <a:pt x="86057" y="90987"/>
                    <a:pt x="90538" y="84339"/>
                    <a:pt x="94983" y="77802"/>
                  </a:cubicBezTo>
                  <a:cubicBezTo>
                    <a:pt x="101168" y="68690"/>
                    <a:pt x="105316" y="59838"/>
                    <a:pt x="100668" y="48264"/>
                  </a:cubicBezTo>
                  <a:cubicBezTo>
                    <a:pt x="98279" y="42301"/>
                    <a:pt x="97705" y="35060"/>
                    <a:pt x="98260" y="28579"/>
                  </a:cubicBezTo>
                  <a:cubicBezTo>
                    <a:pt x="99149" y="18227"/>
                    <a:pt x="98205" y="9097"/>
                    <a:pt x="88686" y="3226"/>
                  </a:cubicBezTo>
                  <a:cubicBezTo>
                    <a:pt x="79686" y="-2329"/>
                    <a:pt x="67056" y="-551"/>
                    <a:pt x="57075" y="733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37536170-CCB6-B3B3-8E19-A6F98E229774}"/>
                </a:ext>
              </a:extLst>
            </p:cNvPr>
            <p:cNvSpPr/>
            <p:nvPr/>
          </p:nvSpPr>
          <p:spPr>
            <a:xfrm>
              <a:off x="1835380" y="5024681"/>
              <a:ext cx="72513" cy="165558"/>
            </a:xfrm>
            <a:custGeom>
              <a:avLst/>
              <a:gdLst>
                <a:gd name="connsiteX0" fmla="*/ 0 w 72513"/>
                <a:gd name="connsiteY0" fmla="*/ 19450 h 165558"/>
                <a:gd name="connsiteX1" fmla="*/ 23130 w 72513"/>
                <a:gd name="connsiteY1" fmla="*/ 10265 h 165558"/>
                <a:gd name="connsiteX2" fmla="*/ 10796 w 72513"/>
                <a:gd name="connsiteY2" fmla="*/ 25506 h 165558"/>
                <a:gd name="connsiteX3" fmla="*/ 11833 w 72513"/>
                <a:gd name="connsiteY3" fmla="*/ 26987 h 165558"/>
                <a:gd name="connsiteX4" fmla="*/ 32074 w 72513"/>
                <a:gd name="connsiteY4" fmla="*/ 18765 h 165558"/>
                <a:gd name="connsiteX5" fmla="*/ 17871 w 72513"/>
                <a:gd name="connsiteY5" fmla="*/ 33043 h 165558"/>
                <a:gd name="connsiteX6" fmla="*/ 36167 w 72513"/>
                <a:gd name="connsiteY6" fmla="*/ 27432 h 165558"/>
                <a:gd name="connsiteX7" fmla="*/ 36963 w 72513"/>
                <a:gd name="connsiteY7" fmla="*/ 28543 h 165558"/>
                <a:gd name="connsiteX8" fmla="*/ 20685 w 72513"/>
                <a:gd name="connsiteY8" fmla="*/ 40654 h 165558"/>
                <a:gd name="connsiteX9" fmla="*/ 21445 w 72513"/>
                <a:gd name="connsiteY9" fmla="*/ 42377 h 165558"/>
                <a:gd name="connsiteX10" fmla="*/ 39352 w 72513"/>
                <a:gd name="connsiteY10" fmla="*/ 37191 h 165558"/>
                <a:gd name="connsiteX11" fmla="*/ 23278 w 72513"/>
                <a:gd name="connsiteY11" fmla="*/ 49099 h 165558"/>
                <a:gd name="connsiteX12" fmla="*/ 24148 w 72513"/>
                <a:gd name="connsiteY12" fmla="*/ 50803 h 165558"/>
                <a:gd name="connsiteX13" fmla="*/ 42593 w 72513"/>
                <a:gd name="connsiteY13" fmla="*/ 48673 h 165558"/>
                <a:gd name="connsiteX14" fmla="*/ 42871 w 72513"/>
                <a:gd name="connsiteY14" fmla="*/ 50710 h 165558"/>
                <a:gd name="connsiteX15" fmla="*/ 30148 w 72513"/>
                <a:gd name="connsiteY15" fmla="*/ 58414 h 165558"/>
                <a:gd name="connsiteX16" fmla="*/ 30630 w 72513"/>
                <a:gd name="connsiteY16" fmla="*/ 59599 h 165558"/>
                <a:gd name="connsiteX17" fmla="*/ 46297 w 72513"/>
                <a:gd name="connsiteY17" fmla="*/ 54877 h 165558"/>
                <a:gd name="connsiteX18" fmla="*/ 47186 w 72513"/>
                <a:gd name="connsiteY18" fmla="*/ 56395 h 165558"/>
                <a:gd name="connsiteX19" fmla="*/ 28871 w 72513"/>
                <a:gd name="connsiteY19" fmla="*/ 69692 h 165558"/>
                <a:gd name="connsiteX20" fmla="*/ 29556 w 72513"/>
                <a:gd name="connsiteY20" fmla="*/ 71062 h 165558"/>
                <a:gd name="connsiteX21" fmla="*/ 50186 w 72513"/>
                <a:gd name="connsiteY21" fmla="*/ 66062 h 165558"/>
                <a:gd name="connsiteX22" fmla="*/ 35334 w 72513"/>
                <a:gd name="connsiteY22" fmla="*/ 78970 h 165558"/>
                <a:gd name="connsiteX23" fmla="*/ 36186 w 72513"/>
                <a:gd name="connsiteY23" fmla="*/ 80377 h 165558"/>
                <a:gd name="connsiteX24" fmla="*/ 50927 w 72513"/>
                <a:gd name="connsiteY24" fmla="*/ 76655 h 165558"/>
                <a:gd name="connsiteX25" fmla="*/ 51630 w 72513"/>
                <a:gd name="connsiteY25" fmla="*/ 77896 h 165558"/>
                <a:gd name="connsiteX26" fmla="*/ 33704 w 72513"/>
                <a:gd name="connsiteY26" fmla="*/ 91785 h 165558"/>
                <a:gd name="connsiteX27" fmla="*/ 46926 w 72513"/>
                <a:gd name="connsiteY27" fmla="*/ 90062 h 165558"/>
                <a:gd name="connsiteX28" fmla="*/ 47723 w 72513"/>
                <a:gd name="connsiteY28" fmla="*/ 91488 h 165558"/>
                <a:gd name="connsiteX29" fmla="*/ 30519 w 72513"/>
                <a:gd name="connsiteY29" fmla="*/ 102062 h 165558"/>
                <a:gd name="connsiteX30" fmla="*/ 31074 w 72513"/>
                <a:gd name="connsiteY30" fmla="*/ 103544 h 165558"/>
                <a:gd name="connsiteX31" fmla="*/ 45389 w 72513"/>
                <a:gd name="connsiteY31" fmla="*/ 101155 h 165558"/>
                <a:gd name="connsiteX32" fmla="*/ 45963 w 72513"/>
                <a:gd name="connsiteY32" fmla="*/ 102785 h 165558"/>
                <a:gd name="connsiteX33" fmla="*/ 25426 w 72513"/>
                <a:gd name="connsiteY33" fmla="*/ 113544 h 165558"/>
                <a:gd name="connsiteX34" fmla="*/ 26056 w 72513"/>
                <a:gd name="connsiteY34" fmla="*/ 114859 h 165558"/>
                <a:gd name="connsiteX35" fmla="*/ 34037 w 72513"/>
                <a:gd name="connsiteY35" fmla="*/ 114026 h 165558"/>
                <a:gd name="connsiteX36" fmla="*/ 34500 w 72513"/>
                <a:gd name="connsiteY36" fmla="*/ 115415 h 165558"/>
                <a:gd name="connsiteX37" fmla="*/ 12371 w 72513"/>
                <a:gd name="connsiteY37" fmla="*/ 127026 h 165558"/>
                <a:gd name="connsiteX38" fmla="*/ 12945 w 72513"/>
                <a:gd name="connsiteY38" fmla="*/ 128989 h 165558"/>
                <a:gd name="connsiteX39" fmla="*/ 34334 w 72513"/>
                <a:gd name="connsiteY39" fmla="*/ 124322 h 165558"/>
                <a:gd name="connsiteX40" fmla="*/ 34612 w 72513"/>
                <a:gd name="connsiteY40" fmla="*/ 125470 h 165558"/>
                <a:gd name="connsiteX41" fmla="*/ 8389 w 72513"/>
                <a:gd name="connsiteY41" fmla="*/ 139211 h 165558"/>
                <a:gd name="connsiteX42" fmla="*/ 9019 w 72513"/>
                <a:gd name="connsiteY42" fmla="*/ 141100 h 165558"/>
                <a:gd name="connsiteX43" fmla="*/ 26760 w 72513"/>
                <a:gd name="connsiteY43" fmla="*/ 137619 h 165558"/>
                <a:gd name="connsiteX44" fmla="*/ 27204 w 72513"/>
                <a:gd name="connsiteY44" fmla="*/ 139100 h 165558"/>
                <a:gd name="connsiteX45" fmla="*/ 4370 w 72513"/>
                <a:gd name="connsiteY45" fmla="*/ 148693 h 165558"/>
                <a:gd name="connsiteX46" fmla="*/ 4815 w 72513"/>
                <a:gd name="connsiteY46" fmla="*/ 150082 h 165558"/>
                <a:gd name="connsiteX47" fmla="*/ 21056 w 72513"/>
                <a:gd name="connsiteY47" fmla="*/ 149137 h 165558"/>
                <a:gd name="connsiteX48" fmla="*/ 21260 w 72513"/>
                <a:gd name="connsiteY48" fmla="*/ 150452 h 165558"/>
                <a:gd name="connsiteX49" fmla="*/ 370 w 72513"/>
                <a:gd name="connsiteY49" fmla="*/ 159063 h 165558"/>
                <a:gd name="connsiteX50" fmla="*/ 8870 w 72513"/>
                <a:gd name="connsiteY50" fmla="*/ 162619 h 165558"/>
                <a:gd name="connsiteX51" fmla="*/ 18130 w 72513"/>
                <a:gd name="connsiteY51" fmla="*/ 165249 h 165558"/>
                <a:gd name="connsiteX52" fmla="*/ 41963 w 72513"/>
                <a:gd name="connsiteY52" fmla="*/ 152748 h 165558"/>
                <a:gd name="connsiteX53" fmla="*/ 57353 w 72513"/>
                <a:gd name="connsiteY53" fmla="*/ 133915 h 165558"/>
                <a:gd name="connsiteX54" fmla="*/ 68260 w 72513"/>
                <a:gd name="connsiteY54" fmla="*/ 94247 h 165558"/>
                <a:gd name="connsiteX55" fmla="*/ 69427 w 72513"/>
                <a:gd name="connsiteY55" fmla="*/ 72044 h 165558"/>
                <a:gd name="connsiteX56" fmla="*/ 63112 w 72513"/>
                <a:gd name="connsiteY56" fmla="*/ 39839 h 165558"/>
                <a:gd name="connsiteX57" fmla="*/ 52612 w 72513"/>
                <a:gd name="connsiteY57" fmla="*/ 24284 h 165558"/>
                <a:gd name="connsiteX58" fmla="*/ 25630 w 72513"/>
                <a:gd name="connsiteY58" fmla="*/ 746 h 165558"/>
                <a:gd name="connsiteX59" fmla="*/ 0 w 72513"/>
                <a:gd name="connsiteY59" fmla="*/ 19450 h 16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2513" h="165558">
                  <a:moveTo>
                    <a:pt x="0" y="19450"/>
                  </a:moveTo>
                  <a:cubicBezTo>
                    <a:pt x="7852" y="16339"/>
                    <a:pt x="14241" y="13802"/>
                    <a:pt x="23130" y="10265"/>
                  </a:cubicBezTo>
                  <a:cubicBezTo>
                    <a:pt x="17963" y="16654"/>
                    <a:pt x="14370" y="21080"/>
                    <a:pt x="10796" y="25506"/>
                  </a:cubicBezTo>
                  <a:cubicBezTo>
                    <a:pt x="11148" y="26006"/>
                    <a:pt x="11482" y="26506"/>
                    <a:pt x="11833" y="26987"/>
                  </a:cubicBezTo>
                  <a:cubicBezTo>
                    <a:pt x="17871" y="24524"/>
                    <a:pt x="23908" y="22080"/>
                    <a:pt x="32074" y="18765"/>
                  </a:cubicBezTo>
                  <a:cubicBezTo>
                    <a:pt x="26797" y="24080"/>
                    <a:pt x="23019" y="27858"/>
                    <a:pt x="17871" y="33043"/>
                  </a:cubicBezTo>
                  <a:cubicBezTo>
                    <a:pt x="25352" y="30747"/>
                    <a:pt x="30760" y="29080"/>
                    <a:pt x="36167" y="27432"/>
                  </a:cubicBezTo>
                  <a:cubicBezTo>
                    <a:pt x="36426" y="27802"/>
                    <a:pt x="36704" y="28173"/>
                    <a:pt x="36963" y="28543"/>
                  </a:cubicBezTo>
                  <a:cubicBezTo>
                    <a:pt x="31537" y="32580"/>
                    <a:pt x="26111" y="36617"/>
                    <a:pt x="20685" y="40654"/>
                  </a:cubicBezTo>
                  <a:cubicBezTo>
                    <a:pt x="20945" y="41228"/>
                    <a:pt x="21204" y="41802"/>
                    <a:pt x="21445" y="42377"/>
                  </a:cubicBezTo>
                  <a:cubicBezTo>
                    <a:pt x="26982" y="40765"/>
                    <a:pt x="32537" y="39154"/>
                    <a:pt x="39352" y="37191"/>
                  </a:cubicBezTo>
                  <a:cubicBezTo>
                    <a:pt x="33204" y="41747"/>
                    <a:pt x="28241" y="45432"/>
                    <a:pt x="23278" y="49099"/>
                  </a:cubicBezTo>
                  <a:cubicBezTo>
                    <a:pt x="23574" y="49673"/>
                    <a:pt x="23871" y="50228"/>
                    <a:pt x="24148" y="50803"/>
                  </a:cubicBezTo>
                  <a:cubicBezTo>
                    <a:pt x="30297" y="50099"/>
                    <a:pt x="36445" y="49377"/>
                    <a:pt x="42593" y="48673"/>
                  </a:cubicBezTo>
                  <a:cubicBezTo>
                    <a:pt x="42686" y="49358"/>
                    <a:pt x="42778" y="50025"/>
                    <a:pt x="42871" y="50710"/>
                  </a:cubicBezTo>
                  <a:cubicBezTo>
                    <a:pt x="38630" y="53284"/>
                    <a:pt x="34389" y="55840"/>
                    <a:pt x="30148" y="58414"/>
                  </a:cubicBezTo>
                  <a:cubicBezTo>
                    <a:pt x="30315" y="58803"/>
                    <a:pt x="30463" y="59210"/>
                    <a:pt x="30630" y="59599"/>
                  </a:cubicBezTo>
                  <a:cubicBezTo>
                    <a:pt x="35852" y="58025"/>
                    <a:pt x="41075" y="56451"/>
                    <a:pt x="46297" y="54877"/>
                  </a:cubicBezTo>
                  <a:cubicBezTo>
                    <a:pt x="46593" y="55377"/>
                    <a:pt x="46889" y="55877"/>
                    <a:pt x="47186" y="56395"/>
                  </a:cubicBezTo>
                  <a:cubicBezTo>
                    <a:pt x="41075" y="60821"/>
                    <a:pt x="34982" y="65266"/>
                    <a:pt x="28871" y="69692"/>
                  </a:cubicBezTo>
                  <a:cubicBezTo>
                    <a:pt x="29093" y="70155"/>
                    <a:pt x="29334" y="70599"/>
                    <a:pt x="29556" y="71062"/>
                  </a:cubicBezTo>
                  <a:cubicBezTo>
                    <a:pt x="35593" y="69599"/>
                    <a:pt x="41649" y="68136"/>
                    <a:pt x="50186" y="66062"/>
                  </a:cubicBezTo>
                  <a:cubicBezTo>
                    <a:pt x="43926" y="71488"/>
                    <a:pt x="39630" y="75229"/>
                    <a:pt x="35334" y="78970"/>
                  </a:cubicBezTo>
                  <a:cubicBezTo>
                    <a:pt x="35612" y="79432"/>
                    <a:pt x="35889" y="79914"/>
                    <a:pt x="36186" y="80377"/>
                  </a:cubicBezTo>
                  <a:cubicBezTo>
                    <a:pt x="41093" y="79136"/>
                    <a:pt x="46019" y="77896"/>
                    <a:pt x="50927" y="76655"/>
                  </a:cubicBezTo>
                  <a:cubicBezTo>
                    <a:pt x="51167" y="77062"/>
                    <a:pt x="51408" y="77488"/>
                    <a:pt x="51630" y="77896"/>
                  </a:cubicBezTo>
                  <a:cubicBezTo>
                    <a:pt x="46278" y="82044"/>
                    <a:pt x="40908" y="86210"/>
                    <a:pt x="33704" y="91785"/>
                  </a:cubicBezTo>
                  <a:cubicBezTo>
                    <a:pt x="39704" y="91007"/>
                    <a:pt x="43315" y="90525"/>
                    <a:pt x="46926" y="90062"/>
                  </a:cubicBezTo>
                  <a:cubicBezTo>
                    <a:pt x="47186" y="90544"/>
                    <a:pt x="47463" y="91025"/>
                    <a:pt x="47723" y="91488"/>
                  </a:cubicBezTo>
                  <a:cubicBezTo>
                    <a:pt x="41982" y="95007"/>
                    <a:pt x="36260" y="98525"/>
                    <a:pt x="30519" y="102062"/>
                  </a:cubicBezTo>
                  <a:cubicBezTo>
                    <a:pt x="30704" y="102563"/>
                    <a:pt x="30889" y="103044"/>
                    <a:pt x="31074" y="103544"/>
                  </a:cubicBezTo>
                  <a:cubicBezTo>
                    <a:pt x="35852" y="102748"/>
                    <a:pt x="40612" y="101951"/>
                    <a:pt x="45389" y="101155"/>
                  </a:cubicBezTo>
                  <a:cubicBezTo>
                    <a:pt x="45575" y="101692"/>
                    <a:pt x="45778" y="102248"/>
                    <a:pt x="45963" y="102785"/>
                  </a:cubicBezTo>
                  <a:cubicBezTo>
                    <a:pt x="39112" y="106377"/>
                    <a:pt x="32260" y="109970"/>
                    <a:pt x="25426" y="113544"/>
                  </a:cubicBezTo>
                  <a:cubicBezTo>
                    <a:pt x="25630" y="113989"/>
                    <a:pt x="25834" y="114414"/>
                    <a:pt x="26056" y="114859"/>
                  </a:cubicBezTo>
                  <a:cubicBezTo>
                    <a:pt x="28723" y="114581"/>
                    <a:pt x="31371" y="114303"/>
                    <a:pt x="34037" y="114026"/>
                  </a:cubicBezTo>
                  <a:cubicBezTo>
                    <a:pt x="34186" y="114489"/>
                    <a:pt x="34352" y="114952"/>
                    <a:pt x="34500" y="115415"/>
                  </a:cubicBezTo>
                  <a:cubicBezTo>
                    <a:pt x="27130" y="119285"/>
                    <a:pt x="19741" y="123155"/>
                    <a:pt x="12371" y="127026"/>
                  </a:cubicBezTo>
                  <a:cubicBezTo>
                    <a:pt x="12556" y="127674"/>
                    <a:pt x="12741" y="128322"/>
                    <a:pt x="12945" y="128989"/>
                  </a:cubicBezTo>
                  <a:cubicBezTo>
                    <a:pt x="20074" y="127433"/>
                    <a:pt x="27204" y="125878"/>
                    <a:pt x="34334" y="124322"/>
                  </a:cubicBezTo>
                  <a:cubicBezTo>
                    <a:pt x="34426" y="124711"/>
                    <a:pt x="34519" y="125081"/>
                    <a:pt x="34612" y="125470"/>
                  </a:cubicBezTo>
                  <a:cubicBezTo>
                    <a:pt x="25871" y="130044"/>
                    <a:pt x="17130" y="134637"/>
                    <a:pt x="8389" y="139211"/>
                  </a:cubicBezTo>
                  <a:cubicBezTo>
                    <a:pt x="8593" y="139841"/>
                    <a:pt x="8815" y="140470"/>
                    <a:pt x="9019" y="141100"/>
                  </a:cubicBezTo>
                  <a:cubicBezTo>
                    <a:pt x="14926" y="139933"/>
                    <a:pt x="20852" y="138785"/>
                    <a:pt x="26760" y="137619"/>
                  </a:cubicBezTo>
                  <a:cubicBezTo>
                    <a:pt x="26908" y="138118"/>
                    <a:pt x="27056" y="138618"/>
                    <a:pt x="27204" y="139100"/>
                  </a:cubicBezTo>
                  <a:cubicBezTo>
                    <a:pt x="19593" y="142304"/>
                    <a:pt x="11982" y="145489"/>
                    <a:pt x="4370" y="148693"/>
                  </a:cubicBezTo>
                  <a:cubicBezTo>
                    <a:pt x="4519" y="149156"/>
                    <a:pt x="4667" y="149619"/>
                    <a:pt x="4815" y="150082"/>
                  </a:cubicBezTo>
                  <a:cubicBezTo>
                    <a:pt x="10222" y="149767"/>
                    <a:pt x="15648" y="149452"/>
                    <a:pt x="21056" y="149137"/>
                  </a:cubicBezTo>
                  <a:cubicBezTo>
                    <a:pt x="21130" y="149582"/>
                    <a:pt x="21204" y="150008"/>
                    <a:pt x="21260" y="150452"/>
                  </a:cubicBezTo>
                  <a:cubicBezTo>
                    <a:pt x="14871" y="153082"/>
                    <a:pt x="8463" y="155711"/>
                    <a:pt x="370" y="159063"/>
                  </a:cubicBezTo>
                  <a:cubicBezTo>
                    <a:pt x="4370" y="160748"/>
                    <a:pt x="6556" y="161841"/>
                    <a:pt x="8870" y="162619"/>
                  </a:cubicBezTo>
                  <a:cubicBezTo>
                    <a:pt x="11908" y="163637"/>
                    <a:pt x="14982" y="164749"/>
                    <a:pt x="18130" y="165249"/>
                  </a:cubicBezTo>
                  <a:cubicBezTo>
                    <a:pt x="28426" y="166915"/>
                    <a:pt x="36593" y="161730"/>
                    <a:pt x="41963" y="152748"/>
                  </a:cubicBezTo>
                  <a:cubicBezTo>
                    <a:pt x="46093" y="145841"/>
                    <a:pt x="51297" y="139174"/>
                    <a:pt x="57353" y="133915"/>
                  </a:cubicBezTo>
                  <a:cubicBezTo>
                    <a:pt x="69538" y="123341"/>
                    <a:pt x="74223" y="109414"/>
                    <a:pt x="68260" y="94247"/>
                  </a:cubicBezTo>
                  <a:cubicBezTo>
                    <a:pt x="65168" y="86414"/>
                    <a:pt x="65593" y="79396"/>
                    <a:pt x="69427" y="72044"/>
                  </a:cubicBezTo>
                  <a:cubicBezTo>
                    <a:pt x="75390" y="60562"/>
                    <a:pt x="72408" y="48784"/>
                    <a:pt x="63112" y="39839"/>
                  </a:cubicBezTo>
                  <a:cubicBezTo>
                    <a:pt x="58667" y="35562"/>
                    <a:pt x="54427" y="30043"/>
                    <a:pt x="52612" y="24284"/>
                  </a:cubicBezTo>
                  <a:cubicBezTo>
                    <a:pt x="48278" y="10543"/>
                    <a:pt x="38297" y="3932"/>
                    <a:pt x="25630" y="746"/>
                  </a:cubicBezTo>
                  <a:cubicBezTo>
                    <a:pt x="13519" y="-2346"/>
                    <a:pt x="4148" y="4228"/>
                    <a:pt x="0" y="1945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C1741822-6CFC-507E-52F5-466FED72F6F5}"/>
                </a:ext>
              </a:extLst>
            </p:cNvPr>
            <p:cNvSpPr/>
            <p:nvPr/>
          </p:nvSpPr>
          <p:spPr>
            <a:xfrm>
              <a:off x="1458494" y="4842013"/>
              <a:ext cx="127266" cy="94272"/>
            </a:xfrm>
            <a:custGeom>
              <a:avLst/>
              <a:gdLst>
                <a:gd name="connsiteX0" fmla="*/ 42642 w 127266"/>
                <a:gd name="connsiteY0" fmla="*/ 93117 h 94272"/>
                <a:gd name="connsiteX1" fmla="*/ 18771 w 127266"/>
                <a:gd name="connsiteY1" fmla="*/ 70672 h 94272"/>
                <a:gd name="connsiteX2" fmla="*/ 19641 w 127266"/>
                <a:gd name="connsiteY2" fmla="*/ 69283 h 94272"/>
                <a:gd name="connsiteX3" fmla="*/ 33086 w 127266"/>
                <a:gd name="connsiteY3" fmla="*/ 75413 h 94272"/>
                <a:gd name="connsiteX4" fmla="*/ 33956 w 127266"/>
                <a:gd name="connsiteY4" fmla="*/ 74395 h 94272"/>
                <a:gd name="connsiteX5" fmla="*/ 21160 w 127266"/>
                <a:gd name="connsiteY5" fmla="*/ 61431 h 94272"/>
                <a:gd name="connsiteX6" fmla="*/ 22382 w 127266"/>
                <a:gd name="connsiteY6" fmla="*/ 59580 h 94272"/>
                <a:gd name="connsiteX7" fmla="*/ 41104 w 127266"/>
                <a:gd name="connsiteY7" fmla="*/ 69950 h 94272"/>
                <a:gd name="connsiteX8" fmla="*/ 41827 w 127266"/>
                <a:gd name="connsiteY8" fmla="*/ 68839 h 94272"/>
                <a:gd name="connsiteX9" fmla="*/ 29512 w 127266"/>
                <a:gd name="connsiteY9" fmla="*/ 53098 h 94272"/>
                <a:gd name="connsiteX10" fmla="*/ 30567 w 127266"/>
                <a:gd name="connsiteY10" fmla="*/ 52098 h 94272"/>
                <a:gd name="connsiteX11" fmla="*/ 48142 w 127266"/>
                <a:gd name="connsiteY11" fmla="*/ 65135 h 94272"/>
                <a:gd name="connsiteX12" fmla="*/ 37160 w 127266"/>
                <a:gd name="connsiteY12" fmla="*/ 44190 h 94272"/>
                <a:gd name="connsiteX13" fmla="*/ 38253 w 127266"/>
                <a:gd name="connsiteY13" fmla="*/ 43468 h 94272"/>
                <a:gd name="connsiteX14" fmla="*/ 51012 w 127266"/>
                <a:gd name="connsiteY14" fmla="*/ 55524 h 94272"/>
                <a:gd name="connsiteX15" fmla="*/ 52197 w 127266"/>
                <a:gd name="connsiteY15" fmla="*/ 54598 h 94272"/>
                <a:gd name="connsiteX16" fmla="*/ 42642 w 127266"/>
                <a:gd name="connsiteY16" fmla="*/ 36376 h 94272"/>
                <a:gd name="connsiteX17" fmla="*/ 44271 w 127266"/>
                <a:gd name="connsiteY17" fmla="*/ 35005 h 94272"/>
                <a:gd name="connsiteX18" fmla="*/ 55234 w 127266"/>
                <a:gd name="connsiteY18" fmla="*/ 45802 h 94272"/>
                <a:gd name="connsiteX19" fmla="*/ 48827 w 127266"/>
                <a:gd name="connsiteY19" fmla="*/ 28987 h 94272"/>
                <a:gd name="connsiteX20" fmla="*/ 61623 w 127266"/>
                <a:gd name="connsiteY20" fmla="*/ 41135 h 94272"/>
                <a:gd name="connsiteX21" fmla="*/ 71031 w 127266"/>
                <a:gd name="connsiteY21" fmla="*/ 53820 h 94272"/>
                <a:gd name="connsiteX22" fmla="*/ 73957 w 127266"/>
                <a:gd name="connsiteY22" fmla="*/ 52117 h 94272"/>
                <a:gd name="connsiteX23" fmla="*/ 71975 w 127266"/>
                <a:gd name="connsiteY23" fmla="*/ 17598 h 94272"/>
                <a:gd name="connsiteX24" fmla="*/ 74253 w 127266"/>
                <a:gd name="connsiteY24" fmla="*/ 17283 h 94272"/>
                <a:gd name="connsiteX25" fmla="*/ 82624 w 127266"/>
                <a:gd name="connsiteY25" fmla="*/ 47228 h 94272"/>
                <a:gd name="connsiteX26" fmla="*/ 86531 w 127266"/>
                <a:gd name="connsiteY26" fmla="*/ 27079 h 94272"/>
                <a:gd name="connsiteX27" fmla="*/ 88068 w 127266"/>
                <a:gd name="connsiteY27" fmla="*/ 27079 h 94272"/>
                <a:gd name="connsiteX28" fmla="*/ 90957 w 127266"/>
                <a:gd name="connsiteY28" fmla="*/ 44672 h 94272"/>
                <a:gd name="connsiteX29" fmla="*/ 92105 w 127266"/>
                <a:gd name="connsiteY29" fmla="*/ 44505 h 94272"/>
                <a:gd name="connsiteX30" fmla="*/ 94383 w 127266"/>
                <a:gd name="connsiteY30" fmla="*/ 26838 h 94272"/>
                <a:gd name="connsiteX31" fmla="*/ 97198 w 127266"/>
                <a:gd name="connsiteY31" fmla="*/ 26857 h 94272"/>
                <a:gd name="connsiteX32" fmla="*/ 98513 w 127266"/>
                <a:gd name="connsiteY32" fmla="*/ 55042 h 94272"/>
                <a:gd name="connsiteX33" fmla="*/ 100290 w 127266"/>
                <a:gd name="connsiteY33" fmla="*/ 55135 h 94272"/>
                <a:gd name="connsiteX34" fmla="*/ 103494 w 127266"/>
                <a:gd name="connsiteY34" fmla="*/ 38727 h 94272"/>
                <a:gd name="connsiteX35" fmla="*/ 104772 w 127266"/>
                <a:gd name="connsiteY35" fmla="*/ 38746 h 94272"/>
                <a:gd name="connsiteX36" fmla="*/ 105328 w 127266"/>
                <a:gd name="connsiteY36" fmla="*/ 63672 h 94272"/>
                <a:gd name="connsiteX37" fmla="*/ 107253 w 127266"/>
                <a:gd name="connsiteY37" fmla="*/ 63802 h 94272"/>
                <a:gd name="connsiteX38" fmla="*/ 110772 w 127266"/>
                <a:gd name="connsiteY38" fmla="*/ 44487 h 94272"/>
                <a:gd name="connsiteX39" fmla="*/ 112624 w 127266"/>
                <a:gd name="connsiteY39" fmla="*/ 44376 h 94272"/>
                <a:gd name="connsiteX40" fmla="*/ 114587 w 127266"/>
                <a:gd name="connsiteY40" fmla="*/ 65117 h 94272"/>
                <a:gd name="connsiteX41" fmla="*/ 115587 w 127266"/>
                <a:gd name="connsiteY41" fmla="*/ 65061 h 94272"/>
                <a:gd name="connsiteX42" fmla="*/ 118661 w 127266"/>
                <a:gd name="connsiteY42" fmla="*/ 51209 h 94272"/>
                <a:gd name="connsiteX43" fmla="*/ 121624 w 127266"/>
                <a:gd name="connsiteY43" fmla="*/ 51413 h 94272"/>
                <a:gd name="connsiteX44" fmla="*/ 120457 w 127266"/>
                <a:gd name="connsiteY44" fmla="*/ 79061 h 94272"/>
                <a:gd name="connsiteX45" fmla="*/ 117661 w 127266"/>
                <a:gd name="connsiteY45" fmla="*/ 33320 h 94272"/>
                <a:gd name="connsiteX46" fmla="*/ 102828 w 127266"/>
                <a:gd name="connsiteY46" fmla="*/ 14023 h 94272"/>
                <a:gd name="connsiteX47" fmla="*/ 75457 w 127266"/>
                <a:gd name="connsiteY47" fmla="*/ 949 h 94272"/>
                <a:gd name="connsiteX48" fmla="*/ 50179 w 127266"/>
                <a:gd name="connsiteY48" fmla="*/ 3727 h 94272"/>
                <a:gd name="connsiteX49" fmla="*/ 23104 w 127266"/>
                <a:gd name="connsiteY49" fmla="*/ 24727 h 94272"/>
                <a:gd name="connsiteX50" fmla="*/ 13326 w 127266"/>
                <a:gd name="connsiteY50" fmla="*/ 40394 h 94272"/>
                <a:gd name="connsiteX51" fmla="*/ 2493 w 127266"/>
                <a:gd name="connsiteY51" fmla="*/ 77987 h 94272"/>
                <a:gd name="connsiteX52" fmla="*/ 42642 w 127266"/>
                <a:gd name="connsiteY52" fmla="*/ 93117 h 9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7266" h="94272">
                  <a:moveTo>
                    <a:pt x="42642" y="93117"/>
                  </a:moveTo>
                  <a:cubicBezTo>
                    <a:pt x="34141" y="85117"/>
                    <a:pt x="26456" y="77895"/>
                    <a:pt x="18771" y="70672"/>
                  </a:cubicBezTo>
                  <a:cubicBezTo>
                    <a:pt x="19067" y="70209"/>
                    <a:pt x="19345" y="69746"/>
                    <a:pt x="19641" y="69283"/>
                  </a:cubicBezTo>
                  <a:cubicBezTo>
                    <a:pt x="24123" y="71321"/>
                    <a:pt x="28604" y="73376"/>
                    <a:pt x="33086" y="75413"/>
                  </a:cubicBezTo>
                  <a:cubicBezTo>
                    <a:pt x="33382" y="75080"/>
                    <a:pt x="33660" y="74728"/>
                    <a:pt x="33956" y="74395"/>
                  </a:cubicBezTo>
                  <a:cubicBezTo>
                    <a:pt x="29697" y="70080"/>
                    <a:pt x="25438" y="65746"/>
                    <a:pt x="21160" y="61431"/>
                  </a:cubicBezTo>
                  <a:cubicBezTo>
                    <a:pt x="21567" y="60820"/>
                    <a:pt x="21975" y="60191"/>
                    <a:pt x="22382" y="59580"/>
                  </a:cubicBezTo>
                  <a:cubicBezTo>
                    <a:pt x="28623" y="63043"/>
                    <a:pt x="34864" y="66506"/>
                    <a:pt x="41104" y="69950"/>
                  </a:cubicBezTo>
                  <a:cubicBezTo>
                    <a:pt x="41345" y="69580"/>
                    <a:pt x="41586" y="69209"/>
                    <a:pt x="41827" y="68839"/>
                  </a:cubicBezTo>
                  <a:cubicBezTo>
                    <a:pt x="37716" y="63598"/>
                    <a:pt x="33623" y="58339"/>
                    <a:pt x="29512" y="53098"/>
                  </a:cubicBezTo>
                  <a:cubicBezTo>
                    <a:pt x="29864" y="52765"/>
                    <a:pt x="30215" y="52431"/>
                    <a:pt x="30567" y="52098"/>
                  </a:cubicBezTo>
                  <a:cubicBezTo>
                    <a:pt x="35790" y="55968"/>
                    <a:pt x="40993" y="59839"/>
                    <a:pt x="48142" y="65135"/>
                  </a:cubicBezTo>
                  <a:cubicBezTo>
                    <a:pt x="43679" y="56617"/>
                    <a:pt x="40419" y="50394"/>
                    <a:pt x="37160" y="44190"/>
                  </a:cubicBezTo>
                  <a:cubicBezTo>
                    <a:pt x="37530" y="43950"/>
                    <a:pt x="37882" y="43709"/>
                    <a:pt x="38253" y="43468"/>
                  </a:cubicBezTo>
                  <a:cubicBezTo>
                    <a:pt x="42512" y="47487"/>
                    <a:pt x="46753" y="51505"/>
                    <a:pt x="51012" y="55524"/>
                  </a:cubicBezTo>
                  <a:cubicBezTo>
                    <a:pt x="51401" y="55209"/>
                    <a:pt x="51808" y="54894"/>
                    <a:pt x="52197" y="54598"/>
                  </a:cubicBezTo>
                  <a:cubicBezTo>
                    <a:pt x="49012" y="48524"/>
                    <a:pt x="45827" y="42450"/>
                    <a:pt x="42642" y="36376"/>
                  </a:cubicBezTo>
                  <a:cubicBezTo>
                    <a:pt x="43179" y="35913"/>
                    <a:pt x="43734" y="35450"/>
                    <a:pt x="44271" y="35005"/>
                  </a:cubicBezTo>
                  <a:cubicBezTo>
                    <a:pt x="47679" y="38357"/>
                    <a:pt x="51086" y="41727"/>
                    <a:pt x="55234" y="45802"/>
                  </a:cubicBezTo>
                  <a:cubicBezTo>
                    <a:pt x="52808" y="39450"/>
                    <a:pt x="50808" y="34227"/>
                    <a:pt x="48827" y="28987"/>
                  </a:cubicBezTo>
                  <a:cubicBezTo>
                    <a:pt x="54345" y="32357"/>
                    <a:pt x="58105" y="36672"/>
                    <a:pt x="61623" y="41135"/>
                  </a:cubicBezTo>
                  <a:cubicBezTo>
                    <a:pt x="64883" y="45265"/>
                    <a:pt x="67901" y="49598"/>
                    <a:pt x="71031" y="53820"/>
                  </a:cubicBezTo>
                  <a:cubicBezTo>
                    <a:pt x="72012" y="53246"/>
                    <a:pt x="72975" y="52672"/>
                    <a:pt x="73957" y="52117"/>
                  </a:cubicBezTo>
                  <a:cubicBezTo>
                    <a:pt x="73290" y="40616"/>
                    <a:pt x="72642" y="29098"/>
                    <a:pt x="71975" y="17598"/>
                  </a:cubicBezTo>
                  <a:cubicBezTo>
                    <a:pt x="72735" y="17486"/>
                    <a:pt x="73494" y="17394"/>
                    <a:pt x="74253" y="17283"/>
                  </a:cubicBezTo>
                  <a:cubicBezTo>
                    <a:pt x="76809" y="26431"/>
                    <a:pt x="79364" y="35598"/>
                    <a:pt x="82624" y="47228"/>
                  </a:cubicBezTo>
                  <a:cubicBezTo>
                    <a:pt x="84235" y="38950"/>
                    <a:pt x="85383" y="33005"/>
                    <a:pt x="86531" y="27079"/>
                  </a:cubicBezTo>
                  <a:cubicBezTo>
                    <a:pt x="87049" y="27079"/>
                    <a:pt x="87550" y="27079"/>
                    <a:pt x="88068" y="27079"/>
                  </a:cubicBezTo>
                  <a:cubicBezTo>
                    <a:pt x="89031" y="32950"/>
                    <a:pt x="89994" y="38802"/>
                    <a:pt x="90957" y="44672"/>
                  </a:cubicBezTo>
                  <a:cubicBezTo>
                    <a:pt x="91346" y="44616"/>
                    <a:pt x="91716" y="44561"/>
                    <a:pt x="92105" y="44505"/>
                  </a:cubicBezTo>
                  <a:cubicBezTo>
                    <a:pt x="92864" y="38616"/>
                    <a:pt x="93624" y="32727"/>
                    <a:pt x="94383" y="26838"/>
                  </a:cubicBezTo>
                  <a:cubicBezTo>
                    <a:pt x="95327" y="26838"/>
                    <a:pt x="96253" y="26857"/>
                    <a:pt x="97198" y="26857"/>
                  </a:cubicBezTo>
                  <a:cubicBezTo>
                    <a:pt x="97642" y="36246"/>
                    <a:pt x="98068" y="45654"/>
                    <a:pt x="98513" y="55042"/>
                  </a:cubicBezTo>
                  <a:cubicBezTo>
                    <a:pt x="99105" y="55080"/>
                    <a:pt x="99698" y="55098"/>
                    <a:pt x="100290" y="55135"/>
                  </a:cubicBezTo>
                  <a:cubicBezTo>
                    <a:pt x="101365" y="49672"/>
                    <a:pt x="102420" y="44190"/>
                    <a:pt x="103494" y="38727"/>
                  </a:cubicBezTo>
                  <a:cubicBezTo>
                    <a:pt x="103920" y="38727"/>
                    <a:pt x="104346" y="38746"/>
                    <a:pt x="104772" y="38746"/>
                  </a:cubicBezTo>
                  <a:cubicBezTo>
                    <a:pt x="104957" y="47061"/>
                    <a:pt x="105142" y="55357"/>
                    <a:pt x="105328" y="63672"/>
                  </a:cubicBezTo>
                  <a:cubicBezTo>
                    <a:pt x="105976" y="63709"/>
                    <a:pt x="106605" y="63765"/>
                    <a:pt x="107253" y="63802"/>
                  </a:cubicBezTo>
                  <a:cubicBezTo>
                    <a:pt x="108420" y="57357"/>
                    <a:pt x="109587" y="50931"/>
                    <a:pt x="110772" y="44487"/>
                  </a:cubicBezTo>
                  <a:cubicBezTo>
                    <a:pt x="111383" y="44450"/>
                    <a:pt x="112013" y="44413"/>
                    <a:pt x="112624" y="44376"/>
                  </a:cubicBezTo>
                  <a:cubicBezTo>
                    <a:pt x="113272" y="51283"/>
                    <a:pt x="113939" y="58209"/>
                    <a:pt x="114587" y="65117"/>
                  </a:cubicBezTo>
                  <a:cubicBezTo>
                    <a:pt x="114920" y="65098"/>
                    <a:pt x="115254" y="65080"/>
                    <a:pt x="115587" y="65061"/>
                  </a:cubicBezTo>
                  <a:cubicBezTo>
                    <a:pt x="116605" y="60450"/>
                    <a:pt x="117624" y="55820"/>
                    <a:pt x="118661" y="51209"/>
                  </a:cubicBezTo>
                  <a:cubicBezTo>
                    <a:pt x="119643" y="51283"/>
                    <a:pt x="120643" y="51357"/>
                    <a:pt x="121624" y="51413"/>
                  </a:cubicBezTo>
                  <a:cubicBezTo>
                    <a:pt x="121235" y="60654"/>
                    <a:pt x="120846" y="69895"/>
                    <a:pt x="120457" y="79061"/>
                  </a:cubicBezTo>
                  <a:cubicBezTo>
                    <a:pt x="130198" y="66302"/>
                    <a:pt x="129680" y="40894"/>
                    <a:pt x="117661" y="33320"/>
                  </a:cubicBezTo>
                  <a:cubicBezTo>
                    <a:pt x="109809" y="28375"/>
                    <a:pt x="106142" y="21709"/>
                    <a:pt x="102828" y="14023"/>
                  </a:cubicBezTo>
                  <a:cubicBezTo>
                    <a:pt x="97587" y="1857"/>
                    <a:pt x="88438" y="-2014"/>
                    <a:pt x="75457" y="949"/>
                  </a:cubicBezTo>
                  <a:cubicBezTo>
                    <a:pt x="67234" y="2820"/>
                    <a:pt x="58586" y="3875"/>
                    <a:pt x="50179" y="3727"/>
                  </a:cubicBezTo>
                  <a:cubicBezTo>
                    <a:pt x="34438" y="3431"/>
                    <a:pt x="26586" y="9709"/>
                    <a:pt x="23104" y="24727"/>
                  </a:cubicBezTo>
                  <a:cubicBezTo>
                    <a:pt x="21771" y="30468"/>
                    <a:pt x="17863" y="36579"/>
                    <a:pt x="13326" y="40394"/>
                  </a:cubicBezTo>
                  <a:cubicBezTo>
                    <a:pt x="1752" y="50135"/>
                    <a:pt x="-3489" y="66061"/>
                    <a:pt x="2493" y="77987"/>
                  </a:cubicBezTo>
                  <a:cubicBezTo>
                    <a:pt x="8252" y="89469"/>
                    <a:pt x="27271" y="97339"/>
                    <a:pt x="42642" y="9311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12C4C327-4205-7172-E018-0D8988B136B0}"/>
                </a:ext>
              </a:extLst>
            </p:cNvPr>
            <p:cNvSpPr/>
            <p:nvPr/>
          </p:nvSpPr>
          <p:spPr>
            <a:xfrm>
              <a:off x="1556969" y="4904718"/>
              <a:ext cx="92273" cy="179303"/>
            </a:xfrm>
            <a:custGeom>
              <a:avLst/>
              <a:gdLst>
                <a:gd name="connsiteX0" fmla="*/ 1352 w 92273"/>
                <a:gd name="connsiteY0" fmla="*/ 78376 h 179303"/>
                <a:gd name="connsiteX1" fmla="*/ 0 w 92273"/>
                <a:gd name="connsiteY1" fmla="*/ 93488 h 179303"/>
                <a:gd name="connsiteX2" fmla="*/ 3056 w 92273"/>
                <a:gd name="connsiteY2" fmla="*/ 94302 h 179303"/>
                <a:gd name="connsiteX3" fmla="*/ 25056 w 92273"/>
                <a:gd name="connsiteY3" fmla="*/ 47746 h 179303"/>
                <a:gd name="connsiteX4" fmla="*/ 22871 w 92273"/>
                <a:gd name="connsiteY4" fmla="*/ 61487 h 179303"/>
                <a:gd name="connsiteX5" fmla="*/ 30019 w 92273"/>
                <a:gd name="connsiteY5" fmla="*/ 49728 h 179303"/>
                <a:gd name="connsiteX6" fmla="*/ 31130 w 92273"/>
                <a:gd name="connsiteY6" fmla="*/ 50431 h 179303"/>
                <a:gd name="connsiteX7" fmla="*/ 28482 w 92273"/>
                <a:gd name="connsiteY7" fmla="*/ 66061 h 179303"/>
                <a:gd name="connsiteX8" fmla="*/ 39908 w 92273"/>
                <a:gd name="connsiteY8" fmla="*/ 47783 h 179303"/>
                <a:gd name="connsiteX9" fmla="*/ 41093 w 92273"/>
                <a:gd name="connsiteY9" fmla="*/ 48598 h 179303"/>
                <a:gd name="connsiteX10" fmla="*/ 37815 w 92273"/>
                <a:gd name="connsiteY10" fmla="*/ 64469 h 179303"/>
                <a:gd name="connsiteX11" fmla="*/ 39445 w 92273"/>
                <a:gd name="connsiteY11" fmla="*/ 64783 h 179303"/>
                <a:gd name="connsiteX12" fmla="*/ 49871 w 92273"/>
                <a:gd name="connsiteY12" fmla="*/ 49542 h 179303"/>
                <a:gd name="connsiteX13" fmla="*/ 53612 w 92273"/>
                <a:gd name="connsiteY13" fmla="*/ 51172 h 179303"/>
                <a:gd name="connsiteX14" fmla="*/ 44686 w 92273"/>
                <a:gd name="connsiteY14" fmla="*/ 72321 h 179303"/>
                <a:gd name="connsiteX15" fmla="*/ 46112 w 92273"/>
                <a:gd name="connsiteY15" fmla="*/ 72932 h 179303"/>
                <a:gd name="connsiteX16" fmla="*/ 56742 w 92273"/>
                <a:gd name="connsiteY16" fmla="*/ 59857 h 179303"/>
                <a:gd name="connsiteX17" fmla="*/ 58149 w 92273"/>
                <a:gd name="connsiteY17" fmla="*/ 60968 h 179303"/>
                <a:gd name="connsiteX18" fmla="*/ 50612 w 92273"/>
                <a:gd name="connsiteY18" fmla="*/ 81561 h 179303"/>
                <a:gd name="connsiteX19" fmla="*/ 52056 w 92273"/>
                <a:gd name="connsiteY19" fmla="*/ 82024 h 179303"/>
                <a:gd name="connsiteX20" fmla="*/ 60927 w 92273"/>
                <a:gd name="connsiteY20" fmla="*/ 69895 h 179303"/>
                <a:gd name="connsiteX21" fmla="*/ 64593 w 92273"/>
                <a:gd name="connsiteY21" fmla="*/ 71617 h 179303"/>
                <a:gd name="connsiteX22" fmla="*/ 55204 w 92273"/>
                <a:gd name="connsiteY22" fmla="*/ 92025 h 179303"/>
                <a:gd name="connsiteX23" fmla="*/ 57482 w 92273"/>
                <a:gd name="connsiteY23" fmla="*/ 92969 h 179303"/>
                <a:gd name="connsiteX24" fmla="*/ 66334 w 92273"/>
                <a:gd name="connsiteY24" fmla="*/ 82765 h 179303"/>
                <a:gd name="connsiteX25" fmla="*/ 61279 w 92273"/>
                <a:gd name="connsiteY25" fmla="*/ 102895 h 179303"/>
                <a:gd name="connsiteX26" fmla="*/ 63130 w 92273"/>
                <a:gd name="connsiteY26" fmla="*/ 103525 h 179303"/>
                <a:gd name="connsiteX27" fmla="*/ 71945 w 92273"/>
                <a:gd name="connsiteY27" fmla="*/ 92284 h 179303"/>
                <a:gd name="connsiteX28" fmla="*/ 73464 w 92273"/>
                <a:gd name="connsiteY28" fmla="*/ 93228 h 179303"/>
                <a:gd name="connsiteX29" fmla="*/ 65279 w 92273"/>
                <a:gd name="connsiteY29" fmla="*/ 115043 h 179303"/>
                <a:gd name="connsiteX30" fmla="*/ 67631 w 92273"/>
                <a:gd name="connsiteY30" fmla="*/ 115988 h 179303"/>
                <a:gd name="connsiteX31" fmla="*/ 77279 w 92273"/>
                <a:gd name="connsiteY31" fmla="*/ 107636 h 179303"/>
                <a:gd name="connsiteX32" fmla="*/ 66686 w 92273"/>
                <a:gd name="connsiteY32" fmla="*/ 137470 h 179303"/>
                <a:gd name="connsiteX33" fmla="*/ 68334 w 92273"/>
                <a:gd name="connsiteY33" fmla="*/ 138358 h 179303"/>
                <a:gd name="connsiteX34" fmla="*/ 78927 w 92273"/>
                <a:gd name="connsiteY34" fmla="*/ 126395 h 179303"/>
                <a:gd name="connsiteX35" fmla="*/ 80686 w 92273"/>
                <a:gd name="connsiteY35" fmla="*/ 127599 h 179303"/>
                <a:gd name="connsiteX36" fmla="*/ 56390 w 92273"/>
                <a:gd name="connsiteY36" fmla="*/ 179063 h 179303"/>
                <a:gd name="connsiteX37" fmla="*/ 59093 w 92273"/>
                <a:gd name="connsiteY37" fmla="*/ 179303 h 179303"/>
                <a:gd name="connsiteX38" fmla="*/ 76038 w 92273"/>
                <a:gd name="connsiteY38" fmla="*/ 165840 h 179303"/>
                <a:gd name="connsiteX39" fmla="*/ 86483 w 92273"/>
                <a:gd name="connsiteY39" fmla="*/ 121914 h 179303"/>
                <a:gd name="connsiteX40" fmla="*/ 82816 w 92273"/>
                <a:gd name="connsiteY40" fmla="*/ 93265 h 179303"/>
                <a:gd name="connsiteX41" fmla="*/ 78168 w 92273"/>
                <a:gd name="connsiteY41" fmla="*/ 73895 h 179303"/>
                <a:gd name="connsiteX42" fmla="*/ 70612 w 92273"/>
                <a:gd name="connsiteY42" fmla="*/ 46246 h 179303"/>
                <a:gd name="connsiteX43" fmla="*/ 65760 w 92273"/>
                <a:gd name="connsiteY43" fmla="*/ 26950 h 179303"/>
                <a:gd name="connsiteX44" fmla="*/ 59519 w 92273"/>
                <a:gd name="connsiteY44" fmla="*/ 10690 h 179303"/>
                <a:gd name="connsiteX45" fmla="*/ 44445 w 92273"/>
                <a:gd name="connsiteY45" fmla="*/ 1708 h 179303"/>
                <a:gd name="connsiteX46" fmla="*/ 34593 w 92273"/>
                <a:gd name="connsiteY46" fmla="*/ 9134 h 179303"/>
                <a:gd name="connsiteX47" fmla="*/ 1352 w 92273"/>
                <a:gd name="connsiteY47" fmla="*/ 78376 h 17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273" h="179303">
                  <a:moveTo>
                    <a:pt x="1352" y="78376"/>
                  </a:moveTo>
                  <a:cubicBezTo>
                    <a:pt x="519" y="83358"/>
                    <a:pt x="426" y="88450"/>
                    <a:pt x="0" y="93488"/>
                  </a:cubicBezTo>
                  <a:cubicBezTo>
                    <a:pt x="1019" y="93765"/>
                    <a:pt x="2037" y="94043"/>
                    <a:pt x="3056" y="94302"/>
                  </a:cubicBezTo>
                  <a:cubicBezTo>
                    <a:pt x="6407" y="76709"/>
                    <a:pt x="7278" y="57876"/>
                    <a:pt x="25056" y="47746"/>
                  </a:cubicBezTo>
                  <a:cubicBezTo>
                    <a:pt x="24445" y="51598"/>
                    <a:pt x="23778" y="55820"/>
                    <a:pt x="22871" y="61487"/>
                  </a:cubicBezTo>
                  <a:cubicBezTo>
                    <a:pt x="25871" y="56561"/>
                    <a:pt x="27945" y="53154"/>
                    <a:pt x="30019" y="49728"/>
                  </a:cubicBezTo>
                  <a:cubicBezTo>
                    <a:pt x="30389" y="49968"/>
                    <a:pt x="30760" y="50191"/>
                    <a:pt x="31130" y="50431"/>
                  </a:cubicBezTo>
                  <a:cubicBezTo>
                    <a:pt x="30389" y="54857"/>
                    <a:pt x="29630" y="59265"/>
                    <a:pt x="28482" y="66061"/>
                  </a:cubicBezTo>
                  <a:cubicBezTo>
                    <a:pt x="33204" y="58487"/>
                    <a:pt x="36556" y="53135"/>
                    <a:pt x="39908" y="47783"/>
                  </a:cubicBezTo>
                  <a:cubicBezTo>
                    <a:pt x="40297" y="48061"/>
                    <a:pt x="40704" y="48320"/>
                    <a:pt x="41093" y="48598"/>
                  </a:cubicBezTo>
                  <a:cubicBezTo>
                    <a:pt x="40001" y="53894"/>
                    <a:pt x="38908" y="59172"/>
                    <a:pt x="37815" y="64469"/>
                  </a:cubicBezTo>
                  <a:cubicBezTo>
                    <a:pt x="38352" y="64580"/>
                    <a:pt x="38908" y="64691"/>
                    <a:pt x="39445" y="64783"/>
                  </a:cubicBezTo>
                  <a:cubicBezTo>
                    <a:pt x="42926" y="59709"/>
                    <a:pt x="46389" y="54617"/>
                    <a:pt x="49871" y="49542"/>
                  </a:cubicBezTo>
                  <a:cubicBezTo>
                    <a:pt x="51112" y="50080"/>
                    <a:pt x="52353" y="50617"/>
                    <a:pt x="53612" y="51172"/>
                  </a:cubicBezTo>
                  <a:cubicBezTo>
                    <a:pt x="50649" y="58228"/>
                    <a:pt x="47667" y="65265"/>
                    <a:pt x="44686" y="72321"/>
                  </a:cubicBezTo>
                  <a:cubicBezTo>
                    <a:pt x="45167" y="72524"/>
                    <a:pt x="45630" y="72728"/>
                    <a:pt x="46112" y="72932"/>
                  </a:cubicBezTo>
                  <a:cubicBezTo>
                    <a:pt x="49649" y="68580"/>
                    <a:pt x="53204" y="64228"/>
                    <a:pt x="56742" y="59857"/>
                  </a:cubicBezTo>
                  <a:cubicBezTo>
                    <a:pt x="57204" y="60228"/>
                    <a:pt x="57686" y="60598"/>
                    <a:pt x="58149" y="60968"/>
                  </a:cubicBezTo>
                  <a:cubicBezTo>
                    <a:pt x="55630" y="67839"/>
                    <a:pt x="53130" y="74691"/>
                    <a:pt x="50612" y="81561"/>
                  </a:cubicBezTo>
                  <a:cubicBezTo>
                    <a:pt x="51093" y="81710"/>
                    <a:pt x="51575" y="81876"/>
                    <a:pt x="52056" y="82024"/>
                  </a:cubicBezTo>
                  <a:cubicBezTo>
                    <a:pt x="55019" y="77987"/>
                    <a:pt x="57964" y="73932"/>
                    <a:pt x="60927" y="69895"/>
                  </a:cubicBezTo>
                  <a:cubicBezTo>
                    <a:pt x="62149" y="70469"/>
                    <a:pt x="63371" y="71043"/>
                    <a:pt x="64593" y="71617"/>
                  </a:cubicBezTo>
                  <a:cubicBezTo>
                    <a:pt x="61464" y="78413"/>
                    <a:pt x="58334" y="85228"/>
                    <a:pt x="55204" y="92025"/>
                  </a:cubicBezTo>
                  <a:cubicBezTo>
                    <a:pt x="55964" y="92339"/>
                    <a:pt x="56723" y="92654"/>
                    <a:pt x="57482" y="92969"/>
                  </a:cubicBezTo>
                  <a:cubicBezTo>
                    <a:pt x="59816" y="90284"/>
                    <a:pt x="62149" y="87598"/>
                    <a:pt x="66334" y="82765"/>
                  </a:cubicBezTo>
                  <a:cubicBezTo>
                    <a:pt x="64186" y="91339"/>
                    <a:pt x="62742" y="97117"/>
                    <a:pt x="61279" y="102895"/>
                  </a:cubicBezTo>
                  <a:cubicBezTo>
                    <a:pt x="61890" y="103099"/>
                    <a:pt x="62519" y="103321"/>
                    <a:pt x="63130" y="103525"/>
                  </a:cubicBezTo>
                  <a:cubicBezTo>
                    <a:pt x="66075" y="99784"/>
                    <a:pt x="69001" y="96025"/>
                    <a:pt x="71945" y="92284"/>
                  </a:cubicBezTo>
                  <a:cubicBezTo>
                    <a:pt x="72445" y="92599"/>
                    <a:pt x="72964" y="92913"/>
                    <a:pt x="73464" y="93228"/>
                  </a:cubicBezTo>
                  <a:cubicBezTo>
                    <a:pt x="70742" y="100506"/>
                    <a:pt x="68019" y="107765"/>
                    <a:pt x="65279" y="115043"/>
                  </a:cubicBezTo>
                  <a:cubicBezTo>
                    <a:pt x="66056" y="115358"/>
                    <a:pt x="66853" y="115673"/>
                    <a:pt x="67631" y="115988"/>
                  </a:cubicBezTo>
                  <a:cubicBezTo>
                    <a:pt x="70112" y="113840"/>
                    <a:pt x="72612" y="111691"/>
                    <a:pt x="77279" y="107636"/>
                  </a:cubicBezTo>
                  <a:cubicBezTo>
                    <a:pt x="73112" y="119358"/>
                    <a:pt x="69908" y="128414"/>
                    <a:pt x="66686" y="137470"/>
                  </a:cubicBezTo>
                  <a:cubicBezTo>
                    <a:pt x="67242" y="137766"/>
                    <a:pt x="67779" y="138062"/>
                    <a:pt x="68334" y="138358"/>
                  </a:cubicBezTo>
                  <a:cubicBezTo>
                    <a:pt x="71871" y="134377"/>
                    <a:pt x="75408" y="130377"/>
                    <a:pt x="78927" y="126395"/>
                  </a:cubicBezTo>
                  <a:cubicBezTo>
                    <a:pt x="79520" y="126803"/>
                    <a:pt x="80112" y="127192"/>
                    <a:pt x="80686" y="127599"/>
                  </a:cubicBezTo>
                  <a:cubicBezTo>
                    <a:pt x="72594" y="144747"/>
                    <a:pt x="64482" y="161914"/>
                    <a:pt x="56390" y="179063"/>
                  </a:cubicBezTo>
                  <a:cubicBezTo>
                    <a:pt x="57297" y="179137"/>
                    <a:pt x="58186" y="179229"/>
                    <a:pt x="59093" y="179303"/>
                  </a:cubicBezTo>
                  <a:cubicBezTo>
                    <a:pt x="64723" y="174803"/>
                    <a:pt x="70131" y="169951"/>
                    <a:pt x="76038" y="165840"/>
                  </a:cubicBezTo>
                  <a:cubicBezTo>
                    <a:pt x="93279" y="153840"/>
                    <a:pt x="96835" y="139914"/>
                    <a:pt x="86483" y="121914"/>
                  </a:cubicBezTo>
                  <a:cubicBezTo>
                    <a:pt x="81223" y="112784"/>
                    <a:pt x="79057" y="103395"/>
                    <a:pt x="82816" y="93265"/>
                  </a:cubicBezTo>
                  <a:cubicBezTo>
                    <a:pt x="85631" y="85654"/>
                    <a:pt x="83964" y="78747"/>
                    <a:pt x="78168" y="73895"/>
                  </a:cubicBezTo>
                  <a:cubicBezTo>
                    <a:pt x="68871" y="66135"/>
                    <a:pt x="68371" y="57413"/>
                    <a:pt x="70612" y="46246"/>
                  </a:cubicBezTo>
                  <a:cubicBezTo>
                    <a:pt x="71816" y="40265"/>
                    <a:pt x="69242" y="32301"/>
                    <a:pt x="65760" y="26950"/>
                  </a:cubicBezTo>
                  <a:cubicBezTo>
                    <a:pt x="62316" y="21672"/>
                    <a:pt x="59390" y="17449"/>
                    <a:pt x="59519" y="10690"/>
                  </a:cubicBezTo>
                  <a:cubicBezTo>
                    <a:pt x="59723" y="1171"/>
                    <a:pt x="53223" y="-2458"/>
                    <a:pt x="44445" y="1708"/>
                  </a:cubicBezTo>
                  <a:cubicBezTo>
                    <a:pt x="40797" y="3449"/>
                    <a:pt x="37223" y="6060"/>
                    <a:pt x="34593" y="9134"/>
                  </a:cubicBezTo>
                  <a:cubicBezTo>
                    <a:pt x="17426" y="29264"/>
                    <a:pt x="5759" y="52135"/>
                    <a:pt x="1352" y="7837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B6B4C83A-74DE-FB94-CE72-386864A91CB4}"/>
                </a:ext>
              </a:extLst>
            </p:cNvPr>
            <p:cNvSpPr/>
            <p:nvPr/>
          </p:nvSpPr>
          <p:spPr>
            <a:xfrm>
              <a:off x="1633047" y="4899962"/>
              <a:ext cx="145726" cy="94553"/>
            </a:xfrm>
            <a:custGeom>
              <a:avLst/>
              <a:gdLst>
                <a:gd name="connsiteX0" fmla="*/ 75646 w 145726"/>
                <a:gd name="connsiteY0" fmla="*/ 9631 h 94553"/>
                <a:gd name="connsiteX1" fmla="*/ 56386 w 145726"/>
                <a:gd name="connsiteY1" fmla="*/ 3723 h 94553"/>
                <a:gd name="connsiteX2" fmla="*/ 9904 w 145726"/>
                <a:gd name="connsiteY2" fmla="*/ 12538 h 94553"/>
                <a:gd name="connsiteX3" fmla="*/ 4275 w 145726"/>
                <a:gd name="connsiteY3" fmla="*/ 47853 h 94553"/>
                <a:gd name="connsiteX4" fmla="*/ 15238 w 145726"/>
                <a:gd name="connsiteY4" fmla="*/ 30872 h 94553"/>
                <a:gd name="connsiteX5" fmla="*/ 16201 w 145726"/>
                <a:gd name="connsiteY5" fmla="*/ 38242 h 94553"/>
                <a:gd name="connsiteX6" fmla="*/ 29182 w 145726"/>
                <a:gd name="connsiteY6" fmla="*/ 28390 h 94553"/>
                <a:gd name="connsiteX7" fmla="*/ 30238 w 145726"/>
                <a:gd name="connsiteY7" fmla="*/ 29798 h 94553"/>
                <a:gd name="connsiteX8" fmla="*/ 25793 w 145726"/>
                <a:gd name="connsiteY8" fmla="*/ 39650 h 94553"/>
                <a:gd name="connsiteX9" fmla="*/ 48257 w 145726"/>
                <a:gd name="connsiteY9" fmla="*/ 23964 h 94553"/>
                <a:gd name="connsiteX10" fmla="*/ 49442 w 145726"/>
                <a:gd name="connsiteY10" fmla="*/ 25594 h 94553"/>
                <a:gd name="connsiteX11" fmla="*/ 44053 w 145726"/>
                <a:gd name="connsiteY11" fmla="*/ 34075 h 94553"/>
                <a:gd name="connsiteX12" fmla="*/ 62794 w 145726"/>
                <a:gd name="connsiteY12" fmla="*/ 24242 h 94553"/>
                <a:gd name="connsiteX13" fmla="*/ 63701 w 145726"/>
                <a:gd name="connsiteY13" fmla="*/ 25575 h 94553"/>
                <a:gd name="connsiteX14" fmla="*/ 53461 w 145726"/>
                <a:gd name="connsiteY14" fmla="*/ 34687 h 94553"/>
                <a:gd name="connsiteX15" fmla="*/ 54016 w 145726"/>
                <a:gd name="connsiteY15" fmla="*/ 35464 h 94553"/>
                <a:gd name="connsiteX16" fmla="*/ 71498 w 145726"/>
                <a:gd name="connsiteY16" fmla="*/ 27705 h 94553"/>
                <a:gd name="connsiteX17" fmla="*/ 72405 w 145726"/>
                <a:gd name="connsiteY17" fmla="*/ 29686 h 94553"/>
                <a:gd name="connsiteX18" fmla="*/ 64349 w 145726"/>
                <a:gd name="connsiteY18" fmla="*/ 37983 h 94553"/>
                <a:gd name="connsiteX19" fmla="*/ 82072 w 145726"/>
                <a:gd name="connsiteY19" fmla="*/ 32909 h 94553"/>
                <a:gd name="connsiteX20" fmla="*/ 75979 w 145726"/>
                <a:gd name="connsiteY20" fmla="*/ 40520 h 94553"/>
                <a:gd name="connsiteX21" fmla="*/ 94109 w 145726"/>
                <a:gd name="connsiteY21" fmla="*/ 34261 h 94553"/>
                <a:gd name="connsiteX22" fmla="*/ 94720 w 145726"/>
                <a:gd name="connsiteY22" fmla="*/ 35964 h 94553"/>
                <a:gd name="connsiteX23" fmla="*/ 89924 w 145726"/>
                <a:gd name="connsiteY23" fmla="*/ 40094 h 94553"/>
                <a:gd name="connsiteX24" fmla="*/ 106054 w 145726"/>
                <a:gd name="connsiteY24" fmla="*/ 40464 h 94553"/>
                <a:gd name="connsiteX25" fmla="*/ 89998 w 145726"/>
                <a:gd name="connsiteY25" fmla="*/ 47946 h 94553"/>
                <a:gd name="connsiteX26" fmla="*/ 106998 w 145726"/>
                <a:gd name="connsiteY26" fmla="*/ 47631 h 94553"/>
                <a:gd name="connsiteX27" fmla="*/ 107165 w 145726"/>
                <a:gd name="connsiteY27" fmla="*/ 48816 h 94553"/>
                <a:gd name="connsiteX28" fmla="*/ 97906 w 145726"/>
                <a:gd name="connsiteY28" fmla="*/ 52965 h 94553"/>
                <a:gd name="connsiteX29" fmla="*/ 120498 w 145726"/>
                <a:gd name="connsiteY29" fmla="*/ 53909 h 94553"/>
                <a:gd name="connsiteX30" fmla="*/ 120665 w 145726"/>
                <a:gd name="connsiteY30" fmla="*/ 55650 h 94553"/>
                <a:gd name="connsiteX31" fmla="*/ 109054 w 145726"/>
                <a:gd name="connsiteY31" fmla="*/ 59039 h 94553"/>
                <a:gd name="connsiteX32" fmla="*/ 124295 w 145726"/>
                <a:gd name="connsiteY32" fmla="*/ 62817 h 94553"/>
                <a:gd name="connsiteX33" fmla="*/ 124091 w 145726"/>
                <a:gd name="connsiteY33" fmla="*/ 64446 h 94553"/>
                <a:gd name="connsiteX34" fmla="*/ 111776 w 145726"/>
                <a:gd name="connsiteY34" fmla="*/ 66705 h 94553"/>
                <a:gd name="connsiteX35" fmla="*/ 111128 w 145726"/>
                <a:gd name="connsiteY35" fmla="*/ 70594 h 94553"/>
                <a:gd name="connsiteX36" fmla="*/ 131424 w 145726"/>
                <a:gd name="connsiteY36" fmla="*/ 74057 h 94553"/>
                <a:gd name="connsiteX37" fmla="*/ 130980 w 145726"/>
                <a:gd name="connsiteY37" fmla="*/ 75761 h 94553"/>
                <a:gd name="connsiteX38" fmla="*/ 114721 w 145726"/>
                <a:gd name="connsiteY38" fmla="*/ 76243 h 94553"/>
                <a:gd name="connsiteX39" fmla="*/ 114591 w 145726"/>
                <a:gd name="connsiteY39" fmla="*/ 78076 h 94553"/>
                <a:gd name="connsiteX40" fmla="*/ 130184 w 145726"/>
                <a:gd name="connsiteY40" fmla="*/ 85372 h 94553"/>
                <a:gd name="connsiteX41" fmla="*/ 129684 w 145726"/>
                <a:gd name="connsiteY41" fmla="*/ 86669 h 94553"/>
                <a:gd name="connsiteX42" fmla="*/ 114387 w 145726"/>
                <a:gd name="connsiteY42" fmla="*/ 85761 h 94553"/>
                <a:gd name="connsiteX43" fmla="*/ 138776 w 145726"/>
                <a:gd name="connsiteY43" fmla="*/ 90947 h 94553"/>
                <a:gd name="connsiteX44" fmla="*/ 138647 w 145726"/>
                <a:gd name="connsiteY44" fmla="*/ 48465 h 94553"/>
                <a:gd name="connsiteX45" fmla="*/ 102980 w 145726"/>
                <a:gd name="connsiteY45" fmla="*/ 28038 h 94553"/>
                <a:gd name="connsiteX46" fmla="*/ 91202 w 145726"/>
                <a:gd name="connsiteY46" fmla="*/ 20260 h 94553"/>
                <a:gd name="connsiteX47" fmla="*/ 75646 w 145726"/>
                <a:gd name="connsiteY47" fmla="*/ 9631 h 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5726" h="94553">
                  <a:moveTo>
                    <a:pt x="75646" y="9631"/>
                  </a:moveTo>
                  <a:cubicBezTo>
                    <a:pt x="69609" y="6834"/>
                    <a:pt x="62498" y="6390"/>
                    <a:pt x="56386" y="3723"/>
                  </a:cubicBezTo>
                  <a:cubicBezTo>
                    <a:pt x="38701" y="-3999"/>
                    <a:pt x="23608" y="945"/>
                    <a:pt x="9904" y="12538"/>
                  </a:cubicBezTo>
                  <a:cubicBezTo>
                    <a:pt x="-725" y="21538"/>
                    <a:pt x="-3114" y="37650"/>
                    <a:pt x="4275" y="47853"/>
                  </a:cubicBezTo>
                  <a:cubicBezTo>
                    <a:pt x="7682" y="42575"/>
                    <a:pt x="11034" y="37372"/>
                    <a:pt x="15238" y="30872"/>
                  </a:cubicBezTo>
                  <a:cubicBezTo>
                    <a:pt x="15738" y="34668"/>
                    <a:pt x="15960" y="36409"/>
                    <a:pt x="16201" y="38242"/>
                  </a:cubicBezTo>
                  <a:cubicBezTo>
                    <a:pt x="21016" y="34575"/>
                    <a:pt x="25108" y="31483"/>
                    <a:pt x="29182" y="28390"/>
                  </a:cubicBezTo>
                  <a:cubicBezTo>
                    <a:pt x="29534" y="28853"/>
                    <a:pt x="29886" y="29335"/>
                    <a:pt x="30238" y="29798"/>
                  </a:cubicBezTo>
                  <a:cubicBezTo>
                    <a:pt x="28905" y="32742"/>
                    <a:pt x="27590" y="35668"/>
                    <a:pt x="25793" y="39650"/>
                  </a:cubicBezTo>
                  <a:cubicBezTo>
                    <a:pt x="34034" y="33890"/>
                    <a:pt x="41145" y="28927"/>
                    <a:pt x="48257" y="23964"/>
                  </a:cubicBezTo>
                  <a:cubicBezTo>
                    <a:pt x="48646" y="24501"/>
                    <a:pt x="49053" y="25057"/>
                    <a:pt x="49442" y="25594"/>
                  </a:cubicBezTo>
                  <a:cubicBezTo>
                    <a:pt x="47942" y="27964"/>
                    <a:pt x="46442" y="30316"/>
                    <a:pt x="44053" y="34075"/>
                  </a:cubicBezTo>
                  <a:cubicBezTo>
                    <a:pt x="51405" y="30223"/>
                    <a:pt x="57090" y="27242"/>
                    <a:pt x="62794" y="24242"/>
                  </a:cubicBezTo>
                  <a:cubicBezTo>
                    <a:pt x="63090" y="24686"/>
                    <a:pt x="63387" y="25131"/>
                    <a:pt x="63701" y="25575"/>
                  </a:cubicBezTo>
                  <a:cubicBezTo>
                    <a:pt x="60294" y="28612"/>
                    <a:pt x="56868" y="31649"/>
                    <a:pt x="53461" y="34687"/>
                  </a:cubicBezTo>
                  <a:cubicBezTo>
                    <a:pt x="53646" y="34946"/>
                    <a:pt x="53831" y="35205"/>
                    <a:pt x="54016" y="35464"/>
                  </a:cubicBezTo>
                  <a:cubicBezTo>
                    <a:pt x="59849" y="32872"/>
                    <a:pt x="65664" y="30298"/>
                    <a:pt x="71498" y="27705"/>
                  </a:cubicBezTo>
                  <a:cubicBezTo>
                    <a:pt x="71794" y="28372"/>
                    <a:pt x="72109" y="29020"/>
                    <a:pt x="72405" y="29686"/>
                  </a:cubicBezTo>
                  <a:cubicBezTo>
                    <a:pt x="70053" y="32112"/>
                    <a:pt x="67683" y="34538"/>
                    <a:pt x="64349" y="37983"/>
                  </a:cubicBezTo>
                  <a:cubicBezTo>
                    <a:pt x="70683" y="36168"/>
                    <a:pt x="75590" y="34761"/>
                    <a:pt x="82072" y="32909"/>
                  </a:cubicBezTo>
                  <a:cubicBezTo>
                    <a:pt x="79424" y="36224"/>
                    <a:pt x="77924" y="38075"/>
                    <a:pt x="75979" y="40520"/>
                  </a:cubicBezTo>
                  <a:cubicBezTo>
                    <a:pt x="82739" y="38187"/>
                    <a:pt x="88424" y="36224"/>
                    <a:pt x="94109" y="34261"/>
                  </a:cubicBezTo>
                  <a:cubicBezTo>
                    <a:pt x="94313" y="34835"/>
                    <a:pt x="94517" y="35390"/>
                    <a:pt x="94720" y="35964"/>
                  </a:cubicBezTo>
                  <a:cubicBezTo>
                    <a:pt x="93257" y="37224"/>
                    <a:pt x="91794" y="38483"/>
                    <a:pt x="89924" y="40094"/>
                  </a:cubicBezTo>
                  <a:cubicBezTo>
                    <a:pt x="94961" y="40205"/>
                    <a:pt x="99239" y="40298"/>
                    <a:pt x="106054" y="40464"/>
                  </a:cubicBezTo>
                  <a:cubicBezTo>
                    <a:pt x="99739" y="43409"/>
                    <a:pt x="95887" y="45205"/>
                    <a:pt x="89998" y="47946"/>
                  </a:cubicBezTo>
                  <a:cubicBezTo>
                    <a:pt x="97220" y="47816"/>
                    <a:pt x="102109" y="47724"/>
                    <a:pt x="106998" y="47631"/>
                  </a:cubicBezTo>
                  <a:cubicBezTo>
                    <a:pt x="107054" y="48020"/>
                    <a:pt x="107109" y="48427"/>
                    <a:pt x="107165" y="48816"/>
                  </a:cubicBezTo>
                  <a:cubicBezTo>
                    <a:pt x="104609" y="49965"/>
                    <a:pt x="102072" y="51094"/>
                    <a:pt x="97906" y="52965"/>
                  </a:cubicBezTo>
                  <a:cubicBezTo>
                    <a:pt x="106720" y="53335"/>
                    <a:pt x="113609" y="53613"/>
                    <a:pt x="120498" y="53909"/>
                  </a:cubicBezTo>
                  <a:cubicBezTo>
                    <a:pt x="120554" y="54483"/>
                    <a:pt x="120610" y="55076"/>
                    <a:pt x="120665" y="55650"/>
                  </a:cubicBezTo>
                  <a:cubicBezTo>
                    <a:pt x="117054" y="56705"/>
                    <a:pt x="113443" y="57761"/>
                    <a:pt x="109054" y="59039"/>
                  </a:cubicBezTo>
                  <a:cubicBezTo>
                    <a:pt x="114869" y="60483"/>
                    <a:pt x="119591" y="61650"/>
                    <a:pt x="124295" y="62817"/>
                  </a:cubicBezTo>
                  <a:cubicBezTo>
                    <a:pt x="124221" y="63354"/>
                    <a:pt x="124147" y="63909"/>
                    <a:pt x="124091" y="64446"/>
                  </a:cubicBezTo>
                  <a:cubicBezTo>
                    <a:pt x="119980" y="65205"/>
                    <a:pt x="115887" y="65965"/>
                    <a:pt x="111776" y="66705"/>
                  </a:cubicBezTo>
                  <a:cubicBezTo>
                    <a:pt x="111554" y="68002"/>
                    <a:pt x="111350" y="69298"/>
                    <a:pt x="111128" y="70594"/>
                  </a:cubicBezTo>
                  <a:cubicBezTo>
                    <a:pt x="117887" y="71743"/>
                    <a:pt x="124665" y="72909"/>
                    <a:pt x="131424" y="74057"/>
                  </a:cubicBezTo>
                  <a:cubicBezTo>
                    <a:pt x="131276" y="74632"/>
                    <a:pt x="131128" y="75206"/>
                    <a:pt x="130980" y="75761"/>
                  </a:cubicBezTo>
                  <a:cubicBezTo>
                    <a:pt x="125554" y="75928"/>
                    <a:pt x="120147" y="76076"/>
                    <a:pt x="114721" y="76243"/>
                  </a:cubicBezTo>
                  <a:cubicBezTo>
                    <a:pt x="114684" y="76854"/>
                    <a:pt x="114628" y="77465"/>
                    <a:pt x="114591" y="78076"/>
                  </a:cubicBezTo>
                  <a:cubicBezTo>
                    <a:pt x="119795" y="80502"/>
                    <a:pt x="124980" y="82946"/>
                    <a:pt x="130184" y="85372"/>
                  </a:cubicBezTo>
                  <a:cubicBezTo>
                    <a:pt x="130017" y="85798"/>
                    <a:pt x="129850" y="86224"/>
                    <a:pt x="129684" y="86669"/>
                  </a:cubicBezTo>
                  <a:cubicBezTo>
                    <a:pt x="124647" y="86372"/>
                    <a:pt x="119609" y="86076"/>
                    <a:pt x="114387" y="85761"/>
                  </a:cubicBezTo>
                  <a:cubicBezTo>
                    <a:pt x="119721" y="95132"/>
                    <a:pt x="130313" y="97261"/>
                    <a:pt x="138776" y="90947"/>
                  </a:cubicBezTo>
                  <a:cubicBezTo>
                    <a:pt x="147777" y="84224"/>
                    <a:pt x="148351" y="55039"/>
                    <a:pt x="138647" y="48465"/>
                  </a:cubicBezTo>
                  <a:cubicBezTo>
                    <a:pt x="127332" y="40816"/>
                    <a:pt x="114869" y="34890"/>
                    <a:pt x="102980" y="28038"/>
                  </a:cubicBezTo>
                  <a:cubicBezTo>
                    <a:pt x="98906" y="25686"/>
                    <a:pt x="95072" y="22927"/>
                    <a:pt x="91202" y="20260"/>
                  </a:cubicBezTo>
                  <a:cubicBezTo>
                    <a:pt x="86016" y="16686"/>
                    <a:pt x="81257" y="12242"/>
                    <a:pt x="75646" y="963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17ADE532-F084-6860-FB2E-5EAC8F9D4991}"/>
                </a:ext>
              </a:extLst>
            </p:cNvPr>
            <p:cNvSpPr/>
            <p:nvPr/>
          </p:nvSpPr>
          <p:spPr>
            <a:xfrm>
              <a:off x="1777553" y="5004629"/>
              <a:ext cx="74866" cy="148936"/>
            </a:xfrm>
            <a:custGeom>
              <a:avLst/>
              <a:gdLst>
                <a:gd name="connsiteX0" fmla="*/ 35531 w 74866"/>
                <a:gd name="connsiteY0" fmla="*/ 13632 h 148936"/>
                <a:gd name="connsiteX1" fmla="*/ 8604 w 74866"/>
                <a:gd name="connsiteY1" fmla="*/ 1410 h 148936"/>
                <a:gd name="connsiteX2" fmla="*/ 123 w 74866"/>
                <a:gd name="connsiteY2" fmla="*/ 11151 h 148936"/>
                <a:gd name="connsiteX3" fmla="*/ 10512 w 74866"/>
                <a:gd name="connsiteY3" fmla="*/ 23392 h 148936"/>
                <a:gd name="connsiteX4" fmla="*/ 13253 w 74866"/>
                <a:gd name="connsiteY4" fmla="*/ 9873 h 148936"/>
                <a:gd name="connsiteX5" fmla="*/ 17253 w 74866"/>
                <a:gd name="connsiteY5" fmla="*/ 22762 h 148936"/>
                <a:gd name="connsiteX6" fmla="*/ 22419 w 74866"/>
                <a:gd name="connsiteY6" fmla="*/ 16151 h 148936"/>
                <a:gd name="connsiteX7" fmla="*/ 21864 w 74866"/>
                <a:gd name="connsiteY7" fmla="*/ 26558 h 148936"/>
                <a:gd name="connsiteX8" fmla="*/ 27419 w 74866"/>
                <a:gd name="connsiteY8" fmla="*/ 18447 h 148936"/>
                <a:gd name="connsiteX9" fmla="*/ 27845 w 74866"/>
                <a:gd name="connsiteY9" fmla="*/ 33447 h 148936"/>
                <a:gd name="connsiteX10" fmla="*/ 34253 w 74866"/>
                <a:gd name="connsiteY10" fmla="*/ 26336 h 148936"/>
                <a:gd name="connsiteX11" fmla="*/ 29956 w 74866"/>
                <a:gd name="connsiteY11" fmla="*/ 43799 h 148936"/>
                <a:gd name="connsiteX12" fmla="*/ 37920 w 74866"/>
                <a:gd name="connsiteY12" fmla="*/ 38392 h 148936"/>
                <a:gd name="connsiteX13" fmla="*/ 33549 w 74866"/>
                <a:gd name="connsiteY13" fmla="*/ 51244 h 148936"/>
                <a:gd name="connsiteX14" fmla="*/ 40512 w 74866"/>
                <a:gd name="connsiteY14" fmla="*/ 46596 h 148936"/>
                <a:gd name="connsiteX15" fmla="*/ 42716 w 74866"/>
                <a:gd name="connsiteY15" fmla="*/ 48392 h 148936"/>
                <a:gd name="connsiteX16" fmla="*/ 29456 w 74866"/>
                <a:gd name="connsiteY16" fmla="*/ 72263 h 148936"/>
                <a:gd name="connsiteX17" fmla="*/ 41383 w 74866"/>
                <a:gd name="connsiteY17" fmla="*/ 62929 h 148936"/>
                <a:gd name="connsiteX18" fmla="*/ 42642 w 74866"/>
                <a:gd name="connsiteY18" fmla="*/ 63855 h 148936"/>
                <a:gd name="connsiteX19" fmla="*/ 30308 w 74866"/>
                <a:gd name="connsiteY19" fmla="*/ 83930 h 148936"/>
                <a:gd name="connsiteX20" fmla="*/ 43679 w 74866"/>
                <a:gd name="connsiteY20" fmla="*/ 73392 h 148936"/>
                <a:gd name="connsiteX21" fmla="*/ 45105 w 74866"/>
                <a:gd name="connsiteY21" fmla="*/ 74837 h 148936"/>
                <a:gd name="connsiteX22" fmla="*/ 30086 w 74866"/>
                <a:gd name="connsiteY22" fmla="*/ 92893 h 148936"/>
                <a:gd name="connsiteX23" fmla="*/ 40197 w 74866"/>
                <a:gd name="connsiteY23" fmla="*/ 88726 h 148936"/>
                <a:gd name="connsiteX24" fmla="*/ 40808 w 74866"/>
                <a:gd name="connsiteY24" fmla="*/ 89800 h 148936"/>
                <a:gd name="connsiteX25" fmla="*/ 28549 w 74866"/>
                <a:gd name="connsiteY25" fmla="*/ 101782 h 148936"/>
                <a:gd name="connsiteX26" fmla="*/ 42253 w 74866"/>
                <a:gd name="connsiteY26" fmla="*/ 96189 h 148936"/>
                <a:gd name="connsiteX27" fmla="*/ 43142 w 74866"/>
                <a:gd name="connsiteY27" fmla="*/ 97745 h 148936"/>
                <a:gd name="connsiteX28" fmla="*/ 30586 w 74866"/>
                <a:gd name="connsiteY28" fmla="*/ 108522 h 148936"/>
                <a:gd name="connsiteX29" fmla="*/ 31253 w 74866"/>
                <a:gd name="connsiteY29" fmla="*/ 109485 h 148936"/>
                <a:gd name="connsiteX30" fmla="*/ 41012 w 74866"/>
                <a:gd name="connsiteY30" fmla="*/ 106004 h 148936"/>
                <a:gd name="connsiteX31" fmla="*/ 42086 w 74866"/>
                <a:gd name="connsiteY31" fmla="*/ 107819 h 148936"/>
                <a:gd name="connsiteX32" fmla="*/ 25882 w 74866"/>
                <a:gd name="connsiteY32" fmla="*/ 118115 h 148936"/>
                <a:gd name="connsiteX33" fmla="*/ 26271 w 74866"/>
                <a:gd name="connsiteY33" fmla="*/ 119634 h 148936"/>
                <a:gd name="connsiteX34" fmla="*/ 41771 w 74866"/>
                <a:gd name="connsiteY34" fmla="*/ 117208 h 148936"/>
                <a:gd name="connsiteX35" fmla="*/ 42271 w 74866"/>
                <a:gd name="connsiteY35" fmla="*/ 119374 h 148936"/>
                <a:gd name="connsiteX36" fmla="*/ 20993 w 74866"/>
                <a:gd name="connsiteY36" fmla="*/ 127152 h 148936"/>
                <a:gd name="connsiteX37" fmla="*/ 21382 w 74866"/>
                <a:gd name="connsiteY37" fmla="*/ 128430 h 148936"/>
                <a:gd name="connsiteX38" fmla="*/ 40105 w 74866"/>
                <a:gd name="connsiteY38" fmla="*/ 125078 h 148936"/>
                <a:gd name="connsiteX39" fmla="*/ 41105 w 74866"/>
                <a:gd name="connsiteY39" fmla="*/ 127097 h 148936"/>
                <a:gd name="connsiteX40" fmla="*/ 26308 w 74866"/>
                <a:gd name="connsiteY40" fmla="*/ 134856 h 148936"/>
                <a:gd name="connsiteX41" fmla="*/ 40457 w 74866"/>
                <a:gd name="connsiteY41" fmla="*/ 136634 h 148936"/>
                <a:gd name="connsiteX42" fmla="*/ 29253 w 74866"/>
                <a:gd name="connsiteY42" fmla="*/ 141412 h 148936"/>
                <a:gd name="connsiteX43" fmla="*/ 19956 w 74866"/>
                <a:gd name="connsiteY43" fmla="*/ 144245 h 148936"/>
                <a:gd name="connsiteX44" fmla="*/ 53901 w 74866"/>
                <a:gd name="connsiteY44" fmla="*/ 139708 h 148936"/>
                <a:gd name="connsiteX45" fmla="*/ 66438 w 74866"/>
                <a:gd name="connsiteY45" fmla="*/ 126486 h 148936"/>
                <a:gd name="connsiteX46" fmla="*/ 71420 w 74866"/>
                <a:gd name="connsiteY46" fmla="*/ 101059 h 148936"/>
                <a:gd name="connsiteX47" fmla="*/ 68105 w 74866"/>
                <a:gd name="connsiteY47" fmla="*/ 88485 h 148936"/>
                <a:gd name="connsiteX48" fmla="*/ 60235 w 74866"/>
                <a:gd name="connsiteY48" fmla="*/ 67726 h 148936"/>
                <a:gd name="connsiteX49" fmla="*/ 52216 w 74866"/>
                <a:gd name="connsiteY49" fmla="*/ 52929 h 148936"/>
                <a:gd name="connsiteX50" fmla="*/ 38679 w 74866"/>
                <a:gd name="connsiteY50" fmla="*/ 20558 h 148936"/>
                <a:gd name="connsiteX51" fmla="*/ 35531 w 74866"/>
                <a:gd name="connsiteY51" fmla="*/ 13632 h 14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866" h="148936">
                  <a:moveTo>
                    <a:pt x="35531" y="13632"/>
                  </a:moveTo>
                  <a:cubicBezTo>
                    <a:pt x="31567" y="3373"/>
                    <a:pt x="18753" y="-2979"/>
                    <a:pt x="8604" y="1410"/>
                  </a:cubicBezTo>
                  <a:cubicBezTo>
                    <a:pt x="4919" y="3002"/>
                    <a:pt x="641" y="7503"/>
                    <a:pt x="123" y="11151"/>
                  </a:cubicBezTo>
                  <a:cubicBezTo>
                    <a:pt x="-674" y="16799"/>
                    <a:pt x="2363" y="22151"/>
                    <a:pt x="10512" y="23392"/>
                  </a:cubicBezTo>
                  <a:cubicBezTo>
                    <a:pt x="11326" y="19318"/>
                    <a:pt x="12067" y="15688"/>
                    <a:pt x="13253" y="9873"/>
                  </a:cubicBezTo>
                  <a:cubicBezTo>
                    <a:pt x="14956" y="15392"/>
                    <a:pt x="15975" y="18669"/>
                    <a:pt x="17253" y="22762"/>
                  </a:cubicBezTo>
                  <a:cubicBezTo>
                    <a:pt x="18919" y="20651"/>
                    <a:pt x="20197" y="19003"/>
                    <a:pt x="22419" y="16151"/>
                  </a:cubicBezTo>
                  <a:cubicBezTo>
                    <a:pt x="22197" y="20392"/>
                    <a:pt x="22067" y="22855"/>
                    <a:pt x="21864" y="26558"/>
                  </a:cubicBezTo>
                  <a:cubicBezTo>
                    <a:pt x="23808" y="23725"/>
                    <a:pt x="25049" y="21910"/>
                    <a:pt x="27419" y="18447"/>
                  </a:cubicBezTo>
                  <a:cubicBezTo>
                    <a:pt x="27586" y="24521"/>
                    <a:pt x="27697" y="28503"/>
                    <a:pt x="27845" y="33447"/>
                  </a:cubicBezTo>
                  <a:cubicBezTo>
                    <a:pt x="29919" y="31151"/>
                    <a:pt x="31253" y="29651"/>
                    <a:pt x="34253" y="26336"/>
                  </a:cubicBezTo>
                  <a:cubicBezTo>
                    <a:pt x="32475" y="33540"/>
                    <a:pt x="31308" y="38336"/>
                    <a:pt x="29956" y="43799"/>
                  </a:cubicBezTo>
                  <a:cubicBezTo>
                    <a:pt x="32512" y="42059"/>
                    <a:pt x="34456" y="40744"/>
                    <a:pt x="37920" y="38392"/>
                  </a:cubicBezTo>
                  <a:cubicBezTo>
                    <a:pt x="36105" y="43744"/>
                    <a:pt x="34938" y="47151"/>
                    <a:pt x="33549" y="51244"/>
                  </a:cubicBezTo>
                  <a:cubicBezTo>
                    <a:pt x="36382" y="49355"/>
                    <a:pt x="38457" y="47966"/>
                    <a:pt x="40512" y="46596"/>
                  </a:cubicBezTo>
                  <a:cubicBezTo>
                    <a:pt x="41253" y="47188"/>
                    <a:pt x="41975" y="47799"/>
                    <a:pt x="42716" y="48392"/>
                  </a:cubicBezTo>
                  <a:cubicBezTo>
                    <a:pt x="38605" y="55781"/>
                    <a:pt x="34493" y="63188"/>
                    <a:pt x="29456" y="72263"/>
                  </a:cubicBezTo>
                  <a:cubicBezTo>
                    <a:pt x="34475" y="68337"/>
                    <a:pt x="37920" y="65633"/>
                    <a:pt x="41383" y="62929"/>
                  </a:cubicBezTo>
                  <a:cubicBezTo>
                    <a:pt x="41808" y="63244"/>
                    <a:pt x="42234" y="63540"/>
                    <a:pt x="42642" y="63855"/>
                  </a:cubicBezTo>
                  <a:cubicBezTo>
                    <a:pt x="38920" y="69929"/>
                    <a:pt x="35179" y="76003"/>
                    <a:pt x="30308" y="83930"/>
                  </a:cubicBezTo>
                  <a:cubicBezTo>
                    <a:pt x="36049" y="79411"/>
                    <a:pt x="39864" y="76411"/>
                    <a:pt x="43679" y="73392"/>
                  </a:cubicBezTo>
                  <a:cubicBezTo>
                    <a:pt x="44160" y="73874"/>
                    <a:pt x="44623" y="74355"/>
                    <a:pt x="45105" y="74837"/>
                  </a:cubicBezTo>
                  <a:cubicBezTo>
                    <a:pt x="40271" y="80652"/>
                    <a:pt x="35419" y="86485"/>
                    <a:pt x="30086" y="92893"/>
                  </a:cubicBezTo>
                  <a:cubicBezTo>
                    <a:pt x="33864" y="91337"/>
                    <a:pt x="37031" y="90041"/>
                    <a:pt x="40197" y="88726"/>
                  </a:cubicBezTo>
                  <a:cubicBezTo>
                    <a:pt x="40401" y="89078"/>
                    <a:pt x="40605" y="89448"/>
                    <a:pt x="40808" y="89800"/>
                  </a:cubicBezTo>
                  <a:cubicBezTo>
                    <a:pt x="37271" y="93263"/>
                    <a:pt x="33734" y="96726"/>
                    <a:pt x="28549" y="101782"/>
                  </a:cubicBezTo>
                  <a:cubicBezTo>
                    <a:pt x="34605" y="99300"/>
                    <a:pt x="38419" y="97745"/>
                    <a:pt x="42253" y="96189"/>
                  </a:cubicBezTo>
                  <a:cubicBezTo>
                    <a:pt x="42549" y="96707"/>
                    <a:pt x="42845" y="97226"/>
                    <a:pt x="43142" y="97745"/>
                  </a:cubicBezTo>
                  <a:cubicBezTo>
                    <a:pt x="38957" y="101337"/>
                    <a:pt x="34771" y="104930"/>
                    <a:pt x="30586" y="108522"/>
                  </a:cubicBezTo>
                  <a:cubicBezTo>
                    <a:pt x="30808" y="108837"/>
                    <a:pt x="31030" y="109152"/>
                    <a:pt x="31253" y="109485"/>
                  </a:cubicBezTo>
                  <a:cubicBezTo>
                    <a:pt x="34512" y="108319"/>
                    <a:pt x="37753" y="107152"/>
                    <a:pt x="41012" y="106004"/>
                  </a:cubicBezTo>
                  <a:cubicBezTo>
                    <a:pt x="41364" y="106615"/>
                    <a:pt x="41734" y="107208"/>
                    <a:pt x="42086" y="107819"/>
                  </a:cubicBezTo>
                  <a:cubicBezTo>
                    <a:pt x="36679" y="111245"/>
                    <a:pt x="31271" y="114671"/>
                    <a:pt x="25882" y="118115"/>
                  </a:cubicBezTo>
                  <a:cubicBezTo>
                    <a:pt x="26012" y="118615"/>
                    <a:pt x="26142" y="119115"/>
                    <a:pt x="26271" y="119634"/>
                  </a:cubicBezTo>
                  <a:cubicBezTo>
                    <a:pt x="31438" y="118819"/>
                    <a:pt x="36605" y="118022"/>
                    <a:pt x="41771" y="117208"/>
                  </a:cubicBezTo>
                  <a:cubicBezTo>
                    <a:pt x="41938" y="117930"/>
                    <a:pt x="42105" y="118652"/>
                    <a:pt x="42271" y="119374"/>
                  </a:cubicBezTo>
                  <a:cubicBezTo>
                    <a:pt x="35179" y="121967"/>
                    <a:pt x="28086" y="124560"/>
                    <a:pt x="20993" y="127152"/>
                  </a:cubicBezTo>
                  <a:cubicBezTo>
                    <a:pt x="21123" y="127578"/>
                    <a:pt x="21253" y="128004"/>
                    <a:pt x="21382" y="128430"/>
                  </a:cubicBezTo>
                  <a:cubicBezTo>
                    <a:pt x="27623" y="127319"/>
                    <a:pt x="33864" y="126189"/>
                    <a:pt x="40105" y="125078"/>
                  </a:cubicBezTo>
                  <a:cubicBezTo>
                    <a:pt x="40438" y="125745"/>
                    <a:pt x="40771" y="126430"/>
                    <a:pt x="41105" y="127097"/>
                  </a:cubicBezTo>
                  <a:cubicBezTo>
                    <a:pt x="36808" y="129356"/>
                    <a:pt x="32493" y="131615"/>
                    <a:pt x="26308" y="134856"/>
                  </a:cubicBezTo>
                  <a:cubicBezTo>
                    <a:pt x="31734" y="135541"/>
                    <a:pt x="34827" y="135930"/>
                    <a:pt x="40457" y="136634"/>
                  </a:cubicBezTo>
                  <a:cubicBezTo>
                    <a:pt x="35105" y="138930"/>
                    <a:pt x="32234" y="140319"/>
                    <a:pt x="29253" y="141412"/>
                  </a:cubicBezTo>
                  <a:cubicBezTo>
                    <a:pt x="26568" y="142412"/>
                    <a:pt x="23771" y="143097"/>
                    <a:pt x="19956" y="144245"/>
                  </a:cubicBezTo>
                  <a:cubicBezTo>
                    <a:pt x="32901" y="152097"/>
                    <a:pt x="45734" y="149764"/>
                    <a:pt x="53901" y="139708"/>
                  </a:cubicBezTo>
                  <a:cubicBezTo>
                    <a:pt x="57716" y="135004"/>
                    <a:pt x="61883" y="130486"/>
                    <a:pt x="66438" y="126486"/>
                  </a:cubicBezTo>
                  <a:cubicBezTo>
                    <a:pt x="75994" y="118115"/>
                    <a:pt x="77087" y="112319"/>
                    <a:pt x="71420" y="101059"/>
                  </a:cubicBezTo>
                  <a:cubicBezTo>
                    <a:pt x="69494" y="97226"/>
                    <a:pt x="67605" y="92504"/>
                    <a:pt x="68105" y="88485"/>
                  </a:cubicBezTo>
                  <a:cubicBezTo>
                    <a:pt x="69198" y="79781"/>
                    <a:pt x="65438" y="73911"/>
                    <a:pt x="60235" y="67726"/>
                  </a:cubicBezTo>
                  <a:cubicBezTo>
                    <a:pt x="56661" y="63485"/>
                    <a:pt x="52938" y="58170"/>
                    <a:pt x="52216" y="52929"/>
                  </a:cubicBezTo>
                  <a:cubicBezTo>
                    <a:pt x="50531" y="40762"/>
                    <a:pt x="50309" y="28558"/>
                    <a:pt x="38679" y="20558"/>
                  </a:cubicBezTo>
                  <a:cubicBezTo>
                    <a:pt x="36827" y="19355"/>
                    <a:pt x="36456" y="16040"/>
                    <a:pt x="35531" y="1363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9B4CE8F4-260E-4897-EDD9-393C71FEAB11}"/>
                </a:ext>
              </a:extLst>
            </p:cNvPr>
            <p:cNvSpPr/>
            <p:nvPr/>
          </p:nvSpPr>
          <p:spPr>
            <a:xfrm>
              <a:off x="1762453" y="4912532"/>
              <a:ext cx="94193" cy="106866"/>
            </a:xfrm>
            <a:custGeom>
              <a:avLst/>
              <a:gdLst>
                <a:gd name="connsiteX0" fmla="*/ 15222 w 94193"/>
                <a:gd name="connsiteY0" fmla="*/ 12191 h 106866"/>
                <a:gd name="connsiteX1" fmla="*/ 8000 w 94193"/>
                <a:gd name="connsiteY1" fmla="*/ 19228 h 106866"/>
                <a:gd name="connsiteX2" fmla="*/ 26093 w 94193"/>
                <a:gd name="connsiteY2" fmla="*/ 15450 h 106866"/>
                <a:gd name="connsiteX3" fmla="*/ 26593 w 94193"/>
                <a:gd name="connsiteY3" fmla="*/ 17154 h 106866"/>
                <a:gd name="connsiteX4" fmla="*/ 18056 w 94193"/>
                <a:gd name="connsiteY4" fmla="*/ 23747 h 106866"/>
                <a:gd name="connsiteX5" fmla="*/ 37038 w 94193"/>
                <a:gd name="connsiteY5" fmla="*/ 20636 h 106866"/>
                <a:gd name="connsiteX6" fmla="*/ 37519 w 94193"/>
                <a:gd name="connsiteY6" fmla="*/ 22265 h 106866"/>
                <a:gd name="connsiteX7" fmla="*/ 26241 w 94193"/>
                <a:gd name="connsiteY7" fmla="*/ 28173 h 106866"/>
                <a:gd name="connsiteX8" fmla="*/ 43056 w 94193"/>
                <a:gd name="connsiteY8" fmla="*/ 28506 h 106866"/>
                <a:gd name="connsiteX9" fmla="*/ 27537 w 94193"/>
                <a:gd name="connsiteY9" fmla="*/ 37988 h 106866"/>
                <a:gd name="connsiteX10" fmla="*/ 47890 w 94193"/>
                <a:gd name="connsiteY10" fmla="*/ 37302 h 106866"/>
                <a:gd name="connsiteX11" fmla="*/ 32686 w 94193"/>
                <a:gd name="connsiteY11" fmla="*/ 47654 h 106866"/>
                <a:gd name="connsiteX12" fmla="*/ 33389 w 94193"/>
                <a:gd name="connsiteY12" fmla="*/ 49358 h 106866"/>
                <a:gd name="connsiteX13" fmla="*/ 54482 w 94193"/>
                <a:gd name="connsiteY13" fmla="*/ 45377 h 106866"/>
                <a:gd name="connsiteX14" fmla="*/ 54964 w 94193"/>
                <a:gd name="connsiteY14" fmla="*/ 46654 h 106866"/>
                <a:gd name="connsiteX15" fmla="*/ 41982 w 94193"/>
                <a:gd name="connsiteY15" fmla="*/ 56321 h 106866"/>
                <a:gd name="connsiteX16" fmla="*/ 42593 w 94193"/>
                <a:gd name="connsiteY16" fmla="*/ 57358 h 106866"/>
                <a:gd name="connsiteX17" fmla="*/ 60575 w 94193"/>
                <a:gd name="connsiteY17" fmla="*/ 52543 h 106866"/>
                <a:gd name="connsiteX18" fmla="*/ 61353 w 94193"/>
                <a:gd name="connsiteY18" fmla="*/ 54303 h 106866"/>
                <a:gd name="connsiteX19" fmla="*/ 42945 w 94193"/>
                <a:gd name="connsiteY19" fmla="*/ 66192 h 106866"/>
                <a:gd name="connsiteX20" fmla="*/ 60556 w 94193"/>
                <a:gd name="connsiteY20" fmla="*/ 63414 h 106866"/>
                <a:gd name="connsiteX21" fmla="*/ 60871 w 94193"/>
                <a:gd name="connsiteY21" fmla="*/ 65062 h 106866"/>
                <a:gd name="connsiteX22" fmla="*/ 49723 w 94193"/>
                <a:gd name="connsiteY22" fmla="*/ 72525 h 106866"/>
                <a:gd name="connsiteX23" fmla="*/ 50389 w 94193"/>
                <a:gd name="connsiteY23" fmla="*/ 73896 h 106866"/>
                <a:gd name="connsiteX24" fmla="*/ 65186 w 94193"/>
                <a:gd name="connsiteY24" fmla="*/ 70914 h 106866"/>
                <a:gd name="connsiteX25" fmla="*/ 65705 w 94193"/>
                <a:gd name="connsiteY25" fmla="*/ 72266 h 106866"/>
                <a:gd name="connsiteX26" fmla="*/ 51927 w 94193"/>
                <a:gd name="connsiteY26" fmla="*/ 82210 h 106866"/>
                <a:gd name="connsiteX27" fmla="*/ 52890 w 94193"/>
                <a:gd name="connsiteY27" fmla="*/ 84062 h 106866"/>
                <a:gd name="connsiteX28" fmla="*/ 74131 w 94193"/>
                <a:gd name="connsiteY28" fmla="*/ 77488 h 106866"/>
                <a:gd name="connsiteX29" fmla="*/ 74816 w 94193"/>
                <a:gd name="connsiteY29" fmla="*/ 78655 h 106866"/>
                <a:gd name="connsiteX30" fmla="*/ 60723 w 94193"/>
                <a:gd name="connsiteY30" fmla="*/ 89988 h 106866"/>
                <a:gd name="connsiteX31" fmla="*/ 61445 w 94193"/>
                <a:gd name="connsiteY31" fmla="*/ 91581 h 106866"/>
                <a:gd name="connsiteX32" fmla="*/ 78316 w 94193"/>
                <a:gd name="connsiteY32" fmla="*/ 88248 h 106866"/>
                <a:gd name="connsiteX33" fmla="*/ 68797 w 94193"/>
                <a:gd name="connsiteY33" fmla="*/ 96211 h 106866"/>
                <a:gd name="connsiteX34" fmla="*/ 69871 w 94193"/>
                <a:gd name="connsiteY34" fmla="*/ 97359 h 106866"/>
                <a:gd name="connsiteX35" fmla="*/ 79964 w 94193"/>
                <a:gd name="connsiteY35" fmla="*/ 93192 h 106866"/>
                <a:gd name="connsiteX36" fmla="*/ 80686 w 94193"/>
                <a:gd name="connsiteY36" fmla="*/ 94303 h 106866"/>
                <a:gd name="connsiteX37" fmla="*/ 67760 w 94193"/>
                <a:gd name="connsiteY37" fmla="*/ 106637 h 106866"/>
                <a:gd name="connsiteX38" fmla="*/ 92816 w 94193"/>
                <a:gd name="connsiteY38" fmla="*/ 79155 h 106866"/>
                <a:gd name="connsiteX39" fmla="*/ 91520 w 94193"/>
                <a:gd name="connsiteY39" fmla="*/ 71692 h 106866"/>
                <a:gd name="connsiteX40" fmla="*/ 74575 w 94193"/>
                <a:gd name="connsiteY40" fmla="*/ 39080 h 106866"/>
                <a:gd name="connsiteX41" fmla="*/ 67186 w 94193"/>
                <a:gd name="connsiteY41" fmla="*/ 30339 h 106866"/>
                <a:gd name="connsiteX42" fmla="*/ 33575 w 94193"/>
                <a:gd name="connsiteY42" fmla="*/ 2283 h 106866"/>
                <a:gd name="connsiteX43" fmla="*/ 0 w 94193"/>
                <a:gd name="connsiteY43" fmla="*/ 14117 h 106866"/>
                <a:gd name="connsiteX44" fmla="*/ 15222 w 94193"/>
                <a:gd name="connsiteY44" fmla="*/ 12191 h 10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193" h="106866">
                  <a:moveTo>
                    <a:pt x="15222" y="12191"/>
                  </a:moveTo>
                  <a:cubicBezTo>
                    <a:pt x="12574" y="14765"/>
                    <a:pt x="10852" y="16450"/>
                    <a:pt x="8000" y="19228"/>
                  </a:cubicBezTo>
                  <a:cubicBezTo>
                    <a:pt x="15315" y="17710"/>
                    <a:pt x="20704" y="16580"/>
                    <a:pt x="26093" y="15450"/>
                  </a:cubicBezTo>
                  <a:cubicBezTo>
                    <a:pt x="26260" y="16024"/>
                    <a:pt x="26426" y="16598"/>
                    <a:pt x="26593" y="17154"/>
                  </a:cubicBezTo>
                  <a:cubicBezTo>
                    <a:pt x="24352" y="18876"/>
                    <a:pt x="22130" y="20617"/>
                    <a:pt x="18056" y="23747"/>
                  </a:cubicBezTo>
                  <a:cubicBezTo>
                    <a:pt x="26019" y="22450"/>
                    <a:pt x="31537" y="21543"/>
                    <a:pt x="37038" y="20636"/>
                  </a:cubicBezTo>
                  <a:cubicBezTo>
                    <a:pt x="37204" y="21173"/>
                    <a:pt x="37352" y="21728"/>
                    <a:pt x="37519" y="22265"/>
                  </a:cubicBezTo>
                  <a:cubicBezTo>
                    <a:pt x="34149" y="24024"/>
                    <a:pt x="30778" y="25802"/>
                    <a:pt x="26241" y="28173"/>
                  </a:cubicBezTo>
                  <a:cubicBezTo>
                    <a:pt x="31926" y="28284"/>
                    <a:pt x="36130" y="28376"/>
                    <a:pt x="43056" y="28506"/>
                  </a:cubicBezTo>
                  <a:cubicBezTo>
                    <a:pt x="36760" y="32358"/>
                    <a:pt x="33204" y="34525"/>
                    <a:pt x="27537" y="37988"/>
                  </a:cubicBezTo>
                  <a:cubicBezTo>
                    <a:pt x="35149" y="37728"/>
                    <a:pt x="40075" y="37562"/>
                    <a:pt x="47890" y="37302"/>
                  </a:cubicBezTo>
                  <a:cubicBezTo>
                    <a:pt x="41167" y="41877"/>
                    <a:pt x="36926" y="44766"/>
                    <a:pt x="32686" y="47654"/>
                  </a:cubicBezTo>
                  <a:cubicBezTo>
                    <a:pt x="32926" y="48229"/>
                    <a:pt x="33149" y="48784"/>
                    <a:pt x="33389" y="49358"/>
                  </a:cubicBezTo>
                  <a:cubicBezTo>
                    <a:pt x="40426" y="48025"/>
                    <a:pt x="47464" y="46691"/>
                    <a:pt x="54482" y="45377"/>
                  </a:cubicBezTo>
                  <a:cubicBezTo>
                    <a:pt x="54649" y="45803"/>
                    <a:pt x="54797" y="46228"/>
                    <a:pt x="54964" y="46654"/>
                  </a:cubicBezTo>
                  <a:cubicBezTo>
                    <a:pt x="50630" y="49877"/>
                    <a:pt x="46315" y="53099"/>
                    <a:pt x="41982" y="56321"/>
                  </a:cubicBezTo>
                  <a:cubicBezTo>
                    <a:pt x="42186" y="56673"/>
                    <a:pt x="42389" y="57025"/>
                    <a:pt x="42593" y="57358"/>
                  </a:cubicBezTo>
                  <a:cubicBezTo>
                    <a:pt x="48593" y="55747"/>
                    <a:pt x="54575" y="54136"/>
                    <a:pt x="60575" y="52543"/>
                  </a:cubicBezTo>
                  <a:cubicBezTo>
                    <a:pt x="60834" y="53136"/>
                    <a:pt x="61093" y="53729"/>
                    <a:pt x="61353" y="54303"/>
                  </a:cubicBezTo>
                  <a:cubicBezTo>
                    <a:pt x="55704" y="57951"/>
                    <a:pt x="50056" y="61599"/>
                    <a:pt x="42945" y="66192"/>
                  </a:cubicBezTo>
                  <a:cubicBezTo>
                    <a:pt x="49890" y="65099"/>
                    <a:pt x="55223" y="64266"/>
                    <a:pt x="60556" y="63414"/>
                  </a:cubicBezTo>
                  <a:cubicBezTo>
                    <a:pt x="60667" y="63969"/>
                    <a:pt x="60779" y="64506"/>
                    <a:pt x="60871" y="65062"/>
                  </a:cubicBezTo>
                  <a:cubicBezTo>
                    <a:pt x="57149" y="67544"/>
                    <a:pt x="53427" y="70025"/>
                    <a:pt x="49723" y="72525"/>
                  </a:cubicBezTo>
                  <a:cubicBezTo>
                    <a:pt x="49945" y="72988"/>
                    <a:pt x="50167" y="73433"/>
                    <a:pt x="50389" y="73896"/>
                  </a:cubicBezTo>
                  <a:cubicBezTo>
                    <a:pt x="55316" y="72896"/>
                    <a:pt x="60260" y="71896"/>
                    <a:pt x="65186" y="70914"/>
                  </a:cubicBezTo>
                  <a:cubicBezTo>
                    <a:pt x="65353" y="71358"/>
                    <a:pt x="65538" y="71821"/>
                    <a:pt x="65705" y="72266"/>
                  </a:cubicBezTo>
                  <a:cubicBezTo>
                    <a:pt x="61112" y="75581"/>
                    <a:pt x="56519" y="78896"/>
                    <a:pt x="51927" y="82210"/>
                  </a:cubicBezTo>
                  <a:cubicBezTo>
                    <a:pt x="52241" y="82822"/>
                    <a:pt x="52575" y="83433"/>
                    <a:pt x="52890" y="84062"/>
                  </a:cubicBezTo>
                  <a:cubicBezTo>
                    <a:pt x="59964" y="81877"/>
                    <a:pt x="67056" y="79673"/>
                    <a:pt x="74131" y="77488"/>
                  </a:cubicBezTo>
                  <a:cubicBezTo>
                    <a:pt x="74353" y="77877"/>
                    <a:pt x="74594" y="78266"/>
                    <a:pt x="74816" y="78655"/>
                  </a:cubicBezTo>
                  <a:cubicBezTo>
                    <a:pt x="70112" y="82433"/>
                    <a:pt x="65427" y="86211"/>
                    <a:pt x="60723" y="89988"/>
                  </a:cubicBezTo>
                  <a:cubicBezTo>
                    <a:pt x="60964" y="90525"/>
                    <a:pt x="61205" y="91062"/>
                    <a:pt x="61445" y="91581"/>
                  </a:cubicBezTo>
                  <a:cubicBezTo>
                    <a:pt x="66705" y="90544"/>
                    <a:pt x="71945" y="89507"/>
                    <a:pt x="78316" y="88248"/>
                  </a:cubicBezTo>
                  <a:cubicBezTo>
                    <a:pt x="74464" y="91470"/>
                    <a:pt x="71631" y="93840"/>
                    <a:pt x="68797" y="96211"/>
                  </a:cubicBezTo>
                  <a:cubicBezTo>
                    <a:pt x="69149" y="96600"/>
                    <a:pt x="69519" y="96970"/>
                    <a:pt x="69871" y="97359"/>
                  </a:cubicBezTo>
                  <a:cubicBezTo>
                    <a:pt x="73242" y="95970"/>
                    <a:pt x="76594" y="94581"/>
                    <a:pt x="79964" y="93192"/>
                  </a:cubicBezTo>
                  <a:cubicBezTo>
                    <a:pt x="80205" y="93562"/>
                    <a:pt x="80446" y="93933"/>
                    <a:pt x="80686" y="94303"/>
                  </a:cubicBezTo>
                  <a:cubicBezTo>
                    <a:pt x="76575" y="98229"/>
                    <a:pt x="72445" y="102174"/>
                    <a:pt x="67760" y="106637"/>
                  </a:cubicBezTo>
                  <a:cubicBezTo>
                    <a:pt x="86816" y="108803"/>
                    <a:pt x="98316" y="95377"/>
                    <a:pt x="92816" y="79155"/>
                  </a:cubicBezTo>
                  <a:cubicBezTo>
                    <a:pt x="92020" y="76784"/>
                    <a:pt x="91223" y="74099"/>
                    <a:pt x="91520" y="71692"/>
                  </a:cubicBezTo>
                  <a:cubicBezTo>
                    <a:pt x="93353" y="56840"/>
                    <a:pt x="87594" y="46340"/>
                    <a:pt x="74575" y="39080"/>
                  </a:cubicBezTo>
                  <a:cubicBezTo>
                    <a:pt x="71445" y="37339"/>
                    <a:pt x="69316" y="33506"/>
                    <a:pt x="67186" y="30339"/>
                  </a:cubicBezTo>
                  <a:cubicBezTo>
                    <a:pt x="58723" y="17654"/>
                    <a:pt x="47204" y="8543"/>
                    <a:pt x="33575" y="2283"/>
                  </a:cubicBezTo>
                  <a:cubicBezTo>
                    <a:pt x="21297" y="-3346"/>
                    <a:pt x="6945" y="1746"/>
                    <a:pt x="0" y="14117"/>
                  </a:cubicBezTo>
                  <a:cubicBezTo>
                    <a:pt x="5648" y="13413"/>
                    <a:pt x="9870" y="12876"/>
                    <a:pt x="15222" y="1219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A17A05D9-DD57-FA09-81BB-6F721D8E3949}"/>
                </a:ext>
              </a:extLst>
            </p:cNvPr>
            <p:cNvSpPr/>
            <p:nvPr/>
          </p:nvSpPr>
          <p:spPr>
            <a:xfrm>
              <a:off x="1654915" y="4954777"/>
              <a:ext cx="83817" cy="82725"/>
            </a:xfrm>
            <a:custGeom>
              <a:avLst/>
              <a:gdLst>
                <a:gd name="connsiteX0" fmla="*/ 23241 w 83817"/>
                <a:gd name="connsiteY0" fmla="*/ 74558 h 82725"/>
                <a:gd name="connsiteX1" fmla="*/ 31630 w 83817"/>
                <a:gd name="connsiteY1" fmla="*/ 80114 h 82725"/>
                <a:gd name="connsiteX2" fmla="*/ 58167 w 83817"/>
                <a:gd name="connsiteY2" fmla="*/ 82521 h 82725"/>
                <a:gd name="connsiteX3" fmla="*/ 69853 w 83817"/>
                <a:gd name="connsiteY3" fmla="*/ 72929 h 82725"/>
                <a:gd name="connsiteX4" fmla="*/ 75260 w 83817"/>
                <a:gd name="connsiteY4" fmla="*/ 64299 h 82725"/>
                <a:gd name="connsiteX5" fmla="*/ 82908 w 83817"/>
                <a:gd name="connsiteY5" fmla="*/ 41595 h 82725"/>
                <a:gd name="connsiteX6" fmla="*/ 16259 w 83817"/>
                <a:gd name="connsiteY6" fmla="*/ 1335 h 82725"/>
                <a:gd name="connsiteX7" fmla="*/ 0 w 83817"/>
                <a:gd name="connsiteY7" fmla="*/ 10835 h 82725"/>
                <a:gd name="connsiteX8" fmla="*/ 1778 w 83817"/>
                <a:gd name="connsiteY8" fmla="*/ 12557 h 82725"/>
                <a:gd name="connsiteX9" fmla="*/ 37852 w 83817"/>
                <a:gd name="connsiteY9" fmla="*/ 6502 h 82725"/>
                <a:gd name="connsiteX10" fmla="*/ 34519 w 83817"/>
                <a:gd name="connsiteY10" fmla="*/ 11076 h 82725"/>
                <a:gd name="connsiteX11" fmla="*/ 56316 w 83817"/>
                <a:gd name="connsiteY11" fmla="*/ 18780 h 82725"/>
                <a:gd name="connsiteX12" fmla="*/ 55482 w 83817"/>
                <a:gd name="connsiteY12" fmla="*/ 21854 h 82725"/>
                <a:gd name="connsiteX13" fmla="*/ 45612 w 83817"/>
                <a:gd name="connsiteY13" fmla="*/ 23502 h 82725"/>
                <a:gd name="connsiteX14" fmla="*/ 60390 w 83817"/>
                <a:gd name="connsiteY14" fmla="*/ 29428 h 82725"/>
                <a:gd name="connsiteX15" fmla="*/ 60186 w 83817"/>
                <a:gd name="connsiteY15" fmla="*/ 30780 h 82725"/>
                <a:gd name="connsiteX16" fmla="*/ 52482 w 83817"/>
                <a:gd name="connsiteY16" fmla="*/ 31391 h 82725"/>
                <a:gd name="connsiteX17" fmla="*/ 65742 w 83817"/>
                <a:gd name="connsiteY17" fmla="*/ 39984 h 82725"/>
                <a:gd name="connsiteX18" fmla="*/ 65260 w 83817"/>
                <a:gd name="connsiteY18" fmla="*/ 41169 h 82725"/>
                <a:gd name="connsiteX19" fmla="*/ 50315 w 83817"/>
                <a:gd name="connsiteY19" fmla="*/ 38076 h 82725"/>
                <a:gd name="connsiteX20" fmla="*/ 63316 w 83817"/>
                <a:gd name="connsiteY20" fmla="*/ 47243 h 82725"/>
                <a:gd name="connsiteX21" fmla="*/ 62260 w 83817"/>
                <a:gd name="connsiteY21" fmla="*/ 48947 h 82725"/>
                <a:gd name="connsiteX22" fmla="*/ 53223 w 83817"/>
                <a:gd name="connsiteY22" fmla="*/ 47002 h 82725"/>
                <a:gd name="connsiteX23" fmla="*/ 61797 w 83817"/>
                <a:gd name="connsiteY23" fmla="*/ 56132 h 82725"/>
                <a:gd name="connsiteX24" fmla="*/ 60982 w 83817"/>
                <a:gd name="connsiteY24" fmla="*/ 57077 h 82725"/>
                <a:gd name="connsiteX25" fmla="*/ 50501 w 83817"/>
                <a:gd name="connsiteY25" fmla="*/ 52169 h 82725"/>
                <a:gd name="connsiteX26" fmla="*/ 49908 w 83817"/>
                <a:gd name="connsiteY26" fmla="*/ 53132 h 82725"/>
                <a:gd name="connsiteX27" fmla="*/ 58853 w 83817"/>
                <a:gd name="connsiteY27" fmla="*/ 61984 h 82725"/>
                <a:gd name="connsiteX28" fmla="*/ 57945 w 83817"/>
                <a:gd name="connsiteY28" fmla="*/ 63262 h 82725"/>
                <a:gd name="connsiteX29" fmla="*/ 41612 w 83817"/>
                <a:gd name="connsiteY29" fmla="*/ 56762 h 82725"/>
                <a:gd name="connsiteX30" fmla="*/ 47649 w 83817"/>
                <a:gd name="connsiteY30" fmla="*/ 66614 h 82725"/>
                <a:gd name="connsiteX31" fmla="*/ 27945 w 83817"/>
                <a:gd name="connsiteY31" fmla="*/ 54669 h 82725"/>
                <a:gd name="connsiteX32" fmla="*/ 27334 w 83817"/>
                <a:gd name="connsiteY32" fmla="*/ 55780 h 82725"/>
                <a:gd name="connsiteX33" fmla="*/ 40686 w 83817"/>
                <a:gd name="connsiteY33" fmla="*/ 69966 h 82725"/>
                <a:gd name="connsiteX34" fmla="*/ 8148 w 83817"/>
                <a:gd name="connsiteY34" fmla="*/ 55243 h 82725"/>
                <a:gd name="connsiteX35" fmla="*/ 23241 w 83817"/>
                <a:gd name="connsiteY35" fmla="*/ 74558 h 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817" h="82725">
                  <a:moveTo>
                    <a:pt x="23241" y="74558"/>
                  </a:moveTo>
                  <a:cubicBezTo>
                    <a:pt x="25519" y="76966"/>
                    <a:pt x="28574" y="79577"/>
                    <a:pt x="31630" y="80114"/>
                  </a:cubicBezTo>
                  <a:cubicBezTo>
                    <a:pt x="40408" y="81632"/>
                    <a:pt x="49445" y="83318"/>
                    <a:pt x="58167" y="82521"/>
                  </a:cubicBezTo>
                  <a:cubicBezTo>
                    <a:pt x="62353" y="82151"/>
                    <a:pt x="66353" y="76651"/>
                    <a:pt x="69853" y="72929"/>
                  </a:cubicBezTo>
                  <a:cubicBezTo>
                    <a:pt x="72149" y="70484"/>
                    <a:pt x="72686" y="65854"/>
                    <a:pt x="75260" y="64299"/>
                  </a:cubicBezTo>
                  <a:cubicBezTo>
                    <a:pt x="84575" y="58688"/>
                    <a:pt x="84723" y="50613"/>
                    <a:pt x="82908" y="41595"/>
                  </a:cubicBezTo>
                  <a:cubicBezTo>
                    <a:pt x="77575" y="14928"/>
                    <a:pt x="43352" y="-5517"/>
                    <a:pt x="16259" y="1335"/>
                  </a:cubicBezTo>
                  <a:cubicBezTo>
                    <a:pt x="10408" y="2816"/>
                    <a:pt x="5389" y="7594"/>
                    <a:pt x="0" y="10835"/>
                  </a:cubicBezTo>
                  <a:cubicBezTo>
                    <a:pt x="593" y="11409"/>
                    <a:pt x="1185" y="11983"/>
                    <a:pt x="1778" y="12557"/>
                  </a:cubicBezTo>
                  <a:cubicBezTo>
                    <a:pt x="13037" y="10669"/>
                    <a:pt x="24297" y="8780"/>
                    <a:pt x="37852" y="6502"/>
                  </a:cubicBezTo>
                  <a:cubicBezTo>
                    <a:pt x="35463" y="9798"/>
                    <a:pt x="34612" y="10965"/>
                    <a:pt x="34519" y="11076"/>
                  </a:cubicBezTo>
                  <a:cubicBezTo>
                    <a:pt x="41519" y="13557"/>
                    <a:pt x="48927" y="16169"/>
                    <a:pt x="56316" y="18780"/>
                  </a:cubicBezTo>
                  <a:cubicBezTo>
                    <a:pt x="56038" y="19798"/>
                    <a:pt x="55760" y="20835"/>
                    <a:pt x="55482" y="21854"/>
                  </a:cubicBezTo>
                  <a:cubicBezTo>
                    <a:pt x="52575" y="22335"/>
                    <a:pt x="49649" y="22817"/>
                    <a:pt x="45612" y="23502"/>
                  </a:cubicBezTo>
                  <a:cubicBezTo>
                    <a:pt x="51223" y="25743"/>
                    <a:pt x="55797" y="27595"/>
                    <a:pt x="60390" y="29428"/>
                  </a:cubicBezTo>
                  <a:cubicBezTo>
                    <a:pt x="60316" y="29872"/>
                    <a:pt x="60260" y="30335"/>
                    <a:pt x="60186" y="30780"/>
                  </a:cubicBezTo>
                  <a:cubicBezTo>
                    <a:pt x="58167" y="30946"/>
                    <a:pt x="56130" y="31095"/>
                    <a:pt x="52482" y="31391"/>
                  </a:cubicBezTo>
                  <a:cubicBezTo>
                    <a:pt x="57945" y="34928"/>
                    <a:pt x="61853" y="37465"/>
                    <a:pt x="65742" y="39984"/>
                  </a:cubicBezTo>
                  <a:cubicBezTo>
                    <a:pt x="65575" y="40373"/>
                    <a:pt x="65427" y="40780"/>
                    <a:pt x="65260" y="41169"/>
                  </a:cubicBezTo>
                  <a:cubicBezTo>
                    <a:pt x="60575" y="40187"/>
                    <a:pt x="55871" y="39224"/>
                    <a:pt x="50315" y="38076"/>
                  </a:cubicBezTo>
                  <a:cubicBezTo>
                    <a:pt x="55186" y="41521"/>
                    <a:pt x="59242" y="44391"/>
                    <a:pt x="63316" y="47243"/>
                  </a:cubicBezTo>
                  <a:cubicBezTo>
                    <a:pt x="62964" y="47817"/>
                    <a:pt x="62612" y="48373"/>
                    <a:pt x="62260" y="48947"/>
                  </a:cubicBezTo>
                  <a:cubicBezTo>
                    <a:pt x="59501" y="48354"/>
                    <a:pt x="56723" y="47762"/>
                    <a:pt x="53223" y="47002"/>
                  </a:cubicBezTo>
                  <a:cubicBezTo>
                    <a:pt x="56408" y="50410"/>
                    <a:pt x="59112" y="53262"/>
                    <a:pt x="61797" y="56132"/>
                  </a:cubicBezTo>
                  <a:cubicBezTo>
                    <a:pt x="61519" y="56447"/>
                    <a:pt x="61242" y="56762"/>
                    <a:pt x="60982" y="57077"/>
                  </a:cubicBezTo>
                  <a:cubicBezTo>
                    <a:pt x="57482" y="55447"/>
                    <a:pt x="53982" y="53799"/>
                    <a:pt x="50501" y="52169"/>
                  </a:cubicBezTo>
                  <a:cubicBezTo>
                    <a:pt x="50297" y="52484"/>
                    <a:pt x="50112" y="52817"/>
                    <a:pt x="49908" y="53132"/>
                  </a:cubicBezTo>
                  <a:cubicBezTo>
                    <a:pt x="52890" y="56076"/>
                    <a:pt x="55871" y="59040"/>
                    <a:pt x="58853" y="61984"/>
                  </a:cubicBezTo>
                  <a:cubicBezTo>
                    <a:pt x="58556" y="62410"/>
                    <a:pt x="58241" y="62836"/>
                    <a:pt x="57945" y="63262"/>
                  </a:cubicBezTo>
                  <a:cubicBezTo>
                    <a:pt x="52778" y="61206"/>
                    <a:pt x="47593" y="59151"/>
                    <a:pt x="41612" y="56762"/>
                  </a:cubicBezTo>
                  <a:cubicBezTo>
                    <a:pt x="43538" y="59910"/>
                    <a:pt x="44945" y="62206"/>
                    <a:pt x="47649" y="66614"/>
                  </a:cubicBezTo>
                  <a:cubicBezTo>
                    <a:pt x="39630" y="61762"/>
                    <a:pt x="33797" y="58206"/>
                    <a:pt x="27945" y="54669"/>
                  </a:cubicBezTo>
                  <a:cubicBezTo>
                    <a:pt x="27741" y="55039"/>
                    <a:pt x="27537" y="55410"/>
                    <a:pt x="27334" y="55780"/>
                  </a:cubicBezTo>
                  <a:cubicBezTo>
                    <a:pt x="31371" y="60077"/>
                    <a:pt x="35408" y="64354"/>
                    <a:pt x="40686" y="69966"/>
                  </a:cubicBezTo>
                  <a:cubicBezTo>
                    <a:pt x="28611" y="64502"/>
                    <a:pt x="18389" y="59873"/>
                    <a:pt x="8148" y="55243"/>
                  </a:cubicBezTo>
                  <a:cubicBezTo>
                    <a:pt x="12982" y="62817"/>
                    <a:pt x="17889" y="68910"/>
                    <a:pt x="23241" y="74558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F6A4ACD8-80FA-E034-917F-6229DD063B8D}"/>
                </a:ext>
              </a:extLst>
            </p:cNvPr>
            <p:cNvSpPr/>
            <p:nvPr/>
          </p:nvSpPr>
          <p:spPr>
            <a:xfrm>
              <a:off x="1715146" y="5024658"/>
              <a:ext cx="72610" cy="78474"/>
            </a:xfrm>
            <a:custGeom>
              <a:avLst/>
              <a:gdLst>
                <a:gd name="connsiteX0" fmla="*/ 68067 w 72610"/>
                <a:gd name="connsiteY0" fmla="*/ 61975 h 78474"/>
                <a:gd name="connsiteX1" fmla="*/ 57696 w 72610"/>
                <a:gd name="connsiteY1" fmla="*/ 5418 h 78474"/>
                <a:gd name="connsiteX2" fmla="*/ 27325 w 72610"/>
                <a:gd name="connsiteY2" fmla="*/ 12955 h 78474"/>
                <a:gd name="connsiteX3" fmla="*/ 19066 w 72610"/>
                <a:gd name="connsiteY3" fmla="*/ 21696 h 78474"/>
                <a:gd name="connsiteX4" fmla="*/ 3381 w 72610"/>
                <a:gd name="connsiteY4" fmla="*/ 45882 h 78474"/>
                <a:gd name="connsiteX5" fmla="*/ 2659 w 72610"/>
                <a:gd name="connsiteY5" fmla="*/ 50567 h 78474"/>
                <a:gd name="connsiteX6" fmla="*/ 8344 w 72610"/>
                <a:gd name="connsiteY6" fmla="*/ 78475 h 78474"/>
                <a:gd name="connsiteX7" fmla="*/ 17455 w 72610"/>
                <a:gd name="connsiteY7" fmla="*/ 39011 h 78474"/>
                <a:gd name="connsiteX8" fmla="*/ 20474 w 72610"/>
                <a:gd name="connsiteY8" fmla="*/ 44085 h 78474"/>
                <a:gd name="connsiteX9" fmla="*/ 20325 w 72610"/>
                <a:gd name="connsiteY9" fmla="*/ 32715 h 78474"/>
                <a:gd name="connsiteX10" fmla="*/ 22214 w 72610"/>
                <a:gd name="connsiteY10" fmla="*/ 32270 h 78474"/>
                <a:gd name="connsiteX11" fmla="*/ 29048 w 72610"/>
                <a:gd name="connsiteY11" fmla="*/ 45326 h 78474"/>
                <a:gd name="connsiteX12" fmla="*/ 30437 w 72610"/>
                <a:gd name="connsiteY12" fmla="*/ 45067 h 78474"/>
                <a:gd name="connsiteX13" fmla="*/ 29196 w 72610"/>
                <a:gd name="connsiteY13" fmla="*/ 25326 h 78474"/>
                <a:gd name="connsiteX14" fmla="*/ 39048 w 72610"/>
                <a:gd name="connsiteY14" fmla="*/ 44122 h 78474"/>
                <a:gd name="connsiteX15" fmla="*/ 38141 w 72610"/>
                <a:gd name="connsiteY15" fmla="*/ 22733 h 78474"/>
                <a:gd name="connsiteX16" fmla="*/ 39992 w 72610"/>
                <a:gd name="connsiteY16" fmla="*/ 22363 h 78474"/>
                <a:gd name="connsiteX17" fmla="*/ 46178 w 72610"/>
                <a:gd name="connsiteY17" fmla="*/ 40808 h 78474"/>
                <a:gd name="connsiteX18" fmla="*/ 48067 w 72610"/>
                <a:gd name="connsiteY18" fmla="*/ 24085 h 78474"/>
                <a:gd name="connsiteX19" fmla="*/ 53418 w 72610"/>
                <a:gd name="connsiteY19" fmla="*/ 38808 h 78474"/>
                <a:gd name="connsiteX20" fmla="*/ 57178 w 72610"/>
                <a:gd name="connsiteY20" fmla="*/ 27752 h 78474"/>
                <a:gd name="connsiteX21" fmla="*/ 60067 w 72610"/>
                <a:gd name="connsiteY21" fmla="*/ 44289 h 78474"/>
                <a:gd name="connsiteX22" fmla="*/ 63233 w 72610"/>
                <a:gd name="connsiteY22" fmla="*/ 38456 h 78474"/>
                <a:gd name="connsiteX23" fmla="*/ 65326 w 72610"/>
                <a:gd name="connsiteY23" fmla="*/ 38567 h 78474"/>
                <a:gd name="connsiteX24" fmla="*/ 68067 w 72610"/>
                <a:gd name="connsiteY24" fmla="*/ 61975 h 7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10" h="78474">
                  <a:moveTo>
                    <a:pt x="68067" y="61975"/>
                  </a:moveTo>
                  <a:cubicBezTo>
                    <a:pt x="77160" y="47659"/>
                    <a:pt x="72048" y="16455"/>
                    <a:pt x="57696" y="5418"/>
                  </a:cubicBezTo>
                  <a:cubicBezTo>
                    <a:pt x="45511" y="-3934"/>
                    <a:pt x="34529" y="-1026"/>
                    <a:pt x="27325" y="12955"/>
                  </a:cubicBezTo>
                  <a:cubicBezTo>
                    <a:pt x="25529" y="16455"/>
                    <a:pt x="22344" y="20974"/>
                    <a:pt x="19066" y="21696"/>
                  </a:cubicBezTo>
                  <a:cubicBezTo>
                    <a:pt x="5325" y="24733"/>
                    <a:pt x="1807" y="33363"/>
                    <a:pt x="3381" y="45882"/>
                  </a:cubicBezTo>
                  <a:cubicBezTo>
                    <a:pt x="3566" y="47400"/>
                    <a:pt x="3362" y="49234"/>
                    <a:pt x="2659" y="50567"/>
                  </a:cubicBezTo>
                  <a:cubicBezTo>
                    <a:pt x="-2397" y="59993"/>
                    <a:pt x="-101" y="68197"/>
                    <a:pt x="8344" y="78475"/>
                  </a:cubicBezTo>
                  <a:cubicBezTo>
                    <a:pt x="11640" y="64178"/>
                    <a:pt x="14455" y="52011"/>
                    <a:pt x="17455" y="39011"/>
                  </a:cubicBezTo>
                  <a:cubicBezTo>
                    <a:pt x="18585" y="40900"/>
                    <a:pt x="19159" y="41882"/>
                    <a:pt x="20474" y="44085"/>
                  </a:cubicBezTo>
                  <a:cubicBezTo>
                    <a:pt x="20418" y="39067"/>
                    <a:pt x="20362" y="35900"/>
                    <a:pt x="20325" y="32715"/>
                  </a:cubicBezTo>
                  <a:cubicBezTo>
                    <a:pt x="20955" y="32567"/>
                    <a:pt x="21585" y="32419"/>
                    <a:pt x="22214" y="32270"/>
                  </a:cubicBezTo>
                  <a:cubicBezTo>
                    <a:pt x="24492" y="36622"/>
                    <a:pt x="26770" y="40974"/>
                    <a:pt x="29048" y="45326"/>
                  </a:cubicBezTo>
                  <a:cubicBezTo>
                    <a:pt x="29511" y="45234"/>
                    <a:pt x="29974" y="45159"/>
                    <a:pt x="30437" y="45067"/>
                  </a:cubicBezTo>
                  <a:cubicBezTo>
                    <a:pt x="30085" y="39345"/>
                    <a:pt x="29714" y="33604"/>
                    <a:pt x="29196" y="25326"/>
                  </a:cubicBezTo>
                  <a:cubicBezTo>
                    <a:pt x="32826" y="32233"/>
                    <a:pt x="35215" y="36826"/>
                    <a:pt x="39048" y="44122"/>
                  </a:cubicBezTo>
                  <a:cubicBezTo>
                    <a:pt x="38659" y="35085"/>
                    <a:pt x="38400" y="28918"/>
                    <a:pt x="38141" y="22733"/>
                  </a:cubicBezTo>
                  <a:cubicBezTo>
                    <a:pt x="38752" y="22604"/>
                    <a:pt x="39363" y="22493"/>
                    <a:pt x="39992" y="22363"/>
                  </a:cubicBezTo>
                  <a:cubicBezTo>
                    <a:pt x="41937" y="28141"/>
                    <a:pt x="43863" y="33919"/>
                    <a:pt x="46178" y="40808"/>
                  </a:cubicBezTo>
                  <a:cubicBezTo>
                    <a:pt x="46789" y="35456"/>
                    <a:pt x="47270" y="31233"/>
                    <a:pt x="48067" y="24085"/>
                  </a:cubicBezTo>
                  <a:cubicBezTo>
                    <a:pt x="50400" y="30493"/>
                    <a:pt x="51752" y="34196"/>
                    <a:pt x="53418" y="38808"/>
                  </a:cubicBezTo>
                  <a:cubicBezTo>
                    <a:pt x="54567" y="35400"/>
                    <a:pt x="55456" y="32826"/>
                    <a:pt x="57178" y="27752"/>
                  </a:cubicBezTo>
                  <a:cubicBezTo>
                    <a:pt x="58400" y="34715"/>
                    <a:pt x="59141" y="39011"/>
                    <a:pt x="60067" y="44289"/>
                  </a:cubicBezTo>
                  <a:cubicBezTo>
                    <a:pt x="61419" y="41789"/>
                    <a:pt x="62326" y="40122"/>
                    <a:pt x="63233" y="38456"/>
                  </a:cubicBezTo>
                  <a:cubicBezTo>
                    <a:pt x="63937" y="38493"/>
                    <a:pt x="64622" y="38530"/>
                    <a:pt x="65326" y="38567"/>
                  </a:cubicBezTo>
                  <a:cubicBezTo>
                    <a:pt x="66289" y="46808"/>
                    <a:pt x="67252" y="55030"/>
                    <a:pt x="68067" y="6197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B896046B-00A6-B2B6-68A3-BB6F5DB4C793}"/>
                </a:ext>
              </a:extLst>
            </p:cNvPr>
            <p:cNvSpPr/>
            <p:nvPr/>
          </p:nvSpPr>
          <p:spPr>
            <a:xfrm>
              <a:off x="1783176" y="5331728"/>
              <a:ext cx="80038" cy="71612"/>
            </a:xfrm>
            <a:custGeom>
              <a:avLst/>
              <a:gdLst>
                <a:gd name="connsiteX0" fmla="*/ 16408 w 80038"/>
                <a:gd name="connsiteY0" fmla="*/ 18519 h 71612"/>
                <a:gd name="connsiteX1" fmla="*/ 37778 w 80038"/>
                <a:gd name="connsiteY1" fmla="*/ 33760 h 71612"/>
                <a:gd name="connsiteX2" fmla="*/ 55408 w 80038"/>
                <a:gd name="connsiteY2" fmla="*/ 57797 h 71612"/>
                <a:gd name="connsiteX3" fmla="*/ 80038 w 80038"/>
                <a:gd name="connsiteY3" fmla="*/ 71612 h 71612"/>
                <a:gd name="connsiteX4" fmla="*/ 62593 w 80038"/>
                <a:gd name="connsiteY4" fmla="*/ 37908 h 71612"/>
                <a:gd name="connsiteX5" fmla="*/ 21315 w 80038"/>
                <a:gd name="connsiteY5" fmla="*/ 1482 h 71612"/>
                <a:gd name="connsiteX6" fmla="*/ 0 w 80038"/>
                <a:gd name="connsiteY6" fmla="*/ 0 h 71612"/>
                <a:gd name="connsiteX7" fmla="*/ 16408 w 80038"/>
                <a:gd name="connsiteY7" fmla="*/ 18519 h 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38" h="71612">
                  <a:moveTo>
                    <a:pt x="16408" y="18519"/>
                  </a:moveTo>
                  <a:cubicBezTo>
                    <a:pt x="24111" y="22593"/>
                    <a:pt x="31778" y="27556"/>
                    <a:pt x="37778" y="33760"/>
                  </a:cubicBezTo>
                  <a:cubicBezTo>
                    <a:pt x="44612" y="40852"/>
                    <a:pt x="49427" y="49853"/>
                    <a:pt x="55408" y="57797"/>
                  </a:cubicBezTo>
                  <a:cubicBezTo>
                    <a:pt x="61112" y="65371"/>
                    <a:pt x="68056" y="71186"/>
                    <a:pt x="80038" y="71612"/>
                  </a:cubicBezTo>
                  <a:cubicBezTo>
                    <a:pt x="73668" y="59445"/>
                    <a:pt x="67205" y="49056"/>
                    <a:pt x="62593" y="37908"/>
                  </a:cubicBezTo>
                  <a:cubicBezTo>
                    <a:pt x="54667" y="18778"/>
                    <a:pt x="39575" y="8148"/>
                    <a:pt x="21315" y="1482"/>
                  </a:cubicBezTo>
                  <a:cubicBezTo>
                    <a:pt x="15148" y="-759"/>
                    <a:pt x="7741" y="426"/>
                    <a:pt x="0" y="0"/>
                  </a:cubicBezTo>
                  <a:cubicBezTo>
                    <a:pt x="2574" y="10722"/>
                    <a:pt x="9037" y="14611"/>
                    <a:pt x="16408" y="185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DA5D7668-C154-D3A2-9550-BFD75C553083}"/>
                </a:ext>
              </a:extLst>
            </p:cNvPr>
            <p:cNvSpPr/>
            <p:nvPr/>
          </p:nvSpPr>
          <p:spPr>
            <a:xfrm>
              <a:off x="1793917" y="5357358"/>
              <a:ext cx="37555" cy="61686"/>
            </a:xfrm>
            <a:custGeom>
              <a:avLst/>
              <a:gdLst>
                <a:gd name="connsiteX0" fmla="*/ 3667 w 37555"/>
                <a:gd name="connsiteY0" fmla="*/ 0 h 61686"/>
                <a:gd name="connsiteX1" fmla="*/ 0 w 37555"/>
                <a:gd name="connsiteY1" fmla="*/ 1741 h 61686"/>
                <a:gd name="connsiteX2" fmla="*/ 16074 w 37555"/>
                <a:gd name="connsiteY2" fmla="*/ 61186 h 61686"/>
                <a:gd name="connsiteX3" fmla="*/ 19371 w 37555"/>
                <a:gd name="connsiteY3" fmla="*/ 61686 h 61686"/>
                <a:gd name="connsiteX4" fmla="*/ 26685 w 37555"/>
                <a:gd name="connsiteY4" fmla="*/ 32667 h 61686"/>
                <a:gd name="connsiteX5" fmla="*/ 37556 w 37555"/>
                <a:gd name="connsiteY5" fmla="*/ 40223 h 61686"/>
                <a:gd name="connsiteX6" fmla="*/ 3667 w 37555"/>
                <a:gd name="connsiteY6" fmla="*/ 0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55" h="61686">
                  <a:moveTo>
                    <a:pt x="3667" y="0"/>
                  </a:moveTo>
                  <a:cubicBezTo>
                    <a:pt x="2444" y="574"/>
                    <a:pt x="1222" y="1167"/>
                    <a:pt x="0" y="1741"/>
                  </a:cubicBezTo>
                  <a:cubicBezTo>
                    <a:pt x="5352" y="21556"/>
                    <a:pt x="10722" y="41371"/>
                    <a:pt x="16074" y="61186"/>
                  </a:cubicBezTo>
                  <a:cubicBezTo>
                    <a:pt x="17167" y="61353"/>
                    <a:pt x="18259" y="61519"/>
                    <a:pt x="19371" y="61686"/>
                  </a:cubicBezTo>
                  <a:cubicBezTo>
                    <a:pt x="21834" y="51945"/>
                    <a:pt x="24278" y="42204"/>
                    <a:pt x="26685" y="32667"/>
                  </a:cubicBezTo>
                  <a:cubicBezTo>
                    <a:pt x="30186" y="35112"/>
                    <a:pt x="33871" y="37667"/>
                    <a:pt x="37556" y="40223"/>
                  </a:cubicBezTo>
                  <a:cubicBezTo>
                    <a:pt x="31000" y="22093"/>
                    <a:pt x="24000" y="4870"/>
                    <a:pt x="366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65584EC-3B57-06D0-D014-DEEC82FCE23F}"/>
                </a:ext>
              </a:extLst>
            </p:cNvPr>
            <p:cNvSpPr/>
            <p:nvPr/>
          </p:nvSpPr>
          <p:spPr>
            <a:xfrm>
              <a:off x="1747435" y="5353469"/>
              <a:ext cx="40814" cy="58908"/>
            </a:xfrm>
            <a:custGeom>
              <a:avLst/>
              <a:gdLst>
                <a:gd name="connsiteX0" fmla="*/ 31149 w 40814"/>
                <a:gd name="connsiteY0" fmla="*/ 41723 h 58908"/>
                <a:gd name="connsiteX1" fmla="*/ 35797 w 40814"/>
                <a:gd name="connsiteY1" fmla="*/ 0 h 58908"/>
                <a:gd name="connsiteX2" fmla="*/ 0 w 40814"/>
                <a:gd name="connsiteY2" fmla="*/ 55982 h 58908"/>
                <a:gd name="connsiteX3" fmla="*/ 2833 w 40814"/>
                <a:gd name="connsiteY3" fmla="*/ 58908 h 58908"/>
                <a:gd name="connsiteX4" fmla="*/ 28871 w 40814"/>
                <a:gd name="connsiteY4" fmla="*/ 39019 h 58908"/>
                <a:gd name="connsiteX5" fmla="*/ 31149 w 40814"/>
                <a:gd name="connsiteY5" fmla="*/ 41723 h 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14" h="58908">
                  <a:moveTo>
                    <a:pt x="31149" y="41723"/>
                  </a:moveTo>
                  <a:cubicBezTo>
                    <a:pt x="42167" y="30871"/>
                    <a:pt x="43834" y="15371"/>
                    <a:pt x="35797" y="0"/>
                  </a:cubicBezTo>
                  <a:cubicBezTo>
                    <a:pt x="28797" y="21852"/>
                    <a:pt x="6148" y="33834"/>
                    <a:pt x="0" y="55982"/>
                  </a:cubicBezTo>
                  <a:cubicBezTo>
                    <a:pt x="944" y="56964"/>
                    <a:pt x="1889" y="57945"/>
                    <a:pt x="2833" y="58908"/>
                  </a:cubicBezTo>
                  <a:cubicBezTo>
                    <a:pt x="11408" y="52353"/>
                    <a:pt x="19982" y="45815"/>
                    <a:pt x="28871" y="39019"/>
                  </a:cubicBezTo>
                  <a:cubicBezTo>
                    <a:pt x="28704" y="38834"/>
                    <a:pt x="29667" y="39982"/>
                    <a:pt x="31149" y="41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EBBB24D-9C7E-792D-4E25-EB6750027E06}"/>
                </a:ext>
              </a:extLst>
            </p:cNvPr>
            <p:cNvSpPr/>
            <p:nvPr/>
          </p:nvSpPr>
          <p:spPr>
            <a:xfrm>
              <a:off x="1745002" y="5336821"/>
              <a:ext cx="30358" cy="58056"/>
            </a:xfrm>
            <a:custGeom>
              <a:avLst/>
              <a:gdLst>
                <a:gd name="connsiteX0" fmla="*/ 27377 w 30358"/>
                <a:gd name="connsiteY0" fmla="*/ 0 h 58056"/>
                <a:gd name="connsiteX1" fmla="*/ 340 w 30358"/>
                <a:gd name="connsiteY1" fmla="*/ 58056 h 58056"/>
                <a:gd name="connsiteX2" fmla="*/ 27377 w 30358"/>
                <a:gd name="connsiteY2" fmla="*/ 0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8" h="58056">
                  <a:moveTo>
                    <a:pt x="27377" y="0"/>
                  </a:moveTo>
                  <a:cubicBezTo>
                    <a:pt x="16914" y="18704"/>
                    <a:pt x="-2827" y="32908"/>
                    <a:pt x="340" y="58056"/>
                  </a:cubicBezTo>
                  <a:cubicBezTo>
                    <a:pt x="23285" y="42464"/>
                    <a:pt x="36674" y="13833"/>
                    <a:pt x="27377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ABC38457-4A05-8792-2DF3-C9A2CD1433EE}"/>
                </a:ext>
              </a:extLst>
            </p:cNvPr>
            <p:cNvSpPr/>
            <p:nvPr/>
          </p:nvSpPr>
          <p:spPr>
            <a:xfrm>
              <a:off x="1866344" y="5182963"/>
              <a:ext cx="75556" cy="20356"/>
            </a:xfrm>
            <a:custGeom>
              <a:avLst/>
              <a:gdLst>
                <a:gd name="connsiteX0" fmla="*/ 15259 w 75556"/>
                <a:gd name="connsiteY0" fmla="*/ 18856 h 20356"/>
                <a:gd name="connsiteX1" fmla="*/ 60816 w 75556"/>
                <a:gd name="connsiteY1" fmla="*/ 13301 h 20356"/>
                <a:gd name="connsiteX2" fmla="*/ 75557 w 75556"/>
                <a:gd name="connsiteY2" fmla="*/ 12282 h 20356"/>
                <a:gd name="connsiteX3" fmla="*/ 75131 w 75556"/>
                <a:gd name="connsiteY3" fmla="*/ 8782 h 20356"/>
                <a:gd name="connsiteX4" fmla="*/ 0 w 75556"/>
                <a:gd name="connsiteY4" fmla="*/ 20356 h 20356"/>
                <a:gd name="connsiteX5" fmla="*/ 15259 w 75556"/>
                <a:gd name="connsiteY5" fmla="*/ 18856 h 2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56" h="20356">
                  <a:moveTo>
                    <a:pt x="15259" y="18856"/>
                  </a:moveTo>
                  <a:cubicBezTo>
                    <a:pt x="29834" y="10375"/>
                    <a:pt x="44778" y="9486"/>
                    <a:pt x="60816" y="13301"/>
                  </a:cubicBezTo>
                  <a:cubicBezTo>
                    <a:pt x="65390" y="14393"/>
                    <a:pt x="70631" y="12690"/>
                    <a:pt x="75557" y="12282"/>
                  </a:cubicBezTo>
                  <a:cubicBezTo>
                    <a:pt x="75408" y="11116"/>
                    <a:pt x="75260" y="9949"/>
                    <a:pt x="75131" y="8782"/>
                  </a:cubicBezTo>
                  <a:cubicBezTo>
                    <a:pt x="48241" y="-5829"/>
                    <a:pt x="21519" y="-2366"/>
                    <a:pt x="0" y="20356"/>
                  </a:cubicBezTo>
                  <a:cubicBezTo>
                    <a:pt x="6519" y="19819"/>
                    <a:pt x="11778" y="20875"/>
                    <a:pt x="15259" y="1885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2636D30-3479-D950-83C8-7996F2BF4ACE}"/>
                </a:ext>
              </a:extLst>
            </p:cNvPr>
            <p:cNvSpPr/>
            <p:nvPr/>
          </p:nvSpPr>
          <p:spPr>
            <a:xfrm>
              <a:off x="1886585" y="5198850"/>
              <a:ext cx="50408" cy="20349"/>
            </a:xfrm>
            <a:custGeom>
              <a:avLst/>
              <a:gdLst>
                <a:gd name="connsiteX0" fmla="*/ 40464 w 50408"/>
                <a:gd name="connsiteY0" fmla="*/ 2192 h 20349"/>
                <a:gd name="connsiteX1" fmla="*/ 0 w 50408"/>
                <a:gd name="connsiteY1" fmla="*/ 6969 h 20349"/>
                <a:gd name="connsiteX2" fmla="*/ 50408 w 50408"/>
                <a:gd name="connsiteY2" fmla="*/ 19858 h 20349"/>
                <a:gd name="connsiteX3" fmla="*/ 30556 w 50408"/>
                <a:gd name="connsiteY3" fmla="*/ 7377 h 20349"/>
                <a:gd name="connsiteX4" fmla="*/ 40464 w 50408"/>
                <a:gd name="connsiteY4" fmla="*/ 2192 h 2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8" h="20349">
                  <a:moveTo>
                    <a:pt x="40464" y="2192"/>
                  </a:moveTo>
                  <a:cubicBezTo>
                    <a:pt x="25778" y="-1994"/>
                    <a:pt x="12982" y="-68"/>
                    <a:pt x="0" y="6969"/>
                  </a:cubicBezTo>
                  <a:cubicBezTo>
                    <a:pt x="14796" y="20192"/>
                    <a:pt x="31889" y="21321"/>
                    <a:pt x="50408" y="19858"/>
                  </a:cubicBezTo>
                  <a:cubicBezTo>
                    <a:pt x="43834" y="15729"/>
                    <a:pt x="37278" y="11599"/>
                    <a:pt x="30556" y="7377"/>
                  </a:cubicBezTo>
                  <a:cubicBezTo>
                    <a:pt x="33260" y="5969"/>
                    <a:pt x="36463" y="4284"/>
                    <a:pt x="40464" y="219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C791CB0-E2DA-B1F7-8F6C-E35F9C8B8A23}"/>
                </a:ext>
              </a:extLst>
            </p:cNvPr>
            <p:cNvSpPr/>
            <p:nvPr/>
          </p:nvSpPr>
          <p:spPr>
            <a:xfrm>
              <a:off x="1866521" y="5207264"/>
              <a:ext cx="30063" cy="65019"/>
            </a:xfrm>
            <a:custGeom>
              <a:avLst/>
              <a:gdLst>
                <a:gd name="connsiteX0" fmla="*/ 30063 w 30063"/>
                <a:gd name="connsiteY0" fmla="*/ 65019 h 65019"/>
                <a:gd name="connsiteX1" fmla="*/ 933 w 30063"/>
                <a:gd name="connsiteY1" fmla="*/ 0 h 65019"/>
                <a:gd name="connsiteX2" fmla="*/ 30063 w 30063"/>
                <a:gd name="connsiteY2" fmla="*/ 65019 h 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3" h="65019">
                  <a:moveTo>
                    <a:pt x="30063" y="65019"/>
                  </a:moveTo>
                  <a:cubicBezTo>
                    <a:pt x="20248" y="43093"/>
                    <a:pt x="11100" y="22704"/>
                    <a:pt x="933" y="0"/>
                  </a:cubicBezTo>
                  <a:cubicBezTo>
                    <a:pt x="-3808" y="25334"/>
                    <a:pt x="10063" y="55927"/>
                    <a:pt x="30063" y="6501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D757BE37-0960-86FC-162F-B7EBE74B8895}"/>
                </a:ext>
              </a:extLst>
            </p:cNvPr>
            <p:cNvSpPr/>
            <p:nvPr/>
          </p:nvSpPr>
          <p:spPr>
            <a:xfrm>
              <a:off x="1780694" y="5401025"/>
              <a:ext cx="21892" cy="58722"/>
            </a:xfrm>
            <a:custGeom>
              <a:avLst/>
              <a:gdLst>
                <a:gd name="connsiteX0" fmla="*/ 17630 w 21892"/>
                <a:gd name="connsiteY0" fmla="*/ 0 h 58722"/>
                <a:gd name="connsiteX1" fmla="*/ 12056 w 21892"/>
                <a:gd name="connsiteY1" fmla="*/ 23445 h 58722"/>
                <a:gd name="connsiteX2" fmla="*/ 3148 w 21892"/>
                <a:gd name="connsiteY2" fmla="*/ 44649 h 58722"/>
                <a:gd name="connsiteX3" fmla="*/ 0 w 21892"/>
                <a:gd name="connsiteY3" fmla="*/ 58723 h 58722"/>
                <a:gd name="connsiteX4" fmla="*/ 17630 w 21892"/>
                <a:gd name="connsiteY4" fmla="*/ 0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58722">
                  <a:moveTo>
                    <a:pt x="17630" y="0"/>
                  </a:moveTo>
                  <a:cubicBezTo>
                    <a:pt x="15648" y="8574"/>
                    <a:pt x="14445" y="16204"/>
                    <a:pt x="12056" y="23445"/>
                  </a:cubicBezTo>
                  <a:cubicBezTo>
                    <a:pt x="9667" y="30704"/>
                    <a:pt x="5778" y="37463"/>
                    <a:pt x="3148" y="44649"/>
                  </a:cubicBezTo>
                  <a:cubicBezTo>
                    <a:pt x="1519" y="49130"/>
                    <a:pt x="1000" y="54019"/>
                    <a:pt x="0" y="58723"/>
                  </a:cubicBezTo>
                  <a:cubicBezTo>
                    <a:pt x="21000" y="42056"/>
                    <a:pt x="26926" y="19500"/>
                    <a:pt x="1763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215EBC95-B27A-30D9-A426-5BE72F9BCF0E}"/>
                </a:ext>
              </a:extLst>
            </p:cNvPr>
            <p:cNvSpPr/>
            <p:nvPr/>
          </p:nvSpPr>
          <p:spPr>
            <a:xfrm>
              <a:off x="1559508" y="5028391"/>
              <a:ext cx="40331" cy="71241"/>
            </a:xfrm>
            <a:custGeom>
              <a:avLst/>
              <a:gdLst>
                <a:gd name="connsiteX0" fmla="*/ 40332 w 40331"/>
                <a:gd name="connsiteY0" fmla="*/ 71242 h 71241"/>
                <a:gd name="connsiteX1" fmla="*/ 1794 w 40331"/>
                <a:gd name="connsiteY1" fmla="*/ 0 h 71241"/>
                <a:gd name="connsiteX2" fmla="*/ 40332 w 40331"/>
                <a:gd name="connsiteY2" fmla="*/ 71242 h 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31" h="71241">
                  <a:moveTo>
                    <a:pt x="40332" y="71242"/>
                  </a:moveTo>
                  <a:cubicBezTo>
                    <a:pt x="13294" y="55260"/>
                    <a:pt x="9109" y="26760"/>
                    <a:pt x="1794" y="0"/>
                  </a:cubicBezTo>
                  <a:cubicBezTo>
                    <a:pt x="-6261" y="29574"/>
                    <a:pt x="13906" y="65927"/>
                    <a:pt x="40332" y="7124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05817143-0514-3E3D-539A-6569AC9B4098}"/>
                </a:ext>
              </a:extLst>
            </p:cNvPr>
            <p:cNvSpPr/>
            <p:nvPr/>
          </p:nvSpPr>
          <p:spPr>
            <a:xfrm>
              <a:off x="1616411" y="5116596"/>
              <a:ext cx="49725" cy="69334"/>
            </a:xfrm>
            <a:custGeom>
              <a:avLst/>
              <a:gdLst>
                <a:gd name="connsiteX0" fmla="*/ 521 w 49725"/>
                <a:gd name="connsiteY0" fmla="*/ 0 h 69334"/>
                <a:gd name="connsiteX1" fmla="*/ 49726 w 49725"/>
                <a:gd name="connsiteY1" fmla="*/ 69334 h 69334"/>
                <a:gd name="connsiteX2" fmla="*/ 521 w 49725"/>
                <a:gd name="connsiteY2" fmla="*/ 0 h 6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5" h="69334">
                  <a:moveTo>
                    <a:pt x="521" y="0"/>
                  </a:moveTo>
                  <a:cubicBezTo>
                    <a:pt x="-4386" y="23148"/>
                    <a:pt x="26374" y="66390"/>
                    <a:pt x="49726" y="69334"/>
                  </a:cubicBezTo>
                  <a:cubicBezTo>
                    <a:pt x="28577" y="49149"/>
                    <a:pt x="8503" y="29648"/>
                    <a:pt x="521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3916FE32-A2EB-E886-740E-85654CCEB425}"/>
                </a:ext>
              </a:extLst>
            </p:cNvPr>
            <p:cNvSpPr/>
            <p:nvPr/>
          </p:nvSpPr>
          <p:spPr>
            <a:xfrm>
              <a:off x="1887696" y="5216171"/>
              <a:ext cx="32907" cy="37759"/>
            </a:xfrm>
            <a:custGeom>
              <a:avLst/>
              <a:gdLst>
                <a:gd name="connsiteX0" fmla="*/ 0 w 32907"/>
                <a:gd name="connsiteY0" fmla="*/ 0 h 37759"/>
                <a:gd name="connsiteX1" fmla="*/ 32908 w 32907"/>
                <a:gd name="connsiteY1" fmla="*/ 37760 h 37759"/>
                <a:gd name="connsiteX2" fmla="*/ 0 w 32907"/>
                <a:gd name="connsiteY2" fmla="*/ 0 h 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07" h="37759">
                  <a:moveTo>
                    <a:pt x="0" y="0"/>
                  </a:moveTo>
                  <a:cubicBezTo>
                    <a:pt x="12371" y="11315"/>
                    <a:pt x="14389" y="31741"/>
                    <a:pt x="32908" y="37760"/>
                  </a:cubicBezTo>
                  <a:cubicBezTo>
                    <a:pt x="26852" y="21037"/>
                    <a:pt x="20093" y="4926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59239B67-4AAD-461F-0DAF-32996235E5B1}"/>
                </a:ext>
              </a:extLst>
            </p:cNvPr>
            <p:cNvSpPr/>
            <p:nvPr/>
          </p:nvSpPr>
          <p:spPr>
            <a:xfrm>
              <a:off x="1880103" y="5221782"/>
              <a:ext cx="23512" cy="49389"/>
            </a:xfrm>
            <a:custGeom>
              <a:avLst/>
              <a:gdLst>
                <a:gd name="connsiteX0" fmla="*/ 22334 w 23512"/>
                <a:gd name="connsiteY0" fmla="*/ 49390 h 49389"/>
                <a:gd name="connsiteX1" fmla="*/ 0 w 23512"/>
                <a:gd name="connsiteY1" fmla="*/ 0 h 49389"/>
                <a:gd name="connsiteX2" fmla="*/ 22334 w 23512"/>
                <a:gd name="connsiteY2" fmla="*/ 49390 h 4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12" h="49389">
                  <a:moveTo>
                    <a:pt x="22334" y="49390"/>
                  </a:moveTo>
                  <a:cubicBezTo>
                    <a:pt x="27167" y="33334"/>
                    <a:pt x="16630" y="9074"/>
                    <a:pt x="0" y="0"/>
                  </a:cubicBezTo>
                  <a:cubicBezTo>
                    <a:pt x="7963" y="17611"/>
                    <a:pt x="14871" y="32871"/>
                    <a:pt x="22334" y="4939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F5DCEB56-9808-F63F-A421-B7BCFD9BD5B9}"/>
                </a:ext>
              </a:extLst>
            </p:cNvPr>
            <p:cNvSpPr/>
            <p:nvPr/>
          </p:nvSpPr>
          <p:spPr>
            <a:xfrm>
              <a:off x="1777831" y="5391340"/>
              <a:ext cx="14183" cy="48463"/>
            </a:xfrm>
            <a:custGeom>
              <a:avLst/>
              <a:gdLst>
                <a:gd name="connsiteX0" fmla="*/ 13512 w 14183"/>
                <a:gd name="connsiteY0" fmla="*/ 0 h 48463"/>
                <a:gd name="connsiteX1" fmla="*/ 1679 w 14183"/>
                <a:gd name="connsiteY1" fmla="*/ 48464 h 48463"/>
                <a:gd name="connsiteX2" fmla="*/ 13512 w 14183"/>
                <a:gd name="connsiteY2" fmla="*/ 0 h 4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3" h="48463">
                  <a:moveTo>
                    <a:pt x="13512" y="0"/>
                  </a:moveTo>
                  <a:cubicBezTo>
                    <a:pt x="4327" y="14889"/>
                    <a:pt x="-3562" y="29000"/>
                    <a:pt x="1679" y="48464"/>
                  </a:cubicBezTo>
                  <a:cubicBezTo>
                    <a:pt x="9012" y="32038"/>
                    <a:pt x="16494" y="17834"/>
                    <a:pt x="1351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D0572E16-2DDE-B639-61C1-59339B4E7E57}"/>
                </a:ext>
              </a:extLst>
            </p:cNvPr>
            <p:cNvSpPr/>
            <p:nvPr/>
          </p:nvSpPr>
          <p:spPr>
            <a:xfrm>
              <a:off x="1590774" y="5011391"/>
              <a:ext cx="9473" cy="57667"/>
            </a:xfrm>
            <a:custGeom>
              <a:avLst/>
              <a:gdLst>
                <a:gd name="connsiteX0" fmla="*/ 9474 w 9473"/>
                <a:gd name="connsiteY0" fmla="*/ 0 h 57667"/>
                <a:gd name="connsiteX1" fmla="*/ 4566 w 9473"/>
                <a:gd name="connsiteY1" fmla="*/ 57667 h 57667"/>
                <a:gd name="connsiteX2" fmla="*/ 9474 w 9473"/>
                <a:gd name="connsiteY2" fmla="*/ 0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3" h="57667">
                  <a:moveTo>
                    <a:pt x="9474" y="0"/>
                  </a:moveTo>
                  <a:cubicBezTo>
                    <a:pt x="-934" y="11019"/>
                    <a:pt x="-3063" y="43426"/>
                    <a:pt x="4566" y="57667"/>
                  </a:cubicBezTo>
                  <a:cubicBezTo>
                    <a:pt x="6066" y="40038"/>
                    <a:pt x="7789" y="19778"/>
                    <a:pt x="9474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256FC247-F4D1-133A-D9A0-0F842D127416}"/>
                </a:ext>
              </a:extLst>
            </p:cNvPr>
            <p:cNvSpPr/>
            <p:nvPr/>
          </p:nvSpPr>
          <p:spPr>
            <a:xfrm>
              <a:off x="1918363" y="5231375"/>
              <a:ext cx="33389" cy="24140"/>
            </a:xfrm>
            <a:custGeom>
              <a:avLst/>
              <a:gdLst>
                <a:gd name="connsiteX0" fmla="*/ 33389 w 33389"/>
                <a:gd name="connsiteY0" fmla="*/ 22426 h 24140"/>
                <a:gd name="connsiteX1" fmla="*/ 0 w 33389"/>
                <a:gd name="connsiteY1" fmla="*/ 0 h 24140"/>
                <a:gd name="connsiteX2" fmla="*/ 33389 w 33389"/>
                <a:gd name="connsiteY2" fmla="*/ 2242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89" h="24140">
                  <a:moveTo>
                    <a:pt x="33389" y="22426"/>
                  </a:moveTo>
                  <a:cubicBezTo>
                    <a:pt x="21815" y="14648"/>
                    <a:pt x="12056" y="8093"/>
                    <a:pt x="0" y="0"/>
                  </a:cubicBezTo>
                  <a:cubicBezTo>
                    <a:pt x="8278" y="19908"/>
                    <a:pt x="19685" y="27982"/>
                    <a:pt x="33389" y="22426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5C5A8BC0-2E59-454B-4055-EFEAD141AD17}"/>
                </a:ext>
              </a:extLst>
            </p:cNvPr>
            <p:cNvSpPr/>
            <p:nvPr/>
          </p:nvSpPr>
          <p:spPr>
            <a:xfrm>
              <a:off x="1687267" y="5224430"/>
              <a:ext cx="12693" cy="61223"/>
            </a:xfrm>
            <a:custGeom>
              <a:avLst/>
              <a:gdLst>
                <a:gd name="connsiteX0" fmla="*/ 0 w 12693"/>
                <a:gd name="connsiteY0" fmla="*/ 0 h 61223"/>
                <a:gd name="connsiteX1" fmla="*/ 7537 w 12693"/>
                <a:gd name="connsiteY1" fmla="*/ 30889 h 61223"/>
                <a:gd name="connsiteX2" fmla="*/ 9611 w 12693"/>
                <a:gd name="connsiteY2" fmla="*/ 61223 h 61223"/>
                <a:gd name="connsiteX3" fmla="*/ 0 w 12693"/>
                <a:gd name="connsiteY3" fmla="*/ 0 h 6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3" h="61223">
                  <a:moveTo>
                    <a:pt x="0" y="0"/>
                  </a:moveTo>
                  <a:cubicBezTo>
                    <a:pt x="2574" y="10278"/>
                    <a:pt x="5889" y="20445"/>
                    <a:pt x="7537" y="30889"/>
                  </a:cubicBezTo>
                  <a:cubicBezTo>
                    <a:pt x="9111" y="40853"/>
                    <a:pt x="8982" y="51112"/>
                    <a:pt x="9611" y="61223"/>
                  </a:cubicBezTo>
                  <a:cubicBezTo>
                    <a:pt x="16760" y="39056"/>
                    <a:pt x="10611" y="18982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33A02E17-08B5-CE59-6BA5-9C55C74C0F42}"/>
                </a:ext>
              </a:extLst>
            </p:cNvPr>
            <p:cNvSpPr/>
            <p:nvPr/>
          </p:nvSpPr>
          <p:spPr>
            <a:xfrm>
              <a:off x="1674063" y="5221171"/>
              <a:ext cx="7933" cy="57371"/>
            </a:xfrm>
            <a:custGeom>
              <a:avLst/>
              <a:gdLst>
                <a:gd name="connsiteX0" fmla="*/ 0 w 7933"/>
                <a:gd name="connsiteY0" fmla="*/ 0 h 57371"/>
                <a:gd name="connsiteX1" fmla="*/ 4870 w 7933"/>
                <a:gd name="connsiteY1" fmla="*/ 57371 h 57371"/>
                <a:gd name="connsiteX2" fmla="*/ 0 w 7933"/>
                <a:gd name="connsiteY2" fmla="*/ 0 h 5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3" h="57371">
                  <a:moveTo>
                    <a:pt x="0" y="0"/>
                  </a:moveTo>
                  <a:cubicBezTo>
                    <a:pt x="1556" y="18408"/>
                    <a:pt x="3111" y="36797"/>
                    <a:pt x="4870" y="57371"/>
                  </a:cubicBezTo>
                  <a:cubicBezTo>
                    <a:pt x="10630" y="36019"/>
                    <a:pt x="7852" y="17537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C74C50A5-FF8F-378B-413D-3967A1B875D2}"/>
                </a:ext>
              </a:extLst>
            </p:cNvPr>
            <p:cNvSpPr/>
            <p:nvPr/>
          </p:nvSpPr>
          <p:spPr>
            <a:xfrm>
              <a:off x="1575602" y="5009631"/>
              <a:ext cx="8293" cy="42741"/>
            </a:xfrm>
            <a:custGeom>
              <a:avLst/>
              <a:gdLst>
                <a:gd name="connsiteX0" fmla="*/ 4219 w 8293"/>
                <a:gd name="connsiteY0" fmla="*/ 42741 h 42741"/>
                <a:gd name="connsiteX1" fmla="*/ 8293 w 8293"/>
                <a:gd name="connsiteY1" fmla="*/ 0 h 42741"/>
                <a:gd name="connsiteX2" fmla="*/ 4219 w 8293"/>
                <a:gd name="connsiteY2" fmla="*/ 42741 h 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3" h="42741">
                  <a:moveTo>
                    <a:pt x="4219" y="42741"/>
                  </a:moveTo>
                  <a:cubicBezTo>
                    <a:pt x="5478" y="29519"/>
                    <a:pt x="6923" y="14463"/>
                    <a:pt x="8293" y="0"/>
                  </a:cubicBezTo>
                  <a:cubicBezTo>
                    <a:pt x="-911" y="7889"/>
                    <a:pt x="-2726" y="32241"/>
                    <a:pt x="4219" y="4274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4AC533-78DA-523A-00C0-90B7F7526054}"/>
                </a:ext>
              </a:extLst>
            </p:cNvPr>
            <p:cNvSpPr/>
            <p:nvPr/>
          </p:nvSpPr>
          <p:spPr>
            <a:xfrm>
              <a:off x="1490802" y="5018113"/>
              <a:ext cx="48074" cy="20185"/>
            </a:xfrm>
            <a:custGeom>
              <a:avLst/>
              <a:gdLst>
                <a:gd name="connsiteX0" fmla="*/ 0 w 48074"/>
                <a:gd name="connsiteY0" fmla="*/ 0 h 20185"/>
                <a:gd name="connsiteX1" fmla="*/ 48075 w 48074"/>
                <a:gd name="connsiteY1" fmla="*/ 20185 h 20185"/>
                <a:gd name="connsiteX2" fmla="*/ 0 w 48074"/>
                <a:gd name="connsiteY2" fmla="*/ 0 h 2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74" h="20185">
                  <a:moveTo>
                    <a:pt x="0" y="0"/>
                  </a:moveTo>
                  <a:cubicBezTo>
                    <a:pt x="17000" y="7148"/>
                    <a:pt x="31926" y="13408"/>
                    <a:pt x="48075" y="20185"/>
                  </a:cubicBezTo>
                  <a:cubicBezTo>
                    <a:pt x="34778" y="6667"/>
                    <a:pt x="19463" y="1148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0DF2703C-A382-EB1B-85D7-756FBAB95879}"/>
                </a:ext>
              </a:extLst>
            </p:cNvPr>
            <p:cNvSpPr/>
            <p:nvPr/>
          </p:nvSpPr>
          <p:spPr>
            <a:xfrm>
              <a:off x="1500431" y="5042445"/>
              <a:ext cx="41500" cy="12223"/>
            </a:xfrm>
            <a:custGeom>
              <a:avLst/>
              <a:gdLst>
                <a:gd name="connsiteX0" fmla="*/ 0 w 41500"/>
                <a:gd name="connsiteY0" fmla="*/ 2835 h 12223"/>
                <a:gd name="connsiteX1" fmla="*/ 41501 w 41500"/>
                <a:gd name="connsiteY1" fmla="*/ 12224 h 12223"/>
                <a:gd name="connsiteX2" fmla="*/ 0 w 41500"/>
                <a:gd name="connsiteY2" fmla="*/ 2835 h 1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00" h="12223">
                  <a:moveTo>
                    <a:pt x="0" y="2835"/>
                  </a:moveTo>
                  <a:cubicBezTo>
                    <a:pt x="13519" y="5890"/>
                    <a:pt x="27982" y="9168"/>
                    <a:pt x="41501" y="12224"/>
                  </a:cubicBezTo>
                  <a:cubicBezTo>
                    <a:pt x="29963" y="742"/>
                    <a:pt x="11852" y="-3258"/>
                    <a:pt x="0" y="2835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8BD18777-5713-BCDF-5CBE-121A6C37C2F2}"/>
                </a:ext>
              </a:extLst>
            </p:cNvPr>
            <p:cNvSpPr/>
            <p:nvPr/>
          </p:nvSpPr>
          <p:spPr>
            <a:xfrm>
              <a:off x="1922900" y="5226614"/>
              <a:ext cx="28204" cy="21243"/>
            </a:xfrm>
            <a:custGeom>
              <a:avLst/>
              <a:gdLst>
                <a:gd name="connsiteX0" fmla="*/ 0 w 28204"/>
                <a:gd name="connsiteY0" fmla="*/ 2 h 21243"/>
                <a:gd name="connsiteX1" fmla="*/ 28204 w 28204"/>
                <a:gd name="connsiteY1" fmla="*/ 21243 h 21243"/>
                <a:gd name="connsiteX2" fmla="*/ 0 w 28204"/>
                <a:gd name="connsiteY2" fmla="*/ 2 h 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04" h="21243">
                  <a:moveTo>
                    <a:pt x="0" y="2"/>
                  </a:moveTo>
                  <a:cubicBezTo>
                    <a:pt x="9463" y="7132"/>
                    <a:pt x="18834" y="14188"/>
                    <a:pt x="28204" y="21243"/>
                  </a:cubicBezTo>
                  <a:cubicBezTo>
                    <a:pt x="24037" y="5780"/>
                    <a:pt x="15130" y="-127"/>
                    <a:pt x="0" y="2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D46FA1BA-65D9-F066-B013-A870CB7BD8AF}"/>
                </a:ext>
              </a:extLst>
            </p:cNvPr>
            <p:cNvSpPr/>
            <p:nvPr/>
          </p:nvSpPr>
          <p:spPr>
            <a:xfrm>
              <a:off x="1518283" y="5065693"/>
              <a:ext cx="35778" cy="7921"/>
            </a:xfrm>
            <a:custGeom>
              <a:avLst/>
              <a:gdLst>
                <a:gd name="connsiteX0" fmla="*/ 0 w 35778"/>
                <a:gd name="connsiteY0" fmla="*/ 2810 h 7921"/>
                <a:gd name="connsiteX1" fmla="*/ 35778 w 35778"/>
                <a:gd name="connsiteY1" fmla="*/ 7921 h 7921"/>
                <a:gd name="connsiteX2" fmla="*/ 0 w 35778"/>
                <a:gd name="connsiteY2" fmla="*/ 2810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78" h="7921">
                  <a:moveTo>
                    <a:pt x="0" y="2810"/>
                  </a:moveTo>
                  <a:cubicBezTo>
                    <a:pt x="12408" y="4588"/>
                    <a:pt x="24834" y="6365"/>
                    <a:pt x="35778" y="7921"/>
                  </a:cubicBezTo>
                  <a:cubicBezTo>
                    <a:pt x="28741" y="310"/>
                    <a:pt x="11222" y="-2672"/>
                    <a:pt x="0" y="281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E0D837E9-1128-832C-BF81-C8ADD4CCC915}"/>
                </a:ext>
              </a:extLst>
            </p:cNvPr>
            <p:cNvSpPr/>
            <p:nvPr/>
          </p:nvSpPr>
          <p:spPr>
            <a:xfrm>
              <a:off x="1508357" y="5004502"/>
              <a:ext cx="30130" cy="20889"/>
            </a:xfrm>
            <a:custGeom>
              <a:avLst/>
              <a:gdLst>
                <a:gd name="connsiteX0" fmla="*/ 30130 w 30130"/>
                <a:gd name="connsiteY0" fmla="*/ 20889 h 20889"/>
                <a:gd name="connsiteX1" fmla="*/ 0 w 30130"/>
                <a:gd name="connsiteY1" fmla="*/ 0 h 20889"/>
                <a:gd name="connsiteX2" fmla="*/ 30130 w 30130"/>
                <a:gd name="connsiteY2" fmla="*/ 20889 h 2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30" h="20889">
                  <a:moveTo>
                    <a:pt x="30130" y="20889"/>
                  </a:moveTo>
                  <a:cubicBezTo>
                    <a:pt x="22334" y="10556"/>
                    <a:pt x="13963" y="944"/>
                    <a:pt x="0" y="0"/>
                  </a:cubicBezTo>
                  <a:cubicBezTo>
                    <a:pt x="10037" y="6963"/>
                    <a:pt x="20093" y="13926"/>
                    <a:pt x="30130" y="20889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CFB10773-9F4B-39C8-7092-1D8EC1C89F99}"/>
                </a:ext>
              </a:extLst>
            </p:cNvPr>
            <p:cNvSpPr/>
            <p:nvPr/>
          </p:nvSpPr>
          <p:spPr>
            <a:xfrm>
              <a:off x="1565803" y="5122351"/>
              <a:ext cx="28667" cy="15133"/>
            </a:xfrm>
            <a:custGeom>
              <a:avLst/>
              <a:gdLst>
                <a:gd name="connsiteX0" fmla="*/ 0 w 28667"/>
                <a:gd name="connsiteY0" fmla="*/ 15134 h 15133"/>
                <a:gd name="connsiteX1" fmla="*/ 28667 w 28667"/>
                <a:gd name="connsiteY1" fmla="*/ 115 h 15133"/>
                <a:gd name="connsiteX2" fmla="*/ 0 w 28667"/>
                <a:gd name="connsiteY2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67" h="15133">
                  <a:moveTo>
                    <a:pt x="0" y="15134"/>
                  </a:moveTo>
                  <a:cubicBezTo>
                    <a:pt x="9056" y="10393"/>
                    <a:pt x="18519" y="5430"/>
                    <a:pt x="28667" y="115"/>
                  </a:cubicBezTo>
                  <a:cubicBezTo>
                    <a:pt x="12852" y="-904"/>
                    <a:pt x="2556" y="4911"/>
                    <a:pt x="0" y="15134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54DE9D18-2A0A-B657-5621-454B86FC19CA}"/>
                </a:ext>
              </a:extLst>
            </p:cNvPr>
            <p:cNvSpPr/>
            <p:nvPr/>
          </p:nvSpPr>
          <p:spPr>
            <a:xfrm>
              <a:off x="1658656" y="5168689"/>
              <a:ext cx="34944" cy="12463"/>
            </a:xfrm>
            <a:custGeom>
              <a:avLst/>
              <a:gdLst>
                <a:gd name="connsiteX0" fmla="*/ 34149 w 34944"/>
                <a:gd name="connsiteY0" fmla="*/ 12463 h 12463"/>
                <a:gd name="connsiteX1" fmla="*/ 34945 w 34944"/>
                <a:gd name="connsiteY1" fmla="*/ 10482 h 12463"/>
                <a:gd name="connsiteX2" fmla="*/ 407 w 34944"/>
                <a:gd name="connsiteY2" fmla="*/ 0 h 12463"/>
                <a:gd name="connsiteX3" fmla="*/ 0 w 34944"/>
                <a:gd name="connsiteY3" fmla="*/ 1278 h 12463"/>
                <a:gd name="connsiteX4" fmla="*/ 34149 w 34944"/>
                <a:gd name="connsiteY4" fmla="*/ 12463 h 1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4" h="12463">
                  <a:moveTo>
                    <a:pt x="34149" y="12463"/>
                  </a:moveTo>
                  <a:cubicBezTo>
                    <a:pt x="34408" y="11796"/>
                    <a:pt x="34667" y="11148"/>
                    <a:pt x="34945" y="10482"/>
                  </a:cubicBezTo>
                  <a:cubicBezTo>
                    <a:pt x="23426" y="6981"/>
                    <a:pt x="11926" y="3500"/>
                    <a:pt x="407" y="0"/>
                  </a:cubicBezTo>
                  <a:cubicBezTo>
                    <a:pt x="278" y="426"/>
                    <a:pt x="130" y="852"/>
                    <a:pt x="0" y="1278"/>
                  </a:cubicBezTo>
                  <a:cubicBezTo>
                    <a:pt x="11370" y="5019"/>
                    <a:pt x="22760" y="8741"/>
                    <a:pt x="34149" y="124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2B778B92-7DDF-B599-2F33-39B19C96CE48}"/>
                </a:ext>
              </a:extLst>
            </p:cNvPr>
            <p:cNvSpPr/>
            <p:nvPr/>
          </p:nvSpPr>
          <p:spPr>
            <a:xfrm>
              <a:off x="1655267" y="5151300"/>
              <a:ext cx="38333" cy="15722"/>
            </a:xfrm>
            <a:custGeom>
              <a:avLst/>
              <a:gdLst>
                <a:gd name="connsiteX0" fmla="*/ 852 w 38333"/>
                <a:gd name="connsiteY0" fmla="*/ 0 h 15722"/>
                <a:gd name="connsiteX1" fmla="*/ 0 w 38333"/>
                <a:gd name="connsiteY1" fmla="*/ 2463 h 15722"/>
                <a:gd name="connsiteX2" fmla="*/ 37575 w 38333"/>
                <a:gd name="connsiteY2" fmla="*/ 15722 h 15722"/>
                <a:gd name="connsiteX3" fmla="*/ 38334 w 38333"/>
                <a:gd name="connsiteY3" fmla="*/ 13537 h 15722"/>
                <a:gd name="connsiteX4" fmla="*/ 852 w 38333"/>
                <a:gd name="connsiteY4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3" h="15722">
                  <a:moveTo>
                    <a:pt x="852" y="0"/>
                  </a:moveTo>
                  <a:cubicBezTo>
                    <a:pt x="574" y="815"/>
                    <a:pt x="278" y="1648"/>
                    <a:pt x="0" y="2463"/>
                  </a:cubicBezTo>
                  <a:cubicBezTo>
                    <a:pt x="12519" y="6889"/>
                    <a:pt x="25056" y="11296"/>
                    <a:pt x="37575" y="15722"/>
                  </a:cubicBezTo>
                  <a:cubicBezTo>
                    <a:pt x="37834" y="15000"/>
                    <a:pt x="38075" y="14278"/>
                    <a:pt x="38334" y="13537"/>
                  </a:cubicBezTo>
                  <a:cubicBezTo>
                    <a:pt x="25834" y="9037"/>
                    <a:pt x="13352" y="4519"/>
                    <a:pt x="852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C9B128BC-B9FF-8EEB-ECAA-3DEE5D41B3CC}"/>
                </a:ext>
              </a:extLst>
            </p:cNvPr>
            <p:cNvSpPr/>
            <p:nvPr/>
          </p:nvSpPr>
          <p:spPr>
            <a:xfrm>
              <a:off x="1661471" y="5226468"/>
              <a:ext cx="3574" cy="28796"/>
            </a:xfrm>
            <a:custGeom>
              <a:avLst/>
              <a:gdLst>
                <a:gd name="connsiteX0" fmla="*/ 3574 w 3574"/>
                <a:gd name="connsiteY0" fmla="*/ 28797 h 28796"/>
                <a:gd name="connsiteX1" fmla="*/ 3241 w 3574"/>
                <a:gd name="connsiteY1" fmla="*/ 0 h 28796"/>
                <a:gd name="connsiteX2" fmla="*/ 0 w 3574"/>
                <a:gd name="connsiteY2" fmla="*/ 55 h 28796"/>
                <a:gd name="connsiteX3" fmla="*/ 741 w 3574"/>
                <a:gd name="connsiteY3" fmla="*/ 28426 h 28796"/>
                <a:gd name="connsiteX4" fmla="*/ 3574 w 3574"/>
                <a:gd name="connsiteY4" fmla="*/ 28797 h 2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4" h="28796">
                  <a:moveTo>
                    <a:pt x="3574" y="28797"/>
                  </a:moveTo>
                  <a:cubicBezTo>
                    <a:pt x="3463" y="19204"/>
                    <a:pt x="3352" y="9593"/>
                    <a:pt x="3241" y="0"/>
                  </a:cubicBezTo>
                  <a:cubicBezTo>
                    <a:pt x="2167" y="19"/>
                    <a:pt x="1093" y="37"/>
                    <a:pt x="0" y="55"/>
                  </a:cubicBezTo>
                  <a:cubicBezTo>
                    <a:pt x="241" y="9519"/>
                    <a:pt x="500" y="18963"/>
                    <a:pt x="741" y="28426"/>
                  </a:cubicBezTo>
                  <a:cubicBezTo>
                    <a:pt x="1704" y="28537"/>
                    <a:pt x="2648" y="28667"/>
                    <a:pt x="3574" y="28797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548A146-6D03-4917-04FA-B9ECF7A1743F}"/>
                </a:ext>
              </a:extLst>
            </p:cNvPr>
            <p:cNvSpPr/>
            <p:nvPr/>
          </p:nvSpPr>
          <p:spPr>
            <a:xfrm>
              <a:off x="1536265" y="4926112"/>
              <a:ext cx="16018" cy="38278"/>
            </a:xfrm>
            <a:custGeom>
              <a:avLst/>
              <a:gdLst>
                <a:gd name="connsiteX0" fmla="*/ 16019 w 16018"/>
                <a:gd name="connsiteY0" fmla="*/ 37371 h 38278"/>
                <a:gd name="connsiteX1" fmla="*/ 1296 w 16018"/>
                <a:gd name="connsiteY1" fmla="*/ 0 h 38278"/>
                <a:gd name="connsiteX2" fmla="*/ 0 w 16018"/>
                <a:gd name="connsiteY2" fmla="*/ 556 h 38278"/>
                <a:gd name="connsiteX3" fmla="*/ 13685 w 16018"/>
                <a:gd name="connsiteY3" fmla="*/ 38278 h 38278"/>
                <a:gd name="connsiteX4" fmla="*/ 16019 w 16018"/>
                <a:gd name="connsiteY4" fmla="*/ 37371 h 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8" h="38278">
                  <a:moveTo>
                    <a:pt x="16019" y="37371"/>
                  </a:moveTo>
                  <a:cubicBezTo>
                    <a:pt x="11111" y="24908"/>
                    <a:pt x="6204" y="12463"/>
                    <a:pt x="1296" y="0"/>
                  </a:cubicBezTo>
                  <a:cubicBezTo>
                    <a:pt x="870" y="185"/>
                    <a:pt x="426" y="370"/>
                    <a:pt x="0" y="556"/>
                  </a:cubicBezTo>
                  <a:cubicBezTo>
                    <a:pt x="4556" y="13130"/>
                    <a:pt x="9130" y="25704"/>
                    <a:pt x="13685" y="38278"/>
                  </a:cubicBezTo>
                  <a:cubicBezTo>
                    <a:pt x="14463" y="37982"/>
                    <a:pt x="15241" y="37686"/>
                    <a:pt x="16019" y="37371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6586DC28-6874-C122-1374-2E2BC974A4B6}"/>
                </a:ext>
              </a:extLst>
            </p:cNvPr>
            <p:cNvSpPr/>
            <p:nvPr/>
          </p:nvSpPr>
          <p:spPr>
            <a:xfrm>
              <a:off x="1574821" y="5135985"/>
              <a:ext cx="20740" cy="17648"/>
            </a:xfrm>
            <a:custGeom>
              <a:avLst/>
              <a:gdLst>
                <a:gd name="connsiteX0" fmla="*/ 0 w 20740"/>
                <a:gd name="connsiteY0" fmla="*/ 14963 h 17648"/>
                <a:gd name="connsiteX1" fmla="*/ 2148 w 20740"/>
                <a:gd name="connsiteY1" fmla="*/ 17648 h 17648"/>
                <a:gd name="connsiteX2" fmla="*/ 20741 w 20740"/>
                <a:gd name="connsiteY2" fmla="*/ 2352 h 17648"/>
                <a:gd name="connsiteX3" fmla="*/ 18852 w 20740"/>
                <a:gd name="connsiteY3" fmla="*/ 0 h 17648"/>
                <a:gd name="connsiteX4" fmla="*/ 0 w 20740"/>
                <a:gd name="connsiteY4" fmla="*/ 1496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0" h="17648">
                  <a:moveTo>
                    <a:pt x="0" y="14963"/>
                  </a:moveTo>
                  <a:cubicBezTo>
                    <a:pt x="722" y="15852"/>
                    <a:pt x="1426" y="16741"/>
                    <a:pt x="2148" y="17648"/>
                  </a:cubicBezTo>
                  <a:cubicBezTo>
                    <a:pt x="8352" y="12556"/>
                    <a:pt x="14537" y="7445"/>
                    <a:pt x="20741" y="2352"/>
                  </a:cubicBezTo>
                  <a:cubicBezTo>
                    <a:pt x="20111" y="1574"/>
                    <a:pt x="19482" y="778"/>
                    <a:pt x="18852" y="0"/>
                  </a:cubicBezTo>
                  <a:cubicBezTo>
                    <a:pt x="12574" y="4963"/>
                    <a:pt x="6278" y="9963"/>
                    <a:pt x="0" y="1496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18D9368B-0124-9A8D-94E0-7651FAB97739}"/>
                </a:ext>
              </a:extLst>
            </p:cNvPr>
            <p:cNvSpPr/>
            <p:nvPr/>
          </p:nvSpPr>
          <p:spPr>
            <a:xfrm>
              <a:off x="1600692" y="5156096"/>
              <a:ext cx="15092" cy="21833"/>
            </a:xfrm>
            <a:custGeom>
              <a:avLst/>
              <a:gdLst>
                <a:gd name="connsiteX0" fmla="*/ 0 w 15092"/>
                <a:gd name="connsiteY0" fmla="*/ 19723 h 21833"/>
                <a:gd name="connsiteX1" fmla="*/ 2907 w 15092"/>
                <a:gd name="connsiteY1" fmla="*/ 21834 h 21833"/>
                <a:gd name="connsiteX2" fmla="*/ 15093 w 15092"/>
                <a:gd name="connsiteY2" fmla="*/ 1370 h 21833"/>
                <a:gd name="connsiteX3" fmla="*/ 12778 w 15092"/>
                <a:gd name="connsiteY3" fmla="*/ 0 h 21833"/>
                <a:gd name="connsiteX4" fmla="*/ 0 w 15092"/>
                <a:gd name="connsiteY4" fmla="*/ 19723 h 2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2" h="21833">
                  <a:moveTo>
                    <a:pt x="0" y="19723"/>
                  </a:moveTo>
                  <a:cubicBezTo>
                    <a:pt x="963" y="20426"/>
                    <a:pt x="1945" y="21130"/>
                    <a:pt x="2907" y="21834"/>
                  </a:cubicBezTo>
                  <a:cubicBezTo>
                    <a:pt x="6963" y="15019"/>
                    <a:pt x="11037" y="8185"/>
                    <a:pt x="15093" y="1370"/>
                  </a:cubicBezTo>
                  <a:cubicBezTo>
                    <a:pt x="14315" y="908"/>
                    <a:pt x="13556" y="445"/>
                    <a:pt x="12778" y="0"/>
                  </a:cubicBezTo>
                  <a:cubicBezTo>
                    <a:pt x="8519" y="6556"/>
                    <a:pt x="4259" y="13148"/>
                    <a:pt x="0" y="19723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2D3EB938-C105-B3AE-9527-32FBD93CA35E}"/>
                </a:ext>
              </a:extLst>
            </p:cNvPr>
            <p:cNvSpPr/>
            <p:nvPr/>
          </p:nvSpPr>
          <p:spPr>
            <a:xfrm>
              <a:off x="1545173" y="4911593"/>
              <a:ext cx="12148" cy="35907"/>
            </a:xfrm>
            <a:custGeom>
              <a:avLst/>
              <a:gdLst>
                <a:gd name="connsiteX0" fmla="*/ 0 w 12148"/>
                <a:gd name="connsiteY0" fmla="*/ 0 h 35907"/>
                <a:gd name="connsiteX1" fmla="*/ 12148 w 12148"/>
                <a:gd name="connsiteY1" fmla="*/ 35908 h 35907"/>
                <a:gd name="connsiteX2" fmla="*/ 0 w 12148"/>
                <a:gd name="connsiteY2" fmla="*/ 0 h 3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48" h="35907">
                  <a:moveTo>
                    <a:pt x="0" y="0"/>
                  </a:moveTo>
                  <a:cubicBezTo>
                    <a:pt x="4111" y="12130"/>
                    <a:pt x="7704" y="22760"/>
                    <a:pt x="12148" y="35908"/>
                  </a:cubicBezTo>
                  <a:cubicBezTo>
                    <a:pt x="11370" y="21648"/>
                    <a:pt x="8500" y="10611"/>
                    <a:pt x="0" y="0"/>
                  </a:cubicBezTo>
                  <a:close/>
                </a:path>
              </a:pathLst>
            </a:custGeom>
            <a:grpFill/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2" name="图形 9">
            <a:extLst>
              <a:ext uri="{FF2B5EF4-FFF2-40B4-BE49-F238E27FC236}">
                <a16:creationId xmlns:a16="http://schemas.microsoft.com/office/drawing/2014/main" id="{5E14B912-03DE-37AB-7A11-A6BA0E30FAC0}"/>
              </a:ext>
            </a:extLst>
          </p:cNvPr>
          <p:cNvGrpSpPr/>
          <p:nvPr/>
        </p:nvGrpSpPr>
        <p:grpSpPr>
          <a:xfrm>
            <a:off x="9223561" y="4183421"/>
            <a:ext cx="1739158" cy="1954036"/>
            <a:chOff x="5205436" y="2428875"/>
            <a:chExt cx="1779341" cy="1999184"/>
          </a:xfrm>
        </p:grpSpPr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AC645287-EA8F-94BD-5138-0F02156F9C2A}"/>
                </a:ext>
              </a:extLst>
            </p:cNvPr>
            <p:cNvSpPr/>
            <p:nvPr/>
          </p:nvSpPr>
          <p:spPr>
            <a:xfrm rot="-3704306">
              <a:off x="5262711" y="2865905"/>
              <a:ext cx="1664788" cy="1125194"/>
            </a:xfrm>
            <a:custGeom>
              <a:avLst/>
              <a:gdLst>
                <a:gd name="connsiteX0" fmla="*/ 0 w 1664788"/>
                <a:gd name="connsiteY0" fmla="*/ 0 h 1125194"/>
                <a:gd name="connsiteX1" fmla="*/ 1664789 w 1664788"/>
                <a:gd name="connsiteY1" fmla="*/ 0 h 1125194"/>
                <a:gd name="connsiteX2" fmla="*/ 1664789 w 1664788"/>
                <a:gd name="connsiteY2" fmla="*/ 1125194 h 1125194"/>
                <a:gd name="connsiteX3" fmla="*/ 0 w 1664788"/>
                <a:gd name="connsiteY3" fmla="*/ 1125194 h 112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788" h="1125194">
                  <a:moveTo>
                    <a:pt x="0" y="0"/>
                  </a:moveTo>
                  <a:lnTo>
                    <a:pt x="1664789" y="0"/>
                  </a:lnTo>
                  <a:lnTo>
                    <a:pt x="1664789" y="1125194"/>
                  </a:lnTo>
                  <a:lnTo>
                    <a:pt x="0" y="1125194"/>
                  </a:lnTo>
                  <a:close/>
                </a:path>
              </a:pathLst>
            </a:custGeom>
            <a:solidFill>
              <a:srgbClr val="E110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B5850B7C-CAB2-D8C4-61B9-FE959271CD3F}"/>
                </a:ext>
              </a:extLst>
            </p:cNvPr>
            <p:cNvSpPr/>
            <p:nvPr/>
          </p:nvSpPr>
          <p:spPr>
            <a:xfrm>
              <a:off x="5762910" y="2459259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503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503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B316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A271665E-D199-95ED-91C1-A408D9B9567E}"/>
                </a:ext>
              </a:extLst>
            </p:cNvPr>
            <p:cNvSpPr/>
            <p:nvPr/>
          </p:nvSpPr>
          <p:spPr>
            <a:xfrm>
              <a:off x="5779293" y="2428875"/>
              <a:ext cx="1205483" cy="972826"/>
            </a:xfrm>
            <a:custGeom>
              <a:avLst/>
              <a:gdLst>
                <a:gd name="connsiteX0" fmla="*/ 1205484 w 1205483"/>
                <a:gd name="connsiteY0" fmla="*/ 532733 h 972826"/>
                <a:gd name="connsiteX1" fmla="*/ 1004126 w 1205483"/>
                <a:gd name="connsiteY1" fmla="*/ 907352 h 972826"/>
                <a:gd name="connsiteX2" fmla="*/ 899922 w 1205483"/>
                <a:gd name="connsiteY2" fmla="*/ 954405 h 972826"/>
                <a:gd name="connsiteX3" fmla="*/ 569881 w 1205483"/>
                <a:gd name="connsiteY3" fmla="*/ 921068 h 972826"/>
                <a:gd name="connsiteX4" fmla="*/ 226028 w 1205483"/>
                <a:gd name="connsiteY4" fmla="*/ 736187 h 972826"/>
                <a:gd name="connsiteX5" fmla="*/ 0 w 1205483"/>
                <a:gd name="connsiteY5" fmla="*/ 398812 h 972826"/>
                <a:gd name="connsiteX6" fmla="*/ 214408 w 1205483"/>
                <a:gd name="connsiteY6" fmla="*/ 0 h 972826"/>
                <a:gd name="connsiteX7" fmla="*/ 1205484 w 1205483"/>
                <a:gd name="connsiteY7" fmla="*/ 532733 h 97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483" h="972826">
                  <a:moveTo>
                    <a:pt x="1205484" y="532733"/>
                  </a:moveTo>
                  <a:lnTo>
                    <a:pt x="1004126" y="907352"/>
                  </a:lnTo>
                  <a:cubicBezTo>
                    <a:pt x="971455" y="927640"/>
                    <a:pt x="936403" y="943356"/>
                    <a:pt x="899922" y="954405"/>
                  </a:cubicBezTo>
                  <a:cubicBezTo>
                    <a:pt x="793718" y="986314"/>
                    <a:pt x="675322" y="977741"/>
                    <a:pt x="569881" y="921068"/>
                  </a:cubicBezTo>
                  <a:lnTo>
                    <a:pt x="226028" y="736187"/>
                  </a:lnTo>
                  <a:cubicBezTo>
                    <a:pt x="94583" y="665512"/>
                    <a:pt x="14383" y="536829"/>
                    <a:pt x="0" y="398812"/>
                  </a:cubicBezTo>
                  <a:lnTo>
                    <a:pt x="214408" y="0"/>
                  </a:lnTo>
                  <a:lnTo>
                    <a:pt x="1205484" y="532733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08D76778-46CF-8522-6589-67094E5D3E9A}"/>
                </a:ext>
              </a:extLst>
            </p:cNvPr>
            <p:cNvSpPr/>
            <p:nvPr/>
          </p:nvSpPr>
          <p:spPr>
            <a:xfrm>
              <a:off x="5975413" y="2986087"/>
              <a:ext cx="465010" cy="465010"/>
            </a:xfrm>
            <a:custGeom>
              <a:avLst/>
              <a:gdLst>
                <a:gd name="connsiteX0" fmla="*/ 465011 w 465010"/>
                <a:gd name="connsiteY0" fmla="*/ 232505 h 465010"/>
                <a:gd name="connsiteX1" fmla="*/ 232505 w 465010"/>
                <a:gd name="connsiteY1" fmla="*/ 465011 h 465010"/>
                <a:gd name="connsiteX2" fmla="*/ 0 w 465010"/>
                <a:gd name="connsiteY2" fmla="*/ 232505 h 465010"/>
                <a:gd name="connsiteX3" fmla="*/ 232505 w 465010"/>
                <a:gd name="connsiteY3" fmla="*/ 0 h 465010"/>
                <a:gd name="connsiteX4" fmla="*/ 465011 w 465010"/>
                <a:gd name="connsiteY4" fmla="*/ 232505 h 46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10" h="465010">
                  <a:moveTo>
                    <a:pt x="465011" y="232505"/>
                  </a:moveTo>
                  <a:cubicBezTo>
                    <a:pt x="465011" y="360914"/>
                    <a:pt x="360914" y="465011"/>
                    <a:pt x="232505" y="465011"/>
                  </a:cubicBezTo>
                  <a:cubicBezTo>
                    <a:pt x="104096" y="465011"/>
                    <a:pt x="0" y="360914"/>
                    <a:pt x="0" y="232505"/>
                  </a:cubicBezTo>
                  <a:cubicBezTo>
                    <a:pt x="0" y="104096"/>
                    <a:pt x="104096" y="0"/>
                    <a:pt x="232505" y="0"/>
                  </a:cubicBezTo>
                  <a:cubicBezTo>
                    <a:pt x="360914" y="0"/>
                    <a:pt x="465011" y="104096"/>
                    <a:pt x="465011" y="232505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7" name="图形 9">
              <a:extLst>
                <a:ext uri="{FF2B5EF4-FFF2-40B4-BE49-F238E27FC236}">
                  <a16:creationId xmlns:a16="http://schemas.microsoft.com/office/drawing/2014/main" id="{0900666A-6CD5-8EC0-1E4A-1DA77F8F3271}"/>
                </a:ext>
              </a:extLst>
            </p:cNvPr>
            <p:cNvGrpSpPr/>
            <p:nvPr/>
          </p:nvGrpSpPr>
          <p:grpSpPr>
            <a:xfrm>
              <a:off x="6085144" y="3035792"/>
              <a:ext cx="288206" cy="344903"/>
              <a:chOff x="6085144" y="3035792"/>
              <a:chExt cx="288206" cy="344903"/>
            </a:xfrm>
            <a:solidFill>
              <a:srgbClr val="B31610"/>
            </a:solidFill>
          </p:grpSpPr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551D6FCA-8BC6-BACA-A826-CC00C2D68E65}"/>
                  </a:ext>
                </a:extLst>
              </p:cNvPr>
              <p:cNvSpPr/>
              <p:nvPr/>
            </p:nvSpPr>
            <p:spPr>
              <a:xfrm>
                <a:off x="6149848" y="3035792"/>
                <a:ext cx="76915" cy="177481"/>
              </a:xfrm>
              <a:custGeom>
                <a:avLst/>
                <a:gdLst>
                  <a:gd name="connsiteX0" fmla="*/ 730 w 76915"/>
                  <a:gd name="connsiteY0" fmla="*/ 28209 h 177481"/>
                  <a:gd name="connsiteX1" fmla="*/ 33781 w 76915"/>
                  <a:gd name="connsiteY1" fmla="*/ 162036 h 177481"/>
                  <a:gd name="connsiteX2" fmla="*/ 76168 w 76915"/>
                  <a:gd name="connsiteY2" fmla="*/ 149272 h 177481"/>
                  <a:gd name="connsiteX3" fmla="*/ 43116 w 76915"/>
                  <a:gd name="connsiteY3" fmla="*/ 15446 h 177481"/>
                  <a:gd name="connsiteX4" fmla="*/ 730 w 76915"/>
                  <a:gd name="connsiteY4" fmla="*/ 28209 h 177481"/>
                  <a:gd name="connsiteX5" fmla="*/ 730 w 76915"/>
                  <a:gd name="connsiteY5" fmla="*/ 28209 h 17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15" h="177481">
                    <a:moveTo>
                      <a:pt x="730" y="28209"/>
                    </a:moveTo>
                    <a:cubicBezTo>
                      <a:pt x="11779" y="72786"/>
                      <a:pt x="22732" y="117459"/>
                      <a:pt x="33781" y="162036"/>
                    </a:cubicBezTo>
                    <a:cubicBezTo>
                      <a:pt x="40639" y="189753"/>
                      <a:pt x="83026" y="176895"/>
                      <a:pt x="76168" y="149272"/>
                    </a:cubicBezTo>
                    <a:cubicBezTo>
                      <a:pt x="65119" y="104695"/>
                      <a:pt x="54165" y="60023"/>
                      <a:pt x="43116" y="15446"/>
                    </a:cubicBezTo>
                    <a:cubicBezTo>
                      <a:pt x="36258" y="-12272"/>
                      <a:pt x="-6033" y="587"/>
                      <a:pt x="730" y="28209"/>
                    </a:cubicBezTo>
                    <a:lnTo>
                      <a:pt x="730" y="28209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0AADDDEB-C298-0239-0828-71391FF847BA}"/>
                  </a:ext>
                </a:extLst>
              </p:cNvPr>
              <p:cNvSpPr/>
              <p:nvPr/>
            </p:nvSpPr>
            <p:spPr>
              <a:xfrm>
                <a:off x="6211602" y="3120606"/>
                <a:ext cx="161748" cy="110795"/>
              </a:xfrm>
              <a:custGeom>
                <a:avLst/>
                <a:gdLst>
                  <a:gd name="connsiteX0" fmla="*/ 33464 w 161748"/>
                  <a:gd name="connsiteY0" fmla="*/ 107797 h 110795"/>
                  <a:gd name="connsiteX1" fmla="*/ 151383 w 161748"/>
                  <a:gd name="connsiteY1" fmla="*/ 41122 h 110795"/>
                  <a:gd name="connsiteX2" fmla="*/ 128333 w 161748"/>
                  <a:gd name="connsiteY2" fmla="*/ 3403 h 110795"/>
                  <a:gd name="connsiteX3" fmla="*/ 10413 w 161748"/>
                  <a:gd name="connsiteY3" fmla="*/ 70078 h 110795"/>
                  <a:gd name="connsiteX4" fmla="*/ 3079 w 161748"/>
                  <a:gd name="connsiteY4" fmla="*/ 100463 h 110795"/>
                  <a:gd name="connsiteX5" fmla="*/ 33464 w 161748"/>
                  <a:gd name="connsiteY5" fmla="*/ 107797 h 110795"/>
                  <a:gd name="connsiteX6" fmla="*/ 33464 w 161748"/>
                  <a:gd name="connsiteY6" fmla="*/ 107797 h 1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748" h="110795">
                    <a:moveTo>
                      <a:pt x="33464" y="107797"/>
                    </a:moveTo>
                    <a:cubicBezTo>
                      <a:pt x="73469" y="86842"/>
                      <a:pt x="112712" y="64649"/>
                      <a:pt x="151383" y="41122"/>
                    </a:cubicBezTo>
                    <a:cubicBezTo>
                      <a:pt x="175767" y="26263"/>
                      <a:pt x="152622" y="-11456"/>
                      <a:pt x="128333" y="3403"/>
                    </a:cubicBezTo>
                    <a:cubicBezTo>
                      <a:pt x="89756" y="26835"/>
                      <a:pt x="50418" y="49028"/>
                      <a:pt x="10413" y="70078"/>
                    </a:cubicBezTo>
                    <a:cubicBezTo>
                      <a:pt x="-159" y="75603"/>
                      <a:pt x="-2827" y="90748"/>
                      <a:pt x="3079" y="100463"/>
                    </a:cubicBezTo>
                    <a:cubicBezTo>
                      <a:pt x="9651" y="111226"/>
                      <a:pt x="22891" y="113417"/>
                      <a:pt x="33464" y="107797"/>
                    </a:cubicBezTo>
                    <a:lnTo>
                      <a:pt x="33464" y="107797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0" name="任意多边形: 形状 589">
                <a:extLst>
                  <a:ext uri="{FF2B5EF4-FFF2-40B4-BE49-F238E27FC236}">
                    <a16:creationId xmlns:a16="http://schemas.microsoft.com/office/drawing/2014/main" id="{AF0711B9-ABAF-9D10-82B3-576D0211E0CC}"/>
                  </a:ext>
                </a:extLst>
              </p:cNvPr>
              <p:cNvSpPr/>
              <p:nvPr/>
            </p:nvSpPr>
            <p:spPr>
              <a:xfrm>
                <a:off x="6115699" y="3135676"/>
                <a:ext cx="218897" cy="138781"/>
              </a:xfrm>
              <a:custGeom>
                <a:avLst/>
                <a:gdLst>
                  <a:gd name="connsiteX0" fmla="*/ 11351 w 218897"/>
                  <a:gd name="connsiteY0" fmla="*/ 41768 h 138781"/>
                  <a:gd name="connsiteX1" fmla="*/ 186611 w 218897"/>
                  <a:gd name="connsiteY1" fmla="*/ 135970 h 138781"/>
                  <a:gd name="connsiteX2" fmla="*/ 207566 w 218897"/>
                  <a:gd name="connsiteY2" fmla="*/ 97013 h 138781"/>
                  <a:gd name="connsiteX3" fmla="*/ 32306 w 218897"/>
                  <a:gd name="connsiteY3" fmla="*/ 2811 h 138781"/>
                  <a:gd name="connsiteX4" fmla="*/ 11351 w 218897"/>
                  <a:gd name="connsiteY4" fmla="*/ 41768 h 138781"/>
                  <a:gd name="connsiteX5" fmla="*/ 11351 w 218897"/>
                  <a:gd name="connsiteY5" fmla="*/ 41768 h 13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897" h="138781">
                    <a:moveTo>
                      <a:pt x="11351" y="41768"/>
                    </a:moveTo>
                    <a:cubicBezTo>
                      <a:pt x="69740" y="73201"/>
                      <a:pt x="128128" y="104538"/>
                      <a:pt x="186611" y="135970"/>
                    </a:cubicBezTo>
                    <a:cubicBezTo>
                      <a:pt x="211662" y="149496"/>
                      <a:pt x="232712" y="110539"/>
                      <a:pt x="207566" y="97013"/>
                    </a:cubicBezTo>
                    <a:cubicBezTo>
                      <a:pt x="149178" y="65581"/>
                      <a:pt x="90790" y="34243"/>
                      <a:pt x="32306" y="2811"/>
                    </a:cubicBezTo>
                    <a:cubicBezTo>
                      <a:pt x="7160" y="-10715"/>
                      <a:pt x="-13795" y="28243"/>
                      <a:pt x="11351" y="41768"/>
                    </a:cubicBezTo>
                    <a:lnTo>
                      <a:pt x="11351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58F3A1AC-8D7B-69CC-12E5-347EA070447F}"/>
                  </a:ext>
                </a:extLst>
              </p:cNvPr>
              <p:cNvSpPr/>
              <p:nvPr/>
            </p:nvSpPr>
            <p:spPr>
              <a:xfrm>
                <a:off x="6085144" y="3197017"/>
                <a:ext cx="216973" cy="137733"/>
              </a:xfrm>
              <a:custGeom>
                <a:avLst/>
                <a:gdLst>
                  <a:gd name="connsiteX0" fmla="*/ 11332 w 216973"/>
                  <a:gd name="connsiteY0" fmla="*/ 41768 h 137733"/>
                  <a:gd name="connsiteX1" fmla="*/ 184687 w 216973"/>
                  <a:gd name="connsiteY1" fmla="*/ 134923 h 137733"/>
                  <a:gd name="connsiteX2" fmla="*/ 205642 w 216973"/>
                  <a:gd name="connsiteY2" fmla="*/ 95965 h 137733"/>
                  <a:gd name="connsiteX3" fmla="*/ 32287 w 216973"/>
                  <a:gd name="connsiteY3" fmla="*/ 2811 h 137733"/>
                  <a:gd name="connsiteX4" fmla="*/ 11332 w 216973"/>
                  <a:gd name="connsiteY4" fmla="*/ 41768 h 137733"/>
                  <a:gd name="connsiteX5" fmla="*/ 11332 w 216973"/>
                  <a:gd name="connsiteY5" fmla="*/ 41768 h 13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973" h="137733">
                    <a:moveTo>
                      <a:pt x="11332" y="41768"/>
                    </a:moveTo>
                    <a:cubicBezTo>
                      <a:pt x="69148" y="72820"/>
                      <a:pt x="126870" y="103871"/>
                      <a:pt x="184687" y="134923"/>
                    </a:cubicBezTo>
                    <a:cubicBezTo>
                      <a:pt x="209737" y="148448"/>
                      <a:pt x="230788" y="109491"/>
                      <a:pt x="205642" y="95965"/>
                    </a:cubicBezTo>
                    <a:cubicBezTo>
                      <a:pt x="147825" y="64914"/>
                      <a:pt x="90103" y="33862"/>
                      <a:pt x="32287" y="2811"/>
                    </a:cubicBezTo>
                    <a:cubicBezTo>
                      <a:pt x="7236" y="-10715"/>
                      <a:pt x="-13814" y="28243"/>
                      <a:pt x="11332" y="41768"/>
                    </a:cubicBezTo>
                    <a:lnTo>
                      <a:pt x="11332" y="4176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04A9FBA3-323C-E348-741C-7133B444B905}"/>
                  </a:ext>
                </a:extLst>
              </p:cNvPr>
              <p:cNvSpPr/>
              <p:nvPr/>
            </p:nvSpPr>
            <p:spPr>
              <a:xfrm>
                <a:off x="6118513" y="3182214"/>
                <a:ext cx="127063" cy="198481"/>
              </a:xfrm>
              <a:custGeom>
                <a:avLst/>
                <a:gdLst>
                  <a:gd name="connsiteX0" fmla="*/ 85499 w 127063"/>
                  <a:gd name="connsiteY0" fmla="*/ 11518 h 198481"/>
                  <a:gd name="connsiteX1" fmla="*/ 2917 w 127063"/>
                  <a:gd name="connsiteY1" fmla="*/ 166299 h 198481"/>
                  <a:gd name="connsiteX2" fmla="*/ 41875 w 127063"/>
                  <a:gd name="connsiteY2" fmla="*/ 187254 h 198481"/>
                  <a:gd name="connsiteX3" fmla="*/ 124456 w 127063"/>
                  <a:gd name="connsiteY3" fmla="*/ 32473 h 198481"/>
                  <a:gd name="connsiteX4" fmla="*/ 85499 w 127063"/>
                  <a:gd name="connsiteY4" fmla="*/ 11518 h 198481"/>
                  <a:gd name="connsiteX5" fmla="*/ 85499 w 127063"/>
                  <a:gd name="connsiteY5" fmla="*/ 11518 h 19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063" h="198481">
                    <a:moveTo>
                      <a:pt x="85499" y="11518"/>
                    </a:moveTo>
                    <a:cubicBezTo>
                      <a:pt x="58829" y="63524"/>
                      <a:pt x="31302" y="115150"/>
                      <a:pt x="2917" y="166299"/>
                    </a:cubicBezTo>
                    <a:cubicBezTo>
                      <a:pt x="-10894" y="191255"/>
                      <a:pt x="28063" y="212210"/>
                      <a:pt x="41875" y="187254"/>
                    </a:cubicBezTo>
                    <a:cubicBezTo>
                      <a:pt x="70259" y="136105"/>
                      <a:pt x="97786" y="84479"/>
                      <a:pt x="124456" y="32473"/>
                    </a:cubicBezTo>
                    <a:cubicBezTo>
                      <a:pt x="137410" y="7136"/>
                      <a:pt x="98548" y="-13914"/>
                      <a:pt x="85499" y="11518"/>
                    </a:cubicBezTo>
                    <a:lnTo>
                      <a:pt x="85499" y="11518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07" name="组合 606">
            <a:extLst>
              <a:ext uri="{FF2B5EF4-FFF2-40B4-BE49-F238E27FC236}">
                <a16:creationId xmlns:a16="http://schemas.microsoft.com/office/drawing/2014/main" id="{7EC6C313-849E-1B8A-D367-5927911B6CC8}"/>
              </a:ext>
            </a:extLst>
          </p:cNvPr>
          <p:cNvGrpSpPr/>
          <p:nvPr/>
        </p:nvGrpSpPr>
        <p:grpSpPr>
          <a:xfrm>
            <a:off x="4881213" y="1937190"/>
            <a:ext cx="2451452" cy="451833"/>
            <a:chOff x="3643600" y="3327162"/>
            <a:chExt cx="2451452" cy="451833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43FBD64-0C9C-8273-1127-34E083ABB8AE}"/>
                </a:ext>
              </a:extLst>
            </p:cNvPr>
            <p:cNvSpPr/>
            <p:nvPr/>
          </p:nvSpPr>
          <p:spPr>
            <a:xfrm rot="18900000">
              <a:off x="3643600" y="3327162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D640A58E-A888-E693-263E-D258CDE3B66B}"/>
                </a:ext>
              </a:extLst>
            </p:cNvPr>
            <p:cNvSpPr/>
            <p:nvPr/>
          </p:nvSpPr>
          <p:spPr>
            <a:xfrm rot="3600000" flipH="1">
              <a:off x="5681480" y="3365423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04" name="直接连接符 603">
              <a:extLst>
                <a:ext uri="{FF2B5EF4-FFF2-40B4-BE49-F238E27FC236}">
                  <a16:creationId xmlns:a16="http://schemas.microsoft.com/office/drawing/2014/main" id="{9C86FB44-CD0D-2724-D57A-BFD71B884248}"/>
                </a:ext>
              </a:extLst>
            </p:cNvPr>
            <p:cNvCxnSpPr>
              <a:cxnSpLocks/>
            </p:cNvCxnSpPr>
            <p:nvPr/>
          </p:nvCxnSpPr>
          <p:spPr>
            <a:xfrm>
              <a:off x="3938760" y="3696286"/>
              <a:ext cx="1800459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7" name="组合 626">
            <a:extLst>
              <a:ext uri="{FF2B5EF4-FFF2-40B4-BE49-F238E27FC236}">
                <a16:creationId xmlns:a16="http://schemas.microsoft.com/office/drawing/2014/main" id="{80F76F73-1365-64AD-11EB-2D2159A813EA}"/>
              </a:ext>
            </a:extLst>
          </p:cNvPr>
          <p:cNvGrpSpPr/>
          <p:nvPr/>
        </p:nvGrpSpPr>
        <p:grpSpPr>
          <a:xfrm>
            <a:off x="1108086" y="5139372"/>
            <a:ext cx="9970278" cy="2630864"/>
            <a:chOff x="1124513" y="5303415"/>
            <a:chExt cx="9970278" cy="2630864"/>
          </a:xfrm>
        </p:grpSpPr>
        <p:grpSp>
          <p:nvGrpSpPr>
            <p:cNvPr id="620" name="组合 619">
              <a:extLst>
                <a:ext uri="{FF2B5EF4-FFF2-40B4-BE49-F238E27FC236}">
                  <a16:creationId xmlns:a16="http://schemas.microsoft.com/office/drawing/2014/main" id="{509AE82B-B1E5-C5E8-F283-07737C30D421}"/>
                </a:ext>
              </a:extLst>
            </p:cNvPr>
            <p:cNvGrpSpPr/>
            <p:nvPr/>
          </p:nvGrpSpPr>
          <p:grpSpPr>
            <a:xfrm>
              <a:off x="1124513" y="5303415"/>
              <a:ext cx="4422666" cy="2630864"/>
              <a:chOff x="1124513" y="5303415"/>
              <a:chExt cx="4422666" cy="2630864"/>
            </a:xfrm>
          </p:grpSpPr>
          <p:sp>
            <p:nvSpPr>
              <p:cNvPr id="614" name="任意多边形: 形状 613">
                <a:extLst>
                  <a:ext uri="{FF2B5EF4-FFF2-40B4-BE49-F238E27FC236}">
                    <a16:creationId xmlns:a16="http://schemas.microsoft.com/office/drawing/2014/main" id="{3E36997B-EA61-D124-BC67-DA37F50835A3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F1A51445-D157-A43F-53A5-0C6F82532FEF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C8021AB9-8664-002E-7D70-3240E7AE229F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8" name="任意多边形: 形状 617">
                <a:extLst>
                  <a:ext uri="{FF2B5EF4-FFF2-40B4-BE49-F238E27FC236}">
                    <a16:creationId xmlns:a16="http://schemas.microsoft.com/office/drawing/2014/main" id="{BAB4B3B1-E15D-F865-9C90-370AD023F4FC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9" name="任意多边形: 形状 618">
                <a:extLst>
                  <a:ext uri="{FF2B5EF4-FFF2-40B4-BE49-F238E27FC236}">
                    <a16:creationId xmlns:a16="http://schemas.microsoft.com/office/drawing/2014/main" id="{0774F7B4-3EE2-C966-D69D-37DB2EC0048F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21" name="组合 620">
              <a:extLst>
                <a:ext uri="{FF2B5EF4-FFF2-40B4-BE49-F238E27FC236}">
                  <a16:creationId xmlns:a16="http://schemas.microsoft.com/office/drawing/2014/main" id="{FFE39682-FEB5-93CA-52A5-7CBD33B3859F}"/>
                </a:ext>
              </a:extLst>
            </p:cNvPr>
            <p:cNvGrpSpPr/>
            <p:nvPr/>
          </p:nvGrpSpPr>
          <p:grpSpPr>
            <a:xfrm flipH="1">
              <a:off x="6735713" y="5303415"/>
              <a:ext cx="4359078" cy="2630864"/>
              <a:chOff x="1124513" y="5303415"/>
              <a:chExt cx="4422666" cy="2630864"/>
            </a:xfrm>
          </p:grpSpPr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DB66968B-AEA3-36A9-5703-067FA84F97DB}"/>
                  </a:ext>
                </a:extLst>
              </p:cNvPr>
              <p:cNvSpPr/>
              <p:nvPr/>
            </p:nvSpPr>
            <p:spPr>
              <a:xfrm>
                <a:off x="1124513" y="5303415"/>
                <a:ext cx="4422666" cy="2630864"/>
              </a:xfrm>
              <a:custGeom>
                <a:avLst/>
                <a:gdLst>
                  <a:gd name="connsiteX0" fmla="*/ 2162172 w 4422666"/>
                  <a:gd name="connsiteY0" fmla="*/ 0 h 2630864"/>
                  <a:gd name="connsiteX1" fmla="*/ 3002365 w 4422666"/>
                  <a:gd name="connsiteY1" fmla="*/ 556917 h 2630864"/>
                  <a:gd name="connsiteX2" fmla="*/ 3049220 w 4422666"/>
                  <a:gd name="connsiteY2" fmla="*/ 707858 h 2630864"/>
                  <a:gd name="connsiteX3" fmla="*/ 3161955 w 4422666"/>
                  <a:gd name="connsiteY3" fmla="*/ 696494 h 2630864"/>
                  <a:gd name="connsiteX4" fmla="*/ 3703931 w 4422666"/>
                  <a:gd name="connsiteY4" fmla="*/ 984660 h 2630864"/>
                  <a:gd name="connsiteX5" fmla="*/ 3750614 w 4422666"/>
                  <a:gd name="connsiteY5" fmla="*/ 1070666 h 2630864"/>
                  <a:gd name="connsiteX6" fmla="*/ 3791882 w 4422666"/>
                  <a:gd name="connsiteY6" fmla="*/ 1048267 h 2630864"/>
                  <a:gd name="connsiteX7" fmla="*/ 3968618 w 4422666"/>
                  <a:gd name="connsiteY7" fmla="*/ 1012585 h 2630864"/>
                  <a:gd name="connsiteX8" fmla="*/ 4422666 w 4422666"/>
                  <a:gd name="connsiteY8" fmla="*/ 1466633 h 2630864"/>
                  <a:gd name="connsiteX9" fmla="*/ 3968618 w 4422666"/>
                  <a:gd name="connsiteY9" fmla="*/ 1920681 h 2630864"/>
                  <a:gd name="connsiteX10" fmla="*/ 3647558 w 4422666"/>
                  <a:gd name="connsiteY10" fmla="*/ 1787694 h 2630864"/>
                  <a:gd name="connsiteX11" fmla="*/ 3645974 w 4422666"/>
                  <a:gd name="connsiteY11" fmla="*/ 1785775 h 2630864"/>
                  <a:gd name="connsiteX12" fmla="*/ 3624121 w 4422666"/>
                  <a:gd name="connsiteY12" fmla="*/ 1812261 h 2630864"/>
                  <a:gd name="connsiteX13" fmla="*/ 3161955 w 4422666"/>
                  <a:gd name="connsiteY13" fmla="*/ 2003696 h 2630864"/>
                  <a:gd name="connsiteX14" fmla="*/ 2619979 w 4422666"/>
                  <a:gd name="connsiteY14" fmla="*/ 1715530 h 2630864"/>
                  <a:gd name="connsiteX15" fmla="*/ 2613466 w 4422666"/>
                  <a:gd name="connsiteY15" fmla="*/ 1703531 h 2630864"/>
                  <a:gd name="connsiteX16" fmla="*/ 2596814 w 4422666"/>
                  <a:gd name="connsiteY16" fmla="*/ 1713647 h 2630864"/>
                  <a:gd name="connsiteX17" fmla="*/ 2162172 w 4422666"/>
                  <a:gd name="connsiteY17" fmla="*/ 1823702 h 2630864"/>
                  <a:gd name="connsiteX18" fmla="*/ 2132761 w 4422666"/>
                  <a:gd name="connsiteY18" fmla="*/ 1822217 h 2630864"/>
                  <a:gd name="connsiteX19" fmla="*/ 2087744 w 4422666"/>
                  <a:gd name="connsiteY19" fmla="*/ 1967239 h 2630864"/>
                  <a:gd name="connsiteX20" fmla="*/ 1086566 w 4422666"/>
                  <a:gd name="connsiteY20" fmla="*/ 2630864 h 2630864"/>
                  <a:gd name="connsiteX21" fmla="*/ 0 w 4422666"/>
                  <a:gd name="connsiteY21" fmla="*/ 1544298 h 2630864"/>
                  <a:gd name="connsiteX22" fmla="*/ 1086566 w 4422666"/>
                  <a:gd name="connsiteY22" fmla="*/ 457732 h 2630864"/>
                  <a:gd name="connsiteX23" fmla="*/ 1305547 w 4422666"/>
                  <a:gd name="connsiteY23" fmla="*/ 479807 h 2630864"/>
                  <a:gd name="connsiteX24" fmla="*/ 1356695 w 4422666"/>
                  <a:gd name="connsiteY24" fmla="*/ 492958 h 2630864"/>
                  <a:gd name="connsiteX25" fmla="*/ 1406051 w 4422666"/>
                  <a:gd name="connsiteY25" fmla="*/ 402026 h 2630864"/>
                  <a:gd name="connsiteX26" fmla="*/ 2162172 w 4422666"/>
                  <a:gd name="connsiteY26" fmla="*/ 0 h 263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22666" h="2630864">
                    <a:moveTo>
                      <a:pt x="2162172" y="0"/>
                    </a:moveTo>
                    <a:cubicBezTo>
                      <a:pt x="2539873" y="0"/>
                      <a:pt x="2863938" y="229640"/>
                      <a:pt x="3002365" y="556917"/>
                    </a:cubicBezTo>
                    <a:lnTo>
                      <a:pt x="3049220" y="707858"/>
                    </a:lnTo>
                    <a:lnTo>
                      <a:pt x="3161955" y="696494"/>
                    </a:lnTo>
                    <a:cubicBezTo>
                      <a:pt x="3387564" y="696494"/>
                      <a:pt x="3586475" y="810801"/>
                      <a:pt x="3703931" y="984660"/>
                    </a:cubicBezTo>
                    <a:lnTo>
                      <a:pt x="3750614" y="1070666"/>
                    </a:lnTo>
                    <a:lnTo>
                      <a:pt x="3791882" y="1048267"/>
                    </a:lnTo>
                    <a:cubicBezTo>
                      <a:pt x="3846204" y="1025291"/>
                      <a:pt x="3905927" y="1012585"/>
                      <a:pt x="3968618" y="1012585"/>
                    </a:cubicBezTo>
                    <a:cubicBezTo>
                      <a:pt x="4219382" y="1012585"/>
                      <a:pt x="4422666" y="1215869"/>
                      <a:pt x="4422666" y="1466633"/>
                    </a:cubicBezTo>
                    <a:cubicBezTo>
                      <a:pt x="4422666" y="1717397"/>
                      <a:pt x="4219382" y="1920681"/>
                      <a:pt x="3968618" y="1920681"/>
                    </a:cubicBezTo>
                    <a:cubicBezTo>
                      <a:pt x="3843236" y="1920681"/>
                      <a:pt x="3729724" y="1869860"/>
                      <a:pt x="3647558" y="1787694"/>
                    </a:cubicBezTo>
                    <a:lnTo>
                      <a:pt x="3645974" y="1785775"/>
                    </a:lnTo>
                    <a:lnTo>
                      <a:pt x="3624121" y="1812261"/>
                    </a:lnTo>
                    <a:cubicBezTo>
                      <a:pt x="3505842" y="1930540"/>
                      <a:pt x="3342442" y="2003696"/>
                      <a:pt x="3161955" y="2003696"/>
                    </a:cubicBezTo>
                    <a:cubicBezTo>
                      <a:pt x="2936346" y="2003696"/>
                      <a:pt x="2737435" y="1889389"/>
                      <a:pt x="2619979" y="1715530"/>
                    </a:cubicBezTo>
                    <a:lnTo>
                      <a:pt x="2613466" y="1703531"/>
                    </a:lnTo>
                    <a:lnTo>
                      <a:pt x="2596814" y="1713647"/>
                    </a:lnTo>
                    <a:cubicBezTo>
                      <a:pt x="2467611" y="1783834"/>
                      <a:pt x="2319547" y="1823702"/>
                      <a:pt x="2162172" y="1823702"/>
                    </a:cubicBezTo>
                    <a:lnTo>
                      <a:pt x="2132761" y="1822217"/>
                    </a:lnTo>
                    <a:lnTo>
                      <a:pt x="2087744" y="1967239"/>
                    </a:lnTo>
                    <a:cubicBezTo>
                      <a:pt x="1922795" y="2357224"/>
                      <a:pt x="1536636" y="2630864"/>
                      <a:pt x="1086566" y="2630864"/>
                    </a:cubicBezTo>
                    <a:cubicBezTo>
                      <a:pt x="486472" y="2630864"/>
                      <a:pt x="0" y="2144392"/>
                      <a:pt x="0" y="1544298"/>
                    </a:cubicBezTo>
                    <a:cubicBezTo>
                      <a:pt x="0" y="944204"/>
                      <a:pt x="486472" y="457732"/>
                      <a:pt x="1086566" y="457732"/>
                    </a:cubicBezTo>
                    <a:cubicBezTo>
                      <a:pt x="1161578" y="457732"/>
                      <a:pt x="1234814" y="465333"/>
                      <a:pt x="1305547" y="479807"/>
                    </a:cubicBezTo>
                    <a:lnTo>
                      <a:pt x="1356695" y="492958"/>
                    </a:lnTo>
                    <a:lnTo>
                      <a:pt x="1406051" y="402026"/>
                    </a:lnTo>
                    <a:cubicBezTo>
                      <a:pt x="1569917" y="159472"/>
                      <a:pt x="1847421" y="0"/>
                      <a:pt x="2162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C9121D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CD18D078-0D71-283D-F8A3-4112F8DCA819}"/>
                  </a:ext>
                </a:extLst>
              </p:cNvPr>
              <p:cNvSpPr/>
              <p:nvPr/>
            </p:nvSpPr>
            <p:spPr>
              <a:xfrm rot="9909828">
                <a:off x="4955074" y="6597862"/>
                <a:ext cx="313162" cy="27285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9A024C74-AAB8-4959-B740-66F24A84691A}"/>
                  </a:ext>
                </a:extLst>
              </p:cNvPr>
              <p:cNvSpPr/>
              <p:nvPr/>
            </p:nvSpPr>
            <p:spPr>
              <a:xfrm rot="6760644">
                <a:off x="2887138" y="5876664"/>
                <a:ext cx="798138" cy="695402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5" name="任意多边形: 形状 624">
                <a:extLst>
                  <a:ext uri="{FF2B5EF4-FFF2-40B4-BE49-F238E27FC236}">
                    <a16:creationId xmlns:a16="http://schemas.microsoft.com/office/drawing/2014/main" id="{019DE6DD-3D15-9DE4-8C3D-334E33451AB7}"/>
                  </a:ext>
                </a:extLst>
              </p:cNvPr>
              <p:cNvSpPr/>
              <p:nvPr/>
            </p:nvSpPr>
            <p:spPr>
              <a:xfrm rot="6760644">
                <a:off x="1672654" y="6366991"/>
                <a:ext cx="1067880" cy="930424"/>
              </a:xfrm>
              <a:custGeom>
                <a:avLst/>
                <a:gdLst>
                  <a:gd name="connsiteX0" fmla="*/ 68436 w 164731"/>
                  <a:gd name="connsiteY0" fmla="*/ 1125 h 143527"/>
                  <a:gd name="connsiteX1" fmla="*/ 100344 w 164731"/>
                  <a:gd name="connsiteY1" fmla="*/ 21794 h 143527"/>
                  <a:gd name="connsiteX2" fmla="*/ 108345 w 164731"/>
                  <a:gd name="connsiteY2" fmla="*/ 41416 h 143527"/>
                  <a:gd name="connsiteX3" fmla="*/ 104059 w 164731"/>
                  <a:gd name="connsiteY3" fmla="*/ 62180 h 143527"/>
                  <a:gd name="connsiteX4" fmla="*/ 78246 w 164731"/>
                  <a:gd name="connsiteY4" fmla="*/ 80754 h 143527"/>
                  <a:gd name="connsiteX5" fmla="*/ 70626 w 164731"/>
                  <a:gd name="connsiteY5" fmla="*/ 76849 h 143527"/>
                  <a:gd name="connsiteX6" fmla="*/ 74532 w 164731"/>
                  <a:gd name="connsiteY6" fmla="*/ 69229 h 143527"/>
                  <a:gd name="connsiteX7" fmla="*/ 93582 w 164731"/>
                  <a:gd name="connsiteY7" fmla="*/ 55989 h 143527"/>
                  <a:gd name="connsiteX8" fmla="*/ 96153 w 164731"/>
                  <a:gd name="connsiteY8" fmla="*/ 42845 h 143527"/>
                  <a:gd name="connsiteX9" fmla="*/ 90343 w 164731"/>
                  <a:gd name="connsiteY9" fmla="*/ 28843 h 143527"/>
                  <a:gd name="connsiteX10" fmla="*/ 65864 w 164731"/>
                  <a:gd name="connsiteY10" fmla="*/ 13031 h 143527"/>
                  <a:gd name="connsiteX11" fmla="*/ 21477 w 164731"/>
                  <a:gd name="connsiteY11" fmla="*/ 34367 h 143527"/>
                  <a:gd name="connsiteX12" fmla="*/ 12619 w 164731"/>
                  <a:gd name="connsiteY12" fmla="*/ 59132 h 143527"/>
                  <a:gd name="connsiteX13" fmla="*/ 14619 w 164731"/>
                  <a:gd name="connsiteY13" fmla="*/ 86088 h 143527"/>
                  <a:gd name="connsiteX14" fmla="*/ 78818 w 164731"/>
                  <a:gd name="connsiteY14" fmla="*/ 130570 h 143527"/>
                  <a:gd name="connsiteX15" fmla="*/ 136444 w 164731"/>
                  <a:gd name="connsiteY15" fmla="*/ 110853 h 143527"/>
                  <a:gd name="connsiteX16" fmla="*/ 155303 w 164731"/>
                  <a:gd name="connsiteY16" fmla="*/ 75230 h 143527"/>
                  <a:gd name="connsiteX17" fmla="*/ 156732 w 164731"/>
                  <a:gd name="connsiteY17" fmla="*/ 32748 h 143527"/>
                  <a:gd name="connsiteX18" fmla="*/ 145755 w 164731"/>
                  <a:gd name="connsiteY18" fmla="*/ 6056 h 143527"/>
                  <a:gd name="connsiteX19" fmla="*/ 157781 w 164731"/>
                  <a:gd name="connsiteY19" fmla="*/ 25688 h 143527"/>
                  <a:gd name="connsiteX20" fmla="*/ 162067 w 164731"/>
                  <a:gd name="connsiteY20" fmla="*/ 86660 h 143527"/>
                  <a:gd name="connsiteX21" fmla="*/ 163062 w 164731"/>
                  <a:gd name="connsiteY21" fmla="*/ 86340 h 143527"/>
                  <a:gd name="connsiteX22" fmla="*/ 145493 w 164731"/>
                  <a:gd name="connsiteY22" fmla="*/ 119330 h 143527"/>
                  <a:gd name="connsiteX23" fmla="*/ 77580 w 164731"/>
                  <a:gd name="connsiteY23" fmla="*/ 142857 h 143527"/>
                  <a:gd name="connsiteX24" fmla="*/ 3189 w 164731"/>
                  <a:gd name="connsiteY24" fmla="*/ 89803 h 143527"/>
                  <a:gd name="connsiteX25" fmla="*/ 713 w 164731"/>
                  <a:gd name="connsiteY25" fmla="*/ 57513 h 143527"/>
                  <a:gd name="connsiteX26" fmla="*/ 11286 w 164731"/>
                  <a:gd name="connsiteY26" fmla="*/ 27986 h 143527"/>
                  <a:gd name="connsiteX27" fmla="*/ 68436 w 164731"/>
                  <a:gd name="connsiteY27" fmla="*/ 1125 h 14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4731" h="143527">
                    <a:moveTo>
                      <a:pt x="68436" y="1125"/>
                    </a:moveTo>
                    <a:cubicBezTo>
                      <a:pt x="81866" y="3887"/>
                      <a:pt x="93201" y="11888"/>
                      <a:pt x="100344" y="21794"/>
                    </a:cubicBezTo>
                    <a:cubicBezTo>
                      <a:pt x="104726" y="27795"/>
                      <a:pt x="107488" y="34558"/>
                      <a:pt x="108345" y="41416"/>
                    </a:cubicBezTo>
                    <a:cubicBezTo>
                      <a:pt x="109203" y="48560"/>
                      <a:pt x="107964" y="55703"/>
                      <a:pt x="104059" y="62180"/>
                    </a:cubicBezTo>
                    <a:cubicBezTo>
                      <a:pt x="99392" y="69991"/>
                      <a:pt x="91105" y="76563"/>
                      <a:pt x="78246" y="80754"/>
                    </a:cubicBezTo>
                    <a:cubicBezTo>
                      <a:pt x="75008" y="81802"/>
                      <a:pt x="71579" y="79992"/>
                      <a:pt x="70626" y="76849"/>
                    </a:cubicBezTo>
                    <a:cubicBezTo>
                      <a:pt x="69579" y="73610"/>
                      <a:pt x="71388" y="70181"/>
                      <a:pt x="74532" y="69229"/>
                    </a:cubicBezTo>
                    <a:cubicBezTo>
                      <a:pt x="84342" y="66086"/>
                      <a:pt x="90438" y="61418"/>
                      <a:pt x="93582" y="55989"/>
                    </a:cubicBezTo>
                    <a:cubicBezTo>
                      <a:pt x="95963" y="51989"/>
                      <a:pt x="96725" y="47417"/>
                      <a:pt x="96153" y="42845"/>
                    </a:cubicBezTo>
                    <a:cubicBezTo>
                      <a:pt x="95582" y="38082"/>
                      <a:pt x="93486" y="33224"/>
                      <a:pt x="90343" y="28843"/>
                    </a:cubicBezTo>
                    <a:cubicBezTo>
                      <a:pt x="84819" y="21223"/>
                      <a:pt x="76056" y="15127"/>
                      <a:pt x="65864" y="13031"/>
                    </a:cubicBezTo>
                    <a:cubicBezTo>
                      <a:pt x="47004" y="9126"/>
                      <a:pt x="31002" y="19032"/>
                      <a:pt x="21477" y="34367"/>
                    </a:cubicBezTo>
                    <a:cubicBezTo>
                      <a:pt x="17001" y="41606"/>
                      <a:pt x="13857" y="50179"/>
                      <a:pt x="12619" y="59132"/>
                    </a:cubicBezTo>
                    <a:cubicBezTo>
                      <a:pt x="11381" y="68086"/>
                      <a:pt x="11952" y="77325"/>
                      <a:pt x="14619" y="86088"/>
                    </a:cubicBezTo>
                    <a:cubicBezTo>
                      <a:pt x="21192" y="107424"/>
                      <a:pt x="40813" y="126188"/>
                      <a:pt x="78818" y="130570"/>
                    </a:cubicBezTo>
                    <a:cubicBezTo>
                      <a:pt x="103678" y="133427"/>
                      <a:pt x="123109" y="125045"/>
                      <a:pt x="136444" y="110853"/>
                    </a:cubicBezTo>
                    <a:cubicBezTo>
                      <a:pt x="145493" y="101138"/>
                      <a:pt x="151875" y="88755"/>
                      <a:pt x="155303" y="75230"/>
                    </a:cubicBezTo>
                    <a:cubicBezTo>
                      <a:pt x="158828" y="61609"/>
                      <a:pt x="159304" y="46845"/>
                      <a:pt x="156732" y="32748"/>
                    </a:cubicBezTo>
                    <a:lnTo>
                      <a:pt x="145755" y="6056"/>
                    </a:lnTo>
                    <a:lnTo>
                      <a:pt x="157781" y="25688"/>
                    </a:lnTo>
                    <a:cubicBezTo>
                      <a:pt x="165401" y="45012"/>
                      <a:pt x="166639" y="66800"/>
                      <a:pt x="162067" y="86660"/>
                    </a:cubicBezTo>
                    <a:lnTo>
                      <a:pt x="163062" y="86340"/>
                    </a:lnTo>
                    <a:lnTo>
                      <a:pt x="145493" y="119330"/>
                    </a:lnTo>
                    <a:cubicBezTo>
                      <a:pt x="129586" y="136285"/>
                      <a:pt x="106726" y="146286"/>
                      <a:pt x="77580" y="142857"/>
                    </a:cubicBezTo>
                    <a:cubicBezTo>
                      <a:pt x="33955" y="137809"/>
                      <a:pt x="11095" y="115425"/>
                      <a:pt x="3189" y="89803"/>
                    </a:cubicBezTo>
                    <a:cubicBezTo>
                      <a:pt x="-49" y="79230"/>
                      <a:pt x="-716" y="68181"/>
                      <a:pt x="713" y="57513"/>
                    </a:cubicBezTo>
                    <a:cubicBezTo>
                      <a:pt x="2237" y="46940"/>
                      <a:pt x="5856" y="36749"/>
                      <a:pt x="11286" y="27986"/>
                    </a:cubicBezTo>
                    <a:cubicBezTo>
                      <a:pt x="23287" y="8555"/>
                      <a:pt x="43861" y="-3923"/>
                      <a:pt x="68436" y="1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26" name="任意多边形: 形状 625">
                <a:extLst>
                  <a:ext uri="{FF2B5EF4-FFF2-40B4-BE49-F238E27FC236}">
                    <a16:creationId xmlns:a16="http://schemas.microsoft.com/office/drawing/2014/main" id="{98E5ABBF-7B16-0FFE-8D81-F0B6FA3D6402}"/>
                  </a:ext>
                </a:extLst>
              </p:cNvPr>
              <p:cNvSpPr/>
              <p:nvPr/>
            </p:nvSpPr>
            <p:spPr>
              <a:xfrm rot="16200000">
                <a:off x="4057668" y="6341693"/>
                <a:ext cx="484566" cy="535666"/>
              </a:xfrm>
              <a:custGeom>
                <a:avLst/>
                <a:gdLst>
                  <a:gd name="connsiteX0" fmla="*/ 53147 w 109375"/>
                  <a:gd name="connsiteY0" fmla="*/ 127 h 120909"/>
                  <a:gd name="connsiteX1" fmla="*/ 89723 w 109375"/>
                  <a:gd name="connsiteY1" fmla="*/ 8986 h 120909"/>
                  <a:gd name="connsiteX2" fmla="*/ 106583 w 109375"/>
                  <a:gd name="connsiteY2" fmla="*/ 31465 h 120909"/>
                  <a:gd name="connsiteX3" fmla="*/ 108488 w 109375"/>
                  <a:gd name="connsiteY3" fmla="*/ 58135 h 120909"/>
                  <a:gd name="connsiteX4" fmla="*/ 93248 w 109375"/>
                  <a:gd name="connsiteY4" fmla="*/ 85567 h 120909"/>
                  <a:gd name="connsiteX5" fmla="*/ 66863 w 109375"/>
                  <a:gd name="connsiteY5" fmla="*/ 93853 h 120909"/>
                  <a:gd name="connsiteX6" fmla="*/ 52290 w 109375"/>
                  <a:gd name="connsiteY6" fmla="*/ 87853 h 120909"/>
                  <a:gd name="connsiteX7" fmla="*/ 42956 w 109375"/>
                  <a:gd name="connsiteY7" fmla="*/ 75851 h 120909"/>
                  <a:gd name="connsiteX8" fmla="*/ 43337 w 109375"/>
                  <a:gd name="connsiteY8" fmla="*/ 54706 h 120909"/>
                  <a:gd name="connsiteX9" fmla="*/ 51433 w 109375"/>
                  <a:gd name="connsiteY9" fmla="*/ 51848 h 120909"/>
                  <a:gd name="connsiteX10" fmla="*/ 54290 w 109375"/>
                  <a:gd name="connsiteY10" fmla="*/ 60040 h 120909"/>
                  <a:gd name="connsiteX11" fmla="*/ 54100 w 109375"/>
                  <a:gd name="connsiteY11" fmla="*/ 71279 h 120909"/>
                  <a:gd name="connsiteX12" fmla="*/ 59529 w 109375"/>
                  <a:gd name="connsiteY12" fmla="*/ 78232 h 120909"/>
                  <a:gd name="connsiteX13" fmla="*/ 68292 w 109375"/>
                  <a:gd name="connsiteY13" fmla="*/ 81852 h 120909"/>
                  <a:gd name="connsiteX14" fmla="*/ 85437 w 109375"/>
                  <a:gd name="connsiteY14" fmla="*/ 76137 h 120909"/>
                  <a:gd name="connsiteX15" fmla="*/ 96391 w 109375"/>
                  <a:gd name="connsiteY15" fmla="*/ 56039 h 120909"/>
                  <a:gd name="connsiteX16" fmla="*/ 94962 w 109375"/>
                  <a:gd name="connsiteY16" fmla="*/ 35465 h 120909"/>
                  <a:gd name="connsiteX17" fmla="*/ 82770 w 109375"/>
                  <a:gd name="connsiteY17" fmla="*/ 19082 h 120909"/>
                  <a:gd name="connsiteX18" fmla="*/ 53814 w 109375"/>
                  <a:gd name="connsiteY18" fmla="*/ 12415 h 120909"/>
                  <a:gd name="connsiteX19" fmla="*/ 20858 w 109375"/>
                  <a:gd name="connsiteY19" fmla="*/ 31655 h 120909"/>
                  <a:gd name="connsiteX20" fmla="*/ 12476 w 109375"/>
                  <a:gd name="connsiteY20" fmla="*/ 55658 h 120909"/>
                  <a:gd name="connsiteX21" fmla="*/ 16190 w 109375"/>
                  <a:gd name="connsiteY21" fmla="*/ 81947 h 120909"/>
                  <a:gd name="connsiteX22" fmla="*/ 30145 w 109375"/>
                  <a:gd name="connsiteY22" fmla="*/ 101462 h 120909"/>
                  <a:gd name="connsiteX23" fmla="*/ 52872 w 109375"/>
                  <a:gd name="connsiteY23" fmla="*/ 113497 h 120909"/>
                  <a:gd name="connsiteX24" fmla="*/ 52576 w 109375"/>
                  <a:gd name="connsiteY24" fmla="*/ 113476 h 120909"/>
                  <a:gd name="connsiteX25" fmla="*/ 41554 w 109375"/>
                  <a:gd name="connsiteY25" fmla="*/ 120909 h 120909"/>
                  <a:gd name="connsiteX26" fmla="*/ 21846 w 109375"/>
                  <a:gd name="connsiteY26" fmla="*/ 110332 h 120909"/>
                  <a:gd name="connsiteX27" fmla="*/ 4856 w 109375"/>
                  <a:gd name="connsiteY27" fmla="*/ 86329 h 120909"/>
                  <a:gd name="connsiteX28" fmla="*/ 379 w 109375"/>
                  <a:gd name="connsiteY28" fmla="*/ 54325 h 120909"/>
                  <a:gd name="connsiteX29" fmla="*/ 10761 w 109375"/>
                  <a:gd name="connsiteY29" fmla="*/ 24797 h 120909"/>
                  <a:gd name="connsiteX30" fmla="*/ 53147 w 109375"/>
                  <a:gd name="connsiteY30" fmla="*/ 127 h 12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9375" h="120909">
                    <a:moveTo>
                      <a:pt x="53147" y="127"/>
                    </a:moveTo>
                    <a:cubicBezTo>
                      <a:pt x="68673" y="-730"/>
                      <a:pt x="80770" y="2794"/>
                      <a:pt x="89723" y="8986"/>
                    </a:cubicBezTo>
                    <a:cubicBezTo>
                      <a:pt x="98105" y="14796"/>
                      <a:pt x="103535" y="22702"/>
                      <a:pt x="106583" y="31465"/>
                    </a:cubicBezTo>
                    <a:cubicBezTo>
                      <a:pt x="109535" y="40037"/>
                      <a:pt x="110107" y="49372"/>
                      <a:pt x="108488" y="58135"/>
                    </a:cubicBezTo>
                    <a:cubicBezTo>
                      <a:pt x="106487" y="69088"/>
                      <a:pt x="101249" y="79090"/>
                      <a:pt x="93248" y="85567"/>
                    </a:cubicBezTo>
                    <a:cubicBezTo>
                      <a:pt x="84389" y="92710"/>
                      <a:pt x="75150" y="94901"/>
                      <a:pt x="66863" y="93853"/>
                    </a:cubicBezTo>
                    <a:cubicBezTo>
                      <a:pt x="61339" y="93187"/>
                      <a:pt x="56386" y="90996"/>
                      <a:pt x="52290" y="87853"/>
                    </a:cubicBezTo>
                    <a:cubicBezTo>
                      <a:pt x="48194" y="84709"/>
                      <a:pt x="44956" y="80518"/>
                      <a:pt x="42956" y="75851"/>
                    </a:cubicBezTo>
                    <a:cubicBezTo>
                      <a:pt x="40193" y="69279"/>
                      <a:pt x="40003" y="61754"/>
                      <a:pt x="43337" y="54706"/>
                    </a:cubicBezTo>
                    <a:cubicBezTo>
                      <a:pt x="44765" y="51658"/>
                      <a:pt x="48480" y="50324"/>
                      <a:pt x="51433" y="51848"/>
                    </a:cubicBezTo>
                    <a:cubicBezTo>
                      <a:pt x="54481" y="53277"/>
                      <a:pt x="55814" y="56992"/>
                      <a:pt x="54290" y="60040"/>
                    </a:cubicBezTo>
                    <a:cubicBezTo>
                      <a:pt x="52481" y="63754"/>
                      <a:pt x="52671" y="67755"/>
                      <a:pt x="54100" y="71279"/>
                    </a:cubicBezTo>
                    <a:cubicBezTo>
                      <a:pt x="55243" y="73946"/>
                      <a:pt x="57148" y="76423"/>
                      <a:pt x="59529" y="78232"/>
                    </a:cubicBezTo>
                    <a:cubicBezTo>
                      <a:pt x="62006" y="80137"/>
                      <a:pt x="64958" y="81471"/>
                      <a:pt x="68292" y="81852"/>
                    </a:cubicBezTo>
                    <a:cubicBezTo>
                      <a:pt x="73436" y="82519"/>
                      <a:pt x="79436" y="80995"/>
                      <a:pt x="85437" y="76137"/>
                    </a:cubicBezTo>
                    <a:cubicBezTo>
                      <a:pt x="91057" y="71565"/>
                      <a:pt x="94867" y="64231"/>
                      <a:pt x="96391" y="56039"/>
                    </a:cubicBezTo>
                    <a:cubicBezTo>
                      <a:pt x="97629" y="49276"/>
                      <a:pt x="97153" y="42133"/>
                      <a:pt x="94962" y="35465"/>
                    </a:cubicBezTo>
                    <a:cubicBezTo>
                      <a:pt x="92771" y="29083"/>
                      <a:pt x="88771" y="23178"/>
                      <a:pt x="82770" y="19082"/>
                    </a:cubicBezTo>
                    <a:cubicBezTo>
                      <a:pt x="75912" y="14320"/>
                      <a:pt x="66387" y="11653"/>
                      <a:pt x="53814" y="12415"/>
                    </a:cubicBezTo>
                    <a:cubicBezTo>
                      <a:pt x="39336" y="13272"/>
                      <a:pt x="28001" y="20892"/>
                      <a:pt x="20858" y="31655"/>
                    </a:cubicBezTo>
                    <a:cubicBezTo>
                      <a:pt x="16190" y="38704"/>
                      <a:pt x="13333" y="46990"/>
                      <a:pt x="12476" y="55658"/>
                    </a:cubicBezTo>
                    <a:cubicBezTo>
                      <a:pt x="11618" y="64421"/>
                      <a:pt x="12761" y="73470"/>
                      <a:pt x="16190" y="81947"/>
                    </a:cubicBezTo>
                    <a:cubicBezTo>
                      <a:pt x="19048" y="89043"/>
                      <a:pt x="23644" y="95758"/>
                      <a:pt x="30145" y="101462"/>
                    </a:cubicBezTo>
                    <a:lnTo>
                      <a:pt x="52872" y="113497"/>
                    </a:lnTo>
                    <a:lnTo>
                      <a:pt x="52576" y="113476"/>
                    </a:lnTo>
                    <a:lnTo>
                      <a:pt x="41554" y="120909"/>
                    </a:lnTo>
                    <a:lnTo>
                      <a:pt x="21846" y="110332"/>
                    </a:lnTo>
                    <a:cubicBezTo>
                      <a:pt x="14023" y="103379"/>
                      <a:pt x="8428" y="95140"/>
                      <a:pt x="4856" y="86329"/>
                    </a:cubicBezTo>
                    <a:cubicBezTo>
                      <a:pt x="665" y="76042"/>
                      <a:pt x="-764" y="64993"/>
                      <a:pt x="379" y="54325"/>
                    </a:cubicBezTo>
                    <a:cubicBezTo>
                      <a:pt x="1427" y="43657"/>
                      <a:pt x="5046" y="33370"/>
                      <a:pt x="10761" y="24797"/>
                    </a:cubicBezTo>
                    <a:cubicBezTo>
                      <a:pt x="19905" y="10986"/>
                      <a:pt x="34478" y="1175"/>
                      <a:pt x="53147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" name="图形 706">
            <a:extLst>
              <a:ext uri="{FF2B5EF4-FFF2-40B4-BE49-F238E27FC236}">
                <a16:creationId xmlns:a16="http://schemas.microsoft.com/office/drawing/2014/main" id="{47C259D3-8408-28AC-07D2-8A0945CA313C}"/>
              </a:ext>
            </a:extLst>
          </p:cNvPr>
          <p:cNvGrpSpPr/>
          <p:nvPr/>
        </p:nvGrpSpPr>
        <p:grpSpPr>
          <a:xfrm>
            <a:off x="5573232" y="5967217"/>
            <a:ext cx="1099286" cy="1089653"/>
            <a:chOff x="77989" y="113823"/>
            <a:chExt cx="444617" cy="440721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1AEEF7F-88EB-1491-12A6-85C30137EBE0}"/>
                </a:ext>
              </a:extLst>
            </p:cNvPr>
            <p:cNvSpPr/>
            <p:nvPr/>
          </p:nvSpPr>
          <p:spPr>
            <a:xfrm>
              <a:off x="77989" y="113823"/>
              <a:ext cx="444617" cy="440721"/>
            </a:xfrm>
            <a:custGeom>
              <a:avLst/>
              <a:gdLst>
                <a:gd name="connsiteX0" fmla="*/ 222334 w 444617"/>
                <a:gd name="connsiteY0" fmla="*/ 0 h 440721"/>
                <a:gd name="connsiteX1" fmla="*/ 420359 w 444617"/>
                <a:gd name="connsiteY1" fmla="*/ 332899 h 440721"/>
                <a:gd name="connsiteX2" fmla="*/ 222334 w 444617"/>
                <a:gd name="connsiteY2" fmla="*/ 440722 h 440721"/>
                <a:gd name="connsiteX3" fmla="*/ 24309 w 444617"/>
                <a:gd name="connsiteY3" fmla="*/ 332899 h 440721"/>
                <a:gd name="connsiteX4" fmla="*/ 222334 w 444617"/>
                <a:gd name="connsiteY4" fmla="*/ 0 h 4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617" h="440721">
                  <a:moveTo>
                    <a:pt x="222334" y="0"/>
                  </a:moveTo>
                  <a:cubicBezTo>
                    <a:pt x="393974" y="0"/>
                    <a:pt x="493415" y="200692"/>
                    <a:pt x="420359" y="332899"/>
                  </a:cubicBezTo>
                  <a:cubicBezTo>
                    <a:pt x="379592" y="405098"/>
                    <a:pt x="298820" y="440722"/>
                    <a:pt x="222334" y="440722"/>
                  </a:cubicBezTo>
                  <a:cubicBezTo>
                    <a:pt x="145848" y="440722"/>
                    <a:pt x="65076" y="405098"/>
                    <a:pt x="24309" y="332899"/>
                  </a:cubicBezTo>
                  <a:cubicBezTo>
                    <a:pt x="-48843" y="200692"/>
                    <a:pt x="50598" y="0"/>
                    <a:pt x="222334" y="0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06A6DA6-DB91-E232-6A09-D6CC869BC551}"/>
                </a:ext>
              </a:extLst>
            </p:cNvPr>
            <p:cNvSpPr/>
            <p:nvPr/>
          </p:nvSpPr>
          <p:spPr>
            <a:xfrm>
              <a:off x="108973" y="144684"/>
              <a:ext cx="383072" cy="379415"/>
            </a:xfrm>
            <a:custGeom>
              <a:avLst/>
              <a:gdLst>
                <a:gd name="connsiteX0" fmla="*/ 292505 w 383072"/>
                <a:gd name="connsiteY0" fmla="*/ 30956 h 379415"/>
                <a:gd name="connsiteX1" fmla="*/ 191254 w 383072"/>
                <a:gd name="connsiteY1" fmla="*/ 0 h 379415"/>
                <a:gd name="connsiteX2" fmla="*/ 5612 w 383072"/>
                <a:gd name="connsiteY2" fmla="*/ 155639 h 379415"/>
                <a:gd name="connsiteX3" fmla="*/ 130389 w 383072"/>
                <a:gd name="connsiteY3" fmla="*/ 370332 h 379415"/>
                <a:gd name="connsiteX4" fmla="*/ 374706 w 383072"/>
                <a:gd name="connsiteY4" fmla="*/ 255080 h 379415"/>
                <a:gd name="connsiteX5" fmla="*/ 292505 w 383072"/>
                <a:gd name="connsiteY5" fmla="*/ 30956 h 379415"/>
                <a:gd name="connsiteX6" fmla="*/ 191349 w 383072"/>
                <a:gd name="connsiteY6" fmla="*/ 369380 h 379415"/>
                <a:gd name="connsiteX7" fmla="*/ 11898 w 383072"/>
                <a:gd name="connsiteY7" fmla="*/ 174403 h 379415"/>
                <a:gd name="connsiteX8" fmla="*/ 191349 w 383072"/>
                <a:gd name="connsiteY8" fmla="*/ 9715 h 379415"/>
                <a:gd name="connsiteX9" fmla="*/ 370800 w 383072"/>
                <a:gd name="connsiteY9" fmla="*/ 174403 h 379415"/>
                <a:gd name="connsiteX10" fmla="*/ 191349 w 383072"/>
                <a:gd name="connsiteY10" fmla="*/ 369380 h 3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072" h="379415">
                  <a:moveTo>
                    <a:pt x="292505" y="30956"/>
                  </a:moveTo>
                  <a:cubicBezTo>
                    <a:pt x="262882" y="10192"/>
                    <a:pt x="227068" y="572"/>
                    <a:pt x="191254" y="0"/>
                  </a:cubicBezTo>
                  <a:cubicBezTo>
                    <a:pt x="99433" y="1524"/>
                    <a:pt x="27424" y="68485"/>
                    <a:pt x="5612" y="155639"/>
                  </a:cubicBezTo>
                  <a:cubicBezTo>
                    <a:pt x="-18486" y="252032"/>
                    <a:pt x="37235" y="341090"/>
                    <a:pt x="130389" y="370332"/>
                  </a:cubicBezTo>
                  <a:cubicBezTo>
                    <a:pt x="226497" y="400526"/>
                    <a:pt x="342511" y="353759"/>
                    <a:pt x="374706" y="255080"/>
                  </a:cubicBezTo>
                  <a:cubicBezTo>
                    <a:pt x="401566" y="173069"/>
                    <a:pt x="360990" y="78962"/>
                    <a:pt x="292505" y="30956"/>
                  </a:cubicBezTo>
                  <a:close/>
                  <a:moveTo>
                    <a:pt x="191349" y="369380"/>
                  </a:moveTo>
                  <a:cubicBezTo>
                    <a:pt x="82955" y="371094"/>
                    <a:pt x="-3056" y="282512"/>
                    <a:pt x="11898" y="174403"/>
                  </a:cubicBezTo>
                  <a:cubicBezTo>
                    <a:pt x="24281" y="84392"/>
                    <a:pt x="99624" y="11240"/>
                    <a:pt x="191349" y="9715"/>
                  </a:cubicBezTo>
                  <a:cubicBezTo>
                    <a:pt x="284980" y="11335"/>
                    <a:pt x="355846" y="84582"/>
                    <a:pt x="370800" y="174403"/>
                  </a:cubicBezTo>
                  <a:cubicBezTo>
                    <a:pt x="389088" y="284798"/>
                    <a:pt x="296982" y="367760"/>
                    <a:pt x="191349" y="369380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1E3124B-FD72-A530-B928-E5CD3F55F18D}"/>
                </a:ext>
              </a:extLst>
            </p:cNvPr>
            <p:cNvSpPr/>
            <p:nvPr/>
          </p:nvSpPr>
          <p:spPr>
            <a:xfrm>
              <a:off x="209621" y="241236"/>
              <a:ext cx="186036" cy="186173"/>
            </a:xfrm>
            <a:custGeom>
              <a:avLst/>
              <a:gdLst>
                <a:gd name="connsiteX0" fmla="*/ 178713 w 186036"/>
                <a:gd name="connsiteY0" fmla="*/ 698 h 186173"/>
                <a:gd name="connsiteX1" fmla="*/ 14502 w 186036"/>
                <a:gd name="connsiteY1" fmla="*/ 7556 h 186173"/>
                <a:gd name="connsiteX2" fmla="*/ 8692 w 186036"/>
                <a:gd name="connsiteY2" fmla="*/ 7842 h 186173"/>
                <a:gd name="connsiteX3" fmla="*/ 8215 w 186036"/>
                <a:gd name="connsiteY3" fmla="*/ 8223 h 186173"/>
                <a:gd name="connsiteX4" fmla="*/ 7834 w 186036"/>
                <a:gd name="connsiteY4" fmla="*/ 8699 h 186173"/>
                <a:gd name="connsiteX5" fmla="*/ 7549 w 186036"/>
                <a:gd name="connsiteY5" fmla="*/ 14605 h 186173"/>
                <a:gd name="connsiteX6" fmla="*/ 691 w 186036"/>
                <a:gd name="connsiteY6" fmla="*/ 178816 h 186173"/>
                <a:gd name="connsiteX7" fmla="*/ 7358 w 186036"/>
                <a:gd name="connsiteY7" fmla="*/ 185483 h 186173"/>
                <a:gd name="connsiteX8" fmla="*/ 172141 w 186036"/>
                <a:gd name="connsiteY8" fmla="*/ 178911 h 186173"/>
                <a:gd name="connsiteX9" fmla="*/ 178808 w 186036"/>
                <a:gd name="connsiteY9" fmla="*/ 172243 h 186173"/>
                <a:gd name="connsiteX10" fmla="*/ 185380 w 186036"/>
                <a:gd name="connsiteY10" fmla="*/ 7461 h 186173"/>
                <a:gd name="connsiteX11" fmla="*/ 178713 w 186036"/>
                <a:gd name="connsiteY11" fmla="*/ 698 h 18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036" h="186173">
                  <a:moveTo>
                    <a:pt x="178713" y="698"/>
                  </a:moveTo>
                  <a:cubicBezTo>
                    <a:pt x="130516" y="30607"/>
                    <a:pt x="65461" y="31464"/>
                    <a:pt x="14502" y="7556"/>
                  </a:cubicBezTo>
                  <a:cubicBezTo>
                    <a:pt x="12787" y="5937"/>
                    <a:pt x="10406" y="6413"/>
                    <a:pt x="8692" y="7842"/>
                  </a:cubicBezTo>
                  <a:cubicBezTo>
                    <a:pt x="8501" y="7937"/>
                    <a:pt x="8406" y="8128"/>
                    <a:pt x="8215" y="8223"/>
                  </a:cubicBezTo>
                  <a:cubicBezTo>
                    <a:pt x="8120" y="8413"/>
                    <a:pt x="7930" y="8509"/>
                    <a:pt x="7834" y="8699"/>
                  </a:cubicBezTo>
                  <a:cubicBezTo>
                    <a:pt x="6406" y="10414"/>
                    <a:pt x="5929" y="12890"/>
                    <a:pt x="7549" y="14605"/>
                  </a:cubicBezTo>
                  <a:cubicBezTo>
                    <a:pt x="31456" y="65468"/>
                    <a:pt x="30599" y="130524"/>
                    <a:pt x="691" y="178816"/>
                  </a:cubicBezTo>
                  <a:cubicBezTo>
                    <a:pt x="-1881" y="182911"/>
                    <a:pt x="3262" y="188055"/>
                    <a:pt x="7358" y="185483"/>
                  </a:cubicBezTo>
                  <a:cubicBezTo>
                    <a:pt x="55840" y="155384"/>
                    <a:pt x="121182" y="154717"/>
                    <a:pt x="172141" y="178911"/>
                  </a:cubicBezTo>
                  <a:cubicBezTo>
                    <a:pt x="176617" y="181102"/>
                    <a:pt x="180904" y="176720"/>
                    <a:pt x="178808" y="172243"/>
                  </a:cubicBezTo>
                  <a:cubicBezTo>
                    <a:pt x="154615" y="121285"/>
                    <a:pt x="155281" y="55848"/>
                    <a:pt x="185380" y="7461"/>
                  </a:cubicBezTo>
                  <a:cubicBezTo>
                    <a:pt x="187857" y="3175"/>
                    <a:pt x="182809" y="-1874"/>
                    <a:pt x="178713" y="698"/>
                  </a:cubicBez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04" name="组合 803">
            <a:extLst>
              <a:ext uri="{FF2B5EF4-FFF2-40B4-BE49-F238E27FC236}">
                <a16:creationId xmlns:a16="http://schemas.microsoft.com/office/drawing/2014/main" id="{82864F33-36CB-1B2E-303F-48047DECF977}"/>
              </a:ext>
            </a:extLst>
          </p:cNvPr>
          <p:cNvGrpSpPr/>
          <p:nvPr/>
        </p:nvGrpSpPr>
        <p:grpSpPr>
          <a:xfrm>
            <a:off x="3064545" y="243486"/>
            <a:ext cx="6070583" cy="538054"/>
            <a:chOff x="3356221" y="-1013683"/>
            <a:chExt cx="6070583" cy="538054"/>
          </a:xfrm>
          <a:gradFill flip="none" rotWithShape="1">
            <a:gsLst>
              <a:gs pos="0">
                <a:srgbClr val="FF0000">
                  <a:alpha val="19000"/>
                </a:srgbClr>
              </a:gs>
              <a:gs pos="100000">
                <a:srgbClr val="FF0000">
                  <a:alpha val="0"/>
                </a:srgbClr>
              </a:gs>
            </a:gsLst>
            <a:lin ang="16200000" scaled="1"/>
            <a:tileRect/>
          </a:gradFill>
        </p:grpSpPr>
        <p:sp>
          <p:nvSpPr>
            <p:cNvPr id="637" name="任意多边形 129">
              <a:extLst>
                <a:ext uri="{FF2B5EF4-FFF2-40B4-BE49-F238E27FC236}">
                  <a16:creationId xmlns:a16="http://schemas.microsoft.com/office/drawing/2014/main" id="{75EB0EC7-A10F-F134-6BB9-996C1274E2EC}"/>
                </a:ext>
              </a:extLst>
            </p:cNvPr>
            <p:cNvSpPr/>
            <p:nvPr/>
          </p:nvSpPr>
          <p:spPr>
            <a:xfrm rot="10800000">
              <a:off x="8734702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8" name="任意多边形 137">
              <a:extLst>
                <a:ext uri="{FF2B5EF4-FFF2-40B4-BE49-F238E27FC236}">
                  <a16:creationId xmlns:a16="http://schemas.microsoft.com/office/drawing/2014/main" id="{801288C8-12D2-B259-8A76-DE24D375E8E3}"/>
                </a:ext>
              </a:extLst>
            </p:cNvPr>
            <p:cNvSpPr/>
            <p:nvPr/>
          </p:nvSpPr>
          <p:spPr>
            <a:xfrm rot="10800000">
              <a:off x="7966347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79" name="任意多边形 138">
              <a:extLst>
                <a:ext uri="{FF2B5EF4-FFF2-40B4-BE49-F238E27FC236}">
                  <a16:creationId xmlns:a16="http://schemas.microsoft.com/office/drawing/2014/main" id="{D09A4196-AA84-5880-87E4-E48452C5B189}"/>
                </a:ext>
              </a:extLst>
            </p:cNvPr>
            <p:cNvSpPr/>
            <p:nvPr/>
          </p:nvSpPr>
          <p:spPr>
            <a:xfrm rot="10800000">
              <a:off x="7197993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0" name="任意多边形 139">
              <a:extLst>
                <a:ext uri="{FF2B5EF4-FFF2-40B4-BE49-F238E27FC236}">
                  <a16:creationId xmlns:a16="http://schemas.microsoft.com/office/drawing/2014/main" id="{3ABE0885-1C95-34D8-C237-27A4C4CE7CFE}"/>
                </a:ext>
              </a:extLst>
            </p:cNvPr>
            <p:cNvSpPr/>
            <p:nvPr/>
          </p:nvSpPr>
          <p:spPr>
            <a:xfrm rot="10800000">
              <a:off x="6429639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1" name="任意多边形 140">
              <a:extLst>
                <a:ext uri="{FF2B5EF4-FFF2-40B4-BE49-F238E27FC236}">
                  <a16:creationId xmlns:a16="http://schemas.microsoft.com/office/drawing/2014/main" id="{A12FB191-25DA-03A9-9437-3830288F2F13}"/>
                </a:ext>
              </a:extLst>
            </p:cNvPr>
            <p:cNvSpPr/>
            <p:nvPr/>
          </p:nvSpPr>
          <p:spPr>
            <a:xfrm rot="10800000">
              <a:off x="5661284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2" name="任意多边形 141">
              <a:extLst>
                <a:ext uri="{FF2B5EF4-FFF2-40B4-BE49-F238E27FC236}">
                  <a16:creationId xmlns:a16="http://schemas.microsoft.com/office/drawing/2014/main" id="{58187510-14DB-DD7F-42AB-39C716A4C8B5}"/>
                </a:ext>
              </a:extLst>
            </p:cNvPr>
            <p:cNvSpPr/>
            <p:nvPr/>
          </p:nvSpPr>
          <p:spPr>
            <a:xfrm rot="10800000">
              <a:off x="4892930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3" name="任意多边形 142">
              <a:extLst>
                <a:ext uri="{FF2B5EF4-FFF2-40B4-BE49-F238E27FC236}">
                  <a16:creationId xmlns:a16="http://schemas.microsoft.com/office/drawing/2014/main" id="{D3775CD9-2100-E5F7-DC49-1CC8B870FE76}"/>
                </a:ext>
              </a:extLst>
            </p:cNvPr>
            <p:cNvSpPr/>
            <p:nvPr/>
          </p:nvSpPr>
          <p:spPr>
            <a:xfrm rot="10800000">
              <a:off x="4124576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4" name="任意多边形 143">
              <a:extLst>
                <a:ext uri="{FF2B5EF4-FFF2-40B4-BE49-F238E27FC236}">
                  <a16:creationId xmlns:a16="http://schemas.microsoft.com/office/drawing/2014/main" id="{FAD4914D-A7A1-23F1-9606-8B9568F99743}"/>
                </a:ext>
              </a:extLst>
            </p:cNvPr>
            <p:cNvSpPr/>
            <p:nvPr/>
          </p:nvSpPr>
          <p:spPr>
            <a:xfrm rot="10800000">
              <a:off x="3356221" y="-101368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6" name="任意多边形 145">
              <a:extLst>
                <a:ext uri="{FF2B5EF4-FFF2-40B4-BE49-F238E27FC236}">
                  <a16:creationId xmlns:a16="http://schemas.microsoft.com/office/drawing/2014/main" id="{304055ED-FD85-F3A5-0BAF-C04A5C1486F9}"/>
                </a:ext>
              </a:extLst>
            </p:cNvPr>
            <p:cNvSpPr/>
            <p:nvPr/>
          </p:nvSpPr>
          <p:spPr>
            <a:xfrm rot="10800000">
              <a:off x="8445831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7" name="任意多边形 146">
              <a:extLst>
                <a:ext uri="{FF2B5EF4-FFF2-40B4-BE49-F238E27FC236}">
                  <a16:creationId xmlns:a16="http://schemas.microsoft.com/office/drawing/2014/main" id="{D583F664-990F-3C5F-CBED-77537EC195FE}"/>
                </a:ext>
              </a:extLst>
            </p:cNvPr>
            <p:cNvSpPr/>
            <p:nvPr/>
          </p:nvSpPr>
          <p:spPr>
            <a:xfrm rot="10800000">
              <a:off x="7677476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8" name="任意多边形 147">
              <a:extLst>
                <a:ext uri="{FF2B5EF4-FFF2-40B4-BE49-F238E27FC236}">
                  <a16:creationId xmlns:a16="http://schemas.microsoft.com/office/drawing/2014/main" id="{43ADCE9D-B992-28F0-7823-B2BFF0A1B7BF}"/>
                </a:ext>
              </a:extLst>
            </p:cNvPr>
            <p:cNvSpPr/>
            <p:nvPr/>
          </p:nvSpPr>
          <p:spPr>
            <a:xfrm rot="10800000">
              <a:off x="6909122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89" name="任意多边形 148">
              <a:extLst>
                <a:ext uri="{FF2B5EF4-FFF2-40B4-BE49-F238E27FC236}">
                  <a16:creationId xmlns:a16="http://schemas.microsoft.com/office/drawing/2014/main" id="{3435DB39-A7D6-3ED9-6EB8-FE327E54A55A}"/>
                </a:ext>
              </a:extLst>
            </p:cNvPr>
            <p:cNvSpPr/>
            <p:nvPr/>
          </p:nvSpPr>
          <p:spPr>
            <a:xfrm rot="10800000">
              <a:off x="6140768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0" name="任意多边形 149">
              <a:extLst>
                <a:ext uri="{FF2B5EF4-FFF2-40B4-BE49-F238E27FC236}">
                  <a16:creationId xmlns:a16="http://schemas.microsoft.com/office/drawing/2014/main" id="{C06AEEA6-A9D1-5507-0A84-454BB2653038}"/>
                </a:ext>
              </a:extLst>
            </p:cNvPr>
            <p:cNvSpPr/>
            <p:nvPr/>
          </p:nvSpPr>
          <p:spPr>
            <a:xfrm rot="10800000">
              <a:off x="5372413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1" name="任意多边形 150">
              <a:extLst>
                <a:ext uri="{FF2B5EF4-FFF2-40B4-BE49-F238E27FC236}">
                  <a16:creationId xmlns:a16="http://schemas.microsoft.com/office/drawing/2014/main" id="{49E50248-D858-FFE4-03F6-C18F2F7AF108}"/>
                </a:ext>
              </a:extLst>
            </p:cNvPr>
            <p:cNvSpPr/>
            <p:nvPr/>
          </p:nvSpPr>
          <p:spPr>
            <a:xfrm rot="10800000">
              <a:off x="4604059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2" name="任意多边形 151">
              <a:extLst>
                <a:ext uri="{FF2B5EF4-FFF2-40B4-BE49-F238E27FC236}">
                  <a16:creationId xmlns:a16="http://schemas.microsoft.com/office/drawing/2014/main" id="{73DF7E05-98EE-8D54-691D-F2825DD4B184}"/>
                </a:ext>
              </a:extLst>
            </p:cNvPr>
            <p:cNvSpPr/>
            <p:nvPr/>
          </p:nvSpPr>
          <p:spPr>
            <a:xfrm rot="10800000">
              <a:off x="3835704" y="-784817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5" name="任意多边形 154">
              <a:extLst>
                <a:ext uri="{FF2B5EF4-FFF2-40B4-BE49-F238E27FC236}">
                  <a16:creationId xmlns:a16="http://schemas.microsoft.com/office/drawing/2014/main" id="{7E6DB208-BEE9-C696-6E90-A3D7C43D9655}"/>
                </a:ext>
              </a:extLst>
            </p:cNvPr>
            <p:cNvSpPr/>
            <p:nvPr/>
          </p:nvSpPr>
          <p:spPr>
            <a:xfrm rot="10800000">
              <a:off x="8152458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6" name="任意多边形 155">
              <a:extLst>
                <a:ext uri="{FF2B5EF4-FFF2-40B4-BE49-F238E27FC236}">
                  <a16:creationId xmlns:a16="http://schemas.microsoft.com/office/drawing/2014/main" id="{A61CE06A-42BC-9976-B823-5D954922FB87}"/>
                </a:ext>
              </a:extLst>
            </p:cNvPr>
            <p:cNvSpPr/>
            <p:nvPr/>
          </p:nvSpPr>
          <p:spPr>
            <a:xfrm rot="10800000">
              <a:off x="7384172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7" name="任意多边形 156">
              <a:extLst>
                <a:ext uri="{FF2B5EF4-FFF2-40B4-BE49-F238E27FC236}">
                  <a16:creationId xmlns:a16="http://schemas.microsoft.com/office/drawing/2014/main" id="{7C3A5E13-505D-4D8C-D65E-90DB4E984856}"/>
                </a:ext>
              </a:extLst>
            </p:cNvPr>
            <p:cNvSpPr/>
            <p:nvPr/>
          </p:nvSpPr>
          <p:spPr>
            <a:xfrm rot="10800000">
              <a:off x="6615886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8" name="任意多边形 157">
              <a:extLst>
                <a:ext uri="{FF2B5EF4-FFF2-40B4-BE49-F238E27FC236}">
                  <a16:creationId xmlns:a16="http://schemas.microsoft.com/office/drawing/2014/main" id="{129637FF-280B-6978-3C82-F06F21371C37}"/>
                </a:ext>
              </a:extLst>
            </p:cNvPr>
            <p:cNvSpPr/>
            <p:nvPr/>
          </p:nvSpPr>
          <p:spPr>
            <a:xfrm rot="10800000">
              <a:off x="5847601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99" name="任意多边形 158">
              <a:extLst>
                <a:ext uri="{FF2B5EF4-FFF2-40B4-BE49-F238E27FC236}">
                  <a16:creationId xmlns:a16="http://schemas.microsoft.com/office/drawing/2014/main" id="{C23B51DE-21D6-DD91-227F-53B01A8DA4E5}"/>
                </a:ext>
              </a:extLst>
            </p:cNvPr>
            <p:cNvSpPr/>
            <p:nvPr/>
          </p:nvSpPr>
          <p:spPr>
            <a:xfrm rot="10800000">
              <a:off x="5079315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00" name="任意多边形 159">
              <a:extLst>
                <a:ext uri="{FF2B5EF4-FFF2-40B4-BE49-F238E27FC236}">
                  <a16:creationId xmlns:a16="http://schemas.microsoft.com/office/drawing/2014/main" id="{28D4B951-46E1-CE95-94EA-EC055F993BF9}"/>
                </a:ext>
              </a:extLst>
            </p:cNvPr>
            <p:cNvSpPr/>
            <p:nvPr/>
          </p:nvSpPr>
          <p:spPr>
            <a:xfrm rot="10800000">
              <a:off x="4311029" y="-646302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805" name="组合 804">
            <a:extLst>
              <a:ext uri="{FF2B5EF4-FFF2-40B4-BE49-F238E27FC236}">
                <a16:creationId xmlns:a16="http://schemas.microsoft.com/office/drawing/2014/main" id="{1AFB83AF-A381-FF78-D7CB-7C7AA5E2DB7A}"/>
              </a:ext>
            </a:extLst>
          </p:cNvPr>
          <p:cNvGrpSpPr/>
          <p:nvPr/>
        </p:nvGrpSpPr>
        <p:grpSpPr>
          <a:xfrm>
            <a:off x="9070343" y="188914"/>
            <a:ext cx="986489" cy="2122263"/>
            <a:chOff x="2164547" y="188914"/>
            <a:chExt cx="684299" cy="1472153"/>
          </a:xfrm>
        </p:grpSpPr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AD4D152D-98DD-FC92-4A4C-67DC6282ED3F}"/>
                </a:ext>
              </a:extLst>
            </p:cNvPr>
            <p:cNvSpPr/>
            <p:nvPr/>
          </p:nvSpPr>
          <p:spPr>
            <a:xfrm>
              <a:off x="2444101" y="1149811"/>
              <a:ext cx="125321" cy="511256"/>
            </a:xfrm>
            <a:custGeom>
              <a:avLst/>
              <a:gdLst>
                <a:gd name="connsiteX0" fmla="*/ 165640 w 272891"/>
                <a:gd name="connsiteY0" fmla="*/ 653891 h 1113281"/>
                <a:gd name="connsiteX1" fmla="*/ 165640 w 272891"/>
                <a:gd name="connsiteY1" fmla="*/ 585788 h 1113281"/>
                <a:gd name="connsiteX2" fmla="*/ 249650 w 272891"/>
                <a:gd name="connsiteY2" fmla="*/ 476441 h 1113281"/>
                <a:gd name="connsiteX3" fmla="*/ 165640 w 272891"/>
                <a:gd name="connsiteY3" fmla="*/ 367093 h 1113281"/>
                <a:gd name="connsiteX4" fmla="*/ 165640 w 272891"/>
                <a:gd name="connsiteY4" fmla="*/ 0 h 1113281"/>
                <a:gd name="connsiteX5" fmla="*/ 107061 w 272891"/>
                <a:gd name="connsiteY5" fmla="*/ 0 h 1113281"/>
                <a:gd name="connsiteX6" fmla="*/ 107061 w 272891"/>
                <a:gd name="connsiteY6" fmla="*/ 367093 h 1113281"/>
                <a:gd name="connsiteX7" fmla="*/ 23050 w 272891"/>
                <a:gd name="connsiteY7" fmla="*/ 476441 h 1113281"/>
                <a:gd name="connsiteX8" fmla="*/ 107061 w 272891"/>
                <a:gd name="connsiteY8" fmla="*/ 585788 h 1113281"/>
                <a:gd name="connsiteX9" fmla="*/ 107061 w 272891"/>
                <a:gd name="connsiteY9" fmla="*/ 653891 h 1113281"/>
                <a:gd name="connsiteX10" fmla="*/ 0 w 272891"/>
                <a:gd name="connsiteY10" fmla="*/ 787051 h 1113281"/>
                <a:gd name="connsiteX11" fmla="*/ 0 w 272891"/>
                <a:gd name="connsiteY11" fmla="*/ 1113282 h 1113281"/>
                <a:gd name="connsiteX12" fmla="*/ 38671 w 272891"/>
                <a:gd name="connsiteY12" fmla="*/ 1113282 h 1113281"/>
                <a:gd name="connsiteX13" fmla="*/ 38671 w 272891"/>
                <a:gd name="connsiteY13" fmla="*/ 882015 h 1113281"/>
                <a:gd name="connsiteX14" fmla="*/ 59912 w 272891"/>
                <a:gd name="connsiteY14" fmla="*/ 882015 h 1113281"/>
                <a:gd name="connsiteX15" fmla="*/ 59912 w 272891"/>
                <a:gd name="connsiteY15" fmla="*/ 1113282 h 1113281"/>
                <a:gd name="connsiteX16" fmla="*/ 96774 w 272891"/>
                <a:gd name="connsiteY16" fmla="*/ 1113282 h 1113281"/>
                <a:gd name="connsiteX17" fmla="*/ 96774 w 272891"/>
                <a:gd name="connsiteY17" fmla="*/ 882015 h 1113281"/>
                <a:gd name="connsiteX18" fmla="*/ 118015 w 272891"/>
                <a:gd name="connsiteY18" fmla="*/ 882015 h 1113281"/>
                <a:gd name="connsiteX19" fmla="*/ 118015 w 272891"/>
                <a:gd name="connsiteY19" fmla="*/ 1113282 h 1113281"/>
                <a:gd name="connsiteX20" fmla="*/ 154877 w 272891"/>
                <a:gd name="connsiteY20" fmla="*/ 1113282 h 1113281"/>
                <a:gd name="connsiteX21" fmla="*/ 154877 w 272891"/>
                <a:gd name="connsiteY21" fmla="*/ 882015 h 1113281"/>
                <a:gd name="connsiteX22" fmla="*/ 176117 w 272891"/>
                <a:gd name="connsiteY22" fmla="*/ 882015 h 1113281"/>
                <a:gd name="connsiteX23" fmla="*/ 176117 w 272891"/>
                <a:gd name="connsiteY23" fmla="*/ 1113282 h 1113281"/>
                <a:gd name="connsiteX24" fmla="*/ 212979 w 272891"/>
                <a:gd name="connsiteY24" fmla="*/ 1113282 h 1113281"/>
                <a:gd name="connsiteX25" fmla="*/ 212979 w 272891"/>
                <a:gd name="connsiteY25" fmla="*/ 882015 h 1113281"/>
                <a:gd name="connsiteX26" fmla="*/ 234220 w 272891"/>
                <a:gd name="connsiteY26" fmla="*/ 882015 h 1113281"/>
                <a:gd name="connsiteX27" fmla="*/ 234220 w 272891"/>
                <a:gd name="connsiteY27" fmla="*/ 1113282 h 1113281"/>
                <a:gd name="connsiteX28" fmla="*/ 271367 w 272891"/>
                <a:gd name="connsiteY28" fmla="*/ 1113282 h 1113281"/>
                <a:gd name="connsiteX29" fmla="*/ 272891 w 272891"/>
                <a:gd name="connsiteY29" fmla="*/ 787051 h 1113281"/>
                <a:gd name="connsiteX30" fmla="*/ 165640 w 272891"/>
                <a:gd name="connsiteY30" fmla="*/ 653891 h 111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891" h="1113281">
                  <a:moveTo>
                    <a:pt x="165640" y="653891"/>
                  </a:moveTo>
                  <a:lnTo>
                    <a:pt x="165640" y="585788"/>
                  </a:lnTo>
                  <a:cubicBezTo>
                    <a:pt x="214027" y="572834"/>
                    <a:pt x="249650" y="528828"/>
                    <a:pt x="249650" y="476441"/>
                  </a:cubicBezTo>
                  <a:cubicBezTo>
                    <a:pt x="249650" y="423958"/>
                    <a:pt x="214027" y="379952"/>
                    <a:pt x="165640" y="367093"/>
                  </a:cubicBezTo>
                  <a:lnTo>
                    <a:pt x="165640" y="0"/>
                  </a:lnTo>
                  <a:lnTo>
                    <a:pt x="107061" y="0"/>
                  </a:lnTo>
                  <a:lnTo>
                    <a:pt x="107061" y="367093"/>
                  </a:lnTo>
                  <a:cubicBezTo>
                    <a:pt x="58674" y="380048"/>
                    <a:pt x="23050" y="424053"/>
                    <a:pt x="23050" y="476441"/>
                  </a:cubicBezTo>
                  <a:cubicBezTo>
                    <a:pt x="23050" y="528923"/>
                    <a:pt x="58769" y="572929"/>
                    <a:pt x="107061" y="585788"/>
                  </a:cubicBezTo>
                  <a:lnTo>
                    <a:pt x="107061" y="653891"/>
                  </a:lnTo>
                  <a:cubicBezTo>
                    <a:pt x="45815" y="667322"/>
                    <a:pt x="0" y="721805"/>
                    <a:pt x="0" y="787051"/>
                  </a:cubicBezTo>
                  <a:lnTo>
                    <a:pt x="0" y="1113282"/>
                  </a:lnTo>
                  <a:lnTo>
                    <a:pt x="38671" y="1113282"/>
                  </a:lnTo>
                  <a:lnTo>
                    <a:pt x="38671" y="882015"/>
                  </a:lnTo>
                  <a:lnTo>
                    <a:pt x="59912" y="882015"/>
                  </a:lnTo>
                  <a:lnTo>
                    <a:pt x="59912" y="1113282"/>
                  </a:lnTo>
                  <a:lnTo>
                    <a:pt x="96774" y="1113282"/>
                  </a:lnTo>
                  <a:lnTo>
                    <a:pt x="96774" y="882015"/>
                  </a:lnTo>
                  <a:lnTo>
                    <a:pt x="118015" y="882015"/>
                  </a:lnTo>
                  <a:lnTo>
                    <a:pt x="118015" y="1113282"/>
                  </a:lnTo>
                  <a:lnTo>
                    <a:pt x="154877" y="1113282"/>
                  </a:lnTo>
                  <a:lnTo>
                    <a:pt x="154877" y="882015"/>
                  </a:lnTo>
                  <a:lnTo>
                    <a:pt x="176117" y="882015"/>
                  </a:lnTo>
                  <a:lnTo>
                    <a:pt x="176117" y="1113282"/>
                  </a:lnTo>
                  <a:lnTo>
                    <a:pt x="212979" y="1113282"/>
                  </a:lnTo>
                  <a:lnTo>
                    <a:pt x="212979" y="882015"/>
                  </a:lnTo>
                  <a:lnTo>
                    <a:pt x="234220" y="882015"/>
                  </a:lnTo>
                  <a:lnTo>
                    <a:pt x="234220" y="1113282"/>
                  </a:lnTo>
                  <a:lnTo>
                    <a:pt x="271367" y="1113282"/>
                  </a:lnTo>
                  <a:lnTo>
                    <a:pt x="272891" y="787051"/>
                  </a:lnTo>
                  <a:cubicBezTo>
                    <a:pt x="272701" y="721805"/>
                    <a:pt x="226886" y="667322"/>
                    <a:pt x="165640" y="653891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9995530-28A4-C3FF-19B1-FFC5A33FE94B}"/>
                </a:ext>
              </a:extLst>
            </p:cNvPr>
            <p:cNvSpPr/>
            <p:nvPr/>
          </p:nvSpPr>
          <p:spPr>
            <a:xfrm>
              <a:off x="2454687" y="188914"/>
              <a:ext cx="104062" cy="254641"/>
            </a:xfrm>
            <a:custGeom>
              <a:avLst/>
              <a:gdLst>
                <a:gd name="connsiteX0" fmla="*/ 38581 w 104062"/>
                <a:gd name="connsiteY0" fmla="*/ 0 h 254641"/>
                <a:gd name="connsiteX1" fmla="*/ 65482 w 104062"/>
                <a:gd name="connsiteY1" fmla="*/ 0 h 254641"/>
                <a:gd name="connsiteX2" fmla="*/ 65482 w 104062"/>
                <a:gd name="connsiteY2" fmla="*/ 130239 h 254641"/>
                <a:gd name="connsiteX3" fmla="*/ 104062 w 104062"/>
                <a:gd name="connsiteY3" fmla="*/ 180455 h 254641"/>
                <a:gd name="connsiteX4" fmla="*/ 65482 w 104062"/>
                <a:gd name="connsiteY4" fmla="*/ 230671 h 254641"/>
                <a:gd name="connsiteX5" fmla="*/ 65482 w 104062"/>
                <a:gd name="connsiteY5" fmla="*/ 254641 h 254641"/>
                <a:gd name="connsiteX6" fmla="*/ 38581 w 104062"/>
                <a:gd name="connsiteY6" fmla="*/ 254641 h 254641"/>
                <a:gd name="connsiteX7" fmla="*/ 38581 w 104062"/>
                <a:gd name="connsiteY7" fmla="*/ 230671 h 254641"/>
                <a:gd name="connsiteX8" fmla="*/ 0 w 104062"/>
                <a:gd name="connsiteY8" fmla="*/ 180455 h 254641"/>
                <a:gd name="connsiteX9" fmla="*/ 38581 w 104062"/>
                <a:gd name="connsiteY9" fmla="*/ 130239 h 254641"/>
                <a:gd name="connsiteX10" fmla="*/ 38581 w 104062"/>
                <a:gd name="connsiteY10" fmla="*/ 0 h 25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62" h="254641">
                  <a:moveTo>
                    <a:pt x="38581" y="0"/>
                  </a:moveTo>
                  <a:lnTo>
                    <a:pt x="65482" y="0"/>
                  </a:lnTo>
                  <a:lnTo>
                    <a:pt x="65482" y="130239"/>
                  </a:lnTo>
                  <a:cubicBezTo>
                    <a:pt x="87702" y="136144"/>
                    <a:pt x="104062" y="156353"/>
                    <a:pt x="104062" y="180455"/>
                  </a:cubicBezTo>
                  <a:cubicBezTo>
                    <a:pt x="104062" y="204513"/>
                    <a:pt x="87702" y="224722"/>
                    <a:pt x="65482" y="230671"/>
                  </a:cubicBezTo>
                  <a:lnTo>
                    <a:pt x="65482" y="254641"/>
                  </a:lnTo>
                  <a:lnTo>
                    <a:pt x="38581" y="254641"/>
                  </a:lnTo>
                  <a:lnTo>
                    <a:pt x="38581" y="230671"/>
                  </a:lnTo>
                  <a:cubicBezTo>
                    <a:pt x="16360" y="224722"/>
                    <a:pt x="-44" y="204513"/>
                    <a:pt x="0" y="180455"/>
                  </a:cubicBezTo>
                  <a:cubicBezTo>
                    <a:pt x="0" y="156397"/>
                    <a:pt x="16360" y="136188"/>
                    <a:pt x="38581" y="130239"/>
                  </a:cubicBezTo>
                  <a:lnTo>
                    <a:pt x="38581" y="0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68D63952-53FE-B7AD-95B8-ADFE4ED371DF}"/>
                </a:ext>
              </a:extLst>
            </p:cNvPr>
            <p:cNvSpPr/>
            <p:nvPr/>
          </p:nvSpPr>
          <p:spPr>
            <a:xfrm>
              <a:off x="2164547" y="438349"/>
              <a:ext cx="684299" cy="724541"/>
            </a:xfrm>
            <a:custGeom>
              <a:avLst/>
              <a:gdLst>
                <a:gd name="connsiteX0" fmla="*/ 996124 w 1490091"/>
                <a:gd name="connsiteY0" fmla="*/ 142780 h 1577720"/>
                <a:gd name="connsiteX1" fmla="*/ 996124 w 1490091"/>
                <a:gd name="connsiteY1" fmla="*/ 44196 h 1577720"/>
                <a:gd name="connsiteX2" fmla="*/ 951928 w 1490091"/>
                <a:gd name="connsiteY2" fmla="*/ 0 h 1577720"/>
                <a:gd name="connsiteX3" fmla="*/ 538163 w 1490091"/>
                <a:gd name="connsiteY3" fmla="*/ 0 h 1577720"/>
                <a:gd name="connsiteX4" fmla="*/ 493966 w 1490091"/>
                <a:gd name="connsiteY4" fmla="*/ 44196 h 1577720"/>
                <a:gd name="connsiteX5" fmla="*/ 493966 w 1490091"/>
                <a:gd name="connsiteY5" fmla="*/ 142875 h 1577720"/>
                <a:gd name="connsiteX6" fmla="*/ 0 w 1490091"/>
                <a:gd name="connsiteY6" fmla="*/ 784669 h 1577720"/>
                <a:gd name="connsiteX7" fmla="*/ 493966 w 1490091"/>
                <a:gd name="connsiteY7" fmla="*/ 1426464 h 1577720"/>
                <a:gd name="connsiteX8" fmla="*/ 493966 w 1490091"/>
                <a:gd name="connsiteY8" fmla="*/ 1533525 h 1577720"/>
                <a:gd name="connsiteX9" fmla="*/ 538163 w 1490091"/>
                <a:gd name="connsiteY9" fmla="*/ 1577721 h 1577720"/>
                <a:gd name="connsiteX10" fmla="*/ 951928 w 1490091"/>
                <a:gd name="connsiteY10" fmla="*/ 1577721 h 1577720"/>
                <a:gd name="connsiteX11" fmla="*/ 996124 w 1490091"/>
                <a:gd name="connsiteY11" fmla="*/ 1533525 h 1577720"/>
                <a:gd name="connsiteX12" fmla="*/ 996124 w 1490091"/>
                <a:gd name="connsiteY12" fmla="*/ 1426464 h 1577720"/>
                <a:gd name="connsiteX13" fmla="*/ 1490091 w 1490091"/>
                <a:gd name="connsiteY13" fmla="*/ 784669 h 1577720"/>
                <a:gd name="connsiteX14" fmla="*/ 996124 w 1490091"/>
                <a:gd name="connsiteY14" fmla="*/ 142780 h 1577720"/>
                <a:gd name="connsiteX15" fmla="*/ 365093 w 1490091"/>
                <a:gd name="connsiteY15" fmla="*/ 1287589 h 1577720"/>
                <a:gd name="connsiteX16" fmla="*/ 336423 w 1490091"/>
                <a:gd name="connsiteY16" fmla="*/ 1263491 h 1577720"/>
                <a:gd name="connsiteX17" fmla="*/ 309277 w 1490091"/>
                <a:gd name="connsiteY17" fmla="*/ 1237393 h 1577720"/>
                <a:gd name="connsiteX18" fmla="*/ 296418 w 1490091"/>
                <a:gd name="connsiteY18" fmla="*/ 1223677 h 1577720"/>
                <a:gd name="connsiteX19" fmla="*/ 283845 w 1490091"/>
                <a:gd name="connsiteY19" fmla="*/ 1209580 h 1577720"/>
                <a:gd name="connsiteX20" fmla="*/ 198977 w 1490091"/>
                <a:gd name="connsiteY20" fmla="*/ 1083373 h 1577720"/>
                <a:gd name="connsiteX21" fmla="*/ 126111 w 1490091"/>
                <a:gd name="connsiteY21" fmla="*/ 784765 h 1577720"/>
                <a:gd name="connsiteX22" fmla="*/ 199073 w 1490091"/>
                <a:gd name="connsiteY22" fmla="*/ 486156 h 1577720"/>
                <a:gd name="connsiteX23" fmla="*/ 283845 w 1490091"/>
                <a:gd name="connsiteY23" fmla="*/ 359950 h 1577720"/>
                <a:gd name="connsiteX24" fmla="*/ 296418 w 1490091"/>
                <a:gd name="connsiteY24" fmla="*/ 345853 h 1577720"/>
                <a:gd name="connsiteX25" fmla="*/ 309277 w 1490091"/>
                <a:gd name="connsiteY25" fmla="*/ 332137 h 1577720"/>
                <a:gd name="connsiteX26" fmla="*/ 336423 w 1490091"/>
                <a:gd name="connsiteY26" fmla="*/ 306038 h 1577720"/>
                <a:gd name="connsiteX27" fmla="*/ 365093 w 1490091"/>
                <a:gd name="connsiteY27" fmla="*/ 281940 h 1577720"/>
                <a:gd name="connsiteX28" fmla="*/ 395478 w 1490091"/>
                <a:gd name="connsiteY28" fmla="*/ 260223 h 1577720"/>
                <a:gd name="connsiteX29" fmla="*/ 376047 w 1490091"/>
                <a:gd name="connsiteY29" fmla="*/ 291751 h 1577720"/>
                <a:gd name="connsiteX30" fmla="*/ 357378 w 1490091"/>
                <a:gd name="connsiteY30" fmla="*/ 323183 h 1577720"/>
                <a:gd name="connsiteX31" fmla="*/ 323278 w 1490091"/>
                <a:gd name="connsiteY31" fmla="*/ 386525 h 1577720"/>
                <a:gd name="connsiteX32" fmla="*/ 268986 w 1490091"/>
                <a:gd name="connsiteY32" fmla="*/ 516255 h 1577720"/>
                <a:gd name="connsiteX33" fmla="*/ 223171 w 1490091"/>
                <a:gd name="connsiteY33" fmla="*/ 784955 h 1577720"/>
                <a:gd name="connsiteX34" fmla="*/ 269081 w 1490091"/>
                <a:gd name="connsiteY34" fmla="*/ 1053560 h 1577720"/>
                <a:gd name="connsiteX35" fmla="*/ 323374 w 1490091"/>
                <a:gd name="connsiteY35" fmla="*/ 1183291 h 1577720"/>
                <a:gd name="connsiteX36" fmla="*/ 357378 w 1490091"/>
                <a:gd name="connsiteY36" fmla="*/ 1246727 h 1577720"/>
                <a:gd name="connsiteX37" fmla="*/ 375952 w 1490091"/>
                <a:gd name="connsiteY37" fmla="*/ 1278160 h 1577720"/>
                <a:gd name="connsiteX38" fmla="*/ 395383 w 1490091"/>
                <a:gd name="connsiteY38" fmla="*/ 1309688 h 1577720"/>
                <a:gd name="connsiteX39" fmla="*/ 365093 w 1490091"/>
                <a:gd name="connsiteY39" fmla="*/ 1287589 h 1577720"/>
                <a:gd name="connsiteX40" fmla="*/ 460057 w 1490091"/>
                <a:gd name="connsiteY40" fmla="*/ 1061371 h 1577720"/>
                <a:gd name="connsiteX41" fmla="*/ 487013 w 1490091"/>
                <a:gd name="connsiteY41" fmla="*/ 1199579 h 1577720"/>
                <a:gd name="connsiteX42" fmla="*/ 526732 w 1490091"/>
                <a:gd name="connsiteY42" fmla="*/ 1337786 h 1577720"/>
                <a:gd name="connsiteX43" fmla="*/ 480632 w 1490091"/>
                <a:gd name="connsiteY43" fmla="*/ 1280065 h 1577720"/>
                <a:gd name="connsiteX44" fmla="*/ 470344 w 1490091"/>
                <a:gd name="connsiteY44" fmla="*/ 1264634 h 1577720"/>
                <a:gd name="connsiteX45" fmla="*/ 460724 w 1490091"/>
                <a:gd name="connsiteY45" fmla="*/ 1248727 h 1577720"/>
                <a:gd name="connsiteX46" fmla="*/ 442627 w 1490091"/>
                <a:gd name="connsiteY46" fmla="*/ 1216247 h 1577720"/>
                <a:gd name="connsiteX47" fmla="*/ 386144 w 1490091"/>
                <a:gd name="connsiteY47" fmla="*/ 1078897 h 1577720"/>
                <a:gd name="connsiteX48" fmla="*/ 340328 w 1490091"/>
                <a:gd name="connsiteY48" fmla="*/ 784574 h 1577720"/>
                <a:gd name="connsiteX49" fmla="*/ 386048 w 1490091"/>
                <a:gd name="connsiteY49" fmla="*/ 490252 h 1577720"/>
                <a:gd name="connsiteX50" fmla="*/ 442627 w 1490091"/>
                <a:gd name="connsiteY50" fmla="*/ 352806 h 1577720"/>
                <a:gd name="connsiteX51" fmla="*/ 451390 w 1490091"/>
                <a:gd name="connsiteY51" fmla="*/ 336423 h 1577720"/>
                <a:gd name="connsiteX52" fmla="*/ 460724 w 1490091"/>
                <a:gd name="connsiteY52" fmla="*/ 320326 h 1577720"/>
                <a:gd name="connsiteX53" fmla="*/ 470344 w 1490091"/>
                <a:gd name="connsiteY53" fmla="*/ 304514 h 1577720"/>
                <a:gd name="connsiteX54" fmla="*/ 480727 w 1490091"/>
                <a:gd name="connsiteY54" fmla="*/ 289084 h 1577720"/>
                <a:gd name="connsiteX55" fmla="*/ 526923 w 1490091"/>
                <a:gd name="connsiteY55" fmla="*/ 231362 h 1577720"/>
                <a:gd name="connsiteX56" fmla="*/ 487299 w 1490091"/>
                <a:gd name="connsiteY56" fmla="*/ 369665 h 1577720"/>
                <a:gd name="connsiteX57" fmla="*/ 460343 w 1490091"/>
                <a:gd name="connsiteY57" fmla="*/ 507873 h 1577720"/>
                <a:gd name="connsiteX58" fmla="*/ 437483 w 1490091"/>
                <a:gd name="connsiteY58" fmla="*/ 784574 h 1577720"/>
                <a:gd name="connsiteX59" fmla="*/ 460057 w 1490091"/>
                <a:gd name="connsiteY59" fmla="*/ 1061371 h 1577720"/>
                <a:gd name="connsiteX60" fmla="*/ 945356 w 1490091"/>
                <a:gd name="connsiteY60" fmla="*/ 1492187 h 1577720"/>
                <a:gd name="connsiteX61" fmla="*/ 917734 w 1490091"/>
                <a:gd name="connsiteY61" fmla="*/ 1519809 h 1577720"/>
                <a:gd name="connsiteX62" fmla="*/ 572262 w 1490091"/>
                <a:gd name="connsiteY62" fmla="*/ 1519809 h 1577720"/>
                <a:gd name="connsiteX63" fmla="*/ 544640 w 1490091"/>
                <a:gd name="connsiteY63" fmla="*/ 1492187 h 1577720"/>
                <a:gd name="connsiteX64" fmla="*/ 544640 w 1490091"/>
                <a:gd name="connsiteY64" fmla="*/ 1482757 h 1577720"/>
                <a:gd name="connsiteX65" fmla="*/ 945261 w 1490091"/>
                <a:gd name="connsiteY65" fmla="*/ 1482757 h 1577720"/>
                <a:gd name="connsiteX66" fmla="*/ 945261 w 1490091"/>
                <a:gd name="connsiteY66" fmla="*/ 1492187 h 1577720"/>
                <a:gd name="connsiteX67" fmla="*/ 678085 w 1490091"/>
                <a:gd name="connsiteY67" fmla="*/ 1073372 h 1577720"/>
                <a:gd name="connsiteX68" fmla="*/ 674465 w 1490091"/>
                <a:gd name="connsiteY68" fmla="*/ 1366361 h 1577720"/>
                <a:gd name="connsiteX69" fmla="*/ 649986 w 1490091"/>
                <a:gd name="connsiteY69" fmla="*/ 1296067 h 1577720"/>
                <a:gd name="connsiteX70" fmla="*/ 630555 w 1490091"/>
                <a:gd name="connsiteY70" fmla="*/ 1224439 h 1577720"/>
                <a:gd name="connsiteX71" fmla="*/ 602170 w 1490091"/>
                <a:gd name="connsiteY71" fmla="*/ 1079373 h 1577720"/>
                <a:gd name="connsiteX72" fmla="*/ 579025 w 1490091"/>
                <a:gd name="connsiteY72" fmla="*/ 784574 h 1577720"/>
                <a:gd name="connsiteX73" fmla="*/ 601980 w 1490091"/>
                <a:gd name="connsiteY73" fmla="*/ 489775 h 1577720"/>
                <a:gd name="connsiteX74" fmla="*/ 630365 w 1490091"/>
                <a:gd name="connsiteY74" fmla="*/ 344710 h 1577720"/>
                <a:gd name="connsiteX75" fmla="*/ 649795 w 1490091"/>
                <a:gd name="connsiteY75" fmla="*/ 273177 h 1577720"/>
                <a:gd name="connsiteX76" fmla="*/ 674275 w 1490091"/>
                <a:gd name="connsiteY76" fmla="*/ 202882 h 1577720"/>
                <a:gd name="connsiteX77" fmla="*/ 677990 w 1490091"/>
                <a:gd name="connsiteY77" fmla="*/ 495871 h 1577720"/>
                <a:gd name="connsiteX78" fmla="*/ 675989 w 1490091"/>
                <a:gd name="connsiteY78" fmla="*/ 784669 h 1577720"/>
                <a:gd name="connsiteX79" fmla="*/ 678085 w 1490091"/>
                <a:gd name="connsiteY79" fmla="*/ 1073372 h 1577720"/>
                <a:gd name="connsiteX80" fmla="*/ 812102 w 1490091"/>
                <a:gd name="connsiteY80" fmla="*/ 495871 h 1577720"/>
                <a:gd name="connsiteX81" fmla="*/ 815721 w 1490091"/>
                <a:gd name="connsiteY81" fmla="*/ 202882 h 1577720"/>
                <a:gd name="connsiteX82" fmla="*/ 840200 w 1490091"/>
                <a:gd name="connsiteY82" fmla="*/ 273177 h 1577720"/>
                <a:gd name="connsiteX83" fmla="*/ 859631 w 1490091"/>
                <a:gd name="connsiteY83" fmla="*/ 344805 h 1577720"/>
                <a:gd name="connsiteX84" fmla="*/ 888016 w 1490091"/>
                <a:gd name="connsiteY84" fmla="*/ 489871 h 1577720"/>
                <a:gd name="connsiteX85" fmla="*/ 911161 w 1490091"/>
                <a:gd name="connsiteY85" fmla="*/ 784669 h 1577720"/>
                <a:gd name="connsiteX86" fmla="*/ 888206 w 1490091"/>
                <a:gd name="connsiteY86" fmla="*/ 1079468 h 1577720"/>
                <a:gd name="connsiteX87" fmla="*/ 859822 w 1490091"/>
                <a:gd name="connsiteY87" fmla="*/ 1224534 h 1577720"/>
                <a:gd name="connsiteX88" fmla="*/ 840391 w 1490091"/>
                <a:gd name="connsiteY88" fmla="*/ 1296067 h 1577720"/>
                <a:gd name="connsiteX89" fmla="*/ 815816 w 1490091"/>
                <a:gd name="connsiteY89" fmla="*/ 1366361 h 1577720"/>
                <a:gd name="connsiteX90" fmla="*/ 812102 w 1490091"/>
                <a:gd name="connsiteY90" fmla="*/ 1073372 h 1577720"/>
                <a:gd name="connsiteX91" fmla="*/ 814102 w 1490091"/>
                <a:gd name="connsiteY91" fmla="*/ 784574 h 1577720"/>
                <a:gd name="connsiteX92" fmla="*/ 812102 w 1490091"/>
                <a:gd name="connsiteY92" fmla="*/ 495871 h 1577720"/>
                <a:gd name="connsiteX93" fmla="*/ 945356 w 1490091"/>
                <a:gd name="connsiteY93" fmla="*/ 94869 h 1577720"/>
                <a:gd name="connsiteX94" fmla="*/ 544735 w 1490091"/>
                <a:gd name="connsiteY94" fmla="*/ 94869 h 1577720"/>
                <a:gd name="connsiteX95" fmla="*/ 544735 w 1490091"/>
                <a:gd name="connsiteY95" fmla="*/ 85439 h 1577720"/>
                <a:gd name="connsiteX96" fmla="*/ 572357 w 1490091"/>
                <a:gd name="connsiteY96" fmla="*/ 57817 h 1577720"/>
                <a:gd name="connsiteX97" fmla="*/ 917829 w 1490091"/>
                <a:gd name="connsiteY97" fmla="*/ 57817 h 1577720"/>
                <a:gd name="connsiteX98" fmla="*/ 945452 w 1490091"/>
                <a:gd name="connsiteY98" fmla="*/ 85439 h 1577720"/>
                <a:gd name="connsiteX99" fmla="*/ 945452 w 1490091"/>
                <a:gd name="connsiteY99" fmla="*/ 94869 h 1577720"/>
                <a:gd name="connsiteX100" fmla="*/ 1038892 w 1490091"/>
                <a:gd name="connsiteY100" fmla="*/ 1232726 h 1577720"/>
                <a:gd name="connsiteX101" fmla="*/ 1029557 w 1490091"/>
                <a:gd name="connsiteY101" fmla="*/ 1248823 h 1577720"/>
                <a:gd name="connsiteX102" fmla="*/ 1019937 w 1490091"/>
                <a:gd name="connsiteY102" fmla="*/ 1264634 h 1577720"/>
                <a:gd name="connsiteX103" fmla="*/ 1009555 w 1490091"/>
                <a:gd name="connsiteY103" fmla="*/ 1280065 h 1577720"/>
                <a:gd name="connsiteX104" fmla="*/ 963359 w 1490091"/>
                <a:gd name="connsiteY104" fmla="*/ 1337786 h 1577720"/>
                <a:gd name="connsiteX105" fmla="*/ 1002982 w 1490091"/>
                <a:gd name="connsiteY105" fmla="*/ 1199483 h 1577720"/>
                <a:gd name="connsiteX106" fmla="*/ 1029938 w 1490091"/>
                <a:gd name="connsiteY106" fmla="*/ 1061276 h 1577720"/>
                <a:gd name="connsiteX107" fmla="*/ 1052798 w 1490091"/>
                <a:gd name="connsiteY107" fmla="*/ 784574 h 1577720"/>
                <a:gd name="connsiteX108" fmla="*/ 1030034 w 1490091"/>
                <a:gd name="connsiteY108" fmla="*/ 507873 h 1577720"/>
                <a:gd name="connsiteX109" fmla="*/ 1003078 w 1490091"/>
                <a:gd name="connsiteY109" fmla="*/ 369665 h 1577720"/>
                <a:gd name="connsiteX110" fmla="*/ 963359 w 1490091"/>
                <a:gd name="connsiteY110" fmla="*/ 231457 h 1577720"/>
                <a:gd name="connsiteX111" fmla="*/ 1009460 w 1490091"/>
                <a:gd name="connsiteY111" fmla="*/ 289179 h 1577720"/>
                <a:gd name="connsiteX112" fmla="*/ 1019747 w 1490091"/>
                <a:gd name="connsiteY112" fmla="*/ 304609 h 1577720"/>
                <a:gd name="connsiteX113" fmla="*/ 1029367 w 1490091"/>
                <a:gd name="connsiteY113" fmla="*/ 320516 h 1577720"/>
                <a:gd name="connsiteX114" fmla="*/ 1047464 w 1490091"/>
                <a:gd name="connsiteY114" fmla="*/ 352996 h 1577720"/>
                <a:gd name="connsiteX115" fmla="*/ 1103948 w 1490091"/>
                <a:gd name="connsiteY115" fmla="*/ 490347 h 1577720"/>
                <a:gd name="connsiteX116" fmla="*/ 1149763 w 1490091"/>
                <a:gd name="connsiteY116" fmla="*/ 784669 h 1577720"/>
                <a:gd name="connsiteX117" fmla="*/ 1104043 w 1490091"/>
                <a:gd name="connsiteY117" fmla="*/ 1078992 h 1577720"/>
                <a:gd name="connsiteX118" fmla="*/ 1047464 w 1490091"/>
                <a:gd name="connsiteY118" fmla="*/ 1216438 h 1577720"/>
                <a:gd name="connsiteX119" fmla="*/ 1038892 w 1490091"/>
                <a:gd name="connsiteY119" fmla="*/ 1232726 h 1577720"/>
                <a:gd name="connsiteX120" fmla="*/ 1291019 w 1490091"/>
                <a:gd name="connsiteY120" fmla="*/ 1083183 h 1577720"/>
                <a:gd name="connsiteX121" fmla="*/ 1206246 w 1490091"/>
                <a:gd name="connsiteY121" fmla="*/ 1209389 h 1577720"/>
                <a:gd name="connsiteX122" fmla="*/ 1193673 w 1490091"/>
                <a:gd name="connsiteY122" fmla="*/ 1223486 h 1577720"/>
                <a:gd name="connsiteX123" fmla="*/ 1180814 w 1490091"/>
                <a:gd name="connsiteY123" fmla="*/ 1237202 h 1577720"/>
                <a:gd name="connsiteX124" fmla="*/ 1153763 w 1490091"/>
                <a:gd name="connsiteY124" fmla="*/ 1263301 h 1577720"/>
                <a:gd name="connsiteX125" fmla="*/ 1125093 w 1490091"/>
                <a:gd name="connsiteY125" fmla="*/ 1287399 h 1577720"/>
                <a:gd name="connsiteX126" fmla="*/ 1094708 w 1490091"/>
                <a:gd name="connsiteY126" fmla="*/ 1309116 h 1577720"/>
                <a:gd name="connsiteX127" fmla="*/ 1114139 w 1490091"/>
                <a:gd name="connsiteY127" fmla="*/ 1277588 h 1577720"/>
                <a:gd name="connsiteX128" fmla="*/ 1132808 w 1490091"/>
                <a:gd name="connsiteY128" fmla="*/ 1246156 h 1577720"/>
                <a:gd name="connsiteX129" fmla="*/ 1166908 w 1490091"/>
                <a:gd name="connsiteY129" fmla="*/ 1182814 h 1577720"/>
                <a:gd name="connsiteX130" fmla="*/ 1221200 w 1490091"/>
                <a:gd name="connsiteY130" fmla="*/ 1053084 h 1577720"/>
                <a:gd name="connsiteX131" fmla="*/ 1267016 w 1490091"/>
                <a:gd name="connsiteY131" fmla="*/ 784384 h 1577720"/>
                <a:gd name="connsiteX132" fmla="*/ 1221105 w 1490091"/>
                <a:gd name="connsiteY132" fmla="*/ 515779 h 1577720"/>
                <a:gd name="connsiteX133" fmla="*/ 1166813 w 1490091"/>
                <a:gd name="connsiteY133" fmla="*/ 386048 h 1577720"/>
                <a:gd name="connsiteX134" fmla="*/ 1132808 w 1490091"/>
                <a:gd name="connsiteY134" fmla="*/ 322612 h 1577720"/>
                <a:gd name="connsiteX135" fmla="*/ 1114139 w 1490091"/>
                <a:gd name="connsiteY135" fmla="*/ 291179 h 1577720"/>
                <a:gd name="connsiteX136" fmla="*/ 1094708 w 1490091"/>
                <a:gd name="connsiteY136" fmla="*/ 259651 h 1577720"/>
                <a:gd name="connsiteX137" fmla="*/ 1125093 w 1490091"/>
                <a:gd name="connsiteY137" fmla="*/ 281368 h 1577720"/>
                <a:gd name="connsiteX138" fmla="*/ 1153763 w 1490091"/>
                <a:gd name="connsiteY138" fmla="*/ 305467 h 1577720"/>
                <a:gd name="connsiteX139" fmla="*/ 1180910 w 1490091"/>
                <a:gd name="connsiteY139" fmla="*/ 331565 h 1577720"/>
                <a:gd name="connsiteX140" fmla="*/ 1193768 w 1490091"/>
                <a:gd name="connsiteY140" fmla="*/ 345281 h 1577720"/>
                <a:gd name="connsiteX141" fmla="*/ 1206437 w 1490091"/>
                <a:gd name="connsiteY141" fmla="*/ 359378 h 1577720"/>
                <a:gd name="connsiteX142" fmla="*/ 1291304 w 1490091"/>
                <a:gd name="connsiteY142" fmla="*/ 485584 h 1577720"/>
                <a:gd name="connsiteX143" fmla="*/ 1364171 w 1490091"/>
                <a:gd name="connsiteY143" fmla="*/ 784193 h 1577720"/>
                <a:gd name="connsiteX144" fmla="*/ 1291019 w 1490091"/>
                <a:gd name="connsiteY144" fmla="*/ 1083183 h 15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490091" h="1577720">
                  <a:moveTo>
                    <a:pt x="996124" y="142780"/>
                  </a:moveTo>
                  <a:lnTo>
                    <a:pt x="996124" y="44196"/>
                  </a:lnTo>
                  <a:cubicBezTo>
                    <a:pt x="996124" y="19812"/>
                    <a:pt x="976313" y="0"/>
                    <a:pt x="951928" y="0"/>
                  </a:cubicBezTo>
                  <a:lnTo>
                    <a:pt x="538163" y="0"/>
                  </a:lnTo>
                  <a:cubicBezTo>
                    <a:pt x="513778" y="0"/>
                    <a:pt x="493966" y="19812"/>
                    <a:pt x="493966" y="44196"/>
                  </a:cubicBezTo>
                  <a:lnTo>
                    <a:pt x="493966" y="142875"/>
                  </a:lnTo>
                  <a:cubicBezTo>
                    <a:pt x="211074" y="236220"/>
                    <a:pt x="0" y="482917"/>
                    <a:pt x="0" y="784669"/>
                  </a:cubicBezTo>
                  <a:cubicBezTo>
                    <a:pt x="0" y="1086422"/>
                    <a:pt x="210979" y="1333119"/>
                    <a:pt x="493966" y="1426464"/>
                  </a:cubicBezTo>
                  <a:lnTo>
                    <a:pt x="493966" y="1533525"/>
                  </a:lnTo>
                  <a:cubicBezTo>
                    <a:pt x="493966" y="1557909"/>
                    <a:pt x="513778" y="1577721"/>
                    <a:pt x="538163" y="1577721"/>
                  </a:cubicBezTo>
                  <a:lnTo>
                    <a:pt x="951928" y="1577721"/>
                  </a:lnTo>
                  <a:cubicBezTo>
                    <a:pt x="976313" y="1577721"/>
                    <a:pt x="996124" y="1557909"/>
                    <a:pt x="996124" y="1533525"/>
                  </a:cubicBezTo>
                  <a:lnTo>
                    <a:pt x="996124" y="1426464"/>
                  </a:lnTo>
                  <a:cubicBezTo>
                    <a:pt x="1279017" y="1333119"/>
                    <a:pt x="1490091" y="1086422"/>
                    <a:pt x="1490091" y="784669"/>
                  </a:cubicBezTo>
                  <a:cubicBezTo>
                    <a:pt x="1490091" y="482822"/>
                    <a:pt x="1279017" y="236220"/>
                    <a:pt x="996124" y="142780"/>
                  </a:cubicBezTo>
                  <a:close/>
                  <a:moveTo>
                    <a:pt x="365093" y="1287589"/>
                  </a:moveTo>
                  <a:cubicBezTo>
                    <a:pt x="355568" y="1279684"/>
                    <a:pt x="345662" y="1271873"/>
                    <a:pt x="336423" y="1263491"/>
                  </a:cubicBezTo>
                  <a:cubicBezTo>
                    <a:pt x="327279" y="1255014"/>
                    <a:pt x="318040" y="1246442"/>
                    <a:pt x="309277" y="1237393"/>
                  </a:cubicBezTo>
                  <a:cubicBezTo>
                    <a:pt x="304895" y="1232916"/>
                    <a:pt x="300704" y="1228249"/>
                    <a:pt x="296418" y="1223677"/>
                  </a:cubicBezTo>
                  <a:cubicBezTo>
                    <a:pt x="292132" y="1219105"/>
                    <a:pt x="287750" y="1214438"/>
                    <a:pt x="283845" y="1209580"/>
                  </a:cubicBezTo>
                  <a:cubicBezTo>
                    <a:pt x="250889" y="1171385"/>
                    <a:pt x="222504" y="1128808"/>
                    <a:pt x="198977" y="1083373"/>
                  </a:cubicBezTo>
                  <a:cubicBezTo>
                    <a:pt x="152114" y="992410"/>
                    <a:pt x="126111" y="888968"/>
                    <a:pt x="126111" y="784765"/>
                  </a:cubicBezTo>
                  <a:cubicBezTo>
                    <a:pt x="126206" y="680561"/>
                    <a:pt x="152210" y="577120"/>
                    <a:pt x="199073" y="486156"/>
                  </a:cubicBezTo>
                  <a:cubicBezTo>
                    <a:pt x="222504" y="440722"/>
                    <a:pt x="250984" y="398145"/>
                    <a:pt x="283845" y="359950"/>
                  </a:cubicBezTo>
                  <a:cubicBezTo>
                    <a:pt x="287845" y="355092"/>
                    <a:pt x="292132" y="350425"/>
                    <a:pt x="296418" y="345853"/>
                  </a:cubicBezTo>
                  <a:cubicBezTo>
                    <a:pt x="300704" y="341281"/>
                    <a:pt x="304990" y="336613"/>
                    <a:pt x="309277" y="332137"/>
                  </a:cubicBezTo>
                  <a:cubicBezTo>
                    <a:pt x="317944" y="323088"/>
                    <a:pt x="327279" y="314611"/>
                    <a:pt x="336423" y="306038"/>
                  </a:cubicBezTo>
                  <a:cubicBezTo>
                    <a:pt x="345662" y="297561"/>
                    <a:pt x="355473" y="289846"/>
                    <a:pt x="365093" y="281940"/>
                  </a:cubicBezTo>
                  <a:cubicBezTo>
                    <a:pt x="374999" y="274415"/>
                    <a:pt x="385191" y="267081"/>
                    <a:pt x="395478" y="260223"/>
                  </a:cubicBezTo>
                  <a:cubicBezTo>
                    <a:pt x="389191" y="271082"/>
                    <a:pt x="382429" y="281273"/>
                    <a:pt x="376047" y="291751"/>
                  </a:cubicBezTo>
                  <a:cubicBezTo>
                    <a:pt x="369856" y="302419"/>
                    <a:pt x="363379" y="312611"/>
                    <a:pt x="357378" y="323183"/>
                  </a:cubicBezTo>
                  <a:cubicBezTo>
                    <a:pt x="345377" y="344234"/>
                    <a:pt x="333851" y="365188"/>
                    <a:pt x="323278" y="386525"/>
                  </a:cubicBezTo>
                  <a:cubicBezTo>
                    <a:pt x="302038" y="429101"/>
                    <a:pt x="283750" y="472345"/>
                    <a:pt x="268986" y="516255"/>
                  </a:cubicBezTo>
                  <a:cubicBezTo>
                    <a:pt x="239173" y="603980"/>
                    <a:pt x="223266" y="694468"/>
                    <a:pt x="223171" y="784955"/>
                  </a:cubicBezTo>
                  <a:cubicBezTo>
                    <a:pt x="223361" y="875443"/>
                    <a:pt x="239268" y="965835"/>
                    <a:pt x="269081" y="1053560"/>
                  </a:cubicBezTo>
                  <a:cubicBezTo>
                    <a:pt x="283845" y="1097471"/>
                    <a:pt x="302133" y="1140714"/>
                    <a:pt x="323374" y="1183291"/>
                  </a:cubicBezTo>
                  <a:cubicBezTo>
                    <a:pt x="333947" y="1204627"/>
                    <a:pt x="345472" y="1225582"/>
                    <a:pt x="357378" y="1246727"/>
                  </a:cubicBezTo>
                  <a:cubicBezTo>
                    <a:pt x="363379" y="1257205"/>
                    <a:pt x="369856" y="1267492"/>
                    <a:pt x="375952" y="1278160"/>
                  </a:cubicBezTo>
                  <a:cubicBezTo>
                    <a:pt x="382334" y="1288637"/>
                    <a:pt x="389096" y="1298829"/>
                    <a:pt x="395383" y="1309688"/>
                  </a:cubicBezTo>
                  <a:cubicBezTo>
                    <a:pt x="385191" y="1302353"/>
                    <a:pt x="374999" y="1295114"/>
                    <a:pt x="365093" y="1287589"/>
                  </a:cubicBezTo>
                  <a:close/>
                  <a:moveTo>
                    <a:pt x="460057" y="1061371"/>
                  </a:moveTo>
                  <a:cubicBezTo>
                    <a:pt x="467201" y="1107567"/>
                    <a:pt x="476155" y="1153573"/>
                    <a:pt x="487013" y="1199579"/>
                  </a:cubicBezTo>
                  <a:cubicBezTo>
                    <a:pt x="497777" y="1245680"/>
                    <a:pt x="510921" y="1291304"/>
                    <a:pt x="526732" y="1337786"/>
                  </a:cubicBezTo>
                  <a:cubicBezTo>
                    <a:pt x="509873" y="1319975"/>
                    <a:pt x="494348" y="1300543"/>
                    <a:pt x="480632" y="1280065"/>
                  </a:cubicBezTo>
                  <a:cubicBezTo>
                    <a:pt x="477203" y="1274921"/>
                    <a:pt x="473678" y="1269778"/>
                    <a:pt x="470344" y="1264634"/>
                  </a:cubicBezTo>
                  <a:lnTo>
                    <a:pt x="460724" y="1248727"/>
                  </a:lnTo>
                  <a:cubicBezTo>
                    <a:pt x="454152" y="1238155"/>
                    <a:pt x="448437" y="1227201"/>
                    <a:pt x="442627" y="1216247"/>
                  </a:cubicBezTo>
                  <a:cubicBezTo>
                    <a:pt x="419672" y="1172337"/>
                    <a:pt x="401098" y="1126141"/>
                    <a:pt x="386144" y="1078897"/>
                  </a:cubicBezTo>
                  <a:cubicBezTo>
                    <a:pt x="356521" y="984218"/>
                    <a:pt x="340709" y="884872"/>
                    <a:pt x="340328" y="784574"/>
                  </a:cubicBezTo>
                  <a:cubicBezTo>
                    <a:pt x="340519" y="684276"/>
                    <a:pt x="356330" y="584930"/>
                    <a:pt x="386048" y="490252"/>
                  </a:cubicBezTo>
                  <a:cubicBezTo>
                    <a:pt x="401098" y="443008"/>
                    <a:pt x="419576" y="396716"/>
                    <a:pt x="442627" y="352806"/>
                  </a:cubicBezTo>
                  <a:lnTo>
                    <a:pt x="451390" y="336423"/>
                  </a:lnTo>
                  <a:cubicBezTo>
                    <a:pt x="454343" y="330994"/>
                    <a:pt x="457581" y="325660"/>
                    <a:pt x="460724" y="320326"/>
                  </a:cubicBezTo>
                  <a:lnTo>
                    <a:pt x="470344" y="304514"/>
                  </a:lnTo>
                  <a:cubicBezTo>
                    <a:pt x="473678" y="299275"/>
                    <a:pt x="477203" y="294132"/>
                    <a:pt x="480727" y="289084"/>
                  </a:cubicBezTo>
                  <a:cubicBezTo>
                    <a:pt x="494443" y="268510"/>
                    <a:pt x="510064" y="249174"/>
                    <a:pt x="526923" y="231362"/>
                  </a:cubicBezTo>
                  <a:cubicBezTo>
                    <a:pt x="511111" y="277940"/>
                    <a:pt x="498062" y="323564"/>
                    <a:pt x="487299" y="369665"/>
                  </a:cubicBezTo>
                  <a:cubicBezTo>
                    <a:pt x="476536" y="415671"/>
                    <a:pt x="467582" y="461772"/>
                    <a:pt x="460343" y="507873"/>
                  </a:cubicBezTo>
                  <a:cubicBezTo>
                    <a:pt x="445865" y="600170"/>
                    <a:pt x="437769" y="692658"/>
                    <a:pt x="437483" y="784574"/>
                  </a:cubicBezTo>
                  <a:cubicBezTo>
                    <a:pt x="437483" y="876491"/>
                    <a:pt x="445675" y="969073"/>
                    <a:pt x="460057" y="1061371"/>
                  </a:cubicBezTo>
                  <a:close/>
                  <a:moveTo>
                    <a:pt x="945356" y="1492187"/>
                  </a:moveTo>
                  <a:cubicBezTo>
                    <a:pt x="945356" y="1507427"/>
                    <a:pt x="932974" y="1519809"/>
                    <a:pt x="917734" y="1519809"/>
                  </a:cubicBezTo>
                  <a:lnTo>
                    <a:pt x="572262" y="1519809"/>
                  </a:lnTo>
                  <a:cubicBezTo>
                    <a:pt x="557022" y="1519809"/>
                    <a:pt x="544640" y="1507427"/>
                    <a:pt x="544640" y="1492187"/>
                  </a:cubicBezTo>
                  <a:lnTo>
                    <a:pt x="544640" y="1482757"/>
                  </a:lnTo>
                  <a:lnTo>
                    <a:pt x="945261" y="1482757"/>
                  </a:lnTo>
                  <a:lnTo>
                    <a:pt x="945261" y="1492187"/>
                  </a:lnTo>
                  <a:close/>
                  <a:moveTo>
                    <a:pt x="678085" y="1073372"/>
                  </a:moveTo>
                  <a:cubicBezTo>
                    <a:pt x="678275" y="1170337"/>
                    <a:pt x="678275" y="1267111"/>
                    <a:pt x="674465" y="1366361"/>
                  </a:cubicBezTo>
                  <a:cubicBezTo>
                    <a:pt x="665131" y="1343311"/>
                    <a:pt x="657130" y="1319784"/>
                    <a:pt x="649986" y="1296067"/>
                  </a:cubicBezTo>
                  <a:cubicBezTo>
                    <a:pt x="642652" y="1272350"/>
                    <a:pt x="636461" y="1248442"/>
                    <a:pt x="630555" y="1224439"/>
                  </a:cubicBezTo>
                  <a:cubicBezTo>
                    <a:pt x="618935" y="1176433"/>
                    <a:pt x="609790" y="1128046"/>
                    <a:pt x="602170" y="1079373"/>
                  </a:cubicBezTo>
                  <a:cubicBezTo>
                    <a:pt x="587407" y="982027"/>
                    <a:pt x="579215" y="883730"/>
                    <a:pt x="579025" y="784574"/>
                  </a:cubicBezTo>
                  <a:cubicBezTo>
                    <a:pt x="579120" y="685514"/>
                    <a:pt x="587216" y="587121"/>
                    <a:pt x="601980" y="489775"/>
                  </a:cubicBezTo>
                  <a:cubicBezTo>
                    <a:pt x="609505" y="441103"/>
                    <a:pt x="618744" y="392716"/>
                    <a:pt x="630365" y="344710"/>
                  </a:cubicBezTo>
                  <a:cubicBezTo>
                    <a:pt x="636270" y="320707"/>
                    <a:pt x="642557" y="296799"/>
                    <a:pt x="649795" y="273177"/>
                  </a:cubicBezTo>
                  <a:cubicBezTo>
                    <a:pt x="656939" y="249460"/>
                    <a:pt x="664940" y="225933"/>
                    <a:pt x="674275" y="202882"/>
                  </a:cubicBezTo>
                  <a:cubicBezTo>
                    <a:pt x="678180" y="302133"/>
                    <a:pt x="678275" y="399002"/>
                    <a:pt x="677990" y="495871"/>
                  </a:cubicBezTo>
                  <a:lnTo>
                    <a:pt x="675989" y="784669"/>
                  </a:lnTo>
                  <a:cubicBezTo>
                    <a:pt x="676275" y="880301"/>
                    <a:pt x="677609" y="976693"/>
                    <a:pt x="678085" y="1073372"/>
                  </a:cubicBezTo>
                  <a:close/>
                  <a:moveTo>
                    <a:pt x="812102" y="495871"/>
                  </a:moveTo>
                  <a:cubicBezTo>
                    <a:pt x="811911" y="398907"/>
                    <a:pt x="811911" y="302133"/>
                    <a:pt x="815721" y="202882"/>
                  </a:cubicBezTo>
                  <a:cubicBezTo>
                    <a:pt x="825056" y="225933"/>
                    <a:pt x="833057" y="249460"/>
                    <a:pt x="840200" y="273177"/>
                  </a:cubicBezTo>
                  <a:cubicBezTo>
                    <a:pt x="847535" y="296894"/>
                    <a:pt x="853726" y="320802"/>
                    <a:pt x="859631" y="344805"/>
                  </a:cubicBezTo>
                  <a:cubicBezTo>
                    <a:pt x="871252" y="392811"/>
                    <a:pt x="880396" y="441198"/>
                    <a:pt x="888016" y="489871"/>
                  </a:cubicBezTo>
                  <a:cubicBezTo>
                    <a:pt x="902780" y="587216"/>
                    <a:pt x="910971" y="685514"/>
                    <a:pt x="911161" y="784669"/>
                  </a:cubicBezTo>
                  <a:cubicBezTo>
                    <a:pt x="911066" y="883730"/>
                    <a:pt x="902970" y="982123"/>
                    <a:pt x="888206" y="1079468"/>
                  </a:cubicBezTo>
                  <a:cubicBezTo>
                    <a:pt x="880682" y="1128141"/>
                    <a:pt x="871442" y="1176528"/>
                    <a:pt x="859822" y="1224534"/>
                  </a:cubicBezTo>
                  <a:cubicBezTo>
                    <a:pt x="853916" y="1248537"/>
                    <a:pt x="847630" y="1272445"/>
                    <a:pt x="840391" y="1296067"/>
                  </a:cubicBezTo>
                  <a:cubicBezTo>
                    <a:pt x="833247" y="1319784"/>
                    <a:pt x="825246" y="1343311"/>
                    <a:pt x="815816" y="1366361"/>
                  </a:cubicBezTo>
                  <a:cubicBezTo>
                    <a:pt x="811911" y="1267111"/>
                    <a:pt x="811911" y="1170242"/>
                    <a:pt x="812102" y="1073372"/>
                  </a:cubicBezTo>
                  <a:lnTo>
                    <a:pt x="814102" y="784574"/>
                  </a:lnTo>
                  <a:cubicBezTo>
                    <a:pt x="813911" y="688943"/>
                    <a:pt x="812482" y="592646"/>
                    <a:pt x="812102" y="495871"/>
                  </a:cubicBezTo>
                  <a:close/>
                  <a:moveTo>
                    <a:pt x="945356" y="94869"/>
                  </a:moveTo>
                  <a:lnTo>
                    <a:pt x="544735" y="94869"/>
                  </a:lnTo>
                  <a:lnTo>
                    <a:pt x="544735" y="85439"/>
                  </a:lnTo>
                  <a:cubicBezTo>
                    <a:pt x="544735" y="70199"/>
                    <a:pt x="557117" y="57817"/>
                    <a:pt x="572357" y="57817"/>
                  </a:cubicBezTo>
                  <a:lnTo>
                    <a:pt x="917829" y="57817"/>
                  </a:lnTo>
                  <a:cubicBezTo>
                    <a:pt x="933069" y="57817"/>
                    <a:pt x="945452" y="70199"/>
                    <a:pt x="945452" y="85439"/>
                  </a:cubicBezTo>
                  <a:lnTo>
                    <a:pt x="945452" y="94869"/>
                  </a:lnTo>
                  <a:close/>
                  <a:moveTo>
                    <a:pt x="1038892" y="1232726"/>
                  </a:moveTo>
                  <a:cubicBezTo>
                    <a:pt x="1035939" y="1238155"/>
                    <a:pt x="1032701" y="1243489"/>
                    <a:pt x="1029557" y="1248823"/>
                  </a:cubicBezTo>
                  <a:lnTo>
                    <a:pt x="1019937" y="1264634"/>
                  </a:lnTo>
                  <a:cubicBezTo>
                    <a:pt x="1016603" y="1269873"/>
                    <a:pt x="1013079" y="1275017"/>
                    <a:pt x="1009555" y="1280065"/>
                  </a:cubicBezTo>
                  <a:cubicBezTo>
                    <a:pt x="995839" y="1300639"/>
                    <a:pt x="980218" y="1319975"/>
                    <a:pt x="963359" y="1337786"/>
                  </a:cubicBezTo>
                  <a:cubicBezTo>
                    <a:pt x="979170" y="1291209"/>
                    <a:pt x="992219" y="1245584"/>
                    <a:pt x="1002982" y="1199483"/>
                  </a:cubicBezTo>
                  <a:cubicBezTo>
                    <a:pt x="1013746" y="1153477"/>
                    <a:pt x="1022699" y="1107377"/>
                    <a:pt x="1029938" y="1061276"/>
                  </a:cubicBezTo>
                  <a:cubicBezTo>
                    <a:pt x="1044416" y="968978"/>
                    <a:pt x="1052513" y="876491"/>
                    <a:pt x="1052798" y="784574"/>
                  </a:cubicBezTo>
                  <a:cubicBezTo>
                    <a:pt x="1052608" y="692658"/>
                    <a:pt x="1044511" y="600075"/>
                    <a:pt x="1030034" y="507873"/>
                  </a:cubicBezTo>
                  <a:cubicBezTo>
                    <a:pt x="1022890" y="461677"/>
                    <a:pt x="1013936" y="415671"/>
                    <a:pt x="1003078" y="369665"/>
                  </a:cubicBezTo>
                  <a:cubicBezTo>
                    <a:pt x="992315" y="323564"/>
                    <a:pt x="979170" y="277940"/>
                    <a:pt x="963359" y="231457"/>
                  </a:cubicBezTo>
                  <a:cubicBezTo>
                    <a:pt x="980218" y="249269"/>
                    <a:pt x="995744" y="268700"/>
                    <a:pt x="1009460" y="289179"/>
                  </a:cubicBezTo>
                  <a:cubicBezTo>
                    <a:pt x="1012889" y="294322"/>
                    <a:pt x="1016413" y="299466"/>
                    <a:pt x="1019747" y="304609"/>
                  </a:cubicBezTo>
                  <a:lnTo>
                    <a:pt x="1029367" y="320516"/>
                  </a:lnTo>
                  <a:cubicBezTo>
                    <a:pt x="1035939" y="331089"/>
                    <a:pt x="1041654" y="342043"/>
                    <a:pt x="1047464" y="352996"/>
                  </a:cubicBezTo>
                  <a:cubicBezTo>
                    <a:pt x="1070420" y="396907"/>
                    <a:pt x="1088993" y="443103"/>
                    <a:pt x="1103948" y="490347"/>
                  </a:cubicBezTo>
                  <a:cubicBezTo>
                    <a:pt x="1133570" y="585026"/>
                    <a:pt x="1149382" y="684371"/>
                    <a:pt x="1149763" y="784669"/>
                  </a:cubicBezTo>
                  <a:cubicBezTo>
                    <a:pt x="1149572" y="884968"/>
                    <a:pt x="1133761" y="984313"/>
                    <a:pt x="1104043" y="1078992"/>
                  </a:cubicBezTo>
                  <a:cubicBezTo>
                    <a:pt x="1088993" y="1126236"/>
                    <a:pt x="1070515" y="1172527"/>
                    <a:pt x="1047464" y="1216438"/>
                  </a:cubicBezTo>
                  <a:lnTo>
                    <a:pt x="1038892" y="1232726"/>
                  </a:lnTo>
                  <a:close/>
                  <a:moveTo>
                    <a:pt x="1291019" y="1083183"/>
                  </a:moveTo>
                  <a:cubicBezTo>
                    <a:pt x="1267492" y="1128617"/>
                    <a:pt x="1239107" y="1171194"/>
                    <a:pt x="1206246" y="1209389"/>
                  </a:cubicBezTo>
                  <a:cubicBezTo>
                    <a:pt x="1202246" y="1214247"/>
                    <a:pt x="1197959" y="1218914"/>
                    <a:pt x="1193673" y="1223486"/>
                  </a:cubicBezTo>
                  <a:cubicBezTo>
                    <a:pt x="1189387" y="1228058"/>
                    <a:pt x="1185101" y="1232726"/>
                    <a:pt x="1180814" y="1237202"/>
                  </a:cubicBezTo>
                  <a:cubicBezTo>
                    <a:pt x="1172147" y="1246251"/>
                    <a:pt x="1162812" y="1254728"/>
                    <a:pt x="1153763" y="1263301"/>
                  </a:cubicBezTo>
                  <a:cubicBezTo>
                    <a:pt x="1144524" y="1271778"/>
                    <a:pt x="1134713" y="1279493"/>
                    <a:pt x="1125093" y="1287399"/>
                  </a:cubicBezTo>
                  <a:cubicBezTo>
                    <a:pt x="1115187" y="1294924"/>
                    <a:pt x="1104995" y="1302258"/>
                    <a:pt x="1094708" y="1309116"/>
                  </a:cubicBezTo>
                  <a:cubicBezTo>
                    <a:pt x="1100995" y="1298258"/>
                    <a:pt x="1107758" y="1288066"/>
                    <a:pt x="1114139" y="1277588"/>
                  </a:cubicBezTo>
                  <a:cubicBezTo>
                    <a:pt x="1120331" y="1266920"/>
                    <a:pt x="1126712" y="1256729"/>
                    <a:pt x="1132808" y="1246156"/>
                  </a:cubicBezTo>
                  <a:cubicBezTo>
                    <a:pt x="1144810" y="1225106"/>
                    <a:pt x="1156335" y="1204151"/>
                    <a:pt x="1166908" y="1182814"/>
                  </a:cubicBezTo>
                  <a:cubicBezTo>
                    <a:pt x="1188149" y="1140238"/>
                    <a:pt x="1206437" y="1096994"/>
                    <a:pt x="1221200" y="1053084"/>
                  </a:cubicBezTo>
                  <a:cubicBezTo>
                    <a:pt x="1251014" y="965359"/>
                    <a:pt x="1266920" y="874871"/>
                    <a:pt x="1267016" y="784384"/>
                  </a:cubicBezTo>
                  <a:cubicBezTo>
                    <a:pt x="1266825" y="693896"/>
                    <a:pt x="1250918" y="603504"/>
                    <a:pt x="1221105" y="515779"/>
                  </a:cubicBezTo>
                  <a:cubicBezTo>
                    <a:pt x="1206341" y="471868"/>
                    <a:pt x="1188053" y="428625"/>
                    <a:pt x="1166813" y="386048"/>
                  </a:cubicBezTo>
                  <a:cubicBezTo>
                    <a:pt x="1156240" y="364712"/>
                    <a:pt x="1144715" y="343757"/>
                    <a:pt x="1132808" y="322612"/>
                  </a:cubicBezTo>
                  <a:cubicBezTo>
                    <a:pt x="1126808" y="312134"/>
                    <a:pt x="1120331" y="301847"/>
                    <a:pt x="1114139" y="291179"/>
                  </a:cubicBezTo>
                  <a:cubicBezTo>
                    <a:pt x="1107758" y="280702"/>
                    <a:pt x="1100995" y="270510"/>
                    <a:pt x="1094708" y="259651"/>
                  </a:cubicBezTo>
                  <a:cubicBezTo>
                    <a:pt x="1104995" y="266605"/>
                    <a:pt x="1115187" y="273844"/>
                    <a:pt x="1125093" y="281368"/>
                  </a:cubicBezTo>
                  <a:cubicBezTo>
                    <a:pt x="1134618" y="289274"/>
                    <a:pt x="1144524" y="297085"/>
                    <a:pt x="1153763" y="305467"/>
                  </a:cubicBezTo>
                  <a:cubicBezTo>
                    <a:pt x="1162907" y="313944"/>
                    <a:pt x="1172147" y="322517"/>
                    <a:pt x="1180910" y="331565"/>
                  </a:cubicBezTo>
                  <a:cubicBezTo>
                    <a:pt x="1185291" y="336042"/>
                    <a:pt x="1189482" y="340709"/>
                    <a:pt x="1193768" y="345281"/>
                  </a:cubicBezTo>
                  <a:cubicBezTo>
                    <a:pt x="1198055" y="349853"/>
                    <a:pt x="1202436" y="354520"/>
                    <a:pt x="1206437" y="359378"/>
                  </a:cubicBezTo>
                  <a:cubicBezTo>
                    <a:pt x="1239393" y="397573"/>
                    <a:pt x="1267778" y="440150"/>
                    <a:pt x="1291304" y="485584"/>
                  </a:cubicBezTo>
                  <a:cubicBezTo>
                    <a:pt x="1338167" y="576548"/>
                    <a:pt x="1364171" y="679990"/>
                    <a:pt x="1364171" y="784193"/>
                  </a:cubicBezTo>
                  <a:cubicBezTo>
                    <a:pt x="1363885" y="888873"/>
                    <a:pt x="1337882" y="992314"/>
                    <a:pt x="1291019" y="1083183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0ED5B66D-C3C8-0F50-DFFC-1274C7B2DA2A}"/>
              </a:ext>
            </a:extLst>
          </p:cNvPr>
          <p:cNvSpPr txBox="1"/>
          <p:nvPr/>
        </p:nvSpPr>
        <p:spPr>
          <a:xfrm>
            <a:off x="5714828" y="2559869"/>
            <a:ext cx="738664" cy="178510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>
            <a:defPPr>
              <a:defRPr lang="zh-CN"/>
            </a:defPPr>
            <a:lvl1pPr>
              <a:defRPr sz="3600" spc="-300">
                <a:gradFill flip="none" rotWithShape="1">
                  <a:gsLst>
                    <a:gs pos="0">
                      <a:srgbClr val="FF0000"/>
                    </a:gs>
                    <a:gs pos="100000">
                      <a:srgbClr val="C9121D"/>
                    </a:gs>
                  </a:gsLst>
                  <a:lin ang="0" scaled="1"/>
                  <a:tileRect/>
                </a:gradFill>
                <a:latin typeface="HarmonyOS Sans SC Light" panose="00000400000000000000" pitchFamily="2" charset="-122"/>
                <a:ea typeface="楷体" panose="02010609060101010101" pitchFamily="49" charset="-122"/>
              </a:defRPr>
            </a:lvl1pPr>
          </a:lstStyle>
          <a:p>
            <a:r>
              <a:rPr lang="zh-CN" altLang="en-US" dirty="0">
                <a:sym typeface="HarmonyOS Sans SC Light" panose="00000400000000000000" pitchFamily="2" charset="-122"/>
              </a:rPr>
              <a:t>历史发展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09A4738-DC39-95EE-48A3-4F64E635930F}"/>
              </a:ext>
            </a:extLst>
          </p:cNvPr>
          <p:cNvGrpSpPr/>
          <p:nvPr/>
        </p:nvGrpSpPr>
        <p:grpSpPr>
          <a:xfrm>
            <a:off x="5823677" y="1207611"/>
            <a:ext cx="484056" cy="907473"/>
            <a:chOff x="8426567" y="2224585"/>
            <a:chExt cx="484056" cy="907473"/>
          </a:xfrm>
        </p:grpSpPr>
        <p:sp>
          <p:nvSpPr>
            <p:cNvPr id="2" name="矩形: 圆角 1">
              <a:extLst>
                <a:ext uri="{FF2B5EF4-FFF2-40B4-BE49-F238E27FC236}">
                  <a16:creationId xmlns:a16="http://schemas.microsoft.com/office/drawing/2014/main" id="{9318FD6F-1ACB-CDAE-B93C-85A3A999E506}"/>
                </a:ext>
              </a:extLst>
            </p:cNvPr>
            <p:cNvSpPr/>
            <p:nvPr/>
          </p:nvSpPr>
          <p:spPr>
            <a:xfrm>
              <a:off x="8426567" y="2224585"/>
              <a:ext cx="484056" cy="90747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FF0000"/>
                </a:gs>
                <a:gs pos="100000">
                  <a:srgbClr val="C9121D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EDDB6C71-8B84-090F-A869-A1F72A7F9712}"/>
                </a:ext>
              </a:extLst>
            </p:cNvPr>
            <p:cNvSpPr txBox="1"/>
            <p:nvPr/>
          </p:nvSpPr>
          <p:spPr>
            <a:xfrm>
              <a:off x="8447649" y="2273960"/>
              <a:ext cx="461665" cy="784830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</a:rPr>
                <a:t>第一章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623649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A30338E0-E56E-0469-CAFB-C6E6D907EE87}"/>
              </a:ext>
            </a:extLst>
          </p:cNvPr>
          <p:cNvSpPr txBox="1"/>
          <p:nvPr/>
        </p:nvSpPr>
        <p:spPr>
          <a:xfrm>
            <a:off x="5282116" y="322235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历史发展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3CC360A8-44B2-CD7A-704E-14730E34D31A}"/>
              </a:ext>
            </a:extLst>
          </p:cNvPr>
          <p:cNvSpPr/>
          <p:nvPr/>
        </p:nvSpPr>
        <p:spPr>
          <a:xfrm>
            <a:off x="6645742" y="1853787"/>
            <a:ext cx="187743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600" spc="-3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节日起源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27DB337F-B7D9-EA7E-3A5C-9AF3C2C9E233}"/>
              </a:ext>
            </a:extLst>
          </p:cNvPr>
          <p:cNvSpPr/>
          <p:nvPr/>
        </p:nvSpPr>
        <p:spPr>
          <a:xfrm>
            <a:off x="5685817" y="2538218"/>
            <a:ext cx="575343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公元前</a:t>
            </a:r>
            <a:r>
              <a:rPr lang="en-US" altLang="zh-CN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2000</a:t>
            </a:r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多年的一天，舜继天子位，</a:t>
            </a:r>
            <a:endParaRPr lang="en-US" altLang="zh-CN" sz="2400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带领着部下人员，祭拜天地。</a:t>
            </a:r>
            <a:endParaRPr lang="en-US" altLang="zh-CN" sz="2400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从此，人们就把这一天当作岁首。</a:t>
            </a:r>
            <a:endParaRPr lang="en-US" altLang="zh-CN" sz="2400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据说这就是农历新年的由来，后来叫春节。</a:t>
            </a:r>
            <a:endParaRPr lang="en-US" altLang="zh-CN" sz="2400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B6A6201C-169F-C52C-6CF7-3C0AD2FCCB1B}"/>
              </a:ext>
            </a:extLst>
          </p:cNvPr>
          <p:cNvSpPr/>
          <p:nvPr/>
        </p:nvSpPr>
        <p:spPr>
          <a:xfrm>
            <a:off x="5851967" y="1917907"/>
            <a:ext cx="793775" cy="400841"/>
          </a:xfrm>
          <a:custGeom>
            <a:avLst/>
            <a:gdLst>
              <a:gd name="connsiteX0" fmla="*/ 305524 w 793775"/>
              <a:gd name="connsiteY0" fmla="*/ 157233 h 400841"/>
              <a:gd name="connsiteX1" fmla="*/ 141027 w 793775"/>
              <a:gd name="connsiteY1" fmla="*/ 3309 h 400841"/>
              <a:gd name="connsiteX2" fmla="*/ 58065 w 793775"/>
              <a:gd name="connsiteY2" fmla="*/ 259436 h 400841"/>
              <a:gd name="connsiteX3" fmla="*/ 350006 w 793775"/>
              <a:gd name="connsiteY3" fmla="*/ 333064 h 400841"/>
              <a:gd name="connsiteX4" fmla="*/ 586035 w 793775"/>
              <a:gd name="connsiteY4" fmla="*/ 301251 h 400841"/>
              <a:gd name="connsiteX5" fmla="*/ 793776 w 793775"/>
              <a:gd name="connsiteY5" fmla="*/ 247244 h 400841"/>
              <a:gd name="connsiteX6" fmla="*/ 520503 w 793775"/>
              <a:gd name="connsiteY6" fmla="*/ 247244 h 400841"/>
              <a:gd name="connsiteX7" fmla="*/ 305524 w 793775"/>
              <a:gd name="connsiteY7" fmla="*/ 157233 h 40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3775" h="400841">
                <a:moveTo>
                  <a:pt x="305524" y="157233"/>
                </a:moveTo>
                <a:cubicBezTo>
                  <a:pt x="305524" y="157233"/>
                  <a:pt x="335528" y="-26695"/>
                  <a:pt x="141027" y="3309"/>
                </a:cubicBezTo>
                <a:cubicBezTo>
                  <a:pt x="-24993" y="28931"/>
                  <a:pt x="-33185" y="216669"/>
                  <a:pt x="58065" y="259436"/>
                </a:cubicBezTo>
                <a:cubicBezTo>
                  <a:pt x="25584" y="389833"/>
                  <a:pt x="245231" y="462033"/>
                  <a:pt x="350006" y="333064"/>
                </a:cubicBezTo>
                <a:cubicBezTo>
                  <a:pt x="441160" y="365068"/>
                  <a:pt x="539744" y="359163"/>
                  <a:pt x="586035" y="301251"/>
                </a:cubicBezTo>
                <a:cubicBezTo>
                  <a:pt x="644614" y="228099"/>
                  <a:pt x="698907" y="209430"/>
                  <a:pt x="793776" y="247244"/>
                </a:cubicBezTo>
                <a:cubicBezTo>
                  <a:pt x="710432" y="163900"/>
                  <a:pt x="600894" y="174378"/>
                  <a:pt x="520503" y="247244"/>
                </a:cubicBezTo>
                <a:cubicBezTo>
                  <a:pt x="445827" y="314967"/>
                  <a:pt x="485451" y="110084"/>
                  <a:pt x="305524" y="157233"/>
                </a:cubicBezTo>
                <a:close/>
              </a:path>
            </a:pathLst>
          </a:custGeom>
          <a:gradFill>
            <a:gsLst>
              <a:gs pos="0">
                <a:srgbClr val="FF0000"/>
              </a:gs>
              <a:gs pos="100000">
                <a:srgbClr val="DA111C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3C3B39CD-0B95-0C2F-0E07-05A404FC5A8F}"/>
              </a:ext>
            </a:extLst>
          </p:cNvPr>
          <p:cNvSpPr/>
          <p:nvPr/>
        </p:nvSpPr>
        <p:spPr>
          <a:xfrm>
            <a:off x="2822614" y="2041192"/>
            <a:ext cx="192106" cy="119576"/>
          </a:xfrm>
          <a:custGeom>
            <a:avLst/>
            <a:gdLst>
              <a:gd name="connsiteX0" fmla="*/ 87842 w 192106"/>
              <a:gd name="connsiteY0" fmla="*/ 119577 h 119576"/>
              <a:gd name="connsiteX1" fmla="*/ 46598 w 192106"/>
              <a:gd name="connsiteY1" fmla="*/ 113671 h 119576"/>
              <a:gd name="connsiteX2" fmla="*/ 212 w 192106"/>
              <a:gd name="connsiteY2" fmla="*/ 54235 h 119576"/>
              <a:gd name="connsiteX3" fmla="*/ 29644 w 192106"/>
              <a:gd name="connsiteY3" fmla="*/ 514 h 119576"/>
              <a:gd name="connsiteX4" fmla="*/ 37835 w 192106"/>
              <a:gd name="connsiteY4" fmla="*/ 3658 h 119576"/>
              <a:gd name="connsiteX5" fmla="*/ 34692 w 192106"/>
              <a:gd name="connsiteY5" fmla="*/ 11849 h 119576"/>
              <a:gd name="connsiteX6" fmla="*/ 12499 w 192106"/>
              <a:gd name="connsiteY6" fmla="*/ 53283 h 119576"/>
              <a:gd name="connsiteX7" fmla="*/ 49742 w 192106"/>
              <a:gd name="connsiteY7" fmla="*/ 101670 h 119576"/>
              <a:gd name="connsiteX8" fmla="*/ 135276 w 192106"/>
              <a:gd name="connsiteY8" fmla="*/ 94717 h 119576"/>
              <a:gd name="connsiteX9" fmla="*/ 179853 w 192106"/>
              <a:gd name="connsiteY9" fmla="*/ 32518 h 119576"/>
              <a:gd name="connsiteX10" fmla="*/ 187283 w 192106"/>
              <a:gd name="connsiteY10" fmla="*/ 27851 h 119576"/>
              <a:gd name="connsiteX11" fmla="*/ 191950 w 192106"/>
              <a:gd name="connsiteY11" fmla="*/ 35281 h 119576"/>
              <a:gd name="connsiteX12" fmla="*/ 141658 w 192106"/>
              <a:gd name="connsiteY12" fmla="*/ 105385 h 119576"/>
              <a:gd name="connsiteX13" fmla="*/ 87842 w 192106"/>
              <a:gd name="connsiteY13" fmla="*/ 119577 h 11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2106" h="119576">
                <a:moveTo>
                  <a:pt x="87842" y="119577"/>
                </a:moveTo>
                <a:cubicBezTo>
                  <a:pt x="74888" y="119577"/>
                  <a:pt x="61172" y="117577"/>
                  <a:pt x="46598" y="113671"/>
                </a:cubicBezTo>
                <a:cubicBezTo>
                  <a:pt x="21548" y="106909"/>
                  <a:pt x="2402" y="82429"/>
                  <a:pt x="212" y="54235"/>
                </a:cubicBezTo>
                <a:cubicBezTo>
                  <a:pt x="-1693" y="29661"/>
                  <a:pt x="9356" y="9658"/>
                  <a:pt x="29644" y="514"/>
                </a:cubicBezTo>
                <a:cubicBezTo>
                  <a:pt x="32787" y="-819"/>
                  <a:pt x="36407" y="514"/>
                  <a:pt x="37835" y="3658"/>
                </a:cubicBezTo>
                <a:cubicBezTo>
                  <a:pt x="39264" y="6801"/>
                  <a:pt x="37835" y="10420"/>
                  <a:pt x="34692" y="11849"/>
                </a:cubicBezTo>
                <a:cubicBezTo>
                  <a:pt x="19357" y="18707"/>
                  <a:pt x="11070" y="34233"/>
                  <a:pt x="12499" y="53283"/>
                </a:cubicBezTo>
                <a:cubicBezTo>
                  <a:pt x="13928" y="72142"/>
                  <a:pt x="26215" y="95383"/>
                  <a:pt x="49742" y="101670"/>
                </a:cubicBezTo>
                <a:cubicBezTo>
                  <a:pt x="83651" y="110814"/>
                  <a:pt x="112321" y="108433"/>
                  <a:pt x="135276" y="94717"/>
                </a:cubicBezTo>
                <a:cubicBezTo>
                  <a:pt x="170233" y="73666"/>
                  <a:pt x="179758" y="32899"/>
                  <a:pt x="179853" y="32518"/>
                </a:cubicBezTo>
                <a:cubicBezTo>
                  <a:pt x="180615" y="29185"/>
                  <a:pt x="183949" y="27089"/>
                  <a:pt x="187283" y="27851"/>
                </a:cubicBezTo>
                <a:cubicBezTo>
                  <a:pt x="190616" y="28613"/>
                  <a:pt x="192712" y="31947"/>
                  <a:pt x="191950" y="35281"/>
                </a:cubicBezTo>
                <a:cubicBezTo>
                  <a:pt x="191569" y="37186"/>
                  <a:pt x="181091" y="81572"/>
                  <a:pt x="141658" y="105385"/>
                </a:cubicBezTo>
                <a:cubicBezTo>
                  <a:pt x="125942" y="114814"/>
                  <a:pt x="107939" y="119577"/>
                  <a:pt x="87842" y="11957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73B8C5F0-5C04-0ED0-E5E4-BD0C27329EAB}"/>
              </a:ext>
            </a:extLst>
          </p:cNvPr>
          <p:cNvSpPr/>
          <p:nvPr/>
        </p:nvSpPr>
        <p:spPr>
          <a:xfrm>
            <a:off x="3011427" y="2154162"/>
            <a:ext cx="78384" cy="103000"/>
          </a:xfrm>
          <a:custGeom>
            <a:avLst/>
            <a:gdLst>
              <a:gd name="connsiteX0" fmla="*/ 41427 w 78384"/>
              <a:gd name="connsiteY0" fmla="*/ 103000 h 103000"/>
              <a:gd name="connsiteX1" fmla="*/ 39046 w 78384"/>
              <a:gd name="connsiteY1" fmla="*/ 102524 h 103000"/>
              <a:gd name="connsiteX2" fmla="*/ 3327 w 78384"/>
              <a:gd name="connsiteY2" fmla="*/ 68615 h 103000"/>
              <a:gd name="connsiteX3" fmla="*/ 4661 w 78384"/>
              <a:gd name="connsiteY3" fmla="*/ 30515 h 103000"/>
              <a:gd name="connsiteX4" fmla="*/ 53429 w 78384"/>
              <a:gd name="connsiteY4" fmla="*/ 797 h 103000"/>
              <a:gd name="connsiteX5" fmla="*/ 78384 w 78384"/>
              <a:gd name="connsiteY5" fmla="*/ 23657 h 103000"/>
              <a:gd name="connsiteX6" fmla="*/ 72193 w 78384"/>
              <a:gd name="connsiteY6" fmla="*/ 29848 h 103000"/>
              <a:gd name="connsiteX7" fmla="*/ 66002 w 78384"/>
              <a:gd name="connsiteY7" fmla="*/ 23657 h 103000"/>
              <a:gd name="connsiteX8" fmla="*/ 50952 w 78384"/>
              <a:gd name="connsiteY8" fmla="*/ 12894 h 103000"/>
              <a:gd name="connsiteX9" fmla="*/ 15995 w 78384"/>
              <a:gd name="connsiteY9" fmla="*/ 35373 h 103000"/>
              <a:gd name="connsiteX10" fmla="*/ 14757 w 78384"/>
              <a:gd name="connsiteY10" fmla="*/ 63948 h 103000"/>
              <a:gd name="connsiteX11" fmla="*/ 43713 w 78384"/>
              <a:gd name="connsiteY11" fmla="*/ 91094 h 103000"/>
              <a:gd name="connsiteX12" fmla="*/ 47047 w 78384"/>
              <a:gd name="connsiteY12" fmla="*/ 99190 h 103000"/>
              <a:gd name="connsiteX13" fmla="*/ 41427 w 78384"/>
              <a:gd name="connsiteY13" fmla="*/ 103000 h 10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384" h="103000">
                <a:moveTo>
                  <a:pt x="41427" y="103000"/>
                </a:moveTo>
                <a:cubicBezTo>
                  <a:pt x="40665" y="103000"/>
                  <a:pt x="39808" y="102810"/>
                  <a:pt x="39046" y="102524"/>
                </a:cubicBezTo>
                <a:cubicBezTo>
                  <a:pt x="37998" y="102048"/>
                  <a:pt x="12566" y="91380"/>
                  <a:pt x="3327" y="68615"/>
                </a:cubicBezTo>
                <a:cubicBezTo>
                  <a:pt x="-1531" y="56709"/>
                  <a:pt x="-1054" y="43850"/>
                  <a:pt x="4661" y="30515"/>
                </a:cubicBezTo>
                <a:cubicBezTo>
                  <a:pt x="16186" y="3559"/>
                  <a:pt x="37427" y="-2442"/>
                  <a:pt x="53429" y="797"/>
                </a:cubicBezTo>
                <a:cubicBezTo>
                  <a:pt x="67621" y="3750"/>
                  <a:pt x="78384" y="13561"/>
                  <a:pt x="78384" y="23657"/>
                </a:cubicBezTo>
                <a:cubicBezTo>
                  <a:pt x="78384" y="27086"/>
                  <a:pt x="75622" y="29848"/>
                  <a:pt x="72193" y="29848"/>
                </a:cubicBezTo>
                <a:cubicBezTo>
                  <a:pt x="68764" y="29848"/>
                  <a:pt x="66002" y="27086"/>
                  <a:pt x="66002" y="23657"/>
                </a:cubicBezTo>
                <a:cubicBezTo>
                  <a:pt x="66002" y="20514"/>
                  <a:pt x="60096" y="14799"/>
                  <a:pt x="50952" y="12894"/>
                </a:cubicBezTo>
                <a:cubicBezTo>
                  <a:pt x="43999" y="11465"/>
                  <a:pt x="26568" y="10798"/>
                  <a:pt x="15995" y="35373"/>
                </a:cubicBezTo>
                <a:cubicBezTo>
                  <a:pt x="11614" y="45565"/>
                  <a:pt x="11138" y="55185"/>
                  <a:pt x="14757" y="63948"/>
                </a:cubicBezTo>
                <a:cubicBezTo>
                  <a:pt x="22091" y="81950"/>
                  <a:pt x="43523" y="90999"/>
                  <a:pt x="43713" y="91094"/>
                </a:cubicBezTo>
                <a:cubicBezTo>
                  <a:pt x="46856" y="92428"/>
                  <a:pt x="48380" y="96047"/>
                  <a:pt x="47047" y="99190"/>
                </a:cubicBezTo>
                <a:cubicBezTo>
                  <a:pt x="46190" y="101571"/>
                  <a:pt x="43904" y="103000"/>
                  <a:pt x="41427" y="10300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577E6281-E374-362D-39DD-614618487E2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074" b="20185"/>
          <a:stretch/>
        </p:blipFill>
        <p:spPr>
          <a:xfrm>
            <a:off x="1674105" y="1689100"/>
            <a:ext cx="3872155" cy="3822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6429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A30338E0-E56E-0469-CAFB-C6E6D907EE87}"/>
              </a:ext>
            </a:extLst>
          </p:cNvPr>
          <p:cNvSpPr txBox="1"/>
          <p:nvPr/>
        </p:nvSpPr>
        <p:spPr>
          <a:xfrm>
            <a:off x="5282116" y="322235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时间演变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B8B1477B-116C-978C-EC52-AEDCDE4190CB}"/>
              </a:ext>
            </a:extLst>
          </p:cNvPr>
          <p:cNvCxnSpPr/>
          <p:nvPr/>
        </p:nvCxnSpPr>
        <p:spPr>
          <a:xfrm>
            <a:off x="918029" y="2182042"/>
            <a:ext cx="609600" cy="0"/>
          </a:xfrm>
          <a:prstGeom prst="line">
            <a:avLst/>
          </a:prstGeom>
          <a:ln w="25400">
            <a:solidFill>
              <a:srgbClr val="C9121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>
            <a:extLst>
              <a:ext uri="{FF2B5EF4-FFF2-40B4-BE49-F238E27FC236}">
                <a16:creationId xmlns:a16="http://schemas.microsoft.com/office/drawing/2014/main" id="{4F146824-4708-CD11-A97B-C4231953B11F}"/>
              </a:ext>
            </a:extLst>
          </p:cNvPr>
          <p:cNvSpPr/>
          <p:nvPr/>
        </p:nvSpPr>
        <p:spPr>
          <a:xfrm>
            <a:off x="2259590" y="1608908"/>
            <a:ext cx="6495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夏朝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DEEE66D9-11D9-34CF-57ED-DBF1E604B25A}"/>
              </a:ext>
            </a:extLst>
          </p:cNvPr>
          <p:cNvSpPr/>
          <p:nvPr/>
        </p:nvSpPr>
        <p:spPr>
          <a:xfrm>
            <a:off x="3635616" y="1549330"/>
            <a:ext cx="2954655" cy="4579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用孟春（即正月）为正月。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4B109773-BAA9-C027-8BF0-0812763B9A3F}"/>
              </a:ext>
            </a:extLst>
          </p:cNvPr>
          <p:cNvCxnSpPr>
            <a:cxnSpLocks/>
          </p:cNvCxnSpPr>
          <p:nvPr/>
        </p:nvCxnSpPr>
        <p:spPr>
          <a:xfrm>
            <a:off x="3387713" y="1784026"/>
            <a:ext cx="313939" cy="0"/>
          </a:xfrm>
          <a:prstGeom prst="line">
            <a:avLst/>
          </a:prstGeom>
          <a:ln>
            <a:solidFill>
              <a:srgbClr val="FF0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矩形 10">
            <a:extLst>
              <a:ext uri="{FF2B5EF4-FFF2-40B4-BE49-F238E27FC236}">
                <a16:creationId xmlns:a16="http://schemas.microsoft.com/office/drawing/2014/main" id="{9369FB33-B569-761F-3BB5-6471824B6D66}"/>
              </a:ext>
            </a:extLst>
          </p:cNvPr>
          <p:cNvSpPr/>
          <p:nvPr/>
        </p:nvSpPr>
        <p:spPr>
          <a:xfrm>
            <a:off x="2259590" y="2424435"/>
            <a:ext cx="6495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商朝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E31FB3CB-B690-2161-C65B-E80145FCEB3C}"/>
              </a:ext>
            </a:extLst>
          </p:cNvPr>
          <p:cNvSpPr/>
          <p:nvPr/>
        </p:nvSpPr>
        <p:spPr>
          <a:xfrm>
            <a:off x="3635616" y="2366185"/>
            <a:ext cx="2954655" cy="4579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用腊月（十二月）为正月。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606E65E1-60DE-9E78-1F9C-ACDC08AE9E53}"/>
              </a:ext>
            </a:extLst>
          </p:cNvPr>
          <p:cNvCxnSpPr>
            <a:cxnSpLocks/>
          </p:cNvCxnSpPr>
          <p:nvPr/>
        </p:nvCxnSpPr>
        <p:spPr>
          <a:xfrm>
            <a:off x="3387713" y="2633251"/>
            <a:ext cx="313939" cy="0"/>
          </a:xfrm>
          <a:prstGeom prst="line">
            <a:avLst/>
          </a:prstGeom>
          <a:ln>
            <a:solidFill>
              <a:srgbClr val="FF0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矩形 15">
            <a:extLst>
              <a:ext uri="{FF2B5EF4-FFF2-40B4-BE49-F238E27FC236}">
                <a16:creationId xmlns:a16="http://schemas.microsoft.com/office/drawing/2014/main" id="{C981BDF2-B6A2-C4F1-CD28-2F87B402D77B}"/>
              </a:ext>
            </a:extLst>
          </p:cNvPr>
          <p:cNvSpPr/>
          <p:nvPr/>
        </p:nvSpPr>
        <p:spPr>
          <a:xfrm>
            <a:off x="2168992" y="3195270"/>
            <a:ext cx="8819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秦始皇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99CDB831-E65E-DA74-883F-568E630A050C}"/>
              </a:ext>
            </a:extLst>
          </p:cNvPr>
          <p:cNvSpPr/>
          <p:nvPr/>
        </p:nvSpPr>
        <p:spPr>
          <a:xfrm>
            <a:off x="3635615" y="3128582"/>
            <a:ext cx="5781033" cy="4579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统一六国后规定以十月为正月，汉朝初期沿用秦历。</a:t>
            </a:r>
          </a:p>
        </p:txBody>
      </p: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6D400A30-4D47-BA7E-8143-7136DCCD7271}"/>
              </a:ext>
            </a:extLst>
          </p:cNvPr>
          <p:cNvCxnSpPr>
            <a:cxnSpLocks/>
          </p:cNvCxnSpPr>
          <p:nvPr/>
        </p:nvCxnSpPr>
        <p:spPr>
          <a:xfrm>
            <a:off x="3387713" y="3433351"/>
            <a:ext cx="313939" cy="0"/>
          </a:xfrm>
          <a:prstGeom prst="line">
            <a:avLst/>
          </a:prstGeom>
          <a:ln>
            <a:solidFill>
              <a:srgbClr val="FF0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矩形 20">
            <a:extLst>
              <a:ext uri="{FF2B5EF4-FFF2-40B4-BE49-F238E27FC236}">
                <a16:creationId xmlns:a16="http://schemas.microsoft.com/office/drawing/2014/main" id="{5D0489B5-9327-E4B6-E93D-947942A02283}"/>
              </a:ext>
            </a:extLst>
          </p:cNvPr>
          <p:cNvSpPr/>
          <p:nvPr/>
        </p:nvSpPr>
        <p:spPr>
          <a:xfrm>
            <a:off x="1551836" y="4006601"/>
            <a:ext cx="14991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公元前</a:t>
            </a:r>
            <a:r>
              <a:rPr lang="en-US" altLang="zh-CN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104</a:t>
            </a:r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年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8282FA7C-4C1A-1CC2-48B1-1401A6F187CB}"/>
              </a:ext>
            </a:extLst>
          </p:cNvPr>
          <p:cNvSpPr/>
          <p:nvPr/>
        </p:nvSpPr>
        <p:spPr>
          <a:xfrm>
            <a:off x="3635615" y="3945437"/>
            <a:ext cx="7768985" cy="1704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汉武帝太初元年，天文学家落下闳、邓平等人制订了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《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太初历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》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，将原来以十月为岁首改为以孟春为岁首，后人在此基本上逐渐完善为我们当今使用的阴历（即农历），落下闳也被称为“春节老人”。此后中国一直沿用夏历（阴历，又称农历）纪年，直到清朝末年，长达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2080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年。</a:t>
            </a:r>
          </a:p>
        </p:txBody>
      </p: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id="{7B721B9D-FBC0-6755-CC2D-EFE2E62D4ABF}"/>
              </a:ext>
            </a:extLst>
          </p:cNvPr>
          <p:cNvCxnSpPr>
            <a:cxnSpLocks/>
          </p:cNvCxnSpPr>
          <p:nvPr/>
        </p:nvCxnSpPr>
        <p:spPr>
          <a:xfrm>
            <a:off x="3387713" y="4208051"/>
            <a:ext cx="313939" cy="0"/>
          </a:xfrm>
          <a:prstGeom prst="line">
            <a:avLst/>
          </a:prstGeom>
          <a:ln>
            <a:solidFill>
              <a:srgbClr val="FF0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51EECC16-30A0-C87B-3357-E8241011A4AA}"/>
              </a:ext>
            </a:extLst>
          </p:cNvPr>
          <p:cNvSpPr/>
          <p:nvPr/>
        </p:nvSpPr>
        <p:spPr>
          <a:xfrm rot="5400000">
            <a:off x="2448087" y="1211067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CF22F328-B2F1-6489-B35C-8C31B550EA68}"/>
              </a:ext>
            </a:extLst>
          </p:cNvPr>
          <p:cNvSpPr/>
          <p:nvPr/>
        </p:nvSpPr>
        <p:spPr>
          <a:xfrm rot="5400000">
            <a:off x="2448087" y="2026276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4DC05F3C-BBCD-D44B-E591-AD5116F9CC94}"/>
              </a:ext>
            </a:extLst>
          </p:cNvPr>
          <p:cNvSpPr/>
          <p:nvPr/>
        </p:nvSpPr>
        <p:spPr>
          <a:xfrm rot="5400000">
            <a:off x="2448087" y="2800145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CCF6AF08-0F1C-CB14-2473-58DDDC1BC548}"/>
              </a:ext>
            </a:extLst>
          </p:cNvPr>
          <p:cNvSpPr/>
          <p:nvPr/>
        </p:nvSpPr>
        <p:spPr>
          <a:xfrm rot="5400000">
            <a:off x="2107946" y="3268745"/>
            <a:ext cx="323786" cy="1845930"/>
          </a:xfrm>
          <a:custGeom>
            <a:avLst/>
            <a:gdLst>
              <a:gd name="connsiteX0" fmla="*/ 0 w 323786"/>
              <a:gd name="connsiteY0" fmla="*/ 1019297 h 1845930"/>
              <a:gd name="connsiteX1" fmla="*/ 0 w 323786"/>
              <a:gd name="connsiteY1" fmla="*/ 790453 h 1845930"/>
              <a:gd name="connsiteX2" fmla="*/ 0 w 323786"/>
              <a:gd name="connsiteY2" fmla="*/ 779827 h 1845930"/>
              <a:gd name="connsiteX3" fmla="*/ 0 w 323786"/>
              <a:gd name="connsiteY3" fmla="*/ 690840 h 1845930"/>
              <a:gd name="connsiteX4" fmla="*/ 0 w 323786"/>
              <a:gd name="connsiteY4" fmla="*/ 680214 h 1845930"/>
              <a:gd name="connsiteX5" fmla="*/ 0 w 323786"/>
              <a:gd name="connsiteY5" fmla="*/ 569537 h 1845930"/>
              <a:gd name="connsiteX6" fmla="*/ 1 w 323786"/>
              <a:gd name="connsiteY6" fmla="*/ 569534 h 1845930"/>
              <a:gd name="connsiteX7" fmla="*/ 1 w 323786"/>
              <a:gd name="connsiteY7" fmla="*/ 372296 h 1845930"/>
              <a:gd name="connsiteX8" fmla="*/ 1 w 323786"/>
              <a:gd name="connsiteY8" fmla="*/ 361671 h 1845930"/>
              <a:gd name="connsiteX9" fmla="*/ 1 w 323786"/>
              <a:gd name="connsiteY9" fmla="*/ 151380 h 1845930"/>
              <a:gd name="connsiteX10" fmla="*/ 10906 w 323786"/>
              <a:gd name="connsiteY10" fmla="*/ 118055 h 1845930"/>
              <a:gd name="connsiteX11" fmla="*/ 39556 w 323786"/>
              <a:gd name="connsiteY11" fmla="*/ 97902 h 1845930"/>
              <a:gd name="connsiteX12" fmla="*/ 50858 w 323786"/>
              <a:gd name="connsiteY12" fmla="*/ 87237 h 1845930"/>
              <a:gd name="connsiteX13" fmla="*/ 101280 w 323786"/>
              <a:gd name="connsiteY13" fmla="*/ 50723 h 1845930"/>
              <a:gd name="connsiteX14" fmla="*/ 117831 w 323786"/>
              <a:gd name="connsiteY14" fmla="*/ 36496 h 1845930"/>
              <a:gd name="connsiteX15" fmla="*/ 161901 w 323786"/>
              <a:gd name="connsiteY15" fmla="*/ 0 h 1845930"/>
              <a:gd name="connsiteX16" fmla="*/ 205988 w 323786"/>
              <a:gd name="connsiteY16" fmla="*/ 36496 h 1845930"/>
              <a:gd name="connsiteX17" fmla="*/ 222523 w 323786"/>
              <a:gd name="connsiteY17" fmla="*/ 50723 h 1845930"/>
              <a:gd name="connsiteX18" fmla="*/ 272928 w 323786"/>
              <a:gd name="connsiteY18" fmla="*/ 87237 h 1845930"/>
              <a:gd name="connsiteX19" fmla="*/ 284230 w 323786"/>
              <a:gd name="connsiteY19" fmla="*/ 97902 h 1845930"/>
              <a:gd name="connsiteX20" fmla="*/ 323785 w 323786"/>
              <a:gd name="connsiteY20" fmla="*/ 151385 h 1845930"/>
              <a:gd name="connsiteX21" fmla="*/ 323785 w 323786"/>
              <a:gd name="connsiteY21" fmla="*/ 380230 h 1845930"/>
              <a:gd name="connsiteX22" fmla="*/ 323785 w 323786"/>
              <a:gd name="connsiteY22" fmla="*/ 390873 h 1845930"/>
              <a:gd name="connsiteX23" fmla="*/ 323785 w 323786"/>
              <a:gd name="connsiteY23" fmla="*/ 479843 h 1845930"/>
              <a:gd name="connsiteX24" fmla="*/ 323785 w 323786"/>
              <a:gd name="connsiteY24" fmla="*/ 480573 h 1845930"/>
              <a:gd name="connsiteX25" fmla="*/ 323785 w 323786"/>
              <a:gd name="connsiteY25" fmla="*/ 490485 h 1845930"/>
              <a:gd name="connsiteX26" fmla="*/ 323785 w 323786"/>
              <a:gd name="connsiteY26" fmla="*/ 601163 h 1845930"/>
              <a:gd name="connsiteX27" fmla="*/ 323784 w 323786"/>
              <a:gd name="connsiteY27" fmla="*/ 601166 h 1845930"/>
              <a:gd name="connsiteX28" fmla="*/ 323784 w 323786"/>
              <a:gd name="connsiteY28" fmla="*/ 798386 h 1845930"/>
              <a:gd name="connsiteX29" fmla="*/ 323784 w 323786"/>
              <a:gd name="connsiteY29" fmla="*/ 809029 h 1845930"/>
              <a:gd name="connsiteX30" fmla="*/ 323784 w 323786"/>
              <a:gd name="connsiteY30" fmla="*/ 831659 h 1845930"/>
              <a:gd name="connsiteX31" fmla="*/ 323786 w 323786"/>
              <a:gd name="connsiteY31" fmla="*/ 831665 h 1845930"/>
              <a:gd name="connsiteX32" fmla="*/ 323786 w 323786"/>
              <a:gd name="connsiteY32" fmla="*/ 1060510 h 1845930"/>
              <a:gd name="connsiteX33" fmla="*/ 323786 w 323786"/>
              <a:gd name="connsiteY33" fmla="*/ 1071153 h 1845930"/>
              <a:gd name="connsiteX34" fmla="*/ 323786 w 323786"/>
              <a:gd name="connsiteY34" fmla="*/ 1160123 h 1845930"/>
              <a:gd name="connsiteX35" fmla="*/ 323786 w 323786"/>
              <a:gd name="connsiteY35" fmla="*/ 1160853 h 1845930"/>
              <a:gd name="connsiteX36" fmla="*/ 323786 w 323786"/>
              <a:gd name="connsiteY36" fmla="*/ 1170765 h 1845930"/>
              <a:gd name="connsiteX37" fmla="*/ 323786 w 323786"/>
              <a:gd name="connsiteY37" fmla="*/ 1281443 h 1845930"/>
              <a:gd name="connsiteX38" fmla="*/ 323785 w 323786"/>
              <a:gd name="connsiteY38" fmla="*/ 1281446 h 1845930"/>
              <a:gd name="connsiteX39" fmla="*/ 323785 w 323786"/>
              <a:gd name="connsiteY39" fmla="*/ 1478666 h 1845930"/>
              <a:gd name="connsiteX40" fmla="*/ 323785 w 323786"/>
              <a:gd name="connsiteY40" fmla="*/ 1489309 h 1845930"/>
              <a:gd name="connsiteX41" fmla="*/ 323785 w 323786"/>
              <a:gd name="connsiteY41" fmla="*/ 1699599 h 1845930"/>
              <a:gd name="connsiteX42" fmla="*/ 312880 w 323786"/>
              <a:gd name="connsiteY42" fmla="*/ 1732925 h 1845930"/>
              <a:gd name="connsiteX43" fmla="*/ 284230 w 323786"/>
              <a:gd name="connsiteY43" fmla="*/ 1753076 h 1845930"/>
              <a:gd name="connsiteX44" fmla="*/ 272929 w 323786"/>
              <a:gd name="connsiteY44" fmla="*/ 1763743 h 1845930"/>
              <a:gd name="connsiteX45" fmla="*/ 221637 w 323786"/>
              <a:gd name="connsiteY45" fmla="*/ 1800290 h 1845930"/>
              <a:gd name="connsiteX46" fmla="*/ 205153 w 323786"/>
              <a:gd name="connsiteY46" fmla="*/ 1813096 h 1845930"/>
              <a:gd name="connsiteX47" fmla="*/ 161869 w 323786"/>
              <a:gd name="connsiteY47" fmla="*/ 1845930 h 1845930"/>
              <a:gd name="connsiteX48" fmla="*/ 118634 w 323786"/>
              <a:gd name="connsiteY48" fmla="*/ 1813079 h 1845930"/>
              <a:gd name="connsiteX49" fmla="*/ 102151 w 323786"/>
              <a:gd name="connsiteY49" fmla="*/ 1800272 h 1845930"/>
              <a:gd name="connsiteX50" fmla="*/ 50841 w 323786"/>
              <a:gd name="connsiteY50" fmla="*/ 1763726 h 1845930"/>
              <a:gd name="connsiteX51" fmla="*/ 39557 w 323786"/>
              <a:gd name="connsiteY51" fmla="*/ 1753060 h 1845930"/>
              <a:gd name="connsiteX52" fmla="*/ 1 w 323786"/>
              <a:gd name="connsiteY52" fmla="*/ 1699577 h 1845930"/>
              <a:gd name="connsiteX53" fmla="*/ 1 w 323786"/>
              <a:gd name="connsiteY53" fmla="*/ 1470733 h 1845930"/>
              <a:gd name="connsiteX54" fmla="*/ 1 w 323786"/>
              <a:gd name="connsiteY54" fmla="*/ 1460107 h 1845930"/>
              <a:gd name="connsiteX55" fmla="*/ 1 w 323786"/>
              <a:gd name="connsiteY55" fmla="*/ 1371120 h 1845930"/>
              <a:gd name="connsiteX56" fmla="*/ 1 w 323786"/>
              <a:gd name="connsiteY56" fmla="*/ 1360494 h 1845930"/>
              <a:gd name="connsiteX57" fmla="*/ 1 w 323786"/>
              <a:gd name="connsiteY57" fmla="*/ 1249817 h 1845930"/>
              <a:gd name="connsiteX58" fmla="*/ 2 w 323786"/>
              <a:gd name="connsiteY58" fmla="*/ 1249814 h 1845930"/>
              <a:gd name="connsiteX59" fmla="*/ 2 w 323786"/>
              <a:gd name="connsiteY59" fmla="*/ 1052576 h 1845930"/>
              <a:gd name="connsiteX60" fmla="*/ 2 w 323786"/>
              <a:gd name="connsiteY60" fmla="*/ 1041951 h 1845930"/>
              <a:gd name="connsiteX61" fmla="*/ 2 w 323786"/>
              <a:gd name="connsiteY61" fmla="*/ 1019303 h 1845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23786" h="184593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831659"/>
                </a:lnTo>
                <a:lnTo>
                  <a:pt x="323786" y="831665"/>
                </a:lnTo>
                <a:lnTo>
                  <a:pt x="323786" y="1060510"/>
                </a:lnTo>
                <a:lnTo>
                  <a:pt x="323786" y="1071153"/>
                </a:lnTo>
                <a:lnTo>
                  <a:pt x="323786" y="1160123"/>
                </a:lnTo>
                <a:lnTo>
                  <a:pt x="323786" y="1160853"/>
                </a:lnTo>
                <a:lnTo>
                  <a:pt x="323786" y="1170765"/>
                </a:lnTo>
                <a:lnTo>
                  <a:pt x="323786" y="1281443"/>
                </a:lnTo>
                <a:lnTo>
                  <a:pt x="323785" y="1281446"/>
                </a:lnTo>
                <a:lnTo>
                  <a:pt x="323785" y="1478666"/>
                </a:lnTo>
                <a:lnTo>
                  <a:pt x="323785" y="1489309"/>
                </a:lnTo>
                <a:lnTo>
                  <a:pt x="323785" y="1699599"/>
                </a:lnTo>
                <a:lnTo>
                  <a:pt x="312880" y="1732925"/>
                </a:lnTo>
                <a:cubicBezTo>
                  <a:pt x="305948" y="1742297"/>
                  <a:pt x="296059" y="1749473"/>
                  <a:pt x="284230" y="1753076"/>
                </a:cubicBezTo>
                <a:cubicBezTo>
                  <a:pt x="278998" y="1754681"/>
                  <a:pt x="274818" y="1758627"/>
                  <a:pt x="272929" y="1763743"/>
                </a:cubicBezTo>
                <a:cubicBezTo>
                  <a:pt x="265038" y="1785143"/>
                  <a:pt x="244424" y="1799821"/>
                  <a:pt x="221637" y="1800290"/>
                </a:cubicBezTo>
                <a:cubicBezTo>
                  <a:pt x="213913" y="1800440"/>
                  <a:pt x="207209" y="1805656"/>
                  <a:pt x="205153" y="1813096"/>
                </a:cubicBezTo>
                <a:cubicBezTo>
                  <a:pt x="199752" y="1832423"/>
                  <a:pt x="181963" y="1845930"/>
                  <a:pt x="161869" y="1845930"/>
                </a:cubicBezTo>
                <a:cubicBezTo>
                  <a:pt x="141790" y="1845930"/>
                  <a:pt x="124001" y="1832423"/>
                  <a:pt x="118634" y="1813079"/>
                </a:cubicBezTo>
                <a:cubicBezTo>
                  <a:pt x="116561" y="1805639"/>
                  <a:pt x="109875" y="1800440"/>
                  <a:pt x="102151" y="1800272"/>
                </a:cubicBezTo>
                <a:cubicBezTo>
                  <a:pt x="79363" y="1799805"/>
                  <a:pt x="58732" y="1785126"/>
                  <a:pt x="50841" y="1763726"/>
                </a:cubicBezTo>
                <a:cubicBezTo>
                  <a:pt x="48952" y="1758594"/>
                  <a:pt x="44772" y="1754649"/>
                  <a:pt x="39557" y="1753060"/>
                </a:cubicBezTo>
                <a:cubicBezTo>
                  <a:pt x="15900" y="1745837"/>
                  <a:pt x="1" y="1724337"/>
                  <a:pt x="1" y="1699577"/>
                </a:cubicBezTo>
                <a:lnTo>
                  <a:pt x="1" y="1470733"/>
                </a:lnTo>
                <a:lnTo>
                  <a:pt x="1" y="1460107"/>
                </a:lnTo>
                <a:lnTo>
                  <a:pt x="1" y="1371120"/>
                </a:lnTo>
                <a:lnTo>
                  <a:pt x="1" y="1360494"/>
                </a:lnTo>
                <a:lnTo>
                  <a:pt x="1" y="1249817"/>
                </a:lnTo>
                <a:lnTo>
                  <a:pt x="2" y="1249814"/>
                </a:lnTo>
                <a:lnTo>
                  <a:pt x="2" y="1052576"/>
                </a:lnTo>
                <a:lnTo>
                  <a:pt x="2" y="1041951"/>
                </a:lnTo>
                <a:lnTo>
                  <a:pt x="2" y="1019303"/>
                </a:ln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pic>
        <p:nvPicPr>
          <p:cNvPr id="61" name="图片 60">
            <a:extLst>
              <a:ext uri="{FF2B5EF4-FFF2-40B4-BE49-F238E27FC236}">
                <a16:creationId xmlns:a16="http://schemas.microsoft.com/office/drawing/2014/main" id="{AB325AB3-314C-EB92-7120-CC493305D2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2216" y="1549330"/>
            <a:ext cx="2299574" cy="1519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9694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A30338E0-E56E-0469-CAFB-C6E6D907EE87}"/>
              </a:ext>
            </a:extLst>
          </p:cNvPr>
          <p:cNvSpPr txBox="1"/>
          <p:nvPr/>
        </p:nvSpPr>
        <p:spPr>
          <a:xfrm>
            <a:off x="5282116" y="322235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名称变革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2DEBB524-116E-1A8D-7A02-1B4296B58A4A}"/>
              </a:ext>
            </a:extLst>
          </p:cNvPr>
          <p:cNvSpPr/>
          <p:nvPr/>
        </p:nvSpPr>
        <p:spPr>
          <a:xfrm>
            <a:off x="1827562" y="1941608"/>
            <a:ext cx="6495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先秦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36F7EC29-7B6A-9B27-7901-A9F30C90A987}"/>
              </a:ext>
            </a:extLst>
          </p:cNvPr>
          <p:cNvSpPr/>
          <p:nvPr/>
        </p:nvSpPr>
        <p:spPr>
          <a:xfrm>
            <a:off x="1654899" y="2516233"/>
            <a:ext cx="1015663" cy="2400657"/>
          </a:xfrm>
          <a:prstGeom prst="rect">
            <a:avLst/>
          </a:prstGeom>
        </p:spPr>
        <p:txBody>
          <a:bodyPr vert="eaVert"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“上日”、“元日”、</a:t>
            </a:r>
            <a:endParaRPr lang="en-US" altLang="zh-CN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“改岁”、“献岁”等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E0537A26-610D-0AE5-E668-BFD5136B43C5}"/>
              </a:ext>
            </a:extLst>
          </p:cNvPr>
          <p:cNvSpPr/>
          <p:nvPr/>
        </p:nvSpPr>
        <p:spPr>
          <a:xfrm>
            <a:off x="2958519" y="1941608"/>
            <a:ext cx="11144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两汉时期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726959CB-59BA-C2C6-3ADA-B324C444418D}"/>
              </a:ext>
            </a:extLst>
          </p:cNvPr>
          <p:cNvSpPr/>
          <p:nvPr/>
        </p:nvSpPr>
        <p:spPr>
          <a:xfrm>
            <a:off x="2976475" y="2516233"/>
            <a:ext cx="1015663" cy="2400657"/>
          </a:xfrm>
          <a:prstGeom prst="rect">
            <a:avLst/>
          </a:prstGeom>
        </p:spPr>
        <p:txBody>
          <a:bodyPr vert="eaVert"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“三朝”、“岁旦”、</a:t>
            </a:r>
            <a:endParaRPr lang="en-US" altLang="zh-CN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“正旦”、“正日”；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615B3B87-EBEC-B3DF-4CDD-2813AFCB6867}"/>
              </a:ext>
            </a:extLst>
          </p:cNvPr>
          <p:cNvSpPr/>
          <p:nvPr/>
        </p:nvSpPr>
        <p:spPr>
          <a:xfrm>
            <a:off x="4478723" y="1941608"/>
            <a:ext cx="15792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魏晋南北朝时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FE55717B-6BD5-01C2-D28F-45F59F504D53}"/>
              </a:ext>
            </a:extLst>
          </p:cNvPr>
          <p:cNvSpPr/>
          <p:nvPr/>
        </p:nvSpPr>
        <p:spPr>
          <a:xfrm>
            <a:off x="4719447" y="2516233"/>
            <a:ext cx="1015663" cy="2631490"/>
          </a:xfrm>
          <a:prstGeom prst="rect">
            <a:avLst/>
          </a:prstGeom>
        </p:spPr>
        <p:txBody>
          <a:bodyPr vert="eaVert"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“元辰”、“元日”、</a:t>
            </a:r>
            <a:endParaRPr lang="en-US" altLang="zh-CN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“元首”、“岁朝”等；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D9918D0F-2EED-5D8E-6B11-9759B7338B56}"/>
              </a:ext>
            </a:extLst>
          </p:cNvPr>
          <p:cNvSpPr/>
          <p:nvPr/>
        </p:nvSpPr>
        <p:spPr>
          <a:xfrm>
            <a:off x="6508922" y="1941608"/>
            <a:ext cx="11144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唐宋元明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273A80C7-2C78-6575-D3C6-E7FBE771C05A}"/>
              </a:ext>
            </a:extLst>
          </p:cNvPr>
          <p:cNvSpPr/>
          <p:nvPr/>
        </p:nvSpPr>
        <p:spPr>
          <a:xfrm>
            <a:off x="6485952" y="2516233"/>
            <a:ext cx="1431161" cy="2400657"/>
          </a:xfrm>
          <a:prstGeom prst="rect">
            <a:avLst/>
          </a:prstGeom>
        </p:spPr>
        <p:txBody>
          <a:bodyPr vert="eaVert"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“元旦”、“元 ”、</a:t>
            </a:r>
            <a:endParaRPr lang="en-US" altLang="zh-CN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“岁日”、“新正”、</a:t>
            </a:r>
            <a:endParaRPr lang="en-US" altLang="zh-CN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“新元”等；</a:t>
            </a: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A884D6B6-4646-9EC5-6413-E10306E3AD8E}"/>
              </a:ext>
            </a:extLst>
          </p:cNvPr>
          <p:cNvSpPr/>
          <p:nvPr/>
        </p:nvSpPr>
        <p:spPr>
          <a:xfrm>
            <a:off x="8337837" y="1941608"/>
            <a:ext cx="6495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清代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B8F0B443-8ACD-B358-BC65-927964C8CF68}"/>
              </a:ext>
            </a:extLst>
          </p:cNvPr>
          <p:cNvSpPr/>
          <p:nvPr/>
        </p:nvSpPr>
        <p:spPr>
          <a:xfrm>
            <a:off x="8435330" y="2516233"/>
            <a:ext cx="600164" cy="2169825"/>
          </a:xfrm>
          <a:prstGeom prst="rect">
            <a:avLst/>
          </a:prstGeom>
        </p:spPr>
        <p:txBody>
          <a:bodyPr vert="eaVert"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“元旦”或“元日”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73D6ADF-74FA-9E46-D6BE-6311D15187F1}"/>
              </a:ext>
            </a:extLst>
          </p:cNvPr>
          <p:cNvSpPr/>
          <p:nvPr/>
        </p:nvSpPr>
        <p:spPr>
          <a:xfrm>
            <a:off x="9495666" y="1941608"/>
            <a:ext cx="13468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辛亥革命后</a:t>
            </a:r>
            <a:endParaRPr lang="zh-CN" altLang="en-US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DA187573-66B8-47B8-FB99-7F43E7ED0F06}"/>
              </a:ext>
            </a:extLst>
          </p:cNvPr>
          <p:cNvSpPr/>
          <p:nvPr/>
        </p:nvSpPr>
        <p:spPr>
          <a:xfrm>
            <a:off x="9325194" y="2700573"/>
            <a:ext cx="1846659" cy="273735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元旦定义为西历</a:t>
            </a:r>
            <a:endParaRPr lang="en-US" altLang="zh-CN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01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月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01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日，</a:t>
            </a:r>
            <a:endParaRPr lang="en-US" altLang="zh-CN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将农历正月初一</a:t>
            </a:r>
            <a:endParaRPr lang="en-US" altLang="zh-CN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改名为春节。</a:t>
            </a: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372AB41A-944A-B9C7-9C65-324EC045C082}"/>
              </a:ext>
            </a:extLst>
          </p:cNvPr>
          <p:cNvGrpSpPr/>
          <p:nvPr/>
        </p:nvGrpSpPr>
        <p:grpSpPr>
          <a:xfrm rot="16200000">
            <a:off x="1062599" y="3500276"/>
            <a:ext cx="3354292" cy="236958"/>
            <a:chOff x="2565493" y="3367363"/>
            <a:chExt cx="5826918" cy="411633"/>
          </a:xfrm>
        </p:grpSpPr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DD7A2BCD-8359-012C-7A65-5752579B33CE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2E037416-0F58-C40E-6CDC-5C25E37E6E49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5295996" y="965786"/>
              <a:ext cx="0" cy="5461005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" name="直接连接符 52">
            <a:extLst>
              <a:ext uri="{FF2B5EF4-FFF2-40B4-BE49-F238E27FC236}">
                <a16:creationId xmlns:a16="http://schemas.microsoft.com/office/drawing/2014/main" id="{2FA66EC7-AA4B-DA09-91C4-A3D8237E138E}"/>
              </a:ext>
            </a:extLst>
          </p:cNvPr>
          <p:cNvCxnSpPr>
            <a:cxnSpLocks/>
          </p:cNvCxnSpPr>
          <p:nvPr/>
        </p:nvCxnSpPr>
        <p:spPr>
          <a:xfrm>
            <a:off x="1292926" y="2413586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id="{4E95849F-8516-CA13-2493-BEAAC51B1629}"/>
              </a:ext>
            </a:extLst>
          </p:cNvPr>
          <p:cNvCxnSpPr>
            <a:cxnSpLocks/>
          </p:cNvCxnSpPr>
          <p:nvPr/>
        </p:nvCxnSpPr>
        <p:spPr>
          <a:xfrm>
            <a:off x="1292926" y="1898391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E1F19270-DA81-DDC1-03B3-9F3E653F3745}"/>
              </a:ext>
            </a:extLst>
          </p:cNvPr>
          <p:cNvGrpSpPr/>
          <p:nvPr/>
        </p:nvGrpSpPr>
        <p:grpSpPr>
          <a:xfrm rot="16200000">
            <a:off x="2602309" y="3500276"/>
            <a:ext cx="3354292" cy="236958"/>
            <a:chOff x="2565493" y="3367363"/>
            <a:chExt cx="5826918" cy="411633"/>
          </a:xfrm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F35C97C2-B86C-7EAB-025A-834898646817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0" name="直接连接符 59">
              <a:extLst>
                <a:ext uri="{FF2B5EF4-FFF2-40B4-BE49-F238E27FC236}">
                  <a16:creationId xmlns:a16="http://schemas.microsoft.com/office/drawing/2014/main" id="{F1FDE6D6-FAC1-DB7D-6863-B43CAD6BA716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5295996" y="965786"/>
              <a:ext cx="0" cy="5461005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51207948-AF61-955D-F1FA-C1DAE1D32304}"/>
              </a:ext>
            </a:extLst>
          </p:cNvPr>
          <p:cNvGrpSpPr/>
          <p:nvPr/>
        </p:nvGrpSpPr>
        <p:grpSpPr>
          <a:xfrm rot="16200000">
            <a:off x="4544762" y="3500276"/>
            <a:ext cx="3354292" cy="236958"/>
            <a:chOff x="2565493" y="3367363"/>
            <a:chExt cx="5826918" cy="411633"/>
          </a:xfrm>
        </p:grpSpPr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37BACC8F-90D8-3E4E-1492-0CE1A5692F0B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3" name="直接连接符 62">
              <a:extLst>
                <a:ext uri="{FF2B5EF4-FFF2-40B4-BE49-F238E27FC236}">
                  <a16:creationId xmlns:a16="http://schemas.microsoft.com/office/drawing/2014/main" id="{B7F6E1F0-3D6F-3280-185A-DA91A9E08509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5295996" y="965786"/>
              <a:ext cx="0" cy="5461005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529CECFB-04B2-924F-B4D1-41494E4FE2BF}"/>
              </a:ext>
            </a:extLst>
          </p:cNvPr>
          <p:cNvGrpSpPr/>
          <p:nvPr/>
        </p:nvGrpSpPr>
        <p:grpSpPr>
          <a:xfrm rot="16200000">
            <a:off x="6318352" y="3500276"/>
            <a:ext cx="3354292" cy="236958"/>
            <a:chOff x="2565493" y="3367363"/>
            <a:chExt cx="5826918" cy="411633"/>
          </a:xfrm>
        </p:grpSpPr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3C51C50D-B009-D307-A698-A4A0407F5D8E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6" name="直接连接符 65">
              <a:extLst>
                <a:ext uri="{FF2B5EF4-FFF2-40B4-BE49-F238E27FC236}">
                  <a16:creationId xmlns:a16="http://schemas.microsoft.com/office/drawing/2014/main" id="{DF0BEB29-615A-000E-480B-975C013BEA46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5295996" y="965786"/>
              <a:ext cx="0" cy="5461005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01985643-26BB-AD97-FCFE-81EF563BCB71}"/>
              </a:ext>
            </a:extLst>
          </p:cNvPr>
          <p:cNvGrpSpPr/>
          <p:nvPr/>
        </p:nvGrpSpPr>
        <p:grpSpPr>
          <a:xfrm rot="16200000">
            <a:off x="7472744" y="3500276"/>
            <a:ext cx="3354292" cy="236958"/>
            <a:chOff x="2565493" y="3367363"/>
            <a:chExt cx="5826918" cy="411633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7974CDC2-91A4-AEBA-C975-A82DBA5E12F6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69" name="直接连接符 68">
              <a:extLst>
                <a:ext uri="{FF2B5EF4-FFF2-40B4-BE49-F238E27FC236}">
                  <a16:creationId xmlns:a16="http://schemas.microsoft.com/office/drawing/2014/main" id="{8E8144BC-852F-A17B-BCDA-CC35F0181499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5295996" y="965786"/>
              <a:ext cx="0" cy="5461005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0" name="直接连接符 69">
            <a:extLst>
              <a:ext uri="{FF2B5EF4-FFF2-40B4-BE49-F238E27FC236}">
                <a16:creationId xmlns:a16="http://schemas.microsoft.com/office/drawing/2014/main" id="{349580AC-5AF2-F17D-316C-FC6A6C7DAEC1}"/>
              </a:ext>
            </a:extLst>
          </p:cNvPr>
          <p:cNvCxnSpPr>
            <a:cxnSpLocks/>
          </p:cNvCxnSpPr>
          <p:nvPr/>
        </p:nvCxnSpPr>
        <p:spPr>
          <a:xfrm>
            <a:off x="1292926" y="5295901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856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A30338E0-E56E-0469-CAFB-C6E6D907EE87}"/>
              </a:ext>
            </a:extLst>
          </p:cNvPr>
          <p:cNvSpPr txBox="1"/>
          <p:nvPr/>
        </p:nvSpPr>
        <p:spPr>
          <a:xfrm>
            <a:off x="5282116" y="322235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内容发展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C993BDAE-66E7-24FD-844F-D4922B1412E1}"/>
              </a:ext>
            </a:extLst>
          </p:cNvPr>
          <p:cNvGrpSpPr/>
          <p:nvPr/>
        </p:nvGrpSpPr>
        <p:grpSpPr>
          <a:xfrm>
            <a:off x="3922206" y="2473587"/>
            <a:ext cx="2067261" cy="746583"/>
            <a:chOff x="3936647" y="2214207"/>
            <a:chExt cx="2067261" cy="746583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EF108655-0679-B7BB-237A-E2020F15CBC8}"/>
                </a:ext>
              </a:extLst>
            </p:cNvPr>
            <p:cNvSpPr/>
            <p:nvPr/>
          </p:nvSpPr>
          <p:spPr>
            <a:xfrm>
              <a:off x="5003899" y="2214207"/>
              <a:ext cx="64953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先秦</a:t>
              </a:r>
              <a:endPara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F9FC82C6-1046-A418-18A1-E88D490A21D2}"/>
                </a:ext>
              </a:extLst>
            </p:cNvPr>
            <p:cNvSpPr/>
            <p:nvPr/>
          </p:nvSpPr>
          <p:spPr>
            <a:xfrm>
              <a:off x="3936647" y="2502844"/>
              <a:ext cx="2067261" cy="4579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酿酒宰羊欢聚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F1A0B786-EAC8-9A29-62E8-6C05C3892886}"/>
              </a:ext>
            </a:extLst>
          </p:cNvPr>
          <p:cNvGrpSpPr/>
          <p:nvPr/>
        </p:nvGrpSpPr>
        <p:grpSpPr>
          <a:xfrm>
            <a:off x="6313370" y="3237369"/>
            <a:ext cx="3204429" cy="773022"/>
            <a:chOff x="6727861" y="2540047"/>
            <a:chExt cx="3204429" cy="773022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D946E8F5-60FE-502F-0469-EDA599DA359A}"/>
                </a:ext>
              </a:extLst>
            </p:cNvPr>
            <p:cNvSpPr/>
            <p:nvPr/>
          </p:nvSpPr>
          <p:spPr>
            <a:xfrm>
              <a:off x="7013352" y="2540047"/>
              <a:ext cx="64953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汉朝</a:t>
              </a:r>
              <a:endPara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B334D763-A86B-897B-6616-02896FFF47A2}"/>
                </a:ext>
              </a:extLst>
            </p:cNvPr>
            <p:cNvSpPr/>
            <p:nvPr/>
          </p:nvSpPr>
          <p:spPr>
            <a:xfrm>
              <a:off x="6727861" y="2855123"/>
              <a:ext cx="3204429" cy="4579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祭祖是春节的重要活动和习俗。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32BFC1F7-DC28-2530-C256-D1F22A23FD84}"/>
              </a:ext>
            </a:extLst>
          </p:cNvPr>
          <p:cNvGrpSpPr/>
          <p:nvPr/>
        </p:nvGrpSpPr>
        <p:grpSpPr>
          <a:xfrm>
            <a:off x="2922193" y="4079238"/>
            <a:ext cx="3204429" cy="782478"/>
            <a:chOff x="3336684" y="3381916"/>
            <a:chExt cx="3204429" cy="782478"/>
          </a:xfrm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99091D95-C7A2-B278-80C2-D959FED31B18}"/>
                </a:ext>
              </a:extLst>
            </p:cNvPr>
            <p:cNvSpPr/>
            <p:nvPr/>
          </p:nvSpPr>
          <p:spPr>
            <a:xfrm>
              <a:off x="5371838" y="3381916"/>
              <a:ext cx="64953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魏晋</a:t>
              </a:r>
              <a:endPara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1C7BB0F2-ECD4-12AC-1DF7-707F49E4932A}"/>
                </a:ext>
              </a:extLst>
            </p:cNvPr>
            <p:cNvSpPr/>
            <p:nvPr/>
          </p:nvSpPr>
          <p:spPr>
            <a:xfrm>
              <a:off x="3336684" y="3706448"/>
              <a:ext cx="3204429" cy="4579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形成除夕守岁的习俗。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1A89057D-3FBB-EC17-F887-0C00EB6E3C74}"/>
              </a:ext>
            </a:extLst>
          </p:cNvPr>
          <p:cNvGrpSpPr/>
          <p:nvPr/>
        </p:nvGrpSpPr>
        <p:grpSpPr>
          <a:xfrm>
            <a:off x="6400933" y="4984407"/>
            <a:ext cx="3936402" cy="1200063"/>
            <a:chOff x="6815424" y="4287085"/>
            <a:chExt cx="3936402" cy="1200063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6DA0C632-7ABE-1201-6D06-F6EB5CD42B68}"/>
                </a:ext>
              </a:extLst>
            </p:cNvPr>
            <p:cNvSpPr/>
            <p:nvPr/>
          </p:nvSpPr>
          <p:spPr>
            <a:xfrm>
              <a:off x="7028741" y="4287085"/>
              <a:ext cx="64953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唐朝</a:t>
              </a:r>
              <a:endPara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BEA49E58-B095-C0DF-FCD9-C0B9B6A809F8}"/>
                </a:ext>
              </a:extLst>
            </p:cNvPr>
            <p:cNvSpPr/>
            <p:nvPr/>
          </p:nvSpPr>
          <p:spPr>
            <a:xfrm>
              <a:off x="6815424" y="4633644"/>
              <a:ext cx="3936402" cy="4579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除登门拜年，还发明一种“拜年帖”。</a:t>
              </a:r>
            </a:p>
          </p:txBody>
        </p: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267A240B-6233-B39C-3510-1FEADF2176B5}"/>
                </a:ext>
              </a:extLst>
            </p:cNvPr>
            <p:cNvSpPr/>
            <p:nvPr/>
          </p:nvSpPr>
          <p:spPr>
            <a:xfrm>
              <a:off x="6815424" y="5029202"/>
              <a:ext cx="3936402" cy="4579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当时这种“拜年帖”被称为“飞帖”。</a:t>
              </a:r>
              <a:endPara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87834308-0D2B-0BEA-1B9B-46522B94CBDC}"/>
              </a:ext>
            </a:extLst>
          </p:cNvPr>
          <p:cNvGrpSpPr/>
          <p:nvPr/>
        </p:nvGrpSpPr>
        <p:grpSpPr>
          <a:xfrm>
            <a:off x="5730299" y="1619139"/>
            <a:ext cx="790827" cy="5238861"/>
            <a:chOff x="3416634" y="2211152"/>
            <a:chExt cx="790827" cy="5238861"/>
          </a:xfrm>
        </p:grpSpPr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CDD0FFC7-B443-2924-578D-D0E2A6DE9FC1}"/>
                </a:ext>
              </a:extLst>
            </p:cNvPr>
            <p:cNvSpPr/>
            <p:nvPr/>
          </p:nvSpPr>
          <p:spPr>
            <a:xfrm rot="4019838">
              <a:off x="3811769" y="2209213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995432A0-CEB3-180C-B370-1DC7708D29E0}"/>
                </a:ext>
              </a:extLst>
            </p:cNvPr>
            <p:cNvSpPr/>
            <p:nvPr/>
          </p:nvSpPr>
          <p:spPr>
            <a:xfrm rot="17753977" flipH="1">
              <a:off x="3418573" y="2209213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A94E773-82BF-805B-9A21-E9B59DDD4461}"/>
                </a:ext>
              </a:extLst>
            </p:cNvPr>
            <p:cNvCxnSpPr>
              <a:cxnSpLocks/>
            </p:cNvCxnSpPr>
            <p:nvPr/>
          </p:nvCxnSpPr>
          <p:spPr>
            <a:xfrm>
              <a:off x="3812957" y="2425766"/>
              <a:ext cx="0" cy="5024247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76E66174-61F2-2089-AF48-DB9D3E04ACF7}"/>
              </a:ext>
            </a:extLst>
          </p:cNvPr>
          <p:cNvSpPr/>
          <p:nvPr/>
        </p:nvSpPr>
        <p:spPr>
          <a:xfrm rot="5400000">
            <a:off x="5107594" y="2082977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AB891B90-9F2B-7D94-01E7-2AEBE7B94E8E}"/>
              </a:ext>
            </a:extLst>
          </p:cNvPr>
          <p:cNvSpPr/>
          <p:nvPr/>
        </p:nvSpPr>
        <p:spPr>
          <a:xfrm rot="5400000">
            <a:off x="6766293" y="2845012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23B859B5-EC54-FABF-4C94-C1DAEF0D4E70}"/>
              </a:ext>
            </a:extLst>
          </p:cNvPr>
          <p:cNvSpPr/>
          <p:nvPr/>
        </p:nvSpPr>
        <p:spPr>
          <a:xfrm rot="5400000">
            <a:off x="5107594" y="3674808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7190517B-6B7A-2E13-295E-901E4330F2B8}"/>
              </a:ext>
            </a:extLst>
          </p:cNvPr>
          <p:cNvSpPr/>
          <p:nvPr/>
        </p:nvSpPr>
        <p:spPr>
          <a:xfrm rot="5400000">
            <a:off x="6766293" y="4586248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pic>
        <p:nvPicPr>
          <p:cNvPr id="40" name="图片 39">
            <a:extLst>
              <a:ext uri="{FF2B5EF4-FFF2-40B4-BE49-F238E27FC236}">
                <a16:creationId xmlns:a16="http://schemas.microsoft.com/office/drawing/2014/main" id="{0B96E3D6-2E90-CA58-5F25-0A04739FCC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0610" y="4625162"/>
            <a:ext cx="2249697" cy="1765356"/>
          </a:xfrm>
          <a:prstGeom prst="rect">
            <a:avLst/>
          </a:prstGeom>
        </p:spPr>
      </p:pic>
      <p:pic>
        <p:nvPicPr>
          <p:cNvPr id="42" name="图片 41">
            <a:extLst>
              <a:ext uri="{FF2B5EF4-FFF2-40B4-BE49-F238E27FC236}">
                <a16:creationId xmlns:a16="http://schemas.microsoft.com/office/drawing/2014/main" id="{88996472-C1C7-A251-DE97-FBFE99C6327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15998" y="1824955"/>
            <a:ext cx="1859426" cy="909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4667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32129C41-888F-C7D0-5B3A-B27DDAF1E1DC}"/>
              </a:ext>
            </a:extLst>
          </p:cNvPr>
          <p:cNvGrpSpPr/>
          <p:nvPr/>
        </p:nvGrpSpPr>
        <p:grpSpPr>
          <a:xfrm>
            <a:off x="1483185" y="618182"/>
            <a:ext cx="4719547" cy="1327865"/>
            <a:chOff x="1529142" y="856054"/>
            <a:chExt cx="4719547" cy="1327865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E60B6E39-4D80-A08C-6F06-7FF66945AC15}"/>
                </a:ext>
              </a:extLst>
            </p:cNvPr>
            <p:cNvSpPr/>
            <p:nvPr/>
          </p:nvSpPr>
          <p:spPr>
            <a:xfrm>
              <a:off x="5003899" y="856054"/>
              <a:ext cx="64953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宋代</a:t>
              </a:r>
              <a:endPara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2EC665A1-93EA-1B7B-55BC-5C25014D35FC}"/>
                </a:ext>
              </a:extLst>
            </p:cNvPr>
            <p:cNvSpPr/>
            <p:nvPr/>
          </p:nvSpPr>
          <p:spPr>
            <a:xfrm>
              <a:off x="1529142" y="1310475"/>
              <a:ext cx="4487732" cy="873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过年开始吃饺子，宋朝称饺子为“角子”。</a:t>
              </a:r>
              <a:endPara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 algn="r"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除夕、春节放爆竹之俗便逐渐盛行。</a:t>
              </a:r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BB56CD2F-6867-3279-BCCD-54650A26C7C3}"/>
                </a:ext>
              </a:extLst>
            </p:cNvPr>
            <p:cNvSpPr/>
            <p:nvPr/>
          </p:nvSpPr>
          <p:spPr>
            <a:xfrm>
              <a:off x="1760957" y="1615476"/>
              <a:ext cx="4487732" cy="4579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buClr>
                  <a:srgbClr val="F3D475"/>
                </a:buClr>
              </a:pPr>
              <a:endPara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47427FE2-937A-4607-42AC-4E3E2BCCBEFE}"/>
              </a:ext>
            </a:extLst>
          </p:cNvPr>
          <p:cNvGrpSpPr/>
          <p:nvPr/>
        </p:nvGrpSpPr>
        <p:grpSpPr>
          <a:xfrm>
            <a:off x="6292715" y="1522754"/>
            <a:ext cx="4272579" cy="1353278"/>
            <a:chOff x="4706455" y="2112810"/>
            <a:chExt cx="4272579" cy="1353278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17E2AF67-49E4-3ADB-2121-31387EC66A42}"/>
                </a:ext>
              </a:extLst>
            </p:cNvPr>
            <p:cNvSpPr/>
            <p:nvPr/>
          </p:nvSpPr>
          <p:spPr>
            <a:xfrm>
              <a:off x="5003899" y="2112810"/>
              <a:ext cx="64953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清朝</a:t>
              </a:r>
              <a:endPara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32E27B66-1384-8F62-C825-2277ADF6A056}"/>
                </a:ext>
              </a:extLst>
            </p:cNvPr>
            <p:cNvSpPr/>
            <p:nvPr/>
          </p:nvSpPr>
          <p:spPr>
            <a:xfrm>
              <a:off x="4706455" y="2584949"/>
              <a:ext cx="4272579" cy="88113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一直延续至元宵佳节才算结束，</a:t>
              </a:r>
              <a:endPara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猜灯谜是甚为流行的取乐方式。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7639C4FA-166B-082B-5289-A2A333B6B67F}"/>
              </a:ext>
            </a:extLst>
          </p:cNvPr>
          <p:cNvGrpSpPr/>
          <p:nvPr/>
        </p:nvGrpSpPr>
        <p:grpSpPr>
          <a:xfrm>
            <a:off x="1258778" y="2702440"/>
            <a:ext cx="4729779" cy="1642573"/>
            <a:chOff x="1042878" y="3421716"/>
            <a:chExt cx="4729779" cy="1642573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21E90419-2CA8-39B6-A050-89078E5700FA}"/>
                </a:ext>
              </a:extLst>
            </p:cNvPr>
            <p:cNvSpPr/>
            <p:nvPr/>
          </p:nvSpPr>
          <p:spPr>
            <a:xfrm>
              <a:off x="4535350" y="3421716"/>
              <a:ext cx="111440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辛亥革命</a:t>
              </a:r>
              <a:endPara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D8000524-E507-23D2-1FE8-07CC88DD9034}"/>
                </a:ext>
              </a:extLst>
            </p:cNvPr>
            <p:cNvSpPr/>
            <p:nvPr/>
          </p:nvSpPr>
          <p:spPr>
            <a:xfrm>
              <a:off x="1042878" y="3775346"/>
              <a:ext cx="4729779" cy="12889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政府提倡新历，传统过年不再休假。</a:t>
              </a:r>
              <a:endPara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endParaRPr>
            </a:p>
            <a:p>
              <a:pPr algn="r">
                <a:lnSpc>
                  <a:spcPct val="150000"/>
                </a:lnSpc>
                <a:buClr>
                  <a:srgbClr val="F3D475"/>
                </a:buClr>
              </a:pPr>
              <a:r>
                <a:rPr lang="zh-CN" altLang="en-US" dirty="0">
                  <a:solidFill>
                    <a:srgbClr val="FF0000"/>
                  </a:solidFill>
                  <a:latin typeface="HarmonyOS Sans SC Light" panose="00000400000000000000" pitchFamily="2" charset="-122"/>
                  <a:ea typeface="楷体" panose="02010609060101010101" pitchFamily="49" charset="-122"/>
                  <a:sym typeface="HarmonyOS Sans SC Light" panose="00000400000000000000" pitchFamily="2" charset="-122"/>
                </a:rPr>
                <a:t>礼仪上，脱帽、鞠躬、握手、鼓掌等新礼节逐渐成为中国人际交往的“文明仪式”。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8A208BAC-B448-0738-C7BE-AABFCB0995E6}"/>
              </a:ext>
            </a:extLst>
          </p:cNvPr>
          <p:cNvGrpSpPr/>
          <p:nvPr/>
        </p:nvGrpSpPr>
        <p:grpSpPr>
          <a:xfrm rot="10800000">
            <a:off x="5730299" y="0"/>
            <a:ext cx="790827" cy="4875480"/>
            <a:chOff x="3416634" y="2211152"/>
            <a:chExt cx="790827" cy="4875480"/>
          </a:xfrm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5735B521-BFD0-4AF5-56E0-D1E788B2E968}"/>
                </a:ext>
              </a:extLst>
            </p:cNvPr>
            <p:cNvSpPr/>
            <p:nvPr/>
          </p:nvSpPr>
          <p:spPr>
            <a:xfrm rot="4019838">
              <a:off x="3811769" y="2209213"/>
              <a:ext cx="37587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0EC0B695-998E-C967-D072-BBF4C5BC7B44}"/>
                </a:ext>
              </a:extLst>
            </p:cNvPr>
            <p:cNvSpPr/>
            <p:nvPr/>
          </p:nvSpPr>
          <p:spPr>
            <a:xfrm rot="17753977" flipH="1">
              <a:off x="3418573" y="2209213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25" name="直接连接符 24">
              <a:extLst>
                <a:ext uri="{FF2B5EF4-FFF2-40B4-BE49-F238E27FC236}">
                  <a16:creationId xmlns:a16="http://schemas.microsoft.com/office/drawing/2014/main" id="{16F6F674-F976-DC04-7CA8-1852C089C4E1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3812957" y="2425765"/>
              <a:ext cx="0" cy="4660867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B714A637-7C4F-56EB-0238-16A0D792578B}"/>
              </a:ext>
            </a:extLst>
          </p:cNvPr>
          <p:cNvSpPr/>
          <p:nvPr/>
        </p:nvSpPr>
        <p:spPr>
          <a:xfrm rot="5400000">
            <a:off x="5107594" y="219501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6BF054F2-6155-10C8-41EA-FF9E821747FE}"/>
              </a:ext>
            </a:extLst>
          </p:cNvPr>
          <p:cNvSpPr/>
          <p:nvPr/>
        </p:nvSpPr>
        <p:spPr>
          <a:xfrm rot="5400000">
            <a:off x="6766293" y="1119136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A2CA3CD1-FE23-E06D-9EB2-68444649C8A7}"/>
              </a:ext>
            </a:extLst>
          </p:cNvPr>
          <p:cNvSpPr/>
          <p:nvPr/>
        </p:nvSpPr>
        <p:spPr>
          <a:xfrm rot="5400000">
            <a:off x="5107594" y="2289640"/>
            <a:ext cx="323785" cy="1165650"/>
          </a:xfrm>
          <a:custGeom>
            <a:avLst/>
            <a:gdLst>
              <a:gd name="connsiteX0" fmla="*/ 0 w 323785"/>
              <a:gd name="connsiteY0" fmla="*/ 1019297 h 1165650"/>
              <a:gd name="connsiteX1" fmla="*/ 0 w 323785"/>
              <a:gd name="connsiteY1" fmla="*/ 790453 h 1165650"/>
              <a:gd name="connsiteX2" fmla="*/ 0 w 323785"/>
              <a:gd name="connsiteY2" fmla="*/ 779827 h 1165650"/>
              <a:gd name="connsiteX3" fmla="*/ 0 w 323785"/>
              <a:gd name="connsiteY3" fmla="*/ 690840 h 1165650"/>
              <a:gd name="connsiteX4" fmla="*/ 0 w 323785"/>
              <a:gd name="connsiteY4" fmla="*/ 680214 h 1165650"/>
              <a:gd name="connsiteX5" fmla="*/ 0 w 323785"/>
              <a:gd name="connsiteY5" fmla="*/ 569537 h 1165650"/>
              <a:gd name="connsiteX6" fmla="*/ 1 w 323785"/>
              <a:gd name="connsiteY6" fmla="*/ 569534 h 1165650"/>
              <a:gd name="connsiteX7" fmla="*/ 1 w 323785"/>
              <a:gd name="connsiteY7" fmla="*/ 372296 h 1165650"/>
              <a:gd name="connsiteX8" fmla="*/ 1 w 323785"/>
              <a:gd name="connsiteY8" fmla="*/ 361671 h 1165650"/>
              <a:gd name="connsiteX9" fmla="*/ 1 w 323785"/>
              <a:gd name="connsiteY9" fmla="*/ 151380 h 1165650"/>
              <a:gd name="connsiteX10" fmla="*/ 10906 w 323785"/>
              <a:gd name="connsiteY10" fmla="*/ 118055 h 1165650"/>
              <a:gd name="connsiteX11" fmla="*/ 39556 w 323785"/>
              <a:gd name="connsiteY11" fmla="*/ 97902 h 1165650"/>
              <a:gd name="connsiteX12" fmla="*/ 50858 w 323785"/>
              <a:gd name="connsiteY12" fmla="*/ 87237 h 1165650"/>
              <a:gd name="connsiteX13" fmla="*/ 101280 w 323785"/>
              <a:gd name="connsiteY13" fmla="*/ 50723 h 1165650"/>
              <a:gd name="connsiteX14" fmla="*/ 117831 w 323785"/>
              <a:gd name="connsiteY14" fmla="*/ 36496 h 1165650"/>
              <a:gd name="connsiteX15" fmla="*/ 161901 w 323785"/>
              <a:gd name="connsiteY15" fmla="*/ 0 h 1165650"/>
              <a:gd name="connsiteX16" fmla="*/ 205988 w 323785"/>
              <a:gd name="connsiteY16" fmla="*/ 36496 h 1165650"/>
              <a:gd name="connsiteX17" fmla="*/ 222523 w 323785"/>
              <a:gd name="connsiteY17" fmla="*/ 50723 h 1165650"/>
              <a:gd name="connsiteX18" fmla="*/ 272928 w 323785"/>
              <a:gd name="connsiteY18" fmla="*/ 87237 h 1165650"/>
              <a:gd name="connsiteX19" fmla="*/ 284230 w 323785"/>
              <a:gd name="connsiteY19" fmla="*/ 97902 h 1165650"/>
              <a:gd name="connsiteX20" fmla="*/ 323785 w 323785"/>
              <a:gd name="connsiteY20" fmla="*/ 151385 h 1165650"/>
              <a:gd name="connsiteX21" fmla="*/ 323785 w 323785"/>
              <a:gd name="connsiteY21" fmla="*/ 380230 h 1165650"/>
              <a:gd name="connsiteX22" fmla="*/ 323785 w 323785"/>
              <a:gd name="connsiteY22" fmla="*/ 390873 h 1165650"/>
              <a:gd name="connsiteX23" fmla="*/ 323785 w 323785"/>
              <a:gd name="connsiteY23" fmla="*/ 479843 h 1165650"/>
              <a:gd name="connsiteX24" fmla="*/ 323785 w 323785"/>
              <a:gd name="connsiteY24" fmla="*/ 480573 h 1165650"/>
              <a:gd name="connsiteX25" fmla="*/ 323785 w 323785"/>
              <a:gd name="connsiteY25" fmla="*/ 490485 h 1165650"/>
              <a:gd name="connsiteX26" fmla="*/ 323785 w 323785"/>
              <a:gd name="connsiteY26" fmla="*/ 601163 h 1165650"/>
              <a:gd name="connsiteX27" fmla="*/ 323784 w 323785"/>
              <a:gd name="connsiteY27" fmla="*/ 601166 h 1165650"/>
              <a:gd name="connsiteX28" fmla="*/ 323784 w 323785"/>
              <a:gd name="connsiteY28" fmla="*/ 798386 h 1165650"/>
              <a:gd name="connsiteX29" fmla="*/ 323784 w 323785"/>
              <a:gd name="connsiteY29" fmla="*/ 809029 h 1165650"/>
              <a:gd name="connsiteX30" fmla="*/ 323784 w 323785"/>
              <a:gd name="connsiteY30" fmla="*/ 1019319 h 1165650"/>
              <a:gd name="connsiteX31" fmla="*/ 312879 w 323785"/>
              <a:gd name="connsiteY31" fmla="*/ 1052645 h 1165650"/>
              <a:gd name="connsiteX32" fmla="*/ 284229 w 323785"/>
              <a:gd name="connsiteY32" fmla="*/ 1072796 h 1165650"/>
              <a:gd name="connsiteX33" fmla="*/ 272928 w 323785"/>
              <a:gd name="connsiteY33" fmla="*/ 1083463 h 1165650"/>
              <a:gd name="connsiteX34" fmla="*/ 221636 w 323785"/>
              <a:gd name="connsiteY34" fmla="*/ 1120010 h 1165650"/>
              <a:gd name="connsiteX35" fmla="*/ 205152 w 323785"/>
              <a:gd name="connsiteY35" fmla="*/ 1132816 h 1165650"/>
              <a:gd name="connsiteX36" fmla="*/ 161868 w 323785"/>
              <a:gd name="connsiteY36" fmla="*/ 1165650 h 1165650"/>
              <a:gd name="connsiteX37" fmla="*/ 118633 w 323785"/>
              <a:gd name="connsiteY37" fmla="*/ 1132799 h 1165650"/>
              <a:gd name="connsiteX38" fmla="*/ 102150 w 323785"/>
              <a:gd name="connsiteY38" fmla="*/ 1119992 h 1165650"/>
              <a:gd name="connsiteX39" fmla="*/ 50840 w 323785"/>
              <a:gd name="connsiteY39" fmla="*/ 1083446 h 1165650"/>
              <a:gd name="connsiteX40" fmla="*/ 39556 w 323785"/>
              <a:gd name="connsiteY40" fmla="*/ 1072780 h 1165650"/>
              <a:gd name="connsiteX41" fmla="*/ 0 w 323785"/>
              <a:gd name="connsiteY41" fmla="*/ 1019297 h 116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3785" h="1165650">
                <a:moveTo>
                  <a:pt x="0" y="1019297"/>
                </a:moveTo>
                <a:lnTo>
                  <a:pt x="0" y="790453"/>
                </a:lnTo>
                <a:lnTo>
                  <a:pt x="0" y="779827"/>
                </a:lnTo>
                <a:lnTo>
                  <a:pt x="0" y="690840"/>
                </a:lnTo>
                <a:lnTo>
                  <a:pt x="0" y="680214"/>
                </a:lnTo>
                <a:lnTo>
                  <a:pt x="0" y="569537"/>
                </a:lnTo>
                <a:lnTo>
                  <a:pt x="1" y="569534"/>
                </a:lnTo>
                <a:lnTo>
                  <a:pt x="1" y="372296"/>
                </a:lnTo>
                <a:lnTo>
                  <a:pt x="1" y="361671"/>
                </a:lnTo>
                <a:lnTo>
                  <a:pt x="1" y="151380"/>
                </a:lnTo>
                <a:lnTo>
                  <a:pt x="10906" y="118055"/>
                </a:lnTo>
                <a:cubicBezTo>
                  <a:pt x="17838" y="108682"/>
                  <a:pt x="27728" y="101505"/>
                  <a:pt x="39556" y="97902"/>
                </a:cubicBezTo>
                <a:cubicBezTo>
                  <a:pt x="44788" y="96314"/>
                  <a:pt x="48968" y="92352"/>
                  <a:pt x="50858" y="87237"/>
                </a:cubicBezTo>
                <a:cubicBezTo>
                  <a:pt x="58731" y="65870"/>
                  <a:pt x="78509" y="51543"/>
                  <a:pt x="101280" y="50723"/>
                </a:cubicBezTo>
                <a:cubicBezTo>
                  <a:pt x="109438" y="50423"/>
                  <a:pt x="116309" y="44521"/>
                  <a:pt x="117831" y="36496"/>
                </a:cubicBezTo>
                <a:cubicBezTo>
                  <a:pt x="121810" y="15347"/>
                  <a:pt x="140334" y="0"/>
                  <a:pt x="161901" y="0"/>
                </a:cubicBezTo>
                <a:cubicBezTo>
                  <a:pt x="183468" y="0"/>
                  <a:pt x="202008" y="15347"/>
                  <a:pt x="205988" y="36496"/>
                </a:cubicBezTo>
                <a:cubicBezTo>
                  <a:pt x="207492" y="44521"/>
                  <a:pt x="214363" y="50439"/>
                  <a:pt x="222523" y="50723"/>
                </a:cubicBezTo>
                <a:cubicBezTo>
                  <a:pt x="245259" y="51543"/>
                  <a:pt x="265054" y="65887"/>
                  <a:pt x="272928" y="87237"/>
                </a:cubicBezTo>
                <a:cubicBezTo>
                  <a:pt x="274817" y="92369"/>
                  <a:pt x="278997" y="96314"/>
                  <a:pt x="284230" y="97902"/>
                </a:cubicBezTo>
                <a:cubicBezTo>
                  <a:pt x="307887" y="105125"/>
                  <a:pt x="323785" y="126625"/>
                  <a:pt x="323785" y="151385"/>
                </a:cubicBezTo>
                <a:lnTo>
                  <a:pt x="323785" y="380230"/>
                </a:lnTo>
                <a:lnTo>
                  <a:pt x="323785" y="390873"/>
                </a:lnTo>
                <a:lnTo>
                  <a:pt x="323785" y="479843"/>
                </a:lnTo>
                <a:lnTo>
                  <a:pt x="323785" y="480573"/>
                </a:lnTo>
                <a:lnTo>
                  <a:pt x="323785" y="490485"/>
                </a:lnTo>
                <a:lnTo>
                  <a:pt x="323785" y="601163"/>
                </a:lnTo>
                <a:lnTo>
                  <a:pt x="323784" y="601166"/>
                </a:lnTo>
                <a:lnTo>
                  <a:pt x="323784" y="798386"/>
                </a:lnTo>
                <a:lnTo>
                  <a:pt x="323784" y="809029"/>
                </a:lnTo>
                <a:lnTo>
                  <a:pt x="323784" y="1019319"/>
                </a:lnTo>
                <a:lnTo>
                  <a:pt x="312879" y="1052645"/>
                </a:lnTo>
                <a:cubicBezTo>
                  <a:pt x="305947" y="1062017"/>
                  <a:pt x="296058" y="1069193"/>
                  <a:pt x="284229" y="1072796"/>
                </a:cubicBezTo>
                <a:cubicBezTo>
                  <a:pt x="278997" y="1074401"/>
                  <a:pt x="274817" y="1078347"/>
                  <a:pt x="272928" y="1083463"/>
                </a:cubicBezTo>
                <a:cubicBezTo>
                  <a:pt x="265037" y="1104863"/>
                  <a:pt x="244423" y="1119541"/>
                  <a:pt x="221636" y="1120010"/>
                </a:cubicBezTo>
                <a:cubicBezTo>
                  <a:pt x="213912" y="1120160"/>
                  <a:pt x="207208" y="1125376"/>
                  <a:pt x="205152" y="1132816"/>
                </a:cubicBezTo>
                <a:cubicBezTo>
                  <a:pt x="199751" y="1152143"/>
                  <a:pt x="181962" y="1165650"/>
                  <a:pt x="161868" y="1165650"/>
                </a:cubicBezTo>
                <a:cubicBezTo>
                  <a:pt x="141789" y="1165650"/>
                  <a:pt x="124000" y="1152143"/>
                  <a:pt x="118633" y="1132799"/>
                </a:cubicBezTo>
                <a:cubicBezTo>
                  <a:pt x="116560" y="1125359"/>
                  <a:pt x="109874" y="1120160"/>
                  <a:pt x="102150" y="1119992"/>
                </a:cubicBezTo>
                <a:cubicBezTo>
                  <a:pt x="79362" y="1119525"/>
                  <a:pt x="58731" y="1104846"/>
                  <a:pt x="50840" y="1083446"/>
                </a:cubicBezTo>
                <a:cubicBezTo>
                  <a:pt x="48951" y="1078314"/>
                  <a:pt x="44771" y="1074369"/>
                  <a:pt x="39556" y="1072780"/>
                </a:cubicBezTo>
                <a:cubicBezTo>
                  <a:pt x="15899" y="1065557"/>
                  <a:pt x="0" y="1044057"/>
                  <a:pt x="0" y="1019297"/>
                </a:cubicBezTo>
                <a:close/>
              </a:path>
            </a:pathLst>
          </a:custGeom>
          <a:noFill/>
          <a:ln w="9525" cap="flat">
            <a:gradFill>
              <a:gsLst>
                <a:gs pos="0">
                  <a:srgbClr val="FF0000"/>
                </a:gs>
                <a:gs pos="100000">
                  <a:srgbClr val="C00000">
                    <a:alpha val="42000"/>
                  </a:srgbClr>
                </a:gs>
              </a:gsLst>
              <a:lin ang="5400000" scaled="1"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27745161-115F-C945-5CD3-8CC6BBFBBA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39696" y="3517867"/>
            <a:ext cx="1702672" cy="11247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6942511"/>
      </p:ext>
    </p:extLst>
  </p:cSld>
  <p:clrMapOvr>
    <a:masterClrMapping/>
  </p:clrMapOvr>
  <p:transition spd="slow" advClick="0" advTm="2000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A30338E0-E56E-0469-CAFB-C6E6D907EE87}"/>
              </a:ext>
            </a:extLst>
          </p:cNvPr>
          <p:cNvSpPr txBox="1"/>
          <p:nvPr/>
        </p:nvSpPr>
        <p:spPr>
          <a:xfrm>
            <a:off x="5282116" y="322235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rgbClr val="FF0000"/>
                    </a:gs>
                    <a:gs pos="100000">
                      <a:srgbClr val="DA111C"/>
                    </a:gs>
                  </a:gsLst>
                  <a:lin ang="5400000" scaled="1"/>
                </a:gradFill>
                <a:latin typeface="楷体" panose="02010609060101010101" pitchFamily="49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春节历法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50084D90-1EC8-5F99-2155-3C52BA069E2C}"/>
              </a:ext>
            </a:extLst>
          </p:cNvPr>
          <p:cNvSpPr/>
          <p:nvPr/>
        </p:nvSpPr>
        <p:spPr>
          <a:xfrm>
            <a:off x="1766389" y="1911297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春节时间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ADB447D0-FC43-DC66-EB69-4AD9223FB3D1}"/>
              </a:ext>
            </a:extLst>
          </p:cNvPr>
          <p:cNvSpPr/>
          <p:nvPr/>
        </p:nvSpPr>
        <p:spPr>
          <a:xfrm>
            <a:off x="3353552" y="1845649"/>
            <a:ext cx="7453060" cy="1288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春节的时间（农历正月初一）在公历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1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月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21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日至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月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21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日之间游动。</a:t>
            </a:r>
            <a:endParaRPr lang="en-US" altLang="zh-CN" dirty="0">
              <a:solidFill>
                <a:srgbClr val="FF0000"/>
              </a:solidFill>
              <a:latin typeface="HarmonyOS Sans SC Light" panose="00000400000000000000" pitchFamily="2" charset="-122"/>
              <a:ea typeface="楷体" panose="02010609060101010101" pitchFamily="49" charset="-122"/>
              <a:sym typeface="HarmonyOS Sans SC Light" panose="00000400000000000000" pitchFamily="2" charset="-122"/>
            </a:endParaRPr>
          </a:p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“最早的春节”（如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1966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年的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1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月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21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日）和“最迟的春节”（如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1985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年的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月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20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日）相差整一个月。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63DDE1CC-5EF9-975E-ED7D-9C9B9545B224}"/>
              </a:ext>
            </a:extLst>
          </p:cNvPr>
          <p:cNvSpPr/>
          <p:nvPr/>
        </p:nvSpPr>
        <p:spPr>
          <a:xfrm>
            <a:off x="2074165" y="3293021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闰春节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21B38E58-97D0-BA0B-24DA-67E37DD13381}"/>
              </a:ext>
            </a:extLst>
          </p:cNvPr>
          <p:cNvSpPr/>
          <p:nvPr/>
        </p:nvSpPr>
        <p:spPr>
          <a:xfrm>
            <a:off x="3353551" y="3259852"/>
            <a:ext cx="8178049" cy="1288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闰春节，又称闰正月，从公元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1645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年使用历理置闰制开始，到公元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2800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年的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1155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年里，农历闰正月只发生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6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次，非常罕见，其年份分别是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1651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、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2262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、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2357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、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2520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、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2539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、</a:t>
            </a:r>
            <a:r>
              <a:rPr lang="en-US" altLang="zh-CN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2634 </a:t>
            </a: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。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DF988393-8C28-94B4-77D8-91D1E446EA79}"/>
              </a:ext>
            </a:extLst>
          </p:cNvPr>
          <p:cNvSpPr/>
          <p:nvPr/>
        </p:nvSpPr>
        <p:spPr>
          <a:xfrm>
            <a:off x="1150836" y="4735692"/>
            <a:ext cx="2031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闰春节的过法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DBFFBED6-088F-0F18-6275-EFA0E13A3B19}"/>
              </a:ext>
            </a:extLst>
          </p:cNvPr>
          <p:cNvSpPr/>
          <p:nvPr/>
        </p:nvSpPr>
        <p:spPr>
          <a:xfrm>
            <a:off x="3353551" y="4674510"/>
            <a:ext cx="8584559" cy="4579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F3D475"/>
              </a:buClr>
            </a:pPr>
            <a:r>
              <a:rPr lang="zh-CN" altLang="en-US" dirty="0">
                <a:solidFill>
                  <a:srgbClr val="FF0000"/>
                </a:solidFill>
                <a:latin typeface="HarmonyOS Sans SC Light" panose="00000400000000000000" pitchFamily="2" charset="-122"/>
                <a:ea typeface="楷体" panose="02010609060101010101" pitchFamily="49" charset="-122"/>
                <a:sym typeface="HarmonyOS Sans SC Light" panose="00000400000000000000" pitchFamily="2" charset="-122"/>
              </a:rPr>
              <a:t>如果一年有闰正月，原则上春节过第一个正月的，到了闰正月的时候则不过节。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0C9E4A39-645C-1441-3504-6C1278FCE767}"/>
              </a:ext>
            </a:extLst>
          </p:cNvPr>
          <p:cNvGrpSpPr/>
          <p:nvPr/>
        </p:nvGrpSpPr>
        <p:grpSpPr>
          <a:xfrm rot="16200000">
            <a:off x="1353037" y="3323552"/>
            <a:ext cx="3733138" cy="236958"/>
            <a:chOff x="1907379" y="3367363"/>
            <a:chExt cx="6485032" cy="411633"/>
          </a:xfrm>
        </p:grpSpPr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40B00FDA-1DA0-D8FB-8F7D-3338856726D1}"/>
                </a:ext>
              </a:extLst>
            </p:cNvPr>
            <p:cNvSpPr/>
            <p:nvPr/>
          </p:nvSpPr>
          <p:spPr>
            <a:xfrm rot="3600000" flipH="1">
              <a:off x="7978839" y="3365424"/>
              <a:ext cx="411633" cy="415511"/>
            </a:xfrm>
            <a:custGeom>
              <a:avLst/>
              <a:gdLst>
                <a:gd name="connsiteX0" fmla="*/ 53147 w 109375"/>
                <a:gd name="connsiteY0" fmla="*/ 127 h 120909"/>
                <a:gd name="connsiteX1" fmla="*/ 89723 w 109375"/>
                <a:gd name="connsiteY1" fmla="*/ 8986 h 120909"/>
                <a:gd name="connsiteX2" fmla="*/ 106583 w 109375"/>
                <a:gd name="connsiteY2" fmla="*/ 31465 h 120909"/>
                <a:gd name="connsiteX3" fmla="*/ 108488 w 109375"/>
                <a:gd name="connsiteY3" fmla="*/ 58135 h 120909"/>
                <a:gd name="connsiteX4" fmla="*/ 93248 w 109375"/>
                <a:gd name="connsiteY4" fmla="*/ 85567 h 120909"/>
                <a:gd name="connsiteX5" fmla="*/ 66863 w 109375"/>
                <a:gd name="connsiteY5" fmla="*/ 93853 h 120909"/>
                <a:gd name="connsiteX6" fmla="*/ 52290 w 109375"/>
                <a:gd name="connsiteY6" fmla="*/ 87853 h 120909"/>
                <a:gd name="connsiteX7" fmla="*/ 42956 w 109375"/>
                <a:gd name="connsiteY7" fmla="*/ 75851 h 120909"/>
                <a:gd name="connsiteX8" fmla="*/ 43337 w 109375"/>
                <a:gd name="connsiteY8" fmla="*/ 54706 h 120909"/>
                <a:gd name="connsiteX9" fmla="*/ 51433 w 109375"/>
                <a:gd name="connsiteY9" fmla="*/ 51848 h 120909"/>
                <a:gd name="connsiteX10" fmla="*/ 54290 w 109375"/>
                <a:gd name="connsiteY10" fmla="*/ 60040 h 120909"/>
                <a:gd name="connsiteX11" fmla="*/ 54100 w 109375"/>
                <a:gd name="connsiteY11" fmla="*/ 71279 h 120909"/>
                <a:gd name="connsiteX12" fmla="*/ 59529 w 109375"/>
                <a:gd name="connsiteY12" fmla="*/ 78232 h 120909"/>
                <a:gd name="connsiteX13" fmla="*/ 68292 w 109375"/>
                <a:gd name="connsiteY13" fmla="*/ 81852 h 120909"/>
                <a:gd name="connsiteX14" fmla="*/ 85437 w 109375"/>
                <a:gd name="connsiteY14" fmla="*/ 76137 h 120909"/>
                <a:gd name="connsiteX15" fmla="*/ 96391 w 109375"/>
                <a:gd name="connsiteY15" fmla="*/ 56039 h 120909"/>
                <a:gd name="connsiteX16" fmla="*/ 94962 w 109375"/>
                <a:gd name="connsiteY16" fmla="*/ 35465 h 120909"/>
                <a:gd name="connsiteX17" fmla="*/ 82770 w 109375"/>
                <a:gd name="connsiteY17" fmla="*/ 19082 h 120909"/>
                <a:gd name="connsiteX18" fmla="*/ 53814 w 109375"/>
                <a:gd name="connsiteY18" fmla="*/ 12415 h 120909"/>
                <a:gd name="connsiteX19" fmla="*/ 20858 w 109375"/>
                <a:gd name="connsiteY19" fmla="*/ 31655 h 120909"/>
                <a:gd name="connsiteX20" fmla="*/ 12476 w 109375"/>
                <a:gd name="connsiteY20" fmla="*/ 55658 h 120909"/>
                <a:gd name="connsiteX21" fmla="*/ 16190 w 109375"/>
                <a:gd name="connsiteY21" fmla="*/ 81947 h 120909"/>
                <a:gd name="connsiteX22" fmla="*/ 30145 w 109375"/>
                <a:gd name="connsiteY22" fmla="*/ 101462 h 120909"/>
                <a:gd name="connsiteX23" fmla="*/ 52872 w 109375"/>
                <a:gd name="connsiteY23" fmla="*/ 113497 h 120909"/>
                <a:gd name="connsiteX24" fmla="*/ 52576 w 109375"/>
                <a:gd name="connsiteY24" fmla="*/ 113476 h 120909"/>
                <a:gd name="connsiteX25" fmla="*/ 41554 w 109375"/>
                <a:gd name="connsiteY25" fmla="*/ 120909 h 120909"/>
                <a:gd name="connsiteX26" fmla="*/ 21846 w 109375"/>
                <a:gd name="connsiteY26" fmla="*/ 110332 h 120909"/>
                <a:gd name="connsiteX27" fmla="*/ 4856 w 109375"/>
                <a:gd name="connsiteY27" fmla="*/ 86329 h 120909"/>
                <a:gd name="connsiteX28" fmla="*/ 379 w 109375"/>
                <a:gd name="connsiteY28" fmla="*/ 54325 h 120909"/>
                <a:gd name="connsiteX29" fmla="*/ 10761 w 109375"/>
                <a:gd name="connsiteY29" fmla="*/ 24797 h 120909"/>
                <a:gd name="connsiteX30" fmla="*/ 53147 w 109375"/>
                <a:gd name="connsiteY30" fmla="*/ 127 h 1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375" h="120909">
                  <a:moveTo>
                    <a:pt x="53147" y="127"/>
                  </a:moveTo>
                  <a:cubicBezTo>
                    <a:pt x="68673" y="-730"/>
                    <a:pt x="80770" y="2794"/>
                    <a:pt x="89723" y="8986"/>
                  </a:cubicBezTo>
                  <a:cubicBezTo>
                    <a:pt x="98105" y="14796"/>
                    <a:pt x="103535" y="22702"/>
                    <a:pt x="106583" y="31465"/>
                  </a:cubicBezTo>
                  <a:cubicBezTo>
                    <a:pt x="109535" y="40037"/>
                    <a:pt x="110107" y="49372"/>
                    <a:pt x="108488" y="58135"/>
                  </a:cubicBezTo>
                  <a:cubicBezTo>
                    <a:pt x="106487" y="69088"/>
                    <a:pt x="101249" y="79090"/>
                    <a:pt x="93248" y="85567"/>
                  </a:cubicBezTo>
                  <a:cubicBezTo>
                    <a:pt x="84389" y="92710"/>
                    <a:pt x="75150" y="94901"/>
                    <a:pt x="66863" y="93853"/>
                  </a:cubicBezTo>
                  <a:cubicBezTo>
                    <a:pt x="61339" y="93187"/>
                    <a:pt x="56386" y="90996"/>
                    <a:pt x="52290" y="87853"/>
                  </a:cubicBezTo>
                  <a:cubicBezTo>
                    <a:pt x="48194" y="84709"/>
                    <a:pt x="44956" y="80518"/>
                    <a:pt x="42956" y="75851"/>
                  </a:cubicBezTo>
                  <a:cubicBezTo>
                    <a:pt x="40193" y="69279"/>
                    <a:pt x="40003" y="61754"/>
                    <a:pt x="43337" y="54706"/>
                  </a:cubicBezTo>
                  <a:cubicBezTo>
                    <a:pt x="44765" y="51658"/>
                    <a:pt x="48480" y="50324"/>
                    <a:pt x="51433" y="51848"/>
                  </a:cubicBezTo>
                  <a:cubicBezTo>
                    <a:pt x="54481" y="53277"/>
                    <a:pt x="55814" y="56992"/>
                    <a:pt x="54290" y="60040"/>
                  </a:cubicBezTo>
                  <a:cubicBezTo>
                    <a:pt x="52481" y="63754"/>
                    <a:pt x="52671" y="67755"/>
                    <a:pt x="54100" y="71279"/>
                  </a:cubicBezTo>
                  <a:cubicBezTo>
                    <a:pt x="55243" y="73946"/>
                    <a:pt x="57148" y="76423"/>
                    <a:pt x="59529" y="78232"/>
                  </a:cubicBezTo>
                  <a:cubicBezTo>
                    <a:pt x="62006" y="80137"/>
                    <a:pt x="64958" y="81471"/>
                    <a:pt x="68292" y="81852"/>
                  </a:cubicBezTo>
                  <a:cubicBezTo>
                    <a:pt x="73436" y="82519"/>
                    <a:pt x="79436" y="80995"/>
                    <a:pt x="85437" y="76137"/>
                  </a:cubicBezTo>
                  <a:cubicBezTo>
                    <a:pt x="91057" y="71565"/>
                    <a:pt x="94867" y="64231"/>
                    <a:pt x="96391" y="56039"/>
                  </a:cubicBezTo>
                  <a:cubicBezTo>
                    <a:pt x="97629" y="49276"/>
                    <a:pt x="97153" y="42133"/>
                    <a:pt x="94962" y="35465"/>
                  </a:cubicBezTo>
                  <a:cubicBezTo>
                    <a:pt x="92771" y="29083"/>
                    <a:pt x="88771" y="23178"/>
                    <a:pt x="82770" y="19082"/>
                  </a:cubicBezTo>
                  <a:cubicBezTo>
                    <a:pt x="75912" y="14320"/>
                    <a:pt x="66387" y="11653"/>
                    <a:pt x="53814" y="12415"/>
                  </a:cubicBezTo>
                  <a:cubicBezTo>
                    <a:pt x="39336" y="13272"/>
                    <a:pt x="28001" y="20892"/>
                    <a:pt x="20858" y="31655"/>
                  </a:cubicBezTo>
                  <a:cubicBezTo>
                    <a:pt x="16190" y="38704"/>
                    <a:pt x="13333" y="46990"/>
                    <a:pt x="12476" y="55658"/>
                  </a:cubicBezTo>
                  <a:cubicBezTo>
                    <a:pt x="11618" y="64421"/>
                    <a:pt x="12761" y="73470"/>
                    <a:pt x="16190" y="81947"/>
                  </a:cubicBezTo>
                  <a:cubicBezTo>
                    <a:pt x="19048" y="89043"/>
                    <a:pt x="23644" y="95758"/>
                    <a:pt x="30145" y="101462"/>
                  </a:cubicBezTo>
                  <a:lnTo>
                    <a:pt x="52872" y="113497"/>
                  </a:lnTo>
                  <a:lnTo>
                    <a:pt x="52576" y="113476"/>
                  </a:lnTo>
                  <a:lnTo>
                    <a:pt x="41554" y="120909"/>
                  </a:lnTo>
                  <a:lnTo>
                    <a:pt x="21846" y="110332"/>
                  </a:lnTo>
                  <a:cubicBezTo>
                    <a:pt x="14023" y="103379"/>
                    <a:pt x="8428" y="95140"/>
                    <a:pt x="4856" y="86329"/>
                  </a:cubicBezTo>
                  <a:cubicBezTo>
                    <a:pt x="665" y="76042"/>
                    <a:pt x="-764" y="64993"/>
                    <a:pt x="379" y="54325"/>
                  </a:cubicBezTo>
                  <a:cubicBezTo>
                    <a:pt x="1427" y="43657"/>
                    <a:pt x="5046" y="33370"/>
                    <a:pt x="10761" y="24797"/>
                  </a:cubicBezTo>
                  <a:cubicBezTo>
                    <a:pt x="19905" y="10986"/>
                    <a:pt x="34478" y="1175"/>
                    <a:pt x="53147" y="127"/>
                  </a:cubicBezTo>
                  <a:close/>
                </a:path>
              </a:pathLst>
            </a:custGeom>
            <a:solidFill>
              <a:srgbClr val="F80A1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id="{6BB0FD01-92F5-6DD5-197A-F32288B94534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4966939" y="636729"/>
              <a:ext cx="0" cy="611911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10B4CCAF-6BAC-3CDD-816E-6B8FB12C7C57}"/>
              </a:ext>
            </a:extLst>
          </p:cNvPr>
          <p:cNvCxnSpPr>
            <a:cxnSpLocks/>
          </p:cNvCxnSpPr>
          <p:nvPr/>
        </p:nvCxnSpPr>
        <p:spPr>
          <a:xfrm>
            <a:off x="1292926" y="3168076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432F18E7-9BE1-A583-1330-48D13EE02EB1}"/>
              </a:ext>
            </a:extLst>
          </p:cNvPr>
          <p:cNvCxnSpPr>
            <a:cxnSpLocks/>
          </p:cNvCxnSpPr>
          <p:nvPr/>
        </p:nvCxnSpPr>
        <p:spPr>
          <a:xfrm>
            <a:off x="1292926" y="1888134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1DB66BBF-87E5-D018-E2A6-09CB39B59804}"/>
              </a:ext>
            </a:extLst>
          </p:cNvPr>
          <p:cNvCxnSpPr>
            <a:cxnSpLocks/>
          </p:cNvCxnSpPr>
          <p:nvPr/>
        </p:nvCxnSpPr>
        <p:spPr>
          <a:xfrm>
            <a:off x="1292926" y="4579971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40540183-C845-2C23-A6FF-CC5B4272F893}"/>
              </a:ext>
            </a:extLst>
          </p:cNvPr>
          <p:cNvCxnSpPr>
            <a:cxnSpLocks/>
          </p:cNvCxnSpPr>
          <p:nvPr/>
        </p:nvCxnSpPr>
        <p:spPr>
          <a:xfrm>
            <a:off x="1292926" y="5308600"/>
            <a:ext cx="9606150" cy="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2322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春节传统文化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>
          <a:gsLst>
            <a:gs pos="0">
              <a:srgbClr val="FF0000"/>
            </a:gs>
            <a:gs pos="100000">
              <a:srgbClr val="C9121D"/>
            </a:gs>
          </a:gsLst>
          <a:lin ang="5400000" scaled="1"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767</TotalTime>
  <Words>1743</Words>
  <Application>Microsoft Office PowerPoint</Application>
  <PresentationFormat>宽屏</PresentationFormat>
  <Paragraphs>200</Paragraphs>
  <Slides>27</Slides>
  <Notes>7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35" baseType="lpstr">
      <vt:lpstr>HarmonyOS Sans SC Light</vt:lpstr>
      <vt:lpstr>阿里巴巴普惠体 2.0 55 Regular</vt:lpstr>
      <vt:lpstr>等线</vt:lpstr>
      <vt:lpstr>等线 Light</vt:lpstr>
      <vt:lpstr>楷体</vt:lpstr>
      <vt:lpstr>字制区喜脉体</vt:lpstr>
      <vt:lpstr>Arial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office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喜庆新年风春节传统文化主题班会ppt模板</dc:title>
  <dc:creator>51PPT模板网</dc:creator>
  <cp:keywords>www.51pptmoban.com</cp:keywords>
  <dc:description>www.51pptmoban.com</dc:description>
  <cp:lastModifiedBy>Power user</cp:lastModifiedBy>
  <cp:revision>222</cp:revision>
  <dcterms:created xsi:type="dcterms:W3CDTF">2018-01-07T05:26:03Z</dcterms:created>
  <dcterms:modified xsi:type="dcterms:W3CDTF">2023-01-10T09:17:44Z</dcterms:modified>
</cp:coreProperties>
</file>