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4" r:id="rId5"/>
    <p:sldId id="277" r:id="rId6"/>
    <p:sldId id="284" r:id="rId7"/>
    <p:sldId id="260" r:id="rId8"/>
    <p:sldId id="279" r:id="rId9"/>
    <p:sldId id="281" r:id="rId10"/>
    <p:sldId id="286" r:id="rId11"/>
    <p:sldId id="261" r:id="rId12"/>
    <p:sldId id="280" r:id="rId13"/>
    <p:sldId id="282" r:id="rId14"/>
    <p:sldId id="283" r:id="rId15"/>
    <p:sldId id="262" r:id="rId16"/>
    <p:sldId id="278" r:id="rId17"/>
    <p:sldId id="285" r:id="rId18"/>
    <p:sldId id="288" r:id="rId19"/>
    <p:sldId id="289" r:id="rId20"/>
    <p:sldId id="290" r:id="rId21"/>
    <p:sldId id="276" r:id="rId22"/>
    <p:sldId id="291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6187" autoAdjust="0"/>
  </p:normalViewPr>
  <p:slideViewPr>
    <p:cSldViewPr snapToGrid="0" showGuides="1">
      <p:cViewPr>
        <p:scale>
          <a:sx n="66" d="100"/>
          <a:sy n="66" d="100"/>
        </p:scale>
        <p:origin x="1506" y="102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64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3D7CED-3C2B-8477-BE0D-ABC7E2EF5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BAB9881-FF0F-1C74-5606-4FB4C0A75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6EFBBF-6181-B146-368E-32D21A4D4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6EAE4F-5312-831D-D925-70EF0DB43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311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iSHEJI-1">
            <a:extLst>
              <a:ext uri="{FF2B5EF4-FFF2-40B4-BE49-F238E27FC236}">
                <a16:creationId xmlns:a16="http://schemas.microsoft.com/office/drawing/2014/main" id="{F1045F93-C343-F5F6-0810-3B3B6F2006A0}"/>
              </a:ext>
            </a:extLst>
          </p:cNvPr>
          <p:cNvSpPr/>
          <p:nvPr/>
        </p:nvSpPr>
        <p:spPr>
          <a:xfrm flipH="1" flipV="1">
            <a:off x="2727271" y="0"/>
            <a:ext cx="9469831" cy="4687808"/>
          </a:xfrm>
          <a:custGeom>
            <a:avLst/>
            <a:gdLst>
              <a:gd name="connsiteX0" fmla="*/ 9469831 w 9469831"/>
              <a:gd name="connsiteY0" fmla="*/ 4687808 h 4687808"/>
              <a:gd name="connsiteX1" fmla="*/ 9358050 w 9469831"/>
              <a:gd name="connsiteY1" fmla="*/ 4687808 h 4687808"/>
              <a:gd name="connsiteX2" fmla="*/ 111781 w 9469831"/>
              <a:gd name="connsiteY2" fmla="*/ 4687808 h 4687808"/>
              <a:gd name="connsiteX3" fmla="*/ 0 w 9469831"/>
              <a:gd name="connsiteY3" fmla="*/ 4687808 h 4687808"/>
              <a:gd name="connsiteX4" fmla="*/ 4723727 w 9469831"/>
              <a:gd name="connsiteY4" fmla="*/ 0 h 4687808"/>
              <a:gd name="connsiteX5" fmla="*/ 4734916 w 9469831"/>
              <a:gd name="connsiteY5" fmla="*/ 11104 h 4687808"/>
              <a:gd name="connsiteX6" fmla="*/ 4746105 w 9469831"/>
              <a:gd name="connsiteY6" fmla="*/ 0 h 468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9831" h="4687808">
                <a:moveTo>
                  <a:pt x="9469831" y="4687808"/>
                </a:moveTo>
                <a:lnTo>
                  <a:pt x="9358050" y="4687808"/>
                </a:lnTo>
                <a:lnTo>
                  <a:pt x="111781" y="4687808"/>
                </a:lnTo>
                <a:lnTo>
                  <a:pt x="0" y="4687808"/>
                </a:lnTo>
                <a:lnTo>
                  <a:pt x="4723727" y="0"/>
                </a:lnTo>
                <a:lnTo>
                  <a:pt x="4734916" y="11104"/>
                </a:lnTo>
                <a:lnTo>
                  <a:pt x="4746105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2" name="iSHEJI-2">
            <a:extLst>
              <a:ext uri="{FF2B5EF4-FFF2-40B4-BE49-F238E27FC236}">
                <a16:creationId xmlns:a16="http://schemas.microsoft.com/office/drawing/2014/main" id="{00CAA405-6E4D-5411-073A-6D60DF015DAE}"/>
              </a:ext>
            </a:extLst>
          </p:cNvPr>
          <p:cNvSpPr/>
          <p:nvPr/>
        </p:nvSpPr>
        <p:spPr>
          <a:xfrm>
            <a:off x="1" y="3528986"/>
            <a:ext cx="1365251" cy="2714422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0" name="iSHEJI-3">
            <a:extLst>
              <a:ext uri="{FF2B5EF4-FFF2-40B4-BE49-F238E27FC236}">
                <a16:creationId xmlns:a16="http://schemas.microsoft.com/office/drawing/2014/main" id="{855C8856-1783-FB9B-081B-EDAA5605F558}"/>
              </a:ext>
            </a:extLst>
          </p:cNvPr>
          <p:cNvSpPr/>
          <p:nvPr/>
        </p:nvSpPr>
        <p:spPr>
          <a:xfrm>
            <a:off x="0" y="3708566"/>
            <a:ext cx="1270993" cy="2523589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rgbClr val="2B353A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" name="iSHEJI-4">
            <a:extLst>
              <a:ext uri="{FF2B5EF4-FFF2-40B4-BE49-F238E27FC236}">
                <a16:creationId xmlns:a16="http://schemas.microsoft.com/office/drawing/2014/main" id="{6143E9AE-E42B-6023-9EB5-67EFA46F2097}"/>
              </a:ext>
            </a:extLst>
          </p:cNvPr>
          <p:cNvSpPr/>
          <p:nvPr/>
        </p:nvSpPr>
        <p:spPr>
          <a:xfrm>
            <a:off x="5296376" y="-21922"/>
            <a:ext cx="6892665" cy="6892659"/>
          </a:xfrm>
          <a:custGeom>
            <a:avLst/>
            <a:gdLst>
              <a:gd name="connsiteX0" fmla="*/ 0 w 4452264"/>
              <a:gd name="connsiteY0" fmla="*/ 4452260 h 4452260"/>
              <a:gd name="connsiteX1" fmla="*/ 4452265 w 4452264"/>
              <a:gd name="connsiteY1" fmla="*/ 0 h 4452260"/>
              <a:gd name="connsiteX2" fmla="*/ 4452265 w 4452264"/>
              <a:gd name="connsiteY2" fmla="*/ 4438670 h 4452260"/>
              <a:gd name="connsiteX3" fmla="*/ 0 w 4452264"/>
              <a:gd name="connsiteY3" fmla="*/ 4452260 h 445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2264" h="4452260">
                <a:moveTo>
                  <a:pt x="0" y="4452260"/>
                </a:moveTo>
                <a:lnTo>
                  <a:pt x="4452265" y="0"/>
                </a:lnTo>
                <a:lnTo>
                  <a:pt x="4452265" y="4438670"/>
                </a:lnTo>
                <a:lnTo>
                  <a:pt x="0" y="4452260"/>
                </a:lnTo>
                <a:close/>
              </a:path>
            </a:pathLst>
          </a:custGeom>
          <a:solidFill>
            <a:srgbClr val="2B353A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4" name="iSHEJI-5">
            <a:extLst>
              <a:ext uri="{FF2B5EF4-FFF2-40B4-BE49-F238E27FC236}">
                <a16:creationId xmlns:a16="http://schemas.microsoft.com/office/drawing/2014/main" id="{39C1BD7D-F3BC-F931-E5EC-3525A21AA66C}"/>
              </a:ext>
            </a:extLst>
          </p:cNvPr>
          <p:cNvSpPr/>
          <p:nvPr/>
        </p:nvSpPr>
        <p:spPr>
          <a:xfrm rot="18900000">
            <a:off x="8464057" y="1009660"/>
            <a:ext cx="3176772" cy="132972"/>
          </a:xfrm>
          <a:custGeom>
            <a:avLst/>
            <a:gdLst>
              <a:gd name="connsiteX0" fmla="*/ 3043801 w 3176772"/>
              <a:gd name="connsiteY0" fmla="*/ 0 h 132972"/>
              <a:gd name="connsiteX1" fmla="*/ 3176772 w 3176772"/>
              <a:gd name="connsiteY1" fmla="*/ 132972 h 132972"/>
              <a:gd name="connsiteX2" fmla="*/ 1 w 3176772"/>
              <a:gd name="connsiteY2" fmla="*/ 132972 h 132972"/>
              <a:gd name="connsiteX3" fmla="*/ 0 w 3176772"/>
              <a:gd name="connsiteY3" fmla="*/ 0 h 13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772" h="132972">
                <a:moveTo>
                  <a:pt x="3043801" y="0"/>
                </a:moveTo>
                <a:lnTo>
                  <a:pt x="3176772" y="132972"/>
                </a:lnTo>
                <a:lnTo>
                  <a:pt x="1" y="1329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2" name="iSHEJI-6">
            <a:extLst>
              <a:ext uri="{FF2B5EF4-FFF2-40B4-BE49-F238E27FC236}">
                <a16:creationId xmlns:a16="http://schemas.microsoft.com/office/drawing/2014/main" id="{5F4ADF4D-875B-4738-CF4F-0015D92159A6}"/>
              </a:ext>
            </a:extLst>
          </p:cNvPr>
          <p:cNvSpPr/>
          <p:nvPr/>
        </p:nvSpPr>
        <p:spPr>
          <a:xfrm>
            <a:off x="2173255" y="0"/>
            <a:ext cx="6502128" cy="5974442"/>
          </a:xfrm>
          <a:custGeom>
            <a:avLst/>
            <a:gdLst>
              <a:gd name="connsiteX0" fmla="*/ 0 w 6502128"/>
              <a:gd name="connsiteY0" fmla="*/ 0 h 5974442"/>
              <a:gd name="connsiteX1" fmla="*/ 583226 w 6502128"/>
              <a:gd name="connsiteY1" fmla="*/ 0 h 5974442"/>
              <a:gd name="connsiteX2" fmla="*/ 6502128 w 6502128"/>
              <a:gd name="connsiteY2" fmla="*/ 5918896 h 5974442"/>
              <a:gd name="connsiteX3" fmla="*/ 5974447 w 6502128"/>
              <a:gd name="connsiteY3" fmla="*/ 5974442 h 597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2128" h="5974442">
                <a:moveTo>
                  <a:pt x="0" y="0"/>
                </a:moveTo>
                <a:lnTo>
                  <a:pt x="583226" y="0"/>
                </a:lnTo>
                <a:lnTo>
                  <a:pt x="6502128" y="5918896"/>
                </a:lnTo>
                <a:lnTo>
                  <a:pt x="5974447" y="5974442"/>
                </a:lnTo>
                <a:close/>
              </a:path>
            </a:pathLst>
          </a:custGeom>
          <a:solidFill>
            <a:srgbClr val="2B353A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8" name="iSHEJI-7">
            <a:extLst>
              <a:ext uri="{FF2B5EF4-FFF2-40B4-BE49-F238E27FC236}">
                <a16:creationId xmlns:a16="http://schemas.microsoft.com/office/drawing/2014/main" id="{A9507661-42EA-DD18-4A34-6EA413D01878}"/>
              </a:ext>
            </a:extLst>
          </p:cNvPr>
          <p:cNvSpPr/>
          <p:nvPr/>
        </p:nvSpPr>
        <p:spPr>
          <a:xfrm>
            <a:off x="2743614" y="-19052"/>
            <a:ext cx="4073528" cy="3981544"/>
          </a:xfrm>
          <a:custGeom>
            <a:avLst/>
            <a:gdLst>
              <a:gd name="connsiteX0" fmla="*/ 0 w 4073528"/>
              <a:gd name="connsiteY0" fmla="*/ 0 h 3981544"/>
              <a:gd name="connsiteX1" fmla="*/ 191287 w 4073528"/>
              <a:gd name="connsiteY1" fmla="*/ 0 h 3981544"/>
              <a:gd name="connsiteX2" fmla="*/ 4073528 w 4073528"/>
              <a:gd name="connsiteY2" fmla="*/ 3882237 h 3981544"/>
              <a:gd name="connsiteX3" fmla="*/ 3974219 w 4073528"/>
              <a:gd name="connsiteY3" fmla="*/ 3981544 h 398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3528" h="3981544">
                <a:moveTo>
                  <a:pt x="0" y="0"/>
                </a:moveTo>
                <a:lnTo>
                  <a:pt x="191287" y="0"/>
                </a:lnTo>
                <a:lnTo>
                  <a:pt x="4073528" y="3882237"/>
                </a:lnTo>
                <a:lnTo>
                  <a:pt x="3974219" y="3981544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8">
            <a:extLst>
              <a:ext uri="{FF2B5EF4-FFF2-40B4-BE49-F238E27FC236}">
                <a16:creationId xmlns:a16="http://schemas.microsoft.com/office/drawing/2014/main" id="{57144337-4E87-E078-1C6F-4F10DE06B2BC}"/>
              </a:ext>
            </a:extLst>
          </p:cNvPr>
          <p:cNvSpPr/>
          <p:nvPr/>
        </p:nvSpPr>
        <p:spPr>
          <a:xfrm rot="18895800">
            <a:off x="7178888" y="6066778"/>
            <a:ext cx="2180006" cy="132974"/>
          </a:xfrm>
          <a:custGeom>
            <a:avLst/>
            <a:gdLst>
              <a:gd name="connsiteX0" fmla="*/ 2180006 w 2180006"/>
              <a:gd name="connsiteY0" fmla="*/ 0 h 132974"/>
              <a:gd name="connsiteX1" fmla="*/ 2180006 w 2180006"/>
              <a:gd name="connsiteY1" fmla="*/ 132973 h 132974"/>
              <a:gd name="connsiteX2" fmla="*/ 132648 w 2180006"/>
              <a:gd name="connsiteY2" fmla="*/ 132974 h 132974"/>
              <a:gd name="connsiteX3" fmla="*/ 0 w 2180006"/>
              <a:gd name="connsiteY3" fmla="*/ 0 h 13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006" h="132974">
                <a:moveTo>
                  <a:pt x="2180006" y="0"/>
                </a:moveTo>
                <a:lnTo>
                  <a:pt x="2180006" y="132973"/>
                </a:lnTo>
                <a:lnTo>
                  <a:pt x="132648" y="1329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5" name="iSHEJI-9">
            <a:extLst>
              <a:ext uri="{FF2B5EF4-FFF2-40B4-BE49-F238E27FC236}">
                <a16:creationId xmlns:a16="http://schemas.microsoft.com/office/drawing/2014/main" id="{40B3ED34-1330-7C98-90F2-F59A01A08D8C}"/>
              </a:ext>
            </a:extLst>
          </p:cNvPr>
          <p:cNvSpPr/>
          <p:nvPr/>
        </p:nvSpPr>
        <p:spPr>
          <a:xfrm rot="18900000">
            <a:off x="8344907" y="2285490"/>
            <a:ext cx="2647045" cy="2018930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6" name="iSHEJI-10">
            <a:extLst>
              <a:ext uri="{FF2B5EF4-FFF2-40B4-BE49-F238E27FC236}">
                <a16:creationId xmlns:a16="http://schemas.microsoft.com/office/drawing/2014/main" id="{37075AB6-023E-F3CE-EA78-85B477380F6C}"/>
              </a:ext>
            </a:extLst>
          </p:cNvPr>
          <p:cNvSpPr/>
          <p:nvPr/>
        </p:nvSpPr>
        <p:spPr>
          <a:xfrm>
            <a:off x="6361078" y="1466738"/>
            <a:ext cx="2902338" cy="3029740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4" name="iSHEJI-11">
            <a:extLst>
              <a:ext uri="{FF2B5EF4-FFF2-40B4-BE49-F238E27FC236}">
                <a16:creationId xmlns:a16="http://schemas.microsoft.com/office/drawing/2014/main" id="{6E972C05-4800-23B5-44C8-29641301ABEB}"/>
              </a:ext>
            </a:extLst>
          </p:cNvPr>
          <p:cNvSpPr/>
          <p:nvPr/>
        </p:nvSpPr>
        <p:spPr>
          <a:xfrm rot="2700000">
            <a:off x="6932482" y="2935690"/>
            <a:ext cx="2947123" cy="2248614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7" name="iSHEJI-12">
            <a:extLst>
              <a:ext uri="{FF2B5EF4-FFF2-40B4-BE49-F238E27FC236}">
                <a16:creationId xmlns:a16="http://schemas.microsoft.com/office/drawing/2014/main" id="{6D3C5401-2B07-1E6B-8E5A-914A05AFB1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1793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8" name="iSHEJI-13">
            <a:extLst>
              <a:ext uri="{FF2B5EF4-FFF2-40B4-BE49-F238E27FC236}">
                <a16:creationId xmlns:a16="http://schemas.microsoft.com/office/drawing/2014/main" id="{DC317331-2EAF-48E2-CBA5-A03B47479855}"/>
              </a:ext>
            </a:extLst>
          </p:cNvPr>
          <p:cNvSpPr txBox="1"/>
          <p:nvPr/>
        </p:nvSpPr>
        <p:spPr>
          <a:xfrm>
            <a:off x="6960140" y="3148872"/>
            <a:ext cx="12353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9" name="iSHEJI-14">
            <a:extLst>
              <a:ext uri="{FF2B5EF4-FFF2-40B4-BE49-F238E27FC236}">
                <a16:creationId xmlns:a16="http://schemas.microsoft.com/office/drawing/2014/main" id="{372523CD-0BD8-4038-3A34-0BB8BC6B453D}"/>
              </a:ext>
            </a:extLst>
          </p:cNvPr>
          <p:cNvSpPr txBox="1"/>
          <p:nvPr/>
        </p:nvSpPr>
        <p:spPr>
          <a:xfrm>
            <a:off x="7933154" y="3148872"/>
            <a:ext cx="12353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2X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0" name="iSHEJI-15">
            <a:extLst>
              <a:ext uri="{FF2B5EF4-FFF2-40B4-BE49-F238E27FC236}">
                <a16:creationId xmlns:a16="http://schemas.microsoft.com/office/drawing/2014/main" id="{17D9734E-7BF0-4B0F-A6A7-D01E6478332B}"/>
              </a:ext>
            </a:extLst>
          </p:cNvPr>
          <p:cNvSpPr txBox="1"/>
          <p:nvPr/>
        </p:nvSpPr>
        <p:spPr>
          <a:xfrm>
            <a:off x="7044250" y="3955265"/>
            <a:ext cx="204011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2" name="iSHEJI-16">
            <a:extLst>
              <a:ext uri="{FF2B5EF4-FFF2-40B4-BE49-F238E27FC236}">
                <a16:creationId xmlns:a16="http://schemas.microsoft.com/office/drawing/2014/main" id="{D5B0A76D-7F1E-D81E-B4A4-969A220A4B09}"/>
              </a:ext>
            </a:extLst>
          </p:cNvPr>
          <p:cNvSpPr txBox="1"/>
          <p:nvPr/>
        </p:nvSpPr>
        <p:spPr>
          <a:xfrm>
            <a:off x="1627602" y="4504376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74" name="iSHEJI-17">
            <a:extLst>
              <a:ext uri="{FF2B5EF4-FFF2-40B4-BE49-F238E27FC236}">
                <a16:creationId xmlns:a16="http://schemas.microsoft.com/office/drawing/2014/main" id="{F6EC2EA3-7A5F-4C91-C3A7-84BFBFC44A9C}"/>
              </a:ext>
            </a:extLst>
          </p:cNvPr>
          <p:cNvSpPr txBox="1"/>
          <p:nvPr/>
        </p:nvSpPr>
        <p:spPr>
          <a:xfrm>
            <a:off x="1627602" y="3460586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177" name="iSHEJI-18">
            <a:extLst>
              <a:ext uri="{FF2B5EF4-FFF2-40B4-BE49-F238E27FC236}">
                <a16:creationId xmlns:a16="http://schemas.microsoft.com/office/drawing/2014/main" id="{57AE7757-1590-16EF-2D34-FFFC0B53C46F}"/>
              </a:ext>
            </a:extLst>
          </p:cNvPr>
          <p:cNvSpPr txBox="1"/>
          <p:nvPr/>
        </p:nvSpPr>
        <p:spPr>
          <a:xfrm>
            <a:off x="1627602" y="3087306"/>
            <a:ext cx="32637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reporting on activities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3">
            <a:extLst>
              <a:ext uri="{FF2B5EF4-FFF2-40B4-BE49-F238E27FC236}">
                <a16:creationId xmlns:a16="http://schemas.microsoft.com/office/drawing/2014/main" id="{1D4F1900-B711-77B8-72CE-3799B10AD4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4">
            <a:extLst>
              <a:ext uri="{FF2B5EF4-FFF2-40B4-BE49-F238E27FC236}">
                <a16:creationId xmlns:a16="http://schemas.microsoft.com/office/drawing/2014/main" id="{E62D7A65-0322-B06B-8FED-9AE9D9FF49EE}"/>
              </a:ext>
            </a:extLst>
          </p:cNvPr>
          <p:cNvSpPr/>
          <p:nvPr/>
        </p:nvSpPr>
        <p:spPr>
          <a:xfrm>
            <a:off x="1284515" y="2416629"/>
            <a:ext cx="4724400" cy="7402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5">
            <a:extLst>
              <a:ext uri="{FF2B5EF4-FFF2-40B4-BE49-F238E27FC236}">
                <a16:creationId xmlns:a16="http://schemas.microsoft.com/office/drawing/2014/main" id="{2FBACECB-75B8-22EA-B2CE-8D9A029A37A0}"/>
              </a:ext>
            </a:extLst>
          </p:cNvPr>
          <p:cNvSpPr/>
          <p:nvPr/>
        </p:nvSpPr>
        <p:spPr>
          <a:xfrm>
            <a:off x="6183086" y="24166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6">
            <a:extLst>
              <a:ext uri="{FF2B5EF4-FFF2-40B4-BE49-F238E27FC236}">
                <a16:creationId xmlns:a16="http://schemas.microsoft.com/office/drawing/2014/main" id="{E77687EF-5F0B-EF46-778D-D6143D7007A1}"/>
              </a:ext>
            </a:extLst>
          </p:cNvPr>
          <p:cNvSpPr/>
          <p:nvPr/>
        </p:nvSpPr>
        <p:spPr>
          <a:xfrm>
            <a:off x="5377543" y="2068286"/>
            <a:ext cx="1436914" cy="1436914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41FEA969-9DD1-39C1-A0D0-AB46ED4E304A}"/>
              </a:ext>
            </a:extLst>
          </p:cNvPr>
          <p:cNvSpPr txBox="1"/>
          <p:nvPr/>
        </p:nvSpPr>
        <p:spPr>
          <a:xfrm>
            <a:off x="1780489" y="4181200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A5121739-CEF0-5691-6058-7CB3111E948F}"/>
              </a:ext>
            </a:extLst>
          </p:cNvPr>
          <p:cNvSpPr txBox="1"/>
          <p:nvPr/>
        </p:nvSpPr>
        <p:spPr>
          <a:xfrm>
            <a:off x="1791380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A3BC2999-1C09-C3E1-D3BA-00CEBBD466AC}"/>
              </a:ext>
            </a:extLst>
          </p:cNvPr>
          <p:cNvSpPr txBox="1"/>
          <p:nvPr/>
        </p:nvSpPr>
        <p:spPr>
          <a:xfrm>
            <a:off x="8246608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F8DFCF43-EAA5-C10B-07D1-F2FAB3485281}"/>
              </a:ext>
            </a:extLst>
          </p:cNvPr>
          <p:cNvSpPr txBox="1"/>
          <p:nvPr/>
        </p:nvSpPr>
        <p:spPr>
          <a:xfrm>
            <a:off x="7119257" y="4181200"/>
            <a:ext cx="338001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37" name="iSHEJI-11">
            <a:extLst>
              <a:ext uri="{FF2B5EF4-FFF2-40B4-BE49-F238E27FC236}">
                <a16:creationId xmlns:a16="http://schemas.microsoft.com/office/drawing/2014/main" id="{B85C3E53-0BB3-FA5E-AFF2-45A117257FAE}"/>
              </a:ext>
            </a:extLst>
          </p:cNvPr>
          <p:cNvSpPr/>
          <p:nvPr/>
        </p:nvSpPr>
        <p:spPr>
          <a:xfrm>
            <a:off x="5807401" y="24981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2C79A6C7-D024-90C1-82E2-7B5D88C42A4C}"/>
              </a:ext>
            </a:extLst>
          </p:cNvPr>
          <p:cNvSpPr txBox="1"/>
          <p:nvPr/>
        </p:nvSpPr>
        <p:spPr>
          <a:xfrm>
            <a:off x="1791380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9" name="iSHEJI-13">
            <a:extLst>
              <a:ext uri="{FF2B5EF4-FFF2-40B4-BE49-F238E27FC236}">
                <a16:creationId xmlns:a16="http://schemas.microsoft.com/office/drawing/2014/main" id="{5CED1BAD-EF20-838F-9CEB-8807597A1761}"/>
              </a:ext>
            </a:extLst>
          </p:cNvPr>
          <p:cNvSpPr txBox="1"/>
          <p:nvPr/>
        </p:nvSpPr>
        <p:spPr>
          <a:xfrm>
            <a:off x="1780489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0" name="iSHEJI-14">
            <a:extLst>
              <a:ext uri="{FF2B5EF4-FFF2-40B4-BE49-F238E27FC236}">
                <a16:creationId xmlns:a16="http://schemas.microsoft.com/office/drawing/2014/main" id="{56835CFE-EEC9-9096-533A-0E590BF10F3E}"/>
              </a:ext>
            </a:extLst>
          </p:cNvPr>
          <p:cNvSpPr txBox="1"/>
          <p:nvPr/>
        </p:nvSpPr>
        <p:spPr>
          <a:xfrm>
            <a:off x="851924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2" name="iSHEJI-15">
            <a:extLst>
              <a:ext uri="{FF2B5EF4-FFF2-40B4-BE49-F238E27FC236}">
                <a16:creationId xmlns:a16="http://schemas.microsoft.com/office/drawing/2014/main" id="{E6CF8BDC-9847-F701-DE1B-B93D1BE8715B}"/>
              </a:ext>
            </a:extLst>
          </p:cNvPr>
          <p:cNvSpPr txBox="1"/>
          <p:nvPr/>
        </p:nvSpPr>
        <p:spPr>
          <a:xfrm>
            <a:off x="8345259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" name="iSHEJI-13">
            <a:extLst>
              <a:ext uri="{FF2B5EF4-FFF2-40B4-BE49-F238E27FC236}">
                <a16:creationId xmlns:a16="http://schemas.microsoft.com/office/drawing/2014/main" id="{8838A06F-1C39-1B30-DCC0-9E4315604272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工作成果展示</a:t>
            </a:r>
          </a:p>
        </p:txBody>
      </p:sp>
      <p:sp>
        <p:nvSpPr>
          <p:cNvPr id="3" name="iSHEJI-14">
            <a:extLst>
              <a:ext uri="{FF2B5EF4-FFF2-40B4-BE49-F238E27FC236}">
                <a16:creationId xmlns:a16="http://schemas.microsoft.com/office/drawing/2014/main" id="{F4A31C52-81EB-DC93-52C4-3804A134D6B6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3707024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E9613139-C794-9250-4785-52FC9F643CF0}"/>
              </a:ext>
            </a:extLst>
          </p:cNvPr>
          <p:cNvSpPr/>
          <p:nvPr/>
        </p:nvSpPr>
        <p:spPr>
          <a:xfrm flipH="1" flipV="1">
            <a:off x="2450882" y="1"/>
            <a:ext cx="9150478" cy="4520875"/>
          </a:xfrm>
          <a:custGeom>
            <a:avLst/>
            <a:gdLst>
              <a:gd name="connsiteX0" fmla="*/ 9150478 w 9150478"/>
              <a:gd name="connsiteY0" fmla="*/ 4520875 h 4520875"/>
              <a:gd name="connsiteX1" fmla="*/ 0 w 9150478"/>
              <a:gd name="connsiteY1" fmla="*/ 4520875 h 4520875"/>
              <a:gd name="connsiteX2" fmla="*/ 4555514 w 9150478"/>
              <a:gd name="connsiteY2" fmla="*/ 0 h 4520875"/>
              <a:gd name="connsiteX3" fmla="*/ 4575240 w 9150478"/>
              <a:gd name="connsiteY3" fmla="*/ 19576 h 4520875"/>
              <a:gd name="connsiteX4" fmla="*/ 4594965 w 9150478"/>
              <a:gd name="connsiteY4" fmla="*/ 0 h 452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478" h="4520875">
                <a:moveTo>
                  <a:pt x="9150478" y="4520875"/>
                </a:moveTo>
                <a:lnTo>
                  <a:pt x="0" y="4520875"/>
                </a:lnTo>
                <a:lnTo>
                  <a:pt x="4555514" y="0"/>
                </a:lnTo>
                <a:lnTo>
                  <a:pt x="4575240" y="19576"/>
                </a:lnTo>
                <a:lnTo>
                  <a:pt x="45949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">
            <a:extLst>
              <a:ext uri="{FF2B5EF4-FFF2-40B4-BE49-F238E27FC236}">
                <a16:creationId xmlns:a16="http://schemas.microsoft.com/office/drawing/2014/main" id="{55ACAC5C-1FE4-695C-40DE-29F7C3EC7EA7}"/>
              </a:ext>
            </a:extLst>
          </p:cNvPr>
          <p:cNvSpPr/>
          <p:nvPr/>
        </p:nvSpPr>
        <p:spPr>
          <a:xfrm rot="18900000">
            <a:off x="8176977" y="740140"/>
            <a:ext cx="2659366" cy="234418"/>
          </a:xfrm>
          <a:custGeom>
            <a:avLst/>
            <a:gdLst>
              <a:gd name="connsiteX0" fmla="*/ 2424949 w 2659366"/>
              <a:gd name="connsiteY0" fmla="*/ 0 h 234418"/>
              <a:gd name="connsiteX1" fmla="*/ 2659366 w 2659366"/>
              <a:gd name="connsiteY1" fmla="*/ 234418 h 234418"/>
              <a:gd name="connsiteX2" fmla="*/ 2 w 2659366"/>
              <a:gd name="connsiteY2" fmla="*/ 234418 h 234418"/>
              <a:gd name="connsiteX3" fmla="*/ 0 w 2659366"/>
              <a:gd name="connsiteY3" fmla="*/ 0 h 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366" h="234418">
                <a:moveTo>
                  <a:pt x="2424949" y="0"/>
                </a:moveTo>
                <a:lnTo>
                  <a:pt x="2659366" y="234418"/>
                </a:lnTo>
                <a:lnTo>
                  <a:pt x="2" y="234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3">
            <a:extLst>
              <a:ext uri="{FF2B5EF4-FFF2-40B4-BE49-F238E27FC236}">
                <a16:creationId xmlns:a16="http://schemas.microsoft.com/office/drawing/2014/main" id="{7348CA1D-E42E-91D7-42D1-1C0BB3C38149}"/>
              </a:ext>
            </a:extLst>
          </p:cNvPr>
          <p:cNvSpPr/>
          <p:nvPr/>
        </p:nvSpPr>
        <p:spPr>
          <a:xfrm>
            <a:off x="2129959" y="0"/>
            <a:ext cx="3451102" cy="3282068"/>
          </a:xfrm>
          <a:custGeom>
            <a:avLst/>
            <a:gdLst>
              <a:gd name="connsiteX0" fmla="*/ 0 w 3451102"/>
              <a:gd name="connsiteY0" fmla="*/ 0 h 3282068"/>
              <a:gd name="connsiteX1" fmla="*/ 344101 w 3451102"/>
              <a:gd name="connsiteY1" fmla="*/ 0 h 3282068"/>
              <a:gd name="connsiteX2" fmla="*/ 3451102 w 3451102"/>
              <a:gd name="connsiteY2" fmla="*/ 3106999 h 3282068"/>
              <a:gd name="connsiteX3" fmla="*/ 3276029 w 3451102"/>
              <a:gd name="connsiteY3" fmla="*/ 3282068 h 328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1102" h="3282068">
                <a:moveTo>
                  <a:pt x="0" y="0"/>
                </a:moveTo>
                <a:lnTo>
                  <a:pt x="344101" y="0"/>
                </a:lnTo>
                <a:lnTo>
                  <a:pt x="3451102" y="3106999"/>
                </a:lnTo>
                <a:lnTo>
                  <a:pt x="3276029" y="3282068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-1">
            <a:extLst>
              <a:ext uri="{FF2B5EF4-FFF2-40B4-BE49-F238E27FC236}">
                <a16:creationId xmlns:a16="http://schemas.microsoft.com/office/drawing/2014/main" id="{3F78B127-CF56-D26B-3B7E-9FDF634C573A}"/>
              </a:ext>
            </a:extLst>
          </p:cNvPr>
          <p:cNvSpPr/>
          <p:nvPr/>
        </p:nvSpPr>
        <p:spPr>
          <a:xfrm rot="18900000">
            <a:off x="6609730" y="2414936"/>
            <a:ext cx="2209900" cy="1685514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4-2">
            <a:extLst>
              <a:ext uri="{FF2B5EF4-FFF2-40B4-BE49-F238E27FC236}">
                <a16:creationId xmlns:a16="http://schemas.microsoft.com/office/drawing/2014/main" id="{BCBC06B7-A84C-3FC5-751E-2B9D003C03EC}"/>
              </a:ext>
            </a:extLst>
          </p:cNvPr>
          <p:cNvSpPr/>
          <p:nvPr/>
        </p:nvSpPr>
        <p:spPr>
          <a:xfrm>
            <a:off x="4953520" y="1731397"/>
            <a:ext cx="2423032" cy="2529394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4-3">
            <a:extLst>
              <a:ext uri="{FF2B5EF4-FFF2-40B4-BE49-F238E27FC236}">
                <a16:creationId xmlns:a16="http://schemas.microsoft.com/office/drawing/2014/main" id="{AD4F11CC-3AEB-59B6-34AA-434B4DA09D1C}"/>
              </a:ext>
            </a:extLst>
          </p:cNvPr>
          <p:cNvSpPr/>
          <p:nvPr/>
        </p:nvSpPr>
        <p:spPr>
          <a:xfrm rot="2700000">
            <a:off x="5430560" y="2957759"/>
            <a:ext cx="2460421" cy="1877267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5">
            <a:extLst>
              <a:ext uri="{FF2B5EF4-FFF2-40B4-BE49-F238E27FC236}">
                <a16:creationId xmlns:a16="http://schemas.microsoft.com/office/drawing/2014/main" id="{77FAA03E-4A37-7F89-A780-31FA19BDBC37}"/>
              </a:ext>
            </a:extLst>
          </p:cNvPr>
          <p:cNvSpPr/>
          <p:nvPr/>
        </p:nvSpPr>
        <p:spPr>
          <a:xfrm>
            <a:off x="1344135" y="2220547"/>
            <a:ext cx="2386683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115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E1D2497D-3ABC-4AD8-4187-35890782F84E}"/>
              </a:ext>
            </a:extLst>
          </p:cNvPr>
          <p:cNvSpPr txBox="1"/>
          <p:nvPr/>
        </p:nvSpPr>
        <p:spPr>
          <a:xfrm>
            <a:off x="1441317" y="42898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3BEC9356-BB8B-C93D-4EFC-F2D5C3F2F4DE}"/>
              </a:ext>
            </a:extLst>
          </p:cNvPr>
          <p:cNvSpPr txBox="1"/>
          <p:nvPr/>
        </p:nvSpPr>
        <p:spPr>
          <a:xfrm>
            <a:off x="1441317" y="4820457"/>
            <a:ext cx="43975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cxnSp>
        <p:nvCxnSpPr>
          <p:cNvPr id="51" name="iSHEJI-8">
            <a:extLst>
              <a:ext uri="{FF2B5EF4-FFF2-40B4-BE49-F238E27FC236}">
                <a16:creationId xmlns:a16="http://schemas.microsoft.com/office/drawing/2014/main" id="{C1D7B626-C740-2F56-6FED-DAC644C68FE6}"/>
              </a:ext>
            </a:extLst>
          </p:cNvPr>
          <p:cNvCxnSpPr/>
          <p:nvPr/>
        </p:nvCxnSpPr>
        <p:spPr>
          <a:xfrm>
            <a:off x="1441317" y="4020302"/>
            <a:ext cx="1047750" cy="0"/>
          </a:xfrm>
          <a:prstGeom prst="line">
            <a:avLst/>
          </a:prstGeom>
          <a:ln w="419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HEJI-9">
            <a:extLst>
              <a:ext uri="{FF2B5EF4-FFF2-40B4-BE49-F238E27FC236}">
                <a16:creationId xmlns:a16="http://schemas.microsoft.com/office/drawing/2014/main" id="{4E7A3D2B-F9E0-AE1E-76E0-1C04CC5D85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57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HEJI-1">
            <a:extLst>
              <a:ext uri="{FF2B5EF4-FFF2-40B4-BE49-F238E27FC236}">
                <a16:creationId xmlns:a16="http://schemas.microsoft.com/office/drawing/2014/main" id="{E63F5F52-0751-227E-C587-3161D97460ED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存在主要问题</a:t>
            </a: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AD1B4920-54BE-18FC-9B0D-CDFCD771492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1" name="iSHEJI-4">
            <a:extLst>
              <a:ext uri="{FF2B5EF4-FFF2-40B4-BE49-F238E27FC236}">
                <a16:creationId xmlns:a16="http://schemas.microsoft.com/office/drawing/2014/main" id="{4B4368F7-BD30-04EC-079A-E46DD60AEB06}"/>
              </a:ext>
            </a:extLst>
          </p:cNvPr>
          <p:cNvSpPr/>
          <p:nvPr/>
        </p:nvSpPr>
        <p:spPr>
          <a:xfrm rot="10800000">
            <a:off x="7020389" y="4618240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4 h 1137643"/>
              <a:gd name="connsiteX3" fmla="*/ 0 w 4098539"/>
              <a:gd name="connsiteY3" fmla="*/ 1137644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4"/>
                </a:lnTo>
                <a:lnTo>
                  <a:pt x="0" y="1137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2" name="iSHEJI-5">
            <a:extLst>
              <a:ext uri="{FF2B5EF4-FFF2-40B4-BE49-F238E27FC236}">
                <a16:creationId xmlns:a16="http://schemas.microsoft.com/office/drawing/2014/main" id="{B69C5D6F-9158-19B9-1E32-04F90611A6DD}"/>
              </a:ext>
            </a:extLst>
          </p:cNvPr>
          <p:cNvSpPr/>
          <p:nvPr/>
        </p:nvSpPr>
        <p:spPr>
          <a:xfrm rot="10800000">
            <a:off x="6585841" y="3199967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4 h 1137643"/>
              <a:gd name="connsiteX3" fmla="*/ 0 w 4098539"/>
              <a:gd name="connsiteY3" fmla="*/ 1137644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4"/>
                </a:lnTo>
                <a:lnTo>
                  <a:pt x="0" y="1137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3" name="iSHEJI-6">
            <a:extLst>
              <a:ext uri="{FF2B5EF4-FFF2-40B4-BE49-F238E27FC236}">
                <a16:creationId xmlns:a16="http://schemas.microsoft.com/office/drawing/2014/main" id="{79D64A2C-ECCF-15B6-0B92-626B5232CD6D}"/>
              </a:ext>
            </a:extLst>
          </p:cNvPr>
          <p:cNvSpPr/>
          <p:nvPr/>
        </p:nvSpPr>
        <p:spPr>
          <a:xfrm rot="10800000">
            <a:off x="6266563" y="1818663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3 h 1137643"/>
              <a:gd name="connsiteX3" fmla="*/ 0 w 4098539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4" name="iSHEJI-7">
            <a:extLst>
              <a:ext uri="{FF2B5EF4-FFF2-40B4-BE49-F238E27FC236}">
                <a16:creationId xmlns:a16="http://schemas.microsoft.com/office/drawing/2014/main" id="{D3CD24FB-780C-5FE9-62D4-5D6274820227}"/>
              </a:ext>
            </a:extLst>
          </p:cNvPr>
          <p:cNvSpPr/>
          <p:nvPr/>
        </p:nvSpPr>
        <p:spPr>
          <a:xfrm>
            <a:off x="644732" y="4358377"/>
            <a:ext cx="3700377" cy="1137643"/>
          </a:xfrm>
          <a:custGeom>
            <a:avLst/>
            <a:gdLst>
              <a:gd name="connsiteX0" fmla="*/ 0 w 2847468"/>
              <a:gd name="connsiteY0" fmla="*/ 0 h 1137643"/>
              <a:gd name="connsiteX1" fmla="*/ 2847468 w 2847468"/>
              <a:gd name="connsiteY1" fmla="*/ 0 h 1137643"/>
              <a:gd name="connsiteX2" fmla="*/ 2847468 w 2847468"/>
              <a:gd name="connsiteY2" fmla="*/ 1137643 h 1137643"/>
              <a:gd name="connsiteX3" fmla="*/ 0 w 2847468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468" h="1137643">
                <a:moveTo>
                  <a:pt x="0" y="0"/>
                </a:moveTo>
                <a:lnTo>
                  <a:pt x="2847468" y="0"/>
                </a:lnTo>
                <a:lnTo>
                  <a:pt x="2847468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5" name="iSHEJI-8">
            <a:extLst>
              <a:ext uri="{FF2B5EF4-FFF2-40B4-BE49-F238E27FC236}">
                <a16:creationId xmlns:a16="http://schemas.microsoft.com/office/drawing/2014/main" id="{BA531BD0-1086-DAFE-B4C4-5D0BCE7F591D}"/>
              </a:ext>
            </a:extLst>
          </p:cNvPr>
          <p:cNvSpPr/>
          <p:nvPr/>
        </p:nvSpPr>
        <p:spPr>
          <a:xfrm>
            <a:off x="1095075" y="2782986"/>
            <a:ext cx="4199365" cy="1137643"/>
          </a:xfrm>
          <a:custGeom>
            <a:avLst/>
            <a:gdLst>
              <a:gd name="connsiteX0" fmla="*/ 0 w 3231443"/>
              <a:gd name="connsiteY0" fmla="*/ 0 h 1137643"/>
              <a:gd name="connsiteX1" fmla="*/ 3231444 w 3231443"/>
              <a:gd name="connsiteY1" fmla="*/ 0 h 1137643"/>
              <a:gd name="connsiteX2" fmla="*/ 3231444 w 3231443"/>
              <a:gd name="connsiteY2" fmla="*/ 1137643 h 1137643"/>
              <a:gd name="connsiteX3" fmla="*/ 0 w 3231443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443" h="1137643">
                <a:moveTo>
                  <a:pt x="0" y="0"/>
                </a:moveTo>
                <a:lnTo>
                  <a:pt x="3231444" y="0"/>
                </a:lnTo>
                <a:lnTo>
                  <a:pt x="3231444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2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" name="iSHEJI-9">
            <a:extLst>
              <a:ext uri="{FF2B5EF4-FFF2-40B4-BE49-F238E27FC236}">
                <a16:creationId xmlns:a16="http://schemas.microsoft.com/office/drawing/2014/main" id="{472929CD-8C85-0883-A5BD-F112EEC34AEE}"/>
              </a:ext>
            </a:extLst>
          </p:cNvPr>
          <p:cNvSpPr/>
          <p:nvPr/>
        </p:nvSpPr>
        <p:spPr>
          <a:xfrm>
            <a:off x="4087060" y="4620523"/>
            <a:ext cx="440269" cy="509166"/>
          </a:xfrm>
          <a:custGeom>
            <a:avLst/>
            <a:gdLst>
              <a:gd name="connsiteX0" fmla="*/ 0 w 440269"/>
              <a:gd name="connsiteY0" fmla="*/ 254583 h 509166"/>
              <a:gd name="connsiteX1" fmla="*/ 440269 w 440269"/>
              <a:gd name="connsiteY1" fmla="*/ 0 h 509166"/>
              <a:gd name="connsiteX2" fmla="*/ 440269 w 440269"/>
              <a:gd name="connsiteY2" fmla="*/ 509167 h 509166"/>
              <a:gd name="connsiteX3" fmla="*/ 0 w 440269"/>
              <a:gd name="connsiteY3" fmla="*/ 254583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9166">
                <a:moveTo>
                  <a:pt x="0" y="254583"/>
                </a:moveTo>
                <a:lnTo>
                  <a:pt x="440269" y="0"/>
                </a:lnTo>
                <a:lnTo>
                  <a:pt x="440269" y="509167"/>
                </a:lnTo>
                <a:lnTo>
                  <a:pt x="0" y="25458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" name="iSHEJI-10">
            <a:extLst>
              <a:ext uri="{FF2B5EF4-FFF2-40B4-BE49-F238E27FC236}">
                <a16:creationId xmlns:a16="http://schemas.microsoft.com/office/drawing/2014/main" id="{E6764769-E432-10D4-56F9-966F3A14D879}"/>
              </a:ext>
            </a:extLst>
          </p:cNvPr>
          <p:cNvSpPr/>
          <p:nvPr/>
        </p:nvSpPr>
        <p:spPr>
          <a:xfrm>
            <a:off x="6585841" y="5105324"/>
            <a:ext cx="799878" cy="1743434"/>
          </a:xfrm>
          <a:custGeom>
            <a:avLst/>
            <a:gdLst>
              <a:gd name="connsiteX0" fmla="*/ 152918 w 799878"/>
              <a:gd name="connsiteY0" fmla="*/ 1743434 h 1743434"/>
              <a:gd name="connsiteX1" fmla="*/ 0 w 799878"/>
              <a:gd name="connsiteY1" fmla="*/ 1743434 h 1743434"/>
              <a:gd name="connsiteX2" fmla="*/ 0 w 799878"/>
              <a:gd name="connsiteY2" fmla="*/ 295753 h 1743434"/>
              <a:gd name="connsiteX3" fmla="*/ 295753 w 799878"/>
              <a:gd name="connsiteY3" fmla="*/ 0 h 1743434"/>
              <a:gd name="connsiteX4" fmla="*/ 799879 w 799878"/>
              <a:gd name="connsiteY4" fmla="*/ 0 h 1743434"/>
              <a:gd name="connsiteX5" fmla="*/ 799879 w 799878"/>
              <a:gd name="connsiteY5" fmla="*/ 152918 h 1743434"/>
              <a:gd name="connsiteX6" fmla="*/ 295753 w 799878"/>
              <a:gd name="connsiteY6" fmla="*/ 152918 h 1743434"/>
              <a:gd name="connsiteX7" fmla="*/ 152918 w 799878"/>
              <a:gd name="connsiteY7" fmla="*/ 295753 h 174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878" h="1743434">
                <a:moveTo>
                  <a:pt x="152918" y="1743434"/>
                </a:moveTo>
                <a:lnTo>
                  <a:pt x="0" y="1743434"/>
                </a:lnTo>
                <a:lnTo>
                  <a:pt x="0" y="295753"/>
                </a:lnTo>
                <a:cubicBezTo>
                  <a:pt x="462" y="132602"/>
                  <a:pt x="132602" y="462"/>
                  <a:pt x="295753" y="0"/>
                </a:cubicBezTo>
                <a:lnTo>
                  <a:pt x="799879" y="0"/>
                </a:lnTo>
                <a:lnTo>
                  <a:pt x="799879" y="152918"/>
                </a:lnTo>
                <a:lnTo>
                  <a:pt x="295753" y="152918"/>
                </a:lnTo>
                <a:cubicBezTo>
                  <a:pt x="217059" y="153380"/>
                  <a:pt x="153380" y="217059"/>
                  <a:pt x="152918" y="295753"/>
                </a:cubicBezTo>
                <a:close/>
              </a:path>
            </a:pathLst>
          </a:custGeom>
          <a:solidFill>
            <a:schemeClr val="bg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0" name="iSHEJI-11">
            <a:extLst>
              <a:ext uri="{FF2B5EF4-FFF2-40B4-BE49-F238E27FC236}">
                <a16:creationId xmlns:a16="http://schemas.microsoft.com/office/drawing/2014/main" id="{D068E97A-EE02-E437-7E66-840986A1BF28}"/>
              </a:ext>
            </a:extLst>
          </p:cNvPr>
          <p:cNvSpPr/>
          <p:nvPr/>
        </p:nvSpPr>
        <p:spPr>
          <a:xfrm>
            <a:off x="7162225" y="4927199"/>
            <a:ext cx="440269" cy="509166"/>
          </a:xfrm>
          <a:custGeom>
            <a:avLst/>
            <a:gdLst>
              <a:gd name="connsiteX0" fmla="*/ 440270 w 440269"/>
              <a:gd name="connsiteY0" fmla="*/ 254584 h 509166"/>
              <a:gd name="connsiteX1" fmla="*/ 0 w 440269"/>
              <a:gd name="connsiteY1" fmla="*/ 0 h 509166"/>
              <a:gd name="connsiteX2" fmla="*/ 0 w 440269"/>
              <a:gd name="connsiteY2" fmla="*/ 509167 h 509166"/>
              <a:gd name="connsiteX3" fmla="*/ 440270 w 440269"/>
              <a:gd name="connsiteY3" fmla="*/ 254584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9166">
                <a:moveTo>
                  <a:pt x="440270" y="254584"/>
                </a:moveTo>
                <a:lnTo>
                  <a:pt x="0" y="0"/>
                </a:lnTo>
                <a:lnTo>
                  <a:pt x="0" y="509167"/>
                </a:lnTo>
                <a:lnTo>
                  <a:pt x="440270" y="254584"/>
                </a:lnTo>
                <a:close/>
              </a:path>
            </a:pathLst>
          </a:custGeom>
          <a:solidFill>
            <a:schemeClr val="bg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" name="iSHEJI-12">
            <a:extLst>
              <a:ext uri="{FF2B5EF4-FFF2-40B4-BE49-F238E27FC236}">
                <a16:creationId xmlns:a16="http://schemas.microsoft.com/office/drawing/2014/main" id="{17B99CAE-FB07-417D-5350-3E27018A509A}"/>
              </a:ext>
            </a:extLst>
          </p:cNvPr>
          <p:cNvSpPr/>
          <p:nvPr/>
        </p:nvSpPr>
        <p:spPr>
          <a:xfrm>
            <a:off x="6158175" y="3697133"/>
            <a:ext cx="799878" cy="3160867"/>
          </a:xfrm>
          <a:custGeom>
            <a:avLst/>
            <a:gdLst>
              <a:gd name="connsiteX0" fmla="*/ 152918 w 799878"/>
              <a:gd name="connsiteY0" fmla="*/ 3160867 h 3160867"/>
              <a:gd name="connsiteX1" fmla="*/ 0 w 799878"/>
              <a:gd name="connsiteY1" fmla="*/ 3160867 h 3160867"/>
              <a:gd name="connsiteX2" fmla="*/ 0 w 799878"/>
              <a:gd name="connsiteY2" fmla="*/ 295754 h 3160867"/>
              <a:gd name="connsiteX3" fmla="*/ 295753 w 799878"/>
              <a:gd name="connsiteY3" fmla="*/ 0 h 3160867"/>
              <a:gd name="connsiteX4" fmla="*/ 799879 w 799878"/>
              <a:gd name="connsiteY4" fmla="*/ 0 h 3160867"/>
              <a:gd name="connsiteX5" fmla="*/ 799879 w 799878"/>
              <a:gd name="connsiteY5" fmla="*/ 152918 h 3160867"/>
              <a:gd name="connsiteX6" fmla="*/ 295753 w 799878"/>
              <a:gd name="connsiteY6" fmla="*/ 152918 h 3160867"/>
              <a:gd name="connsiteX7" fmla="*/ 152918 w 799878"/>
              <a:gd name="connsiteY7" fmla="*/ 295754 h 316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878" h="3160867">
                <a:moveTo>
                  <a:pt x="152918" y="3160867"/>
                </a:moveTo>
                <a:lnTo>
                  <a:pt x="0" y="3160867"/>
                </a:lnTo>
                <a:lnTo>
                  <a:pt x="0" y="295754"/>
                </a:lnTo>
                <a:cubicBezTo>
                  <a:pt x="462" y="132602"/>
                  <a:pt x="132602" y="462"/>
                  <a:pt x="295753" y="0"/>
                </a:cubicBezTo>
                <a:lnTo>
                  <a:pt x="799879" y="0"/>
                </a:lnTo>
                <a:lnTo>
                  <a:pt x="799879" y="152918"/>
                </a:lnTo>
                <a:lnTo>
                  <a:pt x="295753" y="152918"/>
                </a:lnTo>
                <a:cubicBezTo>
                  <a:pt x="216866" y="152918"/>
                  <a:pt x="152918" y="216866"/>
                  <a:pt x="152918" y="2957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4" name="iSHEJI-13">
            <a:extLst>
              <a:ext uri="{FF2B5EF4-FFF2-40B4-BE49-F238E27FC236}">
                <a16:creationId xmlns:a16="http://schemas.microsoft.com/office/drawing/2014/main" id="{5A06E154-74E2-6A65-8C4A-0A9DD246973D}"/>
              </a:ext>
            </a:extLst>
          </p:cNvPr>
          <p:cNvSpPr/>
          <p:nvPr/>
        </p:nvSpPr>
        <p:spPr>
          <a:xfrm>
            <a:off x="6733718" y="3519008"/>
            <a:ext cx="441109" cy="509166"/>
          </a:xfrm>
          <a:custGeom>
            <a:avLst/>
            <a:gdLst>
              <a:gd name="connsiteX0" fmla="*/ 441110 w 441109"/>
              <a:gd name="connsiteY0" fmla="*/ 254583 h 509166"/>
              <a:gd name="connsiteX1" fmla="*/ 0 w 441109"/>
              <a:gd name="connsiteY1" fmla="*/ 0 h 509166"/>
              <a:gd name="connsiteX2" fmla="*/ 0 w 441109"/>
              <a:gd name="connsiteY2" fmla="*/ 509167 h 509166"/>
              <a:gd name="connsiteX3" fmla="*/ 441110 w 441109"/>
              <a:gd name="connsiteY3" fmla="*/ 254583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109" h="509166">
                <a:moveTo>
                  <a:pt x="441110" y="254583"/>
                </a:moveTo>
                <a:lnTo>
                  <a:pt x="0" y="0"/>
                </a:lnTo>
                <a:lnTo>
                  <a:pt x="0" y="509167"/>
                </a:lnTo>
                <a:lnTo>
                  <a:pt x="441110" y="2545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5" name="iSHEJI-14">
            <a:extLst>
              <a:ext uri="{FF2B5EF4-FFF2-40B4-BE49-F238E27FC236}">
                <a16:creationId xmlns:a16="http://schemas.microsoft.com/office/drawing/2014/main" id="{400CFC7B-682D-FCEB-49F7-8EC29E47A9C6}"/>
              </a:ext>
            </a:extLst>
          </p:cNvPr>
          <p:cNvSpPr/>
          <p:nvPr/>
        </p:nvSpPr>
        <p:spPr>
          <a:xfrm>
            <a:off x="5742272" y="2317509"/>
            <a:ext cx="799878" cy="4531248"/>
          </a:xfrm>
          <a:custGeom>
            <a:avLst/>
            <a:gdLst>
              <a:gd name="connsiteX0" fmla="*/ 152918 w 799878"/>
              <a:gd name="connsiteY0" fmla="*/ 4531249 h 4531248"/>
              <a:gd name="connsiteX1" fmla="*/ 0 w 799878"/>
              <a:gd name="connsiteY1" fmla="*/ 4531249 h 4531248"/>
              <a:gd name="connsiteX2" fmla="*/ 0 w 799878"/>
              <a:gd name="connsiteY2" fmla="*/ 296594 h 4531248"/>
              <a:gd name="connsiteX3" fmla="*/ 295754 w 799878"/>
              <a:gd name="connsiteY3" fmla="*/ 0 h 4531248"/>
              <a:gd name="connsiteX4" fmla="*/ 799879 w 799878"/>
              <a:gd name="connsiteY4" fmla="*/ 0 h 4531248"/>
              <a:gd name="connsiteX5" fmla="*/ 799879 w 799878"/>
              <a:gd name="connsiteY5" fmla="*/ 152078 h 4531248"/>
              <a:gd name="connsiteX6" fmla="*/ 295754 w 799878"/>
              <a:gd name="connsiteY6" fmla="*/ 152078 h 4531248"/>
              <a:gd name="connsiteX7" fmla="*/ 152910 w 799878"/>
              <a:gd name="connsiteY7" fmla="*/ 294903 h 4531248"/>
              <a:gd name="connsiteX8" fmla="*/ 152918 w 799878"/>
              <a:gd name="connsiteY8" fmla="*/ 296594 h 453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9878" h="4531248">
                <a:moveTo>
                  <a:pt x="152918" y="4531249"/>
                </a:moveTo>
                <a:lnTo>
                  <a:pt x="0" y="4531249"/>
                </a:lnTo>
                <a:lnTo>
                  <a:pt x="0" y="296594"/>
                </a:lnTo>
                <a:cubicBezTo>
                  <a:pt x="0" y="133117"/>
                  <a:pt x="132274" y="463"/>
                  <a:pt x="295754" y="0"/>
                </a:cubicBezTo>
                <a:lnTo>
                  <a:pt x="799879" y="0"/>
                </a:lnTo>
                <a:lnTo>
                  <a:pt x="799879" y="152078"/>
                </a:lnTo>
                <a:lnTo>
                  <a:pt x="295754" y="152078"/>
                </a:lnTo>
                <a:cubicBezTo>
                  <a:pt x="216866" y="152073"/>
                  <a:pt x="152910" y="216018"/>
                  <a:pt x="152910" y="294903"/>
                </a:cubicBezTo>
                <a:cubicBezTo>
                  <a:pt x="152910" y="295467"/>
                  <a:pt x="152910" y="296030"/>
                  <a:pt x="152918" y="296594"/>
                </a:cubicBezTo>
                <a:close/>
              </a:path>
            </a:pathLst>
          </a:custGeom>
          <a:solidFill>
            <a:schemeClr val="accent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6" name="iSHEJI-15">
            <a:extLst>
              <a:ext uri="{FF2B5EF4-FFF2-40B4-BE49-F238E27FC236}">
                <a16:creationId xmlns:a16="http://schemas.microsoft.com/office/drawing/2014/main" id="{DFBEA328-108B-5D36-8CC5-AAF744C884CD}"/>
              </a:ext>
            </a:extLst>
          </p:cNvPr>
          <p:cNvSpPr/>
          <p:nvPr/>
        </p:nvSpPr>
        <p:spPr>
          <a:xfrm>
            <a:off x="6318655" y="2138545"/>
            <a:ext cx="440269" cy="508326"/>
          </a:xfrm>
          <a:custGeom>
            <a:avLst/>
            <a:gdLst>
              <a:gd name="connsiteX0" fmla="*/ 440269 w 440269"/>
              <a:gd name="connsiteY0" fmla="*/ 254583 h 508326"/>
              <a:gd name="connsiteX1" fmla="*/ 0 w 440269"/>
              <a:gd name="connsiteY1" fmla="*/ 0 h 508326"/>
              <a:gd name="connsiteX2" fmla="*/ 0 w 440269"/>
              <a:gd name="connsiteY2" fmla="*/ 508327 h 508326"/>
              <a:gd name="connsiteX3" fmla="*/ 440269 w 440269"/>
              <a:gd name="connsiteY3" fmla="*/ 254583 h 50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8326">
                <a:moveTo>
                  <a:pt x="440269" y="254583"/>
                </a:moveTo>
                <a:lnTo>
                  <a:pt x="0" y="0"/>
                </a:lnTo>
                <a:lnTo>
                  <a:pt x="0" y="508327"/>
                </a:lnTo>
                <a:lnTo>
                  <a:pt x="440269" y="254583"/>
                </a:lnTo>
                <a:close/>
              </a:path>
            </a:pathLst>
          </a:custGeom>
          <a:solidFill>
            <a:schemeClr val="accent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7" name="iSHEJI-16">
            <a:extLst>
              <a:ext uri="{FF2B5EF4-FFF2-40B4-BE49-F238E27FC236}">
                <a16:creationId xmlns:a16="http://schemas.microsoft.com/office/drawing/2014/main" id="{14D00074-A0D4-C29D-E9DD-3611F47B3B33}"/>
              </a:ext>
            </a:extLst>
          </p:cNvPr>
          <p:cNvSpPr/>
          <p:nvPr/>
        </p:nvSpPr>
        <p:spPr>
          <a:xfrm>
            <a:off x="4307195" y="4798647"/>
            <a:ext cx="796518" cy="2050110"/>
          </a:xfrm>
          <a:custGeom>
            <a:avLst/>
            <a:gdLst>
              <a:gd name="connsiteX0" fmla="*/ 796518 w 796518"/>
              <a:gd name="connsiteY0" fmla="*/ 2050111 h 2050110"/>
              <a:gd name="connsiteX1" fmla="*/ 642760 w 796518"/>
              <a:gd name="connsiteY1" fmla="*/ 2050111 h 2050110"/>
              <a:gd name="connsiteX2" fmla="*/ 642760 w 796518"/>
              <a:gd name="connsiteY2" fmla="*/ 295754 h 2050110"/>
              <a:gd name="connsiteX3" fmla="*/ 499924 w 796518"/>
              <a:gd name="connsiteY3" fmla="*/ 152918 h 2050110"/>
              <a:gd name="connsiteX4" fmla="*/ 0 w 796518"/>
              <a:gd name="connsiteY4" fmla="*/ 152918 h 2050110"/>
              <a:gd name="connsiteX5" fmla="*/ 0 w 796518"/>
              <a:gd name="connsiteY5" fmla="*/ 0 h 2050110"/>
              <a:gd name="connsiteX6" fmla="*/ 499924 w 796518"/>
              <a:gd name="connsiteY6" fmla="*/ 0 h 2050110"/>
              <a:gd name="connsiteX7" fmla="*/ 796518 w 796518"/>
              <a:gd name="connsiteY7" fmla="*/ 295754 h 205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6518" h="2050110">
                <a:moveTo>
                  <a:pt x="796518" y="2050111"/>
                </a:moveTo>
                <a:lnTo>
                  <a:pt x="642760" y="2050111"/>
                </a:lnTo>
                <a:lnTo>
                  <a:pt x="642760" y="295754"/>
                </a:lnTo>
                <a:cubicBezTo>
                  <a:pt x="642760" y="216866"/>
                  <a:pt x="578812" y="152918"/>
                  <a:pt x="499924" y="152918"/>
                </a:cubicBezTo>
                <a:lnTo>
                  <a:pt x="0" y="152918"/>
                </a:lnTo>
                <a:lnTo>
                  <a:pt x="0" y="0"/>
                </a:lnTo>
                <a:lnTo>
                  <a:pt x="499924" y="0"/>
                </a:lnTo>
                <a:cubicBezTo>
                  <a:pt x="663404" y="0"/>
                  <a:pt x="796056" y="132274"/>
                  <a:pt x="796518" y="295754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8" name="iSHEJI-17">
            <a:extLst>
              <a:ext uri="{FF2B5EF4-FFF2-40B4-BE49-F238E27FC236}">
                <a16:creationId xmlns:a16="http://schemas.microsoft.com/office/drawing/2014/main" id="{00212347-20BA-38C0-B5C3-0794AE359E88}"/>
              </a:ext>
            </a:extLst>
          </p:cNvPr>
          <p:cNvSpPr/>
          <p:nvPr/>
        </p:nvSpPr>
        <p:spPr>
          <a:xfrm>
            <a:off x="4553376" y="3004626"/>
            <a:ext cx="939353" cy="3853374"/>
          </a:xfrm>
          <a:custGeom>
            <a:avLst/>
            <a:gdLst>
              <a:gd name="connsiteX0" fmla="*/ 440270 w 939353"/>
              <a:gd name="connsiteY0" fmla="*/ 0 h 3853374"/>
              <a:gd name="connsiteX1" fmla="*/ 440270 w 939353"/>
              <a:gd name="connsiteY1" fmla="*/ 183169 h 3853374"/>
              <a:gd name="connsiteX2" fmla="*/ 643599 w 939353"/>
              <a:gd name="connsiteY2" fmla="*/ 183169 h 3853374"/>
              <a:gd name="connsiteX3" fmla="*/ 939353 w 939353"/>
              <a:gd name="connsiteY3" fmla="*/ 479763 h 3853374"/>
              <a:gd name="connsiteX4" fmla="*/ 939353 w 939353"/>
              <a:gd name="connsiteY4" fmla="*/ 1789433 h 3853374"/>
              <a:gd name="connsiteX5" fmla="*/ 939353 w 939353"/>
              <a:gd name="connsiteY5" fmla="*/ 3497795 h 3853374"/>
              <a:gd name="connsiteX6" fmla="*/ 939353 w 939353"/>
              <a:gd name="connsiteY6" fmla="*/ 3853374 h 3853374"/>
              <a:gd name="connsiteX7" fmla="*/ 786435 w 939353"/>
              <a:gd name="connsiteY7" fmla="*/ 3853374 h 3853374"/>
              <a:gd name="connsiteX8" fmla="*/ 786435 w 939353"/>
              <a:gd name="connsiteY8" fmla="*/ 3497795 h 3853374"/>
              <a:gd name="connsiteX9" fmla="*/ 786435 w 939353"/>
              <a:gd name="connsiteY9" fmla="*/ 1789433 h 3853374"/>
              <a:gd name="connsiteX10" fmla="*/ 786435 w 939353"/>
              <a:gd name="connsiteY10" fmla="*/ 1531467 h 3853374"/>
              <a:gd name="connsiteX11" fmla="*/ 786435 w 939353"/>
              <a:gd name="connsiteY11" fmla="*/ 479763 h 3853374"/>
              <a:gd name="connsiteX12" fmla="*/ 643599 w 939353"/>
              <a:gd name="connsiteY12" fmla="*/ 336927 h 3853374"/>
              <a:gd name="connsiteX13" fmla="*/ 440270 w 939353"/>
              <a:gd name="connsiteY13" fmla="*/ 336927 h 3853374"/>
              <a:gd name="connsiteX14" fmla="*/ 440270 w 939353"/>
              <a:gd name="connsiteY14" fmla="*/ 508327 h 3853374"/>
              <a:gd name="connsiteX15" fmla="*/ 143856 w 939353"/>
              <a:gd name="connsiteY15" fmla="*/ 336927 h 3853374"/>
              <a:gd name="connsiteX16" fmla="*/ 139474 w 939353"/>
              <a:gd name="connsiteY16" fmla="*/ 336927 h 3853374"/>
              <a:gd name="connsiteX17" fmla="*/ 139474 w 939353"/>
              <a:gd name="connsiteY17" fmla="*/ 334393 h 3853374"/>
              <a:gd name="connsiteX18" fmla="*/ 0 w 939353"/>
              <a:gd name="connsiteY18" fmla="*/ 253743 h 385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9353" h="3853374">
                <a:moveTo>
                  <a:pt x="440270" y="0"/>
                </a:moveTo>
                <a:lnTo>
                  <a:pt x="440270" y="183169"/>
                </a:lnTo>
                <a:lnTo>
                  <a:pt x="643599" y="183169"/>
                </a:lnTo>
                <a:cubicBezTo>
                  <a:pt x="807079" y="183631"/>
                  <a:pt x="939353" y="316283"/>
                  <a:pt x="939353" y="479763"/>
                </a:cubicBezTo>
                <a:lnTo>
                  <a:pt x="939353" y="1789433"/>
                </a:lnTo>
                <a:lnTo>
                  <a:pt x="939353" y="3497795"/>
                </a:lnTo>
                <a:lnTo>
                  <a:pt x="939353" y="3853374"/>
                </a:lnTo>
                <a:lnTo>
                  <a:pt x="786435" y="3853374"/>
                </a:lnTo>
                <a:lnTo>
                  <a:pt x="786435" y="3497795"/>
                </a:lnTo>
                <a:lnTo>
                  <a:pt x="786435" y="1789433"/>
                </a:lnTo>
                <a:lnTo>
                  <a:pt x="786435" y="1531467"/>
                </a:lnTo>
                <a:lnTo>
                  <a:pt x="786435" y="479763"/>
                </a:lnTo>
                <a:cubicBezTo>
                  <a:pt x="786435" y="400876"/>
                  <a:pt x="722487" y="336927"/>
                  <a:pt x="643599" y="336927"/>
                </a:cubicBezTo>
                <a:lnTo>
                  <a:pt x="440270" y="336927"/>
                </a:lnTo>
                <a:lnTo>
                  <a:pt x="440270" y="508327"/>
                </a:lnTo>
                <a:lnTo>
                  <a:pt x="143856" y="336927"/>
                </a:lnTo>
                <a:lnTo>
                  <a:pt x="139474" y="336927"/>
                </a:lnTo>
                <a:lnTo>
                  <a:pt x="139474" y="334393"/>
                </a:lnTo>
                <a:lnTo>
                  <a:pt x="0" y="253743"/>
                </a:lnTo>
                <a:close/>
              </a:path>
            </a:pathLst>
          </a:custGeom>
          <a:solidFill>
            <a:schemeClr val="bg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9" name="iSHEJI-18">
            <a:extLst>
              <a:ext uri="{FF2B5EF4-FFF2-40B4-BE49-F238E27FC236}">
                <a16:creationId xmlns:a16="http://schemas.microsoft.com/office/drawing/2014/main" id="{C14A00A2-5D37-F839-1DE6-9A16003018DA}"/>
              </a:ext>
            </a:extLst>
          </p:cNvPr>
          <p:cNvSpPr txBox="1"/>
          <p:nvPr/>
        </p:nvSpPr>
        <p:spPr>
          <a:xfrm>
            <a:off x="1176672" y="297454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00" name="iSHEJI-19">
            <a:extLst>
              <a:ext uri="{FF2B5EF4-FFF2-40B4-BE49-F238E27FC236}">
                <a16:creationId xmlns:a16="http://schemas.microsoft.com/office/drawing/2014/main" id="{D1020F60-FB99-CBA6-0E28-3FFDAED85900}"/>
              </a:ext>
            </a:extLst>
          </p:cNvPr>
          <p:cNvSpPr txBox="1"/>
          <p:nvPr/>
        </p:nvSpPr>
        <p:spPr>
          <a:xfrm>
            <a:off x="1176672" y="331163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01" name="iSHEJI-20">
            <a:extLst>
              <a:ext uri="{FF2B5EF4-FFF2-40B4-BE49-F238E27FC236}">
                <a16:creationId xmlns:a16="http://schemas.microsoft.com/office/drawing/2014/main" id="{95CDE10D-5DD3-2170-AE2F-201EDE9E4594}"/>
              </a:ext>
            </a:extLst>
          </p:cNvPr>
          <p:cNvSpPr txBox="1"/>
          <p:nvPr/>
        </p:nvSpPr>
        <p:spPr>
          <a:xfrm>
            <a:off x="726329" y="452370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02" name="iSHEJI-21">
            <a:extLst>
              <a:ext uri="{FF2B5EF4-FFF2-40B4-BE49-F238E27FC236}">
                <a16:creationId xmlns:a16="http://schemas.microsoft.com/office/drawing/2014/main" id="{A47E201C-98FE-113B-9FF8-FF0BAB9FE8DB}"/>
              </a:ext>
            </a:extLst>
          </p:cNvPr>
          <p:cNvSpPr txBox="1"/>
          <p:nvPr/>
        </p:nvSpPr>
        <p:spPr>
          <a:xfrm>
            <a:off x="726329" y="4860791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03" name="iSHEJI-22">
            <a:extLst>
              <a:ext uri="{FF2B5EF4-FFF2-40B4-BE49-F238E27FC236}">
                <a16:creationId xmlns:a16="http://schemas.microsoft.com/office/drawing/2014/main" id="{94DD20BA-D426-C045-435C-390E9B1E0D72}"/>
              </a:ext>
            </a:extLst>
          </p:cNvPr>
          <p:cNvSpPr txBox="1"/>
          <p:nvPr/>
        </p:nvSpPr>
        <p:spPr>
          <a:xfrm>
            <a:off x="8024094" y="199240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04" name="iSHEJI-23">
            <a:extLst>
              <a:ext uri="{FF2B5EF4-FFF2-40B4-BE49-F238E27FC236}">
                <a16:creationId xmlns:a16="http://schemas.microsoft.com/office/drawing/2014/main" id="{ECE1D7F1-D3B3-1A34-A924-C9A1DC12335E}"/>
              </a:ext>
            </a:extLst>
          </p:cNvPr>
          <p:cNvSpPr txBox="1"/>
          <p:nvPr/>
        </p:nvSpPr>
        <p:spPr>
          <a:xfrm>
            <a:off x="7327375" y="2329490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05" name="iSHEJI-24">
            <a:extLst>
              <a:ext uri="{FF2B5EF4-FFF2-40B4-BE49-F238E27FC236}">
                <a16:creationId xmlns:a16="http://schemas.microsoft.com/office/drawing/2014/main" id="{21857579-B1D0-A21B-E65B-B920185E55AA}"/>
              </a:ext>
            </a:extLst>
          </p:cNvPr>
          <p:cNvSpPr txBox="1"/>
          <p:nvPr/>
        </p:nvSpPr>
        <p:spPr>
          <a:xfrm>
            <a:off x="8343372" y="333704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06" name="iSHEJI-25">
            <a:extLst>
              <a:ext uri="{FF2B5EF4-FFF2-40B4-BE49-F238E27FC236}">
                <a16:creationId xmlns:a16="http://schemas.microsoft.com/office/drawing/2014/main" id="{E80AC09F-88C7-E8C9-ADCB-2FEFB9AF8A97}"/>
              </a:ext>
            </a:extLst>
          </p:cNvPr>
          <p:cNvSpPr txBox="1"/>
          <p:nvPr/>
        </p:nvSpPr>
        <p:spPr>
          <a:xfrm>
            <a:off x="7646653" y="3674130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07" name="iSHEJI-26">
            <a:extLst>
              <a:ext uri="{FF2B5EF4-FFF2-40B4-BE49-F238E27FC236}">
                <a16:creationId xmlns:a16="http://schemas.microsoft.com/office/drawing/2014/main" id="{F6646756-C1F0-B731-6328-6AA886FC0ED6}"/>
              </a:ext>
            </a:extLst>
          </p:cNvPr>
          <p:cNvSpPr txBox="1"/>
          <p:nvPr/>
        </p:nvSpPr>
        <p:spPr>
          <a:xfrm>
            <a:off x="8777920" y="476823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08" name="iSHEJI-27">
            <a:extLst>
              <a:ext uri="{FF2B5EF4-FFF2-40B4-BE49-F238E27FC236}">
                <a16:creationId xmlns:a16="http://schemas.microsoft.com/office/drawing/2014/main" id="{081B8511-E464-64C8-930A-2461C72004FE}"/>
              </a:ext>
            </a:extLst>
          </p:cNvPr>
          <p:cNvSpPr txBox="1"/>
          <p:nvPr/>
        </p:nvSpPr>
        <p:spPr>
          <a:xfrm>
            <a:off x="8081201" y="510532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  <a:r>
              <a:rPr lang="zh-CN" altLang="en-US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095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HEJI-3">
            <a:extLst>
              <a:ext uri="{FF2B5EF4-FFF2-40B4-BE49-F238E27FC236}">
                <a16:creationId xmlns:a16="http://schemas.microsoft.com/office/drawing/2014/main" id="{8176781F-552D-BF65-EAD2-D11C24B3139E}"/>
              </a:ext>
            </a:extLst>
          </p:cNvPr>
          <p:cNvSpPr/>
          <p:nvPr/>
        </p:nvSpPr>
        <p:spPr>
          <a:xfrm>
            <a:off x="876753" y="1748966"/>
            <a:ext cx="2666048" cy="6954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216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4" name="iSHEJI-4">
            <a:extLst>
              <a:ext uri="{FF2B5EF4-FFF2-40B4-BE49-F238E27FC236}">
                <a16:creationId xmlns:a16="http://schemas.microsoft.com/office/drawing/2014/main" id="{344350EE-F12E-F5E4-803E-8B0CEA9FC4FC}"/>
              </a:ext>
            </a:extLst>
          </p:cNvPr>
          <p:cNvSpPr/>
          <p:nvPr/>
        </p:nvSpPr>
        <p:spPr>
          <a:xfrm>
            <a:off x="3799975" y="1748966"/>
            <a:ext cx="2666048" cy="69544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216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5" name="iSHEJI-5">
            <a:extLst>
              <a:ext uri="{FF2B5EF4-FFF2-40B4-BE49-F238E27FC236}">
                <a16:creationId xmlns:a16="http://schemas.microsoft.com/office/drawing/2014/main" id="{4F290ADA-740C-EDC4-A18D-E1C88AA3E418}"/>
              </a:ext>
            </a:extLst>
          </p:cNvPr>
          <p:cNvSpPr/>
          <p:nvPr/>
        </p:nvSpPr>
        <p:spPr>
          <a:xfrm>
            <a:off x="6723197" y="1748966"/>
            <a:ext cx="2666048" cy="6954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6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  <a:endParaRPr kumimoji="0" lang="zh-CN" altLang="en-US" sz="216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6">
            <a:extLst>
              <a:ext uri="{FF2B5EF4-FFF2-40B4-BE49-F238E27FC236}">
                <a16:creationId xmlns:a16="http://schemas.microsoft.com/office/drawing/2014/main" id="{ABA15821-E9D5-9783-0FC0-E043D78180EB}"/>
              </a:ext>
            </a:extLst>
          </p:cNvPr>
          <p:cNvSpPr/>
          <p:nvPr/>
        </p:nvSpPr>
        <p:spPr>
          <a:xfrm>
            <a:off x="876753" y="2660979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2A8EDB94-19A2-AD64-4F93-075E4B43D879}"/>
              </a:ext>
            </a:extLst>
          </p:cNvPr>
          <p:cNvSpPr/>
          <p:nvPr/>
        </p:nvSpPr>
        <p:spPr>
          <a:xfrm>
            <a:off x="3799975" y="2660979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数字</a:t>
            </a: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095A4A65-6967-D556-6375-4EB789D0F6CF}"/>
              </a:ext>
            </a:extLst>
          </p:cNvPr>
          <p:cNvSpPr/>
          <p:nvPr/>
        </p:nvSpPr>
        <p:spPr>
          <a:xfrm>
            <a:off x="6723197" y="2660979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2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sz="162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9">
            <a:extLst>
              <a:ext uri="{FF2B5EF4-FFF2-40B4-BE49-F238E27FC236}">
                <a16:creationId xmlns:a16="http://schemas.microsoft.com/office/drawing/2014/main" id="{8195ABA0-6D50-9963-0052-D7EAD8D87D75}"/>
              </a:ext>
            </a:extLst>
          </p:cNvPr>
          <p:cNvSpPr/>
          <p:nvPr/>
        </p:nvSpPr>
        <p:spPr>
          <a:xfrm>
            <a:off x="876753" y="3356423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智能</a:t>
            </a:r>
          </a:p>
        </p:txBody>
      </p:sp>
      <p:sp>
        <p:nvSpPr>
          <p:cNvPr id="48" name="iSHEJI-10">
            <a:extLst>
              <a:ext uri="{FF2B5EF4-FFF2-40B4-BE49-F238E27FC236}">
                <a16:creationId xmlns:a16="http://schemas.microsoft.com/office/drawing/2014/main" id="{C3BFF48E-0B60-D8D6-FAE7-70A7CF4FEB1F}"/>
              </a:ext>
            </a:extLst>
          </p:cNvPr>
          <p:cNvSpPr/>
          <p:nvPr/>
        </p:nvSpPr>
        <p:spPr>
          <a:xfrm>
            <a:off x="3799975" y="3356423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资产</a:t>
            </a:r>
          </a:p>
        </p:txBody>
      </p:sp>
      <p:sp>
        <p:nvSpPr>
          <p:cNvPr id="49" name="iSHEJI-11">
            <a:extLst>
              <a:ext uri="{FF2B5EF4-FFF2-40B4-BE49-F238E27FC236}">
                <a16:creationId xmlns:a16="http://schemas.microsoft.com/office/drawing/2014/main" id="{25145389-0FAE-7D2C-9BF2-2D89D3EC4776}"/>
              </a:ext>
            </a:extLst>
          </p:cNvPr>
          <p:cNvSpPr/>
          <p:nvPr/>
        </p:nvSpPr>
        <p:spPr>
          <a:xfrm>
            <a:off x="6723197" y="3356423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2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塑造</a:t>
            </a:r>
            <a:endParaRPr kumimoji="0" lang="zh-CN" altLang="en-US" sz="162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0" name="iSHEJI-12">
            <a:extLst>
              <a:ext uri="{FF2B5EF4-FFF2-40B4-BE49-F238E27FC236}">
                <a16:creationId xmlns:a16="http://schemas.microsoft.com/office/drawing/2014/main" id="{B93A099D-C9DB-E8CF-6505-935B85880A98}"/>
              </a:ext>
            </a:extLst>
          </p:cNvPr>
          <p:cNvSpPr/>
          <p:nvPr/>
        </p:nvSpPr>
        <p:spPr>
          <a:xfrm>
            <a:off x="876753" y="405186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流转</a:t>
            </a:r>
          </a:p>
        </p:txBody>
      </p:sp>
      <p:sp>
        <p:nvSpPr>
          <p:cNvPr id="51" name="iSHEJI-13">
            <a:extLst>
              <a:ext uri="{FF2B5EF4-FFF2-40B4-BE49-F238E27FC236}">
                <a16:creationId xmlns:a16="http://schemas.microsoft.com/office/drawing/2014/main" id="{7E3C2312-39A1-98CE-B5D2-178A2BC7162C}"/>
              </a:ext>
            </a:extLst>
          </p:cNvPr>
          <p:cNvSpPr/>
          <p:nvPr/>
        </p:nvSpPr>
        <p:spPr>
          <a:xfrm>
            <a:off x="3799975" y="405186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</a:t>
            </a:r>
          </a:p>
        </p:txBody>
      </p:sp>
      <p:sp>
        <p:nvSpPr>
          <p:cNvPr id="52" name="iSHEJI-14">
            <a:extLst>
              <a:ext uri="{FF2B5EF4-FFF2-40B4-BE49-F238E27FC236}">
                <a16:creationId xmlns:a16="http://schemas.microsoft.com/office/drawing/2014/main" id="{7518B02C-2DB3-0232-FD27-F84C107FAB4D}"/>
              </a:ext>
            </a:extLst>
          </p:cNvPr>
          <p:cNvSpPr/>
          <p:nvPr/>
        </p:nvSpPr>
        <p:spPr>
          <a:xfrm>
            <a:off x="6723197" y="405186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2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传播</a:t>
            </a:r>
            <a:endParaRPr kumimoji="0" lang="zh-CN" altLang="en-US" sz="162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3" name="iSHEJI-15">
            <a:extLst>
              <a:ext uri="{FF2B5EF4-FFF2-40B4-BE49-F238E27FC236}">
                <a16:creationId xmlns:a16="http://schemas.microsoft.com/office/drawing/2014/main" id="{5C27053A-E308-623C-4D6C-B509A9DAF795}"/>
              </a:ext>
            </a:extLst>
          </p:cNvPr>
          <p:cNvSpPr/>
          <p:nvPr/>
        </p:nvSpPr>
        <p:spPr>
          <a:xfrm>
            <a:off x="876753" y="4747312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54" name="iSHEJI-16">
            <a:extLst>
              <a:ext uri="{FF2B5EF4-FFF2-40B4-BE49-F238E27FC236}">
                <a16:creationId xmlns:a16="http://schemas.microsoft.com/office/drawing/2014/main" id="{A81EFA41-A438-DE20-478E-0C4B4FAC5ED5}"/>
              </a:ext>
            </a:extLst>
          </p:cNvPr>
          <p:cNvSpPr/>
          <p:nvPr/>
        </p:nvSpPr>
        <p:spPr>
          <a:xfrm>
            <a:off x="3799975" y="4747312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资产</a:t>
            </a:r>
          </a:p>
        </p:txBody>
      </p:sp>
      <p:sp>
        <p:nvSpPr>
          <p:cNvPr id="55" name="iSHEJI-17">
            <a:extLst>
              <a:ext uri="{FF2B5EF4-FFF2-40B4-BE49-F238E27FC236}">
                <a16:creationId xmlns:a16="http://schemas.microsoft.com/office/drawing/2014/main" id="{444237EE-CC3F-CC9A-AEE0-045CED100B74}"/>
              </a:ext>
            </a:extLst>
          </p:cNvPr>
          <p:cNvSpPr/>
          <p:nvPr/>
        </p:nvSpPr>
        <p:spPr>
          <a:xfrm>
            <a:off x="6723197" y="4747312"/>
            <a:ext cx="2666048" cy="6954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2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sz="162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6" name="iSHEJI-18">
            <a:extLst>
              <a:ext uri="{FF2B5EF4-FFF2-40B4-BE49-F238E27FC236}">
                <a16:creationId xmlns:a16="http://schemas.microsoft.com/office/drawing/2014/main" id="{DF17A088-1489-EB0C-D120-A4E694BC3852}"/>
              </a:ext>
            </a:extLst>
          </p:cNvPr>
          <p:cNvSpPr/>
          <p:nvPr/>
        </p:nvSpPr>
        <p:spPr>
          <a:xfrm>
            <a:off x="876753" y="544275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智能</a:t>
            </a:r>
          </a:p>
        </p:txBody>
      </p:sp>
      <p:sp>
        <p:nvSpPr>
          <p:cNvPr id="57" name="iSHEJI-19">
            <a:extLst>
              <a:ext uri="{FF2B5EF4-FFF2-40B4-BE49-F238E27FC236}">
                <a16:creationId xmlns:a16="http://schemas.microsoft.com/office/drawing/2014/main" id="{5CA5F8E5-201B-1B44-755D-04858DA69E0A}"/>
              </a:ext>
            </a:extLst>
          </p:cNvPr>
          <p:cNvSpPr/>
          <p:nvPr/>
        </p:nvSpPr>
        <p:spPr>
          <a:xfrm>
            <a:off x="3799975" y="544275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2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数字</a:t>
            </a:r>
          </a:p>
        </p:txBody>
      </p:sp>
      <p:sp>
        <p:nvSpPr>
          <p:cNvPr id="58" name="iSHEJI-20">
            <a:extLst>
              <a:ext uri="{FF2B5EF4-FFF2-40B4-BE49-F238E27FC236}">
                <a16:creationId xmlns:a16="http://schemas.microsoft.com/office/drawing/2014/main" id="{5569360E-ED70-1A15-C82B-4AC439197469}"/>
              </a:ext>
            </a:extLst>
          </p:cNvPr>
          <p:cNvSpPr/>
          <p:nvPr/>
        </p:nvSpPr>
        <p:spPr>
          <a:xfrm>
            <a:off x="6723197" y="5442757"/>
            <a:ext cx="2666048" cy="69544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2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塑造</a:t>
            </a:r>
            <a:endParaRPr kumimoji="0" lang="zh-CN" altLang="en-US" sz="162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iSHEJI-21">
            <a:extLst>
              <a:ext uri="{FF2B5EF4-FFF2-40B4-BE49-F238E27FC236}">
                <a16:creationId xmlns:a16="http://schemas.microsoft.com/office/drawing/2014/main" id="{E3289086-8197-14CD-3ED7-C9A58F3FFA37}"/>
              </a:ext>
            </a:extLst>
          </p:cNvPr>
          <p:cNvSpPr/>
          <p:nvPr/>
        </p:nvSpPr>
        <p:spPr>
          <a:xfrm flipH="1">
            <a:off x="9709248" y="-1622365"/>
            <a:ext cx="2684900" cy="5338176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22">
            <a:extLst>
              <a:ext uri="{FF2B5EF4-FFF2-40B4-BE49-F238E27FC236}">
                <a16:creationId xmlns:a16="http://schemas.microsoft.com/office/drawing/2014/main" id="{036898B6-6000-8BFC-CB4A-7AA168B20684}"/>
              </a:ext>
            </a:extLst>
          </p:cNvPr>
          <p:cNvSpPr/>
          <p:nvPr/>
        </p:nvSpPr>
        <p:spPr>
          <a:xfrm flipH="1">
            <a:off x="9894617" y="-1244545"/>
            <a:ext cx="2499532" cy="4962884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23-1">
            <a:extLst>
              <a:ext uri="{FF2B5EF4-FFF2-40B4-BE49-F238E27FC236}">
                <a16:creationId xmlns:a16="http://schemas.microsoft.com/office/drawing/2014/main" id="{C1EEE025-0D8E-FE57-8071-11DB2BAEDF37}"/>
              </a:ext>
            </a:extLst>
          </p:cNvPr>
          <p:cNvSpPr/>
          <p:nvPr/>
        </p:nvSpPr>
        <p:spPr>
          <a:xfrm rot="2700000" flipH="1">
            <a:off x="8910957" y="676163"/>
            <a:ext cx="874722" cy="667160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23-2">
            <a:extLst>
              <a:ext uri="{FF2B5EF4-FFF2-40B4-BE49-F238E27FC236}">
                <a16:creationId xmlns:a16="http://schemas.microsoft.com/office/drawing/2014/main" id="{619F6FC3-65BA-2571-AE3D-16BFAE02D1CC}"/>
              </a:ext>
            </a:extLst>
          </p:cNvPr>
          <p:cNvSpPr/>
          <p:nvPr/>
        </p:nvSpPr>
        <p:spPr>
          <a:xfrm flipH="1">
            <a:off x="9482156" y="405605"/>
            <a:ext cx="959084" cy="1001185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23-3">
            <a:extLst>
              <a:ext uri="{FF2B5EF4-FFF2-40B4-BE49-F238E27FC236}">
                <a16:creationId xmlns:a16="http://schemas.microsoft.com/office/drawing/2014/main" id="{0A9FE8B2-F318-ABCA-22B1-6555B87EA6BF}"/>
              </a:ext>
            </a:extLst>
          </p:cNvPr>
          <p:cNvSpPr/>
          <p:nvPr/>
        </p:nvSpPr>
        <p:spPr>
          <a:xfrm rot="18900000" flipH="1">
            <a:off x="9278535" y="891024"/>
            <a:ext cx="973884" cy="743060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24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1">
            <a:extLst>
              <a:ext uri="{FF2B5EF4-FFF2-40B4-BE49-F238E27FC236}">
                <a16:creationId xmlns:a16="http://schemas.microsoft.com/office/drawing/2014/main" id="{85AA2F0B-5CC0-AE5D-C96E-9F192318742A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存在主要问题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D69576A8-06E5-B9D7-4172-583DFC910F9E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</p:spTree>
    <p:extLst>
      <p:ext uri="{BB962C8B-B14F-4D97-AF65-F5344CB8AC3E}">
        <p14:creationId xmlns:p14="http://schemas.microsoft.com/office/powerpoint/2010/main" val="1023516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3">
            <a:extLst>
              <a:ext uri="{FF2B5EF4-FFF2-40B4-BE49-F238E27FC236}">
                <a16:creationId xmlns:a16="http://schemas.microsoft.com/office/drawing/2014/main" id="{1D4F1900-B711-77B8-72CE-3799B10AD4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4">
            <a:extLst>
              <a:ext uri="{FF2B5EF4-FFF2-40B4-BE49-F238E27FC236}">
                <a16:creationId xmlns:a16="http://schemas.microsoft.com/office/drawing/2014/main" id="{666A1E00-4709-8E2E-3373-FE16A89B00BA}"/>
              </a:ext>
            </a:extLst>
          </p:cNvPr>
          <p:cNvSpPr/>
          <p:nvPr/>
        </p:nvSpPr>
        <p:spPr>
          <a:xfrm>
            <a:off x="4132796" y="2172631"/>
            <a:ext cx="1502114" cy="1502114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5">
            <a:extLst>
              <a:ext uri="{FF2B5EF4-FFF2-40B4-BE49-F238E27FC236}">
                <a16:creationId xmlns:a16="http://schemas.microsoft.com/office/drawing/2014/main" id="{632E6A9E-28C6-5995-F3FB-9A226AFD4229}"/>
              </a:ext>
            </a:extLst>
          </p:cNvPr>
          <p:cNvSpPr/>
          <p:nvPr/>
        </p:nvSpPr>
        <p:spPr>
          <a:xfrm>
            <a:off x="6606846" y="2172631"/>
            <a:ext cx="1502114" cy="1502114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6">
            <a:extLst>
              <a:ext uri="{FF2B5EF4-FFF2-40B4-BE49-F238E27FC236}">
                <a16:creationId xmlns:a16="http://schemas.microsoft.com/office/drawing/2014/main" id="{8CD61E6A-5D2E-4836-5169-9FEA2C685F8F}"/>
              </a:ext>
            </a:extLst>
          </p:cNvPr>
          <p:cNvSpPr/>
          <p:nvPr/>
        </p:nvSpPr>
        <p:spPr>
          <a:xfrm>
            <a:off x="9080896" y="2172631"/>
            <a:ext cx="1502114" cy="1502114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5FAF5B96-C9AF-4161-61D2-35F0A44D0D4A}"/>
              </a:ext>
            </a:extLst>
          </p:cNvPr>
          <p:cNvSpPr/>
          <p:nvPr/>
        </p:nvSpPr>
        <p:spPr>
          <a:xfrm>
            <a:off x="1658746" y="2172631"/>
            <a:ext cx="1502114" cy="1502114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46096C74-6877-C552-E507-E1D5924E3DF6}"/>
              </a:ext>
            </a:extLst>
          </p:cNvPr>
          <p:cNvSpPr/>
          <p:nvPr/>
        </p:nvSpPr>
        <p:spPr>
          <a:xfrm>
            <a:off x="1333499" y="399153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1929335A-4979-0D6D-928C-750821F73AAC}"/>
              </a:ext>
            </a:extLst>
          </p:cNvPr>
          <p:cNvSpPr/>
          <p:nvPr/>
        </p:nvSpPr>
        <p:spPr>
          <a:xfrm>
            <a:off x="1333499" y="399153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D166F386-7007-F1DD-75D8-C77E4FF55CFE}"/>
              </a:ext>
            </a:extLst>
          </p:cNvPr>
          <p:cNvSpPr/>
          <p:nvPr/>
        </p:nvSpPr>
        <p:spPr>
          <a:xfrm rot="10800000">
            <a:off x="2140065" y="389541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1">
            <a:extLst>
              <a:ext uri="{FF2B5EF4-FFF2-40B4-BE49-F238E27FC236}">
                <a16:creationId xmlns:a16="http://schemas.microsoft.com/office/drawing/2014/main" id="{3909B5A6-0888-3F06-CC8E-5048C951D9C9}"/>
              </a:ext>
            </a:extLst>
          </p:cNvPr>
          <p:cNvSpPr/>
          <p:nvPr/>
        </p:nvSpPr>
        <p:spPr>
          <a:xfrm>
            <a:off x="4590358" y="2653667"/>
            <a:ext cx="568870" cy="501590"/>
          </a:xfrm>
          <a:custGeom>
            <a:avLst/>
            <a:gdLst>
              <a:gd name="connsiteX0" fmla="*/ 22711 w 568870"/>
              <a:gd name="connsiteY0" fmla="*/ 477996 h 501590"/>
              <a:gd name="connsiteX1" fmla="*/ 512069 w 568870"/>
              <a:gd name="connsiteY1" fmla="*/ 477996 h 501590"/>
              <a:gd name="connsiteX2" fmla="*/ 512069 w 568870"/>
              <a:gd name="connsiteY2" fmla="*/ 501590 h 501590"/>
              <a:gd name="connsiteX3" fmla="*/ 22711 w 568870"/>
              <a:gd name="connsiteY3" fmla="*/ 501590 h 501590"/>
              <a:gd name="connsiteX4" fmla="*/ 269138 w 568870"/>
              <a:gd name="connsiteY4" fmla="*/ 304100 h 501590"/>
              <a:gd name="connsiteX5" fmla="*/ 228172 w 568870"/>
              <a:gd name="connsiteY5" fmla="*/ 333912 h 501590"/>
              <a:gd name="connsiteX6" fmla="*/ 257979 w 568870"/>
              <a:gd name="connsiteY6" fmla="*/ 374882 h 501590"/>
              <a:gd name="connsiteX7" fmla="*/ 269138 w 568870"/>
              <a:gd name="connsiteY7" fmla="*/ 374882 h 501590"/>
              <a:gd name="connsiteX8" fmla="*/ 298954 w 568870"/>
              <a:gd name="connsiteY8" fmla="*/ 333912 h 501590"/>
              <a:gd name="connsiteX9" fmla="*/ 269138 w 568870"/>
              <a:gd name="connsiteY9" fmla="*/ 304100 h 501590"/>
              <a:gd name="connsiteX10" fmla="*/ 500709 w 568870"/>
              <a:gd name="connsiteY10" fmla="*/ 171275 h 501590"/>
              <a:gd name="connsiteX11" fmla="*/ 465755 w 568870"/>
              <a:gd name="connsiteY11" fmla="*/ 206229 h 501590"/>
              <a:gd name="connsiteX12" fmla="*/ 500709 w 568870"/>
              <a:gd name="connsiteY12" fmla="*/ 241184 h 501590"/>
              <a:gd name="connsiteX13" fmla="*/ 535664 w 568870"/>
              <a:gd name="connsiteY13" fmla="*/ 206229 h 501590"/>
              <a:gd name="connsiteX14" fmla="*/ 500709 w 568870"/>
              <a:gd name="connsiteY14" fmla="*/ 171275 h 501590"/>
              <a:gd name="connsiteX15" fmla="*/ 69026 w 568870"/>
              <a:gd name="connsiteY15" fmla="*/ 34080 h 501590"/>
              <a:gd name="connsiteX16" fmla="*/ 33198 w 568870"/>
              <a:gd name="connsiteY16" fmla="*/ 69908 h 501590"/>
              <a:gd name="connsiteX17" fmla="*/ 69026 w 568870"/>
              <a:gd name="connsiteY17" fmla="*/ 105736 h 501590"/>
              <a:gd name="connsiteX18" fmla="*/ 104854 w 568870"/>
              <a:gd name="connsiteY18" fmla="*/ 69908 h 501590"/>
              <a:gd name="connsiteX19" fmla="*/ 69026 w 568870"/>
              <a:gd name="connsiteY19" fmla="*/ 37576 h 501590"/>
              <a:gd name="connsiteX20" fmla="*/ 69035 w 568870"/>
              <a:gd name="connsiteY20" fmla="*/ 0 h 501590"/>
              <a:gd name="connsiteX21" fmla="*/ 138069 w 568870"/>
              <a:gd name="connsiteY21" fmla="*/ 69039 h 501590"/>
              <a:gd name="connsiteX22" fmla="*/ 138060 w 568870"/>
              <a:gd name="connsiteY22" fmla="*/ 69908 h 501590"/>
              <a:gd name="connsiteX23" fmla="*/ 132704 w 568870"/>
              <a:gd name="connsiteY23" fmla="*/ 96439 h 501590"/>
              <a:gd name="connsiteX24" fmla="*/ 120120 w 568870"/>
              <a:gd name="connsiteY24" fmla="*/ 115107 h 501590"/>
              <a:gd name="connsiteX25" fmla="*/ 240893 w 568870"/>
              <a:gd name="connsiteY25" fmla="*/ 276372 h 501590"/>
              <a:gd name="connsiteX26" fmla="*/ 242267 w 568870"/>
              <a:gd name="connsiteY26" fmla="*/ 275445 h 501590"/>
              <a:gd name="connsiteX27" fmla="*/ 269138 w 568870"/>
              <a:gd name="connsiteY27" fmla="*/ 270020 h 501590"/>
              <a:gd name="connsiteX28" fmla="*/ 317953 w 568870"/>
              <a:gd name="connsiteY28" fmla="*/ 290240 h 501590"/>
              <a:gd name="connsiteX29" fmla="*/ 328598 w 568870"/>
              <a:gd name="connsiteY29" fmla="*/ 306027 h 501590"/>
              <a:gd name="connsiteX30" fmla="*/ 440544 w 568870"/>
              <a:gd name="connsiteY30" fmla="*/ 239641 h 501590"/>
              <a:gd name="connsiteX31" fmla="*/ 436573 w 568870"/>
              <a:gd name="connsiteY31" fmla="*/ 233909 h 501590"/>
              <a:gd name="connsiteX32" fmla="*/ 430810 w 568870"/>
              <a:gd name="connsiteY32" fmla="*/ 207109 h 501590"/>
              <a:gd name="connsiteX33" fmla="*/ 498962 w 568870"/>
              <a:gd name="connsiteY33" fmla="*/ 137207 h 501590"/>
              <a:gd name="connsiteX34" fmla="*/ 568861 w 568870"/>
              <a:gd name="connsiteY34" fmla="*/ 205361 h 501590"/>
              <a:gd name="connsiteX35" fmla="*/ 568870 w 568870"/>
              <a:gd name="connsiteY35" fmla="*/ 206229 h 501590"/>
              <a:gd name="connsiteX36" fmla="*/ 500709 w 568870"/>
              <a:gd name="connsiteY36" fmla="*/ 275264 h 501590"/>
              <a:gd name="connsiteX37" fmla="*/ 473771 w 568870"/>
              <a:gd name="connsiteY37" fmla="*/ 270179 h 501590"/>
              <a:gd name="connsiteX38" fmla="*/ 456706 w 568870"/>
              <a:gd name="connsiteY38" fmla="*/ 258985 h 501590"/>
              <a:gd name="connsiteX39" fmla="*/ 460949 w 568870"/>
              <a:gd name="connsiteY39" fmla="*/ 266140 h 501590"/>
              <a:gd name="connsiteX40" fmla="*/ 339956 w 568870"/>
              <a:gd name="connsiteY40" fmla="*/ 337892 h 501590"/>
              <a:gd name="connsiteX41" fmla="*/ 336897 w 568870"/>
              <a:gd name="connsiteY41" fmla="*/ 332735 h 501590"/>
              <a:gd name="connsiteX42" fmla="*/ 338173 w 568870"/>
              <a:gd name="connsiteY42" fmla="*/ 339054 h 501590"/>
              <a:gd name="connsiteX43" fmla="*/ 269138 w 568870"/>
              <a:gd name="connsiteY43" fmla="*/ 408088 h 501590"/>
              <a:gd name="connsiteX44" fmla="*/ 200104 w 568870"/>
              <a:gd name="connsiteY44" fmla="*/ 339054 h 501590"/>
              <a:gd name="connsiteX45" fmla="*/ 205529 w 568870"/>
              <a:gd name="connsiteY45" fmla="*/ 312183 h 501590"/>
              <a:gd name="connsiteX46" fmla="*/ 215334 w 568870"/>
              <a:gd name="connsiteY46" fmla="*/ 297640 h 501590"/>
              <a:gd name="connsiteX47" fmla="*/ 92426 w 568870"/>
              <a:gd name="connsiteY47" fmla="*/ 133525 h 501590"/>
              <a:gd name="connsiteX48" fmla="*/ 69908 w 568870"/>
              <a:gd name="connsiteY48" fmla="*/ 138074 h 501590"/>
              <a:gd name="connsiteX49" fmla="*/ 69026 w 568870"/>
              <a:gd name="connsiteY49" fmla="*/ 138068 h 501590"/>
              <a:gd name="connsiteX50" fmla="*/ 0 w 568870"/>
              <a:gd name="connsiteY50" fmla="*/ 69029 h 501590"/>
              <a:gd name="connsiteX51" fmla="*/ 69035 w 568870"/>
              <a:gd name="connsiteY51" fmla="*/ 0 h 5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68870" h="501590">
                <a:moveTo>
                  <a:pt x="22711" y="477996"/>
                </a:moveTo>
                <a:lnTo>
                  <a:pt x="512069" y="477996"/>
                </a:lnTo>
                <a:lnTo>
                  <a:pt x="512069" y="501590"/>
                </a:lnTo>
                <a:lnTo>
                  <a:pt x="22711" y="501590"/>
                </a:lnTo>
                <a:close/>
                <a:moveTo>
                  <a:pt x="269138" y="304100"/>
                </a:moveTo>
                <a:cubicBezTo>
                  <a:pt x="249590" y="301019"/>
                  <a:pt x="231248" y="314367"/>
                  <a:pt x="228172" y="333912"/>
                </a:cubicBezTo>
                <a:cubicBezTo>
                  <a:pt x="225087" y="353459"/>
                  <a:pt x="238440" y="371801"/>
                  <a:pt x="257979" y="374882"/>
                </a:cubicBezTo>
                <a:cubicBezTo>
                  <a:pt x="261675" y="375465"/>
                  <a:pt x="265442" y="375465"/>
                  <a:pt x="269138" y="374882"/>
                </a:cubicBezTo>
                <a:cubicBezTo>
                  <a:pt x="288686" y="371801"/>
                  <a:pt x="302030" y="353459"/>
                  <a:pt x="298954" y="333912"/>
                </a:cubicBezTo>
                <a:cubicBezTo>
                  <a:pt x="296534" y="318561"/>
                  <a:pt x="284492" y="306520"/>
                  <a:pt x="269138" y="304100"/>
                </a:cubicBezTo>
                <a:close/>
                <a:moveTo>
                  <a:pt x="500709" y="171275"/>
                </a:moveTo>
                <a:cubicBezTo>
                  <a:pt x="481406" y="171275"/>
                  <a:pt x="465755" y="186925"/>
                  <a:pt x="465755" y="206229"/>
                </a:cubicBezTo>
                <a:cubicBezTo>
                  <a:pt x="465755" y="225534"/>
                  <a:pt x="481406" y="241184"/>
                  <a:pt x="500709" y="241184"/>
                </a:cubicBezTo>
                <a:cubicBezTo>
                  <a:pt x="520013" y="241184"/>
                  <a:pt x="535664" y="225534"/>
                  <a:pt x="535664" y="206229"/>
                </a:cubicBezTo>
                <a:cubicBezTo>
                  <a:pt x="535664" y="186925"/>
                  <a:pt x="520013" y="171275"/>
                  <a:pt x="500709" y="171275"/>
                </a:cubicBezTo>
                <a:close/>
                <a:moveTo>
                  <a:pt x="69026" y="34080"/>
                </a:moveTo>
                <a:cubicBezTo>
                  <a:pt x="49242" y="34080"/>
                  <a:pt x="33198" y="50121"/>
                  <a:pt x="33198" y="69908"/>
                </a:cubicBezTo>
                <a:cubicBezTo>
                  <a:pt x="33198" y="89696"/>
                  <a:pt x="49242" y="105736"/>
                  <a:pt x="69026" y="105736"/>
                </a:cubicBezTo>
                <a:cubicBezTo>
                  <a:pt x="88810" y="105736"/>
                  <a:pt x="104854" y="89696"/>
                  <a:pt x="104854" y="69908"/>
                </a:cubicBezTo>
                <a:cubicBezTo>
                  <a:pt x="103464" y="51292"/>
                  <a:pt x="87682" y="37056"/>
                  <a:pt x="69026" y="37576"/>
                </a:cubicBezTo>
                <a:close/>
                <a:moveTo>
                  <a:pt x="69035" y="0"/>
                </a:moveTo>
                <a:cubicBezTo>
                  <a:pt x="107161" y="3"/>
                  <a:pt x="138069" y="30913"/>
                  <a:pt x="138069" y="69039"/>
                </a:cubicBezTo>
                <a:cubicBezTo>
                  <a:pt x="138069" y="69330"/>
                  <a:pt x="138060" y="69619"/>
                  <a:pt x="138060" y="69908"/>
                </a:cubicBezTo>
                <a:cubicBezTo>
                  <a:pt x="138060" y="79319"/>
                  <a:pt x="136153" y="88285"/>
                  <a:pt x="132704" y="96439"/>
                </a:cubicBezTo>
                <a:lnTo>
                  <a:pt x="120120" y="115107"/>
                </a:lnTo>
                <a:lnTo>
                  <a:pt x="240893" y="276372"/>
                </a:lnTo>
                <a:lnTo>
                  <a:pt x="242267" y="275445"/>
                </a:lnTo>
                <a:cubicBezTo>
                  <a:pt x="250526" y="271952"/>
                  <a:pt x="259607" y="270020"/>
                  <a:pt x="269138" y="270020"/>
                </a:cubicBezTo>
                <a:cubicBezTo>
                  <a:pt x="288202" y="270020"/>
                  <a:pt x="305461" y="277747"/>
                  <a:pt x="317953" y="290240"/>
                </a:cubicBezTo>
                <a:lnTo>
                  <a:pt x="328598" y="306027"/>
                </a:lnTo>
                <a:lnTo>
                  <a:pt x="440544" y="239641"/>
                </a:lnTo>
                <a:lnTo>
                  <a:pt x="436573" y="233909"/>
                </a:lnTo>
                <a:cubicBezTo>
                  <a:pt x="432976" y="225695"/>
                  <a:pt x="430930" y="216640"/>
                  <a:pt x="430810" y="207109"/>
                </a:cubicBezTo>
                <a:cubicBezTo>
                  <a:pt x="430320" y="168985"/>
                  <a:pt x="460836" y="137689"/>
                  <a:pt x="498962" y="137207"/>
                </a:cubicBezTo>
                <a:cubicBezTo>
                  <a:pt x="537088" y="136723"/>
                  <a:pt x="568380" y="167237"/>
                  <a:pt x="568861" y="205361"/>
                </a:cubicBezTo>
                <a:cubicBezTo>
                  <a:pt x="568870" y="205651"/>
                  <a:pt x="568870" y="205940"/>
                  <a:pt x="568870" y="206229"/>
                </a:cubicBezTo>
                <a:cubicBezTo>
                  <a:pt x="568870" y="244017"/>
                  <a:pt x="538495" y="274786"/>
                  <a:pt x="500709" y="275264"/>
                </a:cubicBezTo>
                <a:cubicBezTo>
                  <a:pt x="491178" y="275384"/>
                  <a:pt x="482073" y="273568"/>
                  <a:pt x="473771" y="270179"/>
                </a:cubicBezTo>
                <a:lnTo>
                  <a:pt x="456706" y="258985"/>
                </a:lnTo>
                <a:lnTo>
                  <a:pt x="460949" y="266140"/>
                </a:lnTo>
                <a:lnTo>
                  <a:pt x="339956" y="337892"/>
                </a:lnTo>
                <a:lnTo>
                  <a:pt x="336897" y="332735"/>
                </a:lnTo>
                <a:lnTo>
                  <a:pt x="338173" y="339054"/>
                </a:lnTo>
                <a:cubicBezTo>
                  <a:pt x="338173" y="377181"/>
                  <a:pt x="307265" y="408088"/>
                  <a:pt x="269138" y="408088"/>
                </a:cubicBezTo>
                <a:cubicBezTo>
                  <a:pt x="231012" y="408088"/>
                  <a:pt x="200104" y="377181"/>
                  <a:pt x="200104" y="339054"/>
                </a:cubicBezTo>
                <a:cubicBezTo>
                  <a:pt x="200104" y="329522"/>
                  <a:pt x="202036" y="320442"/>
                  <a:pt x="205529" y="312183"/>
                </a:cubicBezTo>
                <a:lnTo>
                  <a:pt x="215334" y="297640"/>
                </a:lnTo>
                <a:lnTo>
                  <a:pt x="92426" y="133525"/>
                </a:lnTo>
                <a:lnTo>
                  <a:pt x="69908" y="138074"/>
                </a:lnTo>
                <a:cubicBezTo>
                  <a:pt x="69611" y="138074"/>
                  <a:pt x="69323" y="138072"/>
                  <a:pt x="69026" y="138068"/>
                </a:cubicBezTo>
                <a:cubicBezTo>
                  <a:pt x="30899" y="138066"/>
                  <a:pt x="-9" y="107155"/>
                  <a:pt x="0" y="69029"/>
                </a:cubicBezTo>
                <a:cubicBezTo>
                  <a:pt x="0" y="30902"/>
                  <a:pt x="30908" y="-3"/>
                  <a:pt x="69035" y="0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B173AB45-487F-CB3F-E01A-07BFE6117287}"/>
              </a:ext>
            </a:extLst>
          </p:cNvPr>
          <p:cNvSpPr/>
          <p:nvPr/>
        </p:nvSpPr>
        <p:spPr>
          <a:xfrm>
            <a:off x="9497037" y="2680904"/>
            <a:ext cx="576743" cy="534810"/>
          </a:xfrm>
          <a:custGeom>
            <a:avLst/>
            <a:gdLst>
              <a:gd name="connsiteX0" fmla="*/ 64666 w 576743"/>
              <a:gd name="connsiteY0" fmla="*/ 313565 h 534810"/>
              <a:gd name="connsiteX1" fmla="*/ 295363 w 576743"/>
              <a:gd name="connsiteY1" fmla="*/ 500569 h 534810"/>
              <a:gd name="connsiteX2" fmla="*/ 469219 w 576743"/>
              <a:gd name="connsiteY2" fmla="*/ 426516 h 534810"/>
              <a:gd name="connsiteX3" fmla="*/ 497616 w 576743"/>
              <a:gd name="connsiteY3" fmla="*/ 386106 h 534810"/>
              <a:gd name="connsiteX4" fmla="*/ 428188 w 576743"/>
              <a:gd name="connsiteY4" fmla="*/ 404445 h 534810"/>
              <a:gd name="connsiteX5" fmla="*/ 419450 w 576743"/>
              <a:gd name="connsiteY5" fmla="*/ 372112 h 534810"/>
              <a:gd name="connsiteX6" fmla="*/ 545285 w 576743"/>
              <a:gd name="connsiteY6" fmla="*/ 339780 h 534810"/>
              <a:gd name="connsiteX7" fmla="*/ 576743 w 576743"/>
              <a:gd name="connsiteY7" fmla="*/ 462993 h 534810"/>
              <a:gd name="connsiteX8" fmla="*/ 544411 w 576743"/>
              <a:gd name="connsiteY8" fmla="*/ 471731 h 534810"/>
              <a:gd name="connsiteX9" fmla="*/ 526297 w 576743"/>
              <a:gd name="connsiteY9" fmla="*/ 401287 h 534810"/>
              <a:gd name="connsiteX10" fmla="*/ 502709 w 576743"/>
              <a:gd name="connsiteY10" fmla="*/ 437307 h 534810"/>
              <a:gd name="connsiteX11" fmla="*/ 352137 w 576743"/>
              <a:gd name="connsiteY11" fmla="*/ 528716 h 534810"/>
              <a:gd name="connsiteX12" fmla="*/ 32333 w 576743"/>
              <a:gd name="connsiteY12" fmla="*/ 322304 h 534810"/>
              <a:gd name="connsiteX13" fmla="*/ 297825 w 576743"/>
              <a:gd name="connsiteY13" fmla="*/ 3 h 534810"/>
              <a:gd name="connsiteX14" fmla="*/ 560140 w 576743"/>
              <a:gd name="connsiteY14" fmla="*/ 216568 h 534810"/>
              <a:gd name="connsiteX15" fmla="*/ 527807 w 576743"/>
              <a:gd name="connsiteY15" fmla="*/ 224433 h 534810"/>
              <a:gd name="connsiteX16" fmla="*/ 295362 w 576743"/>
              <a:gd name="connsiteY16" fmla="*/ 28690 h 534810"/>
              <a:gd name="connsiteX17" fmla="*/ 115752 w 576743"/>
              <a:gd name="connsiteY17" fmla="*/ 115794 h 534810"/>
              <a:gd name="connsiteX18" fmla="*/ 92399 w 576743"/>
              <a:gd name="connsiteY18" fmla="*/ 155226 h 534810"/>
              <a:gd name="connsiteX19" fmla="*/ 152924 w 576743"/>
              <a:gd name="connsiteY19" fmla="*/ 132678 h 534810"/>
              <a:gd name="connsiteX20" fmla="*/ 165158 w 576743"/>
              <a:gd name="connsiteY20" fmla="*/ 163262 h 534810"/>
              <a:gd name="connsiteX21" fmla="*/ 43693 w 576743"/>
              <a:gd name="connsiteY21" fmla="*/ 208703 h 534810"/>
              <a:gd name="connsiteX22" fmla="*/ 0 w 576743"/>
              <a:gd name="connsiteY22" fmla="*/ 88985 h 534810"/>
              <a:gd name="connsiteX23" fmla="*/ 31459 w 576743"/>
              <a:gd name="connsiteY23" fmla="*/ 77625 h 534810"/>
              <a:gd name="connsiteX24" fmla="*/ 57241 w 576743"/>
              <a:gd name="connsiteY24" fmla="*/ 148003 h 534810"/>
              <a:gd name="connsiteX25" fmla="*/ 83865 w 576743"/>
              <a:gd name="connsiteY25" fmla="*/ 103788 h 534810"/>
              <a:gd name="connsiteX26" fmla="*/ 243560 w 576743"/>
              <a:gd name="connsiteY26" fmla="*/ 5247 h 534810"/>
              <a:gd name="connsiteX27" fmla="*/ 297825 w 576743"/>
              <a:gd name="connsiteY27" fmla="*/ 3 h 53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743" h="534810">
                <a:moveTo>
                  <a:pt x="64666" y="313565"/>
                </a:moveTo>
                <a:cubicBezTo>
                  <a:pt x="87770" y="422543"/>
                  <a:pt x="183955" y="500517"/>
                  <a:pt x="295363" y="500569"/>
                </a:cubicBezTo>
                <a:cubicBezTo>
                  <a:pt x="362121" y="501408"/>
                  <a:pt x="424908" y="473806"/>
                  <a:pt x="469219" y="426516"/>
                </a:cubicBezTo>
                <a:lnTo>
                  <a:pt x="497616" y="386106"/>
                </a:lnTo>
                <a:lnTo>
                  <a:pt x="428188" y="404445"/>
                </a:lnTo>
                <a:lnTo>
                  <a:pt x="419450" y="372112"/>
                </a:lnTo>
                <a:lnTo>
                  <a:pt x="545285" y="339780"/>
                </a:lnTo>
                <a:lnTo>
                  <a:pt x="576743" y="462993"/>
                </a:lnTo>
                <a:lnTo>
                  <a:pt x="544411" y="471731"/>
                </a:lnTo>
                <a:lnTo>
                  <a:pt x="526297" y="401287"/>
                </a:lnTo>
                <a:lnTo>
                  <a:pt x="502709" y="437307"/>
                </a:lnTo>
                <a:cubicBezTo>
                  <a:pt x="464556" y="483361"/>
                  <a:pt x="411718" y="515877"/>
                  <a:pt x="352137" y="528716"/>
                </a:cubicBezTo>
                <a:cubicBezTo>
                  <a:pt x="206824" y="560026"/>
                  <a:pt x="63643" y="467616"/>
                  <a:pt x="32333" y="322304"/>
                </a:cubicBezTo>
                <a:close/>
                <a:moveTo>
                  <a:pt x="297825" y="3"/>
                </a:moveTo>
                <a:cubicBezTo>
                  <a:pt x="423010" y="633"/>
                  <a:pt x="534708" y="89014"/>
                  <a:pt x="560140" y="216568"/>
                </a:cubicBezTo>
                <a:lnTo>
                  <a:pt x="527807" y="224433"/>
                </a:lnTo>
                <a:cubicBezTo>
                  <a:pt x="507927" y="111521"/>
                  <a:pt x="410011" y="29069"/>
                  <a:pt x="295362" y="28690"/>
                </a:cubicBezTo>
                <a:cubicBezTo>
                  <a:pt x="224403" y="29743"/>
                  <a:pt x="159062" y="62512"/>
                  <a:pt x="115752" y="115794"/>
                </a:cubicBezTo>
                <a:lnTo>
                  <a:pt x="92399" y="155226"/>
                </a:lnTo>
                <a:lnTo>
                  <a:pt x="152924" y="132678"/>
                </a:lnTo>
                <a:lnTo>
                  <a:pt x="165158" y="163262"/>
                </a:lnTo>
                <a:lnTo>
                  <a:pt x="43693" y="208703"/>
                </a:lnTo>
                <a:lnTo>
                  <a:pt x="0" y="88985"/>
                </a:lnTo>
                <a:lnTo>
                  <a:pt x="31459" y="77625"/>
                </a:lnTo>
                <a:lnTo>
                  <a:pt x="57241" y="148003"/>
                </a:lnTo>
                <a:lnTo>
                  <a:pt x="83865" y="103788"/>
                </a:lnTo>
                <a:cubicBezTo>
                  <a:pt x="123122" y="53400"/>
                  <a:pt x="179542" y="18012"/>
                  <a:pt x="243560" y="5247"/>
                </a:cubicBezTo>
                <a:cubicBezTo>
                  <a:pt x="261782" y="1614"/>
                  <a:pt x="279941" y="-87"/>
                  <a:pt x="297825" y="3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3">
            <a:extLst>
              <a:ext uri="{FF2B5EF4-FFF2-40B4-BE49-F238E27FC236}">
                <a16:creationId xmlns:a16="http://schemas.microsoft.com/office/drawing/2014/main" id="{FCCFD859-E3E7-7E12-25F4-026FF3F4AE18}"/>
              </a:ext>
            </a:extLst>
          </p:cNvPr>
          <p:cNvSpPr/>
          <p:nvPr/>
        </p:nvSpPr>
        <p:spPr>
          <a:xfrm>
            <a:off x="6996942" y="2606483"/>
            <a:ext cx="637913" cy="598584"/>
          </a:xfrm>
          <a:custGeom>
            <a:avLst/>
            <a:gdLst>
              <a:gd name="connsiteX0" fmla="*/ 299099 w 637913"/>
              <a:gd name="connsiteY0" fmla="*/ 354682 h 598584"/>
              <a:gd name="connsiteX1" fmla="*/ 637913 w 637913"/>
              <a:gd name="connsiteY1" fmla="*/ 598584 h 598584"/>
              <a:gd name="connsiteX2" fmla="*/ 602959 w 637913"/>
              <a:gd name="connsiteY2" fmla="*/ 598584 h 598584"/>
              <a:gd name="connsiteX3" fmla="*/ 318957 w 637913"/>
              <a:gd name="connsiteY3" fmla="*/ 387112 h 598584"/>
              <a:gd name="connsiteX4" fmla="*/ 34080 w 637913"/>
              <a:gd name="connsiteY4" fmla="*/ 598584 h 598584"/>
              <a:gd name="connsiteX5" fmla="*/ 0 w 637913"/>
              <a:gd name="connsiteY5" fmla="*/ 598584 h 598584"/>
              <a:gd name="connsiteX6" fmla="*/ 233075 w 637913"/>
              <a:gd name="connsiteY6" fmla="*/ 365510 h 598584"/>
              <a:gd name="connsiteX7" fmla="*/ 299099 w 637913"/>
              <a:gd name="connsiteY7" fmla="*/ 354682 h 598584"/>
              <a:gd name="connsiteX8" fmla="*/ 318956 w 637913"/>
              <a:gd name="connsiteY8" fmla="*/ 34076 h 598584"/>
              <a:gd name="connsiteX9" fmla="*/ 200986 w 637913"/>
              <a:gd name="connsiteY9" fmla="*/ 150295 h 598584"/>
              <a:gd name="connsiteX10" fmla="*/ 317209 w 637913"/>
              <a:gd name="connsiteY10" fmla="*/ 268262 h 598584"/>
              <a:gd name="connsiteX11" fmla="*/ 435179 w 637913"/>
              <a:gd name="connsiteY11" fmla="*/ 152043 h 598584"/>
              <a:gd name="connsiteX12" fmla="*/ 435179 w 637913"/>
              <a:gd name="connsiteY12" fmla="*/ 151172 h 598584"/>
              <a:gd name="connsiteX13" fmla="*/ 318956 w 637913"/>
              <a:gd name="connsiteY13" fmla="*/ 34076 h 598584"/>
              <a:gd name="connsiteX14" fmla="*/ 317218 w 637913"/>
              <a:gd name="connsiteY14" fmla="*/ 2 h 598584"/>
              <a:gd name="connsiteX15" fmla="*/ 468385 w 637913"/>
              <a:gd name="connsiteY15" fmla="*/ 149430 h 598584"/>
              <a:gd name="connsiteX16" fmla="*/ 468385 w 637913"/>
              <a:gd name="connsiteY16" fmla="*/ 151172 h 598584"/>
              <a:gd name="connsiteX17" fmla="*/ 318956 w 637913"/>
              <a:gd name="connsiteY17" fmla="*/ 300601 h 598584"/>
              <a:gd name="connsiteX18" fmla="*/ 167789 w 637913"/>
              <a:gd name="connsiteY18" fmla="*/ 151172 h 598584"/>
              <a:gd name="connsiteX19" fmla="*/ 317218 w 637913"/>
              <a:gd name="connsiteY19" fmla="*/ 2 h 59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7913" h="598584">
                <a:moveTo>
                  <a:pt x="299099" y="354682"/>
                </a:moveTo>
                <a:cubicBezTo>
                  <a:pt x="452448" y="345288"/>
                  <a:pt x="596409" y="444448"/>
                  <a:pt x="637913" y="598584"/>
                </a:cubicBezTo>
                <a:lnTo>
                  <a:pt x="602959" y="598584"/>
                </a:lnTo>
                <a:cubicBezTo>
                  <a:pt x="565226" y="473221"/>
                  <a:pt x="449877" y="387331"/>
                  <a:pt x="318957" y="387112"/>
                </a:cubicBezTo>
                <a:cubicBezTo>
                  <a:pt x="187713" y="386946"/>
                  <a:pt x="71909" y="472907"/>
                  <a:pt x="34080" y="598584"/>
                </a:cubicBezTo>
                <a:lnTo>
                  <a:pt x="0" y="598584"/>
                </a:lnTo>
                <a:cubicBezTo>
                  <a:pt x="30611" y="484913"/>
                  <a:pt x="119403" y="396118"/>
                  <a:pt x="233075" y="365510"/>
                </a:cubicBezTo>
                <a:cubicBezTo>
                  <a:pt x="255094" y="359581"/>
                  <a:pt x="277193" y="356024"/>
                  <a:pt x="299099" y="354682"/>
                </a:cubicBezTo>
                <a:close/>
                <a:moveTo>
                  <a:pt x="318956" y="34076"/>
                </a:moveTo>
                <a:cubicBezTo>
                  <a:pt x="254291" y="33594"/>
                  <a:pt x="201476" y="85627"/>
                  <a:pt x="200986" y="150295"/>
                </a:cubicBezTo>
                <a:cubicBezTo>
                  <a:pt x="200506" y="214964"/>
                  <a:pt x="252543" y="267779"/>
                  <a:pt x="317209" y="268262"/>
                </a:cubicBezTo>
                <a:cubicBezTo>
                  <a:pt x="381874" y="268745"/>
                  <a:pt x="434690" y="216711"/>
                  <a:pt x="435179" y="152043"/>
                </a:cubicBezTo>
                <a:cubicBezTo>
                  <a:pt x="435179" y="151753"/>
                  <a:pt x="435179" y="151463"/>
                  <a:pt x="435179" y="151172"/>
                </a:cubicBezTo>
                <a:cubicBezTo>
                  <a:pt x="435179" y="86842"/>
                  <a:pt x="383289" y="34556"/>
                  <a:pt x="318956" y="34076"/>
                </a:cubicBezTo>
                <a:close/>
                <a:moveTo>
                  <a:pt x="317218" y="2"/>
                </a:moveTo>
                <a:cubicBezTo>
                  <a:pt x="400225" y="-480"/>
                  <a:pt x="467904" y="66421"/>
                  <a:pt x="468385" y="149430"/>
                </a:cubicBezTo>
                <a:cubicBezTo>
                  <a:pt x="468385" y="150010"/>
                  <a:pt x="468385" y="150591"/>
                  <a:pt x="468385" y="151172"/>
                </a:cubicBezTo>
                <a:cubicBezTo>
                  <a:pt x="467904" y="233501"/>
                  <a:pt x="401282" y="300124"/>
                  <a:pt x="318956" y="300601"/>
                </a:cubicBezTo>
                <a:cubicBezTo>
                  <a:pt x="235949" y="301082"/>
                  <a:pt x="168269" y="234180"/>
                  <a:pt x="167789" y="151172"/>
                </a:cubicBezTo>
                <a:cubicBezTo>
                  <a:pt x="167299" y="68165"/>
                  <a:pt x="234201" y="482"/>
                  <a:pt x="317218" y="2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4">
            <a:extLst>
              <a:ext uri="{FF2B5EF4-FFF2-40B4-BE49-F238E27FC236}">
                <a16:creationId xmlns:a16="http://schemas.microsoft.com/office/drawing/2014/main" id="{BAEC37A1-6280-40DE-9E93-9F8D60C90D2C}"/>
              </a:ext>
            </a:extLst>
          </p:cNvPr>
          <p:cNvSpPr/>
          <p:nvPr/>
        </p:nvSpPr>
        <p:spPr>
          <a:xfrm>
            <a:off x="2095116" y="2698263"/>
            <a:ext cx="629375" cy="495425"/>
          </a:xfrm>
          <a:custGeom>
            <a:avLst/>
            <a:gdLst>
              <a:gd name="connsiteX0" fmla="*/ 181270 w 629375"/>
              <a:gd name="connsiteY0" fmla="*/ 304946 h 495425"/>
              <a:gd name="connsiteX1" fmla="*/ 180379 w 629375"/>
              <a:gd name="connsiteY1" fmla="*/ 304967 h 495425"/>
              <a:gd name="connsiteX2" fmla="*/ 162919 w 629375"/>
              <a:gd name="connsiteY2" fmla="*/ 324171 h 495425"/>
              <a:gd name="connsiteX3" fmla="*/ 162919 w 629375"/>
              <a:gd name="connsiteY3" fmla="*/ 331447 h 495425"/>
              <a:gd name="connsiteX4" fmla="*/ 185779 w 629375"/>
              <a:gd name="connsiteY4" fmla="*/ 346160 h 495425"/>
              <a:gd name="connsiteX5" fmla="*/ 200495 w 629375"/>
              <a:gd name="connsiteY5" fmla="*/ 323297 h 495425"/>
              <a:gd name="connsiteX6" fmla="*/ 181270 w 629375"/>
              <a:gd name="connsiteY6" fmla="*/ 304946 h 495425"/>
              <a:gd name="connsiteX7" fmla="*/ 514209 w 629375"/>
              <a:gd name="connsiteY7" fmla="*/ 278730 h 495425"/>
              <a:gd name="connsiteX8" fmla="*/ 392743 w 629375"/>
              <a:gd name="connsiteY8" fmla="*/ 374854 h 495425"/>
              <a:gd name="connsiteX9" fmla="*/ 349924 w 629375"/>
              <a:gd name="connsiteY9" fmla="*/ 401943 h 495425"/>
              <a:gd name="connsiteX10" fmla="*/ 349924 w 629375"/>
              <a:gd name="connsiteY10" fmla="*/ 404565 h 495425"/>
              <a:gd name="connsiteX11" fmla="*/ 591108 w 629375"/>
              <a:gd name="connsiteY11" fmla="*/ 436023 h 495425"/>
              <a:gd name="connsiteX12" fmla="*/ 514209 w 629375"/>
              <a:gd name="connsiteY12" fmla="*/ 278730 h 495425"/>
              <a:gd name="connsiteX13" fmla="*/ 180396 w 629375"/>
              <a:gd name="connsiteY13" fmla="*/ 268244 h 495425"/>
              <a:gd name="connsiteX14" fmla="*/ 184888 w 629375"/>
              <a:gd name="connsiteY14" fmla="*/ 268353 h 495425"/>
              <a:gd name="connsiteX15" fmla="*/ 233702 w 629375"/>
              <a:gd name="connsiteY15" fmla="*/ 324171 h 495425"/>
              <a:gd name="connsiteX16" fmla="*/ 233702 w 629375"/>
              <a:gd name="connsiteY16" fmla="*/ 337680 h 495425"/>
              <a:gd name="connsiteX17" fmla="*/ 174952 w 629375"/>
              <a:gd name="connsiteY17" fmla="*/ 382920 h 495425"/>
              <a:gd name="connsiteX18" fmla="*/ 129713 w 629375"/>
              <a:gd name="connsiteY18" fmla="*/ 324171 h 495425"/>
              <a:gd name="connsiteX19" fmla="*/ 129529 w 629375"/>
              <a:gd name="connsiteY19" fmla="*/ 320485 h 495425"/>
              <a:gd name="connsiteX20" fmla="*/ 180396 w 629375"/>
              <a:gd name="connsiteY20" fmla="*/ 268244 h 495425"/>
              <a:gd name="connsiteX21" fmla="*/ 311475 w 629375"/>
              <a:gd name="connsiteY21" fmla="*/ 131050 h 495425"/>
              <a:gd name="connsiteX22" fmla="*/ 252053 w 629375"/>
              <a:gd name="connsiteY22" fmla="*/ 167751 h 495425"/>
              <a:gd name="connsiteX23" fmla="*/ 135830 w 629375"/>
              <a:gd name="connsiteY23" fmla="*/ 259506 h 495425"/>
              <a:gd name="connsiteX24" fmla="*/ 112236 w 629375"/>
              <a:gd name="connsiteY24" fmla="*/ 283100 h 495425"/>
              <a:gd name="connsiteX25" fmla="*/ 38833 w 629375"/>
              <a:gd name="connsiteY25" fmla="*/ 442140 h 495425"/>
              <a:gd name="connsiteX26" fmla="*/ 155055 w 629375"/>
              <a:gd name="connsiteY26" fmla="*/ 452627 h 495425"/>
              <a:gd name="connsiteX27" fmla="*/ 279142 w 629375"/>
              <a:gd name="connsiteY27" fmla="*/ 404565 h 495425"/>
              <a:gd name="connsiteX28" fmla="*/ 245936 w 629375"/>
              <a:gd name="connsiteY28" fmla="*/ 384466 h 495425"/>
              <a:gd name="connsiteX29" fmla="*/ 266034 w 629375"/>
              <a:gd name="connsiteY29" fmla="*/ 357377 h 495425"/>
              <a:gd name="connsiteX30" fmla="*/ 314970 w 629375"/>
              <a:gd name="connsiteY30" fmla="*/ 386214 h 495425"/>
              <a:gd name="connsiteX31" fmla="*/ 374392 w 629375"/>
              <a:gd name="connsiteY31" fmla="*/ 350386 h 495425"/>
              <a:gd name="connsiteX32" fmla="*/ 488867 w 629375"/>
              <a:gd name="connsiteY32" fmla="*/ 254263 h 495425"/>
              <a:gd name="connsiteX33" fmla="*/ 371771 w 629375"/>
              <a:gd name="connsiteY33" fmla="*/ 166878 h 495425"/>
              <a:gd name="connsiteX34" fmla="*/ 311475 w 629375"/>
              <a:gd name="connsiteY34" fmla="*/ 131050 h 495425"/>
              <a:gd name="connsiteX35" fmla="*/ 86895 w 629375"/>
              <a:gd name="connsiteY35" fmla="*/ 58520 h 495425"/>
              <a:gd name="connsiteX36" fmla="*/ 35337 w 629375"/>
              <a:gd name="connsiteY36" fmla="*/ 78619 h 495425"/>
              <a:gd name="connsiteX37" fmla="*/ 112236 w 629375"/>
              <a:gd name="connsiteY37" fmla="*/ 236786 h 495425"/>
              <a:gd name="connsiteX38" fmla="*/ 235450 w 629375"/>
              <a:gd name="connsiteY38" fmla="*/ 137167 h 495425"/>
              <a:gd name="connsiteX39" fmla="*/ 275713 w 629375"/>
              <a:gd name="connsiteY39" fmla="*/ 112515 h 495425"/>
              <a:gd name="connsiteX40" fmla="*/ 278268 w 629375"/>
              <a:gd name="connsiteY40" fmla="*/ 113573 h 495425"/>
              <a:gd name="connsiteX41" fmla="*/ 278268 w 629375"/>
              <a:gd name="connsiteY41" fmla="*/ 110951 h 495425"/>
              <a:gd name="connsiteX42" fmla="*/ 275713 w 629375"/>
              <a:gd name="connsiteY42" fmla="*/ 112515 h 495425"/>
              <a:gd name="connsiteX43" fmla="*/ 185688 w 629375"/>
              <a:gd name="connsiteY43" fmla="*/ 75243 h 495425"/>
              <a:gd name="connsiteX44" fmla="*/ 86895 w 629375"/>
              <a:gd name="connsiteY44" fmla="*/ 58520 h 495425"/>
              <a:gd name="connsiteX45" fmla="*/ 450277 w 629375"/>
              <a:gd name="connsiteY45" fmla="*/ 28665 h 495425"/>
              <a:gd name="connsiteX46" fmla="*/ 435562 w 629375"/>
              <a:gd name="connsiteY46" fmla="*/ 51528 h 495425"/>
              <a:gd name="connsiteX47" fmla="*/ 450277 w 629375"/>
              <a:gd name="connsiteY47" fmla="*/ 66241 h 495425"/>
              <a:gd name="connsiteX48" fmla="*/ 473137 w 629375"/>
              <a:gd name="connsiteY48" fmla="*/ 51528 h 495425"/>
              <a:gd name="connsiteX49" fmla="*/ 473137 w 629375"/>
              <a:gd name="connsiteY49" fmla="*/ 43378 h 495425"/>
              <a:gd name="connsiteX50" fmla="*/ 450277 w 629375"/>
              <a:gd name="connsiteY50" fmla="*/ 28665 h 495425"/>
              <a:gd name="connsiteX51" fmla="*/ 549163 w 629375"/>
              <a:gd name="connsiteY51" fmla="*/ 24440 h 495425"/>
              <a:gd name="connsiteX52" fmla="*/ 616450 w 629375"/>
              <a:gd name="connsiteY52" fmla="*/ 57646 h 495425"/>
              <a:gd name="connsiteX53" fmla="*/ 580622 w 629375"/>
              <a:gd name="connsiteY53" fmla="*/ 207075 h 495425"/>
              <a:gd name="connsiteX54" fmla="*/ 536929 w 629375"/>
              <a:gd name="connsiteY54" fmla="*/ 257758 h 495425"/>
              <a:gd name="connsiteX55" fmla="*/ 618197 w 629375"/>
              <a:gd name="connsiteY55" fmla="*/ 456996 h 495425"/>
              <a:gd name="connsiteX56" fmla="*/ 539551 w 629375"/>
              <a:gd name="connsiteY56" fmla="*/ 492824 h 495425"/>
              <a:gd name="connsiteX57" fmla="*/ 314096 w 629375"/>
              <a:gd name="connsiteY57" fmla="*/ 424663 h 495425"/>
              <a:gd name="connsiteX58" fmla="*/ 162046 w 629375"/>
              <a:gd name="connsiteY58" fmla="*/ 484959 h 495425"/>
              <a:gd name="connsiteX59" fmla="*/ 99128 w 629375"/>
              <a:gd name="connsiteY59" fmla="*/ 494571 h 495425"/>
              <a:gd name="connsiteX60" fmla="*/ 11743 w 629375"/>
              <a:gd name="connsiteY60" fmla="*/ 460491 h 495425"/>
              <a:gd name="connsiteX61" fmla="*/ 94759 w 629375"/>
              <a:gd name="connsiteY61" fmla="*/ 260380 h 495425"/>
              <a:gd name="connsiteX62" fmla="*/ 13491 w 629375"/>
              <a:gd name="connsiteY62" fmla="*/ 61142 h 495425"/>
              <a:gd name="connsiteX63" fmla="*/ 317592 w 629375"/>
              <a:gd name="connsiteY63" fmla="*/ 93474 h 495425"/>
              <a:gd name="connsiteX64" fmla="*/ 374392 w 629375"/>
              <a:gd name="connsiteY64" fmla="*/ 66385 h 495425"/>
              <a:gd name="connsiteX65" fmla="*/ 381383 w 629375"/>
              <a:gd name="connsiteY65" fmla="*/ 96096 h 495425"/>
              <a:gd name="connsiteX66" fmla="*/ 346429 w 629375"/>
              <a:gd name="connsiteY66" fmla="*/ 112699 h 495425"/>
              <a:gd name="connsiteX67" fmla="*/ 389248 w 629375"/>
              <a:gd name="connsiteY67" fmla="*/ 139788 h 495425"/>
              <a:gd name="connsiteX68" fmla="*/ 511587 w 629375"/>
              <a:gd name="connsiteY68" fmla="*/ 235038 h 495425"/>
              <a:gd name="connsiteX69" fmla="*/ 551785 w 629375"/>
              <a:gd name="connsiteY69" fmla="*/ 187850 h 495425"/>
              <a:gd name="connsiteX70" fmla="*/ 586739 w 629375"/>
              <a:gd name="connsiteY70" fmla="*/ 75997 h 495425"/>
              <a:gd name="connsiteX71" fmla="*/ 549163 w 629375"/>
              <a:gd name="connsiteY71" fmla="*/ 57646 h 495425"/>
              <a:gd name="connsiteX72" fmla="*/ 453021 w 629375"/>
              <a:gd name="connsiteY72" fmla="*/ 8 h 495425"/>
              <a:gd name="connsiteX73" fmla="*/ 506344 w 629375"/>
              <a:gd name="connsiteY73" fmla="*/ 51528 h 495425"/>
              <a:gd name="connsiteX74" fmla="*/ 506370 w 629375"/>
              <a:gd name="connsiteY74" fmla="*/ 52439 h 495425"/>
              <a:gd name="connsiteX75" fmla="*/ 455660 w 629375"/>
              <a:gd name="connsiteY75" fmla="*/ 104833 h 495425"/>
              <a:gd name="connsiteX76" fmla="*/ 454821 w 629375"/>
              <a:gd name="connsiteY76" fmla="*/ 104854 h 495425"/>
              <a:gd name="connsiteX77" fmla="*/ 401499 w 629375"/>
              <a:gd name="connsiteY77" fmla="*/ 53334 h 495425"/>
              <a:gd name="connsiteX78" fmla="*/ 453021 w 629375"/>
              <a:gd name="connsiteY78" fmla="*/ 8 h 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9375" h="495425">
                <a:moveTo>
                  <a:pt x="181270" y="304946"/>
                </a:moveTo>
                <a:cubicBezTo>
                  <a:pt x="180973" y="304946"/>
                  <a:pt x="180676" y="304953"/>
                  <a:pt x="180379" y="304967"/>
                </a:cubicBezTo>
                <a:cubicBezTo>
                  <a:pt x="170251" y="305449"/>
                  <a:pt x="162439" y="314047"/>
                  <a:pt x="162919" y="324171"/>
                </a:cubicBezTo>
                <a:lnTo>
                  <a:pt x="162919" y="331447"/>
                </a:lnTo>
                <a:cubicBezTo>
                  <a:pt x="165174" y="341824"/>
                  <a:pt x="175407" y="348410"/>
                  <a:pt x="185779" y="346160"/>
                </a:cubicBezTo>
                <a:cubicBezTo>
                  <a:pt x="196161" y="343909"/>
                  <a:pt x="202750" y="333673"/>
                  <a:pt x="200495" y="323297"/>
                </a:cubicBezTo>
                <a:cubicBezTo>
                  <a:pt x="199621" y="313211"/>
                  <a:pt x="191389" y="305349"/>
                  <a:pt x="181270" y="304946"/>
                </a:cubicBezTo>
                <a:close/>
                <a:moveTo>
                  <a:pt x="514209" y="278730"/>
                </a:moveTo>
                <a:cubicBezTo>
                  <a:pt x="476677" y="314335"/>
                  <a:pt x="436025" y="346505"/>
                  <a:pt x="392743" y="374854"/>
                </a:cubicBezTo>
                <a:lnTo>
                  <a:pt x="349924" y="401943"/>
                </a:lnTo>
                <a:lnTo>
                  <a:pt x="349924" y="404565"/>
                </a:lnTo>
                <a:cubicBezTo>
                  <a:pt x="471390" y="463987"/>
                  <a:pt x="572757" y="463987"/>
                  <a:pt x="591108" y="436023"/>
                </a:cubicBezTo>
                <a:cubicBezTo>
                  <a:pt x="609459" y="408060"/>
                  <a:pt x="580622" y="346891"/>
                  <a:pt x="514209" y="278730"/>
                </a:cubicBezTo>
                <a:close/>
                <a:moveTo>
                  <a:pt x="180396" y="268244"/>
                </a:moveTo>
                <a:cubicBezTo>
                  <a:pt x="181899" y="268216"/>
                  <a:pt x="183394" y="268252"/>
                  <a:pt x="184888" y="268353"/>
                </a:cubicBezTo>
                <a:cubicBezTo>
                  <a:pt x="213786" y="270288"/>
                  <a:pt x="235641" y="295279"/>
                  <a:pt x="233702" y="324171"/>
                </a:cubicBezTo>
                <a:cubicBezTo>
                  <a:pt x="234287" y="328655"/>
                  <a:pt x="234287" y="333196"/>
                  <a:pt x="233702" y="337680"/>
                </a:cubicBezTo>
                <a:cubicBezTo>
                  <a:pt x="229970" y="366395"/>
                  <a:pt x="203667" y="386651"/>
                  <a:pt x="174952" y="382920"/>
                </a:cubicBezTo>
                <a:cubicBezTo>
                  <a:pt x="146238" y="379188"/>
                  <a:pt x="125982" y="352886"/>
                  <a:pt x="129713" y="324171"/>
                </a:cubicBezTo>
                <a:cubicBezTo>
                  <a:pt x="129608" y="322945"/>
                  <a:pt x="129547" y="321715"/>
                  <a:pt x="129529" y="320485"/>
                </a:cubicBezTo>
                <a:cubicBezTo>
                  <a:pt x="129154" y="292013"/>
                  <a:pt x="151926" y="268624"/>
                  <a:pt x="180396" y="268244"/>
                </a:cubicBezTo>
                <a:close/>
                <a:moveTo>
                  <a:pt x="311475" y="131050"/>
                </a:moveTo>
                <a:cubicBezTo>
                  <a:pt x="291376" y="142410"/>
                  <a:pt x="271278" y="154644"/>
                  <a:pt x="252053" y="167751"/>
                </a:cubicBezTo>
                <a:cubicBezTo>
                  <a:pt x="210894" y="195146"/>
                  <a:pt x="172025" y="225831"/>
                  <a:pt x="135830" y="259506"/>
                </a:cubicBezTo>
                <a:lnTo>
                  <a:pt x="112236" y="283100"/>
                </a:lnTo>
                <a:cubicBezTo>
                  <a:pt x="48445" y="355629"/>
                  <a:pt x="24851" y="421168"/>
                  <a:pt x="38833" y="442140"/>
                </a:cubicBezTo>
                <a:cubicBezTo>
                  <a:pt x="52814" y="463113"/>
                  <a:pt x="96507" y="467482"/>
                  <a:pt x="155055" y="452627"/>
                </a:cubicBezTo>
                <a:cubicBezTo>
                  <a:pt x="198197" y="441642"/>
                  <a:pt x="239854" y="425502"/>
                  <a:pt x="279142" y="404565"/>
                </a:cubicBezTo>
                <a:lnTo>
                  <a:pt x="245936" y="384466"/>
                </a:lnTo>
                <a:lnTo>
                  <a:pt x="266034" y="357377"/>
                </a:lnTo>
                <a:cubicBezTo>
                  <a:pt x="282638" y="367863"/>
                  <a:pt x="298367" y="377476"/>
                  <a:pt x="314970" y="386214"/>
                </a:cubicBezTo>
                <a:cubicBezTo>
                  <a:pt x="334195" y="375728"/>
                  <a:pt x="354294" y="363494"/>
                  <a:pt x="374392" y="350386"/>
                </a:cubicBezTo>
                <a:cubicBezTo>
                  <a:pt x="415481" y="322011"/>
                  <a:pt x="453808" y="289827"/>
                  <a:pt x="488867" y="254263"/>
                </a:cubicBezTo>
                <a:cubicBezTo>
                  <a:pt x="452235" y="222045"/>
                  <a:pt x="413078" y="192822"/>
                  <a:pt x="371771" y="166878"/>
                </a:cubicBezTo>
                <a:cubicBezTo>
                  <a:pt x="351672" y="153770"/>
                  <a:pt x="331573" y="142410"/>
                  <a:pt x="311475" y="131050"/>
                </a:cubicBezTo>
                <a:close/>
                <a:moveTo>
                  <a:pt x="86895" y="58520"/>
                </a:moveTo>
                <a:cubicBezTo>
                  <a:pt x="67527" y="56897"/>
                  <a:pt x="48496" y="64316"/>
                  <a:pt x="35337" y="78619"/>
                </a:cubicBezTo>
                <a:cubicBezTo>
                  <a:pt x="16986" y="106582"/>
                  <a:pt x="45823" y="168625"/>
                  <a:pt x="112236" y="236786"/>
                </a:cubicBezTo>
                <a:cubicBezTo>
                  <a:pt x="150520" y="200272"/>
                  <a:pt x="191731" y="166954"/>
                  <a:pt x="235450" y="137167"/>
                </a:cubicBezTo>
                <a:lnTo>
                  <a:pt x="275713" y="112515"/>
                </a:lnTo>
                <a:lnTo>
                  <a:pt x="278268" y="113573"/>
                </a:lnTo>
                <a:lnTo>
                  <a:pt x="278268" y="110951"/>
                </a:lnTo>
                <a:lnTo>
                  <a:pt x="275713" y="112515"/>
                </a:lnTo>
                <a:lnTo>
                  <a:pt x="185688" y="75243"/>
                </a:lnTo>
                <a:cubicBezTo>
                  <a:pt x="153589" y="66009"/>
                  <a:pt x="120455" y="60376"/>
                  <a:pt x="86895" y="58520"/>
                </a:cubicBezTo>
                <a:close/>
                <a:moveTo>
                  <a:pt x="450277" y="28665"/>
                </a:moveTo>
                <a:cubicBezTo>
                  <a:pt x="439896" y="30916"/>
                  <a:pt x="433307" y="41152"/>
                  <a:pt x="435562" y="51528"/>
                </a:cubicBezTo>
                <a:cubicBezTo>
                  <a:pt x="437161" y="58892"/>
                  <a:pt x="442911" y="64643"/>
                  <a:pt x="450277" y="66241"/>
                </a:cubicBezTo>
                <a:cubicBezTo>
                  <a:pt x="460650" y="68492"/>
                  <a:pt x="470883" y="61905"/>
                  <a:pt x="473137" y="51528"/>
                </a:cubicBezTo>
                <a:cubicBezTo>
                  <a:pt x="473723" y="48843"/>
                  <a:pt x="473723" y="46063"/>
                  <a:pt x="473137" y="43378"/>
                </a:cubicBezTo>
                <a:cubicBezTo>
                  <a:pt x="470883" y="33002"/>
                  <a:pt x="460650" y="26415"/>
                  <a:pt x="450277" y="28665"/>
                </a:cubicBezTo>
                <a:close/>
                <a:moveTo>
                  <a:pt x="549163" y="24440"/>
                </a:moveTo>
                <a:cubicBezTo>
                  <a:pt x="575449" y="24826"/>
                  <a:pt x="600152" y="37022"/>
                  <a:pt x="616450" y="57646"/>
                </a:cubicBezTo>
                <a:cubicBezTo>
                  <a:pt x="639170" y="91726"/>
                  <a:pt x="626062" y="145031"/>
                  <a:pt x="580622" y="207075"/>
                </a:cubicBezTo>
                <a:cubicBezTo>
                  <a:pt x="567330" y="225028"/>
                  <a:pt x="552728" y="241969"/>
                  <a:pt x="536929" y="257758"/>
                </a:cubicBezTo>
                <a:cubicBezTo>
                  <a:pt x="609459" y="331161"/>
                  <a:pt x="650530" y="408060"/>
                  <a:pt x="618197" y="456996"/>
                </a:cubicBezTo>
                <a:cubicBezTo>
                  <a:pt x="599602" y="481306"/>
                  <a:pt x="570101" y="494746"/>
                  <a:pt x="539551" y="492824"/>
                </a:cubicBezTo>
                <a:cubicBezTo>
                  <a:pt x="460144" y="487808"/>
                  <a:pt x="382982" y="464476"/>
                  <a:pt x="314096" y="424663"/>
                </a:cubicBezTo>
                <a:cubicBezTo>
                  <a:pt x="266034" y="450835"/>
                  <a:pt x="214975" y="471074"/>
                  <a:pt x="162046" y="484959"/>
                </a:cubicBezTo>
                <a:cubicBezTo>
                  <a:pt x="141475" y="490403"/>
                  <a:pt x="120381" y="493619"/>
                  <a:pt x="99128" y="494571"/>
                </a:cubicBezTo>
                <a:cubicBezTo>
                  <a:pt x="66078" y="498984"/>
                  <a:pt x="33077" y="486113"/>
                  <a:pt x="11743" y="460491"/>
                </a:cubicBezTo>
                <a:cubicBezTo>
                  <a:pt x="-21463" y="411556"/>
                  <a:pt x="18734" y="334657"/>
                  <a:pt x="94759" y="260380"/>
                </a:cubicBezTo>
                <a:cubicBezTo>
                  <a:pt x="22229" y="186102"/>
                  <a:pt x="-18842" y="110077"/>
                  <a:pt x="13491" y="61142"/>
                </a:cubicBezTo>
                <a:cubicBezTo>
                  <a:pt x="55436" y="-3523"/>
                  <a:pt x="189135" y="27062"/>
                  <a:pt x="317592" y="93474"/>
                </a:cubicBezTo>
                <a:cubicBezTo>
                  <a:pt x="336817" y="82988"/>
                  <a:pt x="356041" y="74249"/>
                  <a:pt x="374392" y="66385"/>
                </a:cubicBezTo>
                <a:lnTo>
                  <a:pt x="381383" y="96096"/>
                </a:lnTo>
                <a:lnTo>
                  <a:pt x="346429" y="112699"/>
                </a:lnTo>
                <a:lnTo>
                  <a:pt x="389248" y="139788"/>
                </a:lnTo>
                <a:cubicBezTo>
                  <a:pt x="432748" y="167876"/>
                  <a:pt x="473688" y="199750"/>
                  <a:pt x="511587" y="235038"/>
                </a:cubicBezTo>
                <a:cubicBezTo>
                  <a:pt x="526443" y="218435"/>
                  <a:pt x="540424" y="202705"/>
                  <a:pt x="551785" y="187850"/>
                </a:cubicBezTo>
                <a:cubicBezTo>
                  <a:pt x="586739" y="138914"/>
                  <a:pt x="600720" y="96970"/>
                  <a:pt x="586739" y="75997"/>
                </a:cubicBezTo>
                <a:cubicBezTo>
                  <a:pt x="577118" y="65176"/>
                  <a:pt x="563616" y="58583"/>
                  <a:pt x="549163" y="57646"/>
                </a:cubicBezTo>
                <a:close/>
                <a:moveTo>
                  <a:pt x="453021" y="8"/>
                </a:moveTo>
                <a:cubicBezTo>
                  <a:pt x="481972" y="-491"/>
                  <a:pt x="505846" y="22576"/>
                  <a:pt x="506344" y="51528"/>
                </a:cubicBezTo>
                <a:cubicBezTo>
                  <a:pt x="506353" y="51832"/>
                  <a:pt x="506361" y="52136"/>
                  <a:pt x="506370" y="52439"/>
                </a:cubicBezTo>
                <a:cubicBezTo>
                  <a:pt x="506833" y="80910"/>
                  <a:pt x="484131" y="104368"/>
                  <a:pt x="455660" y="104833"/>
                </a:cubicBezTo>
                <a:cubicBezTo>
                  <a:pt x="455381" y="104843"/>
                  <a:pt x="455101" y="104850"/>
                  <a:pt x="454821" y="104854"/>
                </a:cubicBezTo>
                <a:cubicBezTo>
                  <a:pt x="425871" y="105353"/>
                  <a:pt x="401997" y="82286"/>
                  <a:pt x="401499" y="53334"/>
                </a:cubicBezTo>
                <a:cubicBezTo>
                  <a:pt x="401001" y="24381"/>
                  <a:pt x="424062" y="506"/>
                  <a:pt x="453021" y="8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5">
            <a:extLst>
              <a:ext uri="{FF2B5EF4-FFF2-40B4-BE49-F238E27FC236}">
                <a16:creationId xmlns:a16="http://schemas.microsoft.com/office/drawing/2014/main" id="{C6DC2D79-F3BD-5C54-7BD1-A374D154BADE}"/>
              </a:ext>
            </a:extLst>
          </p:cNvPr>
          <p:cNvSpPr txBox="1"/>
          <p:nvPr/>
        </p:nvSpPr>
        <p:spPr>
          <a:xfrm>
            <a:off x="1375881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3" name="iSHEJI-16">
            <a:extLst>
              <a:ext uri="{FF2B5EF4-FFF2-40B4-BE49-F238E27FC236}">
                <a16:creationId xmlns:a16="http://schemas.microsoft.com/office/drawing/2014/main" id="{217CB2A6-955E-099D-C150-830EAEB292A6}"/>
              </a:ext>
            </a:extLst>
          </p:cNvPr>
          <p:cNvSpPr txBox="1"/>
          <p:nvPr/>
        </p:nvSpPr>
        <p:spPr>
          <a:xfrm>
            <a:off x="2332167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4" name="iSHEJI-17">
            <a:extLst>
              <a:ext uri="{FF2B5EF4-FFF2-40B4-BE49-F238E27FC236}">
                <a16:creationId xmlns:a16="http://schemas.microsoft.com/office/drawing/2014/main" id="{1884042A-2BE7-FFC1-2C0F-9DF5E2B535B4}"/>
              </a:ext>
            </a:extLst>
          </p:cNvPr>
          <p:cNvSpPr/>
          <p:nvPr/>
        </p:nvSpPr>
        <p:spPr>
          <a:xfrm>
            <a:off x="3807549" y="399153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8">
            <a:extLst>
              <a:ext uri="{FF2B5EF4-FFF2-40B4-BE49-F238E27FC236}">
                <a16:creationId xmlns:a16="http://schemas.microsoft.com/office/drawing/2014/main" id="{380F113E-9E90-7002-6B9A-D74C1DB8678C}"/>
              </a:ext>
            </a:extLst>
          </p:cNvPr>
          <p:cNvSpPr/>
          <p:nvPr/>
        </p:nvSpPr>
        <p:spPr>
          <a:xfrm>
            <a:off x="3807549" y="399153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726CCE46-3CC2-00A5-99B3-D3F0A9C9918D}"/>
              </a:ext>
            </a:extLst>
          </p:cNvPr>
          <p:cNvSpPr/>
          <p:nvPr/>
        </p:nvSpPr>
        <p:spPr>
          <a:xfrm rot="10800000">
            <a:off x="4614115" y="389541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132BFCD8-BDB1-CAA1-ED63-4E09CD7CF560}"/>
              </a:ext>
            </a:extLst>
          </p:cNvPr>
          <p:cNvSpPr txBox="1"/>
          <p:nvPr/>
        </p:nvSpPr>
        <p:spPr>
          <a:xfrm>
            <a:off x="3849931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42%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5" name="iSHEJI-21">
            <a:extLst>
              <a:ext uri="{FF2B5EF4-FFF2-40B4-BE49-F238E27FC236}">
                <a16:creationId xmlns:a16="http://schemas.microsoft.com/office/drawing/2014/main" id="{5973768C-7461-F228-7FA7-927063D82D4F}"/>
              </a:ext>
            </a:extLst>
          </p:cNvPr>
          <p:cNvSpPr txBox="1"/>
          <p:nvPr/>
        </p:nvSpPr>
        <p:spPr>
          <a:xfrm>
            <a:off x="4806217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6" name="iSHEJI-22">
            <a:extLst>
              <a:ext uri="{FF2B5EF4-FFF2-40B4-BE49-F238E27FC236}">
                <a16:creationId xmlns:a16="http://schemas.microsoft.com/office/drawing/2014/main" id="{92314670-288F-811B-5375-9A93D7296D62}"/>
              </a:ext>
            </a:extLst>
          </p:cNvPr>
          <p:cNvSpPr/>
          <p:nvPr/>
        </p:nvSpPr>
        <p:spPr>
          <a:xfrm>
            <a:off x="6281599" y="399153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23">
            <a:extLst>
              <a:ext uri="{FF2B5EF4-FFF2-40B4-BE49-F238E27FC236}">
                <a16:creationId xmlns:a16="http://schemas.microsoft.com/office/drawing/2014/main" id="{E031D65C-0160-7816-FFE6-FCC7FC9D5C71}"/>
              </a:ext>
            </a:extLst>
          </p:cNvPr>
          <p:cNvSpPr/>
          <p:nvPr/>
        </p:nvSpPr>
        <p:spPr>
          <a:xfrm>
            <a:off x="6281599" y="399153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8" name="iSHEJI-24">
            <a:extLst>
              <a:ext uri="{FF2B5EF4-FFF2-40B4-BE49-F238E27FC236}">
                <a16:creationId xmlns:a16="http://schemas.microsoft.com/office/drawing/2014/main" id="{A540EF53-5AB8-E33F-EF49-0EE4D2B49559}"/>
              </a:ext>
            </a:extLst>
          </p:cNvPr>
          <p:cNvSpPr/>
          <p:nvPr/>
        </p:nvSpPr>
        <p:spPr>
          <a:xfrm rot="10800000">
            <a:off x="7088165" y="389541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" name="iSHEJI-25">
            <a:extLst>
              <a:ext uri="{FF2B5EF4-FFF2-40B4-BE49-F238E27FC236}">
                <a16:creationId xmlns:a16="http://schemas.microsoft.com/office/drawing/2014/main" id="{1A26261D-3A05-247D-ACC7-7E9E59BA634E}"/>
              </a:ext>
            </a:extLst>
          </p:cNvPr>
          <p:cNvSpPr txBox="1"/>
          <p:nvPr/>
        </p:nvSpPr>
        <p:spPr>
          <a:xfrm>
            <a:off x="6323981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0" name="iSHEJI-26">
            <a:extLst>
              <a:ext uri="{FF2B5EF4-FFF2-40B4-BE49-F238E27FC236}">
                <a16:creationId xmlns:a16="http://schemas.microsoft.com/office/drawing/2014/main" id="{85B0932B-9C57-BE7F-3BE4-C7EC3D6C1F4A}"/>
              </a:ext>
            </a:extLst>
          </p:cNvPr>
          <p:cNvSpPr txBox="1"/>
          <p:nvPr/>
        </p:nvSpPr>
        <p:spPr>
          <a:xfrm>
            <a:off x="7280267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1" name="iSHEJI-27">
            <a:extLst>
              <a:ext uri="{FF2B5EF4-FFF2-40B4-BE49-F238E27FC236}">
                <a16:creationId xmlns:a16="http://schemas.microsoft.com/office/drawing/2014/main" id="{95F5FA1D-82B7-38A1-7452-23AC1EB7192E}"/>
              </a:ext>
            </a:extLst>
          </p:cNvPr>
          <p:cNvSpPr/>
          <p:nvPr/>
        </p:nvSpPr>
        <p:spPr>
          <a:xfrm>
            <a:off x="8755649" y="399153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2" name="iSHEJI-28">
            <a:extLst>
              <a:ext uri="{FF2B5EF4-FFF2-40B4-BE49-F238E27FC236}">
                <a16:creationId xmlns:a16="http://schemas.microsoft.com/office/drawing/2014/main" id="{E459CB3A-6633-EAA6-73A5-19C7317F26BE}"/>
              </a:ext>
            </a:extLst>
          </p:cNvPr>
          <p:cNvSpPr/>
          <p:nvPr/>
        </p:nvSpPr>
        <p:spPr>
          <a:xfrm>
            <a:off x="8755649" y="399153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iSHEJI-29">
            <a:extLst>
              <a:ext uri="{FF2B5EF4-FFF2-40B4-BE49-F238E27FC236}">
                <a16:creationId xmlns:a16="http://schemas.microsoft.com/office/drawing/2014/main" id="{CC04B376-BEDF-5903-8073-D0EB1115C924}"/>
              </a:ext>
            </a:extLst>
          </p:cNvPr>
          <p:cNvSpPr/>
          <p:nvPr/>
        </p:nvSpPr>
        <p:spPr>
          <a:xfrm rot="10800000">
            <a:off x="9562215" y="389541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" name="iSHEJI-30">
            <a:extLst>
              <a:ext uri="{FF2B5EF4-FFF2-40B4-BE49-F238E27FC236}">
                <a16:creationId xmlns:a16="http://schemas.microsoft.com/office/drawing/2014/main" id="{120D9C75-9D20-41DE-96BB-8C839FBA1605}"/>
              </a:ext>
            </a:extLst>
          </p:cNvPr>
          <p:cNvSpPr txBox="1"/>
          <p:nvPr/>
        </p:nvSpPr>
        <p:spPr>
          <a:xfrm>
            <a:off x="8798031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5" name="iSHEJI-31">
            <a:extLst>
              <a:ext uri="{FF2B5EF4-FFF2-40B4-BE49-F238E27FC236}">
                <a16:creationId xmlns:a16="http://schemas.microsoft.com/office/drawing/2014/main" id="{3DBFC25A-92AD-4A1D-6848-275E89953CDD}"/>
              </a:ext>
            </a:extLst>
          </p:cNvPr>
          <p:cNvSpPr txBox="1"/>
          <p:nvPr/>
        </p:nvSpPr>
        <p:spPr>
          <a:xfrm>
            <a:off x="9754317" y="401436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76" name="iSHEJI-32">
            <a:extLst>
              <a:ext uri="{FF2B5EF4-FFF2-40B4-BE49-F238E27FC236}">
                <a16:creationId xmlns:a16="http://schemas.microsoft.com/office/drawing/2014/main" id="{A27C3B50-6BB3-6130-CB02-146D464B109C}"/>
              </a:ext>
            </a:extLst>
          </p:cNvPr>
          <p:cNvSpPr txBox="1"/>
          <p:nvPr/>
        </p:nvSpPr>
        <p:spPr>
          <a:xfrm>
            <a:off x="700257" y="4817818"/>
            <a:ext cx="1079148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2" name="iSHEJI-1">
            <a:extLst>
              <a:ext uri="{FF2B5EF4-FFF2-40B4-BE49-F238E27FC236}">
                <a16:creationId xmlns:a16="http://schemas.microsoft.com/office/drawing/2014/main" id="{AA8A776C-F64E-10F2-D28A-DDC1B1C2F194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存在主要问题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481CB41E-D186-C31D-19D2-E3F30FB0DB32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</p:spTree>
    <p:extLst>
      <p:ext uri="{BB962C8B-B14F-4D97-AF65-F5344CB8AC3E}">
        <p14:creationId xmlns:p14="http://schemas.microsoft.com/office/powerpoint/2010/main" val="2745358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E9613139-C794-9250-4785-52FC9F643CF0}"/>
              </a:ext>
            </a:extLst>
          </p:cNvPr>
          <p:cNvSpPr/>
          <p:nvPr/>
        </p:nvSpPr>
        <p:spPr>
          <a:xfrm flipH="1" flipV="1">
            <a:off x="2450882" y="1"/>
            <a:ext cx="9150478" cy="4520875"/>
          </a:xfrm>
          <a:custGeom>
            <a:avLst/>
            <a:gdLst>
              <a:gd name="connsiteX0" fmla="*/ 9150478 w 9150478"/>
              <a:gd name="connsiteY0" fmla="*/ 4520875 h 4520875"/>
              <a:gd name="connsiteX1" fmla="*/ 0 w 9150478"/>
              <a:gd name="connsiteY1" fmla="*/ 4520875 h 4520875"/>
              <a:gd name="connsiteX2" fmla="*/ 4555514 w 9150478"/>
              <a:gd name="connsiteY2" fmla="*/ 0 h 4520875"/>
              <a:gd name="connsiteX3" fmla="*/ 4575240 w 9150478"/>
              <a:gd name="connsiteY3" fmla="*/ 19576 h 4520875"/>
              <a:gd name="connsiteX4" fmla="*/ 4594965 w 9150478"/>
              <a:gd name="connsiteY4" fmla="*/ 0 h 452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478" h="4520875">
                <a:moveTo>
                  <a:pt x="9150478" y="4520875"/>
                </a:moveTo>
                <a:lnTo>
                  <a:pt x="0" y="4520875"/>
                </a:lnTo>
                <a:lnTo>
                  <a:pt x="4555514" y="0"/>
                </a:lnTo>
                <a:lnTo>
                  <a:pt x="4575240" y="19576"/>
                </a:lnTo>
                <a:lnTo>
                  <a:pt x="45949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">
            <a:extLst>
              <a:ext uri="{FF2B5EF4-FFF2-40B4-BE49-F238E27FC236}">
                <a16:creationId xmlns:a16="http://schemas.microsoft.com/office/drawing/2014/main" id="{55ACAC5C-1FE4-695C-40DE-29F7C3EC7EA7}"/>
              </a:ext>
            </a:extLst>
          </p:cNvPr>
          <p:cNvSpPr/>
          <p:nvPr/>
        </p:nvSpPr>
        <p:spPr>
          <a:xfrm rot="18900000">
            <a:off x="8176977" y="740140"/>
            <a:ext cx="2659366" cy="234418"/>
          </a:xfrm>
          <a:custGeom>
            <a:avLst/>
            <a:gdLst>
              <a:gd name="connsiteX0" fmla="*/ 2424949 w 2659366"/>
              <a:gd name="connsiteY0" fmla="*/ 0 h 234418"/>
              <a:gd name="connsiteX1" fmla="*/ 2659366 w 2659366"/>
              <a:gd name="connsiteY1" fmla="*/ 234418 h 234418"/>
              <a:gd name="connsiteX2" fmla="*/ 2 w 2659366"/>
              <a:gd name="connsiteY2" fmla="*/ 234418 h 234418"/>
              <a:gd name="connsiteX3" fmla="*/ 0 w 2659366"/>
              <a:gd name="connsiteY3" fmla="*/ 0 h 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366" h="234418">
                <a:moveTo>
                  <a:pt x="2424949" y="0"/>
                </a:moveTo>
                <a:lnTo>
                  <a:pt x="2659366" y="234418"/>
                </a:lnTo>
                <a:lnTo>
                  <a:pt x="2" y="234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3">
            <a:extLst>
              <a:ext uri="{FF2B5EF4-FFF2-40B4-BE49-F238E27FC236}">
                <a16:creationId xmlns:a16="http://schemas.microsoft.com/office/drawing/2014/main" id="{7348CA1D-E42E-91D7-42D1-1C0BB3C38149}"/>
              </a:ext>
            </a:extLst>
          </p:cNvPr>
          <p:cNvSpPr/>
          <p:nvPr/>
        </p:nvSpPr>
        <p:spPr>
          <a:xfrm>
            <a:off x="2129959" y="0"/>
            <a:ext cx="3451102" cy="3282068"/>
          </a:xfrm>
          <a:custGeom>
            <a:avLst/>
            <a:gdLst>
              <a:gd name="connsiteX0" fmla="*/ 0 w 3451102"/>
              <a:gd name="connsiteY0" fmla="*/ 0 h 3282068"/>
              <a:gd name="connsiteX1" fmla="*/ 344101 w 3451102"/>
              <a:gd name="connsiteY1" fmla="*/ 0 h 3282068"/>
              <a:gd name="connsiteX2" fmla="*/ 3451102 w 3451102"/>
              <a:gd name="connsiteY2" fmla="*/ 3106999 h 3282068"/>
              <a:gd name="connsiteX3" fmla="*/ 3276029 w 3451102"/>
              <a:gd name="connsiteY3" fmla="*/ 3282068 h 328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1102" h="3282068">
                <a:moveTo>
                  <a:pt x="0" y="0"/>
                </a:moveTo>
                <a:lnTo>
                  <a:pt x="344101" y="0"/>
                </a:lnTo>
                <a:lnTo>
                  <a:pt x="3451102" y="3106999"/>
                </a:lnTo>
                <a:lnTo>
                  <a:pt x="3276029" y="3282068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-1">
            <a:extLst>
              <a:ext uri="{FF2B5EF4-FFF2-40B4-BE49-F238E27FC236}">
                <a16:creationId xmlns:a16="http://schemas.microsoft.com/office/drawing/2014/main" id="{3F78B127-CF56-D26B-3B7E-9FDF634C573A}"/>
              </a:ext>
            </a:extLst>
          </p:cNvPr>
          <p:cNvSpPr/>
          <p:nvPr/>
        </p:nvSpPr>
        <p:spPr>
          <a:xfrm rot="18900000">
            <a:off x="6609730" y="2414936"/>
            <a:ext cx="2209900" cy="1685514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4-2">
            <a:extLst>
              <a:ext uri="{FF2B5EF4-FFF2-40B4-BE49-F238E27FC236}">
                <a16:creationId xmlns:a16="http://schemas.microsoft.com/office/drawing/2014/main" id="{BCBC06B7-A84C-3FC5-751E-2B9D003C03EC}"/>
              </a:ext>
            </a:extLst>
          </p:cNvPr>
          <p:cNvSpPr/>
          <p:nvPr/>
        </p:nvSpPr>
        <p:spPr>
          <a:xfrm>
            <a:off x="4953520" y="1731397"/>
            <a:ext cx="2423032" cy="2529394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4-3">
            <a:extLst>
              <a:ext uri="{FF2B5EF4-FFF2-40B4-BE49-F238E27FC236}">
                <a16:creationId xmlns:a16="http://schemas.microsoft.com/office/drawing/2014/main" id="{AD4F11CC-3AEB-59B6-34AA-434B4DA09D1C}"/>
              </a:ext>
            </a:extLst>
          </p:cNvPr>
          <p:cNvSpPr/>
          <p:nvPr/>
        </p:nvSpPr>
        <p:spPr>
          <a:xfrm rot="2700000">
            <a:off x="5430560" y="2957759"/>
            <a:ext cx="2460421" cy="1877267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5">
            <a:extLst>
              <a:ext uri="{FF2B5EF4-FFF2-40B4-BE49-F238E27FC236}">
                <a16:creationId xmlns:a16="http://schemas.microsoft.com/office/drawing/2014/main" id="{77FAA03E-4A37-7F89-A780-31FA19BDBC37}"/>
              </a:ext>
            </a:extLst>
          </p:cNvPr>
          <p:cNvSpPr/>
          <p:nvPr/>
        </p:nvSpPr>
        <p:spPr>
          <a:xfrm>
            <a:off x="1344135" y="2220547"/>
            <a:ext cx="2386683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115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E1D2497D-3ABC-4AD8-4187-35890782F84E}"/>
              </a:ext>
            </a:extLst>
          </p:cNvPr>
          <p:cNvSpPr txBox="1"/>
          <p:nvPr/>
        </p:nvSpPr>
        <p:spPr>
          <a:xfrm>
            <a:off x="1441317" y="42898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3BEC9356-BB8B-C93D-4EFC-F2D5C3F2F4DE}"/>
              </a:ext>
            </a:extLst>
          </p:cNvPr>
          <p:cNvSpPr txBox="1"/>
          <p:nvPr/>
        </p:nvSpPr>
        <p:spPr>
          <a:xfrm>
            <a:off x="1441317" y="4820457"/>
            <a:ext cx="43975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cxnSp>
        <p:nvCxnSpPr>
          <p:cNvPr id="51" name="iSHEJI-8">
            <a:extLst>
              <a:ext uri="{FF2B5EF4-FFF2-40B4-BE49-F238E27FC236}">
                <a16:creationId xmlns:a16="http://schemas.microsoft.com/office/drawing/2014/main" id="{C1D7B626-C740-2F56-6FED-DAC644C68FE6}"/>
              </a:ext>
            </a:extLst>
          </p:cNvPr>
          <p:cNvCxnSpPr/>
          <p:nvPr/>
        </p:nvCxnSpPr>
        <p:spPr>
          <a:xfrm>
            <a:off x="1441317" y="4020302"/>
            <a:ext cx="1047750" cy="0"/>
          </a:xfrm>
          <a:prstGeom prst="line">
            <a:avLst/>
          </a:prstGeom>
          <a:ln w="419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HEJI-9">
            <a:extLst>
              <a:ext uri="{FF2B5EF4-FFF2-40B4-BE49-F238E27FC236}">
                <a16:creationId xmlns:a16="http://schemas.microsoft.com/office/drawing/2014/main" id="{5AE6AE24-FA9C-471D-8059-648058358D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7362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1">
            <a:extLst>
              <a:ext uri="{FF2B5EF4-FFF2-40B4-BE49-F238E27FC236}">
                <a16:creationId xmlns:a16="http://schemas.microsoft.com/office/drawing/2014/main" id="{CC90FFA0-D02A-67EA-4812-0CF46DF6BC29}"/>
              </a:ext>
            </a:extLst>
          </p:cNvPr>
          <p:cNvSpPr/>
          <p:nvPr/>
        </p:nvSpPr>
        <p:spPr>
          <a:xfrm rot="5400000">
            <a:off x="4388975" y="3187738"/>
            <a:ext cx="3329195" cy="2284688"/>
          </a:xfrm>
          <a:custGeom>
            <a:avLst/>
            <a:gdLst>
              <a:gd name="connsiteX0" fmla="*/ 0 w 2363175"/>
              <a:gd name="connsiteY0" fmla="*/ 0 h 1746292"/>
              <a:gd name="connsiteX1" fmla="*/ 2363175 w 2363175"/>
              <a:gd name="connsiteY1" fmla="*/ 0 h 1746292"/>
              <a:gd name="connsiteX2" fmla="*/ 2363175 w 2363175"/>
              <a:gd name="connsiteY2" fmla="*/ 1746292 h 1746292"/>
              <a:gd name="connsiteX3" fmla="*/ 0 w 2363175"/>
              <a:gd name="connsiteY3" fmla="*/ 1746292 h 17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175" h="1746292">
                <a:moveTo>
                  <a:pt x="0" y="0"/>
                </a:moveTo>
                <a:lnTo>
                  <a:pt x="2363175" y="0"/>
                </a:lnTo>
                <a:lnTo>
                  <a:pt x="2363175" y="1746292"/>
                </a:lnTo>
                <a:lnTo>
                  <a:pt x="0" y="1746292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A201740B-F7AE-C5E1-3E74-8E295589513B}"/>
              </a:ext>
            </a:extLst>
          </p:cNvPr>
          <p:cNvSpPr/>
          <p:nvPr/>
        </p:nvSpPr>
        <p:spPr>
          <a:xfrm rot="5400000">
            <a:off x="1190374" y="3187738"/>
            <a:ext cx="3329195" cy="2284688"/>
          </a:xfrm>
          <a:custGeom>
            <a:avLst/>
            <a:gdLst>
              <a:gd name="connsiteX0" fmla="*/ 0 w 2363175"/>
              <a:gd name="connsiteY0" fmla="*/ 0 h 1746292"/>
              <a:gd name="connsiteX1" fmla="*/ 2363175 w 2363175"/>
              <a:gd name="connsiteY1" fmla="*/ 0 h 1746292"/>
              <a:gd name="connsiteX2" fmla="*/ 2363175 w 2363175"/>
              <a:gd name="connsiteY2" fmla="*/ 1746292 h 1746292"/>
              <a:gd name="connsiteX3" fmla="*/ 0 w 2363175"/>
              <a:gd name="connsiteY3" fmla="*/ 1746292 h 17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175" h="1746292">
                <a:moveTo>
                  <a:pt x="0" y="0"/>
                </a:moveTo>
                <a:lnTo>
                  <a:pt x="2363175" y="0"/>
                </a:lnTo>
                <a:lnTo>
                  <a:pt x="2363175" y="1746292"/>
                </a:lnTo>
                <a:lnTo>
                  <a:pt x="0" y="1746292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3">
            <a:extLst>
              <a:ext uri="{FF2B5EF4-FFF2-40B4-BE49-F238E27FC236}">
                <a16:creationId xmlns:a16="http://schemas.microsoft.com/office/drawing/2014/main" id="{6C5ED4B8-3FD8-6ABA-E734-C14AB5AF8531}"/>
              </a:ext>
            </a:extLst>
          </p:cNvPr>
          <p:cNvSpPr/>
          <p:nvPr/>
        </p:nvSpPr>
        <p:spPr>
          <a:xfrm rot="5400000">
            <a:off x="7672431" y="3187738"/>
            <a:ext cx="3329195" cy="2284688"/>
          </a:xfrm>
          <a:custGeom>
            <a:avLst/>
            <a:gdLst>
              <a:gd name="connsiteX0" fmla="*/ 0 w 2363175"/>
              <a:gd name="connsiteY0" fmla="*/ 0 h 1746292"/>
              <a:gd name="connsiteX1" fmla="*/ 2363175 w 2363175"/>
              <a:gd name="connsiteY1" fmla="*/ 0 h 1746292"/>
              <a:gd name="connsiteX2" fmla="*/ 2363175 w 2363175"/>
              <a:gd name="connsiteY2" fmla="*/ 1746292 h 1746292"/>
              <a:gd name="connsiteX3" fmla="*/ 0 w 2363175"/>
              <a:gd name="connsiteY3" fmla="*/ 1746292 h 17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175" h="1746292">
                <a:moveTo>
                  <a:pt x="0" y="0"/>
                </a:moveTo>
                <a:lnTo>
                  <a:pt x="2363175" y="0"/>
                </a:lnTo>
                <a:lnTo>
                  <a:pt x="2363175" y="1746292"/>
                </a:lnTo>
                <a:lnTo>
                  <a:pt x="0" y="1746292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4">
            <a:extLst>
              <a:ext uri="{FF2B5EF4-FFF2-40B4-BE49-F238E27FC236}">
                <a16:creationId xmlns:a16="http://schemas.microsoft.com/office/drawing/2014/main" id="{98415B34-7F28-EB67-EF96-21776C0F05D8}"/>
              </a:ext>
            </a:extLst>
          </p:cNvPr>
          <p:cNvSpPr/>
          <p:nvPr/>
        </p:nvSpPr>
        <p:spPr>
          <a:xfrm rot="16753201">
            <a:off x="4918276" y="1529668"/>
            <a:ext cx="2271629" cy="2271630"/>
          </a:xfrm>
          <a:custGeom>
            <a:avLst/>
            <a:gdLst>
              <a:gd name="connsiteX0" fmla="*/ 1612479 w 1612479"/>
              <a:gd name="connsiteY0" fmla="*/ 806240 h 1612479"/>
              <a:gd name="connsiteX1" fmla="*/ 806240 w 1612479"/>
              <a:gd name="connsiteY1" fmla="*/ 1612479 h 1612479"/>
              <a:gd name="connsiteX2" fmla="*/ 0 w 1612479"/>
              <a:gd name="connsiteY2" fmla="*/ 806240 h 1612479"/>
              <a:gd name="connsiteX3" fmla="*/ 806240 w 1612479"/>
              <a:gd name="connsiteY3" fmla="*/ 0 h 1612479"/>
              <a:gd name="connsiteX4" fmla="*/ 1612479 w 1612479"/>
              <a:gd name="connsiteY4" fmla="*/ 806240 h 161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479" h="1612479">
                <a:moveTo>
                  <a:pt x="1612479" y="806240"/>
                </a:moveTo>
                <a:cubicBezTo>
                  <a:pt x="1612479" y="1251514"/>
                  <a:pt x="1251514" y="1612479"/>
                  <a:pt x="806240" y="1612479"/>
                </a:cubicBezTo>
                <a:cubicBezTo>
                  <a:pt x="360966" y="1612479"/>
                  <a:pt x="0" y="1251514"/>
                  <a:pt x="0" y="806240"/>
                </a:cubicBezTo>
                <a:cubicBezTo>
                  <a:pt x="0" y="360966"/>
                  <a:pt x="360966" y="0"/>
                  <a:pt x="806240" y="0"/>
                </a:cubicBezTo>
                <a:cubicBezTo>
                  <a:pt x="1251514" y="0"/>
                  <a:pt x="1612479" y="360966"/>
                  <a:pt x="1612479" y="806240"/>
                </a:cubicBezTo>
                <a:close/>
              </a:path>
            </a:pathLst>
          </a:custGeom>
          <a:solidFill>
            <a:schemeClr val="bg1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8" name="iSHEJI-5">
            <a:extLst>
              <a:ext uri="{FF2B5EF4-FFF2-40B4-BE49-F238E27FC236}">
                <a16:creationId xmlns:a16="http://schemas.microsoft.com/office/drawing/2014/main" id="{A0C48B5F-BDB3-8015-DE98-4BCD19210A36}"/>
              </a:ext>
            </a:extLst>
          </p:cNvPr>
          <p:cNvSpPr/>
          <p:nvPr/>
        </p:nvSpPr>
        <p:spPr>
          <a:xfrm rot="16753201">
            <a:off x="1719675" y="1529668"/>
            <a:ext cx="2271629" cy="2271630"/>
          </a:xfrm>
          <a:custGeom>
            <a:avLst/>
            <a:gdLst>
              <a:gd name="connsiteX0" fmla="*/ 1612479 w 1612479"/>
              <a:gd name="connsiteY0" fmla="*/ 806240 h 1612479"/>
              <a:gd name="connsiteX1" fmla="*/ 806240 w 1612479"/>
              <a:gd name="connsiteY1" fmla="*/ 1612479 h 1612479"/>
              <a:gd name="connsiteX2" fmla="*/ 0 w 1612479"/>
              <a:gd name="connsiteY2" fmla="*/ 806240 h 1612479"/>
              <a:gd name="connsiteX3" fmla="*/ 806240 w 1612479"/>
              <a:gd name="connsiteY3" fmla="*/ 0 h 1612479"/>
              <a:gd name="connsiteX4" fmla="*/ 1612479 w 1612479"/>
              <a:gd name="connsiteY4" fmla="*/ 806240 h 161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479" h="1612479">
                <a:moveTo>
                  <a:pt x="1612479" y="806240"/>
                </a:moveTo>
                <a:cubicBezTo>
                  <a:pt x="1612479" y="1251514"/>
                  <a:pt x="1251514" y="1612479"/>
                  <a:pt x="806240" y="1612479"/>
                </a:cubicBezTo>
                <a:cubicBezTo>
                  <a:pt x="360966" y="1612479"/>
                  <a:pt x="0" y="1251514"/>
                  <a:pt x="0" y="806240"/>
                </a:cubicBezTo>
                <a:cubicBezTo>
                  <a:pt x="0" y="360966"/>
                  <a:pt x="360966" y="0"/>
                  <a:pt x="806240" y="0"/>
                </a:cubicBezTo>
                <a:cubicBezTo>
                  <a:pt x="1251514" y="0"/>
                  <a:pt x="1612479" y="360966"/>
                  <a:pt x="1612479" y="806240"/>
                </a:cubicBezTo>
                <a:close/>
              </a:path>
            </a:pathLst>
          </a:custGeom>
          <a:solidFill>
            <a:schemeClr val="bg1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" name="iSHEJI-6">
            <a:extLst>
              <a:ext uri="{FF2B5EF4-FFF2-40B4-BE49-F238E27FC236}">
                <a16:creationId xmlns:a16="http://schemas.microsoft.com/office/drawing/2014/main" id="{9415DDAE-BDA7-F34D-0E9A-0F88B6AC29FB}"/>
              </a:ext>
            </a:extLst>
          </p:cNvPr>
          <p:cNvSpPr/>
          <p:nvPr/>
        </p:nvSpPr>
        <p:spPr>
          <a:xfrm rot="16753201">
            <a:off x="8201732" y="1529668"/>
            <a:ext cx="2271629" cy="2271630"/>
          </a:xfrm>
          <a:custGeom>
            <a:avLst/>
            <a:gdLst>
              <a:gd name="connsiteX0" fmla="*/ 1612479 w 1612479"/>
              <a:gd name="connsiteY0" fmla="*/ 806240 h 1612479"/>
              <a:gd name="connsiteX1" fmla="*/ 806240 w 1612479"/>
              <a:gd name="connsiteY1" fmla="*/ 1612479 h 1612479"/>
              <a:gd name="connsiteX2" fmla="*/ 0 w 1612479"/>
              <a:gd name="connsiteY2" fmla="*/ 806240 h 1612479"/>
              <a:gd name="connsiteX3" fmla="*/ 806240 w 1612479"/>
              <a:gd name="connsiteY3" fmla="*/ 0 h 1612479"/>
              <a:gd name="connsiteX4" fmla="*/ 1612479 w 1612479"/>
              <a:gd name="connsiteY4" fmla="*/ 806240 h 161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2479" h="1612479">
                <a:moveTo>
                  <a:pt x="1612479" y="806240"/>
                </a:moveTo>
                <a:cubicBezTo>
                  <a:pt x="1612479" y="1251514"/>
                  <a:pt x="1251514" y="1612479"/>
                  <a:pt x="806240" y="1612479"/>
                </a:cubicBezTo>
                <a:cubicBezTo>
                  <a:pt x="360966" y="1612479"/>
                  <a:pt x="0" y="1251514"/>
                  <a:pt x="0" y="806240"/>
                </a:cubicBezTo>
                <a:cubicBezTo>
                  <a:pt x="0" y="360966"/>
                  <a:pt x="360966" y="0"/>
                  <a:pt x="806240" y="0"/>
                </a:cubicBezTo>
                <a:cubicBezTo>
                  <a:pt x="1251514" y="0"/>
                  <a:pt x="1612479" y="360966"/>
                  <a:pt x="1612479" y="806240"/>
                </a:cubicBezTo>
                <a:close/>
              </a:path>
            </a:pathLst>
          </a:custGeom>
          <a:solidFill>
            <a:schemeClr val="bg1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E63F5F52-0751-227E-C587-3161D97460ED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明年工作计划</a:t>
            </a: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AD1B4920-54BE-18FC-9B0D-CDFCD771492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10">
            <a:extLst>
              <a:ext uri="{FF2B5EF4-FFF2-40B4-BE49-F238E27FC236}">
                <a16:creationId xmlns:a16="http://schemas.microsoft.com/office/drawing/2014/main" id="{1BD4A796-2AE7-D8CB-24B2-CCF0418FA45E}"/>
              </a:ext>
            </a:extLst>
          </p:cNvPr>
          <p:cNvSpPr/>
          <p:nvPr/>
        </p:nvSpPr>
        <p:spPr>
          <a:xfrm>
            <a:off x="5060496" y="1668367"/>
            <a:ext cx="1994452" cy="1994446"/>
          </a:xfrm>
          <a:custGeom>
            <a:avLst/>
            <a:gdLst>
              <a:gd name="connsiteX0" fmla="*/ 636240 w 1277528"/>
              <a:gd name="connsiteY0" fmla="*/ 115297 h 1277525"/>
              <a:gd name="connsiteX1" fmla="*/ 1159707 w 1277528"/>
              <a:gd name="connsiteY1" fmla="*/ 638764 h 1277525"/>
              <a:gd name="connsiteX2" fmla="*/ 636240 w 1277528"/>
              <a:gd name="connsiteY2" fmla="*/ 1162231 h 1277525"/>
              <a:gd name="connsiteX3" fmla="*/ 112773 w 1277528"/>
              <a:gd name="connsiteY3" fmla="*/ 638764 h 1277525"/>
              <a:gd name="connsiteX4" fmla="*/ 636240 w 1277528"/>
              <a:gd name="connsiteY4" fmla="*/ 115297 h 1277525"/>
              <a:gd name="connsiteX5" fmla="*/ 636240 w 1277528"/>
              <a:gd name="connsiteY5" fmla="*/ 0 h 1277525"/>
              <a:gd name="connsiteX6" fmla="*/ 5 w 1277528"/>
              <a:gd name="connsiteY6" fmla="*/ 641284 h 1277525"/>
              <a:gd name="connsiteX7" fmla="*/ 641289 w 1277528"/>
              <a:gd name="connsiteY7" fmla="*/ 1277520 h 1277525"/>
              <a:gd name="connsiteX8" fmla="*/ 1277529 w 1277528"/>
              <a:gd name="connsiteY8" fmla="*/ 638764 h 1277525"/>
              <a:gd name="connsiteX9" fmla="*/ 637931 w 1277528"/>
              <a:gd name="connsiteY9" fmla="*/ 837 h 1277525"/>
              <a:gd name="connsiteX10" fmla="*/ 636240 w 1277528"/>
              <a:gd name="connsiteY10" fmla="*/ 842 h 127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7528" h="1277525">
                <a:moveTo>
                  <a:pt x="636240" y="115297"/>
                </a:moveTo>
                <a:cubicBezTo>
                  <a:pt x="925341" y="115297"/>
                  <a:pt x="1159707" y="349662"/>
                  <a:pt x="1159707" y="638764"/>
                </a:cubicBezTo>
                <a:cubicBezTo>
                  <a:pt x="1159707" y="927866"/>
                  <a:pt x="925341" y="1162231"/>
                  <a:pt x="636240" y="1162231"/>
                </a:cubicBezTo>
                <a:cubicBezTo>
                  <a:pt x="347137" y="1162231"/>
                  <a:pt x="112773" y="927866"/>
                  <a:pt x="112773" y="638764"/>
                </a:cubicBezTo>
                <a:cubicBezTo>
                  <a:pt x="113236" y="349853"/>
                  <a:pt x="347329" y="115761"/>
                  <a:pt x="636240" y="115297"/>
                </a:cubicBezTo>
                <a:moveTo>
                  <a:pt x="636240" y="0"/>
                </a:moveTo>
                <a:cubicBezTo>
                  <a:pt x="283462" y="1395"/>
                  <a:pt x="-1389" y="288507"/>
                  <a:pt x="5" y="641284"/>
                </a:cubicBezTo>
                <a:cubicBezTo>
                  <a:pt x="1400" y="994057"/>
                  <a:pt x="288512" y="1278909"/>
                  <a:pt x="641289" y="1277520"/>
                </a:cubicBezTo>
                <a:cubicBezTo>
                  <a:pt x="993081" y="1276131"/>
                  <a:pt x="1277529" y="990556"/>
                  <a:pt x="1277529" y="638764"/>
                </a:cubicBezTo>
                <a:cubicBezTo>
                  <a:pt x="1277066" y="285985"/>
                  <a:pt x="990707" y="375"/>
                  <a:pt x="637931" y="837"/>
                </a:cubicBezTo>
                <a:cubicBezTo>
                  <a:pt x="637367" y="838"/>
                  <a:pt x="636803" y="839"/>
                  <a:pt x="636240" y="842"/>
                </a:cubicBezTo>
                <a:close/>
              </a:path>
            </a:pathLst>
          </a:custGeom>
          <a:solidFill>
            <a:schemeClr val="accent2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1">
            <a:extLst>
              <a:ext uri="{FF2B5EF4-FFF2-40B4-BE49-F238E27FC236}">
                <a16:creationId xmlns:a16="http://schemas.microsoft.com/office/drawing/2014/main" id="{6EBCC294-915E-90FD-4479-EA1B81D16A20}"/>
              </a:ext>
            </a:extLst>
          </p:cNvPr>
          <p:cNvSpPr txBox="1"/>
          <p:nvPr/>
        </p:nvSpPr>
        <p:spPr>
          <a:xfrm>
            <a:off x="4964159" y="3916033"/>
            <a:ext cx="2178828" cy="1260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49B0D550-93D3-3AD8-0F8C-C1DF37FAC592}"/>
              </a:ext>
            </a:extLst>
          </p:cNvPr>
          <p:cNvSpPr txBox="1"/>
          <p:nvPr/>
        </p:nvSpPr>
        <p:spPr>
          <a:xfrm>
            <a:off x="5240924" y="2215680"/>
            <a:ext cx="1625296" cy="8246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100%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55C7ECAC-0766-1446-C2E6-AC2A77E5DCD6}"/>
              </a:ext>
            </a:extLst>
          </p:cNvPr>
          <p:cNvSpPr/>
          <p:nvPr/>
        </p:nvSpPr>
        <p:spPr>
          <a:xfrm>
            <a:off x="1861895" y="1668367"/>
            <a:ext cx="1994452" cy="1994446"/>
          </a:xfrm>
          <a:custGeom>
            <a:avLst/>
            <a:gdLst>
              <a:gd name="connsiteX0" fmla="*/ 636240 w 1277528"/>
              <a:gd name="connsiteY0" fmla="*/ 115297 h 1277525"/>
              <a:gd name="connsiteX1" fmla="*/ 1159707 w 1277528"/>
              <a:gd name="connsiteY1" fmla="*/ 638764 h 1277525"/>
              <a:gd name="connsiteX2" fmla="*/ 636240 w 1277528"/>
              <a:gd name="connsiteY2" fmla="*/ 1162231 h 1277525"/>
              <a:gd name="connsiteX3" fmla="*/ 112773 w 1277528"/>
              <a:gd name="connsiteY3" fmla="*/ 638764 h 1277525"/>
              <a:gd name="connsiteX4" fmla="*/ 636240 w 1277528"/>
              <a:gd name="connsiteY4" fmla="*/ 115297 h 1277525"/>
              <a:gd name="connsiteX5" fmla="*/ 636240 w 1277528"/>
              <a:gd name="connsiteY5" fmla="*/ 0 h 1277525"/>
              <a:gd name="connsiteX6" fmla="*/ 5 w 1277528"/>
              <a:gd name="connsiteY6" fmla="*/ 641284 h 1277525"/>
              <a:gd name="connsiteX7" fmla="*/ 641289 w 1277528"/>
              <a:gd name="connsiteY7" fmla="*/ 1277520 h 1277525"/>
              <a:gd name="connsiteX8" fmla="*/ 1277529 w 1277528"/>
              <a:gd name="connsiteY8" fmla="*/ 638764 h 1277525"/>
              <a:gd name="connsiteX9" fmla="*/ 637931 w 1277528"/>
              <a:gd name="connsiteY9" fmla="*/ 837 h 1277525"/>
              <a:gd name="connsiteX10" fmla="*/ 636240 w 1277528"/>
              <a:gd name="connsiteY10" fmla="*/ 842 h 127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7528" h="1277525">
                <a:moveTo>
                  <a:pt x="636240" y="115297"/>
                </a:moveTo>
                <a:cubicBezTo>
                  <a:pt x="925341" y="115297"/>
                  <a:pt x="1159707" y="349662"/>
                  <a:pt x="1159707" y="638764"/>
                </a:cubicBezTo>
                <a:cubicBezTo>
                  <a:pt x="1159707" y="927866"/>
                  <a:pt x="925341" y="1162231"/>
                  <a:pt x="636240" y="1162231"/>
                </a:cubicBezTo>
                <a:cubicBezTo>
                  <a:pt x="347137" y="1162231"/>
                  <a:pt x="112773" y="927866"/>
                  <a:pt x="112773" y="638764"/>
                </a:cubicBezTo>
                <a:cubicBezTo>
                  <a:pt x="113236" y="349853"/>
                  <a:pt x="347329" y="115761"/>
                  <a:pt x="636240" y="115297"/>
                </a:cubicBezTo>
                <a:moveTo>
                  <a:pt x="636240" y="0"/>
                </a:moveTo>
                <a:cubicBezTo>
                  <a:pt x="283462" y="1395"/>
                  <a:pt x="-1389" y="288507"/>
                  <a:pt x="5" y="641284"/>
                </a:cubicBezTo>
                <a:cubicBezTo>
                  <a:pt x="1400" y="994057"/>
                  <a:pt x="288512" y="1278909"/>
                  <a:pt x="641289" y="1277520"/>
                </a:cubicBezTo>
                <a:cubicBezTo>
                  <a:pt x="993081" y="1276131"/>
                  <a:pt x="1277529" y="990556"/>
                  <a:pt x="1277529" y="638764"/>
                </a:cubicBezTo>
                <a:cubicBezTo>
                  <a:pt x="1277066" y="285985"/>
                  <a:pt x="990707" y="375"/>
                  <a:pt x="637931" y="837"/>
                </a:cubicBezTo>
                <a:cubicBezTo>
                  <a:pt x="637367" y="838"/>
                  <a:pt x="636803" y="839"/>
                  <a:pt x="636240" y="842"/>
                </a:cubicBezTo>
                <a:close/>
              </a:path>
            </a:pathLst>
          </a:custGeom>
          <a:solidFill>
            <a:schemeClr val="accent2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14">
            <a:extLst>
              <a:ext uri="{FF2B5EF4-FFF2-40B4-BE49-F238E27FC236}">
                <a16:creationId xmlns:a16="http://schemas.microsoft.com/office/drawing/2014/main" id="{A8D9702F-B77C-9A0B-02FF-4E07D5DBD0CD}"/>
              </a:ext>
            </a:extLst>
          </p:cNvPr>
          <p:cNvSpPr/>
          <p:nvPr/>
        </p:nvSpPr>
        <p:spPr>
          <a:xfrm>
            <a:off x="2798633" y="2537461"/>
            <a:ext cx="1147714" cy="1241162"/>
          </a:xfrm>
          <a:custGeom>
            <a:avLst/>
            <a:gdLst>
              <a:gd name="connsiteX0" fmla="*/ 0 w 733863"/>
              <a:gd name="connsiteY0" fmla="*/ 58069 h 793616"/>
              <a:gd name="connsiteX1" fmla="*/ 733864 w 733863"/>
              <a:gd name="connsiteY1" fmla="*/ 0 h 793616"/>
              <a:gd name="connsiteX2" fmla="*/ 579853 w 733863"/>
              <a:gd name="connsiteY2" fmla="*/ 559655 h 793616"/>
              <a:gd name="connsiteX3" fmla="*/ 0 w 733863"/>
              <a:gd name="connsiteY3" fmla="*/ 793616 h 793616"/>
              <a:gd name="connsiteX4" fmla="*/ 0 w 733863"/>
              <a:gd name="connsiteY4" fmla="*/ 58069 h 79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863" h="793616">
                <a:moveTo>
                  <a:pt x="0" y="58069"/>
                </a:moveTo>
                <a:lnTo>
                  <a:pt x="733864" y="0"/>
                </a:lnTo>
                <a:lnTo>
                  <a:pt x="579853" y="559655"/>
                </a:lnTo>
                <a:lnTo>
                  <a:pt x="0" y="793616"/>
                </a:lnTo>
                <a:lnTo>
                  <a:pt x="0" y="58069"/>
                </a:lnTo>
                <a:close/>
              </a:path>
            </a:pathLst>
          </a:custGeom>
          <a:solidFill>
            <a:schemeClr val="bg1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15">
            <a:extLst>
              <a:ext uri="{FF2B5EF4-FFF2-40B4-BE49-F238E27FC236}">
                <a16:creationId xmlns:a16="http://schemas.microsoft.com/office/drawing/2014/main" id="{17244F34-5151-FEE6-30CE-E0864A824199}"/>
              </a:ext>
            </a:extLst>
          </p:cNvPr>
          <p:cNvSpPr txBox="1"/>
          <p:nvPr/>
        </p:nvSpPr>
        <p:spPr>
          <a:xfrm>
            <a:off x="1765558" y="3916033"/>
            <a:ext cx="2178828" cy="158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61" name="iSHEJI-16">
            <a:extLst>
              <a:ext uri="{FF2B5EF4-FFF2-40B4-BE49-F238E27FC236}">
                <a16:creationId xmlns:a16="http://schemas.microsoft.com/office/drawing/2014/main" id="{85C7ECE5-9A46-F52E-4C63-438C1CB2895C}"/>
              </a:ext>
            </a:extLst>
          </p:cNvPr>
          <p:cNvSpPr txBox="1"/>
          <p:nvPr/>
        </p:nvSpPr>
        <p:spPr>
          <a:xfrm>
            <a:off x="2042323" y="2215680"/>
            <a:ext cx="1625296" cy="8246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73%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3" name="iSHEJI-17">
            <a:extLst>
              <a:ext uri="{FF2B5EF4-FFF2-40B4-BE49-F238E27FC236}">
                <a16:creationId xmlns:a16="http://schemas.microsoft.com/office/drawing/2014/main" id="{C78BAEDE-CE30-4C13-0818-90E80C79DE58}"/>
              </a:ext>
            </a:extLst>
          </p:cNvPr>
          <p:cNvSpPr/>
          <p:nvPr/>
        </p:nvSpPr>
        <p:spPr>
          <a:xfrm>
            <a:off x="8343952" y="1668367"/>
            <a:ext cx="1994452" cy="1994446"/>
          </a:xfrm>
          <a:custGeom>
            <a:avLst/>
            <a:gdLst>
              <a:gd name="connsiteX0" fmla="*/ 636240 w 1277528"/>
              <a:gd name="connsiteY0" fmla="*/ 115297 h 1277525"/>
              <a:gd name="connsiteX1" fmla="*/ 1159707 w 1277528"/>
              <a:gd name="connsiteY1" fmla="*/ 638764 h 1277525"/>
              <a:gd name="connsiteX2" fmla="*/ 636240 w 1277528"/>
              <a:gd name="connsiteY2" fmla="*/ 1162231 h 1277525"/>
              <a:gd name="connsiteX3" fmla="*/ 112773 w 1277528"/>
              <a:gd name="connsiteY3" fmla="*/ 638764 h 1277525"/>
              <a:gd name="connsiteX4" fmla="*/ 636240 w 1277528"/>
              <a:gd name="connsiteY4" fmla="*/ 115297 h 1277525"/>
              <a:gd name="connsiteX5" fmla="*/ 636240 w 1277528"/>
              <a:gd name="connsiteY5" fmla="*/ 0 h 1277525"/>
              <a:gd name="connsiteX6" fmla="*/ 5 w 1277528"/>
              <a:gd name="connsiteY6" fmla="*/ 641284 h 1277525"/>
              <a:gd name="connsiteX7" fmla="*/ 641289 w 1277528"/>
              <a:gd name="connsiteY7" fmla="*/ 1277520 h 1277525"/>
              <a:gd name="connsiteX8" fmla="*/ 1277529 w 1277528"/>
              <a:gd name="connsiteY8" fmla="*/ 638764 h 1277525"/>
              <a:gd name="connsiteX9" fmla="*/ 637931 w 1277528"/>
              <a:gd name="connsiteY9" fmla="*/ 837 h 1277525"/>
              <a:gd name="connsiteX10" fmla="*/ 636240 w 1277528"/>
              <a:gd name="connsiteY10" fmla="*/ 842 h 127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7528" h="1277525">
                <a:moveTo>
                  <a:pt x="636240" y="115297"/>
                </a:moveTo>
                <a:cubicBezTo>
                  <a:pt x="925341" y="115297"/>
                  <a:pt x="1159707" y="349662"/>
                  <a:pt x="1159707" y="638764"/>
                </a:cubicBezTo>
                <a:cubicBezTo>
                  <a:pt x="1159707" y="927866"/>
                  <a:pt x="925341" y="1162231"/>
                  <a:pt x="636240" y="1162231"/>
                </a:cubicBezTo>
                <a:cubicBezTo>
                  <a:pt x="347137" y="1162231"/>
                  <a:pt x="112773" y="927866"/>
                  <a:pt x="112773" y="638764"/>
                </a:cubicBezTo>
                <a:cubicBezTo>
                  <a:pt x="113236" y="349853"/>
                  <a:pt x="347329" y="115761"/>
                  <a:pt x="636240" y="115297"/>
                </a:cubicBezTo>
                <a:moveTo>
                  <a:pt x="636240" y="0"/>
                </a:moveTo>
                <a:cubicBezTo>
                  <a:pt x="283462" y="1395"/>
                  <a:pt x="-1389" y="288507"/>
                  <a:pt x="5" y="641284"/>
                </a:cubicBezTo>
                <a:cubicBezTo>
                  <a:pt x="1400" y="994057"/>
                  <a:pt x="288512" y="1278909"/>
                  <a:pt x="641289" y="1277520"/>
                </a:cubicBezTo>
                <a:cubicBezTo>
                  <a:pt x="993081" y="1276131"/>
                  <a:pt x="1277529" y="990556"/>
                  <a:pt x="1277529" y="638764"/>
                </a:cubicBezTo>
                <a:cubicBezTo>
                  <a:pt x="1277066" y="285985"/>
                  <a:pt x="990707" y="375"/>
                  <a:pt x="637931" y="837"/>
                </a:cubicBezTo>
                <a:cubicBezTo>
                  <a:pt x="637367" y="838"/>
                  <a:pt x="636803" y="839"/>
                  <a:pt x="636240" y="842"/>
                </a:cubicBezTo>
                <a:close/>
              </a:path>
            </a:pathLst>
          </a:custGeom>
          <a:solidFill>
            <a:schemeClr val="accent2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18">
            <a:extLst>
              <a:ext uri="{FF2B5EF4-FFF2-40B4-BE49-F238E27FC236}">
                <a16:creationId xmlns:a16="http://schemas.microsoft.com/office/drawing/2014/main" id="{EAFB7F5D-2806-61C3-1B54-791263A1B6B9}"/>
              </a:ext>
            </a:extLst>
          </p:cNvPr>
          <p:cNvSpPr/>
          <p:nvPr/>
        </p:nvSpPr>
        <p:spPr>
          <a:xfrm>
            <a:off x="8905876" y="2537461"/>
            <a:ext cx="1522527" cy="1241162"/>
          </a:xfrm>
          <a:custGeom>
            <a:avLst/>
            <a:gdLst>
              <a:gd name="connsiteX0" fmla="*/ 0 w 733863"/>
              <a:gd name="connsiteY0" fmla="*/ 58069 h 793616"/>
              <a:gd name="connsiteX1" fmla="*/ 733864 w 733863"/>
              <a:gd name="connsiteY1" fmla="*/ 0 h 793616"/>
              <a:gd name="connsiteX2" fmla="*/ 579853 w 733863"/>
              <a:gd name="connsiteY2" fmla="*/ 559655 h 793616"/>
              <a:gd name="connsiteX3" fmla="*/ 0 w 733863"/>
              <a:gd name="connsiteY3" fmla="*/ 793616 h 793616"/>
              <a:gd name="connsiteX4" fmla="*/ 0 w 733863"/>
              <a:gd name="connsiteY4" fmla="*/ 58069 h 793616"/>
              <a:gd name="connsiteX0" fmla="*/ 2136 w 736001"/>
              <a:gd name="connsiteY0" fmla="*/ 58069 h 793616"/>
              <a:gd name="connsiteX1" fmla="*/ 736000 w 736001"/>
              <a:gd name="connsiteY1" fmla="*/ 0 h 793616"/>
              <a:gd name="connsiteX2" fmla="*/ 581989 w 736001"/>
              <a:gd name="connsiteY2" fmla="*/ 559655 h 793616"/>
              <a:gd name="connsiteX3" fmla="*/ 2136 w 736001"/>
              <a:gd name="connsiteY3" fmla="*/ 793616 h 793616"/>
              <a:gd name="connsiteX4" fmla="*/ 0 w 736001"/>
              <a:gd name="connsiteY4" fmla="*/ 641117 h 793616"/>
              <a:gd name="connsiteX5" fmla="*/ 2136 w 736001"/>
              <a:gd name="connsiteY5" fmla="*/ 58069 h 793616"/>
              <a:gd name="connsiteX0" fmla="*/ 184848 w 918712"/>
              <a:gd name="connsiteY0" fmla="*/ 58069 h 793616"/>
              <a:gd name="connsiteX1" fmla="*/ 918712 w 918712"/>
              <a:gd name="connsiteY1" fmla="*/ 0 h 793616"/>
              <a:gd name="connsiteX2" fmla="*/ 764701 w 918712"/>
              <a:gd name="connsiteY2" fmla="*/ 559655 h 793616"/>
              <a:gd name="connsiteX3" fmla="*/ 184848 w 918712"/>
              <a:gd name="connsiteY3" fmla="*/ 793616 h 793616"/>
              <a:gd name="connsiteX4" fmla="*/ 0 w 918712"/>
              <a:gd name="connsiteY4" fmla="*/ 515249 h 793616"/>
              <a:gd name="connsiteX5" fmla="*/ 184848 w 918712"/>
              <a:gd name="connsiteY5" fmla="*/ 58069 h 793616"/>
              <a:gd name="connsiteX0" fmla="*/ 188641 w 922505"/>
              <a:gd name="connsiteY0" fmla="*/ 58069 h 793616"/>
              <a:gd name="connsiteX1" fmla="*/ 922505 w 922505"/>
              <a:gd name="connsiteY1" fmla="*/ 0 h 793616"/>
              <a:gd name="connsiteX2" fmla="*/ 768494 w 922505"/>
              <a:gd name="connsiteY2" fmla="*/ 559655 h 793616"/>
              <a:gd name="connsiteX3" fmla="*/ 188641 w 922505"/>
              <a:gd name="connsiteY3" fmla="*/ 793616 h 793616"/>
              <a:gd name="connsiteX4" fmla="*/ 3793 w 922505"/>
              <a:gd name="connsiteY4" fmla="*/ 515249 h 793616"/>
              <a:gd name="connsiteX5" fmla="*/ 188641 w 922505"/>
              <a:gd name="connsiteY5" fmla="*/ 58069 h 793616"/>
              <a:gd name="connsiteX0" fmla="*/ 184848 w 918712"/>
              <a:gd name="connsiteY0" fmla="*/ 58069 h 793616"/>
              <a:gd name="connsiteX1" fmla="*/ 918712 w 918712"/>
              <a:gd name="connsiteY1" fmla="*/ 0 h 793616"/>
              <a:gd name="connsiteX2" fmla="*/ 764701 w 918712"/>
              <a:gd name="connsiteY2" fmla="*/ 559655 h 793616"/>
              <a:gd name="connsiteX3" fmla="*/ 184848 w 918712"/>
              <a:gd name="connsiteY3" fmla="*/ 793616 h 793616"/>
              <a:gd name="connsiteX4" fmla="*/ 0 w 918712"/>
              <a:gd name="connsiteY4" fmla="*/ 515249 h 793616"/>
              <a:gd name="connsiteX5" fmla="*/ 184848 w 918712"/>
              <a:gd name="connsiteY5" fmla="*/ 58069 h 793616"/>
              <a:gd name="connsiteX0" fmla="*/ 184848 w 918712"/>
              <a:gd name="connsiteY0" fmla="*/ 58069 h 793616"/>
              <a:gd name="connsiteX1" fmla="*/ 918712 w 918712"/>
              <a:gd name="connsiteY1" fmla="*/ 0 h 793616"/>
              <a:gd name="connsiteX2" fmla="*/ 764701 w 918712"/>
              <a:gd name="connsiteY2" fmla="*/ 559655 h 793616"/>
              <a:gd name="connsiteX3" fmla="*/ 184848 w 918712"/>
              <a:gd name="connsiteY3" fmla="*/ 793616 h 793616"/>
              <a:gd name="connsiteX4" fmla="*/ 111659 w 918712"/>
              <a:gd name="connsiteY4" fmla="*/ 677660 h 793616"/>
              <a:gd name="connsiteX5" fmla="*/ 0 w 918712"/>
              <a:gd name="connsiteY5" fmla="*/ 515249 h 793616"/>
              <a:gd name="connsiteX6" fmla="*/ 184848 w 918712"/>
              <a:gd name="connsiteY6" fmla="*/ 58069 h 793616"/>
              <a:gd name="connsiteX0" fmla="*/ 239660 w 973524"/>
              <a:gd name="connsiteY0" fmla="*/ 58069 h 793616"/>
              <a:gd name="connsiteX1" fmla="*/ 973524 w 973524"/>
              <a:gd name="connsiteY1" fmla="*/ 0 h 793616"/>
              <a:gd name="connsiteX2" fmla="*/ 819513 w 973524"/>
              <a:gd name="connsiteY2" fmla="*/ 559655 h 793616"/>
              <a:gd name="connsiteX3" fmla="*/ 239660 w 973524"/>
              <a:gd name="connsiteY3" fmla="*/ 793616 h 793616"/>
              <a:gd name="connsiteX4" fmla="*/ 0 w 973524"/>
              <a:gd name="connsiteY4" fmla="*/ 691871 h 793616"/>
              <a:gd name="connsiteX5" fmla="*/ 54812 w 973524"/>
              <a:gd name="connsiteY5" fmla="*/ 515249 h 793616"/>
              <a:gd name="connsiteX6" fmla="*/ 239660 w 973524"/>
              <a:gd name="connsiteY6" fmla="*/ 58069 h 79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3524" h="793616">
                <a:moveTo>
                  <a:pt x="239660" y="58069"/>
                </a:moveTo>
                <a:lnTo>
                  <a:pt x="973524" y="0"/>
                </a:lnTo>
                <a:lnTo>
                  <a:pt x="819513" y="559655"/>
                </a:lnTo>
                <a:lnTo>
                  <a:pt x="239660" y="793616"/>
                </a:lnTo>
                <a:lnTo>
                  <a:pt x="0" y="691871"/>
                </a:lnTo>
                <a:lnTo>
                  <a:pt x="54812" y="515249"/>
                </a:lnTo>
                <a:lnTo>
                  <a:pt x="239660" y="58069"/>
                </a:lnTo>
                <a:close/>
              </a:path>
            </a:pathLst>
          </a:custGeom>
          <a:solidFill>
            <a:schemeClr val="bg1"/>
          </a:solidFill>
          <a:ln w="841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iSHEJI-19">
            <a:extLst>
              <a:ext uri="{FF2B5EF4-FFF2-40B4-BE49-F238E27FC236}">
                <a16:creationId xmlns:a16="http://schemas.microsoft.com/office/drawing/2014/main" id="{9891A96A-153D-F35E-1F36-80F82C1F5A14}"/>
              </a:ext>
            </a:extLst>
          </p:cNvPr>
          <p:cNvSpPr txBox="1"/>
          <p:nvPr/>
        </p:nvSpPr>
        <p:spPr>
          <a:xfrm>
            <a:off x="8247615" y="3916033"/>
            <a:ext cx="2178828" cy="1260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66" name="iSHEJI-20">
            <a:extLst>
              <a:ext uri="{FF2B5EF4-FFF2-40B4-BE49-F238E27FC236}">
                <a16:creationId xmlns:a16="http://schemas.microsoft.com/office/drawing/2014/main" id="{4F5BC1AF-1D43-4BA7-A789-0BCCA1E69CF2}"/>
              </a:ext>
            </a:extLst>
          </p:cNvPr>
          <p:cNvSpPr txBox="1"/>
          <p:nvPr/>
        </p:nvSpPr>
        <p:spPr>
          <a:xfrm>
            <a:off x="8524380" y="2215680"/>
            <a:ext cx="1625296" cy="8246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65%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734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SHEJI-1">
            <a:extLst>
              <a:ext uri="{FF2B5EF4-FFF2-40B4-BE49-F238E27FC236}">
                <a16:creationId xmlns:a16="http://schemas.microsoft.com/office/drawing/2014/main" id="{C7EA84E5-9F62-5B5A-5668-77DBC85C297B}"/>
              </a:ext>
            </a:extLst>
          </p:cNvPr>
          <p:cNvSpPr/>
          <p:nvPr/>
        </p:nvSpPr>
        <p:spPr>
          <a:xfrm>
            <a:off x="2154666" y="1853919"/>
            <a:ext cx="2714148" cy="2834830"/>
          </a:xfrm>
          <a:custGeom>
            <a:avLst/>
            <a:gdLst>
              <a:gd name="connsiteX0" fmla="*/ 0 w 2714148"/>
              <a:gd name="connsiteY0" fmla="*/ 0 h 2834830"/>
              <a:gd name="connsiteX1" fmla="*/ 2714149 w 2714148"/>
              <a:gd name="connsiteY1" fmla="*/ 0 h 2834830"/>
              <a:gd name="connsiteX2" fmla="*/ 2714149 w 2714148"/>
              <a:gd name="connsiteY2" fmla="*/ 2834831 h 2834830"/>
              <a:gd name="connsiteX3" fmla="*/ 0 w 2714148"/>
              <a:gd name="connsiteY3" fmla="*/ 2834831 h 283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4148" h="2834830">
                <a:moveTo>
                  <a:pt x="0" y="0"/>
                </a:moveTo>
                <a:lnTo>
                  <a:pt x="2714149" y="0"/>
                </a:lnTo>
                <a:lnTo>
                  <a:pt x="2714149" y="2834831"/>
                </a:lnTo>
                <a:lnTo>
                  <a:pt x="0" y="283483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">
            <a:extLst>
              <a:ext uri="{FF2B5EF4-FFF2-40B4-BE49-F238E27FC236}">
                <a16:creationId xmlns:a16="http://schemas.microsoft.com/office/drawing/2014/main" id="{6E007A3C-D31E-7AF1-1887-C523F6617893}"/>
              </a:ext>
            </a:extLst>
          </p:cNvPr>
          <p:cNvSpPr/>
          <p:nvPr/>
        </p:nvSpPr>
        <p:spPr>
          <a:xfrm>
            <a:off x="4869291" y="1853919"/>
            <a:ext cx="6628237" cy="2834830"/>
          </a:xfrm>
          <a:custGeom>
            <a:avLst/>
            <a:gdLst>
              <a:gd name="connsiteX0" fmla="*/ 0 w 6628237"/>
              <a:gd name="connsiteY0" fmla="*/ 0 h 2834830"/>
              <a:gd name="connsiteX1" fmla="*/ 6628238 w 6628237"/>
              <a:gd name="connsiteY1" fmla="*/ 0 h 2834830"/>
              <a:gd name="connsiteX2" fmla="*/ 6628238 w 6628237"/>
              <a:gd name="connsiteY2" fmla="*/ 2834831 h 2834830"/>
              <a:gd name="connsiteX3" fmla="*/ 0 w 6628237"/>
              <a:gd name="connsiteY3" fmla="*/ 2834831 h 283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8237" h="2834830">
                <a:moveTo>
                  <a:pt x="0" y="0"/>
                </a:moveTo>
                <a:lnTo>
                  <a:pt x="6628238" y="0"/>
                </a:lnTo>
                <a:lnTo>
                  <a:pt x="6628238" y="2834831"/>
                </a:lnTo>
                <a:lnTo>
                  <a:pt x="0" y="2834831"/>
                </a:lnTo>
                <a:close/>
              </a:path>
            </a:pathLst>
          </a:custGeom>
          <a:solidFill>
            <a:schemeClr val="accent1"/>
          </a:solidFill>
          <a:ln w="2326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3">
            <a:extLst>
              <a:ext uri="{FF2B5EF4-FFF2-40B4-BE49-F238E27FC236}">
                <a16:creationId xmlns:a16="http://schemas.microsoft.com/office/drawing/2014/main" id="{CFF2F8FD-C04A-E53F-49A2-DDD810783555}"/>
              </a:ext>
            </a:extLst>
          </p:cNvPr>
          <p:cNvSpPr txBox="1"/>
          <p:nvPr/>
        </p:nvSpPr>
        <p:spPr>
          <a:xfrm>
            <a:off x="2482801" y="2968492"/>
            <a:ext cx="20578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0" name="iSHEJI-4">
            <a:extLst>
              <a:ext uri="{FF2B5EF4-FFF2-40B4-BE49-F238E27FC236}">
                <a16:creationId xmlns:a16="http://schemas.microsoft.com/office/drawing/2014/main" id="{6BF1BF99-38E2-9785-C212-678B5014AC36}"/>
              </a:ext>
            </a:extLst>
          </p:cNvPr>
          <p:cNvSpPr txBox="1"/>
          <p:nvPr/>
        </p:nvSpPr>
        <p:spPr>
          <a:xfrm>
            <a:off x="2177527" y="3358732"/>
            <a:ext cx="26684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2" name="iSHEJI-5">
            <a:extLst>
              <a:ext uri="{FF2B5EF4-FFF2-40B4-BE49-F238E27FC236}">
                <a16:creationId xmlns:a16="http://schemas.microsoft.com/office/drawing/2014/main" id="{060677B2-500E-996C-A3D1-96BB21822D55}"/>
              </a:ext>
            </a:extLst>
          </p:cNvPr>
          <p:cNvSpPr/>
          <p:nvPr/>
        </p:nvSpPr>
        <p:spPr>
          <a:xfrm>
            <a:off x="5265951" y="2139659"/>
            <a:ext cx="532922" cy="57728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6">
            <a:extLst>
              <a:ext uri="{FF2B5EF4-FFF2-40B4-BE49-F238E27FC236}">
                <a16:creationId xmlns:a16="http://schemas.microsoft.com/office/drawing/2014/main" id="{3920B006-8230-E675-2318-8C9A8463A73C}"/>
              </a:ext>
            </a:extLst>
          </p:cNvPr>
          <p:cNvSpPr/>
          <p:nvPr/>
        </p:nvSpPr>
        <p:spPr>
          <a:xfrm>
            <a:off x="6127689" y="2148972"/>
            <a:ext cx="577284" cy="558659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7">
            <a:extLst>
              <a:ext uri="{FF2B5EF4-FFF2-40B4-BE49-F238E27FC236}">
                <a16:creationId xmlns:a16="http://schemas.microsoft.com/office/drawing/2014/main" id="{47634E56-8A4A-268B-4179-BEC9CB14DDAD}"/>
              </a:ext>
            </a:extLst>
          </p:cNvPr>
          <p:cNvSpPr/>
          <p:nvPr/>
        </p:nvSpPr>
        <p:spPr>
          <a:xfrm>
            <a:off x="7047508" y="2139659"/>
            <a:ext cx="505488" cy="577284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8">
            <a:extLst>
              <a:ext uri="{FF2B5EF4-FFF2-40B4-BE49-F238E27FC236}">
                <a16:creationId xmlns:a16="http://schemas.microsoft.com/office/drawing/2014/main" id="{2926C1EC-CB29-5B35-65B0-D8400E56ACAC}"/>
              </a:ext>
            </a:extLst>
          </p:cNvPr>
          <p:cNvSpPr txBox="1"/>
          <p:nvPr/>
        </p:nvSpPr>
        <p:spPr>
          <a:xfrm>
            <a:off x="5277450" y="3002683"/>
            <a:ext cx="462280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1D4F1900-B711-77B8-72CE-3799B10AD4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B9115C51-2FB4-3EB9-D573-85EDE5987DC5}"/>
              </a:ext>
            </a:extLst>
          </p:cNvPr>
          <p:cNvSpPr/>
          <p:nvPr/>
        </p:nvSpPr>
        <p:spPr>
          <a:xfrm>
            <a:off x="-1330231" y="564158"/>
            <a:ext cx="4681353" cy="9307568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88291CC1-DA0B-84FC-817E-B10DF93A3988}"/>
              </a:ext>
            </a:extLst>
          </p:cNvPr>
          <p:cNvSpPr/>
          <p:nvPr/>
        </p:nvSpPr>
        <p:spPr>
          <a:xfrm>
            <a:off x="-1330234" y="1222920"/>
            <a:ext cx="4358148" cy="8653214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4-1">
            <a:extLst>
              <a:ext uri="{FF2B5EF4-FFF2-40B4-BE49-F238E27FC236}">
                <a16:creationId xmlns:a16="http://schemas.microsoft.com/office/drawing/2014/main" id="{904B7E2F-1194-7EF7-BD10-F6181281C1C0}"/>
              </a:ext>
            </a:extLst>
          </p:cNvPr>
          <p:cNvSpPr/>
          <p:nvPr/>
        </p:nvSpPr>
        <p:spPr>
          <a:xfrm rot="18900000">
            <a:off x="3217857" y="4571840"/>
            <a:ext cx="1525153" cy="1163251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4-2">
            <a:extLst>
              <a:ext uri="{FF2B5EF4-FFF2-40B4-BE49-F238E27FC236}">
                <a16:creationId xmlns:a16="http://schemas.microsoft.com/office/drawing/2014/main" id="{F86D2365-FEA9-DA2F-F434-A11FEB04CE79}"/>
              </a:ext>
            </a:extLst>
          </p:cNvPr>
          <p:cNvSpPr/>
          <p:nvPr/>
        </p:nvSpPr>
        <p:spPr>
          <a:xfrm>
            <a:off x="2074831" y="4100098"/>
            <a:ext cx="1672245" cy="1745651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4-3">
            <a:extLst>
              <a:ext uri="{FF2B5EF4-FFF2-40B4-BE49-F238E27FC236}">
                <a16:creationId xmlns:a16="http://schemas.microsoft.com/office/drawing/2014/main" id="{63BBC313-8A1E-73F8-4E7E-4D2491B1A50F}"/>
              </a:ext>
            </a:extLst>
          </p:cNvPr>
          <p:cNvSpPr/>
          <p:nvPr/>
        </p:nvSpPr>
        <p:spPr>
          <a:xfrm rot="2700000">
            <a:off x="2404058" y="4946467"/>
            <a:ext cx="1698049" cy="1295588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7">
            <a:extLst>
              <a:ext uri="{FF2B5EF4-FFF2-40B4-BE49-F238E27FC236}">
                <a16:creationId xmlns:a16="http://schemas.microsoft.com/office/drawing/2014/main" id="{3DF628B8-F83E-2D58-871F-3DA8565C6B63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明年工作计划</a:t>
            </a:r>
          </a:p>
        </p:txBody>
      </p:sp>
      <p:sp>
        <p:nvSpPr>
          <p:cNvPr id="3" name="iSHEJI-8">
            <a:extLst>
              <a:ext uri="{FF2B5EF4-FFF2-40B4-BE49-F238E27FC236}">
                <a16:creationId xmlns:a16="http://schemas.microsoft.com/office/drawing/2014/main" id="{DFC31F88-06F6-9EFA-B3DD-6A5C7AFCBCB6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3254956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iSHEJI-1">
            <a:extLst>
              <a:ext uri="{FF2B5EF4-FFF2-40B4-BE49-F238E27FC236}">
                <a16:creationId xmlns:a16="http://schemas.microsoft.com/office/drawing/2014/main" id="{10C3A4D7-BA8D-FB2B-03AD-895B4CA36630}"/>
              </a:ext>
            </a:extLst>
          </p:cNvPr>
          <p:cNvSpPr/>
          <p:nvPr/>
        </p:nvSpPr>
        <p:spPr>
          <a:xfrm>
            <a:off x="4770120" y="1630680"/>
            <a:ext cx="2651760" cy="253174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2">
            <a:extLst>
              <a:ext uri="{FF2B5EF4-FFF2-40B4-BE49-F238E27FC236}">
                <a16:creationId xmlns:a16="http://schemas.microsoft.com/office/drawing/2014/main" id="{921DBE57-5810-D6DB-F1A4-04A6EC3FCC1E}"/>
              </a:ext>
            </a:extLst>
          </p:cNvPr>
          <p:cNvSpPr/>
          <p:nvPr/>
        </p:nvSpPr>
        <p:spPr>
          <a:xfrm>
            <a:off x="8244840" y="1630680"/>
            <a:ext cx="2651760" cy="253174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F990F550-2B7E-7F83-5F1E-17F8F5C36683}"/>
              </a:ext>
            </a:extLst>
          </p:cNvPr>
          <p:cNvSpPr/>
          <p:nvPr/>
        </p:nvSpPr>
        <p:spPr>
          <a:xfrm>
            <a:off x="1295400" y="1630680"/>
            <a:ext cx="2651760" cy="253174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6">
            <a:extLst>
              <a:ext uri="{FF2B5EF4-FFF2-40B4-BE49-F238E27FC236}">
                <a16:creationId xmlns:a16="http://schemas.microsoft.com/office/drawing/2014/main" id="{1D4F1900-B711-77B8-72CE-3799B10AD4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1A9AFCF1-2A53-CFA6-8D9E-10F790DC53D1}"/>
              </a:ext>
            </a:extLst>
          </p:cNvPr>
          <p:cNvSpPr/>
          <p:nvPr/>
        </p:nvSpPr>
        <p:spPr>
          <a:xfrm>
            <a:off x="129540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8" name="iSHEJI-8">
            <a:extLst>
              <a:ext uri="{FF2B5EF4-FFF2-40B4-BE49-F238E27FC236}">
                <a16:creationId xmlns:a16="http://schemas.microsoft.com/office/drawing/2014/main" id="{A0F8D189-B438-88E1-2FFF-E94F45D4B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5040" y="3376612"/>
            <a:ext cx="228600" cy="104775"/>
          </a:xfrm>
          <a:prstGeom prst="rect">
            <a:avLst/>
          </a:prstGeom>
        </p:spPr>
      </p:pic>
      <p:sp>
        <p:nvSpPr>
          <p:cNvPr id="19" name="iSHEJI-9">
            <a:extLst>
              <a:ext uri="{FF2B5EF4-FFF2-40B4-BE49-F238E27FC236}">
                <a16:creationId xmlns:a16="http://schemas.microsoft.com/office/drawing/2014/main" id="{F994B78A-CB25-2518-423F-57F6891952FB}"/>
              </a:ext>
            </a:extLst>
          </p:cNvPr>
          <p:cNvSpPr/>
          <p:nvPr/>
        </p:nvSpPr>
        <p:spPr>
          <a:xfrm>
            <a:off x="1295400" y="1630680"/>
            <a:ext cx="2651760" cy="233934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0">
            <a:extLst>
              <a:ext uri="{FF2B5EF4-FFF2-40B4-BE49-F238E27FC236}">
                <a16:creationId xmlns:a16="http://schemas.microsoft.com/office/drawing/2014/main" id="{12020CE5-AA11-B682-C2D6-275F1A1018A4}"/>
              </a:ext>
            </a:extLst>
          </p:cNvPr>
          <p:cNvSpPr txBox="1"/>
          <p:nvPr/>
        </p:nvSpPr>
        <p:spPr>
          <a:xfrm>
            <a:off x="1295401" y="444182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1" name="iSHEJI-11">
            <a:extLst>
              <a:ext uri="{FF2B5EF4-FFF2-40B4-BE49-F238E27FC236}">
                <a16:creationId xmlns:a16="http://schemas.microsoft.com/office/drawing/2014/main" id="{39BD12C6-6FDF-066A-011F-1C65D2046498}"/>
              </a:ext>
            </a:extLst>
          </p:cNvPr>
          <p:cNvSpPr txBox="1"/>
          <p:nvPr/>
        </p:nvSpPr>
        <p:spPr>
          <a:xfrm>
            <a:off x="1295401" y="4837475"/>
            <a:ext cx="2583180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2" name="iSHEJI-12">
            <a:extLst>
              <a:ext uri="{FF2B5EF4-FFF2-40B4-BE49-F238E27FC236}">
                <a16:creationId xmlns:a16="http://schemas.microsoft.com/office/drawing/2014/main" id="{C489C5B6-0BA3-B898-62F8-B5682AAA1AAA}"/>
              </a:ext>
            </a:extLst>
          </p:cNvPr>
          <p:cNvSpPr/>
          <p:nvPr/>
        </p:nvSpPr>
        <p:spPr>
          <a:xfrm>
            <a:off x="477012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3">
            <a:extLst>
              <a:ext uri="{FF2B5EF4-FFF2-40B4-BE49-F238E27FC236}">
                <a16:creationId xmlns:a16="http://schemas.microsoft.com/office/drawing/2014/main" id="{5E3011CD-AA8F-A69E-19FB-A629DB03AD85}"/>
              </a:ext>
            </a:extLst>
          </p:cNvPr>
          <p:cNvSpPr/>
          <p:nvPr/>
        </p:nvSpPr>
        <p:spPr>
          <a:xfrm>
            <a:off x="4770120" y="1630680"/>
            <a:ext cx="2651760" cy="233934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4">
            <a:extLst>
              <a:ext uri="{FF2B5EF4-FFF2-40B4-BE49-F238E27FC236}">
                <a16:creationId xmlns:a16="http://schemas.microsoft.com/office/drawing/2014/main" id="{6E515C02-1292-2C87-4CAE-4D22A385A6A7}"/>
              </a:ext>
            </a:extLst>
          </p:cNvPr>
          <p:cNvSpPr txBox="1"/>
          <p:nvPr/>
        </p:nvSpPr>
        <p:spPr>
          <a:xfrm>
            <a:off x="4770121" y="444182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5" name="iSHEJI-15">
            <a:extLst>
              <a:ext uri="{FF2B5EF4-FFF2-40B4-BE49-F238E27FC236}">
                <a16:creationId xmlns:a16="http://schemas.microsoft.com/office/drawing/2014/main" id="{23059C06-AD15-046F-72E9-088F0159D0AF}"/>
              </a:ext>
            </a:extLst>
          </p:cNvPr>
          <p:cNvSpPr txBox="1"/>
          <p:nvPr/>
        </p:nvSpPr>
        <p:spPr>
          <a:xfrm>
            <a:off x="4770121" y="4837475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6" name="iSHEJI-16">
            <a:extLst>
              <a:ext uri="{FF2B5EF4-FFF2-40B4-BE49-F238E27FC236}">
                <a16:creationId xmlns:a16="http://schemas.microsoft.com/office/drawing/2014/main" id="{F2FB5E78-B7A7-9317-9B25-87054E16DA06}"/>
              </a:ext>
            </a:extLst>
          </p:cNvPr>
          <p:cNvSpPr/>
          <p:nvPr/>
        </p:nvSpPr>
        <p:spPr>
          <a:xfrm>
            <a:off x="824484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7">
            <a:extLst>
              <a:ext uri="{FF2B5EF4-FFF2-40B4-BE49-F238E27FC236}">
                <a16:creationId xmlns:a16="http://schemas.microsoft.com/office/drawing/2014/main" id="{8B8299B6-5C19-82A5-F7DF-B32AC06FBA40}"/>
              </a:ext>
            </a:extLst>
          </p:cNvPr>
          <p:cNvSpPr/>
          <p:nvPr/>
        </p:nvSpPr>
        <p:spPr>
          <a:xfrm>
            <a:off x="8244840" y="1630680"/>
            <a:ext cx="2651760" cy="233934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8">
            <a:extLst>
              <a:ext uri="{FF2B5EF4-FFF2-40B4-BE49-F238E27FC236}">
                <a16:creationId xmlns:a16="http://schemas.microsoft.com/office/drawing/2014/main" id="{0637703C-0EC9-9534-3B22-0FC6171057FB}"/>
              </a:ext>
            </a:extLst>
          </p:cNvPr>
          <p:cNvSpPr txBox="1"/>
          <p:nvPr/>
        </p:nvSpPr>
        <p:spPr>
          <a:xfrm>
            <a:off x="8244841" y="444182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1" name="iSHEJI-19">
            <a:extLst>
              <a:ext uri="{FF2B5EF4-FFF2-40B4-BE49-F238E27FC236}">
                <a16:creationId xmlns:a16="http://schemas.microsoft.com/office/drawing/2014/main" id="{0A0CAEE2-7FD7-70B7-4C14-3683D6750AFE}"/>
              </a:ext>
            </a:extLst>
          </p:cNvPr>
          <p:cNvSpPr txBox="1"/>
          <p:nvPr/>
        </p:nvSpPr>
        <p:spPr>
          <a:xfrm>
            <a:off x="8244841" y="4837475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8568B534-8B69-F32C-FE53-E0AACB2563EF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明年工作计划</a:t>
            </a:r>
          </a:p>
        </p:txBody>
      </p:sp>
      <p:sp>
        <p:nvSpPr>
          <p:cNvPr id="4" name="iSHEJI-8">
            <a:extLst>
              <a:ext uri="{FF2B5EF4-FFF2-40B4-BE49-F238E27FC236}">
                <a16:creationId xmlns:a16="http://schemas.microsoft.com/office/drawing/2014/main" id="{D37479DF-6731-0AF5-E9FF-D0CA7A2840D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700177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iSHEJI-1">
            <a:extLst>
              <a:ext uri="{FF2B5EF4-FFF2-40B4-BE49-F238E27FC236}">
                <a16:creationId xmlns:a16="http://schemas.microsoft.com/office/drawing/2014/main" id="{2D180379-414E-C85D-537C-35084A5083A6}"/>
              </a:ext>
            </a:extLst>
          </p:cNvPr>
          <p:cNvSpPr/>
          <p:nvPr/>
        </p:nvSpPr>
        <p:spPr>
          <a:xfrm flipH="1">
            <a:off x="5775055" y="-2559849"/>
            <a:ext cx="7163635" cy="14242895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2">
            <a:extLst>
              <a:ext uri="{FF2B5EF4-FFF2-40B4-BE49-F238E27FC236}">
                <a16:creationId xmlns:a16="http://schemas.microsoft.com/office/drawing/2014/main" id="{3BD6E491-F8E8-8DCE-7471-2323A922C7DC}"/>
              </a:ext>
            </a:extLst>
          </p:cNvPr>
          <p:cNvSpPr/>
          <p:nvPr/>
        </p:nvSpPr>
        <p:spPr>
          <a:xfrm flipH="1">
            <a:off x="5932445" y="-1907078"/>
            <a:ext cx="6669051" cy="13241570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3-1">
            <a:extLst>
              <a:ext uri="{FF2B5EF4-FFF2-40B4-BE49-F238E27FC236}">
                <a16:creationId xmlns:a16="http://schemas.microsoft.com/office/drawing/2014/main" id="{4DD57AB3-C383-F818-8F03-A499BD837AC6}"/>
              </a:ext>
            </a:extLst>
          </p:cNvPr>
          <p:cNvSpPr/>
          <p:nvPr/>
        </p:nvSpPr>
        <p:spPr>
          <a:xfrm rot="2700000" flipH="1">
            <a:off x="4132941" y="3470079"/>
            <a:ext cx="1847728" cy="1409281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3-2">
            <a:extLst>
              <a:ext uri="{FF2B5EF4-FFF2-40B4-BE49-F238E27FC236}">
                <a16:creationId xmlns:a16="http://schemas.microsoft.com/office/drawing/2014/main" id="{F4188764-55FC-30DD-92BA-571F9B580FA9}"/>
              </a:ext>
            </a:extLst>
          </p:cNvPr>
          <p:cNvSpPr/>
          <p:nvPr/>
        </p:nvSpPr>
        <p:spPr>
          <a:xfrm flipH="1">
            <a:off x="5339518" y="2898562"/>
            <a:ext cx="2025931" cy="2114861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3-3">
            <a:extLst>
              <a:ext uri="{FF2B5EF4-FFF2-40B4-BE49-F238E27FC236}">
                <a16:creationId xmlns:a16="http://schemas.microsoft.com/office/drawing/2014/main" id="{36B96DF5-4152-D430-1581-C36DF24AA8B0}"/>
              </a:ext>
            </a:extLst>
          </p:cNvPr>
          <p:cNvSpPr/>
          <p:nvPr/>
        </p:nvSpPr>
        <p:spPr>
          <a:xfrm rot="18900000" flipH="1">
            <a:off x="4909398" y="3923940"/>
            <a:ext cx="2057192" cy="1569609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6">
            <a:extLst>
              <a:ext uri="{FF2B5EF4-FFF2-40B4-BE49-F238E27FC236}">
                <a16:creationId xmlns:a16="http://schemas.microsoft.com/office/drawing/2014/main" id="{1ED1DE23-E1E7-1BD4-E45C-683F41126190}"/>
              </a:ext>
            </a:extLst>
          </p:cNvPr>
          <p:cNvSpPr/>
          <p:nvPr/>
        </p:nvSpPr>
        <p:spPr>
          <a:xfrm>
            <a:off x="1087671" y="1782889"/>
            <a:ext cx="930294" cy="1097690"/>
          </a:xfrm>
          <a:custGeom>
            <a:avLst/>
            <a:gdLst>
              <a:gd name="connsiteX0" fmla="*/ 498165 w 930294"/>
              <a:gd name="connsiteY0" fmla="*/ 1093093 h 1097690"/>
              <a:gd name="connsiteX1" fmla="*/ 630733 w 930294"/>
              <a:gd name="connsiteY1" fmla="*/ 899690 h 1097690"/>
              <a:gd name="connsiteX2" fmla="*/ 899685 w 930294"/>
              <a:gd name="connsiteY2" fmla="*/ 299563 h 1097690"/>
              <a:gd name="connsiteX3" fmla="*/ 299562 w 930294"/>
              <a:gd name="connsiteY3" fmla="*/ 30605 h 1097690"/>
              <a:gd name="connsiteX4" fmla="*/ 30609 w 930294"/>
              <a:gd name="connsiteY4" fmla="*/ 630731 h 1097690"/>
              <a:gd name="connsiteX5" fmla="*/ 361177 w 930294"/>
              <a:gd name="connsiteY5" fmla="*/ 918396 h 1097690"/>
              <a:gd name="connsiteX6" fmla="*/ 481814 w 930294"/>
              <a:gd name="connsiteY6" fmla="*/ 1093093 h 1097690"/>
              <a:gd name="connsiteX7" fmla="*/ 494968 w 930294"/>
              <a:gd name="connsiteY7" fmla="*/ 1096289 h 1097690"/>
              <a:gd name="connsiteX8" fmla="*/ 498165 w 930294"/>
              <a:gd name="connsiteY8" fmla="*/ 1093093 h 109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294" h="1097690">
                <a:moveTo>
                  <a:pt x="498165" y="1093093"/>
                </a:moveTo>
                <a:lnTo>
                  <a:pt x="630733" y="899690"/>
                </a:lnTo>
                <a:cubicBezTo>
                  <a:pt x="870727" y="808239"/>
                  <a:pt x="991144" y="539555"/>
                  <a:pt x="899685" y="299563"/>
                </a:cubicBezTo>
                <a:cubicBezTo>
                  <a:pt x="808243" y="59572"/>
                  <a:pt x="539555" y="-60844"/>
                  <a:pt x="299562" y="30605"/>
                </a:cubicBezTo>
                <a:cubicBezTo>
                  <a:pt x="59568" y="122055"/>
                  <a:pt x="-60849" y="390741"/>
                  <a:pt x="30609" y="630731"/>
                </a:cubicBezTo>
                <a:cubicBezTo>
                  <a:pt x="85876" y="775782"/>
                  <a:pt x="209886" y="883693"/>
                  <a:pt x="361177" y="918396"/>
                </a:cubicBezTo>
                <a:lnTo>
                  <a:pt x="481814" y="1093093"/>
                </a:lnTo>
                <a:cubicBezTo>
                  <a:pt x="484569" y="1097615"/>
                  <a:pt x="490461" y="1099043"/>
                  <a:pt x="494968" y="1096289"/>
                </a:cubicBezTo>
                <a:cubicBezTo>
                  <a:pt x="496279" y="1095494"/>
                  <a:pt x="497369" y="1094389"/>
                  <a:pt x="498165" y="1093093"/>
                </a:cubicBezTo>
                <a:close/>
              </a:path>
            </a:pathLst>
          </a:custGeom>
          <a:solidFill>
            <a:schemeClr val="accent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7">
            <a:extLst>
              <a:ext uri="{FF2B5EF4-FFF2-40B4-BE49-F238E27FC236}">
                <a16:creationId xmlns:a16="http://schemas.microsoft.com/office/drawing/2014/main" id="{34557EA1-6EA2-8423-1A12-AA564F7BB7E5}"/>
              </a:ext>
            </a:extLst>
          </p:cNvPr>
          <p:cNvSpPr/>
          <p:nvPr/>
        </p:nvSpPr>
        <p:spPr>
          <a:xfrm>
            <a:off x="2888098" y="1871783"/>
            <a:ext cx="930586" cy="1098125"/>
          </a:xfrm>
          <a:custGeom>
            <a:avLst/>
            <a:gdLst>
              <a:gd name="connsiteX0" fmla="*/ 498317 w 930586"/>
              <a:gd name="connsiteY0" fmla="*/ 1093394 h 1098125"/>
              <a:gd name="connsiteX1" fmla="*/ 630886 w 930586"/>
              <a:gd name="connsiteY1" fmla="*/ 899990 h 1098125"/>
              <a:gd name="connsiteX2" fmla="*/ 899987 w 930586"/>
              <a:gd name="connsiteY2" fmla="*/ 299700 h 1098125"/>
              <a:gd name="connsiteX3" fmla="*/ 299700 w 930586"/>
              <a:gd name="connsiteY3" fmla="*/ 30599 h 1098125"/>
              <a:gd name="connsiteX4" fmla="*/ 30600 w 930586"/>
              <a:gd name="connsiteY4" fmla="*/ 630889 h 1098125"/>
              <a:gd name="connsiteX5" fmla="*/ 361330 w 930586"/>
              <a:gd name="connsiteY5" fmla="*/ 918697 h 1098125"/>
              <a:gd name="connsiteX6" fmla="*/ 481967 w 930586"/>
              <a:gd name="connsiteY6" fmla="*/ 1093394 h 1098125"/>
              <a:gd name="connsiteX7" fmla="*/ 494842 w 930586"/>
              <a:gd name="connsiteY7" fmla="*/ 1096870 h 1098125"/>
              <a:gd name="connsiteX8" fmla="*/ 498317 w 930586"/>
              <a:gd name="connsiteY8" fmla="*/ 1093394 h 109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586" h="1098125">
                <a:moveTo>
                  <a:pt x="498317" y="1093394"/>
                </a:moveTo>
                <a:lnTo>
                  <a:pt x="630886" y="899990"/>
                </a:lnTo>
                <a:cubicBezTo>
                  <a:pt x="870968" y="808536"/>
                  <a:pt x="991444" y="539776"/>
                  <a:pt x="899987" y="299700"/>
                </a:cubicBezTo>
                <a:cubicBezTo>
                  <a:pt x="808528" y="59624"/>
                  <a:pt x="539768" y="-60857"/>
                  <a:pt x="299700" y="30599"/>
                </a:cubicBezTo>
                <a:cubicBezTo>
                  <a:pt x="59619" y="122054"/>
                  <a:pt x="-60857" y="390813"/>
                  <a:pt x="30600" y="630889"/>
                </a:cubicBezTo>
                <a:cubicBezTo>
                  <a:pt x="85881" y="776021"/>
                  <a:pt x="209952" y="883988"/>
                  <a:pt x="361330" y="918697"/>
                </a:cubicBezTo>
                <a:lnTo>
                  <a:pt x="481967" y="1093394"/>
                </a:lnTo>
                <a:cubicBezTo>
                  <a:pt x="484560" y="1097916"/>
                  <a:pt x="490320" y="1099462"/>
                  <a:pt x="494842" y="1096870"/>
                </a:cubicBezTo>
                <a:cubicBezTo>
                  <a:pt x="496285" y="1096045"/>
                  <a:pt x="497493" y="1094837"/>
                  <a:pt x="498317" y="1093394"/>
                </a:cubicBezTo>
                <a:close/>
              </a:path>
            </a:pathLst>
          </a:custGeom>
          <a:solidFill>
            <a:schemeClr val="accent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8">
            <a:extLst>
              <a:ext uri="{FF2B5EF4-FFF2-40B4-BE49-F238E27FC236}">
                <a16:creationId xmlns:a16="http://schemas.microsoft.com/office/drawing/2014/main" id="{A6C081AD-F400-0C8A-B651-1C0617CB720B}"/>
              </a:ext>
            </a:extLst>
          </p:cNvPr>
          <p:cNvSpPr/>
          <p:nvPr/>
        </p:nvSpPr>
        <p:spPr>
          <a:xfrm>
            <a:off x="1200925" y="4481890"/>
            <a:ext cx="930586" cy="1098105"/>
          </a:xfrm>
          <a:custGeom>
            <a:avLst/>
            <a:gdLst>
              <a:gd name="connsiteX0" fmla="*/ 498318 w 930586"/>
              <a:gd name="connsiteY0" fmla="*/ 1093394 h 1098105"/>
              <a:gd name="connsiteX1" fmla="*/ 630887 w 930586"/>
              <a:gd name="connsiteY1" fmla="*/ 899990 h 1098105"/>
              <a:gd name="connsiteX2" fmla="*/ 899987 w 930586"/>
              <a:gd name="connsiteY2" fmla="*/ 299700 h 1098105"/>
              <a:gd name="connsiteX3" fmla="*/ 299701 w 930586"/>
              <a:gd name="connsiteY3" fmla="*/ 30599 h 1098105"/>
              <a:gd name="connsiteX4" fmla="*/ 30600 w 930586"/>
              <a:gd name="connsiteY4" fmla="*/ 630891 h 1098105"/>
              <a:gd name="connsiteX5" fmla="*/ 361330 w 930586"/>
              <a:gd name="connsiteY5" fmla="*/ 918697 h 1098105"/>
              <a:gd name="connsiteX6" fmla="*/ 481821 w 930586"/>
              <a:gd name="connsiteY6" fmla="*/ 1093394 h 1098105"/>
              <a:gd name="connsiteX7" fmla="*/ 494930 w 930586"/>
              <a:gd name="connsiteY7" fmla="*/ 1096781 h 1098105"/>
              <a:gd name="connsiteX8" fmla="*/ 498318 w 930586"/>
              <a:gd name="connsiteY8" fmla="*/ 1093394 h 109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586" h="1098105">
                <a:moveTo>
                  <a:pt x="498318" y="1093394"/>
                </a:moveTo>
                <a:lnTo>
                  <a:pt x="630887" y="899990"/>
                </a:lnTo>
                <a:cubicBezTo>
                  <a:pt x="870968" y="808533"/>
                  <a:pt x="991444" y="539772"/>
                  <a:pt x="899987" y="299700"/>
                </a:cubicBezTo>
                <a:cubicBezTo>
                  <a:pt x="808529" y="59624"/>
                  <a:pt x="539768" y="-60857"/>
                  <a:pt x="299701" y="30599"/>
                </a:cubicBezTo>
                <a:cubicBezTo>
                  <a:pt x="59619" y="122054"/>
                  <a:pt x="-60857" y="390813"/>
                  <a:pt x="30600" y="630891"/>
                </a:cubicBezTo>
                <a:cubicBezTo>
                  <a:pt x="85882" y="776024"/>
                  <a:pt x="209951" y="883994"/>
                  <a:pt x="361330" y="918697"/>
                </a:cubicBezTo>
                <a:lnTo>
                  <a:pt x="481821" y="1093394"/>
                </a:lnTo>
                <a:cubicBezTo>
                  <a:pt x="484501" y="1097945"/>
                  <a:pt x="490379" y="1099462"/>
                  <a:pt x="494930" y="1096781"/>
                </a:cubicBezTo>
                <a:cubicBezTo>
                  <a:pt x="496330" y="1095957"/>
                  <a:pt x="497493" y="1094793"/>
                  <a:pt x="498318" y="1093394"/>
                </a:cubicBezTo>
                <a:close/>
              </a:path>
            </a:pathLst>
          </a:custGeom>
          <a:solidFill>
            <a:schemeClr val="accent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9">
            <a:extLst>
              <a:ext uri="{FF2B5EF4-FFF2-40B4-BE49-F238E27FC236}">
                <a16:creationId xmlns:a16="http://schemas.microsoft.com/office/drawing/2014/main" id="{CBE1C451-DE7A-4127-5647-D536EF1C320F}"/>
              </a:ext>
            </a:extLst>
          </p:cNvPr>
          <p:cNvSpPr/>
          <p:nvPr/>
        </p:nvSpPr>
        <p:spPr>
          <a:xfrm>
            <a:off x="1346523" y="2048310"/>
            <a:ext cx="414183" cy="398154"/>
          </a:xfrm>
          <a:custGeom>
            <a:avLst/>
            <a:gdLst>
              <a:gd name="connsiteX0" fmla="*/ 304713 w 414183"/>
              <a:gd name="connsiteY0" fmla="*/ 396823 h 398154"/>
              <a:gd name="connsiteX1" fmla="*/ 283502 w 414183"/>
              <a:gd name="connsiteY1" fmla="*/ 391373 h 398154"/>
              <a:gd name="connsiteX2" fmla="*/ 283502 w 414183"/>
              <a:gd name="connsiteY2" fmla="*/ 391373 h 398154"/>
              <a:gd name="connsiteX3" fmla="*/ 205139 w 414183"/>
              <a:gd name="connsiteY3" fmla="*/ 349393 h 398154"/>
              <a:gd name="connsiteX4" fmla="*/ 126040 w 414183"/>
              <a:gd name="connsiteY4" fmla="*/ 390048 h 398154"/>
              <a:gd name="connsiteX5" fmla="*/ 78904 w 414183"/>
              <a:gd name="connsiteY5" fmla="*/ 386218 h 398154"/>
              <a:gd name="connsiteX6" fmla="*/ 61375 w 414183"/>
              <a:gd name="connsiteY6" fmla="*/ 342028 h 398154"/>
              <a:gd name="connsiteX7" fmla="*/ 77136 w 414183"/>
              <a:gd name="connsiteY7" fmla="*/ 254975 h 398154"/>
              <a:gd name="connsiteX8" fmla="*/ 14093 w 414183"/>
              <a:gd name="connsiteY8" fmla="*/ 192373 h 398154"/>
              <a:gd name="connsiteX9" fmla="*/ 11839 w 414183"/>
              <a:gd name="connsiteY9" fmla="*/ 129920 h 398154"/>
              <a:gd name="connsiteX10" fmla="*/ 39575 w 414183"/>
              <a:gd name="connsiteY10" fmla="*/ 116072 h 398154"/>
              <a:gd name="connsiteX11" fmla="*/ 127955 w 414183"/>
              <a:gd name="connsiteY11" fmla="*/ 103994 h 398154"/>
              <a:gd name="connsiteX12" fmla="*/ 168020 w 414183"/>
              <a:gd name="connsiteY12" fmla="*/ 24600 h 398154"/>
              <a:gd name="connsiteX13" fmla="*/ 207938 w 414183"/>
              <a:gd name="connsiteY13" fmla="*/ 1 h 398154"/>
              <a:gd name="connsiteX14" fmla="*/ 207938 w 414183"/>
              <a:gd name="connsiteY14" fmla="*/ 1 h 398154"/>
              <a:gd name="connsiteX15" fmla="*/ 248003 w 414183"/>
              <a:gd name="connsiteY15" fmla="*/ 25337 h 398154"/>
              <a:gd name="connsiteX16" fmla="*/ 287037 w 414183"/>
              <a:gd name="connsiteY16" fmla="*/ 105172 h 398154"/>
              <a:gd name="connsiteX17" fmla="*/ 375416 w 414183"/>
              <a:gd name="connsiteY17" fmla="*/ 118724 h 398154"/>
              <a:gd name="connsiteX18" fmla="*/ 413846 w 414183"/>
              <a:gd name="connsiteY18" fmla="*/ 168004 h 398154"/>
              <a:gd name="connsiteX19" fmla="*/ 398836 w 414183"/>
              <a:gd name="connsiteY19" fmla="*/ 196055 h 398154"/>
              <a:gd name="connsiteX20" fmla="*/ 334614 w 414183"/>
              <a:gd name="connsiteY20" fmla="*/ 257626 h 398154"/>
              <a:gd name="connsiteX21" fmla="*/ 349344 w 414183"/>
              <a:gd name="connsiteY21" fmla="*/ 346005 h 398154"/>
              <a:gd name="connsiteX22" fmla="*/ 313830 w 414183"/>
              <a:gd name="connsiteY22" fmla="*/ 397432 h 398154"/>
              <a:gd name="connsiteX23" fmla="*/ 305155 w 414183"/>
              <a:gd name="connsiteY23" fmla="*/ 398149 h 398154"/>
              <a:gd name="connsiteX24" fmla="*/ 205728 w 414183"/>
              <a:gd name="connsiteY24" fmla="*/ 282814 h 398154"/>
              <a:gd name="connsiteX25" fmla="*/ 286153 w 414183"/>
              <a:gd name="connsiteY25" fmla="*/ 325973 h 398154"/>
              <a:gd name="connsiteX26" fmla="*/ 271423 w 414183"/>
              <a:gd name="connsiteY26" fmla="*/ 235826 h 398154"/>
              <a:gd name="connsiteX27" fmla="*/ 337266 w 414183"/>
              <a:gd name="connsiteY27" fmla="*/ 172635 h 398154"/>
              <a:gd name="connsiteX28" fmla="*/ 246972 w 414183"/>
              <a:gd name="connsiteY28" fmla="*/ 158789 h 398154"/>
              <a:gd name="connsiteX29" fmla="*/ 207348 w 414183"/>
              <a:gd name="connsiteY29" fmla="*/ 76449 h 398154"/>
              <a:gd name="connsiteX30" fmla="*/ 166105 w 414183"/>
              <a:gd name="connsiteY30" fmla="*/ 158052 h 398154"/>
              <a:gd name="connsiteX31" fmla="*/ 75663 w 414183"/>
              <a:gd name="connsiteY31" fmla="*/ 170426 h 398154"/>
              <a:gd name="connsiteX32" fmla="*/ 140475 w 414183"/>
              <a:gd name="connsiteY32" fmla="*/ 234795 h 398154"/>
              <a:gd name="connsiteX33" fmla="*/ 124272 w 414183"/>
              <a:gd name="connsiteY33" fmla="*/ 324647 h 39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14183" h="398154">
                <a:moveTo>
                  <a:pt x="304713" y="396823"/>
                </a:moveTo>
                <a:cubicBezTo>
                  <a:pt x="297303" y="396815"/>
                  <a:pt x="289997" y="394941"/>
                  <a:pt x="283502" y="391373"/>
                </a:cubicBezTo>
                <a:lnTo>
                  <a:pt x="283502" y="391373"/>
                </a:lnTo>
                <a:lnTo>
                  <a:pt x="205139" y="349393"/>
                </a:lnTo>
                <a:lnTo>
                  <a:pt x="126040" y="390048"/>
                </a:lnTo>
                <a:cubicBezTo>
                  <a:pt x="110912" y="397993"/>
                  <a:pt x="92558" y="396502"/>
                  <a:pt x="78904" y="386218"/>
                </a:cubicBezTo>
                <a:cubicBezTo>
                  <a:pt x="64955" y="376153"/>
                  <a:pt x="58120" y="358915"/>
                  <a:pt x="61375" y="342028"/>
                </a:cubicBezTo>
                <a:lnTo>
                  <a:pt x="77136" y="254975"/>
                </a:lnTo>
                <a:lnTo>
                  <a:pt x="14093" y="192373"/>
                </a:lnTo>
                <a:cubicBezTo>
                  <a:pt x="-3775" y="175749"/>
                  <a:pt x="-4791" y="147789"/>
                  <a:pt x="11839" y="129920"/>
                </a:cubicBezTo>
                <a:cubicBezTo>
                  <a:pt x="19115" y="122106"/>
                  <a:pt x="28955" y="117187"/>
                  <a:pt x="39575" y="116072"/>
                </a:cubicBezTo>
                <a:lnTo>
                  <a:pt x="127955" y="103994"/>
                </a:lnTo>
                <a:lnTo>
                  <a:pt x="168020" y="24600"/>
                </a:lnTo>
                <a:cubicBezTo>
                  <a:pt x="175517" y="9436"/>
                  <a:pt x="191013" y="-117"/>
                  <a:pt x="207938" y="1"/>
                </a:cubicBezTo>
                <a:lnTo>
                  <a:pt x="207938" y="1"/>
                </a:lnTo>
                <a:cubicBezTo>
                  <a:pt x="225068" y="-37"/>
                  <a:pt x="240697" y="9836"/>
                  <a:pt x="248003" y="25337"/>
                </a:cubicBezTo>
                <a:lnTo>
                  <a:pt x="287037" y="105172"/>
                </a:lnTo>
                <a:lnTo>
                  <a:pt x="375416" y="118724"/>
                </a:lnTo>
                <a:cubicBezTo>
                  <a:pt x="399632" y="121720"/>
                  <a:pt x="416836" y="143784"/>
                  <a:pt x="413846" y="168004"/>
                </a:cubicBezTo>
                <a:cubicBezTo>
                  <a:pt x="412506" y="178894"/>
                  <a:pt x="407144" y="188892"/>
                  <a:pt x="398836" y="196055"/>
                </a:cubicBezTo>
                <a:lnTo>
                  <a:pt x="334614" y="257626"/>
                </a:lnTo>
                <a:lnTo>
                  <a:pt x="349344" y="346005"/>
                </a:lnTo>
                <a:cubicBezTo>
                  <a:pt x="353734" y="370012"/>
                  <a:pt x="337840" y="393036"/>
                  <a:pt x="313830" y="397432"/>
                </a:cubicBezTo>
                <a:cubicBezTo>
                  <a:pt x="310973" y="397956"/>
                  <a:pt x="308071" y="398196"/>
                  <a:pt x="305155" y="398149"/>
                </a:cubicBezTo>
                <a:close/>
                <a:moveTo>
                  <a:pt x="205728" y="282814"/>
                </a:moveTo>
                <a:lnTo>
                  <a:pt x="286153" y="325973"/>
                </a:lnTo>
                <a:lnTo>
                  <a:pt x="271423" y="235826"/>
                </a:lnTo>
                <a:lnTo>
                  <a:pt x="337266" y="172635"/>
                </a:lnTo>
                <a:lnTo>
                  <a:pt x="246972" y="158789"/>
                </a:lnTo>
                <a:lnTo>
                  <a:pt x="207348" y="76449"/>
                </a:lnTo>
                <a:lnTo>
                  <a:pt x="166105" y="158052"/>
                </a:lnTo>
                <a:lnTo>
                  <a:pt x="75663" y="170426"/>
                </a:lnTo>
                <a:lnTo>
                  <a:pt x="140475" y="234795"/>
                </a:lnTo>
                <a:lnTo>
                  <a:pt x="124272" y="324647"/>
                </a:lnTo>
                <a:close/>
              </a:path>
            </a:pathLst>
          </a:custGeom>
          <a:solidFill>
            <a:schemeClr val="bg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0">
            <a:extLst>
              <a:ext uri="{FF2B5EF4-FFF2-40B4-BE49-F238E27FC236}">
                <a16:creationId xmlns:a16="http://schemas.microsoft.com/office/drawing/2014/main" id="{5D032C3B-4261-5E4F-A5FA-0E2AD89E7757}"/>
              </a:ext>
            </a:extLst>
          </p:cNvPr>
          <p:cNvSpPr/>
          <p:nvPr/>
        </p:nvSpPr>
        <p:spPr>
          <a:xfrm>
            <a:off x="3152426" y="2105097"/>
            <a:ext cx="414513" cy="397561"/>
          </a:xfrm>
          <a:custGeom>
            <a:avLst/>
            <a:gdLst>
              <a:gd name="connsiteX0" fmla="*/ 304987 w 414513"/>
              <a:gd name="connsiteY0" fmla="*/ 397267 h 397561"/>
              <a:gd name="connsiteX1" fmla="*/ 283776 w 414513"/>
              <a:gd name="connsiteY1" fmla="*/ 391817 h 397561"/>
              <a:gd name="connsiteX2" fmla="*/ 205413 w 414513"/>
              <a:gd name="connsiteY2" fmla="*/ 349836 h 397561"/>
              <a:gd name="connsiteX3" fmla="*/ 126461 w 414513"/>
              <a:gd name="connsiteY3" fmla="*/ 390491 h 397561"/>
              <a:gd name="connsiteX4" fmla="*/ 66378 w 414513"/>
              <a:gd name="connsiteY4" fmla="*/ 373308 h 397561"/>
              <a:gd name="connsiteX5" fmla="*/ 61797 w 414513"/>
              <a:gd name="connsiteY5" fmla="*/ 342619 h 397561"/>
              <a:gd name="connsiteX6" fmla="*/ 77705 w 414513"/>
              <a:gd name="connsiteY6" fmla="*/ 255271 h 397561"/>
              <a:gd name="connsiteX7" fmla="*/ 14367 w 414513"/>
              <a:gd name="connsiteY7" fmla="*/ 192669 h 397561"/>
              <a:gd name="connsiteX8" fmla="*/ 11583 w 414513"/>
              <a:gd name="connsiteY8" fmla="*/ 130238 h 397561"/>
              <a:gd name="connsiteX9" fmla="*/ 39997 w 414513"/>
              <a:gd name="connsiteY9" fmla="*/ 116074 h 397561"/>
              <a:gd name="connsiteX10" fmla="*/ 128376 w 414513"/>
              <a:gd name="connsiteY10" fmla="*/ 103995 h 397561"/>
              <a:gd name="connsiteX11" fmla="*/ 168441 w 414513"/>
              <a:gd name="connsiteY11" fmla="*/ 24601 h 397561"/>
              <a:gd name="connsiteX12" fmla="*/ 208507 w 414513"/>
              <a:gd name="connsiteY12" fmla="*/ 2 h 397561"/>
              <a:gd name="connsiteX13" fmla="*/ 208507 w 414513"/>
              <a:gd name="connsiteY13" fmla="*/ 2 h 397561"/>
              <a:gd name="connsiteX14" fmla="*/ 248571 w 414513"/>
              <a:gd name="connsiteY14" fmla="*/ 25338 h 397561"/>
              <a:gd name="connsiteX15" fmla="*/ 287311 w 414513"/>
              <a:gd name="connsiteY15" fmla="*/ 105321 h 397561"/>
              <a:gd name="connsiteX16" fmla="*/ 375690 w 414513"/>
              <a:gd name="connsiteY16" fmla="*/ 118872 h 397561"/>
              <a:gd name="connsiteX17" fmla="*/ 414180 w 414513"/>
              <a:gd name="connsiteY17" fmla="*/ 168101 h 397561"/>
              <a:gd name="connsiteX18" fmla="*/ 399847 w 414513"/>
              <a:gd name="connsiteY18" fmla="*/ 195615 h 397561"/>
              <a:gd name="connsiteX19" fmla="*/ 335773 w 414513"/>
              <a:gd name="connsiteY19" fmla="*/ 257038 h 397561"/>
              <a:gd name="connsiteX20" fmla="*/ 350503 w 414513"/>
              <a:gd name="connsiteY20" fmla="*/ 345417 h 397561"/>
              <a:gd name="connsiteX21" fmla="*/ 313059 w 414513"/>
              <a:gd name="connsiteY21" fmla="*/ 397004 h 397561"/>
              <a:gd name="connsiteX22" fmla="*/ 306313 w 414513"/>
              <a:gd name="connsiteY22" fmla="*/ 397561 h 397561"/>
              <a:gd name="connsiteX23" fmla="*/ 206003 w 414513"/>
              <a:gd name="connsiteY23" fmla="*/ 283257 h 397561"/>
              <a:gd name="connsiteX24" fmla="*/ 286575 w 414513"/>
              <a:gd name="connsiteY24" fmla="*/ 326416 h 397561"/>
              <a:gd name="connsiteX25" fmla="*/ 271845 w 414513"/>
              <a:gd name="connsiteY25" fmla="*/ 236269 h 397561"/>
              <a:gd name="connsiteX26" fmla="*/ 337834 w 414513"/>
              <a:gd name="connsiteY26" fmla="*/ 173078 h 397561"/>
              <a:gd name="connsiteX27" fmla="*/ 247541 w 414513"/>
              <a:gd name="connsiteY27" fmla="*/ 159085 h 397561"/>
              <a:gd name="connsiteX28" fmla="*/ 207770 w 414513"/>
              <a:gd name="connsiteY28" fmla="*/ 76892 h 397561"/>
              <a:gd name="connsiteX29" fmla="*/ 166084 w 414513"/>
              <a:gd name="connsiteY29" fmla="*/ 158496 h 397561"/>
              <a:gd name="connsiteX30" fmla="*/ 75643 w 414513"/>
              <a:gd name="connsiteY30" fmla="*/ 170869 h 397561"/>
              <a:gd name="connsiteX31" fmla="*/ 140455 w 414513"/>
              <a:gd name="connsiteY31" fmla="*/ 235238 h 397561"/>
              <a:gd name="connsiteX32" fmla="*/ 124251 w 414513"/>
              <a:gd name="connsiteY32" fmla="*/ 325090 h 397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14513" h="397561">
                <a:moveTo>
                  <a:pt x="304987" y="397267"/>
                </a:moveTo>
                <a:cubicBezTo>
                  <a:pt x="297578" y="397258"/>
                  <a:pt x="290272" y="395384"/>
                  <a:pt x="283776" y="391817"/>
                </a:cubicBezTo>
                <a:lnTo>
                  <a:pt x="205413" y="349836"/>
                </a:lnTo>
                <a:lnTo>
                  <a:pt x="126461" y="390491"/>
                </a:lnTo>
                <a:cubicBezTo>
                  <a:pt x="105118" y="402338"/>
                  <a:pt x="78220" y="394645"/>
                  <a:pt x="66378" y="373308"/>
                </a:cubicBezTo>
                <a:cubicBezTo>
                  <a:pt x="61194" y="363968"/>
                  <a:pt x="59558" y="353065"/>
                  <a:pt x="61797" y="342619"/>
                </a:cubicBezTo>
                <a:lnTo>
                  <a:pt x="77705" y="255271"/>
                </a:lnTo>
                <a:lnTo>
                  <a:pt x="14367" y="192669"/>
                </a:lnTo>
                <a:cubicBezTo>
                  <a:pt x="-3648" y="176196"/>
                  <a:pt x="-4885" y="148245"/>
                  <a:pt x="11583" y="130238"/>
                </a:cubicBezTo>
                <a:cubicBezTo>
                  <a:pt x="18977" y="122160"/>
                  <a:pt x="29097" y="117114"/>
                  <a:pt x="39997" y="116074"/>
                </a:cubicBezTo>
                <a:lnTo>
                  <a:pt x="128376" y="103995"/>
                </a:lnTo>
                <a:lnTo>
                  <a:pt x="168441" y="24601"/>
                </a:lnTo>
                <a:cubicBezTo>
                  <a:pt x="175968" y="9388"/>
                  <a:pt x="191538" y="-171"/>
                  <a:pt x="208507" y="2"/>
                </a:cubicBezTo>
                <a:lnTo>
                  <a:pt x="208507" y="2"/>
                </a:lnTo>
                <a:cubicBezTo>
                  <a:pt x="225652" y="-36"/>
                  <a:pt x="241266" y="9837"/>
                  <a:pt x="248571" y="25338"/>
                </a:cubicBezTo>
                <a:lnTo>
                  <a:pt x="287311" y="105321"/>
                </a:lnTo>
                <a:lnTo>
                  <a:pt x="375690" y="118872"/>
                </a:lnTo>
                <a:cubicBezTo>
                  <a:pt x="399921" y="121836"/>
                  <a:pt x="417155" y="143876"/>
                  <a:pt x="414180" y="168101"/>
                </a:cubicBezTo>
                <a:cubicBezTo>
                  <a:pt x="412883" y="178703"/>
                  <a:pt x="407801" y="188478"/>
                  <a:pt x="399847" y="195615"/>
                </a:cubicBezTo>
                <a:lnTo>
                  <a:pt x="335773" y="257038"/>
                </a:lnTo>
                <a:lnTo>
                  <a:pt x="350503" y="345417"/>
                </a:lnTo>
                <a:cubicBezTo>
                  <a:pt x="354405" y="370003"/>
                  <a:pt x="337643" y="393098"/>
                  <a:pt x="313059" y="397004"/>
                </a:cubicBezTo>
                <a:cubicBezTo>
                  <a:pt x="310820" y="397358"/>
                  <a:pt x="308566" y="397545"/>
                  <a:pt x="306313" y="397561"/>
                </a:cubicBezTo>
                <a:close/>
                <a:moveTo>
                  <a:pt x="206003" y="283257"/>
                </a:moveTo>
                <a:lnTo>
                  <a:pt x="286575" y="326416"/>
                </a:lnTo>
                <a:lnTo>
                  <a:pt x="271845" y="236269"/>
                </a:lnTo>
                <a:lnTo>
                  <a:pt x="337834" y="173078"/>
                </a:lnTo>
                <a:lnTo>
                  <a:pt x="247541" y="159085"/>
                </a:lnTo>
                <a:lnTo>
                  <a:pt x="207770" y="76892"/>
                </a:lnTo>
                <a:lnTo>
                  <a:pt x="166084" y="158496"/>
                </a:lnTo>
                <a:lnTo>
                  <a:pt x="75643" y="170869"/>
                </a:lnTo>
                <a:lnTo>
                  <a:pt x="140455" y="235238"/>
                </a:lnTo>
                <a:lnTo>
                  <a:pt x="124251" y="325090"/>
                </a:lnTo>
                <a:close/>
              </a:path>
            </a:pathLst>
          </a:custGeom>
          <a:solidFill>
            <a:schemeClr val="bg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1">
            <a:extLst>
              <a:ext uri="{FF2B5EF4-FFF2-40B4-BE49-F238E27FC236}">
                <a16:creationId xmlns:a16="http://schemas.microsoft.com/office/drawing/2014/main" id="{8513D997-BDD0-DF49-18FE-15442669B2B1}"/>
              </a:ext>
            </a:extLst>
          </p:cNvPr>
          <p:cNvSpPr/>
          <p:nvPr/>
        </p:nvSpPr>
        <p:spPr>
          <a:xfrm>
            <a:off x="1459799" y="4744370"/>
            <a:ext cx="414089" cy="397854"/>
          </a:xfrm>
          <a:custGeom>
            <a:avLst/>
            <a:gdLst>
              <a:gd name="connsiteX0" fmla="*/ 304697 w 414089"/>
              <a:gd name="connsiteY0" fmla="*/ 396971 h 397854"/>
              <a:gd name="connsiteX1" fmla="*/ 283486 w 414089"/>
              <a:gd name="connsiteY1" fmla="*/ 391668 h 397854"/>
              <a:gd name="connsiteX2" fmla="*/ 205123 w 414089"/>
              <a:gd name="connsiteY2" fmla="*/ 349541 h 397854"/>
              <a:gd name="connsiteX3" fmla="*/ 126171 w 414089"/>
              <a:gd name="connsiteY3" fmla="*/ 390343 h 397854"/>
              <a:gd name="connsiteX4" fmla="*/ 66087 w 414089"/>
              <a:gd name="connsiteY4" fmla="*/ 373153 h 397854"/>
              <a:gd name="connsiteX5" fmla="*/ 61507 w 414089"/>
              <a:gd name="connsiteY5" fmla="*/ 342471 h 397854"/>
              <a:gd name="connsiteX6" fmla="*/ 77268 w 414089"/>
              <a:gd name="connsiteY6" fmla="*/ 254975 h 397854"/>
              <a:gd name="connsiteX7" fmla="*/ 14076 w 414089"/>
              <a:gd name="connsiteY7" fmla="*/ 192374 h 397854"/>
              <a:gd name="connsiteX8" fmla="*/ 11852 w 414089"/>
              <a:gd name="connsiteY8" fmla="*/ 129919 h 397854"/>
              <a:gd name="connsiteX9" fmla="*/ 39707 w 414089"/>
              <a:gd name="connsiteY9" fmla="*/ 116073 h 397854"/>
              <a:gd name="connsiteX10" fmla="*/ 128086 w 414089"/>
              <a:gd name="connsiteY10" fmla="*/ 104142 h 397854"/>
              <a:gd name="connsiteX11" fmla="*/ 168151 w 414089"/>
              <a:gd name="connsiteY11" fmla="*/ 24748 h 397854"/>
              <a:gd name="connsiteX12" fmla="*/ 208217 w 414089"/>
              <a:gd name="connsiteY12" fmla="*/ 2 h 397854"/>
              <a:gd name="connsiteX13" fmla="*/ 208217 w 414089"/>
              <a:gd name="connsiteY13" fmla="*/ 2 h 397854"/>
              <a:gd name="connsiteX14" fmla="*/ 248281 w 414089"/>
              <a:gd name="connsiteY14" fmla="*/ 25484 h 397854"/>
              <a:gd name="connsiteX15" fmla="*/ 287021 w 414089"/>
              <a:gd name="connsiteY15" fmla="*/ 105615 h 397854"/>
              <a:gd name="connsiteX16" fmla="*/ 375400 w 414089"/>
              <a:gd name="connsiteY16" fmla="*/ 119166 h 397854"/>
              <a:gd name="connsiteX17" fmla="*/ 413741 w 414089"/>
              <a:gd name="connsiteY17" fmla="*/ 168526 h 397854"/>
              <a:gd name="connsiteX18" fmla="*/ 399557 w 414089"/>
              <a:gd name="connsiteY18" fmla="*/ 195761 h 397854"/>
              <a:gd name="connsiteX19" fmla="*/ 335482 w 414089"/>
              <a:gd name="connsiteY19" fmla="*/ 257332 h 397854"/>
              <a:gd name="connsiteX20" fmla="*/ 350212 w 414089"/>
              <a:gd name="connsiteY20" fmla="*/ 345711 h 397854"/>
              <a:gd name="connsiteX21" fmla="*/ 312768 w 414089"/>
              <a:gd name="connsiteY21" fmla="*/ 397295 h 397854"/>
              <a:gd name="connsiteX22" fmla="*/ 306022 w 414089"/>
              <a:gd name="connsiteY22" fmla="*/ 397855 h 397854"/>
              <a:gd name="connsiteX23" fmla="*/ 205712 w 414089"/>
              <a:gd name="connsiteY23" fmla="*/ 282962 h 397854"/>
              <a:gd name="connsiteX24" fmla="*/ 286285 w 414089"/>
              <a:gd name="connsiteY24" fmla="*/ 326268 h 397854"/>
              <a:gd name="connsiteX25" fmla="*/ 271555 w 414089"/>
              <a:gd name="connsiteY25" fmla="*/ 235974 h 397854"/>
              <a:gd name="connsiteX26" fmla="*/ 337544 w 414089"/>
              <a:gd name="connsiteY26" fmla="*/ 172783 h 397854"/>
              <a:gd name="connsiteX27" fmla="*/ 247250 w 414089"/>
              <a:gd name="connsiteY27" fmla="*/ 158937 h 397854"/>
              <a:gd name="connsiteX28" fmla="*/ 207479 w 414089"/>
              <a:gd name="connsiteY28" fmla="*/ 76744 h 397854"/>
              <a:gd name="connsiteX29" fmla="*/ 166383 w 414089"/>
              <a:gd name="connsiteY29" fmla="*/ 158200 h 397854"/>
              <a:gd name="connsiteX30" fmla="*/ 75794 w 414089"/>
              <a:gd name="connsiteY30" fmla="*/ 170573 h 397854"/>
              <a:gd name="connsiteX31" fmla="*/ 140754 w 414089"/>
              <a:gd name="connsiteY31" fmla="*/ 234943 h 397854"/>
              <a:gd name="connsiteX32" fmla="*/ 124550 w 414089"/>
              <a:gd name="connsiteY32" fmla="*/ 324795 h 39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14089" h="397854">
                <a:moveTo>
                  <a:pt x="304697" y="396971"/>
                </a:moveTo>
                <a:cubicBezTo>
                  <a:pt x="297302" y="396942"/>
                  <a:pt x="290025" y="395130"/>
                  <a:pt x="283486" y="391668"/>
                </a:cubicBezTo>
                <a:lnTo>
                  <a:pt x="205123" y="349541"/>
                </a:lnTo>
                <a:lnTo>
                  <a:pt x="126171" y="390343"/>
                </a:lnTo>
                <a:cubicBezTo>
                  <a:pt x="104827" y="402186"/>
                  <a:pt x="77930" y="394497"/>
                  <a:pt x="66087" y="373153"/>
                </a:cubicBezTo>
                <a:cubicBezTo>
                  <a:pt x="60903" y="363814"/>
                  <a:pt x="59268" y="352914"/>
                  <a:pt x="61507" y="342471"/>
                </a:cubicBezTo>
                <a:lnTo>
                  <a:pt x="77268" y="254975"/>
                </a:lnTo>
                <a:lnTo>
                  <a:pt x="14076" y="192374"/>
                </a:lnTo>
                <a:cubicBezTo>
                  <a:pt x="-3790" y="175744"/>
                  <a:pt x="-4778" y="147780"/>
                  <a:pt x="11852" y="129919"/>
                </a:cubicBezTo>
                <a:cubicBezTo>
                  <a:pt x="19158" y="122081"/>
                  <a:pt x="29057" y="117160"/>
                  <a:pt x="39707" y="116073"/>
                </a:cubicBezTo>
                <a:lnTo>
                  <a:pt x="128086" y="104142"/>
                </a:lnTo>
                <a:lnTo>
                  <a:pt x="168151" y="24748"/>
                </a:lnTo>
                <a:cubicBezTo>
                  <a:pt x="175634" y="9477"/>
                  <a:pt x="191217" y="-146"/>
                  <a:pt x="208217" y="2"/>
                </a:cubicBezTo>
                <a:lnTo>
                  <a:pt x="208217" y="2"/>
                </a:lnTo>
                <a:cubicBezTo>
                  <a:pt x="225391" y="-10"/>
                  <a:pt x="241020" y="9927"/>
                  <a:pt x="248281" y="25484"/>
                </a:cubicBezTo>
                <a:lnTo>
                  <a:pt x="287021" y="105615"/>
                </a:lnTo>
                <a:lnTo>
                  <a:pt x="375400" y="119166"/>
                </a:lnTo>
                <a:cubicBezTo>
                  <a:pt x="399616" y="122209"/>
                  <a:pt x="416777" y="144306"/>
                  <a:pt x="413741" y="168526"/>
                </a:cubicBezTo>
                <a:cubicBezTo>
                  <a:pt x="412416" y="178999"/>
                  <a:pt x="407393" y="188662"/>
                  <a:pt x="399557" y="195761"/>
                </a:cubicBezTo>
                <a:lnTo>
                  <a:pt x="335482" y="257332"/>
                </a:lnTo>
                <a:lnTo>
                  <a:pt x="350212" y="345711"/>
                </a:lnTo>
                <a:cubicBezTo>
                  <a:pt x="354115" y="370296"/>
                  <a:pt x="337353" y="393392"/>
                  <a:pt x="312768" y="397295"/>
                </a:cubicBezTo>
                <a:cubicBezTo>
                  <a:pt x="310530" y="397649"/>
                  <a:pt x="308276" y="397840"/>
                  <a:pt x="306022" y="397855"/>
                </a:cubicBezTo>
                <a:close/>
                <a:moveTo>
                  <a:pt x="205712" y="282962"/>
                </a:moveTo>
                <a:lnTo>
                  <a:pt x="286285" y="326268"/>
                </a:lnTo>
                <a:lnTo>
                  <a:pt x="271555" y="235974"/>
                </a:lnTo>
                <a:lnTo>
                  <a:pt x="337544" y="172783"/>
                </a:lnTo>
                <a:lnTo>
                  <a:pt x="247250" y="158937"/>
                </a:lnTo>
                <a:lnTo>
                  <a:pt x="207479" y="76744"/>
                </a:lnTo>
                <a:lnTo>
                  <a:pt x="166383" y="158200"/>
                </a:lnTo>
                <a:lnTo>
                  <a:pt x="75794" y="170573"/>
                </a:lnTo>
                <a:lnTo>
                  <a:pt x="140754" y="234943"/>
                </a:lnTo>
                <a:lnTo>
                  <a:pt x="124550" y="324795"/>
                </a:lnTo>
                <a:close/>
              </a:path>
            </a:pathLst>
          </a:custGeom>
          <a:solidFill>
            <a:schemeClr val="bg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2">
            <a:extLst>
              <a:ext uri="{FF2B5EF4-FFF2-40B4-BE49-F238E27FC236}">
                <a16:creationId xmlns:a16="http://schemas.microsoft.com/office/drawing/2014/main" id="{3956FD92-C9A9-9F9D-7824-3667A1AB98FA}"/>
              </a:ext>
            </a:extLst>
          </p:cNvPr>
          <p:cNvSpPr/>
          <p:nvPr/>
        </p:nvSpPr>
        <p:spPr>
          <a:xfrm>
            <a:off x="3100458" y="3850087"/>
            <a:ext cx="930586" cy="1098121"/>
          </a:xfrm>
          <a:custGeom>
            <a:avLst/>
            <a:gdLst>
              <a:gd name="connsiteX0" fmla="*/ 498318 w 930586"/>
              <a:gd name="connsiteY0" fmla="*/ 1093389 h 1098121"/>
              <a:gd name="connsiteX1" fmla="*/ 630886 w 930586"/>
              <a:gd name="connsiteY1" fmla="*/ 899986 h 1098121"/>
              <a:gd name="connsiteX2" fmla="*/ 899986 w 930586"/>
              <a:gd name="connsiteY2" fmla="*/ 299700 h 1098121"/>
              <a:gd name="connsiteX3" fmla="*/ 299700 w 930586"/>
              <a:gd name="connsiteY3" fmla="*/ 30601 h 1098121"/>
              <a:gd name="connsiteX4" fmla="*/ 30600 w 930586"/>
              <a:gd name="connsiteY4" fmla="*/ 630886 h 1098121"/>
              <a:gd name="connsiteX5" fmla="*/ 361330 w 930586"/>
              <a:gd name="connsiteY5" fmla="*/ 918693 h 1098121"/>
              <a:gd name="connsiteX6" fmla="*/ 481968 w 930586"/>
              <a:gd name="connsiteY6" fmla="*/ 1093389 h 1098121"/>
              <a:gd name="connsiteX7" fmla="*/ 494841 w 930586"/>
              <a:gd name="connsiteY7" fmla="*/ 1096865 h 1098121"/>
              <a:gd name="connsiteX8" fmla="*/ 498318 w 930586"/>
              <a:gd name="connsiteY8" fmla="*/ 1093389 h 109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0586" h="1098121">
                <a:moveTo>
                  <a:pt x="498318" y="1093389"/>
                </a:moveTo>
                <a:lnTo>
                  <a:pt x="630886" y="899986"/>
                </a:lnTo>
                <a:cubicBezTo>
                  <a:pt x="870968" y="808528"/>
                  <a:pt x="991444" y="539767"/>
                  <a:pt x="899986" y="299700"/>
                </a:cubicBezTo>
                <a:cubicBezTo>
                  <a:pt x="808528" y="59618"/>
                  <a:pt x="539768" y="-60857"/>
                  <a:pt x="299700" y="30601"/>
                </a:cubicBezTo>
                <a:cubicBezTo>
                  <a:pt x="59618" y="122043"/>
                  <a:pt x="-60857" y="390804"/>
                  <a:pt x="30600" y="630886"/>
                </a:cubicBezTo>
                <a:cubicBezTo>
                  <a:pt x="85882" y="776020"/>
                  <a:pt x="209951" y="883989"/>
                  <a:pt x="361330" y="918693"/>
                </a:cubicBezTo>
                <a:lnTo>
                  <a:pt x="481968" y="1093389"/>
                </a:lnTo>
                <a:cubicBezTo>
                  <a:pt x="484560" y="1097911"/>
                  <a:pt x="490319" y="1099458"/>
                  <a:pt x="494841" y="1096865"/>
                </a:cubicBezTo>
                <a:cubicBezTo>
                  <a:pt x="496285" y="1096040"/>
                  <a:pt x="497492" y="1094833"/>
                  <a:pt x="498318" y="1093389"/>
                </a:cubicBezTo>
                <a:close/>
              </a:path>
            </a:pathLst>
          </a:custGeom>
          <a:solidFill>
            <a:schemeClr val="accent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3">
            <a:extLst>
              <a:ext uri="{FF2B5EF4-FFF2-40B4-BE49-F238E27FC236}">
                <a16:creationId xmlns:a16="http://schemas.microsoft.com/office/drawing/2014/main" id="{93E44259-0DBA-2A12-7033-973268C664A9}"/>
              </a:ext>
            </a:extLst>
          </p:cNvPr>
          <p:cNvSpPr/>
          <p:nvPr/>
        </p:nvSpPr>
        <p:spPr>
          <a:xfrm>
            <a:off x="3359464" y="4112710"/>
            <a:ext cx="413027" cy="396971"/>
          </a:xfrm>
          <a:custGeom>
            <a:avLst/>
            <a:gdLst>
              <a:gd name="connsiteX0" fmla="*/ 304565 w 413027"/>
              <a:gd name="connsiteY0" fmla="*/ 396972 h 396971"/>
              <a:gd name="connsiteX1" fmla="*/ 283354 w 413027"/>
              <a:gd name="connsiteY1" fmla="*/ 391669 h 396971"/>
              <a:gd name="connsiteX2" fmla="*/ 204991 w 413027"/>
              <a:gd name="connsiteY2" fmla="*/ 349542 h 396971"/>
              <a:gd name="connsiteX3" fmla="*/ 126039 w 413027"/>
              <a:gd name="connsiteY3" fmla="*/ 390344 h 396971"/>
              <a:gd name="connsiteX4" fmla="*/ 65957 w 413027"/>
              <a:gd name="connsiteY4" fmla="*/ 373154 h 396971"/>
              <a:gd name="connsiteX5" fmla="*/ 61375 w 413027"/>
              <a:gd name="connsiteY5" fmla="*/ 342472 h 396971"/>
              <a:gd name="connsiteX6" fmla="*/ 77136 w 413027"/>
              <a:gd name="connsiteY6" fmla="*/ 254976 h 396971"/>
              <a:gd name="connsiteX7" fmla="*/ 14093 w 413027"/>
              <a:gd name="connsiteY7" fmla="*/ 192374 h 396971"/>
              <a:gd name="connsiteX8" fmla="*/ 11839 w 413027"/>
              <a:gd name="connsiteY8" fmla="*/ 129920 h 396971"/>
              <a:gd name="connsiteX9" fmla="*/ 39575 w 413027"/>
              <a:gd name="connsiteY9" fmla="*/ 116074 h 396971"/>
              <a:gd name="connsiteX10" fmla="*/ 127954 w 413027"/>
              <a:gd name="connsiteY10" fmla="*/ 103995 h 396971"/>
              <a:gd name="connsiteX11" fmla="*/ 167872 w 413027"/>
              <a:gd name="connsiteY11" fmla="*/ 24601 h 396971"/>
              <a:gd name="connsiteX12" fmla="*/ 207937 w 413027"/>
              <a:gd name="connsiteY12" fmla="*/ 2 h 396971"/>
              <a:gd name="connsiteX13" fmla="*/ 207937 w 413027"/>
              <a:gd name="connsiteY13" fmla="*/ 2 h 396971"/>
              <a:gd name="connsiteX14" fmla="*/ 247856 w 413027"/>
              <a:gd name="connsiteY14" fmla="*/ 25338 h 396971"/>
              <a:gd name="connsiteX15" fmla="*/ 286595 w 413027"/>
              <a:gd name="connsiteY15" fmla="*/ 105468 h 396971"/>
              <a:gd name="connsiteX16" fmla="*/ 374974 w 413027"/>
              <a:gd name="connsiteY16" fmla="*/ 118872 h 396971"/>
              <a:gd name="connsiteX17" fmla="*/ 412491 w 413027"/>
              <a:gd name="connsiteY17" fmla="*/ 170147 h 396971"/>
              <a:gd name="connsiteX18" fmla="*/ 399278 w 413027"/>
              <a:gd name="connsiteY18" fmla="*/ 195615 h 396971"/>
              <a:gd name="connsiteX19" fmla="*/ 335056 w 413027"/>
              <a:gd name="connsiteY19" fmla="*/ 257186 h 396971"/>
              <a:gd name="connsiteX20" fmla="*/ 349786 w 413027"/>
              <a:gd name="connsiteY20" fmla="*/ 344828 h 396971"/>
              <a:gd name="connsiteX21" fmla="*/ 312343 w 413027"/>
              <a:gd name="connsiteY21" fmla="*/ 396412 h 396971"/>
              <a:gd name="connsiteX22" fmla="*/ 305596 w 413027"/>
              <a:gd name="connsiteY22" fmla="*/ 396972 h 396971"/>
              <a:gd name="connsiteX23" fmla="*/ 205581 w 413027"/>
              <a:gd name="connsiteY23" fmla="*/ 282963 h 396971"/>
              <a:gd name="connsiteX24" fmla="*/ 286153 w 413027"/>
              <a:gd name="connsiteY24" fmla="*/ 326269 h 396971"/>
              <a:gd name="connsiteX25" fmla="*/ 271423 w 413027"/>
              <a:gd name="connsiteY25" fmla="*/ 235975 h 396971"/>
              <a:gd name="connsiteX26" fmla="*/ 337412 w 413027"/>
              <a:gd name="connsiteY26" fmla="*/ 172784 h 396971"/>
              <a:gd name="connsiteX27" fmla="*/ 247118 w 413027"/>
              <a:gd name="connsiteY27" fmla="*/ 158937 h 396971"/>
              <a:gd name="connsiteX28" fmla="*/ 207348 w 413027"/>
              <a:gd name="connsiteY28" fmla="*/ 76598 h 396971"/>
              <a:gd name="connsiteX29" fmla="*/ 166252 w 413027"/>
              <a:gd name="connsiteY29" fmla="*/ 158201 h 396971"/>
              <a:gd name="connsiteX30" fmla="*/ 75811 w 413027"/>
              <a:gd name="connsiteY30" fmla="*/ 170574 h 396971"/>
              <a:gd name="connsiteX31" fmla="*/ 140622 w 413027"/>
              <a:gd name="connsiteY31" fmla="*/ 234944 h 396971"/>
              <a:gd name="connsiteX32" fmla="*/ 124419 w 413027"/>
              <a:gd name="connsiteY32" fmla="*/ 324796 h 39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13027" h="396971">
                <a:moveTo>
                  <a:pt x="304565" y="396972"/>
                </a:moveTo>
                <a:cubicBezTo>
                  <a:pt x="297171" y="396943"/>
                  <a:pt x="289895" y="395131"/>
                  <a:pt x="283354" y="391669"/>
                </a:cubicBezTo>
                <a:lnTo>
                  <a:pt x="204991" y="349542"/>
                </a:lnTo>
                <a:lnTo>
                  <a:pt x="126039" y="390344"/>
                </a:lnTo>
                <a:cubicBezTo>
                  <a:pt x="104696" y="402186"/>
                  <a:pt x="77799" y="394497"/>
                  <a:pt x="65957" y="373154"/>
                </a:cubicBezTo>
                <a:cubicBezTo>
                  <a:pt x="60771" y="363815"/>
                  <a:pt x="59136" y="352915"/>
                  <a:pt x="61375" y="342472"/>
                </a:cubicBezTo>
                <a:lnTo>
                  <a:pt x="77136" y="254976"/>
                </a:lnTo>
                <a:lnTo>
                  <a:pt x="14093" y="192374"/>
                </a:lnTo>
                <a:cubicBezTo>
                  <a:pt x="-3775" y="175744"/>
                  <a:pt x="-4792" y="147787"/>
                  <a:pt x="11839" y="129920"/>
                </a:cubicBezTo>
                <a:cubicBezTo>
                  <a:pt x="19116" y="122113"/>
                  <a:pt x="28955" y="117193"/>
                  <a:pt x="39575" y="116074"/>
                </a:cubicBezTo>
                <a:lnTo>
                  <a:pt x="127954" y="103995"/>
                </a:lnTo>
                <a:lnTo>
                  <a:pt x="167872" y="24601"/>
                </a:lnTo>
                <a:cubicBezTo>
                  <a:pt x="175399" y="9385"/>
                  <a:pt x="190969" y="-174"/>
                  <a:pt x="207937" y="2"/>
                </a:cubicBezTo>
                <a:lnTo>
                  <a:pt x="207937" y="2"/>
                </a:lnTo>
                <a:cubicBezTo>
                  <a:pt x="225024" y="17"/>
                  <a:pt x="240564" y="9886"/>
                  <a:pt x="247856" y="25338"/>
                </a:cubicBezTo>
                <a:lnTo>
                  <a:pt x="286595" y="105468"/>
                </a:lnTo>
                <a:lnTo>
                  <a:pt x="374974" y="118872"/>
                </a:lnTo>
                <a:cubicBezTo>
                  <a:pt x="399499" y="122673"/>
                  <a:pt x="416291" y="145622"/>
                  <a:pt x="412491" y="170147"/>
                </a:cubicBezTo>
                <a:cubicBezTo>
                  <a:pt x="410988" y="179854"/>
                  <a:pt x="406349" y="188795"/>
                  <a:pt x="399278" y="195615"/>
                </a:cubicBezTo>
                <a:lnTo>
                  <a:pt x="335056" y="257186"/>
                </a:lnTo>
                <a:lnTo>
                  <a:pt x="349786" y="344828"/>
                </a:lnTo>
                <a:cubicBezTo>
                  <a:pt x="353690" y="369412"/>
                  <a:pt x="336927" y="392509"/>
                  <a:pt x="312343" y="396412"/>
                </a:cubicBezTo>
                <a:cubicBezTo>
                  <a:pt x="310103" y="396766"/>
                  <a:pt x="307850" y="396957"/>
                  <a:pt x="305596" y="396972"/>
                </a:cubicBezTo>
                <a:close/>
                <a:moveTo>
                  <a:pt x="205581" y="282963"/>
                </a:moveTo>
                <a:lnTo>
                  <a:pt x="286153" y="326269"/>
                </a:lnTo>
                <a:lnTo>
                  <a:pt x="271423" y="235975"/>
                </a:lnTo>
                <a:lnTo>
                  <a:pt x="337412" y="172784"/>
                </a:lnTo>
                <a:lnTo>
                  <a:pt x="247118" y="158937"/>
                </a:lnTo>
                <a:lnTo>
                  <a:pt x="207348" y="76598"/>
                </a:lnTo>
                <a:lnTo>
                  <a:pt x="166252" y="158201"/>
                </a:lnTo>
                <a:lnTo>
                  <a:pt x="75811" y="170574"/>
                </a:lnTo>
                <a:lnTo>
                  <a:pt x="140622" y="234944"/>
                </a:lnTo>
                <a:lnTo>
                  <a:pt x="124419" y="324796"/>
                </a:lnTo>
                <a:close/>
              </a:path>
            </a:pathLst>
          </a:custGeom>
          <a:solidFill>
            <a:schemeClr val="bg1"/>
          </a:solidFill>
          <a:ln w="147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4">
            <a:extLst>
              <a:ext uri="{FF2B5EF4-FFF2-40B4-BE49-F238E27FC236}">
                <a16:creationId xmlns:a16="http://schemas.microsoft.com/office/drawing/2014/main" id="{A93B9981-03FA-C4D9-EFB3-FF033F65B17C}"/>
              </a:ext>
            </a:extLst>
          </p:cNvPr>
          <p:cNvSpPr txBox="1"/>
          <p:nvPr/>
        </p:nvSpPr>
        <p:spPr>
          <a:xfrm>
            <a:off x="857494" y="2939616"/>
            <a:ext cx="14296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2,690,456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9" name="iSHEJI-15">
            <a:extLst>
              <a:ext uri="{FF2B5EF4-FFF2-40B4-BE49-F238E27FC236}">
                <a16:creationId xmlns:a16="http://schemas.microsoft.com/office/drawing/2014/main" id="{1637AE5F-D03A-C31E-7137-DB57396094D1}"/>
              </a:ext>
            </a:extLst>
          </p:cNvPr>
          <p:cNvSpPr txBox="1"/>
          <p:nvPr/>
        </p:nvSpPr>
        <p:spPr>
          <a:xfrm>
            <a:off x="2638574" y="3125347"/>
            <a:ext cx="14296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3,640,123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0" name="iSHEJI-16">
            <a:extLst>
              <a:ext uri="{FF2B5EF4-FFF2-40B4-BE49-F238E27FC236}">
                <a16:creationId xmlns:a16="http://schemas.microsoft.com/office/drawing/2014/main" id="{57CCFFB0-4D4C-8BD8-C73B-A36AB1A70D62}"/>
              </a:ext>
            </a:extLst>
          </p:cNvPr>
          <p:cNvSpPr txBox="1"/>
          <p:nvPr/>
        </p:nvSpPr>
        <p:spPr>
          <a:xfrm>
            <a:off x="2902478" y="5028972"/>
            <a:ext cx="14296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6,790,000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1" name="iSHEJI-17">
            <a:extLst>
              <a:ext uri="{FF2B5EF4-FFF2-40B4-BE49-F238E27FC236}">
                <a16:creationId xmlns:a16="http://schemas.microsoft.com/office/drawing/2014/main" id="{0B0E44EE-EE73-FF11-4D55-877E8692163E}"/>
              </a:ext>
            </a:extLst>
          </p:cNvPr>
          <p:cNvSpPr txBox="1"/>
          <p:nvPr/>
        </p:nvSpPr>
        <p:spPr>
          <a:xfrm>
            <a:off x="951401" y="5703975"/>
            <a:ext cx="14296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,220,920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iSHEJI-18">
            <a:extLst>
              <a:ext uri="{FF2B5EF4-FFF2-40B4-BE49-F238E27FC236}">
                <a16:creationId xmlns:a16="http://schemas.microsoft.com/office/drawing/2014/main" id="{B63F5836-EAFB-BC35-8E6E-7B8A4DA52A2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9" name="iSHEJI-19">
            <a:extLst>
              <a:ext uri="{FF2B5EF4-FFF2-40B4-BE49-F238E27FC236}">
                <a16:creationId xmlns:a16="http://schemas.microsoft.com/office/drawing/2014/main" id="{69921300-7634-882B-609F-39376E18B05D}"/>
              </a:ext>
            </a:extLst>
          </p:cNvPr>
          <p:cNvSpPr txBox="1"/>
          <p:nvPr/>
        </p:nvSpPr>
        <p:spPr>
          <a:xfrm>
            <a:off x="7869878" y="428732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0" name="iSHEJI-20">
            <a:extLst>
              <a:ext uri="{FF2B5EF4-FFF2-40B4-BE49-F238E27FC236}">
                <a16:creationId xmlns:a16="http://schemas.microsoft.com/office/drawing/2014/main" id="{7F9BBB89-2550-E9A4-27BE-34DCFC381001}"/>
              </a:ext>
            </a:extLst>
          </p:cNvPr>
          <p:cNvSpPr txBox="1"/>
          <p:nvPr/>
        </p:nvSpPr>
        <p:spPr>
          <a:xfrm>
            <a:off x="7869877" y="4732505"/>
            <a:ext cx="2985189" cy="9398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61" name="iSHEJI-21">
            <a:extLst>
              <a:ext uri="{FF2B5EF4-FFF2-40B4-BE49-F238E27FC236}">
                <a16:creationId xmlns:a16="http://schemas.microsoft.com/office/drawing/2014/main" id="{C021C2DB-B647-D514-2B54-3F3AC263D965}"/>
              </a:ext>
            </a:extLst>
          </p:cNvPr>
          <p:cNvSpPr/>
          <p:nvPr/>
        </p:nvSpPr>
        <p:spPr>
          <a:xfrm>
            <a:off x="7784060" y="3223673"/>
            <a:ext cx="845681" cy="84579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accent3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7">
            <a:extLst>
              <a:ext uri="{FF2B5EF4-FFF2-40B4-BE49-F238E27FC236}">
                <a16:creationId xmlns:a16="http://schemas.microsoft.com/office/drawing/2014/main" id="{EC944569-53DF-68A3-42F3-7CD81BED2F45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明年工作计划</a:t>
            </a:r>
          </a:p>
        </p:txBody>
      </p:sp>
      <p:sp>
        <p:nvSpPr>
          <p:cNvPr id="3" name="iSHEJI-8">
            <a:extLst>
              <a:ext uri="{FF2B5EF4-FFF2-40B4-BE49-F238E27FC236}">
                <a16:creationId xmlns:a16="http://schemas.microsoft.com/office/drawing/2014/main" id="{E75DF471-A9ED-BFB5-D01B-F45A16A7EA5A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2735740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E6280F4A-9347-C2D8-4A2E-5A4669CFA1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2">
            <a:extLst>
              <a:ext uri="{FF2B5EF4-FFF2-40B4-BE49-F238E27FC236}">
                <a16:creationId xmlns:a16="http://schemas.microsoft.com/office/drawing/2014/main" id="{DD202D0D-8338-580D-5666-6AFBEE27413A}"/>
              </a:ext>
            </a:extLst>
          </p:cNvPr>
          <p:cNvSpPr/>
          <p:nvPr/>
        </p:nvSpPr>
        <p:spPr>
          <a:xfrm rot="16200000" flipH="1" flipV="1">
            <a:off x="-3600299" y="1148595"/>
            <a:ext cx="9469831" cy="4687808"/>
          </a:xfrm>
          <a:custGeom>
            <a:avLst/>
            <a:gdLst>
              <a:gd name="connsiteX0" fmla="*/ 9469831 w 9469831"/>
              <a:gd name="connsiteY0" fmla="*/ 4687808 h 4687808"/>
              <a:gd name="connsiteX1" fmla="*/ 9358050 w 9469831"/>
              <a:gd name="connsiteY1" fmla="*/ 4687808 h 4687808"/>
              <a:gd name="connsiteX2" fmla="*/ 111781 w 9469831"/>
              <a:gd name="connsiteY2" fmla="*/ 4687808 h 4687808"/>
              <a:gd name="connsiteX3" fmla="*/ 0 w 9469831"/>
              <a:gd name="connsiteY3" fmla="*/ 4687808 h 4687808"/>
              <a:gd name="connsiteX4" fmla="*/ 4723727 w 9469831"/>
              <a:gd name="connsiteY4" fmla="*/ 0 h 4687808"/>
              <a:gd name="connsiteX5" fmla="*/ 4734916 w 9469831"/>
              <a:gd name="connsiteY5" fmla="*/ 11104 h 4687808"/>
              <a:gd name="connsiteX6" fmla="*/ 4746105 w 9469831"/>
              <a:gd name="connsiteY6" fmla="*/ 0 h 468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9831" h="4687808">
                <a:moveTo>
                  <a:pt x="9469831" y="4687808"/>
                </a:moveTo>
                <a:lnTo>
                  <a:pt x="9358050" y="4687808"/>
                </a:lnTo>
                <a:lnTo>
                  <a:pt x="111781" y="4687808"/>
                </a:lnTo>
                <a:lnTo>
                  <a:pt x="0" y="4687808"/>
                </a:lnTo>
                <a:lnTo>
                  <a:pt x="4723727" y="0"/>
                </a:lnTo>
                <a:lnTo>
                  <a:pt x="4734916" y="11104"/>
                </a:lnTo>
                <a:lnTo>
                  <a:pt x="47461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E7FEF372-CDDC-9845-F408-EB07515149B9}"/>
              </a:ext>
            </a:extLst>
          </p:cNvPr>
          <p:cNvSpPr/>
          <p:nvPr/>
        </p:nvSpPr>
        <p:spPr>
          <a:xfrm>
            <a:off x="2888251" y="1400238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B9B98F65-1162-F702-383B-C77262594974}"/>
              </a:ext>
            </a:extLst>
          </p:cNvPr>
          <p:cNvSpPr/>
          <p:nvPr/>
        </p:nvSpPr>
        <p:spPr>
          <a:xfrm>
            <a:off x="6232866" y="13675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3CF2BF5C-EF43-BA02-E262-8ED88DDF5AED}"/>
              </a:ext>
            </a:extLst>
          </p:cNvPr>
          <p:cNvSpPr txBox="1"/>
          <p:nvPr/>
        </p:nvSpPr>
        <p:spPr>
          <a:xfrm>
            <a:off x="6600921" y="14453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C872ACDB-C2B3-5905-2436-EE7BF8354286}"/>
              </a:ext>
            </a:extLst>
          </p:cNvPr>
          <p:cNvSpPr txBox="1"/>
          <p:nvPr/>
        </p:nvSpPr>
        <p:spPr>
          <a:xfrm>
            <a:off x="6621780" y="1854009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9C149221-3D17-668A-EA25-3BA0F9873EA8}"/>
              </a:ext>
            </a:extLst>
          </p:cNvPr>
          <p:cNvSpPr txBox="1"/>
          <p:nvPr/>
        </p:nvSpPr>
        <p:spPr>
          <a:xfrm>
            <a:off x="6619452" y="258657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9649F026-654B-9FED-7238-D8688A80C88E}"/>
              </a:ext>
            </a:extLst>
          </p:cNvPr>
          <p:cNvSpPr txBox="1"/>
          <p:nvPr/>
        </p:nvSpPr>
        <p:spPr>
          <a:xfrm>
            <a:off x="6629400" y="2995266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40A35BDE-3D73-3B70-052B-51FB7015E5D6}"/>
              </a:ext>
            </a:extLst>
          </p:cNvPr>
          <p:cNvSpPr/>
          <p:nvPr/>
        </p:nvSpPr>
        <p:spPr>
          <a:xfrm>
            <a:off x="6216631" y="250882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0">
            <a:extLst>
              <a:ext uri="{FF2B5EF4-FFF2-40B4-BE49-F238E27FC236}">
                <a16:creationId xmlns:a16="http://schemas.microsoft.com/office/drawing/2014/main" id="{5DB55255-2F49-71AF-A895-50DBFBD3467C}"/>
              </a:ext>
            </a:extLst>
          </p:cNvPr>
          <p:cNvSpPr txBox="1"/>
          <p:nvPr/>
        </p:nvSpPr>
        <p:spPr>
          <a:xfrm>
            <a:off x="6593301" y="374117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F71A999F-1CDD-C8A9-AF05-0DC9A80F64A8}"/>
              </a:ext>
            </a:extLst>
          </p:cNvPr>
          <p:cNvSpPr txBox="1"/>
          <p:nvPr/>
        </p:nvSpPr>
        <p:spPr>
          <a:xfrm>
            <a:off x="6600650" y="4149872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0813B9D9-1CCB-66C8-93E2-13E356044168}"/>
              </a:ext>
            </a:extLst>
          </p:cNvPr>
          <p:cNvSpPr/>
          <p:nvPr/>
        </p:nvSpPr>
        <p:spPr>
          <a:xfrm>
            <a:off x="6202330" y="365008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10C60941-8EAF-72A8-F4C5-E146E43BD5CC}"/>
              </a:ext>
            </a:extLst>
          </p:cNvPr>
          <p:cNvSpPr txBox="1"/>
          <p:nvPr/>
        </p:nvSpPr>
        <p:spPr>
          <a:xfrm>
            <a:off x="6600921" y="48957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08835E11-ED0D-0B1C-9FD0-B7B92398AFA8}"/>
              </a:ext>
            </a:extLst>
          </p:cNvPr>
          <p:cNvSpPr txBox="1"/>
          <p:nvPr/>
        </p:nvSpPr>
        <p:spPr>
          <a:xfrm>
            <a:off x="6631130" y="5304478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EDBFF0DA-CA27-9CAF-AFF2-27AA95985E08}"/>
              </a:ext>
            </a:extLst>
          </p:cNvPr>
          <p:cNvSpPr/>
          <p:nvPr/>
        </p:nvSpPr>
        <p:spPr>
          <a:xfrm>
            <a:off x="6228580" y="480468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3" name="iSHEJI-16">
            <a:extLst>
              <a:ext uri="{FF2B5EF4-FFF2-40B4-BE49-F238E27FC236}">
                <a16:creationId xmlns:a16="http://schemas.microsoft.com/office/drawing/2014/main" id="{5F85063C-689D-0BDD-8E63-E38079B97EF1}"/>
              </a:ext>
            </a:extLst>
          </p:cNvPr>
          <p:cNvSpPr/>
          <p:nvPr/>
        </p:nvSpPr>
        <p:spPr>
          <a:xfrm>
            <a:off x="4262669" y="1940501"/>
            <a:ext cx="51054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49" name="iSHEJI-17">
            <a:extLst>
              <a:ext uri="{FF2B5EF4-FFF2-40B4-BE49-F238E27FC236}">
                <a16:creationId xmlns:a16="http://schemas.microsoft.com/office/drawing/2014/main" id="{94C26725-0525-A57A-C5FB-6F390639F530}"/>
              </a:ext>
            </a:extLst>
          </p:cNvPr>
          <p:cNvSpPr/>
          <p:nvPr/>
        </p:nvSpPr>
        <p:spPr>
          <a:xfrm rot="18895800">
            <a:off x="8079758" y="6392597"/>
            <a:ext cx="2180006" cy="132974"/>
          </a:xfrm>
          <a:custGeom>
            <a:avLst/>
            <a:gdLst>
              <a:gd name="connsiteX0" fmla="*/ 2180006 w 2180006"/>
              <a:gd name="connsiteY0" fmla="*/ 0 h 132974"/>
              <a:gd name="connsiteX1" fmla="*/ 2180006 w 2180006"/>
              <a:gd name="connsiteY1" fmla="*/ 132973 h 132974"/>
              <a:gd name="connsiteX2" fmla="*/ 132648 w 2180006"/>
              <a:gd name="connsiteY2" fmla="*/ 132974 h 132974"/>
              <a:gd name="connsiteX3" fmla="*/ 0 w 2180006"/>
              <a:gd name="connsiteY3" fmla="*/ 0 h 13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006" h="132974">
                <a:moveTo>
                  <a:pt x="2180006" y="0"/>
                </a:moveTo>
                <a:lnTo>
                  <a:pt x="2180006" y="132973"/>
                </a:lnTo>
                <a:lnTo>
                  <a:pt x="132648" y="1329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8">
            <a:extLst>
              <a:ext uri="{FF2B5EF4-FFF2-40B4-BE49-F238E27FC236}">
                <a16:creationId xmlns:a16="http://schemas.microsoft.com/office/drawing/2014/main" id="{7FF45D62-9385-F9E0-2C26-EB3921D6989F}"/>
              </a:ext>
            </a:extLst>
          </p:cNvPr>
          <p:cNvSpPr/>
          <p:nvPr/>
        </p:nvSpPr>
        <p:spPr>
          <a:xfrm rot="13500000">
            <a:off x="-1698918" y="937450"/>
            <a:ext cx="3176772" cy="132972"/>
          </a:xfrm>
          <a:custGeom>
            <a:avLst/>
            <a:gdLst>
              <a:gd name="connsiteX0" fmla="*/ 3043801 w 3176772"/>
              <a:gd name="connsiteY0" fmla="*/ 0 h 132972"/>
              <a:gd name="connsiteX1" fmla="*/ 3176772 w 3176772"/>
              <a:gd name="connsiteY1" fmla="*/ 132972 h 132972"/>
              <a:gd name="connsiteX2" fmla="*/ 1 w 3176772"/>
              <a:gd name="connsiteY2" fmla="*/ 132972 h 132972"/>
              <a:gd name="connsiteX3" fmla="*/ 0 w 3176772"/>
              <a:gd name="connsiteY3" fmla="*/ 0 h 13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772" h="132972">
                <a:moveTo>
                  <a:pt x="3043801" y="0"/>
                </a:moveTo>
                <a:lnTo>
                  <a:pt x="3176772" y="132972"/>
                </a:lnTo>
                <a:lnTo>
                  <a:pt x="1" y="1329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9">
            <a:extLst>
              <a:ext uri="{FF2B5EF4-FFF2-40B4-BE49-F238E27FC236}">
                <a16:creationId xmlns:a16="http://schemas.microsoft.com/office/drawing/2014/main" id="{A446D546-F6F3-5734-6060-D1E97DAC3988}"/>
              </a:ext>
            </a:extLst>
          </p:cNvPr>
          <p:cNvSpPr/>
          <p:nvPr/>
        </p:nvSpPr>
        <p:spPr>
          <a:xfrm rot="16200000">
            <a:off x="-1251721" y="4358193"/>
            <a:ext cx="4073528" cy="3981544"/>
          </a:xfrm>
          <a:custGeom>
            <a:avLst/>
            <a:gdLst>
              <a:gd name="connsiteX0" fmla="*/ 0 w 4073528"/>
              <a:gd name="connsiteY0" fmla="*/ 0 h 3981544"/>
              <a:gd name="connsiteX1" fmla="*/ 191287 w 4073528"/>
              <a:gd name="connsiteY1" fmla="*/ 0 h 3981544"/>
              <a:gd name="connsiteX2" fmla="*/ 4073528 w 4073528"/>
              <a:gd name="connsiteY2" fmla="*/ 3882237 h 3981544"/>
              <a:gd name="connsiteX3" fmla="*/ 3974219 w 4073528"/>
              <a:gd name="connsiteY3" fmla="*/ 3981544 h 398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3528" h="3981544">
                <a:moveTo>
                  <a:pt x="0" y="0"/>
                </a:moveTo>
                <a:lnTo>
                  <a:pt x="191287" y="0"/>
                </a:lnTo>
                <a:lnTo>
                  <a:pt x="4073528" y="3882237"/>
                </a:lnTo>
                <a:lnTo>
                  <a:pt x="3974219" y="3981544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20-1">
            <a:extLst>
              <a:ext uri="{FF2B5EF4-FFF2-40B4-BE49-F238E27FC236}">
                <a16:creationId xmlns:a16="http://schemas.microsoft.com/office/drawing/2014/main" id="{55747626-452C-B859-5CBA-3A6ECCED3514}"/>
              </a:ext>
            </a:extLst>
          </p:cNvPr>
          <p:cNvSpPr/>
          <p:nvPr/>
        </p:nvSpPr>
        <p:spPr>
          <a:xfrm rot="18900000">
            <a:off x="2718612" y="3016595"/>
            <a:ext cx="2647045" cy="2018930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20-2">
            <a:extLst>
              <a:ext uri="{FF2B5EF4-FFF2-40B4-BE49-F238E27FC236}">
                <a16:creationId xmlns:a16="http://schemas.microsoft.com/office/drawing/2014/main" id="{44B555F8-3BE3-01A0-9E5E-E434B404FA8F}"/>
              </a:ext>
            </a:extLst>
          </p:cNvPr>
          <p:cNvSpPr/>
          <p:nvPr/>
        </p:nvSpPr>
        <p:spPr>
          <a:xfrm>
            <a:off x="734783" y="2197843"/>
            <a:ext cx="2902338" cy="3029740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20-3">
            <a:extLst>
              <a:ext uri="{FF2B5EF4-FFF2-40B4-BE49-F238E27FC236}">
                <a16:creationId xmlns:a16="http://schemas.microsoft.com/office/drawing/2014/main" id="{36FB9D0A-8E8E-F9DB-0824-8B4B7667B23D}"/>
              </a:ext>
            </a:extLst>
          </p:cNvPr>
          <p:cNvSpPr/>
          <p:nvPr/>
        </p:nvSpPr>
        <p:spPr>
          <a:xfrm rot="2700000">
            <a:off x="1306187" y="3666795"/>
            <a:ext cx="2947123" cy="2248614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21">
            <a:extLst>
              <a:ext uri="{FF2B5EF4-FFF2-40B4-BE49-F238E27FC236}">
                <a16:creationId xmlns:a16="http://schemas.microsoft.com/office/drawing/2014/main" id="{515C0B06-41C1-FBA8-F08B-18276DDF1C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960243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365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iSHEJI-1-1">
            <a:extLst>
              <a:ext uri="{FF2B5EF4-FFF2-40B4-BE49-F238E27FC236}">
                <a16:creationId xmlns:a16="http://schemas.microsoft.com/office/drawing/2014/main" id="{00CAA405-6E4D-5411-073A-6D60DF015DAE}"/>
              </a:ext>
            </a:extLst>
          </p:cNvPr>
          <p:cNvSpPr/>
          <p:nvPr/>
        </p:nvSpPr>
        <p:spPr>
          <a:xfrm flipH="1" flipV="1">
            <a:off x="9827909" y="-1072720"/>
            <a:ext cx="2364089" cy="4700334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0" name="iSHEJI-1-2">
            <a:extLst>
              <a:ext uri="{FF2B5EF4-FFF2-40B4-BE49-F238E27FC236}">
                <a16:creationId xmlns:a16="http://schemas.microsoft.com/office/drawing/2014/main" id="{855C8856-1783-FB9B-081B-EDAA5605F558}"/>
              </a:ext>
            </a:extLst>
          </p:cNvPr>
          <p:cNvSpPr/>
          <p:nvPr/>
        </p:nvSpPr>
        <p:spPr>
          <a:xfrm flipH="1" flipV="1">
            <a:off x="9991129" y="-1069728"/>
            <a:ext cx="2200871" cy="4369885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6" name="iSHEJI-2">
            <a:extLst>
              <a:ext uri="{FF2B5EF4-FFF2-40B4-BE49-F238E27FC236}">
                <a16:creationId xmlns:a16="http://schemas.microsoft.com/office/drawing/2014/main" id="{F1045F93-C343-F5F6-0810-3B3B6F2006A0}"/>
              </a:ext>
            </a:extLst>
          </p:cNvPr>
          <p:cNvSpPr/>
          <p:nvPr/>
        </p:nvSpPr>
        <p:spPr>
          <a:xfrm>
            <a:off x="-1828385" y="2200875"/>
            <a:ext cx="9469831" cy="4687808"/>
          </a:xfrm>
          <a:custGeom>
            <a:avLst/>
            <a:gdLst>
              <a:gd name="connsiteX0" fmla="*/ 9469831 w 9469831"/>
              <a:gd name="connsiteY0" fmla="*/ 4687808 h 4687808"/>
              <a:gd name="connsiteX1" fmla="*/ 9358050 w 9469831"/>
              <a:gd name="connsiteY1" fmla="*/ 4687808 h 4687808"/>
              <a:gd name="connsiteX2" fmla="*/ 111781 w 9469831"/>
              <a:gd name="connsiteY2" fmla="*/ 4687808 h 4687808"/>
              <a:gd name="connsiteX3" fmla="*/ 0 w 9469831"/>
              <a:gd name="connsiteY3" fmla="*/ 4687808 h 4687808"/>
              <a:gd name="connsiteX4" fmla="*/ 4723727 w 9469831"/>
              <a:gd name="connsiteY4" fmla="*/ 0 h 4687808"/>
              <a:gd name="connsiteX5" fmla="*/ 4734916 w 9469831"/>
              <a:gd name="connsiteY5" fmla="*/ 11104 h 4687808"/>
              <a:gd name="connsiteX6" fmla="*/ 4746105 w 9469831"/>
              <a:gd name="connsiteY6" fmla="*/ 0 h 4687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9831" h="4687808">
                <a:moveTo>
                  <a:pt x="9469831" y="4687808"/>
                </a:moveTo>
                <a:lnTo>
                  <a:pt x="9358050" y="4687808"/>
                </a:lnTo>
                <a:lnTo>
                  <a:pt x="111781" y="4687808"/>
                </a:lnTo>
                <a:lnTo>
                  <a:pt x="0" y="4687808"/>
                </a:lnTo>
                <a:lnTo>
                  <a:pt x="4723727" y="0"/>
                </a:lnTo>
                <a:lnTo>
                  <a:pt x="4734916" y="11104"/>
                </a:lnTo>
                <a:lnTo>
                  <a:pt x="4746105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4" name="iSHEJI-3">
            <a:extLst>
              <a:ext uri="{FF2B5EF4-FFF2-40B4-BE49-F238E27FC236}">
                <a16:creationId xmlns:a16="http://schemas.microsoft.com/office/drawing/2014/main" id="{39C1BD7D-F3BC-F931-E5EC-3525A21AA66C}"/>
              </a:ext>
            </a:extLst>
          </p:cNvPr>
          <p:cNvSpPr/>
          <p:nvPr/>
        </p:nvSpPr>
        <p:spPr>
          <a:xfrm rot="18900000" flipH="1" flipV="1">
            <a:off x="-1272112" y="5746051"/>
            <a:ext cx="3176772" cy="132972"/>
          </a:xfrm>
          <a:custGeom>
            <a:avLst/>
            <a:gdLst>
              <a:gd name="connsiteX0" fmla="*/ 3043801 w 3176772"/>
              <a:gd name="connsiteY0" fmla="*/ 0 h 132972"/>
              <a:gd name="connsiteX1" fmla="*/ 3176772 w 3176772"/>
              <a:gd name="connsiteY1" fmla="*/ 132972 h 132972"/>
              <a:gd name="connsiteX2" fmla="*/ 1 w 3176772"/>
              <a:gd name="connsiteY2" fmla="*/ 132972 h 132972"/>
              <a:gd name="connsiteX3" fmla="*/ 0 w 3176772"/>
              <a:gd name="connsiteY3" fmla="*/ 0 h 13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772" h="132972">
                <a:moveTo>
                  <a:pt x="3043801" y="0"/>
                </a:moveTo>
                <a:lnTo>
                  <a:pt x="3176772" y="132972"/>
                </a:lnTo>
                <a:lnTo>
                  <a:pt x="1" y="1329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2" name="iSHEJI-4">
            <a:extLst>
              <a:ext uri="{FF2B5EF4-FFF2-40B4-BE49-F238E27FC236}">
                <a16:creationId xmlns:a16="http://schemas.microsoft.com/office/drawing/2014/main" id="{5F4ADF4D-875B-4738-CF4F-0015D92159A6}"/>
              </a:ext>
            </a:extLst>
          </p:cNvPr>
          <p:cNvSpPr/>
          <p:nvPr/>
        </p:nvSpPr>
        <p:spPr>
          <a:xfrm flipH="1" flipV="1">
            <a:off x="1693334" y="914241"/>
            <a:ext cx="6502128" cy="5974442"/>
          </a:xfrm>
          <a:custGeom>
            <a:avLst/>
            <a:gdLst>
              <a:gd name="connsiteX0" fmla="*/ 0 w 6502128"/>
              <a:gd name="connsiteY0" fmla="*/ 0 h 5974442"/>
              <a:gd name="connsiteX1" fmla="*/ 583226 w 6502128"/>
              <a:gd name="connsiteY1" fmla="*/ 0 h 5974442"/>
              <a:gd name="connsiteX2" fmla="*/ 6502128 w 6502128"/>
              <a:gd name="connsiteY2" fmla="*/ 5918896 h 5974442"/>
              <a:gd name="connsiteX3" fmla="*/ 5974447 w 6502128"/>
              <a:gd name="connsiteY3" fmla="*/ 5974442 h 597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2128" h="5974442">
                <a:moveTo>
                  <a:pt x="0" y="0"/>
                </a:moveTo>
                <a:lnTo>
                  <a:pt x="583226" y="0"/>
                </a:lnTo>
                <a:lnTo>
                  <a:pt x="6502128" y="5918896"/>
                </a:lnTo>
                <a:lnTo>
                  <a:pt x="5974447" y="5974442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8" name="iSHEJI-5">
            <a:extLst>
              <a:ext uri="{FF2B5EF4-FFF2-40B4-BE49-F238E27FC236}">
                <a16:creationId xmlns:a16="http://schemas.microsoft.com/office/drawing/2014/main" id="{A9507661-42EA-DD18-4A34-6EA413D01878}"/>
              </a:ext>
            </a:extLst>
          </p:cNvPr>
          <p:cNvSpPr/>
          <p:nvPr/>
        </p:nvSpPr>
        <p:spPr>
          <a:xfrm flipH="1" flipV="1">
            <a:off x="3551575" y="2926191"/>
            <a:ext cx="4073528" cy="3981544"/>
          </a:xfrm>
          <a:custGeom>
            <a:avLst/>
            <a:gdLst>
              <a:gd name="connsiteX0" fmla="*/ 0 w 4073528"/>
              <a:gd name="connsiteY0" fmla="*/ 0 h 3981544"/>
              <a:gd name="connsiteX1" fmla="*/ 191287 w 4073528"/>
              <a:gd name="connsiteY1" fmla="*/ 0 h 3981544"/>
              <a:gd name="connsiteX2" fmla="*/ 4073528 w 4073528"/>
              <a:gd name="connsiteY2" fmla="*/ 3882237 h 3981544"/>
              <a:gd name="connsiteX3" fmla="*/ 3974219 w 4073528"/>
              <a:gd name="connsiteY3" fmla="*/ 3981544 h 398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3528" h="3981544">
                <a:moveTo>
                  <a:pt x="0" y="0"/>
                </a:moveTo>
                <a:lnTo>
                  <a:pt x="191287" y="0"/>
                </a:lnTo>
                <a:lnTo>
                  <a:pt x="4073528" y="3882237"/>
                </a:lnTo>
                <a:lnTo>
                  <a:pt x="3974219" y="3981544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6">
            <a:extLst>
              <a:ext uri="{FF2B5EF4-FFF2-40B4-BE49-F238E27FC236}">
                <a16:creationId xmlns:a16="http://schemas.microsoft.com/office/drawing/2014/main" id="{57144337-4E87-E078-1C6F-4F10DE06B2BC}"/>
              </a:ext>
            </a:extLst>
          </p:cNvPr>
          <p:cNvSpPr/>
          <p:nvPr/>
        </p:nvSpPr>
        <p:spPr>
          <a:xfrm rot="18895800" flipH="1" flipV="1">
            <a:off x="1334810" y="672426"/>
            <a:ext cx="2180006" cy="132974"/>
          </a:xfrm>
          <a:custGeom>
            <a:avLst/>
            <a:gdLst>
              <a:gd name="connsiteX0" fmla="*/ 2180006 w 2180006"/>
              <a:gd name="connsiteY0" fmla="*/ 0 h 132974"/>
              <a:gd name="connsiteX1" fmla="*/ 2180006 w 2180006"/>
              <a:gd name="connsiteY1" fmla="*/ 132973 h 132974"/>
              <a:gd name="connsiteX2" fmla="*/ 132648 w 2180006"/>
              <a:gd name="connsiteY2" fmla="*/ 132974 h 132974"/>
              <a:gd name="connsiteX3" fmla="*/ 0 w 2180006"/>
              <a:gd name="connsiteY3" fmla="*/ 0 h 13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006" h="132974">
                <a:moveTo>
                  <a:pt x="2180006" y="0"/>
                </a:moveTo>
                <a:lnTo>
                  <a:pt x="2180006" y="132973"/>
                </a:lnTo>
                <a:lnTo>
                  <a:pt x="132648" y="1329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5" name="iSHEJI-7">
            <a:extLst>
              <a:ext uri="{FF2B5EF4-FFF2-40B4-BE49-F238E27FC236}">
                <a16:creationId xmlns:a16="http://schemas.microsoft.com/office/drawing/2014/main" id="{40B3ED34-1330-7C98-90F2-F59A01A08D8C}"/>
              </a:ext>
            </a:extLst>
          </p:cNvPr>
          <p:cNvSpPr/>
          <p:nvPr/>
        </p:nvSpPr>
        <p:spPr>
          <a:xfrm rot="18900000">
            <a:off x="2906132" y="1339911"/>
            <a:ext cx="2647045" cy="2018930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6" name="iSHEJI-8">
            <a:extLst>
              <a:ext uri="{FF2B5EF4-FFF2-40B4-BE49-F238E27FC236}">
                <a16:creationId xmlns:a16="http://schemas.microsoft.com/office/drawing/2014/main" id="{37075AB6-023E-F3CE-EA78-85B477380F6C}"/>
              </a:ext>
            </a:extLst>
          </p:cNvPr>
          <p:cNvSpPr/>
          <p:nvPr/>
        </p:nvSpPr>
        <p:spPr>
          <a:xfrm>
            <a:off x="922303" y="521159"/>
            <a:ext cx="2902338" cy="3029740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4" name="iSHEJI-9">
            <a:extLst>
              <a:ext uri="{FF2B5EF4-FFF2-40B4-BE49-F238E27FC236}">
                <a16:creationId xmlns:a16="http://schemas.microsoft.com/office/drawing/2014/main" id="{6E972C05-4800-23B5-44C8-29641301ABEB}"/>
              </a:ext>
            </a:extLst>
          </p:cNvPr>
          <p:cNvSpPr/>
          <p:nvPr/>
        </p:nvSpPr>
        <p:spPr>
          <a:xfrm rot="2700000">
            <a:off x="1493707" y="1990111"/>
            <a:ext cx="2947123" cy="2248614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8" name="iSHEJI-10">
            <a:extLst>
              <a:ext uri="{FF2B5EF4-FFF2-40B4-BE49-F238E27FC236}">
                <a16:creationId xmlns:a16="http://schemas.microsoft.com/office/drawing/2014/main" id="{DC317331-2EAF-48E2-CBA5-A03B47479855}"/>
              </a:ext>
            </a:extLst>
          </p:cNvPr>
          <p:cNvSpPr txBox="1"/>
          <p:nvPr/>
        </p:nvSpPr>
        <p:spPr>
          <a:xfrm>
            <a:off x="1521365" y="2203293"/>
            <a:ext cx="12353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9" name="iSHEJI-11">
            <a:extLst>
              <a:ext uri="{FF2B5EF4-FFF2-40B4-BE49-F238E27FC236}">
                <a16:creationId xmlns:a16="http://schemas.microsoft.com/office/drawing/2014/main" id="{372523CD-0BD8-4038-3A34-0BB8BC6B453D}"/>
              </a:ext>
            </a:extLst>
          </p:cNvPr>
          <p:cNvSpPr txBox="1"/>
          <p:nvPr/>
        </p:nvSpPr>
        <p:spPr>
          <a:xfrm>
            <a:off x="2494379" y="2203293"/>
            <a:ext cx="12353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2X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0" name="iSHEJI-12">
            <a:extLst>
              <a:ext uri="{FF2B5EF4-FFF2-40B4-BE49-F238E27FC236}">
                <a16:creationId xmlns:a16="http://schemas.microsoft.com/office/drawing/2014/main" id="{17D9734E-7BF0-4B0F-A6A7-D01E6478332B}"/>
              </a:ext>
            </a:extLst>
          </p:cNvPr>
          <p:cNvSpPr txBox="1"/>
          <p:nvPr/>
        </p:nvSpPr>
        <p:spPr>
          <a:xfrm>
            <a:off x="1605475" y="3009686"/>
            <a:ext cx="204011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523AE9E7-7389-84F3-F724-53850865DC12}"/>
              </a:ext>
            </a:extLst>
          </p:cNvPr>
          <p:cNvSpPr txBox="1"/>
          <p:nvPr/>
        </p:nvSpPr>
        <p:spPr>
          <a:xfrm>
            <a:off x="5989029" y="3165037"/>
            <a:ext cx="49832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C5548E12-D343-42D1-B170-AE1A9F3FE868}"/>
              </a:ext>
            </a:extLst>
          </p:cNvPr>
          <p:cNvSpPr txBox="1"/>
          <p:nvPr/>
        </p:nvSpPr>
        <p:spPr>
          <a:xfrm>
            <a:off x="5989030" y="2841206"/>
            <a:ext cx="37046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D3951FFA-6659-98A7-15A1-13F4823589A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2552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71CB1F-DA82-551A-5D08-980942649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F5B0D7-BF95-540D-1B58-EE12EEB4B708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665780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E9613139-C794-9250-4785-52FC9F643CF0}"/>
              </a:ext>
            </a:extLst>
          </p:cNvPr>
          <p:cNvSpPr/>
          <p:nvPr/>
        </p:nvSpPr>
        <p:spPr>
          <a:xfrm flipH="1" flipV="1">
            <a:off x="2450882" y="1"/>
            <a:ext cx="9150478" cy="4520875"/>
          </a:xfrm>
          <a:custGeom>
            <a:avLst/>
            <a:gdLst>
              <a:gd name="connsiteX0" fmla="*/ 9150478 w 9150478"/>
              <a:gd name="connsiteY0" fmla="*/ 4520875 h 4520875"/>
              <a:gd name="connsiteX1" fmla="*/ 0 w 9150478"/>
              <a:gd name="connsiteY1" fmla="*/ 4520875 h 4520875"/>
              <a:gd name="connsiteX2" fmla="*/ 4555514 w 9150478"/>
              <a:gd name="connsiteY2" fmla="*/ 0 h 4520875"/>
              <a:gd name="connsiteX3" fmla="*/ 4575240 w 9150478"/>
              <a:gd name="connsiteY3" fmla="*/ 19576 h 4520875"/>
              <a:gd name="connsiteX4" fmla="*/ 4594965 w 9150478"/>
              <a:gd name="connsiteY4" fmla="*/ 0 h 452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478" h="4520875">
                <a:moveTo>
                  <a:pt x="9150478" y="4520875"/>
                </a:moveTo>
                <a:lnTo>
                  <a:pt x="0" y="4520875"/>
                </a:lnTo>
                <a:lnTo>
                  <a:pt x="4555514" y="0"/>
                </a:lnTo>
                <a:lnTo>
                  <a:pt x="4575240" y="19576"/>
                </a:lnTo>
                <a:lnTo>
                  <a:pt x="45949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">
            <a:extLst>
              <a:ext uri="{FF2B5EF4-FFF2-40B4-BE49-F238E27FC236}">
                <a16:creationId xmlns:a16="http://schemas.microsoft.com/office/drawing/2014/main" id="{55ACAC5C-1FE4-695C-40DE-29F7C3EC7EA7}"/>
              </a:ext>
            </a:extLst>
          </p:cNvPr>
          <p:cNvSpPr/>
          <p:nvPr/>
        </p:nvSpPr>
        <p:spPr>
          <a:xfrm rot="18900000">
            <a:off x="8176977" y="740140"/>
            <a:ext cx="2659366" cy="234418"/>
          </a:xfrm>
          <a:custGeom>
            <a:avLst/>
            <a:gdLst>
              <a:gd name="connsiteX0" fmla="*/ 2424949 w 2659366"/>
              <a:gd name="connsiteY0" fmla="*/ 0 h 234418"/>
              <a:gd name="connsiteX1" fmla="*/ 2659366 w 2659366"/>
              <a:gd name="connsiteY1" fmla="*/ 234418 h 234418"/>
              <a:gd name="connsiteX2" fmla="*/ 2 w 2659366"/>
              <a:gd name="connsiteY2" fmla="*/ 234418 h 234418"/>
              <a:gd name="connsiteX3" fmla="*/ 0 w 2659366"/>
              <a:gd name="connsiteY3" fmla="*/ 0 h 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366" h="234418">
                <a:moveTo>
                  <a:pt x="2424949" y="0"/>
                </a:moveTo>
                <a:lnTo>
                  <a:pt x="2659366" y="234418"/>
                </a:lnTo>
                <a:lnTo>
                  <a:pt x="2" y="234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3">
            <a:extLst>
              <a:ext uri="{FF2B5EF4-FFF2-40B4-BE49-F238E27FC236}">
                <a16:creationId xmlns:a16="http://schemas.microsoft.com/office/drawing/2014/main" id="{7348CA1D-E42E-91D7-42D1-1C0BB3C38149}"/>
              </a:ext>
            </a:extLst>
          </p:cNvPr>
          <p:cNvSpPr/>
          <p:nvPr/>
        </p:nvSpPr>
        <p:spPr>
          <a:xfrm>
            <a:off x="2129959" y="0"/>
            <a:ext cx="3451102" cy="3282068"/>
          </a:xfrm>
          <a:custGeom>
            <a:avLst/>
            <a:gdLst>
              <a:gd name="connsiteX0" fmla="*/ 0 w 3451102"/>
              <a:gd name="connsiteY0" fmla="*/ 0 h 3282068"/>
              <a:gd name="connsiteX1" fmla="*/ 344101 w 3451102"/>
              <a:gd name="connsiteY1" fmla="*/ 0 h 3282068"/>
              <a:gd name="connsiteX2" fmla="*/ 3451102 w 3451102"/>
              <a:gd name="connsiteY2" fmla="*/ 3106999 h 3282068"/>
              <a:gd name="connsiteX3" fmla="*/ 3276029 w 3451102"/>
              <a:gd name="connsiteY3" fmla="*/ 3282068 h 328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1102" h="3282068">
                <a:moveTo>
                  <a:pt x="0" y="0"/>
                </a:moveTo>
                <a:lnTo>
                  <a:pt x="344101" y="0"/>
                </a:lnTo>
                <a:lnTo>
                  <a:pt x="3451102" y="3106999"/>
                </a:lnTo>
                <a:lnTo>
                  <a:pt x="3276029" y="3282068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-1">
            <a:extLst>
              <a:ext uri="{FF2B5EF4-FFF2-40B4-BE49-F238E27FC236}">
                <a16:creationId xmlns:a16="http://schemas.microsoft.com/office/drawing/2014/main" id="{3F78B127-CF56-D26B-3B7E-9FDF634C573A}"/>
              </a:ext>
            </a:extLst>
          </p:cNvPr>
          <p:cNvSpPr/>
          <p:nvPr/>
        </p:nvSpPr>
        <p:spPr>
          <a:xfrm rot="18900000">
            <a:off x="6609730" y="2414936"/>
            <a:ext cx="2209900" cy="1685514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4-2">
            <a:extLst>
              <a:ext uri="{FF2B5EF4-FFF2-40B4-BE49-F238E27FC236}">
                <a16:creationId xmlns:a16="http://schemas.microsoft.com/office/drawing/2014/main" id="{BCBC06B7-A84C-3FC5-751E-2B9D003C03EC}"/>
              </a:ext>
            </a:extLst>
          </p:cNvPr>
          <p:cNvSpPr/>
          <p:nvPr/>
        </p:nvSpPr>
        <p:spPr>
          <a:xfrm>
            <a:off x="4953520" y="1731397"/>
            <a:ext cx="2423032" cy="2529394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4-3">
            <a:extLst>
              <a:ext uri="{FF2B5EF4-FFF2-40B4-BE49-F238E27FC236}">
                <a16:creationId xmlns:a16="http://schemas.microsoft.com/office/drawing/2014/main" id="{AD4F11CC-3AEB-59B6-34AA-434B4DA09D1C}"/>
              </a:ext>
            </a:extLst>
          </p:cNvPr>
          <p:cNvSpPr/>
          <p:nvPr/>
        </p:nvSpPr>
        <p:spPr>
          <a:xfrm rot="2700000">
            <a:off x="5430560" y="2957759"/>
            <a:ext cx="2460421" cy="1877267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5">
            <a:extLst>
              <a:ext uri="{FF2B5EF4-FFF2-40B4-BE49-F238E27FC236}">
                <a16:creationId xmlns:a16="http://schemas.microsoft.com/office/drawing/2014/main" id="{77FAA03E-4A37-7F89-A780-31FA19BDBC37}"/>
              </a:ext>
            </a:extLst>
          </p:cNvPr>
          <p:cNvSpPr/>
          <p:nvPr/>
        </p:nvSpPr>
        <p:spPr>
          <a:xfrm>
            <a:off x="1344135" y="2220547"/>
            <a:ext cx="2386683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115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E1D2497D-3ABC-4AD8-4187-35890782F84E}"/>
              </a:ext>
            </a:extLst>
          </p:cNvPr>
          <p:cNvSpPr txBox="1"/>
          <p:nvPr/>
        </p:nvSpPr>
        <p:spPr>
          <a:xfrm>
            <a:off x="1441317" y="42898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3BEC9356-BB8B-C93D-4EFC-F2D5C3F2F4DE}"/>
              </a:ext>
            </a:extLst>
          </p:cNvPr>
          <p:cNvSpPr txBox="1"/>
          <p:nvPr/>
        </p:nvSpPr>
        <p:spPr>
          <a:xfrm>
            <a:off x="1441317" y="482045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cxnSp>
        <p:nvCxnSpPr>
          <p:cNvPr id="51" name="iSHEJI-8">
            <a:extLst>
              <a:ext uri="{FF2B5EF4-FFF2-40B4-BE49-F238E27FC236}">
                <a16:creationId xmlns:a16="http://schemas.microsoft.com/office/drawing/2014/main" id="{C1D7B626-C740-2F56-6FED-DAC644C68FE6}"/>
              </a:ext>
            </a:extLst>
          </p:cNvPr>
          <p:cNvCxnSpPr/>
          <p:nvPr/>
        </p:nvCxnSpPr>
        <p:spPr>
          <a:xfrm>
            <a:off x="1441317" y="4020302"/>
            <a:ext cx="1047750" cy="0"/>
          </a:xfrm>
          <a:prstGeom prst="line">
            <a:avLst/>
          </a:prstGeom>
          <a:ln w="419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HEJI-9">
            <a:extLst>
              <a:ext uri="{FF2B5EF4-FFF2-40B4-BE49-F238E27FC236}">
                <a16:creationId xmlns:a16="http://schemas.microsoft.com/office/drawing/2014/main" id="{45594867-BD13-DCF2-9613-7A81D5A8DBF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2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0D5BE06D-7A6D-AE21-0740-E49A3744DAC9}"/>
              </a:ext>
            </a:extLst>
          </p:cNvPr>
          <p:cNvSpPr/>
          <p:nvPr/>
        </p:nvSpPr>
        <p:spPr>
          <a:xfrm>
            <a:off x="4115718" y="1762306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3" name="iSHEJI-2">
            <a:extLst>
              <a:ext uri="{FF2B5EF4-FFF2-40B4-BE49-F238E27FC236}">
                <a16:creationId xmlns:a16="http://schemas.microsoft.com/office/drawing/2014/main" id="{8125B785-B031-5021-B677-A3490A068FAC}"/>
              </a:ext>
            </a:extLst>
          </p:cNvPr>
          <p:cNvSpPr/>
          <p:nvPr/>
        </p:nvSpPr>
        <p:spPr>
          <a:xfrm>
            <a:off x="6188089" y="3573676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8" name="iSHEJI-3">
            <a:extLst>
              <a:ext uri="{FF2B5EF4-FFF2-40B4-BE49-F238E27FC236}">
                <a16:creationId xmlns:a16="http://schemas.microsoft.com/office/drawing/2014/main" id="{FF4C60AF-3F3B-E82A-54DB-75B3505AF862}"/>
              </a:ext>
            </a:extLst>
          </p:cNvPr>
          <p:cNvSpPr/>
          <p:nvPr/>
        </p:nvSpPr>
        <p:spPr>
          <a:xfrm>
            <a:off x="4541002" y="5240370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E63F5F52-0751-227E-C587-3161D97460ED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年度工作回顾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AD1B4920-54BE-18FC-9B0D-CDFCD771492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034B5170-24CB-B855-95BE-CAF3485A4BE4}"/>
              </a:ext>
            </a:extLst>
          </p:cNvPr>
          <p:cNvSpPr/>
          <p:nvPr/>
        </p:nvSpPr>
        <p:spPr>
          <a:xfrm>
            <a:off x="2585858" y="1617630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A63C63FB-A104-4B61-2E4A-2C1E39A4CF0C}"/>
              </a:ext>
            </a:extLst>
          </p:cNvPr>
          <p:cNvSpPr/>
          <p:nvPr/>
        </p:nvSpPr>
        <p:spPr>
          <a:xfrm>
            <a:off x="2535467" y="1617630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9">
            <a:extLst>
              <a:ext uri="{FF2B5EF4-FFF2-40B4-BE49-F238E27FC236}">
                <a16:creationId xmlns:a16="http://schemas.microsoft.com/office/drawing/2014/main" id="{459C3B20-9265-D122-5D26-84A995A1E759}"/>
              </a:ext>
            </a:extLst>
          </p:cNvPr>
          <p:cNvSpPr/>
          <p:nvPr/>
        </p:nvSpPr>
        <p:spPr>
          <a:xfrm>
            <a:off x="2723864" y="1617630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0">
            <a:extLst>
              <a:ext uri="{FF2B5EF4-FFF2-40B4-BE49-F238E27FC236}">
                <a16:creationId xmlns:a16="http://schemas.microsoft.com/office/drawing/2014/main" id="{18874A72-9FFA-D3D7-B86F-152940254438}"/>
              </a:ext>
            </a:extLst>
          </p:cNvPr>
          <p:cNvSpPr/>
          <p:nvPr/>
        </p:nvSpPr>
        <p:spPr>
          <a:xfrm>
            <a:off x="4115718" y="2416529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4" name="iSHEJI-11">
            <a:extLst>
              <a:ext uri="{FF2B5EF4-FFF2-40B4-BE49-F238E27FC236}">
                <a16:creationId xmlns:a16="http://schemas.microsoft.com/office/drawing/2014/main" id="{90947DA0-68B8-ACA0-CB7A-A533CC973B02}"/>
              </a:ext>
            </a:extLst>
          </p:cNvPr>
          <p:cNvSpPr/>
          <p:nvPr/>
        </p:nvSpPr>
        <p:spPr>
          <a:xfrm>
            <a:off x="4658229" y="3429000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5" name="iSHEJI-12">
            <a:extLst>
              <a:ext uri="{FF2B5EF4-FFF2-40B4-BE49-F238E27FC236}">
                <a16:creationId xmlns:a16="http://schemas.microsoft.com/office/drawing/2014/main" id="{0CA4B632-5674-9E5A-14E9-6483FA4A70ED}"/>
              </a:ext>
            </a:extLst>
          </p:cNvPr>
          <p:cNvSpPr/>
          <p:nvPr/>
        </p:nvSpPr>
        <p:spPr>
          <a:xfrm>
            <a:off x="4607838" y="3429000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6" name="iSHEJI-13">
            <a:extLst>
              <a:ext uri="{FF2B5EF4-FFF2-40B4-BE49-F238E27FC236}">
                <a16:creationId xmlns:a16="http://schemas.microsoft.com/office/drawing/2014/main" id="{F6A8B05F-86BF-18B5-5CB2-19E8C3460655}"/>
              </a:ext>
            </a:extLst>
          </p:cNvPr>
          <p:cNvSpPr/>
          <p:nvPr/>
        </p:nvSpPr>
        <p:spPr>
          <a:xfrm>
            <a:off x="4796235" y="3429000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7" name="iSHEJI-14">
            <a:extLst>
              <a:ext uri="{FF2B5EF4-FFF2-40B4-BE49-F238E27FC236}">
                <a16:creationId xmlns:a16="http://schemas.microsoft.com/office/drawing/2014/main" id="{D165907D-7360-1A59-C6CA-8429FAE5D2C5}"/>
              </a:ext>
            </a:extLst>
          </p:cNvPr>
          <p:cNvSpPr/>
          <p:nvPr/>
        </p:nvSpPr>
        <p:spPr>
          <a:xfrm>
            <a:off x="6188089" y="4227899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9" name="iSHEJI-15">
            <a:extLst>
              <a:ext uri="{FF2B5EF4-FFF2-40B4-BE49-F238E27FC236}">
                <a16:creationId xmlns:a16="http://schemas.microsoft.com/office/drawing/2014/main" id="{24A9E55B-BC74-8759-4026-7A2304E50BF7}"/>
              </a:ext>
            </a:extLst>
          </p:cNvPr>
          <p:cNvSpPr/>
          <p:nvPr/>
        </p:nvSpPr>
        <p:spPr>
          <a:xfrm>
            <a:off x="3011142" y="5095694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0" name="iSHEJI-16">
            <a:extLst>
              <a:ext uri="{FF2B5EF4-FFF2-40B4-BE49-F238E27FC236}">
                <a16:creationId xmlns:a16="http://schemas.microsoft.com/office/drawing/2014/main" id="{A1ED36DD-64AB-8AA4-71F7-D395D0C43443}"/>
              </a:ext>
            </a:extLst>
          </p:cNvPr>
          <p:cNvSpPr/>
          <p:nvPr/>
        </p:nvSpPr>
        <p:spPr>
          <a:xfrm>
            <a:off x="2960751" y="5095694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1" name="iSHEJI-17">
            <a:extLst>
              <a:ext uri="{FF2B5EF4-FFF2-40B4-BE49-F238E27FC236}">
                <a16:creationId xmlns:a16="http://schemas.microsoft.com/office/drawing/2014/main" id="{BE33AD1D-600C-AD16-B863-1076B3CB7459}"/>
              </a:ext>
            </a:extLst>
          </p:cNvPr>
          <p:cNvSpPr/>
          <p:nvPr/>
        </p:nvSpPr>
        <p:spPr>
          <a:xfrm>
            <a:off x="3149148" y="5095694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92" name="iSHEJI-18">
            <a:extLst>
              <a:ext uri="{FF2B5EF4-FFF2-40B4-BE49-F238E27FC236}">
                <a16:creationId xmlns:a16="http://schemas.microsoft.com/office/drawing/2014/main" id="{9839A03E-B68B-C5A5-2D86-10B2E0C18B5E}"/>
              </a:ext>
            </a:extLst>
          </p:cNvPr>
          <p:cNvSpPr/>
          <p:nvPr/>
        </p:nvSpPr>
        <p:spPr>
          <a:xfrm>
            <a:off x="4541002" y="5894593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9">
            <a:extLst>
              <a:ext uri="{FF2B5EF4-FFF2-40B4-BE49-F238E27FC236}">
                <a16:creationId xmlns:a16="http://schemas.microsoft.com/office/drawing/2014/main" id="{B169BA0A-6DE2-A512-4ADD-E6A7BCEE1FBA}"/>
              </a:ext>
            </a:extLst>
          </p:cNvPr>
          <p:cNvSpPr txBox="1"/>
          <p:nvPr/>
        </p:nvSpPr>
        <p:spPr>
          <a:xfrm>
            <a:off x="4492512" y="1958350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9A9A3006-44D3-9AAA-FC30-09C5E6021403}"/>
              </a:ext>
            </a:extLst>
          </p:cNvPr>
          <p:cNvSpPr txBox="1"/>
          <p:nvPr/>
        </p:nvSpPr>
        <p:spPr>
          <a:xfrm>
            <a:off x="6475752" y="3774768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24" name="iSHEJI-21">
            <a:extLst>
              <a:ext uri="{FF2B5EF4-FFF2-40B4-BE49-F238E27FC236}">
                <a16:creationId xmlns:a16="http://schemas.microsoft.com/office/drawing/2014/main" id="{969DE71C-9F1F-4B91-6E4A-6E64BBDB1F30}"/>
              </a:ext>
            </a:extLst>
          </p:cNvPr>
          <p:cNvSpPr txBox="1"/>
          <p:nvPr/>
        </p:nvSpPr>
        <p:spPr>
          <a:xfrm>
            <a:off x="4986720" y="5483102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5" name="iSHEJI-22">
            <a:extLst>
              <a:ext uri="{FF2B5EF4-FFF2-40B4-BE49-F238E27FC236}">
                <a16:creationId xmlns:a16="http://schemas.microsoft.com/office/drawing/2014/main" id="{5A93905F-2447-69F4-AA08-5F08A93FF98A}"/>
              </a:ext>
            </a:extLst>
          </p:cNvPr>
          <p:cNvSpPr/>
          <p:nvPr/>
        </p:nvSpPr>
        <p:spPr>
          <a:xfrm>
            <a:off x="3183482" y="1731116"/>
            <a:ext cx="571500" cy="57150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3">
            <a:extLst>
              <a:ext uri="{FF2B5EF4-FFF2-40B4-BE49-F238E27FC236}">
                <a16:creationId xmlns:a16="http://schemas.microsoft.com/office/drawing/2014/main" id="{CF09025C-41F0-6AF3-A637-743996939137}"/>
              </a:ext>
            </a:extLst>
          </p:cNvPr>
          <p:cNvSpPr/>
          <p:nvPr/>
        </p:nvSpPr>
        <p:spPr>
          <a:xfrm>
            <a:off x="5255853" y="3510997"/>
            <a:ext cx="571500" cy="5715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4">
            <a:extLst>
              <a:ext uri="{FF2B5EF4-FFF2-40B4-BE49-F238E27FC236}">
                <a16:creationId xmlns:a16="http://schemas.microsoft.com/office/drawing/2014/main" id="{AB76565F-DB21-C3C6-3906-D8D8EA67DF5A}"/>
              </a:ext>
            </a:extLst>
          </p:cNvPr>
          <p:cNvSpPr/>
          <p:nvPr/>
        </p:nvSpPr>
        <p:spPr>
          <a:xfrm>
            <a:off x="3644305" y="5185317"/>
            <a:ext cx="500423" cy="57150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25">
            <a:extLst>
              <a:ext uri="{FF2B5EF4-FFF2-40B4-BE49-F238E27FC236}">
                <a16:creationId xmlns:a16="http://schemas.microsoft.com/office/drawing/2014/main" id="{CB694085-35F2-D136-5A99-A100D32CB789}"/>
              </a:ext>
            </a:extLst>
          </p:cNvPr>
          <p:cNvSpPr/>
          <p:nvPr/>
        </p:nvSpPr>
        <p:spPr>
          <a:xfrm>
            <a:off x="-614818" y="2054043"/>
            <a:ext cx="2874700" cy="5715542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26">
            <a:extLst>
              <a:ext uri="{FF2B5EF4-FFF2-40B4-BE49-F238E27FC236}">
                <a16:creationId xmlns:a16="http://schemas.microsoft.com/office/drawing/2014/main" id="{411758F8-E827-B592-8758-D6A008FA8EC0}"/>
              </a:ext>
            </a:extLst>
          </p:cNvPr>
          <p:cNvSpPr/>
          <p:nvPr/>
        </p:nvSpPr>
        <p:spPr>
          <a:xfrm>
            <a:off x="-614820" y="2470270"/>
            <a:ext cx="2676228" cy="5313720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7-1">
            <a:extLst>
              <a:ext uri="{FF2B5EF4-FFF2-40B4-BE49-F238E27FC236}">
                <a16:creationId xmlns:a16="http://schemas.microsoft.com/office/drawing/2014/main" id="{B640CFD9-A857-5802-EAAA-463D711CF8D4}"/>
              </a:ext>
            </a:extLst>
          </p:cNvPr>
          <p:cNvSpPr/>
          <p:nvPr/>
        </p:nvSpPr>
        <p:spPr>
          <a:xfrm rot="18900000">
            <a:off x="1537928" y="4157490"/>
            <a:ext cx="1525153" cy="1163251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7-2">
            <a:extLst>
              <a:ext uri="{FF2B5EF4-FFF2-40B4-BE49-F238E27FC236}">
                <a16:creationId xmlns:a16="http://schemas.microsoft.com/office/drawing/2014/main" id="{4985CEA3-B292-0FCB-505D-88876A383637}"/>
              </a:ext>
            </a:extLst>
          </p:cNvPr>
          <p:cNvSpPr/>
          <p:nvPr/>
        </p:nvSpPr>
        <p:spPr>
          <a:xfrm>
            <a:off x="394902" y="3685748"/>
            <a:ext cx="1672245" cy="1745651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27-3">
            <a:extLst>
              <a:ext uri="{FF2B5EF4-FFF2-40B4-BE49-F238E27FC236}">
                <a16:creationId xmlns:a16="http://schemas.microsoft.com/office/drawing/2014/main" id="{E38260B0-628D-6C99-E8C0-C23047441FA4}"/>
              </a:ext>
            </a:extLst>
          </p:cNvPr>
          <p:cNvSpPr/>
          <p:nvPr/>
        </p:nvSpPr>
        <p:spPr>
          <a:xfrm rot="2700000">
            <a:off x="724129" y="4532117"/>
            <a:ext cx="1698049" cy="1295588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66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HEJI-3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5" name="iSHEJI-4">
            <a:extLst>
              <a:ext uri="{FF2B5EF4-FFF2-40B4-BE49-F238E27FC236}">
                <a16:creationId xmlns:a16="http://schemas.microsoft.com/office/drawing/2014/main" id="{B49E9AC0-5209-1E15-FC33-5925F52B85A7}"/>
              </a:ext>
            </a:extLst>
          </p:cNvPr>
          <p:cNvSpPr/>
          <p:nvPr/>
        </p:nvSpPr>
        <p:spPr>
          <a:xfrm>
            <a:off x="1033163" y="1585638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5">
            <a:extLst>
              <a:ext uri="{FF2B5EF4-FFF2-40B4-BE49-F238E27FC236}">
                <a16:creationId xmlns:a16="http://schemas.microsoft.com/office/drawing/2014/main" id="{C86D74C3-0AD0-0741-B5F4-CA2BB33AEA35}"/>
              </a:ext>
            </a:extLst>
          </p:cNvPr>
          <p:cNvSpPr/>
          <p:nvPr/>
        </p:nvSpPr>
        <p:spPr>
          <a:xfrm>
            <a:off x="1033162" y="1585638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6">
            <a:extLst>
              <a:ext uri="{FF2B5EF4-FFF2-40B4-BE49-F238E27FC236}">
                <a16:creationId xmlns:a16="http://schemas.microsoft.com/office/drawing/2014/main" id="{E846FDF9-24C0-703D-EF49-26B9F59C6514}"/>
              </a:ext>
            </a:extLst>
          </p:cNvPr>
          <p:cNvSpPr/>
          <p:nvPr/>
        </p:nvSpPr>
        <p:spPr>
          <a:xfrm>
            <a:off x="3948087" y="2451632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E8BC2988-A70C-1F7F-2046-7759D35AC68F}"/>
              </a:ext>
            </a:extLst>
          </p:cNvPr>
          <p:cNvSpPr/>
          <p:nvPr/>
        </p:nvSpPr>
        <p:spPr>
          <a:xfrm>
            <a:off x="1247154" y="1305714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bg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2EF34FB7-1FDC-3770-E5C5-4EE81131770D}"/>
              </a:ext>
            </a:extLst>
          </p:cNvPr>
          <p:cNvSpPr txBox="1"/>
          <p:nvPr/>
        </p:nvSpPr>
        <p:spPr>
          <a:xfrm>
            <a:off x="1228178" y="1475841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AC72A4CF-0060-2F01-A189-C8EC66232CB3}"/>
              </a:ext>
            </a:extLst>
          </p:cNvPr>
          <p:cNvSpPr txBox="1"/>
          <p:nvPr/>
        </p:nvSpPr>
        <p:spPr>
          <a:xfrm>
            <a:off x="2146476" y="1766867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1" name="iSHEJI-10">
            <a:extLst>
              <a:ext uri="{FF2B5EF4-FFF2-40B4-BE49-F238E27FC236}">
                <a16:creationId xmlns:a16="http://schemas.microsoft.com/office/drawing/2014/main" id="{3917BCEC-28DF-4A23-3804-44DFBBF7A920}"/>
              </a:ext>
            </a:extLst>
          </p:cNvPr>
          <p:cNvSpPr/>
          <p:nvPr/>
        </p:nvSpPr>
        <p:spPr>
          <a:xfrm flipH="1">
            <a:off x="4824603" y="2835274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6D383DE6-FB0B-7A6C-5893-D8B673914B98}"/>
              </a:ext>
            </a:extLst>
          </p:cNvPr>
          <p:cNvSpPr/>
          <p:nvPr/>
        </p:nvSpPr>
        <p:spPr>
          <a:xfrm flipH="1">
            <a:off x="8021529" y="2835274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2">
            <a:extLst>
              <a:ext uri="{FF2B5EF4-FFF2-40B4-BE49-F238E27FC236}">
                <a16:creationId xmlns:a16="http://schemas.microsoft.com/office/drawing/2014/main" id="{014248D5-0CBD-12CC-2471-D44450781AAB}"/>
              </a:ext>
            </a:extLst>
          </p:cNvPr>
          <p:cNvSpPr/>
          <p:nvPr/>
        </p:nvSpPr>
        <p:spPr>
          <a:xfrm flipH="1">
            <a:off x="7887349" y="3701268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3">
            <a:extLst>
              <a:ext uri="{FF2B5EF4-FFF2-40B4-BE49-F238E27FC236}">
                <a16:creationId xmlns:a16="http://schemas.microsoft.com/office/drawing/2014/main" id="{8498F39F-C156-6582-09B6-F1766D19139A}"/>
              </a:ext>
            </a:extLst>
          </p:cNvPr>
          <p:cNvSpPr/>
          <p:nvPr/>
        </p:nvSpPr>
        <p:spPr>
          <a:xfrm flipH="1">
            <a:off x="9996814" y="2555350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bg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4">
            <a:extLst>
              <a:ext uri="{FF2B5EF4-FFF2-40B4-BE49-F238E27FC236}">
                <a16:creationId xmlns:a16="http://schemas.microsoft.com/office/drawing/2014/main" id="{1BCC5A70-F424-16F7-AB55-7CC0852F364A}"/>
              </a:ext>
            </a:extLst>
          </p:cNvPr>
          <p:cNvSpPr txBox="1"/>
          <p:nvPr/>
        </p:nvSpPr>
        <p:spPr>
          <a:xfrm flipH="1">
            <a:off x="9977838" y="2725477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6" name="iSHEJI-15">
            <a:extLst>
              <a:ext uri="{FF2B5EF4-FFF2-40B4-BE49-F238E27FC236}">
                <a16:creationId xmlns:a16="http://schemas.microsoft.com/office/drawing/2014/main" id="{22EC0074-C4FD-08A6-320F-2C7470E7598D}"/>
              </a:ext>
            </a:extLst>
          </p:cNvPr>
          <p:cNvSpPr txBox="1"/>
          <p:nvPr/>
        </p:nvSpPr>
        <p:spPr>
          <a:xfrm flipH="1">
            <a:off x="5068625" y="3016503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7" name="iSHEJI-16">
            <a:extLst>
              <a:ext uri="{FF2B5EF4-FFF2-40B4-BE49-F238E27FC236}">
                <a16:creationId xmlns:a16="http://schemas.microsoft.com/office/drawing/2014/main" id="{D4566ED3-49D6-57D6-2561-DB09EFFFA791}"/>
              </a:ext>
            </a:extLst>
          </p:cNvPr>
          <p:cNvSpPr/>
          <p:nvPr/>
        </p:nvSpPr>
        <p:spPr>
          <a:xfrm>
            <a:off x="1033163" y="4115478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7">
            <a:extLst>
              <a:ext uri="{FF2B5EF4-FFF2-40B4-BE49-F238E27FC236}">
                <a16:creationId xmlns:a16="http://schemas.microsoft.com/office/drawing/2014/main" id="{5F3BA58A-685B-70A4-A1EC-F61822730FB9}"/>
              </a:ext>
            </a:extLst>
          </p:cNvPr>
          <p:cNvSpPr/>
          <p:nvPr/>
        </p:nvSpPr>
        <p:spPr>
          <a:xfrm>
            <a:off x="1033162" y="4115478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18">
            <a:extLst>
              <a:ext uri="{FF2B5EF4-FFF2-40B4-BE49-F238E27FC236}">
                <a16:creationId xmlns:a16="http://schemas.microsoft.com/office/drawing/2014/main" id="{E77D2FAA-A772-7237-CFF0-EE2D0208554E}"/>
              </a:ext>
            </a:extLst>
          </p:cNvPr>
          <p:cNvSpPr/>
          <p:nvPr/>
        </p:nvSpPr>
        <p:spPr>
          <a:xfrm>
            <a:off x="3948087" y="4981472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9">
            <a:extLst>
              <a:ext uri="{FF2B5EF4-FFF2-40B4-BE49-F238E27FC236}">
                <a16:creationId xmlns:a16="http://schemas.microsoft.com/office/drawing/2014/main" id="{59298CC1-8BE2-24A7-5B85-C2111FFACBE1}"/>
              </a:ext>
            </a:extLst>
          </p:cNvPr>
          <p:cNvSpPr/>
          <p:nvPr/>
        </p:nvSpPr>
        <p:spPr>
          <a:xfrm>
            <a:off x="1247154" y="3835554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bg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20">
            <a:extLst>
              <a:ext uri="{FF2B5EF4-FFF2-40B4-BE49-F238E27FC236}">
                <a16:creationId xmlns:a16="http://schemas.microsoft.com/office/drawing/2014/main" id="{1A8D6C67-6B53-C014-7A9D-F08181A6B119}"/>
              </a:ext>
            </a:extLst>
          </p:cNvPr>
          <p:cNvSpPr txBox="1"/>
          <p:nvPr/>
        </p:nvSpPr>
        <p:spPr>
          <a:xfrm>
            <a:off x="1228178" y="4005681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2" name="iSHEJI-21">
            <a:extLst>
              <a:ext uri="{FF2B5EF4-FFF2-40B4-BE49-F238E27FC236}">
                <a16:creationId xmlns:a16="http://schemas.microsoft.com/office/drawing/2014/main" id="{1E5730CC-8488-633B-2FE1-FEE61F10BC00}"/>
              </a:ext>
            </a:extLst>
          </p:cNvPr>
          <p:cNvSpPr txBox="1"/>
          <p:nvPr/>
        </p:nvSpPr>
        <p:spPr>
          <a:xfrm>
            <a:off x="2146476" y="4296707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3" name="iSHEJI-22">
            <a:extLst>
              <a:ext uri="{FF2B5EF4-FFF2-40B4-BE49-F238E27FC236}">
                <a16:creationId xmlns:a16="http://schemas.microsoft.com/office/drawing/2014/main" id="{EB316AE8-DDE3-CD5C-DAC3-3E95A96AC16F}"/>
              </a:ext>
            </a:extLst>
          </p:cNvPr>
          <p:cNvSpPr/>
          <p:nvPr/>
        </p:nvSpPr>
        <p:spPr>
          <a:xfrm flipH="1">
            <a:off x="4824603" y="5365114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23">
            <a:extLst>
              <a:ext uri="{FF2B5EF4-FFF2-40B4-BE49-F238E27FC236}">
                <a16:creationId xmlns:a16="http://schemas.microsoft.com/office/drawing/2014/main" id="{E0810FB2-FB26-A437-A5F8-71801F0510E6}"/>
              </a:ext>
            </a:extLst>
          </p:cNvPr>
          <p:cNvSpPr/>
          <p:nvPr/>
        </p:nvSpPr>
        <p:spPr>
          <a:xfrm flipH="1">
            <a:off x="8021529" y="5365114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24">
            <a:extLst>
              <a:ext uri="{FF2B5EF4-FFF2-40B4-BE49-F238E27FC236}">
                <a16:creationId xmlns:a16="http://schemas.microsoft.com/office/drawing/2014/main" id="{AB9AC697-2DB5-F65C-5900-5E3D45F1C60D}"/>
              </a:ext>
            </a:extLst>
          </p:cNvPr>
          <p:cNvSpPr/>
          <p:nvPr/>
        </p:nvSpPr>
        <p:spPr>
          <a:xfrm flipH="1">
            <a:off x="7887349" y="6231108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25">
            <a:extLst>
              <a:ext uri="{FF2B5EF4-FFF2-40B4-BE49-F238E27FC236}">
                <a16:creationId xmlns:a16="http://schemas.microsoft.com/office/drawing/2014/main" id="{BF185015-91C9-BE00-9E93-B05F1D72AB6C}"/>
              </a:ext>
            </a:extLst>
          </p:cNvPr>
          <p:cNvSpPr/>
          <p:nvPr/>
        </p:nvSpPr>
        <p:spPr>
          <a:xfrm flipH="1">
            <a:off x="9996814" y="5085190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bg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26">
            <a:extLst>
              <a:ext uri="{FF2B5EF4-FFF2-40B4-BE49-F238E27FC236}">
                <a16:creationId xmlns:a16="http://schemas.microsoft.com/office/drawing/2014/main" id="{0A129D76-3DD6-188F-E066-A036200AB57E}"/>
              </a:ext>
            </a:extLst>
          </p:cNvPr>
          <p:cNvSpPr txBox="1"/>
          <p:nvPr/>
        </p:nvSpPr>
        <p:spPr>
          <a:xfrm flipH="1">
            <a:off x="9977838" y="5255317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iSHEJI-27">
            <a:extLst>
              <a:ext uri="{FF2B5EF4-FFF2-40B4-BE49-F238E27FC236}">
                <a16:creationId xmlns:a16="http://schemas.microsoft.com/office/drawing/2014/main" id="{FA830368-E134-DBA9-D3D1-A8CF0603B177}"/>
              </a:ext>
            </a:extLst>
          </p:cNvPr>
          <p:cNvSpPr txBox="1"/>
          <p:nvPr/>
        </p:nvSpPr>
        <p:spPr>
          <a:xfrm flipH="1">
            <a:off x="5068625" y="5546343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77CF5857-9D70-4C24-2F88-9FA0323A3DAA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年度工作回顾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0ADD9921-BA65-DBFC-A674-BF661F8D6A10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1915264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HEJI-3">
            <a:extLst>
              <a:ext uri="{FF2B5EF4-FFF2-40B4-BE49-F238E27FC236}">
                <a16:creationId xmlns:a16="http://schemas.microsoft.com/office/drawing/2014/main" id="{1D4F1900-B711-77B8-72CE-3799B10AD4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1" name="iSHEJI-4">
            <a:extLst>
              <a:ext uri="{FF2B5EF4-FFF2-40B4-BE49-F238E27FC236}">
                <a16:creationId xmlns:a16="http://schemas.microsoft.com/office/drawing/2014/main" id="{212E6AC4-114C-F861-34AD-5460AAA66468}"/>
              </a:ext>
            </a:extLst>
          </p:cNvPr>
          <p:cNvSpPr/>
          <p:nvPr/>
        </p:nvSpPr>
        <p:spPr>
          <a:xfrm>
            <a:off x="900466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5">
            <a:extLst>
              <a:ext uri="{FF2B5EF4-FFF2-40B4-BE49-F238E27FC236}">
                <a16:creationId xmlns:a16="http://schemas.microsoft.com/office/drawing/2014/main" id="{03B8AABB-A9FC-32BE-8C0C-3A6644125AE3}"/>
              </a:ext>
            </a:extLst>
          </p:cNvPr>
          <p:cNvSpPr/>
          <p:nvPr/>
        </p:nvSpPr>
        <p:spPr>
          <a:xfrm>
            <a:off x="3497259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6">
            <a:extLst>
              <a:ext uri="{FF2B5EF4-FFF2-40B4-BE49-F238E27FC236}">
                <a16:creationId xmlns:a16="http://schemas.microsoft.com/office/drawing/2014/main" id="{DCFB4B03-AF67-2DAD-19F5-0F480A9EB4FA}"/>
              </a:ext>
            </a:extLst>
          </p:cNvPr>
          <p:cNvSpPr/>
          <p:nvPr/>
        </p:nvSpPr>
        <p:spPr>
          <a:xfrm>
            <a:off x="6093944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E1AC6B06-DAB2-C7DA-0DD5-1E2F7A9B31DB}"/>
              </a:ext>
            </a:extLst>
          </p:cNvPr>
          <p:cNvSpPr/>
          <p:nvPr/>
        </p:nvSpPr>
        <p:spPr>
          <a:xfrm>
            <a:off x="8690737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8">
            <a:extLst>
              <a:ext uri="{FF2B5EF4-FFF2-40B4-BE49-F238E27FC236}">
                <a16:creationId xmlns:a16="http://schemas.microsoft.com/office/drawing/2014/main" id="{D852E499-9494-658B-D767-A78A79E4BAD1}"/>
              </a:ext>
            </a:extLst>
          </p:cNvPr>
          <p:cNvSpPr/>
          <p:nvPr/>
        </p:nvSpPr>
        <p:spPr>
          <a:xfrm>
            <a:off x="2104206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9">
            <a:extLst>
              <a:ext uri="{FF2B5EF4-FFF2-40B4-BE49-F238E27FC236}">
                <a16:creationId xmlns:a16="http://schemas.microsoft.com/office/drawing/2014/main" id="{395268FC-DAC5-4791-4C01-E3D12C4B8B70}"/>
              </a:ext>
            </a:extLst>
          </p:cNvPr>
          <p:cNvSpPr/>
          <p:nvPr/>
        </p:nvSpPr>
        <p:spPr>
          <a:xfrm>
            <a:off x="4717992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0">
            <a:extLst>
              <a:ext uri="{FF2B5EF4-FFF2-40B4-BE49-F238E27FC236}">
                <a16:creationId xmlns:a16="http://schemas.microsoft.com/office/drawing/2014/main" id="{B20D012D-7534-E749-A3F5-B90A1FCB9D17}"/>
              </a:ext>
            </a:extLst>
          </p:cNvPr>
          <p:cNvSpPr/>
          <p:nvPr/>
        </p:nvSpPr>
        <p:spPr>
          <a:xfrm>
            <a:off x="7331779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44349DAA-2847-2A0A-A454-76DFFE484D04}"/>
              </a:ext>
            </a:extLst>
          </p:cNvPr>
          <p:cNvSpPr/>
          <p:nvPr/>
        </p:nvSpPr>
        <p:spPr>
          <a:xfrm>
            <a:off x="9945566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2">
            <a:extLst>
              <a:ext uri="{FF2B5EF4-FFF2-40B4-BE49-F238E27FC236}">
                <a16:creationId xmlns:a16="http://schemas.microsoft.com/office/drawing/2014/main" id="{A2326F8B-040B-DF17-5FDA-DE3469100433}"/>
              </a:ext>
            </a:extLst>
          </p:cNvPr>
          <p:cNvSpPr/>
          <p:nvPr/>
        </p:nvSpPr>
        <p:spPr>
          <a:xfrm>
            <a:off x="2181706" y="2358725"/>
            <a:ext cx="7841360" cy="27059"/>
          </a:xfrm>
          <a:custGeom>
            <a:avLst/>
            <a:gdLst>
              <a:gd name="connsiteX0" fmla="*/ 0 w 7533204"/>
              <a:gd name="connsiteY0" fmla="*/ 0 h 25996"/>
              <a:gd name="connsiteX1" fmla="*/ 7533204 w 7533204"/>
              <a:gd name="connsiteY1" fmla="*/ 0 h 25996"/>
              <a:gd name="connsiteX2" fmla="*/ 7533204 w 7533204"/>
              <a:gd name="connsiteY2" fmla="*/ 25997 h 25996"/>
              <a:gd name="connsiteX3" fmla="*/ 0 w 7533204"/>
              <a:gd name="connsiteY3" fmla="*/ 25997 h 2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3204" h="25996">
                <a:moveTo>
                  <a:pt x="0" y="0"/>
                </a:moveTo>
                <a:lnTo>
                  <a:pt x="7533204" y="0"/>
                </a:lnTo>
                <a:lnTo>
                  <a:pt x="7533204" y="25997"/>
                </a:lnTo>
                <a:lnTo>
                  <a:pt x="0" y="2599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13">
            <a:extLst>
              <a:ext uri="{FF2B5EF4-FFF2-40B4-BE49-F238E27FC236}">
                <a16:creationId xmlns:a16="http://schemas.microsoft.com/office/drawing/2014/main" id="{165878C8-DB59-C1D2-FABF-CDF2A602A470}"/>
              </a:ext>
            </a:extLst>
          </p:cNvPr>
          <p:cNvSpPr/>
          <p:nvPr/>
        </p:nvSpPr>
        <p:spPr>
          <a:xfrm>
            <a:off x="9533016" y="3130336"/>
            <a:ext cx="933834" cy="815591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14">
            <a:extLst>
              <a:ext uri="{FF2B5EF4-FFF2-40B4-BE49-F238E27FC236}">
                <a16:creationId xmlns:a16="http://schemas.microsoft.com/office/drawing/2014/main" id="{010A435F-F4E2-2DB4-0DD8-E2EDFE93B3A9}"/>
              </a:ext>
            </a:extLst>
          </p:cNvPr>
          <p:cNvSpPr/>
          <p:nvPr/>
        </p:nvSpPr>
        <p:spPr>
          <a:xfrm>
            <a:off x="4376820" y="3115236"/>
            <a:ext cx="845681" cy="84579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44577646-4489-7984-C759-8A8C034A6A0F}"/>
              </a:ext>
            </a:extLst>
          </p:cNvPr>
          <p:cNvSpPr/>
          <p:nvPr/>
        </p:nvSpPr>
        <p:spPr>
          <a:xfrm>
            <a:off x="1845782" y="3125032"/>
            <a:ext cx="710164" cy="826199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16">
            <a:extLst>
              <a:ext uri="{FF2B5EF4-FFF2-40B4-BE49-F238E27FC236}">
                <a16:creationId xmlns:a16="http://schemas.microsoft.com/office/drawing/2014/main" id="{408A2912-AA7D-F6DC-89A1-F849B131EB14}"/>
              </a:ext>
            </a:extLst>
          </p:cNvPr>
          <p:cNvSpPr/>
          <p:nvPr/>
        </p:nvSpPr>
        <p:spPr>
          <a:xfrm>
            <a:off x="7026865" y="3108255"/>
            <a:ext cx="712438" cy="859752"/>
          </a:xfrm>
          <a:custGeom>
            <a:avLst/>
            <a:gdLst>
              <a:gd name="connsiteX0" fmla="*/ 503968 w 712438"/>
              <a:gd name="connsiteY0" fmla="*/ 749780 h 859752"/>
              <a:gd name="connsiteX1" fmla="*/ 548022 w 712438"/>
              <a:gd name="connsiteY1" fmla="*/ 749780 h 859752"/>
              <a:gd name="connsiteX2" fmla="*/ 548022 w 712438"/>
              <a:gd name="connsiteY2" fmla="*/ 793076 h 859752"/>
              <a:gd name="connsiteX3" fmla="*/ 503968 w 712438"/>
              <a:gd name="connsiteY3" fmla="*/ 793076 h 859752"/>
              <a:gd name="connsiteX4" fmla="*/ 252201 w 712438"/>
              <a:gd name="connsiteY4" fmla="*/ 749780 h 859752"/>
              <a:gd name="connsiteX5" fmla="*/ 462295 w 712438"/>
              <a:gd name="connsiteY5" fmla="*/ 749780 h 859752"/>
              <a:gd name="connsiteX6" fmla="*/ 462295 w 712438"/>
              <a:gd name="connsiteY6" fmla="*/ 793076 h 859752"/>
              <a:gd name="connsiteX7" fmla="*/ 252201 w 712438"/>
              <a:gd name="connsiteY7" fmla="*/ 793076 h 859752"/>
              <a:gd name="connsiteX8" fmla="*/ 161062 w 712438"/>
              <a:gd name="connsiteY8" fmla="*/ 749780 h 859752"/>
              <a:gd name="connsiteX9" fmla="*/ 205116 w 712438"/>
              <a:gd name="connsiteY9" fmla="*/ 749780 h 859752"/>
              <a:gd name="connsiteX10" fmla="*/ 205116 w 712438"/>
              <a:gd name="connsiteY10" fmla="*/ 793076 h 859752"/>
              <a:gd name="connsiteX11" fmla="*/ 161062 w 712438"/>
              <a:gd name="connsiteY11" fmla="*/ 793076 h 859752"/>
              <a:gd name="connsiteX12" fmla="*/ 503968 w 712438"/>
              <a:gd name="connsiteY12" fmla="*/ 674228 h 859752"/>
              <a:gd name="connsiteX13" fmla="*/ 548022 w 712438"/>
              <a:gd name="connsiteY13" fmla="*/ 674228 h 859752"/>
              <a:gd name="connsiteX14" fmla="*/ 548022 w 712438"/>
              <a:gd name="connsiteY14" fmla="*/ 717524 h 859752"/>
              <a:gd name="connsiteX15" fmla="*/ 503968 w 712438"/>
              <a:gd name="connsiteY15" fmla="*/ 717524 h 859752"/>
              <a:gd name="connsiteX16" fmla="*/ 418241 w 712438"/>
              <a:gd name="connsiteY16" fmla="*/ 674228 h 859752"/>
              <a:gd name="connsiteX17" fmla="*/ 462295 w 712438"/>
              <a:gd name="connsiteY17" fmla="*/ 674228 h 859752"/>
              <a:gd name="connsiteX18" fmla="*/ 462295 w 712438"/>
              <a:gd name="connsiteY18" fmla="*/ 717524 h 859752"/>
              <a:gd name="connsiteX19" fmla="*/ 418241 w 712438"/>
              <a:gd name="connsiteY19" fmla="*/ 717524 h 859752"/>
              <a:gd name="connsiteX20" fmla="*/ 332515 w 712438"/>
              <a:gd name="connsiteY20" fmla="*/ 674228 h 859752"/>
              <a:gd name="connsiteX21" fmla="*/ 376568 w 712438"/>
              <a:gd name="connsiteY21" fmla="*/ 674228 h 859752"/>
              <a:gd name="connsiteX22" fmla="*/ 376568 w 712438"/>
              <a:gd name="connsiteY22" fmla="*/ 717524 h 859752"/>
              <a:gd name="connsiteX23" fmla="*/ 332515 w 712438"/>
              <a:gd name="connsiteY23" fmla="*/ 717524 h 859752"/>
              <a:gd name="connsiteX24" fmla="*/ 246789 w 712438"/>
              <a:gd name="connsiteY24" fmla="*/ 674228 h 859752"/>
              <a:gd name="connsiteX25" fmla="*/ 290842 w 712438"/>
              <a:gd name="connsiteY25" fmla="*/ 674228 h 859752"/>
              <a:gd name="connsiteX26" fmla="*/ 290842 w 712438"/>
              <a:gd name="connsiteY26" fmla="*/ 717524 h 859752"/>
              <a:gd name="connsiteX27" fmla="*/ 246789 w 712438"/>
              <a:gd name="connsiteY27" fmla="*/ 717524 h 859752"/>
              <a:gd name="connsiteX28" fmla="*/ 161062 w 712438"/>
              <a:gd name="connsiteY28" fmla="*/ 674228 h 859752"/>
              <a:gd name="connsiteX29" fmla="*/ 205116 w 712438"/>
              <a:gd name="connsiteY29" fmla="*/ 674228 h 859752"/>
              <a:gd name="connsiteX30" fmla="*/ 205116 w 712438"/>
              <a:gd name="connsiteY30" fmla="*/ 717524 h 859752"/>
              <a:gd name="connsiteX31" fmla="*/ 161062 w 712438"/>
              <a:gd name="connsiteY31" fmla="*/ 717524 h 859752"/>
              <a:gd name="connsiteX32" fmla="*/ 503968 w 712438"/>
              <a:gd name="connsiteY32" fmla="*/ 598785 h 859752"/>
              <a:gd name="connsiteX33" fmla="*/ 548022 w 712438"/>
              <a:gd name="connsiteY33" fmla="*/ 598785 h 859752"/>
              <a:gd name="connsiteX34" fmla="*/ 548022 w 712438"/>
              <a:gd name="connsiteY34" fmla="*/ 642081 h 859752"/>
              <a:gd name="connsiteX35" fmla="*/ 503968 w 712438"/>
              <a:gd name="connsiteY35" fmla="*/ 642081 h 859752"/>
              <a:gd name="connsiteX36" fmla="*/ 418241 w 712438"/>
              <a:gd name="connsiteY36" fmla="*/ 598785 h 859752"/>
              <a:gd name="connsiteX37" fmla="*/ 462295 w 712438"/>
              <a:gd name="connsiteY37" fmla="*/ 598785 h 859752"/>
              <a:gd name="connsiteX38" fmla="*/ 462295 w 712438"/>
              <a:gd name="connsiteY38" fmla="*/ 642081 h 859752"/>
              <a:gd name="connsiteX39" fmla="*/ 418241 w 712438"/>
              <a:gd name="connsiteY39" fmla="*/ 642081 h 859752"/>
              <a:gd name="connsiteX40" fmla="*/ 332515 w 712438"/>
              <a:gd name="connsiteY40" fmla="*/ 598785 h 859752"/>
              <a:gd name="connsiteX41" fmla="*/ 376568 w 712438"/>
              <a:gd name="connsiteY41" fmla="*/ 598785 h 859752"/>
              <a:gd name="connsiteX42" fmla="*/ 376568 w 712438"/>
              <a:gd name="connsiteY42" fmla="*/ 642081 h 859752"/>
              <a:gd name="connsiteX43" fmla="*/ 332515 w 712438"/>
              <a:gd name="connsiteY43" fmla="*/ 642081 h 859752"/>
              <a:gd name="connsiteX44" fmla="*/ 246789 w 712438"/>
              <a:gd name="connsiteY44" fmla="*/ 598785 h 859752"/>
              <a:gd name="connsiteX45" fmla="*/ 290842 w 712438"/>
              <a:gd name="connsiteY45" fmla="*/ 598785 h 859752"/>
              <a:gd name="connsiteX46" fmla="*/ 290842 w 712438"/>
              <a:gd name="connsiteY46" fmla="*/ 642081 h 859752"/>
              <a:gd name="connsiteX47" fmla="*/ 246789 w 712438"/>
              <a:gd name="connsiteY47" fmla="*/ 642081 h 859752"/>
              <a:gd name="connsiteX48" fmla="*/ 161062 w 712438"/>
              <a:gd name="connsiteY48" fmla="*/ 598785 h 859752"/>
              <a:gd name="connsiteX49" fmla="*/ 205116 w 712438"/>
              <a:gd name="connsiteY49" fmla="*/ 598785 h 859752"/>
              <a:gd name="connsiteX50" fmla="*/ 205116 w 712438"/>
              <a:gd name="connsiteY50" fmla="*/ 642081 h 859752"/>
              <a:gd name="connsiteX51" fmla="*/ 161062 w 712438"/>
              <a:gd name="connsiteY51" fmla="*/ 642081 h 859752"/>
              <a:gd name="connsiteX52" fmla="*/ 52931 w 712438"/>
              <a:gd name="connsiteY52" fmla="*/ 575404 h 859752"/>
              <a:gd name="connsiteX53" fmla="*/ 96227 w 712438"/>
              <a:gd name="connsiteY53" fmla="*/ 575404 h 859752"/>
              <a:gd name="connsiteX54" fmla="*/ 96227 w 712438"/>
              <a:gd name="connsiteY54" fmla="*/ 703019 h 859752"/>
              <a:gd name="connsiteX55" fmla="*/ 52931 w 712438"/>
              <a:gd name="connsiteY55" fmla="*/ 703019 h 859752"/>
              <a:gd name="connsiteX56" fmla="*/ 612316 w 712438"/>
              <a:gd name="connsiteY56" fmla="*/ 462077 h 859752"/>
              <a:gd name="connsiteX57" fmla="*/ 612316 w 712438"/>
              <a:gd name="connsiteY57" fmla="*/ 816565 h 859752"/>
              <a:gd name="connsiteX58" fmla="*/ 657235 w 712438"/>
              <a:gd name="connsiteY58" fmla="*/ 816565 h 859752"/>
              <a:gd name="connsiteX59" fmla="*/ 669142 w 712438"/>
              <a:gd name="connsiteY59" fmla="*/ 804658 h 859752"/>
              <a:gd name="connsiteX60" fmla="*/ 669142 w 712438"/>
              <a:gd name="connsiteY60" fmla="*/ 473983 h 859752"/>
              <a:gd name="connsiteX61" fmla="*/ 657235 w 712438"/>
              <a:gd name="connsiteY61" fmla="*/ 462077 h 859752"/>
              <a:gd name="connsiteX62" fmla="*/ 55202 w 712438"/>
              <a:gd name="connsiteY62" fmla="*/ 462077 h 859752"/>
              <a:gd name="connsiteX63" fmla="*/ 43188 w 712438"/>
              <a:gd name="connsiteY63" fmla="*/ 473983 h 859752"/>
              <a:gd name="connsiteX64" fmla="*/ 43188 w 712438"/>
              <a:gd name="connsiteY64" fmla="*/ 804658 h 859752"/>
              <a:gd name="connsiteX65" fmla="*/ 55202 w 712438"/>
              <a:gd name="connsiteY65" fmla="*/ 816565 h 859752"/>
              <a:gd name="connsiteX66" fmla="*/ 101314 w 712438"/>
              <a:gd name="connsiteY66" fmla="*/ 816565 h 859752"/>
              <a:gd name="connsiteX67" fmla="*/ 101314 w 712438"/>
              <a:gd name="connsiteY67" fmla="*/ 462077 h 859752"/>
              <a:gd name="connsiteX68" fmla="*/ 55310 w 712438"/>
              <a:gd name="connsiteY68" fmla="*/ 418781 h 859752"/>
              <a:gd name="connsiteX69" fmla="*/ 165283 w 712438"/>
              <a:gd name="connsiteY69" fmla="*/ 418781 h 859752"/>
              <a:gd name="connsiteX70" fmla="*/ 165283 w 712438"/>
              <a:gd name="connsiteY70" fmla="*/ 462077 h 859752"/>
              <a:gd name="connsiteX71" fmla="*/ 144609 w 712438"/>
              <a:gd name="connsiteY71" fmla="*/ 462077 h 859752"/>
              <a:gd name="connsiteX72" fmla="*/ 144609 w 712438"/>
              <a:gd name="connsiteY72" fmla="*/ 816565 h 859752"/>
              <a:gd name="connsiteX73" fmla="*/ 569020 w 712438"/>
              <a:gd name="connsiteY73" fmla="*/ 816565 h 859752"/>
              <a:gd name="connsiteX74" fmla="*/ 569020 w 712438"/>
              <a:gd name="connsiteY74" fmla="*/ 462077 h 859752"/>
              <a:gd name="connsiteX75" fmla="*/ 536764 w 712438"/>
              <a:gd name="connsiteY75" fmla="*/ 462077 h 859752"/>
              <a:gd name="connsiteX76" fmla="*/ 536764 w 712438"/>
              <a:gd name="connsiteY76" fmla="*/ 418781 h 859752"/>
              <a:gd name="connsiteX77" fmla="*/ 657235 w 712438"/>
              <a:gd name="connsiteY77" fmla="*/ 418781 h 859752"/>
              <a:gd name="connsiteX78" fmla="*/ 712438 w 712438"/>
              <a:gd name="connsiteY78" fmla="*/ 473983 h 859752"/>
              <a:gd name="connsiteX79" fmla="*/ 712438 w 712438"/>
              <a:gd name="connsiteY79" fmla="*/ 804658 h 859752"/>
              <a:gd name="connsiteX80" fmla="*/ 657235 w 712438"/>
              <a:gd name="connsiteY80" fmla="*/ 859752 h 859752"/>
              <a:gd name="connsiteX81" fmla="*/ 55202 w 712438"/>
              <a:gd name="connsiteY81" fmla="*/ 859752 h 859752"/>
              <a:gd name="connsiteX82" fmla="*/ 0 w 712438"/>
              <a:gd name="connsiteY82" fmla="*/ 804658 h 859752"/>
              <a:gd name="connsiteX83" fmla="*/ 0 w 712438"/>
              <a:gd name="connsiteY83" fmla="*/ 473983 h 859752"/>
              <a:gd name="connsiteX84" fmla="*/ 55310 w 712438"/>
              <a:gd name="connsiteY84" fmla="*/ 418781 h 859752"/>
              <a:gd name="connsiteX85" fmla="*/ 481128 w 712438"/>
              <a:gd name="connsiteY85" fmla="*/ 394319 h 859752"/>
              <a:gd name="connsiteX86" fmla="*/ 524425 w 712438"/>
              <a:gd name="connsiteY86" fmla="*/ 394319 h 859752"/>
              <a:gd name="connsiteX87" fmla="*/ 524425 w 712438"/>
              <a:gd name="connsiteY87" fmla="*/ 520202 h 859752"/>
              <a:gd name="connsiteX88" fmla="*/ 506241 w 712438"/>
              <a:gd name="connsiteY88" fmla="*/ 546180 h 859752"/>
              <a:gd name="connsiteX89" fmla="*/ 497256 w 712438"/>
              <a:gd name="connsiteY89" fmla="*/ 547912 h 859752"/>
              <a:gd name="connsiteX90" fmla="*/ 477124 w 712438"/>
              <a:gd name="connsiteY90" fmla="*/ 539036 h 859752"/>
              <a:gd name="connsiteX91" fmla="*/ 407741 w 712438"/>
              <a:gd name="connsiteY91" fmla="*/ 472035 h 859752"/>
              <a:gd name="connsiteX92" fmla="*/ 437832 w 712438"/>
              <a:gd name="connsiteY92" fmla="*/ 440862 h 859752"/>
              <a:gd name="connsiteX93" fmla="*/ 481128 w 712438"/>
              <a:gd name="connsiteY93" fmla="*/ 483292 h 859752"/>
              <a:gd name="connsiteX94" fmla="*/ 287703 w 712438"/>
              <a:gd name="connsiteY94" fmla="*/ 269842 h 859752"/>
              <a:gd name="connsiteX95" fmla="*/ 463053 w 712438"/>
              <a:gd name="connsiteY95" fmla="*/ 269842 h 859752"/>
              <a:gd name="connsiteX96" fmla="*/ 463053 w 712438"/>
              <a:gd name="connsiteY96" fmla="*/ 313138 h 859752"/>
              <a:gd name="connsiteX97" fmla="*/ 287703 w 712438"/>
              <a:gd name="connsiteY97" fmla="*/ 313138 h 859752"/>
              <a:gd name="connsiteX98" fmla="*/ 287703 w 712438"/>
              <a:gd name="connsiteY98" fmla="*/ 177839 h 859752"/>
              <a:gd name="connsiteX99" fmla="*/ 608636 w 712438"/>
              <a:gd name="connsiteY99" fmla="*/ 177839 h 859752"/>
              <a:gd name="connsiteX100" fmla="*/ 608636 w 712438"/>
              <a:gd name="connsiteY100" fmla="*/ 221135 h 859752"/>
              <a:gd name="connsiteX101" fmla="*/ 287703 w 712438"/>
              <a:gd name="connsiteY101" fmla="*/ 221135 h 859752"/>
              <a:gd name="connsiteX102" fmla="*/ 287703 w 712438"/>
              <a:gd name="connsiteY102" fmla="*/ 85834 h 859752"/>
              <a:gd name="connsiteX103" fmla="*/ 608636 w 712438"/>
              <a:gd name="connsiteY103" fmla="*/ 85834 h 859752"/>
              <a:gd name="connsiteX104" fmla="*/ 608636 w 712438"/>
              <a:gd name="connsiteY104" fmla="*/ 129130 h 859752"/>
              <a:gd name="connsiteX105" fmla="*/ 287703 w 712438"/>
              <a:gd name="connsiteY105" fmla="*/ 129130 h 859752"/>
              <a:gd name="connsiteX106" fmla="*/ 48709 w 712438"/>
              <a:gd name="connsiteY106" fmla="*/ 44269 h 859752"/>
              <a:gd name="connsiteX107" fmla="*/ 176324 w 712438"/>
              <a:gd name="connsiteY107" fmla="*/ 44269 h 859752"/>
              <a:gd name="connsiteX108" fmla="*/ 176324 w 712438"/>
              <a:gd name="connsiteY108" fmla="*/ 87565 h 859752"/>
              <a:gd name="connsiteX109" fmla="*/ 66352 w 712438"/>
              <a:gd name="connsiteY109" fmla="*/ 87565 h 859752"/>
              <a:gd name="connsiteX110" fmla="*/ 66352 w 712438"/>
              <a:gd name="connsiteY110" fmla="*/ 363252 h 859752"/>
              <a:gd name="connsiteX111" fmla="*/ 176324 w 712438"/>
              <a:gd name="connsiteY111" fmla="*/ 363252 h 859752"/>
              <a:gd name="connsiteX112" fmla="*/ 176324 w 712438"/>
              <a:gd name="connsiteY112" fmla="*/ 406549 h 859752"/>
              <a:gd name="connsiteX113" fmla="*/ 48709 w 712438"/>
              <a:gd name="connsiteY113" fmla="*/ 406549 h 859752"/>
              <a:gd name="connsiteX114" fmla="*/ 23056 w 712438"/>
              <a:gd name="connsiteY114" fmla="*/ 380896 h 859752"/>
              <a:gd name="connsiteX115" fmla="*/ 23056 w 712438"/>
              <a:gd name="connsiteY115" fmla="*/ 69922 h 859752"/>
              <a:gd name="connsiteX116" fmla="*/ 48709 w 712438"/>
              <a:gd name="connsiteY116" fmla="*/ 44269 h 859752"/>
              <a:gd name="connsiteX117" fmla="*/ 236397 w 712438"/>
              <a:gd name="connsiteY117" fmla="*/ 43296 h 859752"/>
              <a:gd name="connsiteX118" fmla="*/ 236397 w 712438"/>
              <a:gd name="connsiteY118" fmla="*/ 344637 h 859752"/>
              <a:gd name="connsiteX119" fmla="*/ 319742 w 712438"/>
              <a:gd name="connsiteY119" fmla="*/ 344637 h 859752"/>
              <a:gd name="connsiteX120" fmla="*/ 319742 w 712438"/>
              <a:gd name="connsiteY120" fmla="*/ 465866 h 859752"/>
              <a:gd name="connsiteX121" fmla="*/ 445301 w 712438"/>
              <a:gd name="connsiteY121" fmla="*/ 344637 h 859752"/>
              <a:gd name="connsiteX122" fmla="*/ 660267 w 712438"/>
              <a:gd name="connsiteY122" fmla="*/ 344637 h 859752"/>
              <a:gd name="connsiteX123" fmla="*/ 660267 w 712438"/>
              <a:gd name="connsiteY123" fmla="*/ 43296 h 859752"/>
              <a:gd name="connsiteX124" fmla="*/ 221026 w 712438"/>
              <a:gd name="connsiteY124" fmla="*/ 0 h 859752"/>
              <a:gd name="connsiteX125" fmla="*/ 675637 w 712438"/>
              <a:gd name="connsiteY125" fmla="*/ 0 h 859752"/>
              <a:gd name="connsiteX126" fmla="*/ 703562 w 712438"/>
              <a:gd name="connsiteY126" fmla="*/ 27710 h 859752"/>
              <a:gd name="connsiteX127" fmla="*/ 703562 w 712438"/>
              <a:gd name="connsiteY127" fmla="*/ 27818 h 859752"/>
              <a:gd name="connsiteX128" fmla="*/ 703562 w 712438"/>
              <a:gd name="connsiteY128" fmla="*/ 360116 h 859752"/>
              <a:gd name="connsiteX129" fmla="*/ 675745 w 712438"/>
              <a:gd name="connsiteY129" fmla="*/ 387933 h 859752"/>
              <a:gd name="connsiteX130" fmla="*/ 675637 w 712438"/>
              <a:gd name="connsiteY130" fmla="*/ 387933 h 859752"/>
              <a:gd name="connsiteX131" fmla="*/ 462835 w 712438"/>
              <a:gd name="connsiteY131" fmla="*/ 387933 h 859752"/>
              <a:gd name="connsiteX132" fmla="*/ 324720 w 712438"/>
              <a:gd name="connsiteY132" fmla="*/ 520961 h 859752"/>
              <a:gd name="connsiteX133" fmla="*/ 304696 w 712438"/>
              <a:gd name="connsiteY133" fmla="*/ 529944 h 859752"/>
              <a:gd name="connsiteX134" fmla="*/ 294955 w 712438"/>
              <a:gd name="connsiteY134" fmla="*/ 528213 h 859752"/>
              <a:gd name="connsiteX135" fmla="*/ 276445 w 712438"/>
              <a:gd name="connsiteY135" fmla="*/ 501802 h 859752"/>
              <a:gd name="connsiteX136" fmla="*/ 276445 w 712438"/>
              <a:gd name="connsiteY136" fmla="*/ 387933 h 859752"/>
              <a:gd name="connsiteX137" fmla="*/ 221026 w 712438"/>
              <a:gd name="connsiteY137" fmla="*/ 387933 h 859752"/>
              <a:gd name="connsiteX138" fmla="*/ 193101 w 712438"/>
              <a:gd name="connsiteY138" fmla="*/ 360116 h 859752"/>
              <a:gd name="connsiteX139" fmla="*/ 193101 w 712438"/>
              <a:gd name="connsiteY139" fmla="*/ 27818 h 859752"/>
              <a:gd name="connsiteX140" fmla="*/ 221026 w 712438"/>
              <a:gd name="connsiteY140" fmla="*/ 0 h 85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712438" h="859752">
                <a:moveTo>
                  <a:pt x="503968" y="749780"/>
                </a:moveTo>
                <a:lnTo>
                  <a:pt x="548022" y="749780"/>
                </a:lnTo>
                <a:lnTo>
                  <a:pt x="548022" y="793076"/>
                </a:lnTo>
                <a:lnTo>
                  <a:pt x="503968" y="793076"/>
                </a:lnTo>
                <a:close/>
                <a:moveTo>
                  <a:pt x="252201" y="749780"/>
                </a:moveTo>
                <a:lnTo>
                  <a:pt x="462295" y="749780"/>
                </a:lnTo>
                <a:lnTo>
                  <a:pt x="462295" y="793076"/>
                </a:lnTo>
                <a:lnTo>
                  <a:pt x="252201" y="793076"/>
                </a:lnTo>
                <a:close/>
                <a:moveTo>
                  <a:pt x="161062" y="749780"/>
                </a:moveTo>
                <a:lnTo>
                  <a:pt x="205116" y="749780"/>
                </a:lnTo>
                <a:lnTo>
                  <a:pt x="205116" y="793076"/>
                </a:lnTo>
                <a:lnTo>
                  <a:pt x="161062" y="793076"/>
                </a:lnTo>
                <a:close/>
                <a:moveTo>
                  <a:pt x="503968" y="674228"/>
                </a:moveTo>
                <a:lnTo>
                  <a:pt x="548022" y="674228"/>
                </a:lnTo>
                <a:lnTo>
                  <a:pt x="548022" y="717524"/>
                </a:lnTo>
                <a:lnTo>
                  <a:pt x="503968" y="717524"/>
                </a:lnTo>
                <a:close/>
                <a:moveTo>
                  <a:pt x="418241" y="674228"/>
                </a:moveTo>
                <a:lnTo>
                  <a:pt x="462295" y="674228"/>
                </a:lnTo>
                <a:lnTo>
                  <a:pt x="462295" y="717524"/>
                </a:lnTo>
                <a:lnTo>
                  <a:pt x="418241" y="717524"/>
                </a:lnTo>
                <a:close/>
                <a:moveTo>
                  <a:pt x="332515" y="674228"/>
                </a:moveTo>
                <a:lnTo>
                  <a:pt x="376568" y="674228"/>
                </a:lnTo>
                <a:lnTo>
                  <a:pt x="376568" y="717524"/>
                </a:lnTo>
                <a:lnTo>
                  <a:pt x="332515" y="717524"/>
                </a:lnTo>
                <a:close/>
                <a:moveTo>
                  <a:pt x="246789" y="674228"/>
                </a:moveTo>
                <a:lnTo>
                  <a:pt x="290842" y="674228"/>
                </a:lnTo>
                <a:lnTo>
                  <a:pt x="290842" y="717524"/>
                </a:lnTo>
                <a:lnTo>
                  <a:pt x="246789" y="717524"/>
                </a:lnTo>
                <a:close/>
                <a:moveTo>
                  <a:pt x="161062" y="674228"/>
                </a:moveTo>
                <a:lnTo>
                  <a:pt x="205116" y="674228"/>
                </a:lnTo>
                <a:lnTo>
                  <a:pt x="205116" y="717524"/>
                </a:lnTo>
                <a:lnTo>
                  <a:pt x="161062" y="717524"/>
                </a:lnTo>
                <a:close/>
                <a:moveTo>
                  <a:pt x="503968" y="598785"/>
                </a:moveTo>
                <a:lnTo>
                  <a:pt x="548022" y="598785"/>
                </a:lnTo>
                <a:lnTo>
                  <a:pt x="548022" y="642081"/>
                </a:lnTo>
                <a:lnTo>
                  <a:pt x="503968" y="642081"/>
                </a:lnTo>
                <a:close/>
                <a:moveTo>
                  <a:pt x="418241" y="598785"/>
                </a:moveTo>
                <a:lnTo>
                  <a:pt x="462295" y="598785"/>
                </a:lnTo>
                <a:lnTo>
                  <a:pt x="462295" y="642081"/>
                </a:lnTo>
                <a:lnTo>
                  <a:pt x="418241" y="642081"/>
                </a:lnTo>
                <a:close/>
                <a:moveTo>
                  <a:pt x="332515" y="598785"/>
                </a:moveTo>
                <a:lnTo>
                  <a:pt x="376568" y="598785"/>
                </a:lnTo>
                <a:lnTo>
                  <a:pt x="376568" y="642081"/>
                </a:lnTo>
                <a:lnTo>
                  <a:pt x="332515" y="642081"/>
                </a:lnTo>
                <a:close/>
                <a:moveTo>
                  <a:pt x="246789" y="598785"/>
                </a:moveTo>
                <a:lnTo>
                  <a:pt x="290842" y="598785"/>
                </a:lnTo>
                <a:lnTo>
                  <a:pt x="290842" y="642081"/>
                </a:lnTo>
                <a:lnTo>
                  <a:pt x="246789" y="642081"/>
                </a:lnTo>
                <a:close/>
                <a:moveTo>
                  <a:pt x="161062" y="598785"/>
                </a:moveTo>
                <a:lnTo>
                  <a:pt x="205116" y="598785"/>
                </a:lnTo>
                <a:lnTo>
                  <a:pt x="205116" y="642081"/>
                </a:lnTo>
                <a:lnTo>
                  <a:pt x="161062" y="642081"/>
                </a:lnTo>
                <a:close/>
                <a:moveTo>
                  <a:pt x="52931" y="575404"/>
                </a:moveTo>
                <a:lnTo>
                  <a:pt x="96227" y="575404"/>
                </a:lnTo>
                <a:lnTo>
                  <a:pt x="96227" y="703019"/>
                </a:lnTo>
                <a:lnTo>
                  <a:pt x="52931" y="703019"/>
                </a:lnTo>
                <a:close/>
                <a:moveTo>
                  <a:pt x="612316" y="462077"/>
                </a:moveTo>
                <a:lnTo>
                  <a:pt x="612316" y="816565"/>
                </a:lnTo>
                <a:lnTo>
                  <a:pt x="657235" y="816565"/>
                </a:lnTo>
                <a:cubicBezTo>
                  <a:pt x="663806" y="816565"/>
                  <a:pt x="669142" y="811240"/>
                  <a:pt x="669142" y="804658"/>
                </a:cubicBezTo>
                <a:lnTo>
                  <a:pt x="669142" y="473983"/>
                </a:lnTo>
                <a:cubicBezTo>
                  <a:pt x="669142" y="467403"/>
                  <a:pt x="663816" y="462077"/>
                  <a:pt x="657235" y="462077"/>
                </a:cubicBezTo>
                <a:close/>
                <a:moveTo>
                  <a:pt x="55202" y="462077"/>
                </a:moveTo>
                <a:cubicBezTo>
                  <a:pt x="48611" y="462077"/>
                  <a:pt x="43242" y="467391"/>
                  <a:pt x="43188" y="473983"/>
                </a:cubicBezTo>
                <a:lnTo>
                  <a:pt x="43188" y="804658"/>
                </a:lnTo>
                <a:cubicBezTo>
                  <a:pt x="43242" y="811250"/>
                  <a:pt x="48611" y="816565"/>
                  <a:pt x="55202" y="816565"/>
                </a:cubicBezTo>
                <a:lnTo>
                  <a:pt x="101314" y="816565"/>
                </a:lnTo>
                <a:lnTo>
                  <a:pt x="101314" y="462077"/>
                </a:lnTo>
                <a:close/>
                <a:moveTo>
                  <a:pt x="55310" y="418781"/>
                </a:moveTo>
                <a:lnTo>
                  <a:pt x="165283" y="418781"/>
                </a:lnTo>
                <a:lnTo>
                  <a:pt x="165283" y="462077"/>
                </a:lnTo>
                <a:lnTo>
                  <a:pt x="144609" y="462077"/>
                </a:lnTo>
                <a:lnTo>
                  <a:pt x="144609" y="816565"/>
                </a:lnTo>
                <a:lnTo>
                  <a:pt x="569020" y="816565"/>
                </a:lnTo>
                <a:lnTo>
                  <a:pt x="569020" y="462077"/>
                </a:lnTo>
                <a:lnTo>
                  <a:pt x="536764" y="462077"/>
                </a:lnTo>
                <a:lnTo>
                  <a:pt x="536764" y="418781"/>
                </a:lnTo>
                <a:lnTo>
                  <a:pt x="657235" y="418781"/>
                </a:lnTo>
                <a:cubicBezTo>
                  <a:pt x="687694" y="418845"/>
                  <a:pt x="712374" y="443524"/>
                  <a:pt x="712438" y="473983"/>
                </a:cubicBezTo>
                <a:lnTo>
                  <a:pt x="712438" y="804658"/>
                </a:lnTo>
                <a:cubicBezTo>
                  <a:pt x="712384" y="835107"/>
                  <a:pt x="687683" y="859752"/>
                  <a:pt x="657235" y="859752"/>
                </a:cubicBezTo>
                <a:lnTo>
                  <a:pt x="55202" y="859752"/>
                </a:lnTo>
                <a:cubicBezTo>
                  <a:pt x="24755" y="859752"/>
                  <a:pt x="54" y="835107"/>
                  <a:pt x="0" y="804658"/>
                </a:cubicBezTo>
                <a:lnTo>
                  <a:pt x="0" y="473983"/>
                </a:lnTo>
                <a:cubicBezTo>
                  <a:pt x="54" y="443482"/>
                  <a:pt x="24809" y="418781"/>
                  <a:pt x="55310" y="418781"/>
                </a:cubicBezTo>
                <a:close/>
                <a:moveTo>
                  <a:pt x="481128" y="394319"/>
                </a:moveTo>
                <a:lnTo>
                  <a:pt x="524425" y="394319"/>
                </a:lnTo>
                <a:lnTo>
                  <a:pt x="524425" y="520202"/>
                </a:lnTo>
                <a:cubicBezTo>
                  <a:pt x="524500" y="531849"/>
                  <a:pt x="517205" y="542272"/>
                  <a:pt x="506241" y="546180"/>
                </a:cubicBezTo>
                <a:cubicBezTo>
                  <a:pt x="503349" y="547220"/>
                  <a:pt x="500319" y="547804"/>
                  <a:pt x="497256" y="547912"/>
                </a:cubicBezTo>
                <a:cubicBezTo>
                  <a:pt x="489603" y="547880"/>
                  <a:pt x="482308" y="544664"/>
                  <a:pt x="477124" y="539036"/>
                </a:cubicBezTo>
                <a:lnTo>
                  <a:pt x="407741" y="472035"/>
                </a:lnTo>
                <a:lnTo>
                  <a:pt x="437832" y="440862"/>
                </a:lnTo>
                <a:lnTo>
                  <a:pt x="481128" y="483292"/>
                </a:lnTo>
                <a:close/>
                <a:moveTo>
                  <a:pt x="287703" y="269842"/>
                </a:moveTo>
                <a:lnTo>
                  <a:pt x="463053" y="269842"/>
                </a:lnTo>
                <a:lnTo>
                  <a:pt x="463053" y="313138"/>
                </a:lnTo>
                <a:lnTo>
                  <a:pt x="287703" y="313138"/>
                </a:lnTo>
                <a:close/>
                <a:moveTo>
                  <a:pt x="287703" y="177839"/>
                </a:moveTo>
                <a:lnTo>
                  <a:pt x="608636" y="177839"/>
                </a:lnTo>
                <a:lnTo>
                  <a:pt x="608636" y="221135"/>
                </a:lnTo>
                <a:lnTo>
                  <a:pt x="287703" y="221135"/>
                </a:lnTo>
                <a:close/>
                <a:moveTo>
                  <a:pt x="287703" y="85834"/>
                </a:moveTo>
                <a:lnTo>
                  <a:pt x="608636" y="85834"/>
                </a:lnTo>
                <a:lnTo>
                  <a:pt x="608636" y="129130"/>
                </a:lnTo>
                <a:lnTo>
                  <a:pt x="287703" y="129130"/>
                </a:lnTo>
                <a:close/>
                <a:moveTo>
                  <a:pt x="48709" y="44269"/>
                </a:moveTo>
                <a:lnTo>
                  <a:pt x="176324" y="44269"/>
                </a:lnTo>
                <a:lnTo>
                  <a:pt x="176324" y="87565"/>
                </a:lnTo>
                <a:lnTo>
                  <a:pt x="66352" y="87565"/>
                </a:lnTo>
                <a:lnTo>
                  <a:pt x="66352" y="363252"/>
                </a:lnTo>
                <a:lnTo>
                  <a:pt x="176324" y="363252"/>
                </a:lnTo>
                <a:lnTo>
                  <a:pt x="176324" y="406549"/>
                </a:lnTo>
                <a:lnTo>
                  <a:pt x="48709" y="406549"/>
                </a:lnTo>
                <a:cubicBezTo>
                  <a:pt x="34540" y="406549"/>
                  <a:pt x="23056" y="395065"/>
                  <a:pt x="23056" y="380896"/>
                </a:cubicBezTo>
                <a:lnTo>
                  <a:pt x="23056" y="69922"/>
                </a:lnTo>
                <a:cubicBezTo>
                  <a:pt x="23056" y="55754"/>
                  <a:pt x="34540" y="44269"/>
                  <a:pt x="48709" y="44269"/>
                </a:cubicBezTo>
                <a:close/>
                <a:moveTo>
                  <a:pt x="236397" y="43296"/>
                </a:moveTo>
                <a:lnTo>
                  <a:pt x="236397" y="344637"/>
                </a:lnTo>
                <a:lnTo>
                  <a:pt x="319742" y="344637"/>
                </a:lnTo>
                <a:lnTo>
                  <a:pt x="319742" y="465866"/>
                </a:lnTo>
                <a:lnTo>
                  <a:pt x="445301" y="344637"/>
                </a:lnTo>
                <a:lnTo>
                  <a:pt x="660267" y="344637"/>
                </a:lnTo>
                <a:lnTo>
                  <a:pt x="660267" y="43296"/>
                </a:lnTo>
                <a:close/>
                <a:moveTo>
                  <a:pt x="221026" y="0"/>
                </a:moveTo>
                <a:lnTo>
                  <a:pt x="675637" y="0"/>
                </a:lnTo>
                <a:cubicBezTo>
                  <a:pt x="690996" y="-59"/>
                  <a:pt x="703498" y="12346"/>
                  <a:pt x="703562" y="27710"/>
                </a:cubicBezTo>
                <a:cubicBezTo>
                  <a:pt x="703562" y="27745"/>
                  <a:pt x="703562" y="27782"/>
                  <a:pt x="703562" y="27818"/>
                </a:cubicBezTo>
                <a:lnTo>
                  <a:pt x="703562" y="360116"/>
                </a:lnTo>
                <a:cubicBezTo>
                  <a:pt x="703562" y="375474"/>
                  <a:pt x="691105" y="387933"/>
                  <a:pt x="675745" y="387933"/>
                </a:cubicBezTo>
                <a:cubicBezTo>
                  <a:pt x="675713" y="387933"/>
                  <a:pt x="675669" y="387933"/>
                  <a:pt x="675637" y="387933"/>
                </a:cubicBezTo>
                <a:lnTo>
                  <a:pt x="462835" y="387933"/>
                </a:lnTo>
                <a:lnTo>
                  <a:pt x="324720" y="520961"/>
                </a:lnTo>
                <a:cubicBezTo>
                  <a:pt x="319569" y="526579"/>
                  <a:pt x="312327" y="529836"/>
                  <a:pt x="304696" y="529944"/>
                </a:cubicBezTo>
                <a:cubicBezTo>
                  <a:pt x="301374" y="529891"/>
                  <a:pt x="298083" y="529306"/>
                  <a:pt x="294955" y="528213"/>
                </a:cubicBezTo>
                <a:cubicBezTo>
                  <a:pt x="283817" y="524219"/>
                  <a:pt x="276391" y="513643"/>
                  <a:pt x="276445" y="501802"/>
                </a:cubicBezTo>
                <a:lnTo>
                  <a:pt x="276445" y="387933"/>
                </a:lnTo>
                <a:lnTo>
                  <a:pt x="221026" y="387933"/>
                </a:lnTo>
                <a:cubicBezTo>
                  <a:pt x="205646" y="387933"/>
                  <a:pt x="193165" y="375496"/>
                  <a:pt x="193101" y="360116"/>
                </a:cubicBezTo>
                <a:lnTo>
                  <a:pt x="193101" y="27818"/>
                </a:lnTo>
                <a:cubicBezTo>
                  <a:pt x="193165" y="12437"/>
                  <a:pt x="205646" y="0"/>
                  <a:pt x="221026" y="0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17">
            <a:extLst>
              <a:ext uri="{FF2B5EF4-FFF2-40B4-BE49-F238E27FC236}">
                <a16:creationId xmlns:a16="http://schemas.microsoft.com/office/drawing/2014/main" id="{C53298DC-5A39-944A-4CF9-79AC6D4C90CA}"/>
              </a:ext>
            </a:extLst>
          </p:cNvPr>
          <p:cNvSpPr txBox="1"/>
          <p:nvPr/>
        </p:nvSpPr>
        <p:spPr>
          <a:xfrm>
            <a:off x="1784734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1" name="iSHEJI-18">
            <a:extLst>
              <a:ext uri="{FF2B5EF4-FFF2-40B4-BE49-F238E27FC236}">
                <a16:creationId xmlns:a16="http://schemas.microsoft.com/office/drawing/2014/main" id="{F4A4558A-BF79-3F94-5EB5-F3957614637F}"/>
              </a:ext>
            </a:extLst>
          </p:cNvPr>
          <p:cNvSpPr txBox="1"/>
          <p:nvPr/>
        </p:nvSpPr>
        <p:spPr>
          <a:xfrm>
            <a:off x="4376820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2" name="iSHEJI-19">
            <a:extLst>
              <a:ext uri="{FF2B5EF4-FFF2-40B4-BE49-F238E27FC236}">
                <a16:creationId xmlns:a16="http://schemas.microsoft.com/office/drawing/2014/main" id="{F8262289-C890-93A5-C1C0-1D23D6089F90}"/>
              </a:ext>
            </a:extLst>
          </p:cNvPr>
          <p:cNvSpPr txBox="1"/>
          <p:nvPr/>
        </p:nvSpPr>
        <p:spPr>
          <a:xfrm>
            <a:off x="6968906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3" name="iSHEJI-20">
            <a:extLst>
              <a:ext uri="{FF2B5EF4-FFF2-40B4-BE49-F238E27FC236}">
                <a16:creationId xmlns:a16="http://schemas.microsoft.com/office/drawing/2014/main" id="{24D6A5D6-D364-6175-8103-16A7ADD247B4}"/>
              </a:ext>
            </a:extLst>
          </p:cNvPr>
          <p:cNvSpPr txBox="1"/>
          <p:nvPr/>
        </p:nvSpPr>
        <p:spPr>
          <a:xfrm>
            <a:off x="9560992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4" name="iSHEJI-21">
            <a:extLst>
              <a:ext uri="{FF2B5EF4-FFF2-40B4-BE49-F238E27FC236}">
                <a16:creationId xmlns:a16="http://schemas.microsoft.com/office/drawing/2014/main" id="{1C340C32-75F1-73A9-E371-D0778C3F11BC}"/>
              </a:ext>
            </a:extLst>
          </p:cNvPr>
          <p:cNvSpPr txBox="1"/>
          <p:nvPr/>
        </p:nvSpPr>
        <p:spPr>
          <a:xfrm>
            <a:off x="1123858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7" name="iSHEJI-22">
            <a:extLst>
              <a:ext uri="{FF2B5EF4-FFF2-40B4-BE49-F238E27FC236}">
                <a16:creationId xmlns:a16="http://schemas.microsoft.com/office/drawing/2014/main" id="{4951D242-1360-E2BC-A550-ED684300AD00}"/>
              </a:ext>
            </a:extLst>
          </p:cNvPr>
          <p:cNvSpPr txBox="1"/>
          <p:nvPr/>
        </p:nvSpPr>
        <p:spPr>
          <a:xfrm>
            <a:off x="1296187" y="5020003"/>
            <a:ext cx="1809356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78" name="iSHEJI-23">
            <a:extLst>
              <a:ext uri="{FF2B5EF4-FFF2-40B4-BE49-F238E27FC236}">
                <a16:creationId xmlns:a16="http://schemas.microsoft.com/office/drawing/2014/main" id="{87023FA4-768F-9551-6A90-FF332FB23F34}"/>
              </a:ext>
            </a:extLst>
          </p:cNvPr>
          <p:cNvSpPr txBox="1"/>
          <p:nvPr/>
        </p:nvSpPr>
        <p:spPr>
          <a:xfrm>
            <a:off x="3720615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79" name="iSHEJI-24">
            <a:extLst>
              <a:ext uri="{FF2B5EF4-FFF2-40B4-BE49-F238E27FC236}">
                <a16:creationId xmlns:a16="http://schemas.microsoft.com/office/drawing/2014/main" id="{3683A5D0-F099-DC36-3BB2-F511071FDEDA}"/>
              </a:ext>
            </a:extLst>
          </p:cNvPr>
          <p:cNvSpPr txBox="1"/>
          <p:nvPr/>
        </p:nvSpPr>
        <p:spPr>
          <a:xfrm>
            <a:off x="3892944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80" name="iSHEJI-25">
            <a:extLst>
              <a:ext uri="{FF2B5EF4-FFF2-40B4-BE49-F238E27FC236}">
                <a16:creationId xmlns:a16="http://schemas.microsoft.com/office/drawing/2014/main" id="{0F89CE0B-515A-1130-48F5-446EF9DF977F}"/>
              </a:ext>
            </a:extLst>
          </p:cNvPr>
          <p:cNvSpPr txBox="1"/>
          <p:nvPr/>
        </p:nvSpPr>
        <p:spPr>
          <a:xfrm>
            <a:off x="6317372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81" name="iSHEJI-26">
            <a:extLst>
              <a:ext uri="{FF2B5EF4-FFF2-40B4-BE49-F238E27FC236}">
                <a16:creationId xmlns:a16="http://schemas.microsoft.com/office/drawing/2014/main" id="{96E3C274-84EF-EDF6-AE0E-3A17236B92BB}"/>
              </a:ext>
            </a:extLst>
          </p:cNvPr>
          <p:cNvSpPr txBox="1"/>
          <p:nvPr/>
        </p:nvSpPr>
        <p:spPr>
          <a:xfrm>
            <a:off x="6489701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82" name="iSHEJI-27">
            <a:extLst>
              <a:ext uri="{FF2B5EF4-FFF2-40B4-BE49-F238E27FC236}">
                <a16:creationId xmlns:a16="http://schemas.microsoft.com/office/drawing/2014/main" id="{667A77B0-FA7D-28B9-2610-00E7F9D9AC7D}"/>
              </a:ext>
            </a:extLst>
          </p:cNvPr>
          <p:cNvSpPr txBox="1"/>
          <p:nvPr/>
        </p:nvSpPr>
        <p:spPr>
          <a:xfrm>
            <a:off x="8914129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83" name="iSHEJI-28">
            <a:extLst>
              <a:ext uri="{FF2B5EF4-FFF2-40B4-BE49-F238E27FC236}">
                <a16:creationId xmlns:a16="http://schemas.microsoft.com/office/drawing/2014/main" id="{42263917-9096-8890-B306-C44D53BB72FB}"/>
              </a:ext>
            </a:extLst>
          </p:cNvPr>
          <p:cNvSpPr txBox="1"/>
          <p:nvPr/>
        </p:nvSpPr>
        <p:spPr>
          <a:xfrm>
            <a:off x="9086457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31C981C4-7A12-880A-7496-F6EEFA5EB24E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年度工作回顾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E7D0D6A3-6E82-5E4A-8F66-00A85673CF83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528094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E9613139-C794-9250-4785-52FC9F643CF0}"/>
              </a:ext>
            </a:extLst>
          </p:cNvPr>
          <p:cNvSpPr/>
          <p:nvPr/>
        </p:nvSpPr>
        <p:spPr>
          <a:xfrm flipH="1" flipV="1">
            <a:off x="2450882" y="1"/>
            <a:ext cx="9150478" cy="4520875"/>
          </a:xfrm>
          <a:custGeom>
            <a:avLst/>
            <a:gdLst>
              <a:gd name="connsiteX0" fmla="*/ 9150478 w 9150478"/>
              <a:gd name="connsiteY0" fmla="*/ 4520875 h 4520875"/>
              <a:gd name="connsiteX1" fmla="*/ 0 w 9150478"/>
              <a:gd name="connsiteY1" fmla="*/ 4520875 h 4520875"/>
              <a:gd name="connsiteX2" fmla="*/ 4555514 w 9150478"/>
              <a:gd name="connsiteY2" fmla="*/ 0 h 4520875"/>
              <a:gd name="connsiteX3" fmla="*/ 4575240 w 9150478"/>
              <a:gd name="connsiteY3" fmla="*/ 19576 h 4520875"/>
              <a:gd name="connsiteX4" fmla="*/ 4594965 w 9150478"/>
              <a:gd name="connsiteY4" fmla="*/ 0 h 452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478" h="4520875">
                <a:moveTo>
                  <a:pt x="9150478" y="4520875"/>
                </a:moveTo>
                <a:lnTo>
                  <a:pt x="0" y="4520875"/>
                </a:lnTo>
                <a:lnTo>
                  <a:pt x="4555514" y="0"/>
                </a:lnTo>
                <a:lnTo>
                  <a:pt x="4575240" y="19576"/>
                </a:lnTo>
                <a:lnTo>
                  <a:pt x="45949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">
            <a:extLst>
              <a:ext uri="{FF2B5EF4-FFF2-40B4-BE49-F238E27FC236}">
                <a16:creationId xmlns:a16="http://schemas.microsoft.com/office/drawing/2014/main" id="{55ACAC5C-1FE4-695C-40DE-29F7C3EC7EA7}"/>
              </a:ext>
            </a:extLst>
          </p:cNvPr>
          <p:cNvSpPr/>
          <p:nvPr/>
        </p:nvSpPr>
        <p:spPr>
          <a:xfrm rot="18900000">
            <a:off x="8176977" y="740140"/>
            <a:ext cx="2659366" cy="234418"/>
          </a:xfrm>
          <a:custGeom>
            <a:avLst/>
            <a:gdLst>
              <a:gd name="connsiteX0" fmla="*/ 2424949 w 2659366"/>
              <a:gd name="connsiteY0" fmla="*/ 0 h 234418"/>
              <a:gd name="connsiteX1" fmla="*/ 2659366 w 2659366"/>
              <a:gd name="connsiteY1" fmla="*/ 234418 h 234418"/>
              <a:gd name="connsiteX2" fmla="*/ 2 w 2659366"/>
              <a:gd name="connsiteY2" fmla="*/ 234418 h 234418"/>
              <a:gd name="connsiteX3" fmla="*/ 0 w 2659366"/>
              <a:gd name="connsiteY3" fmla="*/ 0 h 23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9366" h="234418">
                <a:moveTo>
                  <a:pt x="2424949" y="0"/>
                </a:moveTo>
                <a:lnTo>
                  <a:pt x="2659366" y="234418"/>
                </a:lnTo>
                <a:lnTo>
                  <a:pt x="2" y="234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3">
            <a:extLst>
              <a:ext uri="{FF2B5EF4-FFF2-40B4-BE49-F238E27FC236}">
                <a16:creationId xmlns:a16="http://schemas.microsoft.com/office/drawing/2014/main" id="{7348CA1D-E42E-91D7-42D1-1C0BB3C38149}"/>
              </a:ext>
            </a:extLst>
          </p:cNvPr>
          <p:cNvSpPr/>
          <p:nvPr/>
        </p:nvSpPr>
        <p:spPr>
          <a:xfrm>
            <a:off x="2129959" y="0"/>
            <a:ext cx="3451102" cy="3282068"/>
          </a:xfrm>
          <a:custGeom>
            <a:avLst/>
            <a:gdLst>
              <a:gd name="connsiteX0" fmla="*/ 0 w 3451102"/>
              <a:gd name="connsiteY0" fmla="*/ 0 h 3282068"/>
              <a:gd name="connsiteX1" fmla="*/ 344101 w 3451102"/>
              <a:gd name="connsiteY1" fmla="*/ 0 h 3282068"/>
              <a:gd name="connsiteX2" fmla="*/ 3451102 w 3451102"/>
              <a:gd name="connsiteY2" fmla="*/ 3106999 h 3282068"/>
              <a:gd name="connsiteX3" fmla="*/ 3276029 w 3451102"/>
              <a:gd name="connsiteY3" fmla="*/ 3282068 h 328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1102" h="3282068">
                <a:moveTo>
                  <a:pt x="0" y="0"/>
                </a:moveTo>
                <a:lnTo>
                  <a:pt x="344101" y="0"/>
                </a:lnTo>
                <a:lnTo>
                  <a:pt x="3451102" y="3106999"/>
                </a:lnTo>
                <a:lnTo>
                  <a:pt x="3276029" y="3282068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-1">
            <a:extLst>
              <a:ext uri="{FF2B5EF4-FFF2-40B4-BE49-F238E27FC236}">
                <a16:creationId xmlns:a16="http://schemas.microsoft.com/office/drawing/2014/main" id="{3F78B127-CF56-D26B-3B7E-9FDF634C573A}"/>
              </a:ext>
            </a:extLst>
          </p:cNvPr>
          <p:cNvSpPr/>
          <p:nvPr/>
        </p:nvSpPr>
        <p:spPr>
          <a:xfrm rot="18900000">
            <a:off x="6609730" y="2414936"/>
            <a:ext cx="2209900" cy="1685514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4-2">
            <a:extLst>
              <a:ext uri="{FF2B5EF4-FFF2-40B4-BE49-F238E27FC236}">
                <a16:creationId xmlns:a16="http://schemas.microsoft.com/office/drawing/2014/main" id="{BCBC06B7-A84C-3FC5-751E-2B9D003C03EC}"/>
              </a:ext>
            </a:extLst>
          </p:cNvPr>
          <p:cNvSpPr/>
          <p:nvPr/>
        </p:nvSpPr>
        <p:spPr>
          <a:xfrm>
            <a:off x="4953520" y="1731397"/>
            <a:ext cx="2423032" cy="2529394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4-3">
            <a:extLst>
              <a:ext uri="{FF2B5EF4-FFF2-40B4-BE49-F238E27FC236}">
                <a16:creationId xmlns:a16="http://schemas.microsoft.com/office/drawing/2014/main" id="{AD4F11CC-3AEB-59B6-34AA-434B4DA09D1C}"/>
              </a:ext>
            </a:extLst>
          </p:cNvPr>
          <p:cNvSpPr/>
          <p:nvPr/>
        </p:nvSpPr>
        <p:spPr>
          <a:xfrm rot="2700000">
            <a:off x="5430560" y="2957759"/>
            <a:ext cx="2460421" cy="1877267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5">
            <a:extLst>
              <a:ext uri="{FF2B5EF4-FFF2-40B4-BE49-F238E27FC236}">
                <a16:creationId xmlns:a16="http://schemas.microsoft.com/office/drawing/2014/main" id="{77FAA03E-4A37-7F89-A780-31FA19BDBC37}"/>
              </a:ext>
            </a:extLst>
          </p:cNvPr>
          <p:cNvSpPr/>
          <p:nvPr/>
        </p:nvSpPr>
        <p:spPr>
          <a:xfrm>
            <a:off x="1344135" y="2220547"/>
            <a:ext cx="2386683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115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E1D2497D-3ABC-4AD8-4187-35890782F84E}"/>
              </a:ext>
            </a:extLst>
          </p:cNvPr>
          <p:cNvSpPr txBox="1"/>
          <p:nvPr/>
        </p:nvSpPr>
        <p:spPr>
          <a:xfrm>
            <a:off x="1441317" y="4289843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3BEC9356-BB8B-C93D-4EFC-F2D5C3F2F4DE}"/>
              </a:ext>
            </a:extLst>
          </p:cNvPr>
          <p:cNvSpPr txBox="1"/>
          <p:nvPr/>
        </p:nvSpPr>
        <p:spPr>
          <a:xfrm>
            <a:off x="1441317" y="4820457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cxnSp>
        <p:nvCxnSpPr>
          <p:cNvPr id="51" name="iSHEJI-8">
            <a:extLst>
              <a:ext uri="{FF2B5EF4-FFF2-40B4-BE49-F238E27FC236}">
                <a16:creationId xmlns:a16="http://schemas.microsoft.com/office/drawing/2014/main" id="{C1D7B626-C740-2F56-6FED-DAC644C68FE6}"/>
              </a:ext>
            </a:extLst>
          </p:cNvPr>
          <p:cNvCxnSpPr/>
          <p:nvPr/>
        </p:nvCxnSpPr>
        <p:spPr>
          <a:xfrm>
            <a:off x="1441317" y="4020302"/>
            <a:ext cx="1047750" cy="0"/>
          </a:xfrm>
          <a:prstGeom prst="line">
            <a:avLst/>
          </a:prstGeom>
          <a:ln w="419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HEJI-9">
            <a:extLst>
              <a:ext uri="{FF2B5EF4-FFF2-40B4-BE49-F238E27FC236}">
                <a16:creationId xmlns:a16="http://schemas.microsoft.com/office/drawing/2014/main" id="{1CE92275-38FC-A6C0-53A9-E008DBC7C4A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16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HEJI-1">
            <a:extLst>
              <a:ext uri="{FF2B5EF4-FFF2-40B4-BE49-F238E27FC236}">
                <a16:creationId xmlns:a16="http://schemas.microsoft.com/office/drawing/2014/main" id="{23CD7DFA-F6C2-C302-29AB-BCF05C946039}"/>
              </a:ext>
            </a:extLst>
          </p:cNvPr>
          <p:cNvSpPr/>
          <p:nvPr/>
        </p:nvSpPr>
        <p:spPr>
          <a:xfrm>
            <a:off x="4962900" y="3859954"/>
            <a:ext cx="949621" cy="647131"/>
          </a:xfrm>
          <a:custGeom>
            <a:avLst/>
            <a:gdLst>
              <a:gd name="connsiteX0" fmla="*/ 663661 w 949621"/>
              <a:gd name="connsiteY0" fmla="*/ 647131 h 647131"/>
              <a:gd name="connsiteX1" fmla="*/ 19009 w 949621"/>
              <a:gd name="connsiteY1" fmla="*/ 647131 h 647131"/>
              <a:gd name="connsiteX2" fmla="*/ 0 w 949621"/>
              <a:gd name="connsiteY2" fmla="*/ 628122 h 647131"/>
              <a:gd name="connsiteX3" fmla="*/ 19009 w 949621"/>
              <a:gd name="connsiteY3" fmla="*/ 609114 h 647131"/>
              <a:gd name="connsiteX4" fmla="*/ 663661 w 949621"/>
              <a:gd name="connsiteY4" fmla="*/ 609114 h 647131"/>
              <a:gd name="connsiteX5" fmla="*/ 723994 w 949621"/>
              <a:gd name="connsiteY5" fmla="*/ 548781 h 647131"/>
              <a:gd name="connsiteX6" fmla="*/ 723994 w 949621"/>
              <a:gd name="connsiteY6" fmla="*/ 98351 h 647131"/>
              <a:gd name="connsiteX7" fmla="*/ 821518 w 949621"/>
              <a:gd name="connsiteY7" fmla="*/ 0 h 647131"/>
              <a:gd name="connsiteX8" fmla="*/ 930613 w 949621"/>
              <a:gd name="connsiteY8" fmla="*/ 0 h 647131"/>
              <a:gd name="connsiteX9" fmla="*/ 949622 w 949621"/>
              <a:gd name="connsiteY9" fmla="*/ 19009 h 647131"/>
              <a:gd name="connsiteX10" fmla="*/ 930613 w 949621"/>
              <a:gd name="connsiteY10" fmla="*/ 38018 h 647131"/>
              <a:gd name="connsiteX11" fmla="*/ 821518 w 949621"/>
              <a:gd name="connsiteY11" fmla="*/ 38018 h 647131"/>
              <a:gd name="connsiteX12" fmla="*/ 761185 w 949621"/>
              <a:gd name="connsiteY12" fmla="*/ 98351 h 647131"/>
              <a:gd name="connsiteX13" fmla="*/ 761185 w 949621"/>
              <a:gd name="connsiteY13" fmla="*/ 552913 h 647131"/>
              <a:gd name="connsiteX14" fmla="*/ 663661 w 949621"/>
              <a:gd name="connsiteY14" fmla="*/ 647131 h 6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49621" h="647131">
                <a:moveTo>
                  <a:pt x="663661" y="647131"/>
                </a:moveTo>
                <a:lnTo>
                  <a:pt x="19009" y="647131"/>
                </a:lnTo>
                <a:cubicBezTo>
                  <a:pt x="8686" y="646710"/>
                  <a:pt x="421" y="638445"/>
                  <a:pt x="0" y="628122"/>
                </a:cubicBezTo>
                <a:cubicBezTo>
                  <a:pt x="0" y="617626"/>
                  <a:pt x="8513" y="609114"/>
                  <a:pt x="19009" y="609114"/>
                </a:cubicBezTo>
                <a:lnTo>
                  <a:pt x="663661" y="609114"/>
                </a:lnTo>
                <a:cubicBezTo>
                  <a:pt x="696985" y="609114"/>
                  <a:pt x="723994" y="582104"/>
                  <a:pt x="723994" y="548781"/>
                </a:cubicBezTo>
                <a:lnTo>
                  <a:pt x="723994" y="98351"/>
                </a:lnTo>
                <a:cubicBezTo>
                  <a:pt x="724432" y="44539"/>
                  <a:pt x="767714" y="893"/>
                  <a:pt x="821518" y="0"/>
                </a:cubicBezTo>
                <a:lnTo>
                  <a:pt x="930613" y="0"/>
                </a:lnTo>
                <a:cubicBezTo>
                  <a:pt x="940936" y="422"/>
                  <a:pt x="949200" y="8686"/>
                  <a:pt x="949622" y="19009"/>
                </a:cubicBezTo>
                <a:cubicBezTo>
                  <a:pt x="949622" y="29505"/>
                  <a:pt x="941109" y="38018"/>
                  <a:pt x="930613" y="38018"/>
                </a:cubicBezTo>
                <a:lnTo>
                  <a:pt x="821518" y="38018"/>
                </a:lnTo>
                <a:cubicBezTo>
                  <a:pt x="788195" y="38018"/>
                  <a:pt x="761185" y="65027"/>
                  <a:pt x="761185" y="98351"/>
                </a:cubicBezTo>
                <a:lnTo>
                  <a:pt x="761185" y="552913"/>
                </a:lnTo>
                <a:cubicBezTo>
                  <a:pt x="758987" y="605295"/>
                  <a:pt x="716084" y="646735"/>
                  <a:pt x="663661" y="647131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2">
            <a:extLst>
              <a:ext uri="{FF2B5EF4-FFF2-40B4-BE49-F238E27FC236}">
                <a16:creationId xmlns:a16="http://schemas.microsoft.com/office/drawing/2014/main" id="{5FBF9CF6-2C0A-AE27-B3F3-BA371C03C1FD}"/>
              </a:ext>
            </a:extLst>
          </p:cNvPr>
          <p:cNvSpPr/>
          <p:nvPr/>
        </p:nvSpPr>
        <p:spPr>
          <a:xfrm>
            <a:off x="4958954" y="4293215"/>
            <a:ext cx="765545" cy="1660621"/>
          </a:xfrm>
          <a:custGeom>
            <a:avLst/>
            <a:gdLst>
              <a:gd name="connsiteX0" fmla="*/ 667606 w 765545"/>
              <a:gd name="connsiteY0" fmla="*/ 1660205 h 1660621"/>
              <a:gd name="connsiteX1" fmla="*/ 22954 w 765545"/>
              <a:gd name="connsiteY1" fmla="*/ 1660205 h 1660621"/>
              <a:gd name="connsiteX2" fmla="*/ 416 w 765545"/>
              <a:gd name="connsiteY2" fmla="*/ 1645552 h 1660621"/>
              <a:gd name="connsiteX3" fmla="*/ 15070 w 765545"/>
              <a:gd name="connsiteY3" fmla="*/ 1623013 h 1660621"/>
              <a:gd name="connsiteX4" fmla="*/ 22954 w 765545"/>
              <a:gd name="connsiteY4" fmla="*/ 1623013 h 1660621"/>
              <a:gd name="connsiteX5" fmla="*/ 667606 w 765545"/>
              <a:gd name="connsiteY5" fmla="*/ 1623013 h 1660621"/>
              <a:gd name="connsiteX6" fmla="*/ 727939 w 765545"/>
              <a:gd name="connsiteY6" fmla="*/ 1562681 h 1660621"/>
              <a:gd name="connsiteX7" fmla="*/ 727939 w 765545"/>
              <a:gd name="connsiteY7" fmla="*/ 22954 h 1660621"/>
              <a:gd name="connsiteX8" fmla="*/ 742592 w 765545"/>
              <a:gd name="connsiteY8" fmla="*/ 416 h 1660621"/>
              <a:gd name="connsiteX9" fmla="*/ 765131 w 765545"/>
              <a:gd name="connsiteY9" fmla="*/ 15070 h 1660621"/>
              <a:gd name="connsiteX10" fmla="*/ 765131 w 765545"/>
              <a:gd name="connsiteY10" fmla="*/ 22954 h 1660621"/>
              <a:gd name="connsiteX11" fmla="*/ 765131 w 765545"/>
              <a:gd name="connsiteY11" fmla="*/ 1565987 h 1660621"/>
              <a:gd name="connsiteX12" fmla="*/ 667606 w 765545"/>
              <a:gd name="connsiteY12" fmla="*/ 1660205 h 166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5545" h="1660621">
                <a:moveTo>
                  <a:pt x="667606" y="1660205"/>
                </a:moveTo>
                <a:lnTo>
                  <a:pt x="22954" y="1660205"/>
                </a:lnTo>
                <a:cubicBezTo>
                  <a:pt x="12681" y="1662379"/>
                  <a:pt x="2590" y="1655825"/>
                  <a:pt x="416" y="1645552"/>
                </a:cubicBezTo>
                <a:cubicBezTo>
                  <a:pt x="-1757" y="1635279"/>
                  <a:pt x="4797" y="1625187"/>
                  <a:pt x="15070" y="1623013"/>
                </a:cubicBezTo>
                <a:cubicBezTo>
                  <a:pt x="17673" y="1622460"/>
                  <a:pt x="20359" y="1622460"/>
                  <a:pt x="22954" y="1623013"/>
                </a:cubicBezTo>
                <a:lnTo>
                  <a:pt x="667606" y="1623013"/>
                </a:lnTo>
                <a:cubicBezTo>
                  <a:pt x="700930" y="1623013"/>
                  <a:pt x="727939" y="1596004"/>
                  <a:pt x="727939" y="1562681"/>
                </a:cubicBezTo>
                <a:lnTo>
                  <a:pt x="727939" y="22954"/>
                </a:lnTo>
                <a:cubicBezTo>
                  <a:pt x="725766" y="12681"/>
                  <a:pt x="732320" y="2590"/>
                  <a:pt x="742592" y="416"/>
                </a:cubicBezTo>
                <a:cubicBezTo>
                  <a:pt x="752866" y="-1758"/>
                  <a:pt x="762957" y="4796"/>
                  <a:pt x="765131" y="15070"/>
                </a:cubicBezTo>
                <a:cubicBezTo>
                  <a:pt x="765684" y="17673"/>
                  <a:pt x="765684" y="20359"/>
                  <a:pt x="765131" y="22954"/>
                </a:cubicBezTo>
                <a:lnTo>
                  <a:pt x="765131" y="1565987"/>
                </a:lnTo>
                <a:cubicBezTo>
                  <a:pt x="763346" y="1618551"/>
                  <a:pt x="720203" y="1660238"/>
                  <a:pt x="667606" y="1660205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3">
            <a:extLst>
              <a:ext uri="{FF2B5EF4-FFF2-40B4-BE49-F238E27FC236}">
                <a16:creationId xmlns:a16="http://schemas.microsoft.com/office/drawing/2014/main" id="{73427296-1F3F-1D5A-707C-5D73F1186B40}"/>
              </a:ext>
            </a:extLst>
          </p:cNvPr>
          <p:cNvSpPr/>
          <p:nvPr/>
        </p:nvSpPr>
        <p:spPr>
          <a:xfrm>
            <a:off x="6139803" y="1998714"/>
            <a:ext cx="952120" cy="325677"/>
          </a:xfrm>
          <a:custGeom>
            <a:avLst/>
            <a:gdLst>
              <a:gd name="connsiteX0" fmla="*/ 373568 w 952120"/>
              <a:gd name="connsiteY0" fmla="*/ 325646 h 325677"/>
              <a:gd name="connsiteX1" fmla="*/ 19009 w 952120"/>
              <a:gd name="connsiteY1" fmla="*/ 325646 h 325677"/>
              <a:gd name="connsiteX2" fmla="*/ 0 w 952120"/>
              <a:gd name="connsiteY2" fmla="*/ 306637 h 325677"/>
              <a:gd name="connsiteX3" fmla="*/ 19009 w 952120"/>
              <a:gd name="connsiteY3" fmla="*/ 287628 h 325677"/>
              <a:gd name="connsiteX4" fmla="*/ 373568 w 952120"/>
              <a:gd name="connsiteY4" fmla="*/ 287628 h 325677"/>
              <a:gd name="connsiteX5" fmla="*/ 434727 w 952120"/>
              <a:gd name="connsiteY5" fmla="*/ 227295 h 325677"/>
              <a:gd name="connsiteX6" fmla="*/ 434727 w 952120"/>
              <a:gd name="connsiteY6" fmla="*/ 98365 h 325677"/>
              <a:gd name="connsiteX7" fmla="*/ 533061 w 952120"/>
              <a:gd name="connsiteY7" fmla="*/ 0 h 325677"/>
              <a:gd name="connsiteX8" fmla="*/ 534731 w 952120"/>
              <a:gd name="connsiteY8" fmla="*/ 14 h 325677"/>
              <a:gd name="connsiteX9" fmla="*/ 933919 w 952120"/>
              <a:gd name="connsiteY9" fmla="*/ 14 h 325677"/>
              <a:gd name="connsiteX10" fmla="*/ 952101 w 952120"/>
              <a:gd name="connsiteY10" fmla="*/ 19023 h 325677"/>
              <a:gd name="connsiteX11" fmla="*/ 934762 w 952120"/>
              <a:gd name="connsiteY11" fmla="*/ 38013 h 325677"/>
              <a:gd name="connsiteX12" fmla="*/ 933919 w 952120"/>
              <a:gd name="connsiteY12" fmla="*/ 38032 h 325677"/>
              <a:gd name="connsiteX13" fmla="*/ 534731 w 952120"/>
              <a:gd name="connsiteY13" fmla="*/ 38032 h 325677"/>
              <a:gd name="connsiteX14" fmla="*/ 474398 w 952120"/>
              <a:gd name="connsiteY14" fmla="*/ 98365 h 325677"/>
              <a:gd name="connsiteX15" fmla="*/ 474398 w 952120"/>
              <a:gd name="connsiteY15" fmla="*/ 223989 h 325677"/>
              <a:gd name="connsiteX16" fmla="*/ 379444 w 952120"/>
              <a:gd name="connsiteY16" fmla="*/ 325621 h 325677"/>
              <a:gd name="connsiteX17" fmla="*/ 373568 w 952120"/>
              <a:gd name="connsiteY17" fmla="*/ 325646 h 32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52120" h="325677">
                <a:moveTo>
                  <a:pt x="373568" y="325646"/>
                </a:moveTo>
                <a:lnTo>
                  <a:pt x="19009" y="325646"/>
                </a:lnTo>
                <a:cubicBezTo>
                  <a:pt x="8513" y="325646"/>
                  <a:pt x="0" y="317133"/>
                  <a:pt x="0" y="306637"/>
                </a:cubicBezTo>
                <a:cubicBezTo>
                  <a:pt x="0" y="296141"/>
                  <a:pt x="8513" y="287628"/>
                  <a:pt x="19009" y="287628"/>
                </a:cubicBezTo>
                <a:lnTo>
                  <a:pt x="373568" y="287628"/>
                </a:lnTo>
                <a:cubicBezTo>
                  <a:pt x="407023" y="287628"/>
                  <a:pt x="434272" y="260751"/>
                  <a:pt x="434727" y="227295"/>
                </a:cubicBezTo>
                <a:lnTo>
                  <a:pt x="434727" y="98365"/>
                </a:lnTo>
                <a:cubicBezTo>
                  <a:pt x="434719" y="44047"/>
                  <a:pt x="478745" y="7"/>
                  <a:pt x="533061" y="0"/>
                </a:cubicBezTo>
                <a:cubicBezTo>
                  <a:pt x="533623" y="0"/>
                  <a:pt x="534177" y="5"/>
                  <a:pt x="534731" y="14"/>
                </a:cubicBezTo>
                <a:lnTo>
                  <a:pt x="933919" y="14"/>
                </a:lnTo>
                <a:cubicBezTo>
                  <a:pt x="944093" y="457"/>
                  <a:pt x="952110" y="8839"/>
                  <a:pt x="952101" y="19023"/>
                </a:cubicBezTo>
                <a:cubicBezTo>
                  <a:pt x="952556" y="29055"/>
                  <a:pt x="944796" y="37557"/>
                  <a:pt x="934762" y="38013"/>
                </a:cubicBezTo>
                <a:cubicBezTo>
                  <a:pt x="934481" y="38026"/>
                  <a:pt x="934200" y="38032"/>
                  <a:pt x="933919" y="38032"/>
                </a:cubicBezTo>
                <a:lnTo>
                  <a:pt x="534731" y="38032"/>
                </a:lnTo>
                <a:cubicBezTo>
                  <a:pt x="501407" y="38032"/>
                  <a:pt x="474398" y="65044"/>
                  <a:pt x="474398" y="98365"/>
                </a:cubicBezTo>
                <a:lnTo>
                  <a:pt x="474398" y="223989"/>
                </a:lnTo>
                <a:cubicBezTo>
                  <a:pt x="476241" y="278272"/>
                  <a:pt x="433727" y="323778"/>
                  <a:pt x="379444" y="325621"/>
                </a:cubicBezTo>
                <a:cubicBezTo>
                  <a:pt x="377485" y="325687"/>
                  <a:pt x="375526" y="325696"/>
                  <a:pt x="373568" y="325646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4">
            <a:extLst>
              <a:ext uri="{FF2B5EF4-FFF2-40B4-BE49-F238E27FC236}">
                <a16:creationId xmlns:a16="http://schemas.microsoft.com/office/drawing/2014/main" id="{077C7DBF-B5BD-4FC0-626A-8A647D22B32A}"/>
              </a:ext>
            </a:extLst>
          </p:cNvPr>
          <p:cNvSpPr/>
          <p:nvPr/>
        </p:nvSpPr>
        <p:spPr>
          <a:xfrm>
            <a:off x="6576593" y="3556824"/>
            <a:ext cx="514506" cy="1010665"/>
          </a:xfrm>
          <a:custGeom>
            <a:avLst/>
            <a:gdLst>
              <a:gd name="connsiteX0" fmla="*/ 493823 w 514506"/>
              <a:gd name="connsiteY0" fmla="*/ 1010594 h 1010665"/>
              <a:gd name="connsiteX1" fmla="*/ 97941 w 514506"/>
              <a:gd name="connsiteY1" fmla="*/ 1010594 h 1010665"/>
              <a:gd name="connsiteX2" fmla="*/ 416 w 514506"/>
              <a:gd name="connsiteY2" fmla="*/ 912243 h 1010665"/>
              <a:gd name="connsiteX3" fmla="*/ 416 w 514506"/>
              <a:gd name="connsiteY3" fmla="*/ 22954 h 1010665"/>
              <a:gd name="connsiteX4" fmla="*/ 15070 w 514506"/>
              <a:gd name="connsiteY4" fmla="*/ 416 h 1010665"/>
              <a:gd name="connsiteX5" fmla="*/ 37608 w 514506"/>
              <a:gd name="connsiteY5" fmla="*/ 15070 h 1010665"/>
              <a:gd name="connsiteX6" fmla="*/ 37608 w 514506"/>
              <a:gd name="connsiteY6" fmla="*/ 22954 h 1010665"/>
              <a:gd name="connsiteX7" fmla="*/ 37608 w 514506"/>
              <a:gd name="connsiteY7" fmla="*/ 911417 h 1010665"/>
              <a:gd name="connsiteX8" fmla="*/ 97941 w 514506"/>
              <a:gd name="connsiteY8" fmla="*/ 971750 h 1010665"/>
              <a:gd name="connsiteX9" fmla="*/ 496302 w 514506"/>
              <a:gd name="connsiteY9" fmla="*/ 971750 h 1010665"/>
              <a:gd name="connsiteX10" fmla="*/ 514501 w 514506"/>
              <a:gd name="connsiteY10" fmla="*/ 989916 h 1010665"/>
              <a:gd name="connsiteX11" fmla="*/ 514485 w 514506"/>
              <a:gd name="connsiteY11" fmla="*/ 990759 h 1010665"/>
              <a:gd name="connsiteX12" fmla="*/ 496393 w 514506"/>
              <a:gd name="connsiteY12" fmla="*/ 1010644 h 1010665"/>
              <a:gd name="connsiteX13" fmla="*/ 493823 w 514506"/>
              <a:gd name="connsiteY13" fmla="*/ 1010594 h 10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4506" h="1010665">
                <a:moveTo>
                  <a:pt x="493823" y="1010594"/>
                </a:moveTo>
                <a:lnTo>
                  <a:pt x="97941" y="1010594"/>
                </a:lnTo>
                <a:cubicBezTo>
                  <a:pt x="43947" y="1010139"/>
                  <a:pt x="416" y="966237"/>
                  <a:pt x="416" y="912243"/>
                </a:cubicBezTo>
                <a:lnTo>
                  <a:pt x="416" y="22954"/>
                </a:lnTo>
                <a:cubicBezTo>
                  <a:pt x="-1757" y="12681"/>
                  <a:pt x="4797" y="2590"/>
                  <a:pt x="15070" y="416"/>
                </a:cubicBezTo>
                <a:cubicBezTo>
                  <a:pt x="25343" y="-1757"/>
                  <a:pt x="35434" y="4797"/>
                  <a:pt x="37608" y="15070"/>
                </a:cubicBezTo>
                <a:cubicBezTo>
                  <a:pt x="38161" y="17673"/>
                  <a:pt x="38161" y="20359"/>
                  <a:pt x="37608" y="22954"/>
                </a:cubicBezTo>
                <a:lnTo>
                  <a:pt x="37608" y="911417"/>
                </a:lnTo>
                <a:cubicBezTo>
                  <a:pt x="37608" y="944740"/>
                  <a:pt x="64617" y="971750"/>
                  <a:pt x="97941" y="971750"/>
                </a:cubicBezTo>
                <a:lnTo>
                  <a:pt x="496302" y="971750"/>
                </a:lnTo>
                <a:cubicBezTo>
                  <a:pt x="506344" y="971741"/>
                  <a:pt x="514493" y="979874"/>
                  <a:pt x="514501" y="989916"/>
                </a:cubicBezTo>
                <a:cubicBezTo>
                  <a:pt x="514501" y="990197"/>
                  <a:pt x="514501" y="990478"/>
                  <a:pt x="514485" y="990759"/>
                </a:cubicBezTo>
                <a:cubicBezTo>
                  <a:pt x="514981" y="1001247"/>
                  <a:pt x="506881" y="1010148"/>
                  <a:pt x="496393" y="1010644"/>
                </a:cubicBezTo>
                <a:cubicBezTo>
                  <a:pt x="495542" y="1010685"/>
                  <a:pt x="494682" y="1010668"/>
                  <a:pt x="493823" y="1010594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5">
            <a:extLst>
              <a:ext uri="{FF2B5EF4-FFF2-40B4-BE49-F238E27FC236}">
                <a16:creationId xmlns:a16="http://schemas.microsoft.com/office/drawing/2014/main" id="{2BAAD5D8-7716-3BF2-B01C-03EE9CDF63D0}"/>
              </a:ext>
            </a:extLst>
          </p:cNvPr>
          <p:cNvSpPr/>
          <p:nvPr/>
        </p:nvSpPr>
        <p:spPr>
          <a:xfrm>
            <a:off x="6139803" y="4603783"/>
            <a:ext cx="948814" cy="1265335"/>
          </a:xfrm>
          <a:custGeom>
            <a:avLst/>
            <a:gdLst>
              <a:gd name="connsiteX0" fmla="*/ 930613 w 948814"/>
              <a:gd name="connsiteY0" fmla="*/ 1265336 h 1265335"/>
              <a:gd name="connsiteX1" fmla="*/ 534731 w 948814"/>
              <a:gd name="connsiteY1" fmla="*/ 1265336 h 1265335"/>
              <a:gd name="connsiteX2" fmla="*/ 437206 w 948814"/>
              <a:gd name="connsiteY2" fmla="*/ 1167812 h 1265335"/>
              <a:gd name="connsiteX3" fmla="*/ 437206 w 948814"/>
              <a:gd name="connsiteY3" fmla="*/ 98351 h 1265335"/>
              <a:gd name="connsiteX4" fmla="*/ 376882 w 948814"/>
              <a:gd name="connsiteY4" fmla="*/ 38010 h 1265335"/>
              <a:gd name="connsiteX5" fmla="*/ 376047 w 948814"/>
              <a:gd name="connsiteY5" fmla="*/ 38018 h 1265335"/>
              <a:gd name="connsiteX6" fmla="*/ 19009 w 948814"/>
              <a:gd name="connsiteY6" fmla="*/ 38018 h 1265335"/>
              <a:gd name="connsiteX7" fmla="*/ 0 w 948814"/>
              <a:gd name="connsiteY7" fmla="*/ 19009 h 1265335"/>
              <a:gd name="connsiteX8" fmla="*/ 19009 w 948814"/>
              <a:gd name="connsiteY8" fmla="*/ 0 h 1265335"/>
              <a:gd name="connsiteX9" fmla="*/ 373568 w 948814"/>
              <a:gd name="connsiteY9" fmla="*/ 0 h 1265335"/>
              <a:gd name="connsiteX10" fmla="*/ 471919 w 948814"/>
              <a:gd name="connsiteY10" fmla="*/ 98351 h 1265335"/>
              <a:gd name="connsiteX11" fmla="*/ 471919 w 948814"/>
              <a:gd name="connsiteY11" fmla="*/ 1166985 h 1265335"/>
              <a:gd name="connsiteX12" fmla="*/ 532251 w 948814"/>
              <a:gd name="connsiteY12" fmla="*/ 1227318 h 1265335"/>
              <a:gd name="connsiteX13" fmla="*/ 930613 w 948814"/>
              <a:gd name="connsiteY13" fmla="*/ 1227318 h 1265335"/>
              <a:gd name="connsiteX14" fmla="*/ 948812 w 948814"/>
              <a:gd name="connsiteY14" fmla="*/ 1245484 h 1265335"/>
              <a:gd name="connsiteX15" fmla="*/ 948796 w 948814"/>
              <a:gd name="connsiteY15" fmla="*/ 1246327 h 1265335"/>
              <a:gd name="connsiteX16" fmla="*/ 931456 w 948814"/>
              <a:gd name="connsiteY16" fmla="*/ 1265320 h 1265335"/>
              <a:gd name="connsiteX17" fmla="*/ 930613 w 948814"/>
              <a:gd name="connsiteY17" fmla="*/ 1265336 h 1265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48814" h="1265335">
                <a:moveTo>
                  <a:pt x="930613" y="1265336"/>
                </a:moveTo>
                <a:lnTo>
                  <a:pt x="534731" y="1265336"/>
                </a:lnTo>
                <a:cubicBezTo>
                  <a:pt x="480869" y="1265336"/>
                  <a:pt x="437206" y="1221673"/>
                  <a:pt x="437206" y="1167812"/>
                </a:cubicBezTo>
                <a:lnTo>
                  <a:pt x="437206" y="98351"/>
                </a:lnTo>
                <a:cubicBezTo>
                  <a:pt x="437206" y="65027"/>
                  <a:pt x="410197" y="38018"/>
                  <a:pt x="376882" y="38010"/>
                </a:cubicBezTo>
                <a:cubicBezTo>
                  <a:pt x="376601" y="38010"/>
                  <a:pt x="376328" y="38018"/>
                  <a:pt x="376047" y="38018"/>
                </a:cubicBezTo>
                <a:lnTo>
                  <a:pt x="19009" y="38018"/>
                </a:lnTo>
                <a:cubicBezTo>
                  <a:pt x="8686" y="37596"/>
                  <a:pt x="422" y="29332"/>
                  <a:pt x="0" y="19009"/>
                </a:cubicBezTo>
                <a:cubicBezTo>
                  <a:pt x="0" y="8512"/>
                  <a:pt x="8513" y="0"/>
                  <a:pt x="19009" y="0"/>
                </a:cubicBezTo>
                <a:lnTo>
                  <a:pt x="373568" y="0"/>
                </a:lnTo>
                <a:cubicBezTo>
                  <a:pt x="427884" y="0"/>
                  <a:pt x="471919" y="44035"/>
                  <a:pt x="471919" y="98351"/>
                </a:cubicBezTo>
                <a:lnTo>
                  <a:pt x="471919" y="1166985"/>
                </a:lnTo>
                <a:cubicBezTo>
                  <a:pt x="472365" y="1200119"/>
                  <a:pt x="499118" y="1226872"/>
                  <a:pt x="532251" y="1227318"/>
                </a:cubicBezTo>
                <a:lnTo>
                  <a:pt x="930613" y="1227318"/>
                </a:lnTo>
                <a:cubicBezTo>
                  <a:pt x="940655" y="1227310"/>
                  <a:pt x="948804" y="1235442"/>
                  <a:pt x="948812" y="1245484"/>
                </a:cubicBezTo>
                <a:cubicBezTo>
                  <a:pt x="948812" y="1245765"/>
                  <a:pt x="948812" y="1246046"/>
                  <a:pt x="948796" y="1246327"/>
                </a:cubicBezTo>
                <a:cubicBezTo>
                  <a:pt x="949250" y="1256360"/>
                  <a:pt x="941490" y="1264865"/>
                  <a:pt x="931456" y="1265320"/>
                </a:cubicBezTo>
                <a:cubicBezTo>
                  <a:pt x="931175" y="1265328"/>
                  <a:pt x="930894" y="1265336"/>
                  <a:pt x="930613" y="1265336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3" name="iSHEJI-6">
            <a:extLst>
              <a:ext uri="{FF2B5EF4-FFF2-40B4-BE49-F238E27FC236}">
                <a16:creationId xmlns:a16="http://schemas.microsoft.com/office/drawing/2014/main" id="{ABD8D98C-55C3-02AF-F0F3-EE6B04C79E41}"/>
              </a:ext>
            </a:extLst>
          </p:cNvPr>
          <p:cNvSpPr/>
          <p:nvPr/>
        </p:nvSpPr>
        <p:spPr>
          <a:xfrm>
            <a:off x="7014631" y="1478874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4" name="iSHEJI-7">
            <a:extLst>
              <a:ext uri="{FF2B5EF4-FFF2-40B4-BE49-F238E27FC236}">
                <a16:creationId xmlns:a16="http://schemas.microsoft.com/office/drawing/2014/main" id="{E0357A0E-9456-1389-0069-B3BFEB7DE264}"/>
              </a:ext>
            </a:extLst>
          </p:cNvPr>
          <p:cNvSpPr/>
          <p:nvPr/>
        </p:nvSpPr>
        <p:spPr>
          <a:xfrm>
            <a:off x="7014631" y="2750546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5" name="iSHEJI-8">
            <a:extLst>
              <a:ext uri="{FF2B5EF4-FFF2-40B4-BE49-F238E27FC236}">
                <a16:creationId xmlns:a16="http://schemas.microsoft.com/office/drawing/2014/main" id="{EB9EB6E5-CB1D-313F-7C40-A3794ABF2215}"/>
              </a:ext>
            </a:extLst>
          </p:cNvPr>
          <p:cNvSpPr/>
          <p:nvPr/>
        </p:nvSpPr>
        <p:spPr>
          <a:xfrm>
            <a:off x="7014631" y="4022218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9">
            <a:extLst>
              <a:ext uri="{FF2B5EF4-FFF2-40B4-BE49-F238E27FC236}">
                <a16:creationId xmlns:a16="http://schemas.microsoft.com/office/drawing/2014/main" id="{50639C64-3B53-796B-12A0-79FEF90B2E24}"/>
              </a:ext>
            </a:extLst>
          </p:cNvPr>
          <p:cNvSpPr/>
          <p:nvPr/>
        </p:nvSpPr>
        <p:spPr>
          <a:xfrm>
            <a:off x="7014631" y="5293890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" name="iSHEJI-10">
            <a:extLst>
              <a:ext uri="{FF2B5EF4-FFF2-40B4-BE49-F238E27FC236}">
                <a16:creationId xmlns:a16="http://schemas.microsoft.com/office/drawing/2014/main" id="{B689E66E-6A15-6FAE-89A3-F8CB2CED1779}"/>
              </a:ext>
            </a:extLst>
          </p:cNvPr>
          <p:cNvSpPr/>
          <p:nvPr/>
        </p:nvSpPr>
        <p:spPr>
          <a:xfrm>
            <a:off x="2040910" y="2627140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7" name="iSHEJI-11">
            <a:extLst>
              <a:ext uri="{FF2B5EF4-FFF2-40B4-BE49-F238E27FC236}">
                <a16:creationId xmlns:a16="http://schemas.microsoft.com/office/drawing/2014/main" id="{909040BA-3AB7-D42C-E135-FEC3922774DC}"/>
              </a:ext>
            </a:extLst>
          </p:cNvPr>
          <p:cNvSpPr/>
          <p:nvPr/>
        </p:nvSpPr>
        <p:spPr>
          <a:xfrm>
            <a:off x="2040910" y="4022769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8" name="iSHEJI-12">
            <a:extLst>
              <a:ext uri="{FF2B5EF4-FFF2-40B4-BE49-F238E27FC236}">
                <a16:creationId xmlns:a16="http://schemas.microsoft.com/office/drawing/2014/main" id="{47CC5F9C-337E-789E-E617-4C179179D4E0}"/>
              </a:ext>
            </a:extLst>
          </p:cNvPr>
          <p:cNvSpPr/>
          <p:nvPr/>
        </p:nvSpPr>
        <p:spPr>
          <a:xfrm>
            <a:off x="2040910" y="5293890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3">
            <a:extLst>
              <a:ext uri="{FF2B5EF4-FFF2-40B4-BE49-F238E27FC236}">
                <a16:creationId xmlns:a16="http://schemas.microsoft.com/office/drawing/2014/main" id="{E63F5F52-0751-227E-C587-3161D97460ED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工作成果展示</a:t>
            </a:r>
          </a:p>
        </p:txBody>
      </p:sp>
      <p:sp>
        <p:nvSpPr>
          <p:cNvPr id="14" name="iSHEJI-14">
            <a:extLst>
              <a:ext uri="{FF2B5EF4-FFF2-40B4-BE49-F238E27FC236}">
                <a16:creationId xmlns:a16="http://schemas.microsoft.com/office/drawing/2014/main" id="{AD1B4920-54BE-18FC-9B0D-CDFCD771492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5" name="iSHEJI-15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16">
            <a:extLst>
              <a:ext uri="{FF2B5EF4-FFF2-40B4-BE49-F238E27FC236}">
                <a16:creationId xmlns:a16="http://schemas.microsoft.com/office/drawing/2014/main" id="{71B883AD-2011-FF0D-5784-BB3580E3E49B}"/>
              </a:ext>
            </a:extLst>
          </p:cNvPr>
          <p:cNvSpPr/>
          <p:nvPr/>
        </p:nvSpPr>
        <p:spPr>
          <a:xfrm>
            <a:off x="4962900" y="1540860"/>
            <a:ext cx="949621" cy="397535"/>
          </a:xfrm>
          <a:custGeom>
            <a:avLst/>
            <a:gdLst>
              <a:gd name="connsiteX0" fmla="*/ 663661 w 949621"/>
              <a:gd name="connsiteY0" fmla="*/ 397535 h 397535"/>
              <a:gd name="connsiteX1" fmla="*/ 19009 w 949621"/>
              <a:gd name="connsiteY1" fmla="*/ 397535 h 397535"/>
              <a:gd name="connsiteX2" fmla="*/ 0 w 949621"/>
              <a:gd name="connsiteY2" fmla="*/ 378526 h 397535"/>
              <a:gd name="connsiteX3" fmla="*/ 19009 w 949621"/>
              <a:gd name="connsiteY3" fmla="*/ 359517 h 397535"/>
              <a:gd name="connsiteX4" fmla="*/ 663661 w 949621"/>
              <a:gd name="connsiteY4" fmla="*/ 359517 h 397535"/>
              <a:gd name="connsiteX5" fmla="*/ 723994 w 949621"/>
              <a:gd name="connsiteY5" fmla="*/ 299185 h 397535"/>
              <a:gd name="connsiteX6" fmla="*/ 723994 w 949621"/>
              <a:gd name="connsiteY6" fmla="*/ 98351 h 397535"/>
              <a:gd name="connsiteX7" fmla="*/ 821518 w 949621"/>
              <a:gd name="connsiteY7" fmla="*/ 0 h 397535"/>
              <a:gd name="connsiteX8" fmla="*/ 930613 w 949621"/>
              <a:gd name="connsiteY8" fmla="*/ 0 h 397535"/>
              <a:gd name="connsiteX9" fmla="*/ 949622 w 949621"/>
              <a:gd name="connsiteY9" fmla="*/ 19009 h 397535"/>
              <a:gd name="connsiteX10" fmla="*/ 930613 w 949621"/>
              <a:gd name="connsiteY10" fmla="*/ 38018 h 397535"/>
              <a:gd name="connsiteX11" fmla="*/ 821518 w 949621"/>
              <a:gd name="connsiteY11" fmla="*/ 38018 h 397535"/>
              <a:gd name="connsiteX12" fmla="*/ 761185 w 949621"/>
              <a:gd name="connsiteY12" fmla="*/ 98351 h 397535"/>
              <a:gd name="connsiteX13" fmla="*/ 761185 w 949621"/>
              <a:gd name="connsiteY13" fmla="*/ 299185 h 397535"/>
              <a:gd name="connsiteX14" fmla="*/ 664488 w 949621"/>
              <a:gd name="connsiteY14" fmla="*/ 397532 h 397535"/>
              <a:gd name="connsiteX15" fmla="*/ 663661 w 949621"/>
              <a:gd name="connsiteY15" fmla="*/ 397535 h 39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9621" h="397535">
                <a:moveTo>
                  <a:pt x="663661" y="397535"/>
                </a:moveTo>
                <a:lnTo>
                  <a:pt x="19009" y="397535"/>
                </a:lnTo>
                <a:cubicBezTo>
                  <a:pt x="8513" y="397535"/>
                  <a:pt x="0" y="389025"/>
                  <a:pt x="0" y="378526"/>
                </a:cubicBezTo>
                <a:cubicBezTo>
                  <a:pt x="0" y="368028"/>
                  <a:pt x="8513" y="359517"/>
                  <a:pt x="19009" y="359517"/>
                </a:cubicBezTo>
                <a:lnTo>
                  <a:pt x="663661" y="359517"/>
                </a:lnTo>
                <a:cubicBezTo>
                  <a:pt x="696985" y="359517"/>
                  <a:pt x="723994" y="332506"/>
                  <a:pt x="723994" y="299185"/>
                </a:cubicBezTo>
                <a:lnTo>
                  <a:pt x="723994" y="98351"/>
                </a:lnTo>
                <a:cubicBezTo>
                  <a:pt x="723994" y="44355"/>
                  <a:pt x="767524" y="454"/>
                  <a:pt x="821518" y="0"/>
                </a:cubicBezTo>
                <a:lnTo>
                  <a:pt x="930613" y="0"/>
                </a:lnTo>
                <a:cubicBezTo>
                  <a:pt x="941109" y="0"/>
                  <a:pt x="949622" y="8510"/>
                  <a:pt x="949622" y="19009"/>
                </a:cubicBezTo>
                <a:cubicBezTo>
                  <a:pt x="949622" y="29508"/>
                  <a:pt x="941109" y="38018"/>
                  <a:pt x="930613" y="38018"/>
                </a:cubicBezTo>
                <a:lnTo>
                  <a:pt x="821518" y="38018"/>
                </a:lnTo>
                <a:cubicBezTo>
                  <a:pt x="788195" y="38018"/>
                  <a:pt x="761185" y="65030"/>
                  <a:pt x="761185" y="98351"/>
                </a:cubicBezTo>
                <a:lnTo>
                  <a:pt x="761185" y="299185"/>
                </a:lnTo>
                <a:cubicBezTo>
                  <a:pt x="761640" y="353044"/>
                  <a:pt x="718349" y="397075"/>
                  <a:pt x="664488" y="397532"/>
                </a:cubicBezTo>
                <a:cubicBezTo>
                  <a:pt x="664215" y="397535"/>
                  <a:pt x="663934" y="397535"/>
                  <a:pt x="663661" y="397535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7">
            <a:extLst>
              <a:ext uri="{FF2B5EF4-FFF2-40B4-BE49-F238E27FC236}">
                <a16:creationId xmlns:a16="http://schemas.microsoft.com/office/drawing/2014/main" id="{9AEC2C8B-5121-2508-36D9-45C82470A231}"/>
              </a:ext>
            </a:extLst>
          </p:cNvPr>
          <p:cNvSpPr/>
          <p:nvPr/>
        </p:nvSpPr>
        <p:spPr>
          <a:xfrm>
            <a:off x="4958954" y="2842145"/>
            <a:ext cx="953567" cy="289682"/>
          </a:xfrm>
          <a:custGeom>
            <a:avLst/>
            <a:gdLst>
              <a:gd name="connsiteX0" fmla="*/ 934558 w 953567"/>
              <a:gd name="connsiteY0" fmla="*/ 289682 h 289682"/>
              <a:gd name="connsiteX1" fmla="*/ 825463 w 953567"/>
              <a:gd name="connsiteY1" fmla="*/ 289682 h 289682"/>
              <a:gd name="connsiteX2" fmla="*/ 727939 w 953567"/>
              <a:gd name="connsiteY2" fmla="*/ 192158 h 289682"/>
              <a:gd name="connsiteX3" fmla="*/ 727939 w 953567"/>
              <a:gd name="connsiteY3" fmla="*/ 97940 h 289682"/>
              <a:gd name="connsiteX4" fmla="*/ 667606 w 953567"/>
              <a:gd name="connsiteY4" fmla="*/ 37607 h 289682"/>
              <a:gd name="connsiteX5" fmla="*/ 22954 w 953567"/>
              <a:gd name="connsiteY5" fmla="*/ 37607 h 289682"/>
              <a:gd name="connsiteX6" fmla="*/ 416 w 953567"/>
              <a:gd name="connsiteY6" fmla="*/ 22953 h 289682"/>
              <a:gd name="connsiteX7" fmla="*/ 15070 w 953567"/>
              <a:gd name="connsiteY7" fmla="*/ 415 h 289682"/>
              <a:gd name="connsiteX8" fmla="*/ 22954 w 953567"/>
              <a:gd name="connsiteY8" fmla="*/ 415 h 289682"/>
              <a:gd name="connsiteX9" fmla="*/ 667606 w 953567"/>
              <a:gd name="connsiteY9" fmla="*/ 415 h 289682"/>
              <a:gd name="connsiteX10" fmla="*/ 765131 w 953567"/>
              <a:gd name="connsiteY10" fmla="*/ 97940 h 289682"/>
              <a:gd name="connsiteX11" fmla="*/ 765131 w 953567"/>
              <a:gd name="connsiteY11" fmla="*/ 191331 h 289682"/>
              <a:gd name="connsiteX12" fmla="*/ 825463 w 953567"/>
              <a:gd name="connsiteY12" fmla="*/ 251664 h 289682"/>
              <a:gd name="connsiteX13" fmla="*/ 934558 w 953567"/>
              <a:gd name="connsiteY13" fmla="*/ 251664 h 289682"/>
              <a:gd name="connsiteX14" fmla="*/ 953567 w 953567"/>
              <a:gd name="connsiteY14" fmla="*/ 270673 h 289682"/>
              <a:gd name="connsiteX15" fmla="*/ 934558 w 953567"/>
              <a:gd name="connsiteY15" fmla="*/ 289682 h 28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3567" h="289682">
                <a:moveTo>
                  <a:pt x="934558" y="289682"/>
                </a:moveTo>
                <a:lnTo>
                  <a:pt x="825463" y="289682"/>
                </a:lnTo>
                <a:cubicBezTo>
                  <a:pt x="771792" y="289236"/>
                  <a:pt x="728386" y="245829"/>
                  <a:pt x="727939" y="192158"/>
                </a:cubicBezTo>
                <a:lnTo>
                  <a:pt x="727939" y="97940"/>
                </a:lnTo>
                <a:cubicBezTo>
                  <a:pt x="727939" y="64616"/>
                  <a:pt x="700930" y="37607"/>
                  <a:pt x="667606" y="37607"/>
                </a:cubicBezTo>
                <a:lnTo>
                  <a:pt x="22954" y="37607"/>
                </a:lnTo>
                <a:cubicBezTo>
                  <a:pt x="12681" y="39780"/>
                  <a:pt x="2590" y="33226"/>
                  <a:pt x="416" y="22953"/>
                </a:cubicBezTo>
                <a:cubicBezTo>
                  <a:pt x="-1757" y="12680"/>
                  <a:pt x="4797" y="2589"/>
                  <a:pt x="15070" y="415"/>
                </a:cubicBezTo>
                <a:cubicBezTo>
                  <a:pt x="17673" y="-138"/>
                  <a:pt x="20359" y="-138"/>
                  <a:pt x="22954" y="415"/>
                </a:cubicBezTo>
                <a:lnTo>
                  <a:pt x="667606" y="415"/>
                </a:lnTo>
                <a:cubicBezTo>
                  <a:pt x="721468" y="415"/>
                  <a:pt x="765131" y="44078"/>
                  <a:pt x="765131" y="97940"/>
                </a:cubicBezTo>
                <a:lnTo>
                  <a:pt x="765131" y="191331"/>
                </a:lnTo>
                <a:cubicBezTo>
                  <a:pt x="765999" y="224283"/>
                  <a:pt x="792512" y="250796"/>
                  <a:pt x="825463" y="251664"/>
                </a:cubicBezTo>
                <a:lnTo>
                  <a:pt x="934558" y="251664"/>
                </a:lnTo>
                <a:cubicBezTo>
                  <a:pt x="945054" y="251664"/>
                  <a:pt x="953567" y="260177"/>
                  <a:pt x="953567" y="270673"/>
                </a:cubicBezTo>
                <a:cubicBezTo>
                  <a:pt x="953146" y="280996"/>
                  <a:pt x="944881" y="289261"/>
                  <a:pt x="934558" y="289682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8">
            <a:extLst>
              <a:ext uri="{FF2B5EF4-FFF2-40B4-BE49-F238E27FC236}">
                <a16:creationId xmlns:a16="http://schemas.microsoft.com/office/drawing/2014/main" id="{81B78A4E-48E4-EBC9-B7B7-BF9A6F6EE7D1}"/>
              </a:ext>
            </a:extLst>
          </p:cNvPr>
          <p:cNvSpPr/>
          <p:nvPr/>
        </p:nvSpPr>
        <p:spPr>
          <a:xfrm>
            <a:off x="6139803" y="3264874"/>
            <a:ext cx="952120" cy="614948"/>
          </a:xfrm>
          <a:custGeom>
            <a:avLst/>
            <a:gdLst>
              <a:gd name="connsiteX0" fmla="*/ 373568 w 952120"/>
              <a:gd name="connsiteY0" fmla="*/ 614915 h 614948"/>
              <a:gd name="connsiteX1" fmla="*/ 19009 w 952120"/>
              <a:gd name="connsiteY1" fmla="*/ 614915 h 614948"/>
              <a:gd name="connsiteX2" fmla="*/ 0 w 952120"/>
              <a:gd name="connsiteY2" fmla="*/ 595906 h 614948"/>
              <a:gd name="connsiteX3" fmla="*/ 19009 w 952120"/>
              <a:gd name="connsiteY3" fmla="*/ 576897 h 614948"/>
              <a:gd name="connsiteX4" fmla="*/ 373568 w 952120"/>
              <a:gd name="connsiteY4" fmla="*/ 576897 h 614948"/>
              <a:gd name="connsiteX5" fmla="*/ 434719 w 952120"/>
              <a:gd name="connsiteY5" fmla="*/ 517399 h 614948"/>
              <a:gd name="connsiteX6" fmla="*/ 434727 w 952120"/>
              <a:gd name="connsiteY6" fmla="*/ 516565 h 614948"/>
              <a:gd name="connsiteX7" fmla="*/ 434727 w 952120"/>
              <a:gd name="connsiteY7" fmla="*/ 98367 h 614948"/>
              <a:gd name="connsiteX8" fmla="*/ 533061 w 952120"/>
              <a:gd name="connsiteY8" fmla="*/ 0 h 614948"/>
              <a:gd name="connsiteX9" fmla="*/ 534731 w 952120"/>
              <a:gd name="connsiteY9" fmla="*/ 17 h 614948"/>
              <a:gd name="connsiteX10" fmla="*/ 933919 w 952120"/>
              <a:gd name="connsiteY10" fmla="*/ 17 h 614948"/>
              <a:gd name="connsiteX11" fmla="*/ 952101 w 952120"/>
              <a:gd name="connsiteY11" fmla="*/ 19025 h 614948"/>
              <a:gd name="connsiteX12" fmla="*/ 934762 w 952120"/>
              <a:gd name="connsiteY12" fmla="*/ 38018 h 614948"/>
              <a:gd name="connsiteX13" fmla="*/ 933919 w 952120"/>
              <a:gd name="connsiteY13" fmla="*/ 38034 h 614948"/>
              <a:gd name="connsiteX14" fmla="*/ 534731 w 952120"/>
              <a:gd name="connsiteY14" fmla="*/ 38034 h 614948"/>
              <a:gd name="connsiteX15" fmla="*/ 474398 w 952120"/>
              <a:gd name="connsiteY15" fmla="*/ 98367 h 614948"/>
              <a:gd name="connsiteX16" fmla="*/ 474398 w 952120"/>
              <a:gd name="connsiteY16" fmla="*/ 516565 h 614948"/>
              <a:gd name="connsiteX17" fmla="*/ 376080 w 952120"/>
              <a:gd name="connsiteY17" fmla="*/ 614948 h 614948"/>
              <a:gd name="connsiteX18" fmla="*/ 373568 w 952120"/>
              <a:gd name="connsiteY18" fmla="*/ 614915 h 61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52120" h="614948">
                <a:moveTo>
                  <a:pt x="373568" y="614915"/>
                </a:moveTo>
                <a:lnTo>
                  <a:pt x="19009" y="614915"/>
                </a:lnTo>
                <a:cubicBezTo>
                  <a:pt x="8513" y="614915"/>
                  <a:pt x="0" y="606403"/>
                  <a:pt x="0" y="595906"/>
                </a:cubicBezTo>
                <a:cubicBezTo>
                  <a:pt x="422" y="585584"/>
                  <a:pt x="8686" y="577319"/>
                  <a:pt x="19009" y="576897"/>
                </a:cubicBezTo>
                <a:lnTo>
                  <a:pt x="373568" y="576897"/>
                </a:lnTo>
                <a:cubicBezTo>
                  <a:pt x="406883" y="577352"/>
                  <a:pt x="434264" y="550715"/>
                  <a:pt x="434719" y="517399"/>
                </a:cubicBezTo>
                <a:cubicBezTo>
                  <a:pt x="434727" y="517118"/>
                  <a:pt x="434727" y="516846"/>
                  <a:pt x="434727" y="516565"/>
                </a:cubicBezTo>
                <a:lnTo>
                  <a:pt x="434727" y="98367"/>
                </a:lnTo>
                <a:cubicBezTo>
                  <a:pt x="434719" y="44051"/>
                  <a:pt x="478745" y="8"/>
                  <a:pt x="533061" y="0"/>
                </a:cubicBezTo>
                <a:cubicBezTo>
                  <a:pt x="533623" y="0"/>
                  <a:pt x="534177" y="8"/>
                  <a:pt x="534731" y="17"/>
                </a:cubicBezTo>
                <a:lnTo>
                  <a:pt x="933919" y="17"/>
                </a:lnTo>
                <a:cubicBezTo>
                  <a:pt x="944093" y="463"/>
                  <a:pt x="952110" y="8843"/>
                  <a:pt x="952101" y="19025"/>
                </a:cubicBezTo>
                <a:cubicBezTo>
                  <a:pt x="952556" y="29059"/>
                  <a:pt x="944796" y="37555"/>
                  <a:pt x="934762" y="38018"/>
                </a:cubicBezTo>
                <a:cubicBezTo>
                  <a:pt x="934481" y="38026"/>
                  <a:pt x="934200" y="38034"/>
                  <a:pt x="933919" y="38034"/>
                </a:cubicBezTo>
                <a:lnTo>
                  <a:pt x="534731" y="38034"/>
                </a:lnTo>
                <a:cubicBezTo>
                  <a:pt x="501407" y="38034"/>
                  <a:pt x="474398" y="65044"/>
                  <a:pt x="474398" y="98367"/>
                </a:cubicBezTo>
                <a:lnTo>
                  <a:pt x="474398" y="516565"/>
                </a:lnTo>
                <a:cubicBezTo>
                  <a:pt x="474414" y="570881"/>
                  <a:pt x="430396" y="614932"/>
                  <a:pt x="376080" y="614948"/>
                </a:cubicBezTo>
                <a:cubicBezTo>
                  <a:pt x="375246" y="614948"/>
                  <a:pt x="374402" y="614940"/>
                  <a:pt x="373568" y="614915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F40C46CB-F1D5-9925-00D5-9281681DC99D}"/>
              </a:ext>
            </a:extLst>
          </p:cNvPr>
          <p:cNvSpPr/>
          <p:nvPr/>
        </p:nvSpPr>
        <p:spPr>
          <a:xfrm>
            <a:off x="7112566" y="1607804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19839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19839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0">
            <a:extLst>
              <a:ext uri="{FF2B5EF4-FFF2-40B4-BE49-F238E27FC236}">
                <a16:creationId xmlns:a16="http://schemas.microsoft.com/office/drawing/2014/main" id="{879D7D86-D274-384E-763C-FC739D4891DB}"/>
              </a:ext>
            </a:extLst>
          </p:cNvPr>
          <p:cNvSpPr/>
          <p:nvPr/>
        </p:nvSpPr>
        <p:spPr>
          <a:xfrm>
            <a:off x="7215876" y="1607804"/>
            <a:ext cx="104136" cy="119839"/>
          </a:xfrm>
          <a:custGeom>
            <a:avLst/>
            <a:gdLst>
              <a:gd name="connsiteX0" fmla="*/ 104136 w 104136"/>
              <a:gd name="connsiteY0" fmla="*/ 119839 h 119839"/>
              <a:gd name="connsiteX1" fmla="*/ 0 w 104136"/>
              <a:gd name="connsiteY1" fmla="*/ 59506 h 119839"/>
              <a:gd name="connsiteX2" fmla="*/ 104136 w 104136"/>
              <a:gd name="connsiteY2" fmla="*/ 0 h 119839"/>
              <a:gd name="connsiteX3" fmla="*/ 104136 w 104136"/>
              <a:gd name="connsiteY3" fmla="*/ 119839 h 1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36" h="119839">
                <a:moveTo>
                  <a:pt x="104136" y="119839"/>
                </a:moveTo>
                <a:lnTo>
                  <a:pt x="0" y="59506"/>
                </a:lnTo>
                <a:lnTo>
                  <a:pt x="104136" y="0"/>
                </a:lnTo>
                <a:lnTo>
                  <a:pt x="104136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21">
            <a:extLst>
              <a:ext uri="{FF2B5EF4-FFF2-40B4-BE49-F238E27FC236}">
                <a16:creationId xmlns:a16="http://schemas.microsoft.com/office/drawing/2014/main" id="{4C8774BC-F43A-394E-AD6E-5BCFEB5A8551}"/>
              </a:ext>
            </a:extLst>
          </p:cNvPr>
          <p:cNvSpPr/>
          <p:nvPr/>
        </p:nvSpPr>
        <p:spPr>
          <a:xfrm>
            <a:off x="7112566" y="2878926"/>
            <a:ext cx="207445" cy="240504"/>
          </a:xfrm>
          <a:custGeom>
            <a:avLst/>
            <a:gdLst>
              <a:gd name="connsiteX0" fmla="*/ 0 w 207445"/>
              <a:gd name="connsiteY0" fmla="*/ 0 h 240504"/>
              <a:gd name="connsiteX1" fmla="*/ 207446 w 207445"/>
              <a:gd name="connsiteY1" fmla="*/ 120666 h 240504"/>
              <a:gd name="connsiteX2" fmla="*/ 0 w 207445"/>
              <a:gd name="connsiteY2" fmla="*/ 240505 h 240504"/>
              <a:gd name="connsiteX3" fmla="*/ 0 w 207445"/>
              <a:gd name="connsiteY3" fmla="*/ 0 h 2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40504">
                <a:moveTo>
                  <a:pt x="0" y="0"/>
                </a:moveTo>
                <a:lnTo>
                  <a:pt x="207446" y="120666"/>
                </a:lnTo>
                <a:lnTo>
                  <a:pt x="0" y="2405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22">
            <a:extLst>
              <a:ext uri="{FF2B5EF4-FFF2-40B4-BE49-F238E27FC236}">
                <a16:creationId xmlns:a16="http://schemas.microsoft.com/office/drawing/2014/main" id="{53FDEE23-58D7-E929-BA4D-980A994918F8}"/>
              </a:ext>
            </a:extLst>
          </p:cNvPr>
          <p:cNvSpPr/>
          <p:nvPr/>
        </p:nvSpPr>
        <p:spPr>
          <a:xfrm>
            <a:off x="7215876" y="2878926"/>
            <a:ext cx="104136" cy="120665"/>
          </a:xfrm>
          <a:custGeom>
            <a:avLst/>
            <a:gdLst>
              <a:gd name="connsiteX0" fmla="*/ 104136 w 104136"/>
              <a:gd name="connsiteY0" fmla="*/ 120666 h 120665"/>
              <a:gd name="connsiteX1" fmla="*/ 0 w 104136"/>
              <a:gd name="connsiteY1" fmla="*/ 60333 h 120665"/>
              <a:gd name="connsiteX2" fmla="*/ 104136 w 104136"/>
              <a:gd name="connsiteY2" fmla="*/ 0 h 120665"/>
              <a:gd name="connsiteX3" fmla="*/ 104136 w 104136"/>
              <a:gd name="connsiteY3" fmla="*/ 120666 h 12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36" h="120665">
                <a:moveTo>
                  <a:pt x="104136" y="120666"/>
                </a:moveTo>
                <a:lnTo>
                  <a:pt x="0" y="60333"/>
                </a:lnTo>
                <a:lnTo>
                  <a:pt x="104136" y="0"/>
                </a:lnTo>
                <a:lnTo>
                  <a:pt x="104136" y="1206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23">
            <a:extLst>
              <a:ext uri="{FF2B5EF4-FFF2-40B4-BE49-F238E27FC236}">
                <a16:creationId xmlns:a16="http://schemas.microsoft.com/office/drawing/2014/main" id="{4D6F7EDF-1156-9DCD-EB2F-E64E16C0E1FB}"/>
              </a:ext>
            </a:extLst>
          </p:cNvPr>
          <p:cNvSpPr/>
          <p:nvPr/>
        </p:nvSpPr>
        <p:spPr>
          <a:xfrm>
            <a:off x="7112566" y="4150874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20666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20666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24">
            <a:extLst>
              <a:ext uri="{FF2B5EF4-FFF2-40B4-BE49-F238E27FC236}">
                <a16:creationId xmlns:a16="http://schemas.microsoft.com/office/drawing/2014/main" id="{E535B17D-5BD7-0B98-A9CA-F45095EFF2E8}"/>
              </a:ext>
            </a:extLst>
          </p:cNvPr>
          <p:cNvSpPr/>
          <p:nvPr/>
        </p:nvSpPr>
        <p:spPr>
          <a:xfrm>
            <a:off x="7215876" y="4150874"/>
            <a:ext cx="104136" cy="119838"/>
          </a:xfrm>
          <a:custGeom>
            <a:avLst/>
            <a:gdLst>
              <a:gd name="connsiteX0" fmla="*/ 104136 w 104136"/>
              <a:gd name="connsiteY0" fmla="*/ 119839 h 119838"/>
              <a:gd name="connsiteX1" fmla="*/ 0 w 104136"/>
              <a:gd name="connsiteY1" fmla="*/ 59506 h 119838"/>
              <a:gd name="connsiteX2" fmla="*/ 104136 w 104136"/>
              <a:gd name="connsiteY2" fmla="*/ 0 h 119838"/>
              <a:gd name="connsiteX3" fmla="*/ 104136 w 104136"/>
              <a:gd name="connsiteY3" fmla="*/ 119839 h 1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36" h="119838">
                <a:moveTo>
                  <a:pt x="104136" y="119839"/>
                </a:moveTo>
                <a:lnTo>
                  <a:pt x="0" y="59506"/>
                </a:lnTo>
                <a:lnTo>
                  <a:pt x="104136" y="0"/>
                </a:lnTo>
                <a:lnTo>
                  <a:pt x="104136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5">
            <a:extLst>
              <a:ext uri="{FF2B5EF4-FFF2-40B4-BE49-F238E27FC236}">
                <a16:creationId xmlns:a16="http://schemas.microsoft.com/office/drawing/2014/main" id="{F7A4348B-96BE-826C-404A-8D3B4BD8374A}"/>
              </a:ext>
            </a:extLst>
          </p:cNvPr>
          <p:cNvSpPr/>
          <p:nvPr/>
        </p:nvSpPr>
        <p:spPr>
          <a:xfrm>
            <a:off x="7112566" y="5422822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19839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19839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6">
            <a:extLst>
              <a:ext uri="{FF2B5EF4-FFF2-40B4-BE49-F238E27FC236}">
                <a16:creationId xmlns:a16="http://schemas.microsoft.com/office/drawing/2014/main" id="{4E6263B5-EC59-C357-BA0D-FFBA6846D194}"/>
              </a:ext>
            </a:extLst>
          </p:cNvPr>
          <p:cNvSpPr/>
          <p:nvPr/>
        </p:nvSpPr>
        <p:spPr>
          <a:xfrm>
            <a:off x="7215876" y="5422822"/>
            <a:ext cx="104136" cy="119838"/>
          </a:xfrm>
          <a:custGeom>
            <a:avLst/>
            <a:gdLst>
              <a:gd name="connsiteX0" fmla="*/ 104136 w 104136"/>
              <a:gd name="connsiteY0" fmla="*/ 119839 h 119838"/>
              <a:gd name="connsiteX1" fmla="*/ 0 w 104136"/>
              <a:gd name="connsiteY1" fmla="*/ 59506 h 119838"/>
              <a:gd name="connsiteX2" fmla="*/ 104136 w 104136"/>
              <a:gd name="connsiteY2" fmla="*/ 0 h 119838"/>
              <a:gd name="connsiteX3" fmla="*/ 104136 w 104136"/>
              <a:gd name="connsiteY3" fmla="*/ 119839 h 1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36" h="119838">
                <a:moveTo>
                  <a:pt x="104136" y="119839"/>
                </a:moveTo>
                <a:lnTo>
                  <a:pt x="0" y="59506"/>
                </a:lnTo>
                <a:lnTo>
                  <a:pt x="104136" y="0"/>
                </a:lnTo>
                <a:lnTo>
                  <a:pt x="104136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" name="iSHEJI-27">
            <a:extLst>
              <a:ext uri="{FF2B5EF4-FFF2-40B4-BE49-F238E27FC236}">
                <a16:creationId xmlns:a16="http://schemas.microsoft.com/office/drawing/2014/main" id="{C8F2B923-9C42-0090-C84E-FACCAEFC67F8}"/>
              </a:ext>
            </a:extLst>
          </p:cNvPr>
          <p:cNvSpPr/>
          <p:nvPr/>
        </p:nvSpPr>
        <p:spPr>
          <a:xfrm>
            <a:off x="2040910" y="1478874"/>
            <a:ext cx="3158363" cy="940531"/>
          </a:xfrm>
          <a:custGeom>
            <a:avLst/>
            <a:gdLst>
              <a:gd name="connsiteX0" fmla="*/ 0 w 3158363"/>
              <a:gd name="connsiteY0" fmla="*/ 0 h 940531"/>
              <a:gd name="connsiteX1" fmla="*/ 831830 w 3158363"/>
              <a:gd name="connsiteY1" fmla="*/ 0 h 940531"/>
              <a:gd name="connsiteX2" fmla="*/ 2326533 w 3158363"/>
              <a:gd name="connsiteY2" fmla="*/ 0 h 940531"/>
              <a:gd name="connsiteX3" fmla="*/ 3158363 w 3158363"/>
              <a:gd name="connsiteY3" fmla="*/ 0 h 940531"/>
              <a:gd name="connsiteX4" fmla="*/ 3158363 w 3158363"/>
              <a:gd name="connsiteY4" fmla="*/ 781847 h 940531"/>
              <a:gd name="connsiteX5" fmla="*/ 2883146 w 3158363"/>
              <a:gd name="connsiteY5" fmla="*/ 940531 h 940531"/>
              <a:gd name="connsiteX6" fmla="*/ 2051316 w 3158363"/>
              <a:gd name="connsiteY6" fmla="*/ 940531 h 940531"/>
              <a:gd name="connsiteX7" fmla="*/ 831830 w 3158363"/>
              <a:gd name="connsiteY7" fmla="*/ 940531 h 940531"/>
              <a:gd name="connsiteX8" fmla="*/ 0 w 3158363"/>
              <a:gd name="connsiteY8" fmla="*/ 940531 h 9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8363" h="940531">
                <a:moveTo>
                  <a:pt x="0" y="0"/>
                </a:moveTo>
                <a:lnTo>
                  <a:pt x="831830" y="0"/>
                </a:lnTo>
                <a:lnTo>
                  <a:pt x="2326533" y="0"/>
                </a:lnTo>
                <a:lnTo>
                  <a:pt x="3158363" y="0"/>
                </a:lnTo>
                <a:lnTo>
                  <a:pt x="3158363" y="781847"/>
                </a:lnTo>
                <a:lnTo>
                  <a:pt x="2883146" y="940531"/>
                </a:lnTo>
                <a:lnTo>
                  <a:pt x="2051316" y="940531"/>
                </a:lnTo>
                <a:lnTo>
                  <a:pt x="831830" y="940531"/>
                </a:lnTo>
                <a:lnTo>
                  <a:pt x="0" y="940531"/>
                </a:ln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28">
            <a:extLst>
              <a:ext uri="{FF2B5EF4-FFF2-40B4-BE49-F238E27FC236}">
                <a16:creationId xmlns:a16="http://schemas.microsoft.com/office/drawing/2014/main" id="{F87D41C0-F424-C9E4-07AC-944772B2E9F2}"/>
              </a:ext>
            </a:extLst>
          </p:cNvPr>
          <p:cNvSpPr/>
          <p:nvPr/>
        </p:nvSpPr>
        <p:spPr>
          <a:xfrm>
            <a:off x="2135523" y="1607804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19839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19839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29">
            <a:extLst>
              <a:ext uri="{FF2B5EF4-FFF2-40B4-BE49-F238E27FC236}">
                <a16:creationId xmlns:a16="http://schemas.microsoft.com/office/drawing/2014/main" id="{D6D5E5CB-60B4-2915-4E86-1C063B6F531D}"/>
              </a:ext>
            </a:extLst>
          </p:cNvPr>
          <p:cNvSpPr/>
          <p:nvPr/>
        </p:nvSpPr>
        <p:spPr>
          <a:xfrm>
            <a:off x="2239659" y="1607804"/>
            <a:ext cx="103309" cy="119839"/>
          </a:xfrm>
          <a:custGeom>
            <a:avLst/>
            <a:gdLst>
              <a:gd name="connsiteX0" fmla="*/ 103310 w 103309"/>
              <a:gd name="connsiteY0" fmla="*/ 119839 h 119839"/>
              <a:gd name="connsiteX1" fmla="*/ 0 w 103309"/>
              <a:gd name="connsiteY1" fmla="*/ 59506 h 119839"/>
              <a:gd name="connsiteX2" fmla="*/ 103310 w 103309"/>
              <a:gd name="connsiteY2" fmla="*/ 0 h 119839"/>
              <a:gd name="connsiteX3" fmla="*/ 103310 w 103309"/>
              <a:gd name="connsiteY3" fmla="*/ 119839 h 119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9" h="119839">
                <a:moveTo>
                  <a:pt x="103310" y="119839"/>
                </a:moveTo>
                <a:lnTo>
                  <a:pt x="0" y="59506"/>
                </a:lnTo>
                <a:lnTo>
                  <a:pt x="103310" y="0"/>
                </a:lnTo>
                <a:lnTo>
                  <a:pt x="103310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30">
            <a:extLst>
              <a:ext uri="{FF2B5EF4-FFF2-40B4-BE49-F238E27FC236}">
                <a16:creationId xmlns:a16="http://schemas.microsoft.com/office/drawing/2014/main" id="{700B234E-BC05-5F13-0F19-E494E2DAF1D1}"/>
              </a:ext>
            </a:extLst>
          </p:cNvPr>
          <p:cNvSpPr/>
          <p:nvPr/>
        </p:nvSpPr>
        <p:spPr>
          <a:xfrm>
            <a:off x="2135523" y="2878926"/>
            <a:ext cx="207445" cy="240504"/>
          </a:xfrm>
          <a:custGeom>
            <a:avLst/>
            <a:gdLst>
              <a:gd name="connsiteX0" fmla="*/ 0 w 207445"/>
              <a:gd name="connsiteY0" fmla="*/ 0 h 240504"/>
              <a:gd name="connsiteX1" fmla="*/ 207446 w 207445"/>
              <a:gd name="connsiteY1" fmla="*/ 120666 h 240504"/>
              <a:gd name="connsiteX2" fmla="*/ 0 w 207445"/>
              <a:gd name="connsiteY2" fmla="*/ 240505 h 240504"/>
              <a:gd name="connsiteX3" fmla="*/ 0 w 207445"/>
              <a:gd name="connsiteY3" fmla="*/ 0 h 24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40504">
                <a:moveTo>
                  <a:pt x="0" y="0"/>
                </a:moveTo>
                <a:lnTo>
                  <a:pt x="207446" y="120666"/>
                </a:lnTo>
                <a:lnTo>
                  <a:pt x="0" y="2405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1">
            <a:extLst>
              <a:ext uri="{FF2B5EF4-FFF2-40B4-BE49-F238E27FC236}">
                <a16:creationId xmlns:a16="http://schemas.microsoft.com/office/drawing/2014/main" id="{7AD800C8-C107-6FEE-1E1A-9E354179C443}"/>
              </a:ext>
            </a:extLst>
          </p:cNvPr>
          <p:cNvSpPr/>
          <p:nvPr/>
        </p:nvSpPr>
        <p:spPr>
          <a:xfrm>
            <a:off x="2239659" y="2878926"/>
            <a:ext cx="103309" cy="120665"/>
          </a:xfrm>
          <a:custGeom>
            <a:avLst/>
            <a:gdLst>
              <a:gd name="connsiteX0" fmla="*/ 103310 w 103309"/>
              <a:gd name="connsiteY0" fmla="*/ 120666 h 120665"/>
              <a:gd name="connsiteX1" fmla="*/ 0 w 103309"/>
              <a:gd name="connsiteY1" fmla="*/ 60333 h 120665"/>
              <a:gd name="connsiteX2" fmla="*/ 103310 w 103309"/>
              <a:gd name="connsiteY2" fmla="*/ 0 h 120665"/>
              <a:gd name="connsiteX3" fmla="*/ 103310 w 103309"/>
              <a:gd name="connsiteY3" fmla="*/ 120666 h 12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9" h="120665">
                <a:moveTo>
                  <a:pt x="103310" y="120666"/>
                </a:moveTo>
                <a:lnTo>
                  <a:pt x="0" y="60333"/>
                </a:lnTo>
                <a:lnTo>
                  <a:pt x="103310" y="0"/>
                </a:lnTo>
                <a:lnTo>
                  <a:pt x="103310" y="1206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32">
            <a:extLst>
              <a:ext uri="{FF2B5EF4-FFF2-40B4-BE49-F238E27FC236}">
                <a16:creationId xmlns:a16="http://schemas.microsoft.com/office/drawing/2014/main" id="{9384B560-F6D4-BE8F-A1EA-02F569044918}"/>
              </a:ext>
            </a:extLst>
          </p:cNvPr>
          <p:cNvSpPr/>
          <p:nvPr/>
        </p:nvSpPr>
        <p:spPr>
          <a:xfrm>
            <a:off x="2135523" y="4150874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20666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20666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95F1AD09-CE5C-31B0-36E7-C37F579632E3}"/>
              </a:ext>
            </a:extLst>
          </p:cNvPr>
          <p:cNvSpPr/>
          <p:nvPr/>
        </p:nvSpPr>
        <p:spPr>
          <a:xfrm>
            <a:off x="2239659" y="4150874"/>
            <a:ext cx="103309" cy="119838"/>
          </a:xfrm>
          <a:custGeom>
            <a:avLst/>
            <a:gdLst>
              <a:gd name="connsiteX0" fmla="*/ 103310 w 103309"/>
              <a:gd name="connsiteY0" fmla="*/ 119839 h 119838"/>
              <a:gd name="connsiteX1" fmla="*/ 0 w 103309"/>
              <a:gd name="connsiteY1" fmla="*/ 59506 h 119838"/>
              <a:gd name="connsiteX2" fmla="*/ 103310 w 103309"/>
              <a:gd name="connsiteY2" fmla="*/ 0 h 119838"/>
              <a:gd name="connsiteX3" fmla="*/ 103310 w 103309"/>
              <a:gd name="connsiteY3" fmla="*/ 119839 h 1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9" h="119838">
                <a:moveTo>
                  <a:pt x="103310" y="119839"/>
                </a:moveTo>
                <a:lnTo>
                  <a:pt x="0" y="59506"/>
                </a:lnTo>
                <a:lnTo>
                  <a:pt x="103310" y="0"/>
                </a:lnTo>
                <a:lnTo>
                  <a:pt x="103310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01756394-99EA-51D3-8B54-5DF2123EEB41}"/>
              </a:ext>
            </a:extLst>
          </p:cNvPr>
          <p:cNvSpPr/>
          <p:nvPr/>
        </p:nvSpPr>
        <p:spPr>
          <a:xfrm>
            <a:off x="2135523" y="5422822"/>
            <a:ext cx="207445" cy="239678"/>
          </a:xfrm>
          <a:custGeom>
            <a:avLst/>
            <a:gdLst>
              <a:gd name="connsiteX0" fmla="*/ 0 w 207445"/>
              <a:gd name="connsiteY0" fmla="*/ 0 h 239678"/>
              <a:gd name="connsiteX1" fmla="*/ 207446 w 207445"/>
              <a:gd name="connsiteY1" fmla="*/ 119839 h 239678"/>
              <a:gd name="connsiteX2" fmla="*/ 0 w 207445"/>
              <a:gd name="connsiteY2" fmla="*/ 239678 h 239678"/>
              <a:gd name="connsiteX3" fmla="*/ 0 w 207445"/>
              <a:gd name="connsiteY3" fmla="*/ 0 h 23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45" h="239678">
                <a:moveTo>
                  <a:pt x="0" y="0"/>
                </a:moveTo>
                <a:lnTo>
                  <a:pt x="207446" y="119839"/>
                </a:lnTo>
                <a:lnTo>
                  <a:pt x="0" y="2396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0" name="iSHEJI-35">
            <a:extLst>
              <a:ext uri="{FF2B5EF4-FFF2-40B4-BE49-F238E27FC236}">
                <a16:creationId xmlns:a16="http://schemas.microsoft.com/office/drawing/2014/main" id="{61EDB19E-AC23-2A63-FB8A-F31174B41F8B}"/>
              </a:ext>
            </a:extLst>
          </p:cNvPr>
          <p:cNvSpPr/>
          <p:nvPr/>
        </p:nvSpPr>
        <p:spPr>
          <a:xfrm>
            <a:off x="2239659" y="5422822"/>
            <a:ext cx="103309" cy="119838"/>
          </a:xfrm>
          <a:custGeom>
            <a:avLst/>
            <a:gdLst>
              <a:gd name="connsiteX0" fmla="*/ 103310 w 103309"/>
              <a:gd name="connsiteY0" fmla="*/ 119839 h 119838"/>
              <a:gd name="connsiteX1" fmla="*/ 0 w 103309"/>
              <a:gd name="connsiteY1" fmla="*/ 59506 h 119838"/>
              <a:gd name="connsiteX2" fmla="*/ 103310 w 103309"/>
              <a:gd name="connsiteY2" fmla="*/ 0 h 119838"/>
              <a:gd name="connsiteX3" fmla="*/ 103310 w 103309"/>
              <a:gd name="connsiteY3" fmla="*/ 119839 h 11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09" h="119838">
                <a:moveTo>
                  <a:pt x="103310" y="119839"/>
                </a:moveTo>
                <a:lnTo>
                  <a:pt x="0" y="59506"/>
                </a:lnTo>
                <a:lnTo>
                  <a:pt x="103310" y="0"/>
                </a:lnTo>
                <a:lnTo>
                  <a:pt x="103310" y="1198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1" name="iSHEJI-36">
            <a:extLst>
              <a:ext uri="{FF2B5EF4-FFF2-40B4-BE49-F238E27FC236}">
                <a16:creationId xmlns:a16="http://schemas.microsoft.com/office/drawing/2014/main" id="{B2A49934-4A1D-E3CC-4B44-647F17221B8C}"/>
              </a:ext>
            </a:extLst>
          </p:cNvPr>
          <p:cNvSpPr/>
          <p:nvPr/>
        </p:nvSpPr>
        <p:spPr>
          <a:xfrm>
            <a:off x="3228125" y="5624482"/>
            <a:ext cx="1781884" cy="575227"/>
          </a:xfrm>
          <a:custGeom>
            <a:avLst/>
            <a:gdLst>
              <a:gd name="connsiteX0" fmla="*/ 0 w 1781884"/>
              <a:gd name="connsiteY0" fmla="*/ 0 h 575227"/>
              <a:gd name="connsiteX1" fmla="*/ 1781884 w 1781884"/>
              <a:gd name="connsiteY1" fmla="*/ 0 h 575227"/>
              <a:gd name="connsiteX2" fmla="*/ 1781884 w 1781884"/>
              <a:gd name="connsiteY2" fmla="*/ 575228 h 575227"/>
              <a:gd name="connsiteX3" fmla="*/ 0 w 1781884"/>
              <a:gd name="connsiteY3" fmla="*/ 575228 h 57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884" h="575227">
                <a:moveTo>
                  <a:pt x="0" y="0"/>
                </a:moveTo>
                <a:lnTo>
                  <a:pt x="1781884" y="0"/>
                </a:lnTo>
                <a:lnTo>
                  <a:pt x="1781884" y="575228"/>
                </a:lnTo>
                <a:lnTo>
                  <a:pt x="0" y="575228"/>
                </a:lnTo>
                <a:close/>
              </a:path>
            </a:pathLst>
          </a:custGeom>
          <a:noFill/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2" name="iSHEJI-37">
            <a:extLst>
              <a:ext uri="{FF2B5EF4-FFF2-40B4-BE49-F238E27FC236}">
                <a16:creationId xmlns:a16="http://schemas.microsoft.com/office/drawing/2014/main" id="{19A43BAD-704F-E936-8F66-96007C86533F}"/>
              </a:ext>
            </a:extLst>
          </p:cNvPr>
          <p:cNvSpPr/>
          <p:nvPr/>
        </p:nvSpPr>
        <p:spPr>
          <a:xfrm>
            <a:off x="6091451" y="1555922"/>
            <a:ext cx="38023" cy="4559486"/>
          </a:xfrm>
          <a:custGeom>
            <a:avLst/>
            <a:gdLst>
              <a:gd name="connsiteX0" fmla="*/ 18599 w 38023"/>
              <a:gd name="connsiteY0" fmla="*/ 4559487 h 4559486"/>
              <a:gd name="connsiteX1" fmla="*/ 416 w 38023"/>
              <a:gd name="connsiteY1" fmla="*/ 4540478 h 4559486"/>
              <a:gd name="connsiteX2" fmla="*/ 416 w 38023"/>
              <a:gd name="connsiteY2" fmla="*/ 22955 h 4559486"/>
              <a:gd name="connsiteX3" fmla="*/ 15070 w 38023"/>
              <a:gd name="connsiteY3" fmla="*/ 417 h 4559486"/>
              <a:gd name="connsiteX4" fmla="*/ 37608 w 38023"/>
              <a:gd name="connsiteY4" fmla="*/ 15071 h 4559486"/>
              <a:gd name="connsiteX5" fmla="*/ 37608 w 38023"/>
              <a:gd name="connsiteY5" fmla="*/ 22955 h 4559486"/>
              <a:gd name="connsiteX6" fmla="*/ 37608 w 38023"/>
              <a:gd name="connsiteY6" fmla="*/ 4540478 h 4559486"/>
              <a:gd name="connsiteX7" fmla="*/ 18599 w 38023"/>
              <a:gd name="connsiteY7" fmla="*/ 4559487 h 455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023" h="4559486">
                <a:moveTo>
                  <a:pt x="18599" y="4559487"/>
                </a:moveTo>
                <a:cubicBezTo>
                  <a:pt x="8425" y="4559041"/>
                  <a:pt x="408" y="4550660"/>
                  <a:pt x="416" y="4540478"/>
                </a:cubicBezTo>
                <a:lnTo>
                  <a:pt x="416" y="22955"/>
                </a:lnTo>
                <a:cubicBezTo>
                  <a:pt x="-1758" y="12685"/>
                  <a:pt x="4796" y="2595"/>
                  <a:pt x="15070" y="417"/>
                </a:cubicBezTo>
                <a:cubicBezTo>
                  <a:pt x="25343" y="-1760"/>
                  <a:pt x="35434" y="4801"/>
                  <a:pt x="37608" y="15071"/>
                </a:cubicBezTo>
                <a:cubicBezTo>
                  <a:pt x="38161" y="17670"/>
                  <a:pt x="38161" y="20356"/>
                  <a:pt x="37608" y="22955"/>
                </a:cubicBezTo>
                <a:lnTo>
                  <a:pt x="37608" y="4540478"/>
                </a:lnTo>
                <a:cubicBezTo>
                  <a:pt x="37608" y="4550974"/>
                  <a:pt x="29095" y="4559487"/>
                  <a:pt x="18599" y="4559487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iSHEJI-38">
            <a:extLst>
              <a:ext uri="{FF2B5EF4-FFF2-40B4-BE49-F238E27FC236}">
                <a16:creationId xmlns:a16="http://schemas.microsoft.com/office/drawing/2014/main" id="{2AD307D0-081A-E1C3-C06E-3764E347E99C}"/>
              </a:ext>
            </a:extLst>
          </p:cNvPr>
          <p:cNvSpPr/>
          <p:nvPr/>
        </p:nvSpPr>
        <p:spPr>
          <a:xfrm>
            <a:off x="5859627" y="1313579"/>
            <a:ext cx="495886" cy="495886"/>
          </a:xfrm>
          <a:custGeom>
            <a:avLst/>
            <a:gdLst>
              <a:gd name="connsiteX0" fmla="*/ 495886 w 495886"/>
              <a:gd name="connsiteY0" fmla="*/ 247943 h 495886"/>
              <a:gd name="connsiteX1" fmla="*/ 247943 w 495886"/>
              <a:gd name="connsiteY1" fmla="*/ 495886 h 495886"/>
              <a:gd name="connsiteX2" fmla="*/ 0 w 495886"/>
              <a:gd name="connsiteY2" fmla="*/ 247943 h 495886"/>
              <a:gd name="connsiteX3" fmla="*/ 247943 w 495886"/>
              <a:gd name="connsiteY3" fmla="*/ 0 h 495886"/>
              <a:gd name="connsiteX4" fmla="*/ 495886 w 495886"/>
              <a:gd name="connsiteY4" fmla="*/ 247943 h 49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86" h="495886">
                <a:moveTo>
                  <a:pt x="495886" y="247943"/>
                </a:moveTo>
                <a:cubicBezTo>
                  <a:pt x="495886" y="384878"/>
                  <a:pt x="384882" y="495886"/>
                  <a:pt x="247943" y="495886"/>
                </a:cubicBezTo>
                <a:cubicBezTo>
                  <a:pt x="111004" y="495886"/>
                  <a:pt x="0" y="384878"/>
                  <a:pt x="0" y="247943"/>
                </a:cubicBezTo>
                <a:cubicBezTo>
                  <a:pt x="0" y="111008"/>
                  <a:pt x="111004" y="0"/>
                  <a:pt x="247943" y="0"/>
                </a:cubicBezTo>
                <a:cubicBezTo>
                  <a:pt x="384882" y="0"/>
                  <a:pt x="495886" y="111008"/>
                  <a:pt x="495886" y="247943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" name="iSHEJI-39">
            <a:extLst>
              <a:ext uri="{FF2B5EF4-FFF2-40B4-BE49-F238E27FC236}">
                <a16:creationId xmlns:a16="http://schemas.microsoft.com/office/drawing/2014/main" id="{DDC955B5-B95F-9B9C-8BC3-051E3822D72F}"/>
              </a:ext>
            </a:extLst>
          </p:cNvPr>
          <p:cNvSpPr/>
          <p:nvPr/>
        </p:nvSpPr>
        <p:spPr>
          <a:xfrm>
            <a:off x="5892697" y="1341677"/>
            <a:ext cx="434744" cy="434728"/>
          </a:xfrm>
          <a:custGeom>
            <a:avLst/>
            <a:gdLst>
              <a:gd name="connsiteX0" fmla="*/ 434716 w 434744"/>
              <a:gd name="connsiteY0" fmla="*/ 219845 h 434728"/>
              <a:gd name="connsiteX1" fmla="*/ 214890 w 434744"/>
              <a:gd name="connsiteY1" fmla="*/ 434715 h 434728"/>
              <a:gd name="connsiteX2" fmla="*/ 14 w 434744"/>
              <a:gd name="connsiteY2" fmla="*/ 214886 h 434728"/>
              <a:gd name="connsiteX3" fmla="*/ 217353 w 434744"/>
              <a:gd name="connsiteY3" fmla="*/ 2 h 434728"/>
              <a:gd name="connsiteX4" fmla="*/ 434741 w 434744"/>
              <a:gd name="connsiteY4" fmla="*/ 215685 h 434728"/>
              <a:gd name="connsiteX5" fmla="*/ 434716 w 434744"/>
              <a:gd name="connsiteY5" fmla="*/ 219845 h 43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744" h="434728">
                <a:moveTo>
                  <a:pt x="434716" y="219845"/>
                </a:moveTo>
                <a:cubicBezTo>
                  <a:pt x="433345" y="339883"/>
                  <a:pt x="334928" y="436084"/>
                  <a:pt x="214890" y="434715"/>
                </a:cubicBezTo>
                <a:cubicBezTo>
                  <a:pt x="94853" y="433345"/>
                  <a:pt x="-1349" y="334924"/>
                  <a:pt x="14" y="214886"/>
                </a:cubicBezTo>
                <a:cubicBezTo>
                  <a:pt x="1378" y="95819"/>
                  <a:pt x="98283" y="9"/>
                  <a:pt x="217353" y="2"/>
                </a:cubicBezTo>
                <a:cubicBezTo>
                  <a:pt x="336944" y="-469"/>
                  <a:pt x="434270" y="96096"/>
                  <a:pt x="434741" y="215685"/>
                </a:cubicBezTo>
                <a:cubicBezTo>
                  <a:pt x="434750" y="217072"/>
                  <a:pt x="434741" y="218459"/>
                  <a:pt x="434716" y="219845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" name="iSHEJI-40">
            <a:extLst>
              <a:ext uri="{FF2B5EF4-FFF2-40B4-BE49-F238E27FC236}">
                <a16:creationId xmlns:a16="http://schemas.microsoft.com/office/drawing/2014/main" id="{0B0DBB07-6DC3-78BE-E67E-0857C1501BD5}"/>
              </a:ext>
            </a:extLst>
          </p:cNvPr>
          <p:cNvSpPr/>
          <p:nvPr/>
        </p:nvSpPr>
        <p:spPr>
          <a:xfrm>
            <a:off x="5862933" y="2078896"/>
            <a:ext cx="495886" cy="495886"/>
          </a:xfrm>
          <a:custGeom>
            <a:avLst/>
            <a:gdLst>
              <a:gd name="connsiteX0" fmla="*/ 495886 w 495886"/>
              <a:gd name="connsiteY0" fmla="*/ 247943 h 495886"/>
              <a:gd name="connsiteX1" fmla="*/ 247943 w 495886"/>
              <a:gd name="connsiteY1" fmla="*/ 495886 h 495886"/>
              <a:gd name="connsiteX2" fmla="*/ 0 w 495886"/>
              <a:gd name="connsiteY2" fmla="*/ 247943 h 495886"/>
              <a:gd name="connsiteX3" fmla="*/ 247943 w 495886"/>
              <a:gd name="connsiteY3" fmla="*/ 0 h 495886"/>
              <a:gd name="connsiteX4" fmla="*/ 495886 w 495886"/>
              <a:gd name="connsiteY4" fmla="*/ 247943 h 49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86" h="495886">
                <a:moveTo>
                  <a:pt x="495886" y="247943"/>
                </a:moveTo>
                <a:cubicBezTo>
                  <a:pt x="495886" y="384882"/>
                  <a:pt x="384882" y="495886"/>
                  <a:pt x="247943" y="495886"/>
                </a:cubicBezTo>
                <a:cubicBezTo>
                  <a:pt x="111004" y="495886"/>
                  <a:pt x="0" y="384882"/>
                  <a:pt x="0" y="247943"/>
                </a:cubicBezTo>
                <a:cubicBezTo>
                  <a:pt x="0" y="111004"/>
                  <a:pt x="111004" y="0"/>
                  <a:pt x="247943" y="0"/>
                </a:cubicBezTo>
                <a:cubicBezTo>
                  <a:pt x="384882" y="0"/>
                  <a:pt x="495886" y="111004"/>
                  <a:pt x="495886" y="247943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6" name="iSHEJI-41">
            <a:extLst>
              <a:ext uri="{FF2B5EF4-FFF2-40B4-BE49-F238E27FC236}">
                <a16:creationId xmlns:a16="http://schemas.microsoft.com/office/drawing/2014/main" id="{84AFE16C-FD9E-8780-4EE4-88D41221970F}"/>
              </a:ext>
            </a:extLst>
          </p:cNvPr>
          <p:cNvSpPr/>
          <p:nvPr/>
        </p:nvSpPr>
        <p:spPr>
          <a:xfrm>
            <a:off x="5893509" y="2109469"/>
            <a:ext cx="434735" cy="434741"/>
          </a:xfrm>
          <a:custGeom>
            <a:avLst/>
            <a:gdLst>
              <a:gd name="connsiteX0" fmla="*/ 434316 w 434735"/>
              <a:gd name="connsiteY0" fmla="*/ 203974 h 434741"/>
              <a:gd name="connsiteX1" fmla="*/ 230763 w 434735"/>
              <a:gd name="connsiteY1" fmla="*/ 434321 h 434741"/>
              <a:gd name="connsiteX2" fmla="*/ 415 w 434735"/>
              <a:gd name="connsiteY2" fmla="*/ 230768 h 434741"/>
              <a:gd name="connsiteX3" fmla="*/ 415 w 434735"/>
              <a:gd name="connsiteY3" fmla="*/ 203974 h 434741"/>
              <a:gd name="connsiteX4" fmla="*/ 230763 w 434735"/>
              <a:gd name="connsiteY4" fmla="*/ 421 h 434741"/>
              <a:gd name="connsiteX5" fmla="*/ 434316 w 434735"/>
              <a:gd name="connsiteY5" fmla="*/ 203974 h 434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735" h="434741">
                <a:moveTo>
                  <a:pt x="434316" y="203974"/>
                </a:moveTo>
                <a:cubicBezTo>
                  <a:pt x="441713" y="323788"/>
                  <a:pt x="350577" y="426924"/>
                  <a:pt x="230763" y="434321"/>
                </a:cubicBezTo>
                <a:cubicBezTo>
                  <a:pt x="110940" y="441718"/>
                  <a:pt x="7812" y="350582"/>
                  <a:pt x="415" y="230768"/>
                </a:cubicBezTo>
                <a:cubicBezTo>
                  <a:pt x="-138" y="221842"/>
                  <a:pt x="-138" y="212899"/>
                  <a:pt x="415" y="203974"/>
                </a:cubicBezTo>
                <a:cubicBezTo>
                  <a:pt x="7812" y="84159"/>
                  <a:pt x="110940" y="-6979"/>
                  <a:pt x="230763" y="421"/>
                </a:cubicBezTo>
                <a:cubicBezTo>
                  <a:pt x="340263" y="7182"/>
                  <a:pt x="427555" y="94474"/>
                  <a:pt x="434316" y="203974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7" name="iSHEJI-42">
            <a:extLst>
              <a:ext uri="{FF2B5EF4-FFF2-40B4-BE49-F238E27FC236}">
                <a16:creationId xmlns:a16="http://schemas.microsoft.com/office/drawing/2014/main" id="{88C30CA1-20B5-D312-EC73-DF1A5367475D}"/>
              </a:ext>
            </a:extLst>
          </p:cNvPr>
          <p:cNvSpPr/>
          <p:nvPr/>
        </p:nvSpPr>
        <p:spPr>
          <a:xfrm>
            <a:off x="5864586" y="2850825"/>
            <a:ext cx="490927" cy="490927"/>
          </a:xfrm>
          <a:custGeom>
            <a:avLst/>
            <a:gdLst>
              <a:gd name="connsiteX0" fmla="*/ 490927 w 490927"/>
              <a:gd name="connsiteY0" fmla="*/ 245464 h 490927"/>
              <a:gd name="connsiteX1" fmla="*/ 245464 w 490927"/>
              <a:gd name="connsiteY1" fmla="*/ 490927 h 490927"/>
              <a:gd name="connsiteX2" fmla="*/ 0 w 490927"/>
              <a:gd name="connsiteY2" fmla="*/ 245464 h 490927"/>
              <a:gd name="connsiteX3" fmla="*/ 245464 w 490927"/>
              <a:gd name="connsiteY3" fmla="*/ 0 h 490927"/>
              <a:gd name="connsiteX4" fmla="*/ 490927 w 490927"/>
              <a:gd name="connsiteY4" fmla="*/ 245464 h 49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927" h="490927">
                <a:moveTo>
                  <a:pt x="490927" y="245464"/>
                </a:moveTo>
                <a:cubicBezTo>
                  <a:pt x="490927" y="381029"/>
                  <a:pt x="381029" y="490927"/>
                  <a:pt x="245464" y="490927"/>
                </a:cubicBezTo>
                <a:cubicBezTo>
                  <a:pt x="109898" y="490927"/>
                  <a:pt x="0" y="381029"/>
                  <a:pt x="0" y="245464"/>
                </a:cubicBezTo>
                <a:cubicBezTo>
                  <a:pt x="0" y="109898"/>
                  <a:pt x="109898" y="0"/>
                  <a:pt x="245464" y="0"/>
                </a:cubicBezTo>
                <a:cubicBezTo>
                  <a:pt x="381029" y="0"/>
                  <a:pt x="490927" y="109898"/>
                  <a:pt x="490927" y="245464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8" name="iSHEJI-43">
            <a:extLst>
              <a:ext uri="{FF2B5EF4-FFF2-40B4-BE49-F238E27FC236}">
                <a16:creationId xmlns:a16="http://schemas.microsoft.com/office/drawing/2014/main" id="{3DB0943E-F751-8E06-D385-CCB9CEAB35AF}"/>
              </a:ext>
            </a:extLst>
          </p:cNvPr>
          <p:cNvSpPr/>
          <p:nvPr/>
        </p:nvSpPr>
        <p:spPr>
          <a:xfrm>
            <a:off x="5892686" y="2878926"/>
            <a:ext cx="434726" cy="434726"/>
          </a:xfrm>
          <a:custGeom>
            <a:avLst/>
            <a:gdLst>
              <a:gd name="connsiteX0" fmla="*/ 434727 w 434726"/>
              <a:gd name="connsiteY0" fmla="*/ 217363 h 434726"/>
              <a:gd name="connsiteX1" fmla="*/ 217363 w 434726"/>
              <a:gd name="connsiteY1" fmla="*/ 434727 h 434726"/>
              <a:gd name="connsiteX2" fmla="*/ 0 w 434726"/>
              <a:gd name="connsiteY2" fmla="*/ 217363 h 434726"/>
              <a:gd name="connsiteX3" fmla="*/ 217363 w 434726"/>
              <a:gd name="connsiteY3" fmla="*/ 0 h 434726"/>
              <a:gd name="connsiteX4" fmla="*/ 434727 w 434726"/>
              <a:gd name="connsiteY4" fmla="*/ 217363 h 43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726" h="434726">
                <a:moveTo>
                  <a:pt x="434727" y="217363"/>
                </a:moveTo>
                <a:cubicBezTo>
                  <a:pt x="434727" y="337410"/>
                  <a:pt x="337410" y="434727"/>
                  <a:pt x="217363" y="434727"/>
                </a:cubicBezTo>
                <a:cubicBezTo>
                  <a:pt x="97317" y="434727"/>
                  <a:pt x="0" y="337410"/>
                  <a:pt x="0" y="217363"/>
                </a:cubicBezTo>
                <a:cubicBezTo>
                  <a:pt x="0" y="97317"/>
                  <a:pt x="97317" y="0"/>
                  <a:pt x="217363" y="0"/>
                </a:cubicBezTo>
                <a:cubicBezTo>
                  <a:pt x="337410" y="0"/>
                  <a:pt x="434727" y="97317"/>
                  <a:pt x="434727" y="217363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9" name="iSHEJI-44">
            <a:extLst>
              <a:ext uri="{FF2B5EF4-FFF2-40B4-BE49-F238E27FC236}">
                <a16:creationId xmlns:a16="http://schemas.microsoft.com/office/drawing/2014/main" id="{A2AAC511-B8AE-A7E0-9CF4-32A9679B3879}"/>
              </a:ext>
            </a:extLst>
          </p:cNvPr>
          <p:cNvSpPr/>
          <p:nvPr/>
        </p:nvSpPr>
        <p:spPr>
          <a:xfrm>
            <a:off x="5859627" y="5780686"/>
            <a:ext cx="495886" cy="495886"/>
          </a:xfrm>
          <a:custGeom>
            <a:avLst/>
            <a:gdLst>
              <a:gd name="connsiteX0" fmla="*/ 495886 w 495886"/>
              <a:gd name="connsiteY0" fmla="*/ 247943 h 495886"/>
              <a:gd name="connsiteX1" fmla="*/ 247943 w 495886"/>
              <a:gd name="connsiteY1" fmla="*/ 495886 h 495886"/>
              <a:gd name="connsiteX2" fmla="*/ 0 w 495886"/>
              <a:gd name="connsiteY2" fmla="*/ 247943 h 495886"/>
              <a:gd name="connsiteX3" fmla="*/ 247943 w 495886"/>
              <a:gd name="connsiteY3" fmla="*/ 0 h 495886"/>
              <a:gd name="connsiteX4" fmla="*/ 495886 w 495886"/>
              <a:gd name="connsiteY4" fmla="*/ 247943 h 49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886" h="495886">
                <a:moveTo>
                  <a:pt x="495886" y="247943"/>
                </a:moveTo>
                <a:cubicBezTo>
                  <a:pt x="495886" y="384882"/>
                  <a:pt x="384882" y="495886"/>
                  <a:pt x="247943" y="495886"/>
                </a:cubicBezTo>
                <a:cubicBezTo>
                  <a:pt x="111004" y="495886"/>
                  <a:pt x="0" y="384882"/>
                  <a:pt x="0" y="247943"/>
                </a:cubicBezTo>
                <a:cubicBezTo>
                  <a:pt x="0" y="111004"/>
                  <a:pt x="111004" y="0"/>
                  <a:pt x="247943" y="0"/>
                </a:cubicBezTo>
                <a:cubicBezTo>
                  <a:pt x="384882" y="0"/>
                  <a:pt x="495886" y="111004"/>
                  <a:pt x="495886" y="247943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0" name="iSHEJI-45">
            <a:extLst>
              <a:ext uri="{FF2B5EF4-FFF2-40B4-BE49-F238E27FC236}">
                <a16:creationId xmlns:a16="http://schemas.microsoft.com/office/drawing/2014/main" id="{13BC827C-D16D-8708-AC4E-46F270883750}"/>
              </a:ext>
            </a:extLst>
          </p:cNvPr>
          <p:cNvSpPr/>
          <p:nvPr/>
        </p:nvSpPr>
        <p:spPr>
          <a:xfrm>
            <a:off x="5892685" y="5812092"/>
            <a:ext cx="434729" cy="434728"/>
          </a:xfrm>
          <a:custGeom>
            <a:avLst/>
            <a:gdLst>
              <a:gd name="connsiteX0" fmla="*/ 434728 w 434729"/>
              <a:gd name="connsiteY0" fmla="*/ 216537 h 434728"/>
              <a:gd name="connsiteX1" fmla="*/ 218191 w 434729"/>
              <a:gd name="connsiteY1" fmla="*/ 434727 h 434728"/>
              <a:gd name="connsiteX2" fmla="*/ 2 w 434729"/>
              <a:gd name="connsiteY2" fmla="*/ 218190 h 434728"/>
              <a:gd name="connsiteX3" fmla="*/ 216538 w 434729"/>
              <a:gd name="connsiteY3" fmla="*/ 0 h 434728"/>
              <a:gd name="connsiteX4" fmla="*/ 217365 w 434729"/>
              <a:gd name="connsiteY4" fmla="*/ 0 h 434728"/>
              <a:gd name="connsiteX5" fmla="*/ 434728 w 434729"/>
              <a:gd name="connsiteY5" fmla="*/ 216537 h 43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729" h="434728">
                <a:moveTo>
                  <a:pt x="434728" y="216537"/>
                </a:moveTo>
                <a:cubicBezTo>
                  <a:pt x="435183" y="336583"/>
                  <a:pt x="338237" y="434272"/>
                  <a:pt x="218191" y="434727"/>
                </a:cubicBezTo>
                <a:cubicBezTo>
                  <a:pt x="98146" y="435181"/>
                  <a:pt x="464" y="338236"/>
                  <a:pt x="2" y="218190"/>
                </a:cubicBezTo>
                <a:cubicBezTo>
                  <a:pt x="-453" y="98144"/>
                  <a:pt x="96493" y="455"/>
                  <a:pt x="216538" y="0"/>
                </a:cubicBezTo>
                <a:cubicBezTo>
                  <a:pt x="216811" y="0"/>
                  <a:pt x="217092" y="0"/>
                  <a:pt x="217365" y="0"/>
                </a:cubicBezTo>
                <a:cubicBezTo>
                  <a:pt x="337088" y="0"/>
                  <a:pt x="434274" y="96813"/>
                  <a:pt x="434728" y="216537"/>
                </a:cubicBezTo>
                <a:close/>
              </a:path>
            </a:pathLst>
          </a:custGeom>
          <a:solidFill>
            <a:srgbClr val="DCE0E2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6" name="iSHEJI-46">
            <a:extLst>
              <a:ext uri="{FF2B5EF4-FFF2-40B4-BE49-F238E27FC236}">
                <a16:creationId xmlns:a16="http://schemas.microsoft.com/office/drawing/2014/main" id="{1C2CB8CC-ECAB-A89C-EF4C-CD502BE86045}"/>
              </a:ext>
            </a:extLst>
          </p:cNvPr>
          <p:cNvSpPr/>
          <p:nvPr/>
        </p:nvSpPr>
        <p:spPr>
          <a:xfrm>
            <a:off x="5864586" y="4388072"/>
            <a:ext cx="490927" cy="490927"/>
          </a:xfrm>
          <a:custGeom>
            <a:avLst/>
            <a:gdLst>
              <a:gd name="connsiteX0" fmla="*/ 490927 w 490927"/>
              <a:gd name="connsiteY0" fmla="*/ 245463 h 490927"/>
              <a:gd name="connsiteX1" fmla="*/ 245464 w 490927"/>
              <a:gd name="connsiteY1" fmla="*/ 490927 h 490927"/>
              <a:gd name="connsiteX2" fmla="*/ 0 w 490927"/>
              <a:gd name="connsiteY2" fmla="*/ 245463 h 490927"/>
              <a:gd name="connsiteX3" fmla="*/ 245464 w 490927"/>
              <a:gd name="connsiteY3" fmla="*/ 0 h 490927"/>
              <a:gd name="connsiteX4" fmla="*/ 490927 w 490927"/>
              <a:gd name="connsiteY4" fmla="*/ 245463 h 49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927" h="490927">
                <a:moveTo>
                  <a:pt x="490927" y="245463"/>
                </a:moveTo>
                <a:cubicBezTo>
                  <a:pt x="490927" y="381029"/>
                  <a:pt x="381029" y="490927"/>
                  <a:pt x="245464" y="490927"/>
                </a:cubicBezTo>
                <a:cubicBezTo>
                  <a:pt x="109898" y="490927"/>
                  <a:pt x="0" y="381029"/>
                  <a:pt x="0" y="245463"/>
                </a:cubicBezTo>
                <a:cubicBezTo>
                  <a:pt x="0" y="109898"/>
                  <a:pt x="109898" y="0"/>
                  <a:pt x="245464" y="0"/>
                </a:cubicBezTo>
                <a:cubicBezTo>
                  <a:pt x="381029" y="0"/>
                  <a:pt x="490927" y="109898"/>
                  <a:pt x="490927" y="245463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7" name="iSHEJI-47">
            <a:extLst>
              <a:ext uri="{FF2B5EF4-FFF2-40B4-BE49-F238E27FC236}">
                <a16:creationId xmlns:a16="http://schemas.microsoft.com/office/drawing/2014/main" id="{D359CD5E-C696-F769-D34E-C57869380341}"/>
              </a:ext>
            </a:extLst>
          </p:cNvPr>
          <p:cNvSpPr/>
          <p:nvPr/>
        </p:nvSpPr>
        <p:spPr>
          <a:xfrm>
            <a:off x="5892686" y="4416173"/>
            <a:ext cx="434726" cy="434726"/>
          </a:xfrm>
          <a:custGeom>
            <a:avLst/>
            <a:gdLst>
              <a:gd name="connsiteX0" fmla="*/ 434727 w 434726"/>
              <a:gd name="connsiteY0" fmla="*/ 217363 h 434726"/>
              <a:gd name="connsiteX1" fmla="*/ 217363 w 434726"/>
              <a:gd name="connsiteY1" fmla="*/ 434727 h 434726"/>
              <a:gd name="connsiteX2" fmla="*/ 0 w 434726"/>
              <a:gd name="connsiteY2" fmla="*/ 217363 h 434726"/>
              <a:gd name="connsiteX3" fmla="*/ 217363 w 434726"/>
              <a:gd name="connsiteY3" fmla="*/ 0 h 434726"/>
              <a:gd name="connsiteX4" fmla="*/ 434727 w 434726"/>
              <a:gd name="connsiteY4" fmla="*/ 217363 h 43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726" h="434726">
                <a:moveTo>
                  <a:pt x="434727" y="217363"/>
                </a:moveTo>
                <a:cubicBezTo>
                  <a:pt x="434727" y="337410"/>
                  <a:pt x="337410" y="434727"/>
                  <a:pt x="217363" y="434727"/>
                </a:cubicBezTo>
                <a:cubicBezTo>
                  <a:pt x="97317" y="434727"/>
                  <a:pt x="0" y="337410"/>
                  <a:pt x="0" y="217363"/>
                </a:cubicBezTo>
                <a:cubicBezTo>
                  <a:pt x="0" y="97317"/>
                  <a:pt x="97317" y="0"/>
                  <a:pt x="217363" y="0"/>
                </a:cubicBezTo>
                <a:cubicBezTo>
                  <a:pt x="337410" y="0"/>
                  <a:pt x="434727" y="97317"/>
                  <a:pt x="434727" y="217363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" name="iSHEJI-48">
            <a:extLst>
              <a:ext uri="{FF2B5EF4-FFF2-40B4-BE49-F238E27FC236}">
                <a16:creationId xmlns:a16="http://schemas.microsoft.com/office/drawing/2014/main" id="{3276D077-A435-DF94-4E94-0CC8B9FFAD37}"/>
              </a:ext>
            </a:extLst>
          </p:cNvPr>
          <p:cNvSpPr/>
          <p:nvPr/>
        </p:nvSpPr>
        <p:spPr>
          <a:xfrm>
            <a:off x="5864586" y="3619449"/>
            <a:ext cx="490927" cy="490927"/>
          </a:xfrm>
          <a:custGeom>
            <a:avLst/>
            <a:gdLst>
              <a:gd name="connsiteX0" fmla="*/ 490927 w 490927"/>
              <a:gd name="connsiteY0" fmla="*/ 245464 h 490927"/>
              <a:gd name="connsiteX1" fmla="*/ 245464 w 490927"/>
              <a:gd name="connsiteY1" fmla="*/ 490927 h 490927"/>
              <a:gd name="connsiteX2" fmla="*/ 0 w 490927"/>
              <a:gd name="connsiteY2" fmla="*/ 245464 h 490927"/>
              <a:gd name="connsiteX3" fmla="*/ 245464 w 490927"/>
              <a:gd name="connsiteY3" fmla="*/ 0 h 490927"/>
              <a:gd name="connsiteX4" fmla="*/ 490927 w 490927"/>
              <a:gd name="connsiteY4" fmla="*/ 245464 h 490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927" h="490927">
                <a:moveTo>
                  <a:pt x="490927" y="245464"/>
                </a:moveTo>
                <a:cubicBezTo>
                  <a:pt x="490927" y="381030"/>
                  <a:pt x="381029" y="490927"/>
                  <a:pt x="245464" y="490927"/>
                </a:cubicBezTo>
                <a:cubicBezTo>
                  <a:pt x="109898" y="490927"/>
                  <a:pt x="0" y="381029"/>
                  <a:pt x="0" y="245464"/>
                </a:cubicBezTo>
                <a:cubicBezTo>
                  <a:pt x="0" y="109898"/>
                  <a:pt x="109898" y="0"/>
                  <a:pt x="245464" y="0"/>
                </a:cubicBezTo>
                <a:cubicBezTo>
                  <a:pt x="381029" y="0"/>
                  <a:pt x="490927" y="109898"/>
                  <a:pt x="490927" y="245464"/>
                </a:cubicBezTo>
                <a:close/>
              </a:path>
            </a:pathLst>
          </a:custGeom>
          <a:solidFill>
            <a:schemeClr val="accent1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3" name="iSHEJI-49">
            <a:extLst>
              <a:ext uri="{FF2B5EF4-FFF2-40B4-BE49-F238E27FC236}">
                <a16:creationId xmlns:a16="http://schemas.microsoft.com/office/drawing/2014/main" id="{86EDFE66-604D-2A71-54FB-3BE5BA48F4E4}"/>
              </a:ext>
            </a:extLst>
          </p:cNvPr>
          <p:cNvSpPr/>
          <p:nvPr/>
        </p:nvSpPr>
        <p:spPr>
          <a:xfrm>
            <a:off x="5892686" y="3647549"/>
            <a:ext cx="434726" cy="434726"/>
          </a:xfrm>
          <a:custGeom>
            <a:avLst/>
            <a:gdLst>
              <a:gd name="connsiteX0" fmla="*/ 434727 w 434726"/>
              <a:gd name="connsiteY0" fmla="*/ 217363 h 434726"/>
              <a:gd name="connsiteX1" fmla="*/ 217363 w 434726"/>
              <a:gd name="connsiteY1" fmla="*/ 434727 h 434726"/>
              <a:gd name="connsiteX2" fmla="*/ 0 w 434726"/>
              <a:gd name="connsiteY2" fmla="*/ 217363 h 434726"/>
              <a:gd name="connsiteX3" fmla="*/ 217363 w 434726"/>
              <a:gd name="connsiteY3" fmla="*/ 0 h 434726"/>
              <a:gd name="connsiteX4" fmla="*/ 434727 w 434726"/>
              <a:gd name="connsiteY4" fmla="*/ 217363 h 43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726" h="434726">
                <a:moveTo>
                  <a:pt x="434727" y="217363"/>
                </a:moveTo>
                <a:cubicBezTo>
                  <a:pt x="434727" y="337410"/>
                  <a:pt x="337410" y="434727"/>
                  <a:pt x="217363" y="434727"/>
                </a:cubicBezTo>
                <a:cubicBezTo>
                  <a:pt x="97317" y="434727"/>
                  <a:pt x="0" y="337410"/>
                  <a:pt x="0" y="217363"/>
                </a:cubicBezTo>
                <a:cubicBezTo>
                  <a:pt x="0" y="97317"/>
                  <a:pt x="97317" y="0"/>
                  <a:pt x="217363" y="0"/>
                </a:cubicBezTo>
                <a:cubicBezTo>
                  <a:pt x="337410" y="0"/>
                  <a:pt x="434727" y="97317"/>
                  <a:pt x="434727" y="217363"/>
                </a:cubicBezTo>
                <a:close/>
              </a:path>
            </a:pathLst>
          </a:custGeom>
          <a:solidFill>
            <a:srgbClr val="FFFFFF"/>
          </a:solidFill>
          <a:ln w="825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1" name="iSHEJI-50">
            <a:extLst>
              <a:ext uri="{FF2B5EF4-FFF2-40B4-BE49-F238E27FC236}">
                <a16:creationId xmlns:a16="http://schemas.microsoft.com/office/drawing/2014/main" id="{00FC2D12-2AFA-9688-C159-FCF6B09862E5}"/>
              </a:ext>
            </a:extLst>
          </p:cNvPr>
          <p:cNvSpPr txBox="1"/>
          <p:nvPr/>
        </p:nvSpPr>
        <p:spPr>
          <a:xfrm>
            <a:off x="5887728" y="5916194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Star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3" name="iSHEJI-51">
            <a:extLst>
              <a:ext uri="{FF2B5EF4-FFF2-40B4-BE49-F238E27FC236}">
                <a16:creationId xmlns:a16="http://schemas.microsoft.com/office/drawing/2014/main" id="{5344DC1F-B9AD-9E9E-B525-2941390BED45}"/>
              </a:ext>
            </a:extLst>
          </p:cNvPr>
          <p:cNvSpPr txBox="1"/>
          <p:nvPr/>
        </p:nvSpPr>
        <p:spPr>
          <a:xfrm>
            <a:off x="5887728" y="4502918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4" name="iSHEJI-52">
            <a:extLst>
              <a:ext uri="{FF2B5EF4-FFF2-40B4-BE49-F238E27FC236}">
                <a16:creationId xmlns:a16="http://schemas.microsoft.com/office/drawing/2014/main" id="{7ABEAB28-FA60-D3C1-22DB-CF3425A5C8BD}"/>
              </a:ext>
            </a:extLst>
          </p:cNvPr>
          <p:cNvSpPr txBox="1"/>
          <p:nvPr/>
        </p:nvSpPr>
        <p:spPr>
          <a:xfrm>
            <a:off x="5887728" y="3742767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5" name="iSHEJI-53">
            <a:extLst>
              <a:ext uri="{FF2B5EF4-FFF2-40B4-BE49-F238E27FC236}">
                <a16:creationId xmlns:a16="http://schemas.microsoft.com/office/drawing/2014/main" id="{ED60EDFB-B26F-E226-7BC2-B676DB52BE09}"/>
              </a:ext>
            </a:extLst>
          </p:cNvPr>
          <p:cNvSpPr txBox="1"/>
          <p:nvPr/>
        </p:nvSpPr>
        <p:spPr>
          <a:xfrm>
            <a:off x="5887728" y="2971656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201X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6" name="iSHEJI-54">
            <a:extLst>
              <a:ext uri="{FF2B5EF4-FFF2-40B4-BE49-F238E27FC236}">
                <a16:creationId xmlns:a16="http://schemas.microsoft.com/office/drawing/2014/main" id="{8F23594D-4790-51A0-E749-777D50B0A2EF}"/>
              </a:ext>
            </a:extLst>
          </p:cNvPr>
          <p:cNvSpPr txBox="1"/>
          <p:nvPr/>
        </p:nvSpPr>
        <p:spPr>
          <a:xfrm>
            <a:off x="5887728" y="2200545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7" name="iSHEJI-55">
            <a:extLst>
              <a:ext uri="{FF2B5EF4-FFF2-40B4-BE49-F238E27FC236}">
                <a16:creationId xmlns:a16="http://schemas.microsoft.com/office/drawing/2014/main" id="{E10550E0-48CA-979E-ABEB-A5D3C8E13AC5}"/>
              </a:ext>
            </a:extLst>
          </p:cNvPr>
          <p:cNvSpPr txBox="1"/>
          <p:nvPr/>
        </p:nvSpPr>
        <p:spPr>
          <a:xfrm>
            <a:off x="5887728" y="1429434"/>
            <a:ext cx="439684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7" name="iSHEJI-56">
            <a:extLst>
              <a:ext uri="{FF2B5EF4-FFF2-40B4-BE49-F238E27FC236}">
                <a16:creationId xmlns:a16="http://schemas.microsoft.com/office/drawing/2014/main" id="{82A94D6D-C79B-B557-3A7C-4904FBF24E09}"/>
              </a:ext>
            </a:extLst>
          </p:cNvPr>
          <p:cNvSpPr txBox="1"/>
          <p:nvPr/>
        </p:nvSpPr>
        <p:spPr>
          <a:xfrm>
            <a:off x="2492607" y="1560564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38" name="iSHEJI-57">
            <a:extLst>
              <a:ext uri="{FF2B5EF4-FFF2-40B4-BE49-F238E27FC236}">
                <a16:creationId xmlns:a16="http://schemas.microsoft.com/office/drawing/2014/main" id="{CEEB2E88-4351-7126-33E9-C0965414F9BB}"/>
              </a:ext>
            </a:extLst>
          </p:cNvPr>
          <p:cNvSpPr txBox="1"/>
          <p:nvPr/>
        </p:nvSpPr>
        <p:spPr>
          <a:xfrm>
            <a:off x="2492606" y="1842046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39" name="iSHEJI-58">
            <a:extLst>
              <a:ext uri="{FF2B5EF4-FFF2-40B4-BE49-F238E27FC236}">
                <a16:creationId xmlns:a16="http://schemas.microsoft.com/office/drawing/2014/main" id="{0FF9DEB1-5FBC-8B9F-6760-AB2F4237F1CD}"/>
              </a:ext>
            </a:extLst>
          </p:cNvPr>
          <p:cNvSpPr txBox="1"/>
          <p:nvPr/>
        </p:nvSpPr>
        <p:spPr>
          <a:xfrm>
            <a:off x="2492607" y="2722592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0" name="iSHEJI-59">
            <a:extLst>
              <a:ext uri="{FF2B5EF4-FFF2-40B4-BE49-F238E27FC236}">
                <a16:creationId xmlns:a16="http://schemas.microsoft.com/office/drawing/2014/main" id="{671EF829-EE7D-AFD5-D76D-249A790EB0AE}"/>
              </a:ext>
            </a:extLst>
          </p:cNvPr>
          <p:cNvSpPr txBox="1"/>
          <p:nvPr/>
        </p:nvSpPr>
        <p:spPr>
          <a:xfrm>
            <a:off x="2492606" y="3004074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41" name="iSHEJI-60">
            <a:extLst>
              <a:ext uri="{FF2B5EF4-FFF2-40B4-BE49-F238E27FC236}">
                <a16:creationId xmlns:a16="http://schemas.microsoft.com/office/drawing/2014/main" id="{4AC8910A-3055-45A0-6051-A41655878204}"/>
              </a:ext>
            </a:extLst>
          </p:cNvPr>
          <p:cNvSpPr txBox="1"/>
          <p:nvPr/>
        </p:nvSpPr>
        <p:spPr>
          <a:xfrm>
            <a:off x="2492607" y="4082275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2" name="iSHEJI-61">
            <a:extLst>
              <a:ext uri="{FF2B5EF4-FFF2-40B4-BE49-F238E27FC236}">
                <a16:creationId xmlns:a16="http://schemas.microsoft.com/office/drawing/2014/main" id="{679E84E2-F0B6-DE12-16B4-D53DEE787D86}"/>
              </a:ext>
            </a:extLst>
          </p:cNvPr>
          <p:cNvSpPr txBox="1"/>
          <p:nvPr/>
        </p:nvSpPr>
        <p:spPr>
          <a:xfrm>
            <a:off x="2492606" y="4363757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43" name="iSHEJI-62">
            <a:extLst>
              <a:ext uri="{FF2B5EF4-FFF2-40B4-BE49-F238E27FC236}">
                <a16:creationId xmlns:a16="http://schemas.microsoft.com/office/drawing/2014/main" id="{67F69B32-A783-484B-D987-FA92E523CBD0}"/>
              </a:ext>
            </a:extLst>
          </p:cNvPr>
          <p:cNvSpPr txBox="1"/>
          <p:nvPr/>
        </p:nvSpPr>
        <p:spPr>
          <a:xfrm>
            <a:off x="2492607" y="5379126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44" name="iSHEJI-63">
            <a:extLst>
              <a:ext uri="{FF2B5EF4-FFF2-40B4-BE49-F238E27FC236}">
                <a16:creationId xmlns:a16="http://schemas.microsoft.com/office/drawing/2014/main" id="{6E8EEA9C-C290-9012-C98E-924AA65A0D9C}"/>
              </a:ext>
            </a:extLst>
          </p:cNvPr>
          <p:cNvSpPr txBox="1"/>
          <p:nvPr/>
        </p:nvSpPr>
        <p:spPr>
          <a:xfrm>
            <a:off x="2492606" y="5660608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45" name="iSHEJI-64">
            <a:extLst>
              <a:ext uri="{FF2B5EF4-FFF2-40B4-BE49-F238E27FC236}">
                <a16:creationId xmlns:a16="http://schemas.microsoft.com/office/drawing/2014/main" id="{E83EEF08-7DE4-0DA2-DBEE-A36962E2E8F4}"/>
              </a:ext>
            </a:extLst>
          </p:cNvPr>
          <p:cNvSpPr txBox="1"/>
          <p:nvPr/>
        </p:nvSpPr>
        <p:spPr>
          <a:xfrm>
            <a:off x="7467069" y="1560564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6" name="iSHEJI-65">
            <a:extLst>
              <a:ext uri="{FF2B5EF4-FFF2-40B4-BE49-F238E27FC236}">
                <a16:creationId xmlns:a16="http://schemas.microsoft.com/office/drawing/2014/main" id="{CB2247AD-8439-9B60-E0FF-F5084CD55646}"/>
              </a:ext>
            </a:extLst>
          </p:cNvPr>
          <p:cNvSpPr txBox="1"/>
          <p:nvPr/>
        </p:nvSpPr>
        <p:spPr>
          <a:xfrm>
            <a:off x="7467068" y="1842046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47" name="iSHEJI-66">
            <a:extLst>
              <a:ext uri="{FF2B5EF4-FFF2-40B4-BE49-F238E27FC236}">
                <a16:creationId xmlns:a16="http://schemas.microsoft.com/office/drawing/2014/main" id="{0D555848-BC52-9B8C-3402-5FAD4381F27A}"/>
              </a:ext>
            </a:extLst>
          </p:cNvPr>
          <p:cNvSpPr txBox="1"/>
          <p:nvPr/>
        </p:nvSpPr>
        <p:spPr>
          <a:xfrm>
            <a:off x="7467069" y="2833470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48" name="iSHEJI-67">
            <a:extLst>
              <a:ext uri="{FF2B5EF4-FFF2-40B4-BE49-F238E27FC236}">
                <a16:creationId xmlns:a16="http://schemas.microsoft.com/office/drawing/2014/main" id="{B685DCC6-DF5A-2095-3636-073F15BB2153}"/>
              </a:ext>
            </a:extLst>
          </p:cNvPr>
          <p:cNvSpPr txBox="1"/>
          <p:nvPr/>
        </p:nvSpPr>
        <p:spPr>
          <a:xfrm>
            <a:off x="7467068" y="3114952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49" name="iSHEJI-68">
            <a:extLst>
              <a:ext uri="{FF2B5EF4-FFF2-40B4-BE49-F238E27FC236}">
                <a16:creationId xmlns:a16="http://schemas.microsoft.com/office/drawing/2014/main" id="{596C5163-E498-6B4F-D9FC-B1CD85B8C47E}"/>
              </a:ext>
            </a:extLst>
          </p:cNvPr>
          <p:cNvSpPr txBox="1"/>
          <p:nvPr/>
        </p:nvSpPr>
        <p:spPr>
          <a:xfrm>
            <a:off x="7467069" y="4082275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50" name="iSHEJI-69">
            <a:extLst>
              <a:ext uri="{FF2B5EF4-FFF2-40B4-BE49-F238E27FC236}">
                <a16:creationId xmlns:a16="http://schemas.microsoft.com/office/drawing/2014/main" id="{D0EE274B-9A45-2950-65B1-E15AC8C3C80E}"/>
              </a:ext>
            </a:extLst>
          </p:cNvPr>
          <p:cNvSpPr txBox="1"/>
          <p:nvPr/>
        </p:nvSpPr>
        <p:spPr>
          <a:xfrm>
            <a:off x="7467068" y="4363757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51" name="iSHEJI-70">
            <a:extLst>
              <a:ext uri="{FF2B5EF4-FFF2-40B4-BE49-F238E27FC236}">
                <a16:creationId xmlns:a16="http://schemas.microsoft.com/office/drawing/2014/main" id="{E9607C14-9D3B-5C8D-E5D3-7DA5D12DF63F}"/>
              </a:ext>
            </a:extLst>
          </p:cNvPr>
          <p:cNvSpPr txBox="1"/>
          <p:nvPr/>
        </p:nvSpPr>
        <p:spPr>
          <a:xfrm>
            <a:off x="7467069" y="5379126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52" name="iSHEJI-71">
            <a:extLst>
              <a:ext uri="{FF2B5EF4-FFF2-40B4-BE49-F238E27FC236}">
                <a16:creationId xmlns:a16="http://schemas.microsoft.com/office/drawing/2014/main" id="{3407A2EA-DC91-05DB-75C2-56EE84553940}"/>
              </a:ext>
            </a:extLst>
          </p:cNvPr>
          <p:cNvSpPr txBox="1"/>
          <p:nvPr/>
        </p:nvSpPr>
        <p:spPr>
          <a:xfrm>
            <a:off x="7467068" y="5660608"/>
            <a:ext cx="238087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</p:spTree>
    <p:extLst>
      <p:ext uri="{BB962C8B-B14F-4D97-AF65-F5344CB8AC3E}">
        <p14:creationId xmlns:p14="http://schemas.microsoft.com/office/powerpoint/2010/main" val="3557357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HEJI-3">
            <a:extLst>
              <a:ext uri="{FF2B5EF4-FFF2-40B4-BE49-F238E27FC236}">
                <a16:creationId xmlns:a16="http://schemas.microsoft.com/office/drawing/2014/main" id="{AD91401C-0429-1DA4-5785-3A3C3E894B6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iSHEJI-4">
            <a:extLst>
              <a:ext uri="{FF2B5EF4-FFF2-40B4-BE49-F238E27FC236}">
                <a16:creationId xmlns:a16="http://schemas.microsoft.com/office/drawing/2014/main" id="{34BF4A0D-2390-F85F-60BD-24DD1A3735A2}"/>
              </a:ext>
            </a:extLst>
          </p:cNvPr>
          <p:cNvSpPr/>
          <p:nvPr/>
        </p:nvSpPr>
        <p:spPr>
          <a:xfrm>
            <a:off x="821101" y="1821180"/>
            <a:ext cx="1021080" cy="102108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5">
            <a:extLst>
              <a:ext uri="{FF2B5EF4-FFF2-40B4-BE49-F238E27FC236}">
                <a16:creationId xmlns:a16="http://schemas.microsoft.com/office/drawing/2014/main" id="{EE161862-73BE-2F8F-8D8A-C0619404B202}"/>
              </a:ext>
            </a:extLst>
          </p:cNvPr>
          <p:cNvSpPr/>
          <p:nvPr/>
        </p:nvSpPr>
        <p:spPr>
          <a:xfrm>
            <a:off x="1127125" y="2127204"/>
            <a:ext cx="409032" cy="4090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6">
            <a:extLst>
              <a:ext uri="{FF2B5EF4-FFF2-40B4-BE49-F238E27FC236}">
                <a16:creationId xmlns:a16="http://schemas.microsoft.com/office/drawing/2014/main" id="{DA7319BC-9619-510D-E9C9-C95ECDECF602}"/>
              </a:ext>
            </a:extLst>
          </p:cNvPr>
          <p:cNvSpPr txBox="1"/>
          <p:nvPr/>
        </p:nvSpPr>
        <p:spPr>
          <a:xfrm>
            <a:off x="2042749" y="182118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2" name="iSHEJI-7">
            <a:extLst>
              <a:ext uri="{FF2B5EF4-FFF2-40B4-BE49-F238E27FC236}">
                <a16:creationId xmlns:a16="http://schemas.microsoft.com/office/drawing/2014/main" id="{4ED94813-3DAC-FD58-AD12-542EF9E0D3CC}"/>
              </a:ext>
            </a:extLst>
          </p:cNvPr>
          <p:cNvSpPr txBox="1"/>
          <p:nvPr/>
        </p:nvSpPr>
        <p:spPr>
          <a:xfrm>
            <a:off x="2042748" y="2216829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3" name="iSHEJI-8">
            <a:extLst>
              <a:ext uri="{FF2B5EF4-FFF2-40B4-BE49-F238E27FC236}">
                <a16:creationId xmlns:a16="http://schemas.microsoft.com/office/drawing/2014/main" id="{9FAEB0A2-AA05-4C6B-1AF7-E48DF6233F32}"/>
              </a:ext>
            </a:extLst>
          </p:cNvPr>
          <p:cNvSpPr/>
          <p:nvPr/>
        </p:nvSpPr>
        <p:spPr>
          <a:xfrm>
            <a:off x="821101" y="3311464"/>
            <a:ext cx="1021080" cy="102108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9">
            <a:extLst>
              <a:ext uri="{FF2B5EF4-FFF2-40B4-BE49-F238E27FC236}">
                <a16:creationId xmlns:a16="http://schemas.microsoft.com/office/drawing/2014/main" id="{9B101405-72A3-9023-1253-18A592A76B6F}"/>
              </a:ext>
            </a:extLst>
          </p:cNvPr>
          <p:cNvSpPr/>
          <p:nvPr/>
        </p:nvSpPr>
        <p:spPr>
          <a:xfrm>
            <a:off x="1127125" y="3652841"/>
            <a:ext cx="409032" cy="338327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0">
            <a:extLst>
              <a:ext uri="{FF2B5EF4-FFF2-40B4-BE49-F238E27FC236}">
                <a16:creationId xmlns:a16="http://schemas.microsoft.com/office/drawing/2014/main" id="{05CA1AEA-9D2E-1F2F-62A7-A5C321F938BA}"/>
              </a:ext>
            </a:extLst>
          </p:cNvPr>
          <p:cNvSpPr txBox="1"/>
          <p:nvPr/>
        </p:nvSpPr>
        <p:spPr>
          <a:xfrm>
            <a:off x="2042749" y="33114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6" name="iSHEJI-11">
            <a:extLst>
              <a:ext uri="{FF2B5EF4-FFF2-40B4-BE49-F238E27FC236}">
                <a16:creationId xmlns:a16="http://schemas.microsoft.com/office/drawing/2014/main" id="{6C9CBFCF-3429-B2F7-7C2A-6630A7283867}"/>
              </a:ext>
            </a:extLst>
          </p:cNvPr>
          <p:cNvSpPr txBox="1"/>
          <p:nvPr/>
        </p:nvSpPr>
        <p:spPr>
          <a:xfrm>
            <a:off x="2042748" y="3707113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7" name="iSHEJI-12">
            <a:extLst>
              <a:ext uri="{FF2B5EF4-FFF2-40B4-BE49-F238E27FC236}">
                <a16:creationId xmlns:a16="http://schemas.microsoft.com/office/drawing/2014/main" id="{0A21869F-BB3C-5ED8-2F6F-658B97AA7818}"/>
              </a:ext>
            </a:extLst>
          </p:cNvPr>
          <p:cNvSpPr/>
          <p:nvPr/>
        </p:nvSpPr>
        <p:spPr>
          <a:xfrm>
            <a:off x="821101" y="4801748"/>
            <a:ext cx="1021080" cy="102108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B4E06616-29BC-6E69-BBC2-606CD7D83CD2}"/>
              </a:ext>
            </a:extLst>
          </p:cNvPr>
          <p:cNvSpPr/>
          <p:nvPr/>
        </p:nvSpPr>
        <p:spPr>
          <a:xfrm>
            <a:off x="1127125" y="5123097"/>
            <a:ext cx="409032" cy="378383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4">
            <a:extLst>
              <a:ext uri="{FF2B5EF4-FFF2-40B4-BE49-F238E27FC236}">
                <a16:creationId xmlns:a16="http://schemas.microsoft.com/office/drawing/2014/main" id="{2AA1714A-2F19-939C-509B-CF29952CB3B1}"/>
              </a:ext>
            </a:extLst>
          </p:cNvPr>
          <p:cNvSpPr txBox="1"/>
          <p:nvPr/>
        </p:nvSpPr>
        <p:spPr>
          <a:xfrm>
            <a:off x="2042749" y="480174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0" name="iSHEJI-15">
            <a:extLst>
              <a:ext uri="{FF2B5EF4-FFF2-40B4-BE49-F238E27FC236}">
                <a16:creationId xmlns:a16="http://schemas.microsoft.com/office/drawing/2014/main" id="{5DE72CAE-8161-87B5-933D-D90A1D12E949}"/>
              </a:ext>
            </a:extLst>
          </p:cNvPr>
          <p:cNvSpPr txBox="1"/>
          <p:nvPr/>
        </p:nvSpPr>
        <p:spPr>
          <a:xfrm>
            <a:off x="2042748" y="5197397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2" name="iSHEJI-16">
            <a:extLst>
              <a:ext uri="{FF2B5EF4-FFF2-40B4-BE49-F238E27FC236}">
                <a16:creationId xmlns:a16="http://schemas.microsoft.com/office/drawing/2014/main" id="{4AB2375F-C1DD-23B7-21C4-F6FFCBAD8F50}"/>
              </a:ext>
            </a:extLst>
          </p:cNvPr>
          <p:cNvSpPr/>
          <p:nvPr/>
        </p:nvSpPr>
        <p:spPr>
          <a:xfrm flipH="1">
            <a:off x="8481754" y="147964"/>
            <a:ext cx="4681353" cy="9307568"/>
          </a:xfrm>
          <a:custGeom>
            <a:avLst/>
            <a:gdLst>
              <a:gd name="connsiteX0" fmla="*/ 0 w 1365251"/>
              <a:gd name="connsiteY0" fmla="*/ 0 h 2714422"/>
              <a:gd name="connsiteX1" fmla="*/ 1365251 w 1365251"/>
              <a:gd name="connsiteY1" fmla="*/ 1345491 h 2714422"/>
              <a:gd name="connsiteX2" fmla="*/ 0 w 1365251"/>
              <a:gd name="connsiteY2" fmla="*/ 2714422 h 27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5251" h="2714422">
                <a:moveTo>
                  <a:pt x="0" y="0"/>
                </a:moveTo>
                <a:lnTo>
                  <a:pt x="1365251" y="1345491"/>
                </a:lnTo>
                <a:lnTo>
                  <a:pt x="0" y="2714422"/>
                </a:lnTo>
                <a:close/>
              </a:path>
            </a:pathLst>
          </a:custGeom>
          <a:solidFill>
            <a:schemeClr val="accent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B6A116B4-0E97-34B5-2058-25FE21E15977}"/>
              </a:ext>
            </a:extLst>
          </p:cNvPr>
          <p:cNvSpPr/>
          <p:nvPr/>
        </p:nvSpPr>
        <p:spPr>
          <a:xfrm flipH="1">
            <a:off x="8804962" y="806726"/>
            <a:ext cx="4358148" cy="8653214"/>
          </a:xfrm>
          <a:custGeom>
            <a:avLst/>
            <a:gdLst>
              <a:gd name="connsiteX0" fmla="*/ 0 w 1270993"/>
              <a:gd name="connsiteY0" fmla="*/ 0 h 2523589"/>
              <a:gd name="connsiteX1" fmla="*/ 1270993 w 1270993"/>
              <a:gd name="connsiteY1" fmla="*/ 1252597 h 2523589"/>
              <a:gd name="connsiteX2" fmla="*/ 0 w 1270993"/>
              <a:gd name="connsiteY2" fmla="*/ 2523589 h 25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0993" h="2523589">
                <a:moveTo>
                  <a:pt x="0" y="0"/>
                </a:moveTo>
                <a:lnTo>
                  <a:pt x="1270993" y="1252597"/>
                </a:lnTo>
                <a:lnTo>
                  <a:pt x="0" y="2523589"/>
                </a:lnTo>
                <a:close/>
              </a:path>
            </a:pathLst>
          </a:custGeom>
          <a:solidFill>
            <a:schemeClr val="bg1"/>
          </a:solidFill>
          <a:ln w="543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8-1">
            <a:extLst>
              <a:ext uri="{FF2B5EF4-FFF2-40B4-BE49-F238E27FC236}">
                <a16:creationId xmlns:a16="http://schemas.microsoft.com/office/drawing/2014/main" id="{03334CD6-AE10-5523-53F4-1724D2E9540A}"/>
              </a:ext>
            </a:extLst>
          </p:cNvPr>
          <p:cNvSpPr/>
          <p:nvPr/>
        </p:nvSpPr>
        <p:spPr>
          <a:xfrm rot="2700000" flipH="1">
            <a:off x="7089866" y="4155646"/>
            <a:ext cx="1525153" cy="1163251"/>
          </a:xfrm>
          <a:custGeom>
            <a:avLst/>
            <a:gdLst>
              <a:gd name="connsiteX0" fmla="*/ 2271599 w 2948186"/>
              <a:gd name="connsiteY0" fmla="*/ 1663507 h 2248613"/>
              <a:gd name="connsiteX1" fmla="*/ 2271598 w 2948186"/>
              <a:gd name="connsiteY1" fmla="*/ 1850981 h 2248613"/>
              <a:gd name="connsiteX2" fmla="*/ 2117068 w 2948186"/>
              <a:gd name="connsiteY2" fmla="*/ 1850982 h 2248613"/>
              <a:gd name="connsiteX3" fmla="*/ 2117068 w 2948186"/>
              <a:gd name="connsiteY3" fmla="*/ 1663507 h 2248613"/>
              <a:gd name="connsiteX4" fmla="*/ 2516376 w 2948186"/>
              <a:gd name="connsiteY4" fmla="*/ 1090377 h 2248613"/>
              <a:gd name="connsiteX5" fmla="*/ 2516376 w 2948186"/>
              <a:gd name="connsiteY5" fmla="*/ 1501410 h 2248613"/>
              <a:gd name="connsiteX6" fmla="*/ 2177508 w 2948186"/>
              <a:gd name="connsiteY6" fmla="*/ 1501410 h 2248613"/>
              <a:gd name="connsiteX7" fmla="*/ 2177508 w 2948186"/>
              <a:gd name="connsiteY7" fmla="*/ 1090377 h 2248613"/>
              <a:gd name="connsiteX8" fmla="*/ 2948186 w 2948186"/>
              <a:gd name="connsiteY8" fmla="*/ 1138927 h 2248613"/>
              <a:gd name="connsiteX9" fmla="*/ 2948185 w 2948186"/>
              <a:gd name="connsiteY9" fmla="*/ 1335814 h 2248613"/>
              <a:gd name="connsiteX10" fmla="*/ 2785812 w 2948186"/>
              <a:gd name="connsiteY10" fmla="*/ 1335815 h 2248613"/>
              <a:gd name="connsiteX11" fmla="*/ 2785811 w 2948186"/>
              <a:gd name="connsiteY11" fmla="*/ 1138927 h 2248613"/>
              <a:gd name="connsiteX12" fmla="*/ 1855906 w 2948186"/>
              <a:gd name="connsiteY12" fmla="*/ 4 h 2248613"/>
              <a:gd name="connsiteX13" fmla="*/ 1856462 w 2948186"/>
              <a:gd name="connsiteY13" fmla="*/ 324483 h 2248613"/>
              <a:gd name="connsiteX14" fmla="*/ 2175948 w 2948186"/>
              <a:gd name="connsiteY14" fmla="*/ 324484 h 2248613"/>
              <a:gd name="connsiteX15" fmla="*/ 2176504 w 2948186"/>
              <a:gd name="connsiteY15" fmla="*/ 879703 h 2248613"/>
              <a:gd name="connsiteX16" fmla="*/ 1855908 w 2948186"/>
              <a:gd name="connsiteY16" fmla="*/ 879702 h 2248613"/>
              <a:gd name="connsiteX17" fmla="*/ 1855910 w 2948186"/>
              <a:gd name="connsiteY17" fmla="*/ 1536424 h 2248613"/>
              <a:gd name="connsiteX18" fmla="*/ 2027856 w 2948186"/>
              <a:gd name="connsiteY18" fmla="*/ 1536426 h 2248613"/>
              <a:gd name="connsiteX19" fmla="*/ 2027303 w 2948186"/>
              <a:gd name="connsiteY19" fmla="*/ 2091644 h 2248613"/>
              <a:gd name="connsiteX20" fmla="*/ 1855912 w 2948186"/>
              <a:gd name="connsiteY20" fmla="*/ 2092198 h 2248613"/>
              <a:gd name="connsiteX21" fmla="*/ 1855912 w 2948186"/>
              <a:gd name="connsiteY21" fmla="*/ 2248613 h 2248613"/>
              <a:gd name="connsiteX22" fmla="*/ 6 w 2948186"/>
              <a:gd name="connsiteY22" fmla="*/ 2248608 h 2248613"/>
              <a:gd name="connsiteX23" fmla="*/ 0 w 2948186"/>
              <a:gd name="connsiteY23" fmla="*/ 0 h 2248613"/>
              <a:gd name="connsiteX24" fmla="*/ 2532486 w 2948186"/>
              <a:gd name="connsiteY24" fmla="*/ 659341 h 2248613"/>
              <a:gd name="connsiteX25" fmla="*/ 2532486 w 2948186"/>
              <a:gd name="connsiteY25" fmla="*/ 927610 h 2248613"/>
              <a:gd name="connsiteX26" fmla="*/ 2311280 w 2948186"/>
              <a:gd name="connsiteY26" fmla="*/ 927610 h 2248613"/>
              <a:gd name="connsiteX27" fmla="*/ 2311280 w 2948186"/>
              <a:gd name="connsiteY27" fmla="*/ 659340 h 224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48186" h="2248613">
                <a:moveTo>
                  <a:pt x="2271599" y="1663507"/>
                </a:moveTo>
                <a:lnTo>
                  <a:pt x="2271598" y="1850981"/>
                </a:lnTo>
                <a:lnTo>
                  <a:pt x="2117068" y="1850982"/>
                </a:lnTo>
                <a:lnTo>
                  <a:pt x="2117068" y="1663507"/>
                </a:lnTo>
                <a:close/>
                <a:moveTo>
                  <a:pt x="2516376" y="1090377"/>
                </a:moveTo>
                <a:lnTo>
                  <a:pt x="2516376" y="1501410"/>
                </a:lnTo>
                <a:lnTo>
                  <a:pt x="2177508" y="1501410"/>
                </a:lnTo>
                <a:lnTo>
                  <a:pt x="2177508" y="1090377"/>
                </a:lnTo>
                <a:close/>
                <a:moveTo>
                  <a:pt x="2948186" y="1138927"/>
                </a:moveTo>
                <a:lnTo>
                  <a:pt x="2948185" y="1335814"/>
                </a:lnTo>
                <a:lnTo>
                  <a:pt x="2785812" y="1335815"/>
                </a:lnTo>
                <a:lnTo>
                  <a:pt x="2785811" y="1138927"/>
                </a:lnTo>
                <a:close/>
                <a:moveTo>
                  <a:pt x="1855906" y="4"/>
                </a:moveTo>
                <a:lnTo>
                  <a:pt x="1856462" y="324483"/>
                </a:lnTo>
                <a:lnTo>
                  <a:pt x="2175948" y="324484"/>
                </a:lnTo>
                <a:lnTo>
                  <a:pt x="2176504" y="879703"/>
                </a:lnTo>
                <a:lnTo>
                  <a:pt x="1855908" y="879702"/>
                </a:lnTo>
                <a:lnTo>
                  <a:pt x="1855910" y="1536424"/>
                </a:lnTo>
                <a:lnTo>
                  <a:pt x="2027856" y="1536426"/>
                </a:lnTo>
                <a:lnTo>
                  <a:pt x="2027303" y="2091644"/>
                </a:lnTo>
                <a:lnTo>
                  <a:pt x="1855912" y="2092198"/>
                </a:lnTo>
                <a:lnTo>
                  <a:pt x="1855912" y="2248613"/>
                </a:lnTo>
                <a:lnTo>
                  <a:pt x="6" y="2248608"/>
                </a:lnTo>
                <a:lnTo>
                  <a:pt x="0" y="0"/>
                </a:lnTo>
                <a:close/>
                <a:moveTo>
                  <a:pt x="2532486" y="659341"/>
                </a:moveTo>
                <a:lnTo>
                  <a:pt x="2532486" y="927610"/>
                </a:lnTo>
                <a:lnTo>
                  <a:pt x="2311280" y="927610"/>
                </a:lnTo>
                <a:lnTo>
                  <a:pt x="2311280" y="65934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392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8-2">
            <a:extLst>
              <a:ext uri="{FF2B5EF4-FFF2-40B4-BE49-F238E27FC236}">
                <a16:creationId xmlns:a16="http://schemas.microsoft.com/office/drawing/2014/main" id="{87F9C8DD-83E8-1F81-9A87-59441842D33E}"/>
              </a:ext>
            </a:extLst>
          </p:cNvPr>
          <p:cNvSpPr/>
          <p:nvPr/>
        </p:nvSpPr>
        <p:spPr>
          <a:xfrm flipH="1">
            <a:off x="8085800" y="3683904"/>
            <a:ext cx="1672245" cy="1745651"/>
          </a:xfrm>
          <a:custGeom>
            <a:avLst/>
            <a:gdLst>
              <a:gd name="connsiteX0" fmla="*/ 595272 w 2902338"/>
              <a:gd name="connsiteY0" fmla="*/ 187765 h 3029740"/>
              <a:gd name="connsiteX1" fmla="*/ 834888 w 2902338"/>
              <a:gd name="connsiteY1" fmla="*/ 427381 h 3029740"/>
              <a:gd name="connsiteX2" fmla="*/ 544244 w 2902338"/>
              <a:gd name="connsiteY2" fmla="*/ 718025 h 3029740"/>
              <a:gd name="connsiteX3" fmla="*/ 304629 w 2902338"/>
              <a:gd name="connsiteY3" fmla="*/ 478409 h 3029740"/>
              <a:gd name="connsiteX4" fmla="*/ 1357824 w 2902338"/>
              <a:gd name="connsiteY4" fmla="*/ 116436 h 3029740"/>
              <a:gd name="connsiteX5" fmla="*/ 1479408 w 2902338"/>
              <a:gd name="connsiteY5" fmla="*/ 238020 h 3029740"/>
              <a:gd name="connsiteX6" fmla="*/ 1590011 w 2902338"/>
              <a:gd name="connsiteY6" fmla="*/ 127418 h 3029740"/>
              <a:gd name="connsiteX7" fmla="*/ 2902338 w 2902338"/>
              <a:gd name="connsiteY7" fmla="*/ 1439738 h 3029740"/>
              <a:gd name="connsiteX8" fmla="*/ 1312328 w 2902338"/>
              <a:gd name="connsiteY8" fmla="*/ 3029740 h 3029740"/>
              <a:gd name="connsiteX9" fmla="*/ 0 w 2902338"/>
              <a:gd name="connsiteY9" fmla="*/ 1717420 h 3029740"/>
              <a:gd name="connsiteX10" fmla="*/ 229049 w 2902338"/>
              <a:gd name="connsiteY10" fmla="*/ 1487587 h 3029740"/>
              <a:gd name="connsiteX11" fmla="*/ 3138 w 2902338"/>
              <a:gd name="connsiteY11" fmla="*/ 1260892 h 3029740"/>
              <a:gd name="connsiteX12" fmla="*/ 396130 w 2902338"/>
              <a:gd name="connsiteY12" fmla="*/ 868686 h 3029740"/>
              <a:gd name="connsiteX13" fmla="*/ 622042 w 2902338"/>
              <a:gd name="connsiteY13" fmla="*/ 1094597 h 3029740"/>
              <a:gd name="connsiteX14" fmla="*/ 1086416 w 2902338"/>
              <a:gd name="connsiteY14" fmla="*/ 631010 h 3029740"/>
              <a:gd name="connsiteX15" fmla="*/ 964832 w 2902338"/>
              <a:gd name="connsiteY15" fmla="*/ 509426 h 3029740"/>
              <a:gd name="connsiteX16" fmla="*/ 1015173 w 2902338"/>
              <a:gd name="connsiteY16" fmla="*/ 114109 h 3029740"/>
              <a:gd name="connsiteX17" fmla="*/ 1124442 w 2902338"/>
              <a:gd name="connsiteY17" fmla="*/ 223379 h 3029740"/>
              <a:gd name="connsiteX18" fmla="*/ 991878 w 2902338"/>
              <a:gd name="connsiteY18" fmla="*/ 355944 h 3029740"/>
              <a:gd name="connsiteX19" fmla="*/ 882608 w 2902338"/>
              <a:gd name="connsiteY19" fmla="*/ 246674 h 3029740"/>
              <a:gd name="connsiteX20" fmla="*/ 173244 w 2902338"/>
              <a:gd name="connsiteY20" fmla="*/ 0 h 3029740"/>
              <a:gd name="connsiteX21" fmla="*/ 288060 w 2902338"/>
              <a:gd name="connsiteY21" fmla="*/ 114816 h 3029740"/>
              <a:gd name="connsiteX22" fmla="*/ 148839 w 2902338"/>
              <a:gd name="connsiteY22" fmla="*/ 254037 h 3029740"/>
              <a:gd name="connsiteX23" fmla="*/ 34023 w 2902338"/>
              <a:gd name="connsiteY23" fmla="*/ 139221 h 302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02338" h="3029740">
                <a:moveTo>
                  <a:pt x="595272" y="187765"/>
                </a:moveTo>
                <a:lnTo>
                  <a:pt x="834888" y="427381"/>
                </a:lnTo>
                <a:lnTo>
                  <a:pt x="544244" y="718025"/>
                </a:lnTo>
                <a:lnTo>
                  <a:pt x="304629" y="478409"/>
                </a:lnTo>
                <a:close/>
                <a:moveTo>
                  <a:pt x="1357824" y="116436"/>
                </a:moveTo>
                <a:lnTo>
                  <a:pt x="1479408" y="238020"/>
                </a:lnTo>
                <a:lnTo>
                  <a:pt x="1590011" y="127418"/>
                </a:lnTo>
                <a:lnTo>
                  <a:pt x="2902338" y="1439738"/>
                </a:lnTo>
                <a:lnTo>
                  <a:pt x="1312328" y="3029740"/>
                </a:lnTo>
                <a:lnTo>
                  <a:pt x="0" y="1717420"/>
                </a:lnTo>
                <a:lnTo>
                  <a:pt x="229049" y="1487587"/>
                </a:lnTo>
                <a:lnTo>
                  <a:pt x="3138" y="1260892"/>
                </a:lnTo>
                <a:lnTo>
                  <a:pt x="396130" y="868686"/>
                </a:lnTo>
                <a:lnTo>
                  <a:pt x="622042" y="1094597"/>
                </a:lnTo>
                <a:lnTo>
                  <a:pt x="1086416" y="631010"/>
                </a:lnTo>
                <a:lnTo>
                  <a:pt x="964832" y="509426"/>
                </a:lnTo>
                <a:close/>
                <a:moveTo>
                  <a:pt x="1015173" y="114109"/>
                </a:moveTo>
                <a:lnTo>
                  <a:pt x="1124442" y="223379"/>
                </a:lnTo>
                <a:lnTo>
                  <a:pt x="991878" y="355944"/>
                </a:lnTo>
                <a:lnTo>
                  <a:pt x="882608" y="246674"/>
                </a:lnTo>
                <a:close/>
                <a:moveTo>
                  <a:pt x="173244" y="0"/>
                </a:moveTo>
                <a:lnTo>
                  <a:pt x="288060" y="114816"/>
                </a:lnTo>
                <a:lnTo>
                  <a:pt x="148839" y="254037"/>
                </a:lnTo>
                <a:lnTo>
                  <a:pt x="34023" y="13922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8-3">
            <a:extLst>
              <a:ext uri="{FF2B5EF4-FFF2-40B4-BE49-F238E27FC236}">
                <a16:creationId xmlns:a16="http://schemas.microsoft.com/office/drawing/2014/main" id="{52A9511D-EC31-B128-0ADA-B7360E5F545F}"/>
              </a:ext>
            </a:extLst>
          </p:cNvPr>
          <p:cNvSpPr/>
          <p:nvPr/>
        </p:nvSpPr>
        <p:spPr>
          <a:xfrm rot="18900000" flipH="1">
            <a:off x="7730769" y="4530273"/>
            <a:ext cx="1698049" cy="1295588"/>
          </a:xfrm>
          <a:custGeom>
            <a:avLst/>
            <a:gdLst>
              <a:gd name="connsiteX0" fmla="*/ 2784749 w 2947123"/>
              <a:gd name="connsiteY0" fmla="*/ 1138945 h 2248614"/>
              <a:gd name="connsiteX1" fmla="*/ 2947123 w 2947123"/>
              <a:gd name="connsiteY1" fmla="*/ 1138945 h 2248614"/>
              <a:gd name="connsiteX2" fmla="*/ 2947123 w 2947123"/>
              <a:gd name="connsiteY2" fmla="*/ 1335832 h 2248614"/>
              <a:gd name="connsiteX3" fmla="*/ 2784749 w 2947123"/>
              <a:gd name="connsiteY3" fmla="*/ 1335833 h 2248614"/>
              <a:gd name="connsiteX4" fmla="*/ 2117045 w 2947123"/>
              <a:gd name="connsiteY4" fmla="*/ 1664069 h 2248614"/>
              <a:gd name="connsiteX5" fmla="*/ 2271575 w 2947123"/>
              <a:gd name="connsiteY5" fmla="*/ 1664069 h 2248614"/>
              <a:gd name="connsiteX6" fmla="*/ 2271575 w 2947123"/>
              <a:gd name="connsiteY6" fmla="*/ 1851544 h 2248614"/>
              <a:gd name="connsiteX7" fmla="*/ 2117045 w 2947123"/>
              <a:gd name="connsiteY7" fmla="*/ 1851544 h 2248614"/>
              <a:gd name="connsiteX8" fmla="*/ 2177282 w 2947123"/>
              <a:gd name="connsiteY8" fmla="*/ 1090887 h 2248614"/>
              <a:gd name="connsiteX9" fmla="*/ 2516149 w 2947123"/>
              <a:gd name="connsiteY9" fmla="*/ 1090887 h 2248614"/>
              <a:gd name="connsiteX10" fmla="*/ 2516149 w 2947123"/>
              <a:gd name="connsiteY10" fmla="*/ 1501919 h 2248614"/>
              <a:gd name="connsiteX11" fmla="*/ 2177282 w 2947123"/>
              <a:gd name="connsiteY11" fmla="*/ 1501919 h 2248614"/>
              <a:gd name="connsiteX12" fmla="*/ 6 w 2947123"/>
              <a:gd name="connsiteY12" fmla="*/ 5 h 2248614"/>
              <a:gd name="connsiteX13" fmla="*/ 1855912 w 2947123"/>
              <a:gd name="connsiteY13" fmla="*/ 0 h 2248614"/>
              <a:gd name="connsiteX14" fmla="*/ 1855911 w 2947123"/>
              <a:gd name="connsiteY14" fmla="*/ 325033 h 2248614"/>
              <a:gd name="connsiteX15" fmla="*/ 2175952 w 2947123"/>
              <a:gd name="connsiteY15" fmla="*/ 324478 h 2248614"/>
              <a:gd name="connsiteX16" fmla="*/ 2175951 w 2947123"/>
              <a:gd name="connsiteY16" fmla="*/ 880251 h 2248614"/>
              <a:gd name="connsiteX17" fmla="*/ 1855910 w 2947123"/>
              <a:gd name="connsiteY17" fmla="*/ 879697 h 2248614"/>
              <a:gd name="connsiteX18" fmla="*/ 1855908 w 2947123"/>
              <a:gd name="connsiteY18" fmla="*/ 1536420 h 2248614"/>
              <a:gd name="connsiteX19" fmla="*/ 2027854 w 2947123"/>
              <a:gd name="connsiteY19" fmla="*/ 1536420 h 2248614"/>
              <a:gd name="connsiteX20" fmla="*/ 2027298 w 2947123"/>
              <a:gd name="connsiteY20" fmla="*/ 2091638 h 2248614"/>
              <a:gd name="connsiteX21" fmla="*/ 1855907 w 2947123"/>
              <a:gd name="connsiteY21" fmla="*/ 2092193 h 2248614"/>
              <a:gd name="connsiteX22" fmla="*/ 1855906 w 2947123"/>
              <a:gd name="connsiteY22" fmla="*/ 2248608 h 2248614"/>
              <a:gd name="connsiteX23" fmla="*/ 0 w 2947123"/>
              <a:gd name="connsiteY23" fmla="*/ 2248614 h 22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47123" h="2248614">
                <a:moveTo>
                  <a:pt x="2784749" y="1138945"/>
                </a:moveTo>
                <a:lnTo>
                  <a:pt x="2947123" y="1138945"/>
                </a:lnTo>
                <a:lnTo>
                  <a:pt x="2947123" y="1335832"/>
                </a:lnTo>
                <a:lnTo>
                  <a:pt x="2784749" y="1335833"/>
                </a:lnTo>
                <a:close/>
                <a:moveTo>
                  <a:pt x="2117045" y="1664069"/>
                </a:moveTo>
                <a:lnTo>
                  <a:pt x="2271575" y="1664069"/>
                </a:lnTo>
                <a:lnTo>
                  <a:pt x="2271575" y="1851544"/>
                </a:lnTo>
                <a:lnTo>
                  <a:pt x="2117045" y="1851544"/>
                </a:lnTo>
                <a:close/>
                <a:moveTo>
                  <a:pt x="2177282" y="1090887"/>
                </a:moveTo>
                <a:lnTo>
                  <a:pt x="2516149" y="1090887"/>
                </a:lnTo>
                <a:lnTo>
                  <a:pt x="2516149" y="1501919"/>
                </a:lnTo>
                <a:lnTo>
                  <a:pt x="2177282" y="1501919"/>
                </a:lnTo>
                <a:close/>
                <a:moveTo>
                  <a:pt x="6" y="5"/>
                </a:moveTo>
                <a:lnTo>
                  <a:pt x="1855912" y="0"/>
                </a:lnTo>
                <a:lnTo>
                  <a:pt x="1855911" y="325033"/>
                </a:lnTo>
                <a:lnTo>
                  <a:pt x="2175952" y="324478"/>
                </a:lnTo>
                <a:lnTo>
                  <a:pt x="2175951" y="880251"/>
                </a:lnTo>
                <a:lnTo>
                  <a:pt x="1855910" y="879697"/>
                </a:lnTo>
                <a:lnTo>
                  <a:pt x="1855908" y="1536420"/>
                </a:lnTo>
                <a:lnTo>
                  <a:pt x="2027854" y="1536420"/>
                </a:lnTo>
                <a:lnTo>
                  <a:pt x="2027298" y="2091638"/>
                </a:lnTo>
                <a:lnTo>
                  <a:pt x="1855907" y="2092193"/>
                </a:lnTo>
                <a:lnTo>
                  <a:pt x="1855906" y="2248608"/>
                </a:lnTo>
                <a:lnTo>
                  <a:pt x="0" y="22486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1392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13">
            <a:extLst>
              <a:ext uri="{FF2B5EF4-FFF2-40B4-BE49-F238E27FC236}">
                <a16:creationId xmlns:a16="http://schemas.microsoft.com/office/drawing/2014/main" id="{52F33DB0-78F8-A964-2006-475AB987D4B1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defRPr>
            </a:lvl1pPr>
          </a:lstStyle>
          <a:p>
            <a:r>
              <a:rPr lang="zh-CN" altLang="en-US" dirty="0"/>
              <a:t>工作成果展示</a:t>
            </a:r>
          </a:p>
        </p:txBody>
      </p:sp>
      <p:sp>
        <p:nvSpPr>
          <p:cNvPr id="3" name="iSHEJI-14">
            <a:extLst>
              <a:ext uri="{FF2B5EF4-FFF2-40B4-BE49-F238E27FC236}">
                <a16:creationId xmlns:a16="http://schemas.microsoft.com/office/drawing/2014/main" id="{0B5CB4D1-2A9C-BFEE-F09B-F7AFA4902593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13960261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27AEE2"/>
      </a:accent1>
      <a:accent2>
        <a:srgbClr val="47C5EA"/>
      </a:accent2>
      <a:accent3>
        <a:srgbClr val="2C353A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1117</Words>
  <Application>Microsoft Office PowerPoint</Application>
  <PresentationFormat>宽屏</PresentationFormat>
  <Paragraphs>186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实用几何风年终述职个人总结汇报ppt模板</dc:title>
  <dc:creator>爱设计PPT</dc:creator>
  <cp:keywords>51PPT模板网</cp:keywords>
  <dc:description>www.51pptmoban.com</dc:description>
  <cp:lastModifiedBy>Power user</cp:lastModifiedBy>
  <cp:revision>242</cp:revision>
  <dcterms:created xsi:type="dcterms:W3CDTF">2021-08-04T08:06:46Z</dcterms:created>
  <dcterms:modified xsi:type="dcterms:W3CDTF">2023-01-10T09:25:17Z</dcterms:modified>
</cp:coreProperties>
</file>