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11" r:id="rId2"/>
    <p:sldId id="292" r:id="rId3"/>
    <p:sldId id="293" r:id="rId4"/>
    <p:sldId id="298" r:id="rId5"/>
    <p:sldId id="299" r:id="rId6"/>
    <p:sldId id="300" r:id="rId7"/>
    <p:sldId id="296" r:id="rId8"/>
    <p:sldId id="301" r:id="rId9"/>
    <p:sldId id="302" r:id="rId10"/>
    <p:sldId id="303" r:id="rId11"/>
    <p:sldId id="294" r:id="rId12"/>
    <p:sldId id="304" r:id="rId13"/>
    <p:sldId id="305" r:id="rId14"/>
    <p:sldId id="306" r:id="rId15"/>
    <p:sldId id="295" r:id="rId16"/>
    <p:sldId id="307" r:id="rId17"/>
    <p:sldId id="308" r:id="rId18"/>
    <p:sldId id="309" r:id="rId19"/>
    <p:sldId id="310" r:id="rId20"/>
    <p:sldId id="297" r:id="rId21"/>
    <p:sldId id="276" r:id="rId22"/>
    <p:sldId id="312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3" autoAdjust="0"/>
    <p:restoredTop sz="96064" autoAdjust="0"/>
  </p:normalViewPr>
  <p:slideViewPr>
    <p:cSldViewPr snapToGrid="0" showGuides="1">
      <p:cViewPr varScale="1">
        <p:scale>
          <a:sx n="105" d="100"/>
          <a:sy n="105" d="100"/>
        </p:scale>
        <p:origin x="132" y="19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818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4E28F4-3AB9-4210-81E5-11549D620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0481CE6-634D-3693-8589-62B2F387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2023/1/10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F43AB35-C5A4-CA19-0887-CAAE1D9B1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CAB5DA7-C936-3573-746C-27BB14C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661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7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iSHEJI-1">
            <a:extLst>
              <a:ext uri="{FF2B5EF4-FFF2-40B4-BE49-F238E27FC236}">
                <a16:creationId xmlns:a16="http://schemas.microsoft.com/office/drawing/2014/main" id="{17B54A46-6AF7-9555-8BEE-5CC5AFAD7F72}"/>
              </a:ext>
            </a:extLst>
          </p:cNvPr>
          <p:cNvSpPr/>
          <p:nvPr/>
        </p:nvSpPr>
        <p:spPr>
          <a:xfrm rot="5400000">
            <a:off x="-93073" y="93073"/>
            <a:ext cx="6858000" cy="6671855"/>
          </a:xfrm>
          <a:custGeom>
            <a:avLst/>
            <a:gdLst>
              <a:gd name="connsiteX0" fmla="*/ 0 w 6858000"/>
              <a:gd name="connsiteY0" fmla="*/ 6671855 h 6671855"/>
              <a:gd name="connsiteX1" fmla="*/ 0 w 6858000"/>
              <a:gd name="connsiteY1" fmla="*/ 3060888 h 6671855"/>
              <a:gd name="connsiteX2" fmla="*/ 4371200 w 6858000"/>
              <a:gd name="connsiteY2" fmla="*/ 0 h 6671855"/>
              <a:gd name="connsiteX3" fmla="*/ 6858000 w 6858000"/>
              <a:gd name="connsiteY3" fmla="*/ 1741355 h 6671855"/>
              <a:gd name="connsiteX4" fmla="*/ 6858000 w 6858000"/>
              <a:gd name="connsiteY4" fmla="*/ 6671855 h 667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671855">
                <a:moveTo>
                  <a:pt x="0" y="6671855"/>
                </a:moveTo>
                <a:lnTo>
                  <a:pt x="0" y="3060888"/>
                </a:lnTo>
                <a:lnTo>
                  <a:pt x="4371200" y="0"/>
                </a:lnTo>
                <a:lnTo>
                  <a:pt x="6858000" y="1741355"/>
                </a:lnTo>
                <a:lnTo>
                  <a:pt x="6858000" y="6671855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">
            <a:extLst>
              <a:ext uri="{FF2B5EF4-FFF2-40B4-BE49-F238E27FC236}">
                <a16:creationId xmlns:a16="http://schemas.microsoft.com/office/drawing/2014/main" id="{50F41CCF-3422-B563-6128-0826E0A5E1BA}"/>
              </a:ext>
            </a:extLst>
          </p:cNvPr>
          <p:cNvSpPr/>
          <p:nvPr/>
        </p:nvSpPr>
        <p:spPr>
          <a:xfrm>
            <a:off x="3931862" y="4535734"/>
            <a:ext cx="2037806" cy="2301550"/>
          </a:xfrm>
          <a:custGeom>
            <a:avLst/>
            <a:gdLst>
              <a:gd name="connsiteX0" fmla="*/ 0 w 2037806"/>
              <a:gd name="connsiteY0" fmla="*/ 2301551 h 2301550"/>
              <a:gd name="connsiteX1" fmla="*/ 469765 w 2037806"/>
              <a:gd name="connsiteY1" fmla="*/ 2301551 h 2301550"/>
              <a:gd name="connsiteX2" fmla="*/ 2037807 w 2037806"/>
              <a:gd name="connsiteY2" fmla="*/ 0 h 2301550"/>
              <a:gd name="connsiteX3" fmla="*/ 1567544 w 2037806"/>
              <a:gd name="connsiteY3" fmla="*/ 0 h 2301550"/>
              <a:gd name="connsiteX4" fmla="*/ 0 w 2037806"/>
              <a:gd name="connsiteY4" fmla="*/ 2301551 h 230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806" h="2301550">
                <a:moveTo>
                  <a:pt x="0" y="2301551"/>
                </a:moveTo>
                <a:lnTo>
                  <a:pt x="469765" y="2301551"/>
                </a:lnTo>
                <a:lnTo>
                  <a:pt x="2037807" y="0"/>
                </a:lnTo>
                <a:lnTo>
                  <a:pt x="1567544" y="0"/>
                </a:lnTo>
                <a:lnTo>
                  <a:pt x="0" y="2301551"/>
                </a:lnTo>
                <a:close/>
              </a:path>
            </a:pathLst>
          </a:custGeom>
          <a:solidFill>
            <a:schemeClr val="accent1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955D5C7F-0F11-53FA-5E9E-23EB1AA85247}"/>
              </a:ext>
            </a:extLst>
          </p:cNvPr>
          <p:cNvSpPr/>
          <p:nvPr/>
        </p:nvSpPr>
        <p:spPr>
          <a:xfrm>
            <a:off x="3586504" y="0"/>
            <a:ext cx="3438642" cy="4371203"/>
          </a:xfrm>
          <a:custGeom>
            <a:avLst/>
            <a:gdLst>
              <a:gd name="connsiteX0" fmla="*/ 460808 w 3438642"/>
              <a:gd name="connsiteY0" fmla="*/ 0 h 4371203"/>
              <a:gd name="connsiteX1" fmla="*/ 0 w 3438642"/>
              <a:gd name="connsiteY1" fmla="*/ 0 h 4371203"/>
              <a:gd name="connsiteX2" fmla="*/ 2977835 w 3438642"/>
              <a:gd name="connsiteY2" fmla="*/ 4371204 h 4371203"/>
              <a:gd name="connsiteX3" fmla="*/ 3438643 w 3438642"/>
              <a:gd name="connsiteY3" fmla="*/ 4371204 h 4371203"/>
              <a:gd name="connsiteX4" fmla="*/ 460808 w 3438642"/>
              <a:gd name="connsiteY4" fmla="*/ 0 h 43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642" h="4371203">
                <a:moveTo>
                  <a:pt x="460808" y="0"/>
                </a:moveTo>
                <a:lnTo>
                  <a:pt x="0" y="0"/>
                </a:lnTo>
                <a:lnTo>
                  <a:pt x="2977835" y="4371204"/>
                </a:lnTo>
                <a:lnTo>
                  <a:pt x="3438643" y="4371204"/>
                </a:lnTo>
                <a:lnTo>
                  <a:pt x="460808" y="0"/>
                </a:lnTo>
                <a:close/>
              </a:path>
            </a:pathLst>
          </a:custGeom>
          <a:solidFill>
            <a:schemeClr val="accent1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4">
            <a:extLst>
              <a:ext uri="{FF2B5EF4-FFF2-40B4-BE49-F238E27FC236}">
                <a16:creationId xmlns:a16="http://schemas.microsoft.com/office/drawing/2014/main" id="{B43008D1-A95D-1E8D-3466-D1FF559355B1}"/>
              </a:ext>
            </a:extLst>
          </p:cNvPr>
          <p:cNvSpPr/>
          <p:nvPr/>
        </p:nvSpPr>
        <p:spPr>
          <a:xfrm>
            <a:off x="10918557" y="0"/>
            <a:ext cx="1273443" cy="1869605"/>
          </a:xfrm>
          <a:custGeom>
            <a:avLst/>
            <a:gdLst>
              <a:gd name="connsiteX0" fmla="*/ 1273443 w 1273443"/>
              <a:gd name="connsiteY0" fmla="*/ 0 h 1869605"/>
              <a:gd name="connsiteX1" fmla="*/ 0 w 1273443"/>
              <a:gd name="connsiteY1" fmla="*/ 0 h 1869605"/>
              <a:gd name="connsiteX2" fmla="*/ 1273443 w 1273443"/>
              <a:gd name="connsiteY2" fmla="*/ 1869605 h 1869605"/>
              <a:gd name="connsiteX3" fmla="*/ 1273443 w 1273443"/>
              <a:gd name="connsiteY3" fmla="*/ 0 h 186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443" h="1869605">
                <a:moveTo>
                  <a:pt x="1273443" y="0"/>
                </a:moveTo>
                <a:lnTo>
                  <a:pt x="0" y="0"/>
                </a:lnTo>
                <a:lnTo>
                  <a:pt x="1273443" y="1869605"/>
                </a:lnTo>
                <a:lnTo>
                  <a:pt x="1273443" y="0"/>
                </a:lnTo>
                <a:close/>
              </a:path>
            </a:pathLst>
          </a:custGeom>
          <a:solidFill>
            <a:srgbClr val="363735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5">
            <a:extLst>
              <a:ext uri="{FF2B5EF4-FFF2-40B4-BE49-F238E27FC236}">
                <a16:creationId xmlns:a16="http://schemas.microsoft.com/office/drawing/2014/main" id="{18C0EDDC-B547-E958-A207-B2350BA4B987}"/>
              </a:ext>
            </a:extLst>
          </p:cNvPr>
          <p:cNvSpPr/>
          <p:nvPr/>
        </p:nvSpPr>
        <p:spPr>
          <a:xfrm>
            <a:off x="4561367" y="4790024"/>
            <a:ext cx="1812876" cy="2047260"/>
          </a:xfrm>
          <a:custGeom>
            <a:avLst/>
            <a:gdLst>
              <a:gd name="connsiteX0" fmla="*/ 0 w 1812876"/>
              <a:gd name="connsiteY0" fmla="*/ 2047261 h 2047260"/>
              <a:gd name="connsiteX1" fmla="*/ 418012 w 1812876"/>
              <a:gd name="connsiteY1" fmla="*/ 2047261 h 2047260"/>
              <a:gd name="connsiteX2" fmla="*/ 1812877 w 1812876"/>
              <a:gd name="connsiteY2" fmla="*/ 0 h 2047260"/>
              <a:gd name="connsiteX3" fmla="*/ 1394865 w 1812876"/>
              <a:gd name="connsiteY3" fmla="*/ 0 h 2047260"/>
              <a:gd name="connsiteX4" fmla="*/ 0 w 1812876"/>
              <a:gd name="connsiteY4" fmla="*/ 2047261 h 204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2876" h="2047260">
                <a:moveTo>
                  <a:pt x="0" y="2047261"/>
                </a:moveTo>
                <a:lnTo>
                  <a:pt x="418012" y="2047261"/>
                </a:lnTo>
                <a:lnTo>
                  <a:pt x="1812877" y="0"/>
                </a:lnTo>
                <a:lnTo>
                  <a:pt x="1394865" y="0"/>
                </a:lnTo>
                <a:lnTo>
                  <a:pt x="0" y="2047261"/>
                </a:lnTo>
                <a:close/>
              </a:path>
            </a:pathLst>
          </a:custGeom>
          <a:solidFill>
            <a:schemeClr val="accent2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4BB197E1-E01D-2A0C-AA52-AF8C8E721CC1}"/>
              </a:ext>
            </a:extLst>
          </p:cNvPr>
          <p:cNvSpPr txBox="1"/>
          <p:nvPr/>
        </p:nvSpPr>
        <p:spPr>
          <a:xfrm>
            <a:off x="7088769" y="3827352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9" name="iSHEJI-7">
            <a:extLst>
              <a:ext uri="{FF2B5EF4-FFF2-40B4-BE49-F238E27FC236}">
                <a16:creationId xmlns:a16="http://schemas.microsoft.com/office/drawing/2014/main" id="{938B1332-54A3-8511-EC47-B28AC1B67D91}"/>
              </a:ext>
            </a:extLst>
          </p:cNvPr>
          <p:cNvSpPr txBox="1"/>
          <p:nvPr/>
        </p:nvSpPr>
        <p:spPr>
          <a:xfrm>
            <a:off x="7088769" y="2753082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50" name="iSHEJI-8">
            <a:extLst>
              <a:ext uri="{FF2B5EF4-FFF2-40B4-BE49-F238E27FC236}">
                <a16:creationId xmlns:a16="http://schemas.microsoft.com/office/drawing/2014/main" id="{A011C8E5-B88C-5BDE-D005-290803876E1A}"/>
              </a:ext>
            </a:extLst>
          </p:cNvPr>
          <p:cNvSpPr txBox="1"/>
          <p:nvPr/>
        </p:nvSpPr>
        <p:spPr>
          <a:xfrm>
            <a:off x="7271649" y="4796402"/>
            <a:ext cx="32637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reporting on activities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1" name="iSHEJI-9">
            <a:extLst>
              <a:ext uri="{FF2B5EF4-FFF2-40B4-BE49-F238E27FC236}">
                <a16:creationId xmlns:a16="http://schemas.microsoft.com/office/drawing/2014/main" id="{965A7469-22AB-6BB5-AD1D-B6ABB9A1517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1793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2" name="iSHEJI-10">
            <a:extLst>
              <a:ext uri="{FF2B5EF4-FFF2-40B4-BE49-F238E27FC236}">
                <a16:creationId xmlns:a16="http://schemas.microsoft.com/office/drawing/2014/main" id="{DE0E36A6-E5B9-087A-339F-DB9429F0A9D3}"/>
              </a:ext>
            </a:extLst>
          </p:cNvPr>
          <p:cNvSpPr txBox="1"/>
          <p:nvPr/>
        </p:nvSpPr>
        <p:spPr>
          <a:xfrm>
            <a:off x="7088769" y="1392351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847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iSHEJI-1">
            <a:extLst>
              <a:ext uri="{FF2B5EF4-FFF2-40B4-BE49-F238E27FC236}">
                <a16:creationId xmlns:a16="http://schemas.microsoft.com/office/drawing/2014/main" id="{57DE0E59-37AF-D86F-E73B-33234D785476}"/>
              </a:ext>
            </a:extLst>
          </p:cNvPr>
          <p:cNvSpPr/>
          <p:nvPr/>
        </p:nvSpPr>
        <p:spPr>
          <a:xfrm>
            <a:off x="7241268" y="0"/>
            <a:ext cx="4950731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0" name="iSHEJI-3">
            <a:extLst>
              <a:ext uri="{FF2B5EF4-FFF2-40B4-BE49-F238E27FC236}">
                <a16:creationId xmlns:a16="http://schemas.microsoft.com/office/drawing/2014/main" id="{0CCEEAF0-C826-25E3-0298-BEA896705833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91" name="iSHEJI-4">
            <a:extLst>
              <a:ext uri="{FF2B5EF4-FFF2-40B4-BE49-F238E27FC236}">
                <a16:creationId xmlns:a16="http://schemas.microsoft.com/office/drawing/2014/main" id="{0246B470-0DC2-E743-26A6-E85D8F899044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13" name="iSHEJI-5">
            <a:extLst>
              <a:ext uri="{FF2B5EF4-FFF2-40B4-BE49-F238E27FC236}">
                <a16:creationId xmlns:a16="http://schemas.microsoft.com/office/drawing/2014/main" id="{EA819EEF-9CF6-08D2-0312-4B831F76CAB5}"/>
              </a:ext>
            </a:extLst>
          </p:cNvPr>
          <p:cNvSpPr/>
          <p:nvPr/>
        </p:nvSpPr>
        <p:spPr>
          <a:xfrm>
            <a:off x="1569833" y="1699978"/>
            <a:ext cx="4801372" cy="1333682"/>
          </a:xfrm>
          <a:custGeom>
            <a:avLst/>
            <a:gdLst>
              <a:gd name="connsiteX0" fmla="*/ 4801373 w 4801372"/>
              <a:gd name="connsiteY0" fmla="*/ 667113 h 1333682"/>
              <a:gd name="connsiteX1" fmla="*/ 4134258 w 4801372"/>
              <a:gd name="connsiteY1" fmla="*/ 0 h 1333682"/>
              <a:gd name="connsiteX2" fmla="*/ 0 w 4801372"/>
              <a:gd name="connsiteY2" fmla="*/ 0 h 1333682"/>
              <a:gd name="connsiteX3" fmla="*/ 0 w 4801372"/>
              <a:gd name="connsiteY3" fmla="*/ 1323896 h 1333682"/>
              <a:gd name="connsiteX4" fmla="*/ 4134258 w 4801372"/>
              <a:gd name="connsiteY4" fmla="*/ 1323896 h 1333682"/>
              <a:gd name="connsiteX5" fmla="*/ 4134258 w 4801372"/>
              <a:gd name="connsiteY5" fmla="*/ 1333683 h 1333682"/>
              <a:gd name="connsiteX6" fmla="*/ 4801373 w 4801372"/>
              <a:gd name="connsiteY6" fmla="*/ 66711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372" h="1333682">
                <a:moveTo>
                  <a:pt x="4801373" y="667113"/>
                </a:moveTo>
                <a:lnTo>
                  <a:pt x="4134258" y="0"/>
                </a:lnTo>
                <a:lnTo>
                  <a:pt x="0" y="0"/>
                </a:lnTo>
                <a:lnTo>
                  <a:pt x="0" y="1323896"/>
                </a:lnTo>
                <a:lnTo>
                  <a:pt x="4134258" y="1323896"/>
                </a:lnTo>
                <a:lnTo>
                  <a:pt x="4134258" y="1333683"/>
                </a:lnTo>
                <a:lnTo>
                  <a:pt x="4801373" y="667113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2356CDAA-1EB3-186E-D21A-976D7C41B91C}"/>
              </a:ext>
            </a:extLst>
          </p:cNvPr>
          <p:cNvSpPr/>
          <p:nvPr/>
        </p:nvSpPr>
        <p:spPr>
          <a:xfrm>
            <a:off x="1569833" y="3238089"/>
            <a:ext cx="4801372" cy="1333682"/>
          </a:xfrm>
          <a:custGeom>
            <a:avLst/>
            <a:gdLst>
              <a:gd name="connsiteX0" fmla="*/ 4801373 w 4801372"/>
              <a:gd name="connsiteY0" fmla="*/ 666569 h 1333682"/>
              <a:gd name="connsiteX1" fmla="*/ 4134258 w 4801372"/>
              <a:gd name="connsiteY1" fmla="*/ 0 h 1333682"/>
              <a:gd name="connsiteX2" fmla="*/ 0 w 4801372"/>
              <a:gd name="connsiteY2" fmla="*/ 0 h 1333682"/>
              <a:gd name="connsiteX3" fmla="*/ 0 w 4801372"/>
              <a:gd name="connsiteY3" fmla="*/ 1323353 h 1333682"/>
              <a:gd name="connsiteX4" fmla="*/ 4134258 w 4801372"/>
              <a:gd name="connsiteY4" fmla="*/ 1323353 h 1333682"/>
              <a:gd name="connsiteX5" fmla="*/ 4134258 w 4801372"/>
              <a:gd name="connsiteY5" fmla="*/ 1333683 h 1333682"/>
              <a:gd name="connsiteX6" fmla="*/ 4801373 w 4801372"/>
              <a:gd name="connsiteY6" fmla="*/ 666569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372" h="1333682">
                <a:moveTo>
                  <a:pt x="4801373" y="666569"/>
                </a:moveTo>
                <a:lnTo>
                  <a:pt x="4134258" y="0"/>
                </a:lnTo>
                <a:lnTo>
                  <a:pt x="0" y="0"/>
                </a:lnTo>
                <a:lnTo>
                  <a:pt x="0" y="1323353"/>
                </a:lnTo>
                <a:lnTo>
                  <a:pt x="4134258" y="1323353"/>
                </a:lnTo>
                <a:lnTo>
                  <a:pt x="4134258" y="1333683"/>
                </a:lnTo>
                <a:lnTo>
                  <a:pt x="4801373" y="666569"/>
                </a:lnTo>
                <a:close/>
              </a:path>
            </a:pathLst>
          </a:custGeom>
          <a:solidFill>
            <a:schemeClr val="accent2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A1896701-B4CD-1F55-9045-334219B551A9}"/>
              </a:ext>
            </a:extLst>
          </p:cNvPr>
          <p:cNvSpPr/>
          <p:nvPr/>
        </p:nvSpPr>
        <p:spPr>
          <a:xfrm>
            <a:off x="1569833" y="4776201"/>
            <a:ext cx="4801372" cy="1333682"/>
          </a:xfrm>
          <a:custGeom>
            <a:avLst/>
            <a:gdLst>
              <a:gd name="connsiteX0" fmla="*/ 4801373 w 4801372"/>
              <a:gd name="connsiteY0" fmla="*/ 666569 h 1333682"/>
              <a:gd name="connsiteX1" fmla="*/ 4134258 w 4801372"/>
              <a:gd name="connsiteY1" fmla="*/ 0 h 1333682"/>
              <a:gd name="connsiteX2" fmla="*/ 0 w 4801372"/>
              <a:gd name="connsiteY2" fmla="*/ 0 h 1333682"/>
              <a:gd name="connsiteX3" fmla="*/ 0 w 4801372"/>
              <a:gd name="connsiteY3" fmla="*/ 1323352 h 1333682"/>
              <a:gd name="connsiteX4" fmla="*/ 4134258 w 4801372"/>
              <a:gd name="connsiteY4" fmla="*/ 1323352 h 1333682"/>
              <a:gd name="connsiteX5" fmla="*/ 4134258 w 4801372"/>
              <a:gd name="connsiteY5" fmla="*/ 1333683 h 1333682"/>
              <a:gd name="connsiteX6" fmla="*/ 4801373 w 4801372"/>
              <a:gd name="connsiteY6" fmla="*/ 666569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372" h="1333682">
                <a:moveTo>
                  <a:pt x="4801373" y="666569"/>
                </a:moveTo>
                <a:lnTo>
                  <a:pt x="4134258" y="0"/>
                </a:lnTo>
                <a:lnTo>
                  <a:pt x="0" y="0"/>
                </a:lnTo>
                <a:lnTo>
                  <a:pt x="0" y="1323352"/>
                </a:lnTo>
                <a:lnTo>
                  <a:pt x="4134258" y="1323352"/>
                </a:lnTo>
                <a:lnTo>
                  <a:pt x="4134258" y="1333683"/>
                </a:lnTo>
                <a:lnTo>
                  <a:pt x="4801373" y="666569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36F15AA5-C1A4-7D05-CADC-7B52B4D53A89}"/>
              </a:ext>
            </a:extLst>
          </p:cNvPr>
          <p:cNvSpPr/>
          <p:nvPr/>
        </p:nvSpPr>
        <p:spPr>
          <a:xfrm>
            <a:off x="895108" y="1699978"/>
            <a:ext cx="530102" cy="1333682"/>
          </a:xfrm>
          <a:custGeom>
            <a:avLst/>
            <a:gdLst>
              <a:gd name="connsiteX0" fmla="*/ 0 w 530102"/>
              <a:gd name="connsiteY0" fmla="*/ 0 h 1333682"/>
              <a:gd name="connsiteX1" fmla="*/ 530103 w 530102"/>
              <a:gd name="connsiteY1" fmla="*/ 0 h 1333682"/>
              <a:gd name="connsiteX2" fmla="*/ 530103 w 530102"/>
              <a:gd name="connsiteY2" fmla="*/ 1333683 h 1333682"/>
              <a:gd name="connsiteX3" fmla="*/ 0 w 530102"/>
              <a:gd name="connsiteY3" fmla="*/ 133368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02" h="1333682">
                <a:moveTo>
                  <a:pt x="0" y="0"/>
                </a:moveTo>
                <a:lnTo>
                  <a:pt x="530103" y="0"/>
                </a:lnTo>
                <a:lnTo>
                  <a:pt x="530103" y="1333683"/>
                </a:lnTo>
                <a:lnTo>
                  <a:pt x="0" y="1333683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0FA31D65-05DD-FECC-E994-AB739C50E88A}"/>
              </a:ext>
            </a:extLst>
          </p:cNvPr>
          <p:cNvSpPr/>
          <p:nvPr/>
        </p:nvSpPr>
        <p:spPr>
          <a:xfrm>
            <a:off x="895108" y="3238089"/>
            <a:ext cx="530102" cy="1333682"/>
          </a:xfrm>
          <a:custGeom>
            <a:avLst/>
            <a:gdLst>
              <a:gd name="connsiteX0" fmla="*/ 0 w 530102"/>
              <a:gd name="connsiteY0" fmla="*/ 0 h 1333682"/>
              <a:gd name="connsiteX1" fmla="*/ 530103 w 530102"/>
              <a:gd name="connsiteY1" fmla="*/ 0 h 1333682"/>
              <a:gd name="connsiteX2" fmla="*/ 530103 w 530102"/>
              <a:gd name="connsiteY2" fmla="*/ 1333683 h 1333682"/>
              <a:gd name="connsiteX3" fmla="*/ 0 w 530102"/>
              <a:gd name="connsiteY3" fmla="*/ 133368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02" h="1333682">
                <a:moveTo>
                  <a:pt x="0" y="0"/>
                </a:moveTo>
                <a:lnTo>
                  <a:pt x="530103" y="0"/>
                </a:lnTo>
                <a:lnTo>
                  <a:pt x="530103" y="1333683"/>
                </a:lnTo>
                <a:lnTo>
                  <a:pt x="0" y="1333683"/>
                </a:lnTo>
                <a:close/>
              </a:path>
            </a:pathLst>
          </a:custGeom>
          <a:solidFill>
            <a:schemeClr val="accent2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7E6A676B-BDF5-D64C-41B6-C87FAC4B836F}"/>
              </a:ext>
            </a:extLst>
          </p:cNvPr>
          <p:cNvSpPr/>
          <p:nvPr/>
        </p:nvSpPr>
        <p:spPr>
          <a:xfrm>
            <a:off x="895108" y="4776201"/>
            <a:ext cx="530102" cy="1333682"/>
          </a:xfrm>
          <a:custGeom>
            <a:avLst/>
            <a:gdLst>
              <a:gd name="connsiteX0" fmla="*/ 0 w 530102"/>
              <a:gd name="connsiteY0" fmla="*/ 0 h 1333682"/>
              <a:gd name="connsiteX1" fmla="*/ 530103 w 530102"/>
              <a:gd name="connsiteY1" fmla="*/ 0 h 1333682"/>
              <a:gd name="connsiteX2" fmla="*/ 530103 w 530102"/>
              <a:gd name="connsiteY2" fmla="*/ 1333683 h 1333682"/>
              <a:gd name="connsiteX3" fmla="*/ 0 w 530102"/>
              <a:gd name="connsiteY3" fmla="*/ 133368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02" h="1333682">
                <a:moveTo>
                  <a:pt x="0" y="0"/>
                </a:moveTo>
                <a:lnTo>
                  <a:pt x="530103" y="0"/>
                </a:lnTo>
                <a:lnTo>
                  <a:pt x="530103" y="1333683"/>
                </a:lnTo>
                <a:lnTo>
                  <a:pt x="0" y="1333683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82" name="iSHEJI-11">
            <a:extLst>
              <a:ext uri="{FF2B5EF4-FFF2-40B4-BE49-F238E27FC236}">
                <a16:creationId xmlns:a16="http://schemas.microsoft.com/office/drawing/2014/main" id="{5A8F2985-58B6-FF96-2873-D8A026BB146D}"/>
              </a:ext>
            </a:extLst>
          </p:cNvPr>
          <p:cNvSpPr/>
          <p:nvPr/>
        </p:nvSpPr>
        <p:spPr>
          <a:xfrm>
            <a:off x="1040812" y="5271500"/>
            <a:ext cx="238689" cy="358852"/>
          </a:xfrm>
          <a:custGeom>
            <a:avLst/>
            <a:gdLst>
              <a:gd name="connsiteX0" fmla="*/ 78298 w 238689"/>
              <a:gd name="connsiteY0" fmla="*/ 302300 h 358852"/>
              <a:gd name="connsiteX1" fmla="*/ 71774 w 238689"/>
              <a:gd name="connsiteY1" fmla="*/ 308825 h 358852"/>
              <a:gd name="connsiteX2" fmla="*/ 71774 w 238689"/>
              <a:gd name="connsiteY2" fmla="*/ 323504 h 358852"/>
              <a:gd name="connsiteX3" fmla="*/ 71635 w 238689"/>
              <a:gd name="connsiteY3" fmla="*/ 328077 h 358852"/>
              <a:gd name="connsiteX4" fmla="*/ 80473 w 238689"/>
              <a:gd name="connsiteY4" fmla="*/ 332747 h 358852"/>
              <a:gd name="connsiteX5" fmla="*/ 157678 w 238689"/>
              <a:gd name="connsiteY5" fmla="*/ 332747 h 358852"/>
              <a:gd name="connsiteX6" fmla="*/ 164746 w 238689"/>
              <a:gd name="connsiteY6" fmla="*/ 326223 h 358852"/>
              <a:gd name="connsiteX7" fmla="*/ 164746 w 238689"/>
              <a:gd name="connsiteY7" fmla="*/ 308825 h 358852"/>
              <a:gd name="connsiteX8" fmla="*/ 164723 w 238689"/>
              <a:gd name="connsiteY8" fmla="*/ 308259 h 358852"/>
              <a:gd name="connsiteX9" fmla="*/ 157678 w 238689"/>
              <a:gd name="connsiteY9" fmla="*/ 302300 h 358852"/>
              <a:gd name="connsiteX10" fmla="*/ 36977 w 238689"/>
              <a:gd name="connsiteY10" fmla="*/ 152241 h 358852"/>
              <a:gd name="connsiteX11" fmla="*/ 46220 w 238689"/>
              <a:gd name="connsiteY11" fmla="*/ 152241 h 358852"/>
              <a:gd name="connsiteX12" fmla="*/ 74492 w 238689"/>
              <a:gd name="connsiteY12" fmla="*/ 152241 h 358852"/>
              <a:gd name="connsiteX13" fmla="*/ 83735 w 238689"/>
              <a:gd name="connsiteY13" fmla="*/ 152241 h 358852"/>
              <a:gd name="connsiteX14" fmla="*/ 83735 w 238689"/>
              <a:gd name="connsiteY14" fmla="*/ 264242 h 358852"/>
              <a:gd name="connsiteX15" fmla="*/ 74492 w 238689"/>
              <a:gd name="connsiteY15" fmla="*/ 264242 h 358852"/>
              <a:gd name="connsiteX16" fmla="*/ 46220 w 238689"/>
              <a:gd name="connsiteY16" fmla="*/ 264242 h 358852"/>
              <a:gd name="connsiteX17" fmla="*/ 36977 w 238689"/>
              <a:gd name="connsiteY17" fmla="*/ 264242 h 358852"/>
              <a:gd name="connsiteX18" fmla="*/ 95696 w 238689"/>
              <a:gd name="connsiteY18" fmla="*/ 123968 h 358852"/>
              <a:gd name="connsiteX19" fmla="*/ 104939 w 238689"/>
              <a:gd name="connsiteY19" fmla="*/ 123968 h 358852"/>
              <a:gd name="connsiteX20" fmla="*/ 133211 w 238689"/>
              <a:gd name="connsiteY20" fmla="*/ 123968 h 358852"/>
              <a:gd name="connsiteX21" fmla="*/ 142454 w 238689"/>
              <a:gd name="connsiteY21" fmla="*/ 123968 h 358852"/>
              <a:gd name="connsiteX22" fmla="*/ 142454 w 238689"/>
              <a:gd name="connsiteY22" fmla="*/ 263698 h 358852"/>
              <a:gd name="connsiteX23" fmla="*/ 133211 w 238689"/>
              <a:gd name="connsiteY23" fmla="*/ 263698 h 358852"/>
              <a:gd name="connsiteX24" fmla="*/ 104939 w 238689"/>
              <a:gd name="connsiteY24" fmla="*/ 263698 h 358852"/>
              <a:gd name="connsiteX25" fmla="*/ 95696 w 238689"/>
              <a:gd name="connsiteY25" fmla="*/ 263698 h 358852"/>
              <a:gd name="connsiteX26" fmla="*/ 154959 w 238689"/>
              <a:gd name="connsiteY26" fmla="*/ 92434 h 358852"/>
              <a:gd name="connsiteX27" fmla="*/ 164202 w 238689"/>
              <a:gd name="connsiteY27" fmla="*/ 92434 h 358852"/>
              <a:gd name="connsiteX28" fmla="*/ 192474 w 238689"/>
              <a:gd name="connsiteY28" fmla="*/ 92434 h 358852"/>
              <a:gd name="connsiteX29" fmla="*/ 201717 w 238689"/>
              <a:gd name="connsiteY29" fmla="*/ 92434 h 358852"/>
              <a:gd name="connsiteX30" fmla="*/ 201717 w 238689"/>
              <a:gd name="connsiteY30" fmla="*/ 264242 h 358852"/>
              <a:gd name="connsiteX31" fmla="*/ 192474 w 238689"/>
              <a:gd name="connsiteY31" fmla="*/ 264242 h 358852"/>
              <a:gd name="connsiteX32" fmla="*/ 164202 w 238689"/>
              <a:gd name="connsiteY32" fmla="*/ 264242 h 358852"/>
              <a:gd name="connsiteX33" fmla="*/ 154959 w 238689"/>
              <a:gd name="connsiteY33" fmla="*/ 264242 h 358852"/>
              <a:gd name="connsiteX34" fmla="*/ 39152 w 238689"/>
              <a:gd name="connsiteY34" fmla="*/ 16861 h 358852"/>
              <a:gd name="connsiteX35" fmla="*/ 36311 w 238689"/>
              <a:gd name="connsiteY35" fmla="*/ 16964 h 358852"/>
              <a:gd name="connsiteX36" fmla="*/ 17405 w 238689"/>
              <a:gd name="connsiteY36" fmla="*/ 40239 h 358852"/>
              <a:gd name="connsiteX37" fmla="*/ 17405 w 238689"/>
              <a:gd name="connsiteY37" fmla="*/ 263698 h 358852"/>
              <a:gd name="connsiteX38" fmla="*/ 17302 w 238689"/>
              <a:gd name="connsiteY38" fmla="*/ 266541 h 358852"/>
              <a:gd name="connsiteX39" fmla="*/ 39152 w 238689"/>
              <a:gd name="connsiteY39" fmla="*/ 287077 h 358852"/>
              <a:gd name="connsiteX40" fmla="*/ 198455 w 238689"/>
              <a:gd name="connsiteY40" fmla="*/ 287077 h 358852"/>
              <a:gd name="connsiteX41" fmla="*/ 219115 w 238689"/>
              <a:gd name="connsiteY41" fmla="*/ 266416 h 358852"/>
              <a:gd name="connsiteX42" fmla="*/ 220203 w 238689"/>
              <a:gd name="connsiteY42" fmla="*/ 38065 h 358852"/>
              <a:gd name="connsiteX43" fmla="*/ 220210 w 238689"/>
              <a:gd name="connsiteY43" fmla="*/ 37515 h 358852"/>
              <a:gd name="connsiteX44" fmla="*/ 199542 w 238689"/>
              <a:gd name="connsiteY44" fmla="*/ 16861 h 358852"/>
              <a:gd name="connsiteX45" fmla="*/ 25016 w 238689"/>
              <a:gd name="connsiteY45" fmla="*/ 6 h 358852"/>
              <a:gd name="connsiteX46" fmla="*/ 213679 w 238689"/>
              <a:gd name="connsiteY46" fmla="*/ 6 h 358852"/>
              <a:gd name="connsiteX47" fmla="*/ 238689 w 238689"/>
              <a:gd name="connsiteY47" fmla="*/ 24472 h 358852"/>
              <a:gd name="connsiteX48" fmla="*/ 238689 w 238689"/>
              <a:gd name="connsiteY48" fmla="*/ 333835 h 358852"/>
              <a:gd name="connsiteX49" fmla="*/ 213679 w 238689"/>
              <a:gd name="connsiteY49" fmla="*/ 358844 h 358852"/>
              <a:gd name="connsiteX50" fmla="*/ 25016 w 238689"/>
              <a:gd name="connsiteY50" fmla="*/ 358844 h 358852"/>
              <a:gd name="connsiteX51" fmla="*/ 23916 w 238689"/>
              <a:gd name="connsiteY51" fmla="*/ 358844 h 358852"/>
              <a:gd name="connsiteX52" fmla="*/ 6 w 238689"/>
              <a:gd name="connsiteY52" fmla="*/ 333835 h 358852"/>
              <a:gd name="connsiteX53" fmla="*/ 6 w 238689"/>
              <a:gd name="connsiteY53" fmla="*/ 24472 h 358852"/>
              <a:gd name="connsiteX54" fmla="*/ 12 w 238689"/>
              <a:gd name="connsiteY54" fmla="*/ 23923 h 358852"/>
              <a:gd name="connsiteX55" fmla="*/ 25016 w 238689"/>
              <a:gd name="connsiteY55" fmla="*/ 6 h 35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38689" h="358852">
                <a:moveTo>
                  <a:pt x="78298" y="302300"/>
                </a:moveTo>
                <a:cubicBezTo>
                  <a:pt x="74695" y="302300"/>
                  <a:pt x="71774" y="305220"/>
                  <a:pt x="71774" y="308825"/>
                </a:cubicBezTo>
                <a:lnTo>
                  <a:pt x="71774" y="323504"/>
                </a:lnTo>
                <a:cubicBezTo>
                  <a:pt x="71222" y="324972"/>
                  <a:pt x="71173" y="326582"/>
                  <a:pt x="71635" y="328077"/>
                </a:cubicBezTo>
                <a:cubicBezTo>
                  <a:pt x="72786" y="331807"/>
                  <a:pt x="76743" y="333900"/>
                  <a:pt x="80473" y="332747"/>
                </a:cubicBezTo>
                <a:lnTo>
                  <a:pt x="157678" y="332747"/>
                </a:lnTo>
                <a:cubicBezTo>
                  <a:pt x="161379" y="332758"/>
                  <a:pt x="164461" y="329914"/>
                  <a:pt x="164746" y="326223"/>
                </a:cubicBezTo>
                <a:lnTo>
                  <a:pt x="164746" y="308825"/>
                </a:lnTo>
                <a:cubicBezTo>
                  <a:pt x="164747" y="308634"/>
                  <a:pt x="164739" y="308444"/>
                  <a:pt x="164723" y="308259"/>
                </a:cubicBezTo>
                <a:cubicBezTo>
                  <a:pt x="164423" y="304665"/>
                  <a:pt x="161268" y="302001"/>
                  <a:pt x="157678" y="302300"/>
                </a:cubicBezTo>
                <a:close/>
                <a:moveTo>
                  <a:pt x="36977" y="152241"/>
                </a:moveTo>
                <a:cubicBezTo>
                  <a:pt x="36977" y="152241"/>
                  <a:pt x="41115" y="152241"/>
                  <a:pt x="46220" y="152241"/>
                </a:cubicBezTo>
                <a:lnTo>
                  <a:pt x="74492" y="152241"/>
                </a:lnTo>
                <a:cubicBezTo>
                  <a:pt x="79597" y="152241"/>
                  <a:pt x="83735" y="152241"/>
                  <a:pt x="83735" y="152241"/>
                </a:cubicBezTo>
                <a:lnTo>
                  <a:pt x="83735" y="264242"/>
                </a:lnTo>
                <a:cubicBezTo>
                  <a:pt x="83735" y="264242"/>
                  <a:pt x="79597" y="264242"/>
                  <a:pt x="74492" y="264242"/>
                </a:cubicBezTo>
                <a:lnTo>
                  <a:pt x="46220" y="264242"/>
                </a:lnTo>
                <a:cubicBezTo>
                  <a:pt x="41115" y="264242"/>
                  <a:pt x="36977" y="264242"/>
                  <a:pt x="36977" y="264242"/>
                </a:cubicBezTo>
                <a:close/>
                <a:moveTo>
                  <a:pt x="95696" y="123968"/>
                </a:moveTo>
                <a:cubicBezTo>
                  <a:pt x="95696" y="123968"/>
                  <a:pt x="99834" y="123968"/>
                  <a:pt x="104939" y="123968"/>
                </a:cubicBezTo>
                <a:lnTo>
                  <a:pt x="133211" y="123968"/>
                </a:lnTo>
                <a:cubicBezTo>
                  <a:pt x="138316" y="123968"/>
                  <a:pt x="142454" y="123968"/>
                  <a:pt x="142454" y="123968"/>
                </a:cubicBezTo>
                <a:lnTo>
                  <a:pt x="142454" y="263698"/>
                </a:lnTo>
                <a:cubicBezTo>
                  <a:pt x="142454" y="263698"/>
                  <a:pt x="138316" y="263698"/>
                  <a:pt x="133211" y="263698"/>
                </a:cubicBezTo>
                <a:lnTo>
                  <a:pt x="104939" y="263698"/>
                </a:lnTo>
                <a:cubicBezTo>
                  <a:pt x="99834" y="263698"/>
                  <a:pt x="95696" y="263698"/>
                  <a:pt x="95696" y="263698"/>
                </a:cubicBezTo>
                <a:close/>
                <a:moveTo>
                  <a:pt x="154959" y="92434"/>
                </a:moveTo>
                <a:cubicBezTo>
                  <a:pt x="154959" y="92434"/>
                  <a:pt x="159097" y="92434"/>
                  <a:pt x="164202" y="92434"/>
                </a:cubicBezTo>
                <a:lnTo>
                  <a:pt x="192474" y="92434"/>
                </a:lnTo>
                <a:cubicBezTo>
                  <a:pt x="197579" y="92434"/>
                  <a:pt x="201717" y="92434"/>
                  <a:pt x="201717" y="92434"/>
                </a:cubicBezTo>
                <a:lnTo>
                  <a:pt x="201717" y="264242"/>
                </a:lnTo>
                <a:cubicBezTo>
                  <a:pt x="201717" y="264242"/>
                  <a:pt x="197579" y="264242"/>
                  <a:pt x="192474" y="264242"/>
                </a:cubicBezTo>
                <a:lnTo>
                  <a:pt x="164202" y="264242"/>
                </a:lnTo>
                <a:cubicBezTo>
                  <a:pt x="159097" y="264242"/>
                  <a:pt x="154959" y="264242"/>
                  <a:pt x="154959" y="264242"/>
                </a:cubicBezTo>
                <a:close/>
                <a:moveTo>
                  <a:pt x="39152" y="16861"/>
                </a:moveTo>
                <a:cubicBezTo>
                  <a:pt x="38204" y="16833"/>
                  <a:pt x="37255" y="16866"/>
                  <a:pt x="36311" y="16964"/>
                </a:cubicBezTo>
                <a:cubicBezTo>
                  <a:pt x="24662" y="18171"/>
                  <a:pt x="16198" y="28593"/>
                  <a:pt x="17405" y="40239"/>
                </a:cubicBezTo>
                <a:lnTo>
                  <a:pt x="17405" y="263698"/>
                </a:lnTo>
                <a:cubicBezTo>
                  <a:pt x="17307" y="264644"/>
                  <a:pt x="17272" y="265590"/>
                  <a:pt x="17302" y="266541"/>
                </a:cubicBezTo>
                <a:cubicBezTo>
                  <a:pt x="17664" y="278242"/>
                  <a:pt x="27447" y="287441"/>
                  <a:pt x="39152" y="287077"/>
                </a:cubicBezTo>
                <a:lnTo>
                  <a:pt x="198455" y="287077"/>
                </a:lnTo>
                <a:cubicBezTo>
                  <a:pt x="209866" y="287077"/>
                  <a:pt x="219115" y="277828"/>
                  <a:pt x="219115" y="266416"/>
                </a:cubicBezTo>
                <a:lnTo>
                  <a:pt x="220203" y="38065"/>
                </a:lnTo>
                <a:cubicBezTo>
                  <a:pt x="220208" y="37880"/>
                  <a:pt x="220210" y="37695"/>
                  <a:pt x="220210" y="37515"/>
                </a:cubicBezTo>
                <a:cubicBezTo>
                  <a:pt x="220206" y="26103"/>
                  <a:pt x="210953" y="16855"/>
                  <a:pt x="199542" y="16861"/>
                </a:cubicBezTo>
                <a:close/>
                <a:moveTo>
                  <a:pt x="25016" y="6"/>
                </a:moveTo>
                <a:lnTo>
                  <a:pt x="213679" y="6"/>
                </a:lnTo>
                <a:cubicBezTo>
                  <a:pt x="227282" y="1"/>
                  <a:pt x="238393" y="10874"/>
                  <a:pt x="238689" y="24472"/>
                </a:cubicBezTo>
                <a:lnTo>
                  <a:pt x="238689" y="333835"/>
                </a:lnTo>
                <a:cubicBezTo>
                  <a:pt x="238689" y="347650"/>
                  <a:pt x="227491" y="358844"/>
                  <a:pt x="213679" y="358844"/>
                </a:cubicBezTo>
                <a:lnTo>
                  <a:pt x="25016" y="358844"/>
                </a:lnTo>
                <a:cubicBezTo>
                  <a:pt x="24650" y="358855"/>
                  <a:pt x="24283" y="358855"/>
                  <a:pt x="23916" y="358844"/>
                </a:cubicBezTo>
                <a:cubicBezTo>
                  <a:pt x="10408" y="358540"/>
                  <a:pt x="-298" y="347345"/>
                  <a:pt x="6" y="333835"/>
                </a:cubicBezTo>
                <a:lnTo>
                  <a:pt x="6" y="24472"/>
                </a:lnTo>
                <a:cubicBezTo>
                  <a:pt x="6" y="24287"/>
                  <a:pt x="8" y="24108"/>
                  <a:pt x="12" y="23923"/>
                </a:cubicBezTo>
                <a:cubicBezTo>
                  <a:pt x="312" y="10412"/>
                  <a:pt x="11507" y="-293"/>
                  <a:pt x="25016" y="6"/>
                </a:cubicBezTo>
                <a:close/>
              </a:path>
            </a:pathLst>
          </a:custGeom>
          <a:solidFill>
            <a:srgbClr val="FFFFFB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81" name="iSHEJI-12">
            <a:extLst>
              <a:ext uri="{FF2B5EF4-FFF2-40B4-BE49-F238E27FC236}">
                <a16:creationId xmlns:a16="http://schemas.microsoft.com/office/drawing/2014/main" id="{D7528985-7C1F-E62D-8A16-56C3488FA0EE}"/>
              </a:ext>
            </a:extLst>
          </p:cNvPr>
          <p:cNvSpPr/>
          <p:nvPr/>
        </p:nvSpPr>
        <p:spPr>
          <a:xfrm>
            <a:off x="1013633" y="3758405"/>
            <a:ext cx="293052" cy="291421"/>
          </a:xfrm>
          <a:custGeom>
            <a:avLst/>
            <a:gdLst>
              <a:gd name="connsiteX0" fmla="*/ 52738 w 293052"/>
              <a:gd name="connsiteY0" fmla="*/ 121244 h 291421"/>
              <a:gd name="connsiteX1" fmla="*/ 102214 w 293052"/>
              <a:gd name="connsiteY1" fmla="*/ 121244 h 291421"/>
              <a:gd name="connsiteX2" fmla="*/ 102214 w 293052"/>
              <a:gd name="connsiteY2" fmla="*/ 246294 h 291421"/>
              <a:gd name="connsiteX3" fmla="*/ 52738 w 293052"/>
              <a:gd name="connsiteY3" fmla="*/ 246294 h 291421"/>
              <a:gd name="connsiteX4" fmla="*/ 126681 w 293052"/>
              <a:gd name="connsiteY4" fmla="*/ 89166 h 291421"/>
              <a:gd name="connsiteX5" fmla="*/ 176157 w 293052"/>
              <a:gd name="connsiteY5" fmla="*/ 89166 h 291421"/>
              <a:gd name="connsiteX6" fmla="*/ 176157 w 293052"/>
              <a:gd name="connsiteY6" fmla="*/ 246294 h 291421"/>
              <a:gd name="connsiteX7" fmla="*/ 126681 w 293052"/>
              <a:gd name="connsiteY7" fmla="*/ 246294 h 291421"/>
              <a:gd name="connsiteX8" fmla="*/ 201167 w 293052"/>
              <a:gd name="connsiteY8" fmla="*/ 57088 h 291421"/>
              <a:gd name="connsiteX9" fmla="*/ 250643 w 293052"/>
              <a:gd name="connsiteY9" fmla="*/ 57088 h 291421"/>
              <a:gd name="connsiteX10" fmla="*/ 250643 w 293052"/>
              <a:gd name="connsiteY10" fmla="*/ 246294 h 291421"/>
              <a:gd name="connsiteX11" fmla="*/ 201167 w 293052"/>
              <a:gd name="connsiteY11" fmla="*/ 246294 h 291421"/>
              <a:gd name="connsiteX12" fmla="*/ 7612 w 293052"/>
              <a:gd name="connsiteY12" fmla="*/ 0 h 291421"/>
              <a:gd name="connsiteX13" fmla="*/ 14700 w 293052"/>
              <a:gd name="connsiteY13" fmla="*/ 7046 h 291421"/>
              <a:gd name="connsiteX14" fmla="*/ 14680 w 293052"/>
              <a:gd name="connsiteY14" fmla="*/ 7612 h 291421"/>
              <a:gd name="connsiteX15" fmla="*/ 14680 w 293052"/>
              <a:gd name="connsiteY15" fmla="*/ 276197 h 291421"/>
              <a:gd name="connsiteX16" fmla="*/ 285440 w 293052"/>
              <a:gd name="connsiteY16" fmla="*/ 276197 h 291421"/>
              <a:gd name="connsiteX17" fmla="*/ 293052 w 293052"/>
              <a:gd name="connsiteY17" fmla="*/ 283809 h 291421"/>
              <a:gd name="connsiteX18" fmla="*/ 285440 w 293052"/>
              <a:gd name="connsiteY18" fmla="*/ 291421 h 291421"/>
              <a:gd name="connsiteX19" fmla="*/ 7612 w 293052"/>
              <a:gd name="connsiteY19" fmla="*/ 291421 h 291421"/>
              <a:gd name="connsiteX20" fmla="*/ 0 w 293052"/>
              <a:gd name="connsiteY20" fmla="*/ 283809 h 291421"/>
              <a:gd name="connsiteX21" fmla="*/ 0 w 293052"/>
              <a:gd name="connsiteY21" fmla="*/ 7612 h 291421"/>
              <a:gd name="connsiteX22" fmla="*/ 7612 w 293052"/>
              <a:gd name="connsiteY22" fmla="*/ 0 h 2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3052" h="291421">
                <a:moveTo>
                  <a:pt x="52738" y="121244"/>
                </a:moveTo>
                <a:lnTo>
                  <a:pt x="102214" y="121244"/>
                </a:lnTo>
                <a:lnTo>
                  <a:pt x="102214" y="246294"/>
                </a:lnTo>
                <a:lnTo>
                  <a:pt x="52738" y="246294"/>
                </a:lnTo>
                <a:close/>
                <a:moveTo>
                  <a:pt x="126681" y="89166"/>
                </a:moveTo>
                <a:lnTo>
                  <a:pt x="176157" y="89166"/>
                </a:lnTo>
                <a:lnTo>
                  <a:pt x="176157" y="246294"/>
                </a:lnTo>
                <a:lnTo>
                  <a:pt x="126681" y="246294"/>
                </a:lnTo>
                <a:close/>
                <a:moveTo>
                  <a:pt x="201167" y="57088"/>
                </a:moveTo>
                <a:lnTo>
                  <a:pt x="250643" y="57088"/>
                </a:lnTo>
                <a:lnTo>
                  <a:pt x="250643" y="246294"/>
                </a:lnTo>
                <a:lnTo>
                  <a:pt x="201167" y="246294"/>
                </a:lnTo>
                <a:close/>
                <a:moveTo>
                  <a:pt x="7612" y="0"/>
                </a:moveTo>
                <a:cubicBezTo>
                  <a:pt x="11515" y="-11"/>
                  <a:pt x="14689" y="3143"/>
                  <a:pt x="14700" y="7046"/>
                </a:cubicBezTo>
                <a:cubicBezTo>
                  <a:pt x="14701" y="7237"/>
                  <a:pt x="14694" y="7421"/>
                  <a:pt x="14680" y="7612"/>
                </a:cubicBezTo>
                <a:lnTo>
                  <a:pt x="14680" y="276197"/>
                </a:lnTo>
                <a:lnTo>
                  <a:pt x="285440" y="276197"/>
                </a:lnTo>
                <a:cubicBezTo>
                  <a:pt x="289644" y="276197"/>
                  <a:pt x="293052" y="279606"/>
                  <a:pt x="293052" y="283809"/>
                </a:cubicBezTo>
                <a:cubicBezTo>
                  <a:pt x="293052" y="288012"/>
                  <a:pt x="289644" y="291421"/>
                  <a:pt x="285440" y="291421"/>
                </a:cubicBezTo>
                <a:lnTo>
                  <a:pt x="7612" y="291421"/>
                </a:lnTo>
                <a:cubicBezTo>
                  <a:pt x="3408" y="291421"/>
                  <a:pt x="0" y="288012"/>
                  <a:pt x="0" y="283809"/>
                </a:cubicBezTo>
                <a:lnTo>
                  <a:pt x="0" y="7612"/>
                </a:lnTo>
                <a:cubicBezTo>
                  <a:pt x="0" y="3409"/>
                  <a:pt x="3408" y="0"/>
                  <a:pt x="7612" y="0"/>
                </a:cubicBezTo>
                <a:close/>
              </a:path>
            </a:pathLst>
          </a:custGeom>
          <a:solidFill>
            <a:srgbClr val="FFFFFF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3">
            <a:extLst>
              <a:ext uri="{FF2B5EF4-FFF2-40B4-BE49-F238E27FC236}">
                <a16:creationId xmlns:a16="http://schemas.microsoft.com/office/drawing/2014/main" id="{E6C85060-71EB-5913-18B1-7D1811B910A2}"/>
              </a:ext>
            </a:extLst>
          </p:cNvPr>
          <p:cNvSpPr/>
          <p:nvPr/>
        </p:nvSpPr>
        <p:spPr>
          <a:xfrm>
            <a:off x="1012091" y="2226362"/>
            <a:ext cx="291651" cy="294369"/>
          </a:xfrm>
          <a:custGeom>
            <a:avLst/>
            <a:gdLst>
              <a:gd name="connsiteX0" fmla="*/ 31989 w 291651"/>
              <a:gd name="connsiteY0" fmla="*/ 31990 h 294369"/>
              <a:gd name="connsiteX1" fmla="*/ 28254 w 291651"/>
              <a:gd name="connsiteY1" fmla="*/ 177265 h 294369"/>
              <a:gd name="connsiteX2" fmla="*/ 167369 w 291651"/>
              <a:gd name="connsiteY2" fmla="*/ 186399 h 294369"/>
              <a:gd name="connsiteX3" fmla="*/ 204884 w 291651"/>
              <a:gd name="connsiteY3" fmla="*/ 223914 h 294369"/>
              <a:gd name="connsiteX4" fmla="*/ 204884 w 291651"/>
              <a:gd name="connsiteY4" fmla="*/ 247836 h 294369"/>
              <a:gd name="connsiteX5" fmla="*/ 245661 w 291651"/>
              <a:gd name="connsiteY5" fmla="*/ 288613 h 294369"/>
              <a:gd name="connsiteX6" fmla="*/ 273342 w 291651"/>
              <a:gd name="connsiteY6" fmla="*/ 288662 h 294369"/>
              <a:gd name="connsiteX7" fmla="*/ 273390 w 291651"/>
              <a:gd name="connsiteY7" fmla="*/ 288613 h 294369"/>
              <a:gd name="connsiteX8" fmla="*/ 285895 w 291651"/>
              <a:gd name="connsiteY8" fmla="*/ 276108 h 294369"/>
              <a:gd name="connsiteX9" fmla="*/ 285942 w 291651"/>
              <a:gd name="connsiteY9" fmla="*/ 248429 h 294369"/>
              <a:gd name="connsiteX10" fmla="*/ 285895 w 291651"/>
              <a:gd name="connsiteY10" fmla="*/ 248380 h 294369"/>
              <a:gd name="connsiteX11" fmla="*/ 245117 w 291651"/>
              <a:gd name="connsiteY11" fmla="*/ 207603 h 294369"/>
              <a:gd name="connsiteX12" fmla="*/ 221195 w 291651"/>
              <a:gd name="connsiteY12" fmla="*/ 204884 h 294369"/>
              <a:gd name="connsiteX13" fmla="*/ 183680 w 291651"/>
              <a:gd name="connsiteY13" fmla="*/ 167369 h 294369"/>
              <a:gd name="connsiteX14" fmla="*/ 168385 w 291651"/>
              <a:gd name="connsiteY14" fmla="*/ 22855 h 294369"/>
              <a:gd name="connsiteX15" fmla="*/ 29270 w 291651"/>
              <a:gd name="connsiteY15" fmla="*/ 31990 h 294369"/>
              <a:gd name="connsiteX16" fmla="*/ 159214 w 291651"/>
              <a:gd name="connsiteY16" fmla="*/ 50475 h 294369"/>
              <a:gd name="connsiteX17" fmla="*/ 167913 w 291651"/>
              <a:gd name="connsiteY17" fmla="*/ 148884 h 294369"/>
              <a:gd name="connsiteX18" fmla="*/ 159214 w 291651"/>
              <a:gd name="connsiteY18" fmla="*/ 159214 h 294369"/>
              <a:gd name="connsiteX19" fmla="*/ 148883 w 291651"/>
              <a:gd name="connsiteY19" fmla="*/ 167913 h 294369"/>
              <a:gd name="connsiteX20" fmla="*/ 41293 w 291651"/>
              <a:gd name="connsiteY20" fmla="*/ 149330 h 294369"/>
              <a:gd name="connsiteX21" fmla="*/ 59878 w 291651"/>
              <a:gd name="connsiteY21" fmla="*/ 41738 h 294369"/>
              <a:gd name="connsiteX22" fmla="*/ 159214 w 291651"/>
              <a:gd name="connsiteY22" fmla="*/ 50475 h 29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1651" h="294369">
                <a:moveTo>
                  <a:pt x="31989" y="31990"/>
                </a:moveTo>
                <a:cubicBezTo>
                  <a:pt x="-9159" y="71076"/>
                  <a:pt x="-10831" y="136118"/>
                  <a:pt x="28254" y="177265"/>
                </a:cubicBezTo>
                <a:cubicBezTo>
                  <a:pt x="65153" y="216112"/>
                  <a:pt x="125707" y="220086"/>
                  <a:pt x="167369" y="186399"/>
                </a:cubicBezTo>
                <a:lnTo>
                  <a:pt x="204884" y="223914"/>
                </a:lnTo>
                <a:cubicBezTo>
                  <a:pt x="199444" y="230960"/>
                  <a:pt x="199444" y="240790"/>
                  <a:pt x="204884" y="247836"/>
                </a:cubicBezTo>
                <a:lnTo>
                  <a:pt x="245661" y="288613"/>
                </a:lnTo>
                <a:cubicBezTo>
                  <a:pt x="253291" y="296269"/>
                  <a:pt x="265684" y="296290"/>
                  <a:pt x="273342" y="288662"/>
                </a:cubicBezTo>
                <a:cubicBezTo>
                  <a:pt x="273357" y="288646"/>
                  <a:pt x="273374" y="288630"/>
                  <a:pt x="273390" y="288613"/>
                </a:cubicBezTo>
                <a:lnTo>
                  <a:pt x="285895" y="276108"/>
                </a:lnTo>
                <a:cubicBezTo>
                  <a:pt x="293551" y="268480"/>
                  <a:pt x="293573" y="256084"/>
                  <a:pt x="285942" y="248429"/>
                </a:cubicBezTo>
                <a:cubicBezTo>
                  <a:pt x="285927" y="248413"/>
                  <a:pt x="285911" y="248396"/>
                  <a:pt x="285895" y="248380"/>
                </a:cubicBezTo>
                <a:lnTo>
                  <a:pt x="245117" y="207603"/>
                </a:lnTo>
                <a:cubicBezTo>
                  <a:pt x="238709" y="201318"/>
                  <a:pt x="228849" y="200198"/>
                  <a:pt x="221195" y="204884"/>
                </a:cubicBezTo>
                <a:lnTo>
                  <a:pt x="183680" y="167369"/>
                </a:lnTo>
                <a:cubicBezTo>
                  <a:pt x="219363" y="123238"/>
                  <a:pt x="212516" y="58538"/>
                  <a:pt x="168385" y="22855"/>
                </a:cubicBezTo>
                <a:cubicBezTo>
                  <a:pt x="126723" y="-10833"/>
                  <a:pt x="66169" y="-6857"/>
                  <a:pt x="29270" y="31990"/>
                </a:cubicBezTo>
                <a:close/>
                <a:moveTo>
                  <a:pt x="159214" y="50475"/>
                </a:moveTo>
                <a:cubicBezTo>
                  <a:pt x="185898" y="76687"/>
                  <a:pt x="189585" y="118399"/>
                  <a:pt x="167913" y="148884"/>
                </a:cubicBezTo>
                <a:cubicBezTo>
                  <a:pt x="165312" y="152570"/>
                  <a:pt x="162401" y="156023"/>
                  <a:pt x="159214" y="159214"/>
                </a:cubicBezTo>
                <a:lnTo>
                  <a:pt x="148883" y="167913"/>
                </a:lnTo>
                <a:cubicBezTo>
                  <a:pt x="114041" y="192494"/>
                  <a:pt x="65871" y="184170"/>
                  <a:pt x="41293" y="149330"/>
                </a:cubicBezTo>
                <a:cubicBezTo>
                  <a:pt x="16715" y="114484"/>
                  <a:pt x="25036" y="66313"/>
                  <a:pt x="59878" y="41738"/>
                </a:cubicBezTo>
                <a:cubicBezTo>
                  <a:pt x="90683" y="20006"/>
                  <a:pt x="132676" y="23704"/>
                  <a:pt x="159214" y="50475"/>
                </a:cubicBezTo>
                <a:close/>
              </a:path>
            </a:pathLst>
          </a:custGeom>
          <a:solidFill>
            <a:srgbClr val="FFFFFF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83" name="iSHEJI-14">
            <a:extLst>
              <a:ext uri="{FF2B5EF4-FFF2-40B4-BE49-F238E27FC236}">
                <a16:creationId xmlns:a16="http://schemas.microsoft.com/office/drawing/2014/main" id="{DE55C83F-ADBD-3C8E-7129-C20D55763109}"/>
              </a:ext>
            </a:extLst>
          </p:cNvPr>
          <p:cNvSpPr txBox="1"/>
          <p:nvPr/>
        </p:nvSpPr>
        <p:spPr>
          <a:xfrm>
            <a:off x="1711234" y="2120598"/>
            <a:ext cx="5872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84" name="iSHEJI-15">
            <a:extLst>
              <a:ext uri="{FF2B5EF4-FFF2-40B4-BE49-F238E27FC236}">
                <a16:creationId xmlns:a16="http://schemas.microsoft.com/office/drawing/2014/main" id="{6D5B1A08-14A9-2C2A-D401-DB4F16D5AE35}"/>
              </a:ext>
            </a:extLst>
          </p:cNvPr>
          <p:cNvSpPr txBox="1"/>
          <p:nvPr/>
        </p:nvSpPr>
        <p:spPr>
          <a:xfrm>
            <a:off x="2439898" y="1955681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85" name="iSHEJI-16">
            <a:extLst>
              <a:ext uri="{FF2B5EF4-FFF2-40B4-BE49-F238E27FC236}">
                <a16:creationId xmlns:a16="http://schemas.microsoft.com/office/drawing/2014/main" id="{1E930401-31CB-3D98-E61A-AF74C3F78512}"/>
              </a:ext>
            </a:extLst>
          </p:cNvPr>
          <p:cNvSpPr txBox="1"/>
          <p:nvPr/>
        </p:nvSpPr>
        <p:spPr>
          <a:xfrm>
            <a:off x="1711234" y="3658709"/>
            <a:ext cx="5872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86" name="iSHEJI-17">
            <a:extLst>
              <a:ext uri="{FF2B5EF4-FFF2-40B4-BE49-F238E27FC236}">
                <a16:creationId xmlns:a16="http://schemas.microsoft.com/office/drawing/2014/main" id="{06DBC8E6-9ACE-2FDC-C3A2-1452A8264172}"/>
              </a:ext>
            </a:extLst>
          </p:cNvPr>
          <p:cNvSpPr txBox="1"/>
          <p:nvPr/>
        </p:nvSpPr>
        <p:spPr>
          <a:xfrm>
            <a:off x="2439897" y="3633830"/>
            <a:ext cx="34879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787" name="iSHEJI-18">
            <a:extLst>
              <a:ext uri="{FF2B5EF4-FFF2-40B4-BE49-F238E27FC236}">
                <a16:creationId xmlns:a16="http://schemas.microsoft.com/office/drawing/2014/main" id="{B4B679A4-4161-430A-E887-95E94EA4E5CF}"/>
              </a:ext>
            </a:extLst>
          </p:cNvPr>
          <p:cNvSpPr txBox="1"/>
          <p:nvPr/>
        </p:nvSpPr>
        <p:spPr>
          <a:xfrm>
            <a:off x="1711234" y="5196821"/>
            <a:ext cx="5872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88" name="iSHEJI-19">
            <a:extLst>
              <a:ext uri="{FF2B5EF4-FFF2-40B4-BE49-F238E27FC236}">
                <a16:creationId xmlns:a16="http://schemas.microsoft.com/office/drawing/2014/main" id="{DD47E6D9-6584-F3A2-CA3E-AECBAC150A40}"/>
              </a:ext>
            </a:extLst>
          </p:cNvPr>
          <p:cNvSpPr txBox="1"/>
          <p:nvPr/>
        </p:nvSpPr>
        <p:spPr>
          <a:xfrm>
            <a:off x="2439898" y="5171942"/>
            <a:ext cx="337618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1570855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A9EBB480-76BC-25DD-19F7-B8F689488181}"/>
              </a:ext>
            </a:extLst>
          </p:cNvPr>
          <p:cNvSpPr/>
          <p:nvPr/>
        </p:nvSpPr>
        <p:spPr>
          <a:xfrm>
            <a:off x="0" y="0"/>
            <a:ext cx="12192000" cy="323796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84FBFF7-7F6E-662D-97B7-221AD436D53E}"/>
              </a:ext>
            </a:extLst>
          </p:cNvPr>
          <p:cNvSpPr/>
          <p:nvPr/>
        </p:nvSpPr>
        <p:spPr>
          <a:xfrm>
            <a:off x="0" y="-1"/>
            <a:ext cx="12192000" cy="3023755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41B8F6-5C2A-057A-957D-33CF74B42C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4D998F65-0A64-6F62-BF9C-86D4EBD7D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1814599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2000" dirty="0">
                <a:ln w="12700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55CE2BEC-E61A-EB14-39F8-B1DCD25BCB70}"/>
              </a:ext>
            </a:extLst>
          </p:cNvPr>
          <p:cNvSpPr txBox="1"/>
          <p:nvPr/>
        </p:nvSpPr>
        <p:spPr>
          <a:xfrm>
            <a:off x="5545597" y="3620031"/>
            <a:ext cx="5902257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49305710-C032-23B3-4D85-000092E6630F}"/>
              </a:ext>
            </a:extLst>
          </p:cNvPr>
          <p:cNvSpPr txBox="1"/>
          <p:nvPr/>
        </p:nvSpPr>
        <p:spPr>
          <a:xfrm>
            <a:off x="9191337" y="429713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83755BB3-B6A5-98A2-B5A3-3D4C67036068}"/>
              </a:ext>
            </a:extLst>
          </p:cNvPr>
          <p:cNvSpPr/>
          <p:nvPr/>
        </p:nvSpPr>
        <p:spPr>
          <a:xfrm>
            <a:off x="8904825" y="4417168"/>
            <a:ext cx="190825" cy="190827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828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0" name="iSHEJI-3">
            <a:extLst>
              <a:ext uri="{FF2B5EF4-FFF2-40B4-BE49-F238E27FC236}">
                <a16:creationId xmlns:a16="http://schemas.microsoft.com/office/drawing/2014/main" id="{0CCEEAF0-C826-25E3-0298-BEA896705833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91" name="iSHEJI-4">
            <a:extLst>
              <a:ext uri="{FF2B5EF4-FFF2-40B4-BE49-F238E27FC236}">
                <a16:creationId xmlns:a16="http://schemas.microsoft.com/office/drawing/2014/main" id="{0246B470-0DC2-E743-26A6-E85D8F899044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AC4966CF-DCCA-8688-8049-E0EB84A46EFD}"/>
              </a:ext>
            </a:extLst>
          </p:cNvPr>
          <p:cNvSpPr/>
          <p:nvPr/>
        </p:nvSpPr>
        <p:spPr>
          <a:xfrm>
            <a:off x="4689440" y="2418191"/>
            <a:ext cx="823207" cy="2191918"/>
          </a:xfrm>
          <a:custGeom>
            <a:avLst/>
            <a:gdLst>
              <a:gd name="connsiteX0" fmla="*/ 0 w 536230"/>
              <a:gd name="connsiteY0" fmla="*/ 2538 h 1427798"/>
              <a:gd name="connsiteX1" fmla="*/ 0 w 536230"/>
              <a:gd name="connsiteY1" fmla="*/ 34267 h 1427798"/>
              <a:gd name="connsiteX2" fmla="*/ 473877 w 536230"/>
              <a:gd name="connsiteY2" fmla="*/ 922192 h 1427798"/>
              <a:gd name="connsiteX3" fmla="*/ 0 w 536230"/>
              <a:gd name="connsiteY3" fmla="*/ 1396069 h 1427798"/>
              <a:gd name="connsiteX4" fmla="*/ 0 w 536230"/>
              <a:gd name="connsiteY4" fmla="*/ 1427798 h 1427798"/>
              <a:gd name="connsiteX5" fmla="*/ 506529 w 536230"/>
              <a:gd name="connsiteY5" fmla="*/ 506529 h 1427798"/>
              <a:gd name="connsiteX6" fmla="*/ 0 w 536230"/>
              <a:gd name="connsiteY6" fmla="*/ 0 h 14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230" h="1427798">
                <a:moveTo>
                  <a:pt x="0" y="2538"/>
                </a:moveTo>
                <a:lnTo>
                  <a:pt x="0" y="34267"/>
                </a:lnTo>
                <a:cubicBezTo>
                  <a:pt x="376051" y="148605"/>
                  <a:pt x="588212" y="546142"/>
                  <a:pt x="473877" y="922192"/>
                </a:cubicBezTo>
                <a:cubicBezTo>
                  <a:pt x="404829" y="1149295"/>
                  <a:pt x="227099" y="1327021"/>
                  <a:pt x="0" y="1396069"/>
                </a:cubicBezTo>
                <a:lnTo>
                  <a:pt x="0" y="1427798"/>
                </a:lnTo>
                <a:cubicBezTo>
                  <a:pt x="394276" y="1313273"/>
                  <a:pt x="621058" y="900804"/>
                  <a:pt x="506529" y="506529"/>
                </a:cubicBezTo>
                <a:cubicBezTo>
                  <a:pt x="435533" y="262109"/>
                  <a:pt x="244423" y="71000"/>
                  <a:pt x="0" y="0"/>
                </a:cubicBez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F58A7D3A-8620-E3F3-251F-240C1142A291}"/>
              </a:ext>
            </a:extLst>
          </p:cNvPr>
          <p:cNvSpPr/>
          <p:nvPr/>
        </p:nvSpPr>
        <p:spPr>
          <a:xfrm>
            <a:off x="5513602" y="3492718"/>
            <a:ext cx="1053094" cy="51144"/>
          </a:xfrm>
          <a:custGeom>
            <a:avLst/>
            <a:gdLst>
              <a:gd name="connsiteX0" fmla="*/ 0 w 685977"/>
              <a:gd name="connsiteY0" fmla="*/ 0 h 33315"/>
              <a:gd name="connsiteX1" fmla="*/ 685978 w 685977"/>
              <a:gd name="connsiteY1" fmla="*/ 0 h 33315"/>
              <a:gd name="connsiteX2" fmla="*/ 685978 w 685977"/>
              <a:gd name="connsiteY2" fmla="*/ 33315 h 33315"/>
              <a:gd name="connsiteX3" fmla="*/ 0 w 685977"/>
              <a:gd name="connsiteY3" fmla="*/ 33315 h 3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977" h="33315">
                <a:moveTo>
                  <a:pt x="0" y="0"/>
                </a:moveTo>
                <a:lnTo>
                  <a:pt x="685978" y="0"/>
                </a:lnTo>
                <a:lnTo>
                  <a:pt x="685978" y="33315"/>
                </a:lnTo>
                <a:lnTo>
                  <a:pt x="0" y="33315"/>
                </a:ln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AA63FE56-9F7C-852E-47B4-46FFEEEEC2DF}"/>
              </a:ext>
            </a:extLst>
          </p:cNvPr>
          <p:cNvSpPr/>
          <p:nvPr/>
        </p:nvSpPr>
        <p:spPr>
          <a:xfrm>
            <a:off x="6566698" y="3400658"/>
            <a:ext cx="117389" cy="235265"/>
          </a:xfrm>
          <a:custGeom>
            <a:avLst/>
            <a:gdLst>
              <a:gd name="connsiteX0" fmla="*/ 0 w 76466"/>
              <a:gd name="connsiteY0" fmla="*/ 0 h 153250"/>
              <a:gd name="connsiteX1" fmla="*/ 0 w 76466"/>
              <a:gd name="connsiteY1" fmla="*/ 153250 h 153250"/>
              <a:gd name="connsiteX2" fmla="*/ 76467 w 76466"/>
              <a:gd name="connsiteY2" fmla="*/ 76467 h 153250"/>
              <a:gd name="connsiteX3" fmla="*/ 0 w 76466"/>
              <a:gd name="connsiteY3" fmla="*/ 0 h 1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66" h="153250">
                <a:moveTo>
                  <a:pt x="0" y="0"/>
                </a:moveTo>
                <a:lnTo>
                  <a:pt x="0" y="153250"/>
                </a:lnTo>
                <a:lnTo>
                  <a:pt x="76467" y="76467"/>
                </a:lnTo>
                <a:lnTo>
                  <a:pt x="0" y="0"/>
                </a:ln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699D2ADA-82B3-3657-B61B-8B165A1EB690}"/>
              </a:ext>
            </a:extLst>
          </p:cNvPr>
          <p:cNvSpPr/>
          <p:nvPr/>
        </p:nvSpPr>
        <p:spPr>
          <a:xfrm rot="18900000">
            <a:off x="6810082" y="2596936"/>
            <a:ext cx="1842186" cy="1842186"/>
          </a:xfrm>
          <a:custGeom>
            <a:avLst/>
            <a:gdLst>
              <a:gd name="connsiteX0" fmla="*/ 1199986 w 1199985"/>
              <a:gd name="connsiteY0" fmla="*/ 599993 h 1199985"/>
              <a:gd name="connsiteX1" fmla="*/ 599993 w 1199985"/>
              <a:gd name="connsiteY1" fmla="*/ 1199985 h 1199985"/>
              <a:gd name="connsiteX2" fmla="*/ 0 w 1199985"/>
              <a:gd name="connsiteY2" fmla="*/ 599993 h 1199985"/>
              <a:gd name="connsiteX3" fmla="*/ 599993 w 1199985"/>
              <a:gd name="connsiteY3" fmla="*/ 0 h 1199985"/>
              <a:gd name="connsiteX4" fmla="*/ 1199986 w 1199985"/>
              <a:gd name="connsiteY4" fmla="*/ 599993 h 119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985" h="1199985">
                <a:moveTo>
                  <a:pt x="1199986" y="599993"/>
                </a:moveTo>
                <a:cubicBezTo>
                  <a:pt x="1199986" y="931359"/>
                  <a:pt x="931360" y="1199985"/>
                  <a:pt x="599993" y="1199985"/>
                </a:cubicBezTo>
                <a:cubicBezTo>
                  <a:pt x="268626" y="1199985"/>
                  <a:pt x="0" y="931359"/>
                  <a:pt x="0" y="599993"/>
                </a:cubicBezTo>
                <a:cubicBezTo>
                  <a:pt x="0" y="268626"/>
                  <a:pt x="268626" y="0"/>
                  <a:pt x="599993" y="0"/>
                </a:cubicBezTo>
                <a:cubicBezTo>
                  <a:pt x="931360" y="0"/>
                  <a:pt x="1199986" y="268626"/>
                  <a:pt x="1199986" y="599993"/>
                </a:cubicBezTo>
                <a:close/>
              </a:path>
            </a:pathLst>
          </a:custGeom>
          <a:solidFill>
            <a:schemeClr val="accent1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274CDA60-F327-B42D-7A20-1E27BF0E15B0}"/>
              </a:ext>
            </a:extLst>
          </p:cNvPr>
          <p:cNvSpPr/>
          <p:nvPr/>
        </p:nvSpPr>
        <p:spPr>
          <a:xfrm rot="16767600">
            <a:off x="3714840" y="1959412"/>
            <a:ext cx="1022896" cy="1022894"/>
          </a:xfrm>
          <a:custGeom>
            <a:avLst/>
            <a:gdLst>
              <a:gd name="connsiteX0" fmla="*/ 666306 w 666306"/>
              <a:gd name="connsiteY0" fmla="*/ 333153 h 666305"/>
              <a:gd name="connsiteX1" fmla="*/ 333153 w 666306"/>
              <a:gd name="connsiteY1" fmla="*/ 666306 h 666305"/>
              <a:gd name="connsiteX2" fmla="*/ 0 w 666306"/>
              <a:gd name="connsiteY2" fmla="*/ 333153 h 666305"/>
              <a:gd name="connsiteX3" fmla="*/ 333153 w 666306"/>
              <a:gd name="connsiteY3" fmla="*/ 0 h 666305"/>
              <a:gd name="connsiteX4" fmla="*/ 666306 w 666306"/>
              <a:gd name="connsiteY4" fmla="*/ 333153 h 66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306" h="666305">
                <a:moveTo>
                  <a:pt x="666306" y="333153"/>
                </a:moveTo>
                <a:cubicBezTo>
                  <a:pt x="666306" y="517148"/>
                  <a:pt x="517149" y="666306"/>
                  <a:pt x="333153" y="666306"/>
                </a:cubicBezTo>
                <a:cubicBezTo>
                  <a:pt x="149158" y="666306"/>
                  <a:pt x="0" y="517148"/>
                  <a:pt x="0" y="333153"/>
                </a:cubicBezTo>
                <a:cubicBezTo>
                  <a:pt x="0" y="149158"/>
                  <a:pt x="149158" y="0"/>
                  <a:pt x="333153" y="0"/>
                </a:cubicBezTo>
                <a:cubicBezTo>
                  <a:pt x="517149" y="0"/>
                  <a:pt x="666306" y="149158"/>
                  <a:pt x="666306" y="333153"/>
                </a:cubicBezTo>
                <a:close/>
              </a:path>
            </a:pathLst>
          </a:custGeom>
          <a:solidFill>
            <a:schemeClr val="accent2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EF3FE30B-679C-4305-DAFA-C83F117DFB88}"/>
              </a:ext>
            </a:extLst>
          </p:cNvPr>
          <p:cNvSpPr/>
          <p:nvPr/>
        </p:nvSpPr>
        <p:spPr>
          <a:xfrm rot="20175600">
            <a:off x="3714656" y="4054404"/>
            <a:ext cx="1022896" cy="1022894"/>
          </a:xfrm>
          <a:custGeom>
            <a:avLst/>
            <a:gdLst>
              <a:gd name="connsiteX0" fmla="*/ 666306 w 666306"/>
              <a:gd name="connsiteY0" fmla="*/ 333153 h 666305"/>
              <a:gd name="connsiteX1" fmla="*/ 333153 w 666306"/>
              <a:gd name="connsiteY1" fmla="*/ 666306 h 666305"/>
              <a:gd name="connsiteX2" fmla="*/ 0 w 666306"/>
              <a:gd name="connsiteY2" fmla="*/ 333153 h 666305"/>
              <a:gd name="connsiteX3" fmla="*/ 333153 w 666306"/>
              <a:gd name="connsiteY3" fmla="*/ 0 h 666305"/>
              <a:gd name="connsiteX4" fmla="*/ 666306 w 666306"/>
              <a:gd name="connsiteY4" fmla="*/ 333153 h 66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306" h="666305">
                <a:moveTo>
                  <a:pt x="666306" y="333153"/>
                </a:moveTo>
                <a:cubicBezTo>
                  <a:pt x="666306" y="517148"/>
                  <a:pt x="517148" y="666306"/>
                  <a:pt x="333153" y="666306"/>
                </a:cubicBezTo>
                <a:cubicBezTo>
                  <a:pt x="149158" y="666306"/>
                  <a:pt x="0" y="517148"/>
                  <a:pt x="0" y="333153"/>
                </a:cubicBezTo>
                <a:cubicBezTo>
                  <a:pt x="0" y="149158"/>
                  <a:pt x="149158" y="0"/>
                  <a:pt x="333153" y="0"/>
                </a:cubicBezTo>
                <a:cubicBezTo>
                  <a:pt x="517148" y="0"/>
                  <a:pt x="666306" y="149158"/>
                  <a:pt x="666306" y="333153"/>
                </a:cubicBezTo>
                <a:close/>
              </a:path>
            </a:pathLst>
          </a:custGeom>
          <a:solidFill>
            <a:schemeClr val="accent2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4" name="iSHEJI-11">
            <a:extLst>
              <a:ext uri="{FF2B5EF4-FFF2-40B4-BE49-F238E27FC236}">
                <a16:creationId xmlns:a16="http://schemas.microsoft.com/office/drawing/2014/main" id="{C65332B0-A672-EEFB-C146-D9FC7D4F0C92}"/>
              </a:ext>
            </a:extLst>
          </p:cNvPr>
          <p:cNvSpPr/>
          <p:nvPr/>
        </p:nvSpPr>
        <p:spPr>
          <a:xfrm>
            <a:off x="4087880" y="2321747"/>
            <a:ext cx="272773" cy="272771"/>
          </a:xfrm>
          <a:custGeom>
            <a:avLst/>
            <a:gdLst>
              <a:gd name="connsiteX0" fmla="*/ 31729 w 177682"/>
              <a:gd name="connsiteY0" fmla="*/ 74563 h 177681"/>
              <a:gd name="connsiteX1" fmla="*/ 61871 w 177682"/>
              <a:gd name="connsiteY1" fmla="*/ 74563 h 177681"/>
              <a:gd name="connsiteX2" fmla="*/ 61871 w 177682"/>
              <a:gd name="connsiteY2" fmla="*/ 150712 h 177681"/>
              <a:gd name="connsiteX3" fmla="*/ 31729 w 177682"/>
              <a:gd name="connsiteY3" fmla="*/ 150712 h 177681"/>
              <a:gd name="connsiteX4" fmla="*/ 76784 w 177682"/>
              <a:gd name="connsiteY4" fmla="*/ 55208 h 177681"/>
              <a:gd name="connsiteX5" fmla="*/ 106926 w 177682"/>
              <a:gd name="connsiteY5" fmla="*/ 55208 h 177681"/>
              <a:gd name="connsiteX6" fmla="*/ 106926 w 177682"/>
              <a:gd name="connsiteY6" fmla="*/ 150712 h 177681"/>
              <a:gd name="connsiteX7" fmla="*/ 76784 w 177682"/>
              <a:gd name="connsiteY7" fmla="*/ 150712 h 177681"/>
              <a:gd name="connsiteX8" fmla="*/ 121839 w 177682"/>
              <a:gd name="connsiteY8" fmla="*/ 35853 h 177681"/>
              <a:gd name="connsiteX9" fmla="*/ 151981 w 177682"/>
              <a:gd name="connsiteY9" fmla="*/ 35853 h 177681"/>
              <a:gd name="connsiteX10" fmla="*/ 151981 w 177682"/>
              <a:gd name="connsiteY10" fmla="*/ 150711 h 177681"/>
              <a:gd name="connsiteX11" fmla="*/ 121839 w 177682"/>
              <a:gd name="connsiteY11" fmla="*/ 150711 h 177681"/>
              <a:gd name="connsiteX12" fmla="*/ 4442 w 177682"/>
              <a:gd name="connsiteY12" fmla="*/ 0 h 177681"/>
              <a:gd name="connsiteX13" fmla="*/ 8884 w 177682"/>
              <a:gd name="connsiteY13" fmla="*/ 4759 h 177681"/>
              <a:gd name="connsiteX14" fmla="*/ 8884 w 177682"/>
              <a:gd name="connsiteY14" fmla="*/ 168797 h 177681"/>
              <a:gd name="connsiteX15" fmla="*/ 172922 w 177682"/>
              <a:gd name="connsiteY15" fmla="*/ 168797 h 177681"/>
              <a:gd name="connsiteX16" fmla="*/ 177682 w 177682"/>
              <a:gd name="connsiteY16" fmla="*/ 173239 h 177681"/>
              <a:gd name="connsiteX17" fmla="*/ 172922 w 177682"/>
              <a:gd name="connsiteY17" fmla="*/ 177681 h 177681"/>
              <a:gd name="connsiteX18" fmla="*/ 4442 w 177682"/>
              <a:gd name="connsiteY18" fmla="*/ 177681 h 177681"/>
              <a:gd name="connsiteX19" fmla="*/ 0 w 177682"/>
              <a:gd name="connsiteY19" fmla="*/ 173239 h 177681"/>
              <a:gd name="connsiteX20" fmla="*/ 0 w 177682"/>
              <a:gd name="connsiteY20" fmla="*/ 4759 h 177681"/>
              <a:gd name="connsiteX21" fmla="*/ 4442 w 177682"/>
              <a:gd name="connsiteY21" fmla="*/ 0 h 17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7682" h="177681">
                <a:moveTo>
                  <a:pt x="31729" y="74563"/>
                </a:moveTo>
                <a:lnTo>
                  <a:pt x="61871" y="74563"/>
                </a:lnTo>
                <a:lnTo>
                  <a:pt x="61871" y="150712"/>
                </a:lnTo>
                <a:lnTo>
                  <a:pt x="31729" y="150712"/>
                </a:lnTo>
                <a:close/>
                <a:moveTo>
                  <a:pt x="76784" y="55208"/>
                </a:moveTo>
                <a:lnTo>
                  <a:pt x="106926" y="55208"/>
                </a:lnTo>
                <a:lnTo>
                  <a:pt x="106926" y="150712"/>
                </a:lnTo>
                <a:lnTo>
                  <a:pt x="76784" y="150712"/>
                </a:lnTo>
                <a:close/>
                <a:moveTo>
                  <a:pt x="121839" y="35853"/>
                </a:moveTo>
                <a:lnTo>
                  <a:pt x="151981" y="35853"/>
                </a:lnTo>
                <a:lnTo>
                  <a:pt x="151981" y="150711"/>
                </a:lnTo>
                <a:lnTo>
                  <a:pt x="121839" y="150711"/>
                </a:lnTo>
                <a:close/>
                <a:moveTo>
                  <a:pt x="4442" y="0"/>
                </a:moveTo>
                <a:cubicBezTo>
                  <a:pt x="6945" y="168"/>
                  <a:pt x="8890" y="2250"/>
                  <a:pt x="8884" y="4759"/>
                </a:cubicBezTo>
                <a:lnTo>
                  <a:pt x="8884" y="168797"/>
                </a:lnTo>
                <a:lnTo>
                  <a:pt x="172922" y="168797"/>
                </a:lnTo>
                <a:cubicBezTo>
                  <a:pt x="175432" y="168791"/>
                  <a:pt x="177513" y="170736"/>
                  <a:pt x="177682" y="173239"/>
                </a:cubicBezTo>
                <a:cubicBezTo>
                  <a:pt x="177513" y="175742"/>
                  <a:pt x="175432" y="177687"/>
                  <a:pt x="172922" y="177681"/>
                </a:cubicBezTo>
                <a:lnTo>
                  <a:pt x="4442" y="177681"/>
                </a:lnTo>
                <a:cubicBezTo>
                  <a:pt x="1989" y="177681"/>
                  <a:pt x="0" y="175692"/>
                  <a:pt x="0" y="173239"/>
                </a:cubicBezTo>
                <a:lnTo>
                  <a:pt x="0" y="4759"/>
                </a:lnTo>
                <a:cubicBezTo>
                  <a:pt x="-6" y="2250"/>
                  <a:pt x="1939" y="168"/>
                  <a:pt x="4442" y="0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5" name="iSHEJI-12">
            <a:extLst>
              <a:ext uri="{FF2B5EF4-FFF2-40B4-BE49-F238E27FC236}">
                <a16:creationId xmlns:a16="http://schemas.microsoft.com/office/drawing/2014/main" id="{634558AA-8AE8-DCF7-E354-8EBF739364EB}"/>
              </a:ext>
            </a:extLst>
          </p:cNvPr>
          <p:cNvSpPr/>
          <p:nvPr/>
        </p:nvSpPr>
        <p:spPr>
          <a:xfrm>
            <a:off x="7509060" y="3221555"/>
            <a:ext cx="447097" cy="596607"/>
          </a:xfrm>
          <a:custGeom>
            <a:avLst/>
            <a:gdLst>
              <a:gd name="connsiteX0" fmla="*/ 142568 w 291235"/>
              <a:gd name="connsiteY0" fmla="*/ 159182 h 388625"/>
              <a:gd name="connsiteX1" fmla="*/ 142568 w 291235"/>
              <a:gd name="connsiteY1" fmla="*/ 174730 h 388625"/>
              <a:gd name="connsiteX2" fmla="*/ 110839 w 291235"/>
              <a:gd name="connsiteY2" fmla="*/ 208362 h 388625"/>
              <a:gd name="connsiteX3" fmla="*/ 142568 w 291235"/>
              <a:gd name="connsiteY3" fmla="*/ 242312 h 388625"/>
              <a:gd name="connsiteX4" fmla="*/ 161923 w 291235"/>
              <a:gd name="connsiteY4" fmla="*/ 258494 h 388625"/>
              <a:gd name="connsiteX5" fmla="*/ 143837 w 291235"/>
              <a:gd name="connsiteY5" fmla="*/ 270868 h 388625"/>
              <a:gd name="connsiteX6" fmla="*/ 114964 w 291235"/>
              <a:gd name="connsiteY6" fmla="*/ 263570 h 388625"/>
              <a:gd name="connsiteX7" fmla="*/ 109570 w 291235"/>
              <a:gd name="connsiteY7" fmla="*/ 285146 h 388625"/>
              <a:gd name="connsiteX8" fmla="*/ 141299 w 291235"/>
              <a:gd name="connsiteY8" fmla="*/ 292126 h 388625"/>
              <a:gd name="connsiteX9" fmla="*/ 141299 w 291235"/>
              <a:gd name="connsiteY9" fmla="*/ 304501 h 388625"/>
              <a:gd name="connsiteX10" fmla="*/ 155577 w 291235"/>
              <a:gd name="connsiteY10" fmla="*/ 304501 h 388625"/>
              <a:gd name="connsiteX11" fmla="*/ 155577 w 291235"/>
              <a:gd name="connsiteY11" fmla="*/ 292126 h 388625"/>
              <a:gd name="connsiteX12" fmla="*/ 187940 w 291235"/>
              <a:gd name="connsiteY12" fmla="*/ 256590 h 388625"/>
              <a:gd name="connsiteX13" fmla="*/ 158116 w 291235"/>
              <a:gd name="connsiteY13" fmla="*/ 222323 h 388625"/>
              <a:gd name="connsiteX14" fmla="*/ 136857 w 291235"/>
              <a:gd name="connsiteY14" fmla="*/ 206141 h 388625"/>
              <a:gd name="connsiteX15" fmla="*/ 153356 w 291235"/>
              <a:gd name="connsiteY15" fmla="*/ 195036 h 388625"/>
              <a:gd name="connsiteX16" fmla="*/ 177470 w 291235"/>
              <a:gd name="connsiteY16" fmla="*/ 200430 h 388625"/>
              <a:gd name="connsiteX17" fmla="*/ 183181 w 291235"/>
              <a:gd name="connsiteY17" fmla="*/ 179489 h 388625"/>
              <a:gd name="connsiteX18" fmla="*/ 156846 w 291235"/>
              <a:gd name="connsiteY18" fmla="*/ 173778 h 388625"/>
              <a:gd name="connsiteX19" fmla="*/ 156846 w 291235"/>
              <a:gd name="connsiteY19" fmla="*/ 159182 h 388625"/>
              <a:gd name="connsiteX20" fmla="*/ 92754 w 291235"/>
              <a:gd name="connsiteY20" fmla="*/ 91600 h 388625"/>
              <a:gd name="connsiteX21" fmla="*/ 196507 w 291235"/>
              <a:gd name="connsiteY21" fmla="*/ 91600 h 388625"/>
              <a:gd name="connsiteX22" fmla="*/ 250764 w 291235"/>
              <a:gd name="connsiteY22" fmla="*/ 165211 h 388625"/>
              <a:gd name="connsiteX23" fmla="*/ 250764 w 291235"/>
              <a:gd name="connsiteY23" fmla="*/ 350825 h 388625"/>
              <a:gd name="connsiteX24" fmla="*/ 41036 w 291235"/>
              <a:gd name="connsiteY24" fmla="*/ 350825 h 388625"/>
              <a:gd name="connsiteX25" fmla="*/ 41036 w 291235"/>
              <a:gd name="connsiteY25" fmla="*/ 165211 h 388625"/>
              <a:gd name="connsiteX26" fmla="*/ 92754 w 291235"/>
              <a:gd name="connsiteY26" fmla="*/ 91600 h 388625"/>
              <a:gd name="connsiteX27" fmla="*/ 141680 w 291235"/>
              <a:gd name="connsiteY27" fmla="*/ 161 h 388625"/>
              <a:gd name="connsiteX28" fmla="*/ 172076 w 291235"/>
              <a:gd name="connsiteY28" fmla="*/ 24652 h 388625"/>
              <a:gd name="connsiteX29" fmla="*/ 186355 w 291235"/>
              <a:gd name="connsiteY29" fmla="*/ 24652 h 388625"/>
              <a:gd name="connsiteX30" fmla="*/ 209834 w 291235"/>
              <a:gd name="connsiteY30" fmla="*/ 47814 h 388625"/>
              <a:gd name="connsiteX31" fmla="*/ 196508 w 291235"/>
              <a:gd name="connsiteY31" fmla="*/ 75101 h 388625"/>
              <a:gd name="connsiteX32" fmla="*/ 92754 w 291235"/>
              <a:gd name="connsiteY32" fmla="*/ 75101 h 388625"/>
              <a:gd name="connsiteX33" fmla="*/ 79428 w 291235"/>
              <a:gd name="connsiteY33" fmla="*/ 47814 h 388625"/>
              <a:gd name="connsiteX34" fmla="*/ 102908 w 291235"/>
              <a:gd name="connsiteY34" fmla="*/ 24652 h 388625"/>
              <a:gd name="connsiteX35" fmla="*/ 117185 w 291235"/>
              <a:gd name="connsiteY35" fmla="*/ 24652 h 388625"/>
              <a:gd name="connsiteX36" fmla="*/ 141680 w 291235"/>
              <a:gd name="connsiteY36" fmla="*/ 161 h 38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1235" h="388625">
                <a:moveTo>
                  <a:pt x="142568" y="159182"/>
                </a:moveTo>
                <a:lnTo>
                  <a:pt x="142568" y="174730"/>
                </a:lnTo>
                <a:cubicBezTo>
                  <a:pt x="124959" y="176183"/>
                  <a:pt x="111252" y="190689"/>
                  <a:pt x="110839" y="208362"/>
                </a:cubicBezTo>
                <a:cubicBezTo>
                  <a:pt x="110839" y="225178"/>
                  <a:pt x="123531" y="235649"/>
                  <a:pt x="142568" y="242312"/>
                </a:cubicBezTo>
                <a:cubicBezTo>
                  <a:pt x="156529" y="247071"/>
                  <a:pt x="161923" y="251196"/>
                  <a:pt x="161923" y="258494"/>
                </a:cubicBezTo>
                <a:cubicBezTo>
                  <a:pt x="161923" y="265791"/>
                  <a:pt x="155577" y="270868"/>
                  <a:pt x="143837" y="270868"/>
                </a:cubicBezTo>
                <a:cubicBezTo>
                  <a:pt x="133779" y="270760"/>
                  <a:pt x="123880" y="268260"/>
                  <a:pt x="114964" y="263570"/>
                </a:cubicBezTo>
                <a:lnTo>
                  <a:pt x="109570" y="285146"/>
                </a:lnTo>
                <a:cubicBezTo>
                  <a:pt x="119533" y="289699"/>
                  <a:pt x="130353" y="292079"/>
                  <a:pt x="141299" y="292126"/>
                </a:cubicBezTo>
                <a:lnTo>
                  <a:pt x="141299" y="304501"/>
                </a:lnTo>
                <a:lnTo>
                  <a:pt x="155577" y="304501"/>
                </a:lnTo>
                <a:lnTo>
                  <a:pt x="155577" y="292126"/>
                </a:lnTo>
                <a:cubicBezTo>
                  <a:pt x="174170" y="290936"/>
                  <a:pt x="188480" y="275221"/>
                  <a:pt x="187940" y="256590"/>
                </a:cubicBezTo>
                <a:cubicBezTo>
                  <a:pt x="187940" y="240408"/>
                  <a:pt x="178422" y="229938"/>
                  <a:pt x="158116" y="222323"/>
                </a:cubicBezTo>
                <a:cubicBezTo>
                  <a:pt x="143203" y="216612"/>
                  <a:pt x="136857" y="212170"/>
                  <a:pt x="136857" y="206141"/>
                </a:cubicBezTo>
                <a:cubicBezTo>
                  <a:pt x="136857" y="200113"/>
                  <a:pt x="142251" y="195036"/>
                  <a:pt x="153356" y="195036"/>
                </a:cubicBezTo>
                <a:cubicBezTo>
                  <a:pt x="161701" y="194944"/>
                  <a:pt x="169950" y="196791"/>
                  <a:pt x="177470" y="200430"/>
                </a:cubicBezTo>
                <a:lnTo>
                  <a:pt x="183181" y="179489"/>
                </a:lnTo>
                <a:cubicBezTo>
                  <a:pt x="174900" y="175802"/>
                  <a:pt x="165920" y="173860"/>
                  <a:pt x="156846" y="173778"/>
                </a:cubicBezTo>
                <a:lnTo>
                  <a:pt x="156846" y="159182"/>
                </a:lnTo>
                <a:close/>
                <a:moveTo>
                  <a:pt x="92754" y="91600"/>
                </a:moveTo>
                <a:lnTo>
                  <a:pt x="196507" y="91600"/>
                </a:lnTo>
                <a:cubicBezTo>
                  <a:pt x="211674" y="118167"/>
                  <a:pt x="229886" y="142871"/>
                  <a:pt x="250764" y="165211"/>
                </a:cubicBezTo>
                <a:cubicBezTo>
                  <a:pt x="250764" y="165211"/>
                  <a:pt x="341825" y="275945"/>
                  <a:pt x="250764" y="350825"/>
                </a:cubicBezTo>
                <a:cubicBezTo>
                  <a:pt x="189939" y="401226"/>
                  <a:pt x="101860" y="401226"/>
                  <a:pt x="41036" y="350825"/>
                </a:cubicBezTo>
                <a:cubicBezTo>
                  <a:pt x="-51295" y="275945"/>
                  <a:pt x="41036" y="165211"/>
                  <a:pt x="41036" y="165211"/>
                </a:cubicBezTo>
                <a:cubicBezTo>
                  <a:pt x="61025" y="142734"/>
                  <a:pt x="78381" y="118036"/>
                  <a:pt x="92754" y="91600"/>
                </a:cubicBezTo>
                <a:close/>
                <a:moveTo>
                  <a:pt x="141680" y="161"/>
                </a:moveTo>
                <a:cubicBezTo>
                  <a:pt x="156846" y="-1470"/>
                  <a:pt x="170458" y="9495"/>
                  <a:pt x="172076" y="24652"/>
                </a:cubicBezTo>
                <a:lnTo>
                  <a:pt x="186355" y="24652"/>
                </a:lnTo>
                <a:cubicBezTo>
                  <a:pt x="199205" y="24652"/>
                  <a:pt x="209675" y="34970"/>
                  <a:pt x="209834" y="47814"/>
                </a:cubicBezTo>
                <a:cubicBezTo>
                  <a:pt x="206693" y="57488"/>
                  <a:pt x="202219" y="66674"/>
                  <a:pt x="196508" y="75101"/>
                </a:cubicBezTo>
                <a:lnTo>
                  <a:pt x="92754" y="75101"/>
                </a:lnTo>
                <a:cubicBezTo>
                  <a:pt x="87043" y="66674"/>
                  <a:pt x="82569" y="57488"/>
                  <a:pt x="79428" y="47814"/>
                </a:cubicBezTo>
                <a:cubicBezTo>
                  <a:pt x="79587" y="34970"/>
                  <a:pt x="90057" y="24652"/>
                  <a:pt x="102908" y="24652"/>
                </a:cubicBezTo>
                <a:lnTo>
                  <a:pt x="117185" y="24652"/>
                </a:lnTo>
                <a:cubicBezTo>
                  <a:pt x="118582" y="11745"/>
                  <a:pt x="128767" y="1550"/>
                  <a:pt x="141680" y="161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3">
            <a:extLst>
              <a:ext uri="{FF2B5EF4-FFF2-40B4-BE49-F238E27FC236}">
                <a16:creationId xmlns:a16="http://schemas.microsoft.com/office/drawing/2014/main" id="{BE95C73B-EF3B-CAD4-97F3-A804EAA93D5A}"/>
              </a:ext>
            </a:extLst>
          </p:cNvPr>
          <p:cNvSpPr/>
          <p:nvPr/>
        </p:nvSpPr>
        <p:spPr>
          <a:xfrm>
            <a:off x="4103195" y="4424356"/>
            <a:ext cx="261681" cy="262066"/>
          </a:xfrm>
          <a:custGeom>
            <a:avLst/>
            <a:gdLst>
              <a:gd name="connsiteX0" fmla="*/ 17629 w 170457"/>
              <a:gd name="connsiteY0" fmla="*/ 16293 h 170708"/>
              <a:gd name="connsiteX1" fmla="*/ 17629 w 170457"/>
              <a:gd name="connsiteY1" fmla="*/ 102278 h 170708"/>
              <a:gd name="connsiteX2" fmla="*/ 97268 w 170457"/>
              <a:gd name="connsiteY2" fmla="*/ 107037 h 170708"/>
              <a:gd name="connsiteX3" fmla="*/ 119478 w 170457"/>
              <a:gd name="connsiteY3" fmla="*/ 129247 h 170708"/>
              <a:gd name="connsiteX4" fmla="*/ 119478 w 170457"/>
              <a:gd name="connsiteY4" fmla="*/ 143525 h 170708"/>
              <a:gd name="connsiteX5" fmla="*/ 143275 w 170457"/>
              <a:gd name="connsiteY5" fmla="*/ 167322 h 170708"/>
              <a:gd name="connsiteX6" fmla="*/ 159774 w 170457"/>
              <a:gd name="connsiteY6" fmla="*/ 167322 h 170708"/>
              <a:gd name="connsiteX7" fmla="*/ 167071 w 170457"/>
              <a:gd name="connsiteY7" fmla="*/ 160024 h 170708"/>
              <a:gd name="connsiteX8" fmla="*/ 167071 w 170457"/>
              <a:gd name="connsiteY8" fmla="*/ 143525 h 170708"/>
              <a:gd name="connsiteX9" fmla="*/ 143275 w 170457"/>
              <a:gd name="connsiteY9" fmla="*/ 119729 h 170708"/>
              <a:gd name="connsiteX10" fmla="*/ 128997 w 170457"/>
              <a:gd name="connsiteY10" fmla="*/ 119729 h 170708"/>
              <a:gd name="connsiteX11" fmla="*/ 106787 w 170457"/>
              <a:gd name="connsiteY11" fmla="*/ 97836 h 170708"/>
              <a:gd name="connsiteX12" fmla="*/ 96202 w 170457"/>
              <a:gd name="connsiteY12" fmla="*/ 12787 h 170708"/>
              <a:gd name="connsiteX13" fmla="*/ 17629 w 170457"/>
              <a:gd name="connsiteY13" fmla="*/ 16293 h 170708"/>
              <a:gd name="connsiteX14" fmla="*/ 92826 w 170457"/>
              <a:gd name="connsiteY14" fmla="*/ 27080 h 170708"/>
              <a:gd name="connsiteX15" fmla="*/ 97585 w 170457"/>
              <a:gd name="connsiteY15" fmla="*/ 85461 h 170708"/>
              <a:gd name="connsiteX16" fmla="*/ 92826 w 170457"/>
              <a:gd name="connsiteY16" fmla="*/ 91490 h 170708"/>
              <a:gd name="connsiteX17" fmla="*/ 86480 w 170457"/>
              <a:gd name="connsiteY17" fmla="*/ 96249 h 170708"/>
              <a:gd name="connsiteX18" fmla="*/ 28416 w 170457"/>
              <a:gd name="connsiteY18" fmla="*/ 91490 h 170708"/>
              <a:gd name="connsiteX19" fmla="*/ 28416 w 170457"/>
              <a:gd name="connsiteY19" fmla="*/ 28032 h 170708"/>
              <a:gd name="connsiteX20" fmla="*/ 92826 w 170457"/>
              <a:gd name="connsiteY20" fmla="*/ 25811 h 17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0457" h="170708">
                <a:moveTo>
                  <a:pt x="17629" y="16293"/>
                </a:moveTo>
                <a:cubicBezTo>
                  <a:pt x="-5876" y="40134"/>
                  <a:pt x="-5876" y="78437"/>
                  <a:pt x="17629" y="102278"/>
                </a:cubicBezTo>
                <a:cubicBezTo>
                  <a:pt x="39239" y="123577"/>
                  <a:pt x="73275" y="125611"/>
                  <a:pt x="97268" y="107037"/>
                </a:cubicBezTo>
                <a:lnTo>
                  <a:pt x="119478" y="129247"/>
                </a:lnTo>
                <a:cubicBezTo>
                  <a:pt x="116356" y="133496"/>
                  <a:pt x="116356" y="139277"/>
                  <a:pt x="119478" y="143525"/>
                </a:cubicBezTo>
                <a:lnTo>
                  <a:pt x="143275" y="167322"/>
                </a:lnTo>
                <a:cubicBezTo>
                  <a:pt x="147847" y="171837"/>
                  <a:pt x="155202" y="171837"/>
                  <a:pt x="159774" y="167322"/>
                </a:cubicBezTo>
                <a:lnTo>
                  <a:pt x="167071" y="160024"/>
                </a:lnTo>
                <a:cubicBezTo>
                  <a:pt x="171586" y="155452"/>
                  <a:pt x="171586" y="148097"/>
                  <a:pt x="167071" y="143525"/>
                </a:cubicBezTo>
                <a:lnTo>
                  <a:pt x="143275" y="119729"/>
                </a:lnTo>
                <a:cubicBezTo>
                  <a:pt x="139026" y="116606"/>
                  <a:pt x="133245" y="116606"/>
                  <a:pt x="128997" y="119729"/>
                </a:cubicBezTo>
                <a:lnTo>
                  <a:pt x="106787" y="97836"/>
                </a:lnTo>
                <a:cubicBezTo>
                  <a:pt x="127350" y="71428"/>
                  <a:pt x="122610" y="33350"/>
                  <a:pt x="96202" y="12787"/>
                </a:cubicBezTo>
                <a:cubicBezTo>
                  <a:pt x="72707" y="-5508"/>
                  <a:pt x="39401" y="-4023"/>
                  <a:pt x="17629" y="16293"/>
                </a:cubicBezTo>
                <a:close/>
                <a:moveTo>
                  <a:pt x="92826" y="27080"/>
                </a:moveTo>
                <a:cubicBezTo>
                  <a:pt x="108443" y="42773"/>
                  <a:pt x="110454" y="67446"/>
                  <a:pt x="97585" y="85461"/>
                </a:cubicBezTo>
                <a:cubicBezTo>
                  <a:pt x="96199" y="87619"/>
                  <a:pt x="94603" y="89640"/>
                  <a:pt x="92826" y="91490"/>
                </a:cubicBezTo>
                <a:cubicBezTo>
                  <a:pt x="90919" y="93336"/>
                  <a:pt x="88787" y="94936"/>
                  <a:pt x="86480" y="96249"/>
                </a:cubicBezTo>
                <a:cubicBezTo>
                  <a:pt x="68566" y="109071"/>
                  <a:pt x="44005" y="107059"/>
                  <a:pt x="28416" y="91490"/>
                </a:cubicBezTo>
                <a:cubicBezTo>
                  <a:pt x="11330" y="73788"/>
                  <a:pt x="11330" y="45734"/>
                  <a:pt x="28416" y="28032"/>
                </a:cubicBezTo>
                <a:cubicBezTo>
                  <a:pt x="45769" y="10032"/>
                  <a:pt x="74274" y="9049"/>
                  <a:pt x="92826" y="25811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7" name="iSHEJI-14">
            <a:extLst>
              <a:ext uri="{FF2B5EF4-FFF2-40B4-BE49-F238E27FC236}">
                <a16:creationId xmlns:a16="http://schemas.microsoft.com/office/drawing/2014/main" id="{AE497677-A300-257F-C425-1324BE8B6C00}"/>
              </a:ext>
            </a:extLst>
          </p:cNvPr>
          <p:cNvSpPr txBox="1"/>
          <p:nvPr/>
        </p:nvSpPr>
        <p:spPr>
          <a:xfrm>
            <a:off x="719078" y="2143945"/>
            <a:ext cx="289062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698" name="iSHEJI-15">
            <a:extLst>
              <a:ext uri="{FF2B5EF4-FFF2-40B4-BE49-F238E27FC236}">
                <a16:creationId xmlns:a16="http://schemas.microsoft.com/office/drawing/2014/main" id="{CAF00F27-A101-4639-0209-CFACAA377E62}"/>
              </a:ext>
            </a:extLst>
          </p:cNvPr>
          <p:cNvSpPr txBox="1"/>
          <p:nvPr/>
        </p:nvSpPr>
        <p:spPr>
          <a:xfrm>
            <a:off x="735147" y="4415322"/>
            <a:ext cx="2986295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699" name="iSHEJI-16">
            <a:extLst>
              <a:ext uri="{FF2B5EF4-FFF2-40B4-BE49-F238E27FC236}">
                <a16:creationId xmlns:a16="http://schemas.microsoft.com/office/drawing/2014/main" id="{3DD53DCD-3106-880D-EBAF-FB3B3397C20F}"/>
              </a:ext>
            </a:extLst>
          </p:cNvPr>
          <p:cNvSpPr txBox="1"/>
          <p:nvPr/>
        </p:nvSpPr>
        <p:spPr>
          <a:xfrm>
            <a:off x="8781130" y="308499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00" name="iSHEJI-17">
            <a:extLst>
              <a:ext uri="{FF2B5EF4-FFF2-40B4-BE49-F238E27FC236}">
                <a16:creationId xmlns:a16="http://schemas.microsoft.com/office/drawing/2014/main" id="{F7F38B66-426E-D80F-8170-61A8C7D61A94}"/>
              </a:ext>
            </a:extLst>
          </p:cNvPr>
          <p:cNvSpPr txBox="1"/>
          <p:nvPr/>
        </p:nvSpPr>
        <p:spPr>
          <a:xfrm>
            <a:off x="8781131" y="3480641"/>
            <a:ext cx="2691792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702" name="iSHEJI-18">
            <a:extLst>
              <a:ext uri="{FF2B5EF4-FFF2-40B4-BE49-F238E27FC236}">
                <a16:creationId xmlns:a16="http://schemas.microsoft.com/office/drawing/2014/main" id="{06C105DD-FB51-917C-4880-D7DB4A94E8D7}"/>
              </a:ext>
            </a:extLst>
          </p:cNvPr>
          <p:cNvSpPr txBox="1"/>
          <p:nvPr/>
        </p:nvSpPr>
        <p:spPr>
          <a:xfrm>
            <a:off x="1281118" y="5826801"/>
            <a:ext cx="9518062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7825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93B3CB4D-4089-C71C-87DC-31A492E8DCFA}"/>
              </a:ext>
            </a:extLst>
          </p:cNvPr>
          <p:cNvSpPr/>
          <p:nvPr/>
        </p:nvSpPr>
        <p:spPr>
          <a:xfrm>
            <a:off x="6756101" y="5329794"/>
            <a:ext cx="1288305" cy="667717"/>
          </a:xfrm>
          <a:custGeom>
            <a:avLst/>
            <a:gdLst>
              <a:gd name="connsiteX0" fmla="*/ 0 w 894118"/>
              <a:gd name="connsiteY0" fmla="*/ 248063 h 463414"/>
              <a:gd name="connsiteX1" fmla="*/ 0 w 894118"/>
              <a:gd name="connsiteY1" fmla="*/ 463415 h 463414"/>
              <a:gd name="connsiteX2" fmla="*/ 894119 w 894118"/>
              <a:gd name="connsiteY2" fmla="*/ 215352 h 463414"/>
              <a:gd name="connsiteX3" fmla="*/ 894119 w 894118"/>
              <a:gd name="connsiteY3" fmla="*/ 0 h 463414"/>
              <a:gd name="connsiteX4" fmla="*/ 0 w 894118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118" h="463414">
                <a:moveTo>
                  <a:pt x="0" y="248063"/>
                </a:moveTo>
                <a:lnTo>
                  <a:pt x="0" y="463415"/>
                </a:lnTo>
                <a:lnTo>
                  <a:pt x="894119" y="215352"/>
                </a:lnTo>
                <a:lnTo>
                  <a:pt x="894119" y="0"/>
                </a:lnTo>
                <a:lnTo>
                  <a:pt x="0" y="24806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DFDD6398-CB7A-8902-E252-C0FA64A76456}"/>
              </a:ext>
            </a:extLst>
          </p:cNvPr>
          <p:cNvSpPr/>
          <p:nvPr/>
        </p:nvSpPr>
        <p:spPr>
          <a:xfrm>
            <a:off x="5467304" y="5329794"/>
            <a:ext cx="1288797" cy="667717"/>
          </a:xfrm>
          <a:custGeom>
            <a:avLst/>
            <a:gdLst>
              <a:gd name="connsiteX0" fmla="*/ 894459 w 894459"/>
              <a:gd name="connsiteY0" fmla="*/ 248063 h 463414"/>
              <a:gd name="connsiteX1" fmla="*/ 894459 w 894459"/>
              <a:gd name="connsiteY1" fmla="*/ 463415 h 463414"/>
              <a:gd name="connsiteX2" fmla="*/ 0 w 894459"/>
              <a:gd name="connsiteY2" fmla="*/ 215352 h 463414"/>
              <a:gd name="connsiteX3" fmla="*/ 0 w 894459"/>
              <a:gd name="connsiteY3" fmla="*/ 0 h 463414"/>
              <a:gd name="connsiteX4" fmla="*/ 894459 w 894459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459" h="463414">
                <a:moveTo>
                  <a:pt x="894459" y="248063"/>
                </a:moveTo>
                <a:lnTo>
                  <a:pt x="894459" y="463415"/>
                </a:lnTo>
                <a:lnTo>
                  <a:pt x="0" y="215352"/>
                </a:lnTo>
                <a:lnTo>
                  <a:pt x="0" y="0"/>
                </a:lnTo>
                <a:lnTo>
                  <a:pt x="894459" y="248063"/>
                </a:lnTo>
                <a:close/>
              </a:path>
            </a:pathLst>
          </a:custGeom>
          <a:solidFill>
            <a:schemeClr val="accent2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071C380A-B23F-DBB0-7C16-4DF3D40CC5EA}"/>
              </a:ext>
            </a:extLst>
          </p:cNvPr>
          <p:cNvSpPr/>
          <p:nvPr/>
        </p:nvSpPr>
        <p:spPr>
          <a:xfrm>
            <a:off x="5467304" y="4972368"/>
            <a:ext cx="2577102" cy="714851"/>
          </a:xfrm>
          <a:custGeom>
            <a:avLst/>
            <a:gdLst>
              <a:gd name="connsiteX0" fmla="*/ 894459 w 1788577"/>
              <a:gd name="connsiteY0" fmla="*/ 0 h 496126"/>
              <a:gd name="connsiteX1" fmla="*/ 0 w 1788577"/>
              <a:gd name="connsiteY1" fmla="*/ 248063 h 496126"/>
              <a:gd name="connsiteX2" fmla="*/ 894459 w 1788577"/>
              <a:gd name="connsiteY2" fmla="*/ 496126 h 496126"/>
              <a:gd name="connsiteX3" fmla="*/ 1788578 w 1788577"/>
              <a:gd name="connsiteY3" fmla="*/ 248063 h 496126"/>
              <a:gd name="connsiteX4" fmla="*/ 894459 w 1788577"/>
              <a:gd name="connsiteY4" fmla="*/ 0 h 49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577" h="496126">
                <a:moveTo>
                  <a:pt x="894459" y="0"/>
                </a:moveTo>
                <a:lnTo>
                  <a:pt x="0" y="248063"/>
                </a:lnTo>
                <a:lnTo>
                  <a:pt x="894459" y="496126"/>
                </a:lnTo>
                <a:lnTo>
                  <a:pt x="1788578" y="248063"/>
                </a:lnTo>
                <a:lnTo>
                  <a:pt x="894459" y="0"/>
                </a:lnTo>
                <a:close/>
              </a:path>
            </a:pathLst>
          </a:custGeom>
          <a:solidFill>
            <a:schemeClr val="accent1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FE945D6C-9233-56ED-74C8-55D3986B2C5C}"/>
              </a:ext>
            </a:extLst>
          </p:cNvPr>
          <p:cNvSpPr/>
          <p:nvPr/>
        </p:nvSpPr>
        <p:spPr>
          <a:xfrm>
            <a:off x="6756101" y="3949187"/>
            <a:ext cx="1288305" cy="667717"/>
          </a:xfrm>
          <a:custGeom>
            <a:avLst/>
            <a:gdLst>
              <a:gd name="connsiteX0" fmla="*/ 0 w 894118"/>
              <a:gd name="connsiteY0" fmla="*/ 248063 h 463414"/>
              <a:gd name="connsiteX1" fmla="*/ 0 w 894118"/>
              <a:gd name="connsiteY1" fmla="*/ 463415 h 463414"/>
              <a:gd name="connsiteX2" fmla="*/ 894119 w 894118"/>
              <a:gd name="connsiteY2" fmla="*/ 215352 h 463414"/>
              <a:gd name="connsiteX3" fmla="*/ 894119 w 894118"/>
              <a:gd name="connsiteY3" fmla="*/ 0 h 463414"/>
              <a:gd name="connsiteX4" fmla="*/ 0 w 894118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118" h="463414">
                <a:moveTo>
                  <a:pt x="0" y="248063"/>
                </a:moveTo>
                <a:lnTo>
                  <a:pt x="0" y="463415"/>
                </a:lnTo>
                <a:lnTo>
                  <a:pt x="894119" y="215352"/>
                </a:lnTo>
                <a:lnTo>
                  <a:pt x="894119" y="0"/>
                </a:lnTo>
                <a:lnTo>
                  <a:pt x="0" y="24806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3BD70C18-0AA0-4295-5AD4-C1178EF2AD82}"/>
              </a:ext>
            </a:extLst>
          </p:cNvPr>
          <p:cNvSpPr/>
          <p:nvPr/>
        </p:nvSpPr>
        <p:spPr>
          <a:xfrm>
            <a:off x="5467304" y="3949187"/>
            <a:ext cx="1288797" cy="667717"/>
          </a:xfrm>
          <a:custGeom>
            <a:avLst/>
            <a:gdLst>
              <a:gd name="connsiteX0" fmla="*/ 894459 w 894459"/>
              <a:gd name="connsiteY0" fmla="*/ 248063 h 463414"/>
              <a:gd name="connsiteX1" fmla="*/ 894459 w 894459"/>
              <a:gd name="connsiteY1" fmla="*/ 463415 h 463414"/>
              <a:gd name="connsiteX2" fmla="*/ 0 w 894459"/>
              <a:gd name="connsiteY2" fmla="*/ 215352 h 463414"/>
              <a:gd name="connsiteX3" fmla="*/ 0 w 894459"/>
              <a:gd name="connsiteY3" fmla="*/ 0 h 463414"/>
              <a:gd name="connsiteX4" fmla="*/ 894459 w 894459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459" h="463414">
                <a:moveTo>
                  <a:pt x="894459" y="248063"/>
                </a:moveTo>
                <a:lnTo>
                  <a:pt x="894459" y="463415"/>
                </a:lnTo>
                <a:lnTo>
                  <a:pt x="0" y="215352"/>
                </a:lnTo>
                <a:lnTo>
                  <a:pt x="0" y="0"/>
                </a:lnTo>
                <a:lnTo>
                  <a:pt x="894459" y="248063"/>
                </a:lnTo>
                <a:close/>
              </a:path>
            </a:pathLst>
          </a:custGeom>
          <a:solidFill>
            <a:schemeClr val="accent2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0">
            <a:extLst>
              <a:ext uri="{FF2B5EF4-FFF2-40B4-BE49-F238E27FC236}">
                <a16:creationId xmlns:a16="http://schemas.microsoft.com/office/drawing/2014/main" id="{78906B19-A5E6-CB8A-926A-B2D42BE7BD84}"/>
              </a:ext>
            </a:extLst>
          </p:cNvPr>
          <p:cNvSpPr/>
          <p:nvPr/>
        </p:nvSpPr>
        <p:spPr>
          <a:xfrm>
            <a:off x="5467304" y="3591762"/>
            <a:ext cx="2577102" cy="714851"/>
          </a:xfrm>
          <a:custGeom>
            <a:avLst/>
            <a:gdLst>
              <a:gd name="connsiteX0" fmla="*/ 894459 w 1788577"/>
              <a:gd name="connsiteY0" fmla="*/ 0 h 496126"/>
              <a:gd name="connsiteX1" fmla="*/ 0 w 1788577"/>
              <a:gd name="connsiteY1" fmla="*/ 248063 h 496126"/>
              <a:gd name="connsiteX2" fmla="*/ 894459 w 1788577"/>
              <a:gd name="connsiteY2" fmla="*/ 496126 h 496126"/>
              <a:gd name="connsiteX3" fmla="*/ 1788578 w 1788577"/>
              <a:gd name="connsiteY3" fmla="*/ 248063 h 496126"/>
              <a:gd name="connsiteX4" fmla="*/ 894459 w 1788577"/>
              <a:gd name="connsiteY4" fmla="*/ 0 h 49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577" h="496126">
                <a:moveTo>
                  <a:pt x="894459" y="0"/>
                </a:moveTo>
                <a:lnTo>
                  <a:pt x="0" y="248063"/>
                </a:lnTo>
                <a:lnTo>
                  <a:pt x="894459" y="496126"/>
                </a:lnTo>
                <a:lnTo>
                  <a:pt x="1788578" y="248063"/>
                </a:lnTo>
                <a:lnTo>
                  <a:pt x="894459" y="0"/>
                </a:lnTo>
                <a:close/>
              </a:path>
            </a:pathLst>
          </a:custGeom>
          <a:solidFill>
            <a:schemeClr val="accent1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63FD714F-0BFC-8B40-71AE-D617104E8D27}"/>
              </a:ext>
            </a:extLst>
          </p:cNvPr>
          <p:cNvSpPr/>
          <p:nvPr/>
        </p:nvSpPr>
        <p:spPr>
          <a:xfrm>
            <a:off x="6756101" y="2443385"/>
            <a:ext cx="1288305" cy="667717"/>
          </a:xfrm>
          <a:custGeom>
            <a:avLst/>
            <a:gdLst>
              <a:gd name="connsiteX0" fmla="*/ 0 w 894118"/>
              <a:gd name="connsiteY0" fmla="*/ 248063 h 463414"/>
              <a:gd name="connsiteX1" fmla="*/ 0 w 894118"/>
              <a:gd name="connsiteY1" fmla="*/ 463415 h 463414"/>
              <a:gd name="connsiteX2" fmla="*/ 894119 w 894118"/>
              <a:gd name="connsiteY2" fmla="*/ 215352 h 463414"/>
              <a:gd name="connsiteX3" fmla="*/ 894119 w 894118"/>
              <a:gd name="connsiteY3" fmla="*/ 0 h 463414"/>
              <a:gd name="connsiteX4" fmla="*/ 0 w 894118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118" h="463414">
                <a:moveTo>
                  <a:pt x="0" y="248063"/>
                </a:moveTo>
                <a:lnTo>
                  <a:pt x="0" y="463415"/>
                </a:lnTo>
                <a:lnTo>
                  <a:pt x="894119" y="215352"/>
                </a:lnTo>
                <a:lnTo>
                  <a:pt x="894119" y="0"/>
                </a:lnTo>
                <a:lnTo>
                  <a:pt x="0" y="24806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2">
            <a:extLst>
              <a:ext uri="{FF2B5EF4-FFF2-40B4-BE49-F238E27FC236}">
                <a16:creationId xmlns:a16="http://schemas.microsoft.com/office/drawing/2014/main" id="{2C50CF4B-52E7-8539-1B99-A939052069FD}"/>
              </a:ext>
            </a:extLst>
          </p:cNvPr>
          <p:cNvSpPr/>
          <p:nvPr/>
        </p:nvSpPr>
        <p:spPr>
          <a:xfrm>
            <a:off x="5467304" y="2443385"/>
            <a:ext cx="1288797" cy="667717"/>
          </a:xfrm>
          <a:custGeom>
            <a:avLst/>
            <a:gdLst>
              <a:gd name="connsiteX0" fmla="*/ 894459 w 894459"/>
              <a:gd name="connsiteY0" fmla="*/ 248063 h 463414"/>
              <a:gd name="connsiteX1" fmla="*/ 894459 w 894459"/>
              <a:gd name="connsiteY1" fmla="*/ 463415 h 463414"/>
              <a:gd name="connsiteX2" fmla="*/ 0 w 894459"/>
              <a:gd name="connsiteY2" fmla="*/ 215352 h 463414"/>
              <a:gd name="connsiteX3" fmla="*/ 0 w 894459"/>
              <a:gd name="connsiteY3" fmla="*/ 0 h 463414"/>
              <a:gd name="connsiteX4" fmla="*/ 894459 w 894459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459" h="463414">
                <a:moveTo>
                  <a:pt x="894459" y="248063"/>
                </a:moveTo>
                <a:lnTo>
                  <a:pt x="894459" y="463415"/>
                </a:lnTo>
                <a:lnTo>
                  <a:pt x="0" y="215352"/>
                </a:lnTo>
                <a:lnTo>
                  <a:pt x="0" y="0"/>
                </a:lnTo>
                <a:lnTo>
                  <a:pt x="894459" y="248063"/>
                </a:lnTo>
                <a:close/>
              </a:path>
            </a:pathLst>
          </a:custGeom>
          <a:solidFill>
            <a:schemeClr val="accent2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3">
            <a:extLst>
              <a:ext uri="{FF2B5EF4-FFF2-40B4-BE49-F238E27FC236}">
                <a16:creationId xmlns:a16="http://schemas.microsoft.com/office/drawing/2014/main" id="{C37DC638-2E64-E651-AB47-4E46821E3207}"/>
              </a:ext>
            </a:extLst>
          </p:cNvPr>
          <p:cNvSpPr/>
          <p:nvPr/>
        </p:nvSpPr>
        <p:spPr>
          <a:xfrm>
            <a:off x="5467304" y="2085959"/>
            <a:ext cx="2577102" cy="714851"/>
          </a:xfrm>
          <a:custGeom>
            <a:avLst/>
            <a:gdLst>
              <a:gd name="connsiteX0" fmla="*/ 894459 w 1788577"/>
              <a:gd name="connsiteY0" fmla="*/ 0 h 496126"/>
              <a:gd name="connsiteX1" fmla="*/ 0 w 1788577"/>
              <a:gd name="connsiteY1" fmla="*/ 248063 h 496126"/>
              <a:gd name="connsiteX2" fmla="*/ 894459 w 1788577"/>
              <a:gd name="connsiteY2" fmla="*/ 496126 h 496126"/>
              <a:gd name="connsiteX3" fmla="*/ 1788578 w 1788577"/>
              <a:gd name="connsiteY3" fmla="*/ 248063 h 496126"/>
              <a:gd name="connsiteX4" fmla="*/ 894459 w 1788577"/>
              <a:gd name="connsiteY4" fmla="*/ 0 h 49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577" h="496126">
                <a:moveTo>
                  <a:pt x="894459" y="0"/>
                </a:moveTo>
                <a:lnTo>
                  <a:pt x="0" y="248063"/>
                </a:lnTo>
                <a:lnTo>
                  <a:pt x="894459" y="496126"/>
                </a:lnTo>
                <a:lnTo>
                  <a:pt x="1788578" y="248063"/>
                </a:lnTo>
                <a:lnTo>
                  <a:pt x="894459" y="0"/>
                </a:lnTo>
                <a:close/>
              </a:path>
            </a:pathLst>
          </a:custGeom>
          <a:solidFill>
            <a:schemeClr val="accent1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4" name="iSHEJI-14">
            <a:extLst>
              <a:ext uri="{FF2B5EF4-FFF2-40B4-BE49-F238E27FC236}">
                <a16:creationId xmlns:a16="http://schemas.microsoft.com/office/drawing/2014/main" id="{B886B036-014E-E99A-F6A2-6FF3C4BF1241}"/>
              </a:ext>
            </a:extLst>
          </p:cNvPr>
          <p:cNvSpPr/>
          <p:nvPr/>
        </p:nvSpPr>
        <p:spPr>
          <a:xfrm>
            <a:off x="6607132" y="5154131"/>
            <a:ext cx="297448" cy="302364"/>
          </a:xfrm>
          <a:custGeom>
            <a:avLst/>
            <a:gdLst>
              <a:gd name="connsiteX0" fmla="*/ 59405 w 178221"/>
              <a:gd name="connsiteY0" fmla="*/ 131089 h 181168"/>
              <a:gd name="connsiteX1" fmla="*/ 96719 w 178221"/>
              <a:gd name="connsiteY1" fmla="*/ 181168 h 181168"/>
              <a:gd name="connsiteX2" fmla="*/ 91810 w 178221"/>
              <a:gd name="connsiteY2" fmla="*/ 181168 h 181168"/>
              <a:gd name="connsiteX3" fmla="*/ 15710 w 178221"/>
              <a:gd name="connsiteY3" fmla="*/ 138945 h 181168"/>
              <a:gd name="connsiteX4" fmla="*/ 22093 w 178221"/>
              <a:gd name="connsiteY4" fmla="*/ 138945 h 181168"/>
              <a:gd name="connsiteX5" fmla="*/ 59405 w 178221"/>
              <a:gd name="connsiteY5" fmla="*/ 131089 h 181168"/>
              <a:gd name="connsiteX6" fmla="*/ 111941 w 178221"/>
              <a:gd name="connsiteY6" fmla="*/ 97213 h 181168"/>
              <a:gd name="connsiteX7" fmla="*/ 147781 w 178221"/>
              <a:gd name="connsiteY7" fmla="*/ 154656 h 181168"/>
              <a:gd name="connsiteX8" fmla="*/ 108994 w 178221"/>
              <a:gd name="connsiteY8" fmla="*/ 174787 h 181168"/>
              <a:gd name="connsiteX9" fmla="*/ 68735 w 178221"/>
              <a:gd name="connsiteY9" fmla="*/ 125689 h 181168"/>
              <a:gd name="connsiteX10" fmla="*/ 103594 w 178221"/>
              <a:gd name="connsiteY10" fmla="*/ 105560 h 181168"/>
              <a:gd name="connsiteX11" fmla="*/ 114008 w 178221"/>
              <a:gd name="connsiteY11" fmla="*/ 82256 h 181168"/>
              <a:gd name="connsiteX12" fmla="*/ 114886 w 178221"/>
              <a:gd name="connsiteY12" fmla="*/ 82974 h 181168"/>
              <a:gd name="connsiteX13" fmla="*/ 113413 w 178221"/>
              <a:gd name="connsiteY13" fmla="*/ 82974 h 181168"/>
              <a:gd name="connsiteX14" fmla="*/ 149254 w 178221"/>
              <a:gd name="connsiteY14" fmla="*/ 57443 h 181168"/>
              <a:gd name="connsiteX15" fmla="*/ 178221 w 178221"/>
              <a:gd name="connsiteY15" fmla="*/ 87393 h 181168"/>
              <a:gd name="connsiteX16" fmla="*/ 156618 w 178221"/>
              <a:gd name="connsiteY16" fmla="*/ 145817 h 181168"/>
              <a:gd name="connsiteX17" fmla="*/ 120287 w 178221"/>
              <a:gd name="connsiteY17" fmla="*/ 89847 h 181168"/>
              <a:gd name="connsiteX18" fmla="*/ 149254 w 178221"/>
              <a:gd name="connsiteY18" fmla="*/ 57443 h 181168"/>
              <a:gd name="connsiteX19" fmla="*/ 60879 w 178221"/>
              <a:gd name="connsiteY19" fmla="*/ 54498 h 181168"/>
              <a:gd name="connsiteX20" fmla="*/ 105068 w 178221"/>
              <a:gd name="connsiteY20" fmla="*/ 90340 h 181168"/>
              <a:gd name="connsiteX21" fmla="*/ 96721 w 178221"/>
              <a:gd name="connsiteY21" fmla="*/ 96721 h 181168"/>
              <a:gd name="connsiteX22" fmla="*/ 64807 w 178221"/>
              <a:gd name="connsiteY22" fmla="*/ 114888 h 181168"/>
              <a:gd name="connsiteX23" fmla="*/ 60879 w 178221"/>
              <a:gd name="connsiteY23" fmla="*/ 54498 h 181168"/>
              <a:gd name="connsiteX24" fmla="*/ 50079 w 178221"/>
              <a:gd name="connsiteY24" fmla="*/ 52534 h 181168"/>
              <a:gd name="connsiteX25" fmla="*/ 54497 w 178221"/>
              <a:gd name="connsiteY25" fmla="*/ 119306 h 181168"/>
              <a:gd name="connsiteX26" fmla="*/ 19148 w 178221"/>
              <a:gd name="connsiteY26" fmla="*/ 124708 h 181168"/>
              <a:gd name="connsiteX27" fmla="*/ 6382 w 178221"/>
              <a:gd name="connsiteY27" fmla="*/ 124708 h 181168"/>
              <a:gd name="connsiteX28" fmla="*/ 982 w 178221"/>
              <a:gd name="connsiteY28" fmla="*/ 106541 h 181168"/>
              <a:gd name="connsiteX29" fmla="*/ 50079 w 178221"/>
              <a:gd name="connsiteY29" fmla="*/ 52534 h 181168"/>
              <a:gd name="connsiteX30" fmla="*/ 97211 w 178221"/>
              <a:gd name="connsiteY30" fmla="*/ 40751 h 181168"/>
              <a:gd name="connsiteX31" fmla="*/ 139435 w 178221"/>
              <a:gd name="connsiteY31" fmla="*/ 51552 h 181168"/>
              <a:gd name="connsiteX32" fmla="*/ 114008 w 178221"/>
              <a:gd name="connsiteY32" fmla="*/ 82256 h 181168"/>
              <a:gd name="connsiteX33" fmla="*/ 68735 w 178221"/>
              <a:gd name="connsiteY33" fmla="*/ 45170 h 181168"/>
              <a:gd name="connsiteX34" fmla="*/ 97211 w 178221"/>
              <a:gd name="connsiteY34" fmla="*/ 40751 h 181168"/>
              <a:gd name="connsiteX35" fmla="*/ 18165 w 178221"/>
              <a:gd name="connsiteY35" fmla="*/ 34859 h 181168"/>
              <a:gd name="connsiteX36" fmla="*/ 41732 w 178221"/>
              <a:gd name="connsiteY36" fmla="*/ 43696 h 181168"/>
              <a:gd name="connsiteX37" fmla="*/ 13256 w 178221"/>
              <a:gd name="connsiteY37" fmla="*/ 66282 h 181168"/>
              <a:gd name="connsiteX38" fmla="*/ 0 w 178221"/>
              <a:gd name="connsiteY38" fmla="*/ 83957 h 181168"/>
              <a:gd name="connsiteX39" fmla="*/ 18165 w 178221"/>
              <a:gd name="connsiteY39" fmla="*/ 34859 h 181168"/>
              <a:gd name="connsiteX40" fmla="*/ 160055 w 178221"/>
              <a:gd name="connsiteY40" fmla="*/ 32404 h 181168"/>
              <a:gd name="connsiteX41" fmla="*/ 175766 w 178221"/>
              <a:gd name="connsiteY41" fmla="*/ 62844 h 181168"/>
              <a:gd name="connsiteX42" fmla="*/ 155146 w 178221"/>
              <a:gd name="connsiteY42" fmla="*/ 45660 h 181168"/>
              <a:gd name="connsiteX43" fmla="*/ 160055 w 178221"/>
              <a:gd name="connsiteY43" fmla="*/ 32404 h 181168"/>
              <a:gd name="connsiteX44" fmla="*/ 95248 w 178221"/>
              <a:gd name="connsiteY44" fmla="*/ 0 h 181168"/>
              <a:gd name="connsiteX45" fmla="*/ 150728 w 178221"/>
              <a:gd name="connsiteY45" fmla="*/ 24548 h 181168"/>
              <a:gd name="connsiteX46" fmla="*/ 144836 w 178221"/>
              <a:gd name="connsiteY46" fmla="*/ 41732 h 181168"/>
              <a:gd name="connsiteX47" fmla="*/ 95740 w 178221"/>
              <a:gd name="connsiteY47" fmla="*/ 29458 h 181168"/>
              <a:gd name="connsiteX48" fmla="*/ 67754 w 178221"/>
              <a:gd name="connsiteY48" fmla="*/ 33878 h 181168"/>
              <a:gd name="connsiteX49" fmla="*/ 95248 w 178221"/>
              <a:gd name="connsiteY49" fmla="*/ 0 h 181168"/>
              <a:gd name="connsiteX50" fmla="*/ 77573 w 178221"/>
              <a:gd name="connsiteY50" fmla="*/ 0 h 181168"/>
              <a:gd name="connsiteX51" fmla="*/ 56462 w 178221"/>
              <a:gd name="connsiteY51" fmla="*/ 37806 h 181168"/>
              <a:gd name="connsiteX52" fmla="*/ 28476 w 178221"/>
              <a:gd name="connsiteY52" fmla="*/ 25530 h 181168"/>
              <a:gd name="connsiteX53" fmla="*/ 77573 w 178221"/>
              <a:gd name="connsiteY53" fmla="*/ 0 h 18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8221" h="181168">
                <a:moveTo>
                  <a:pt x="59405" y="131089"/>
                </a:moveTo>
                <a:cubicBezTo>
                  <a:pt x="67605" y="150567"/>
                  <a:pt x="80419" y="167751"/>
                  <a:pt x="96719" y="181168"/>
                </a:cubicBezTo>
                <a:lnTo>
                  <a:pt x="91810" y="181168"/>
                </a:lnTo>
                <a:cubicBezTo>
                  <a:pt x="60928" y="180952"/>
                  <a:pt x="32255" y="165045"/>
                  <a:pt x="15710" y="138945"/>
                </a:cubicBezTo>
                <a:lnTo>
                  <a:pt x="22093" y="138945"/>
                </a:lnTo>
                <a:cubicBezTo>
                  <a:pt x="34857" y="138239"/>
                  <a:pt x="47426" y="135592"/>
                  <a:pt x="59405" y="131089"/>
                </a:cubicBezTo>
                <a:close/>
                <a:moveTo>
                  <a:pt x="111941" y="97213"/>
                </a:moveTo>
                <a:cubicBezTo>
                  <a:pt x="127160" y="114103"/>
                  <a:pt x="139287" y="133550"/>
                  <a:pt x="147781" y="154656"/>
                </a:cubicBezTo>
                <a:cubicBezTo>
                  <a:pt x="136784" y="164580"/>
                  <a:pt x="123429" y="171512"/>
                  <a:pt x="108994" y="174787"/>
                </a:cubicBezTo>
                <a:cubicBezTo>
                  <a:pt x="91516" y="162237"/>
                  <a:pt x="77622" y="145304"/>
                  <a:pt x="68735" y="125689"/>
                </a:cubicBezTo>
                <a:cubicBezTo>
                  <a:pt x="81010" y="120211"/>
                  <a:pt x="92695" y="113465"/>
                  <a:pt x="103594" y="105560"/>
                </a:cubicBezTo>
                <a:close/>
                <a:moveTo>
                  <a:pt x="114008" y="82256"/>
                </a:moveTo>
                <a:lnTo>
                  <a:pt x="114886" y="82974"/>
                </a:lnTo>
                <a:lnTo>
                  <a:pt x="113413" y="82974"/>
                </a:lnTo>
                <a:close/>
                <a:moveTo>
                  <a:pt x="149254" y="57443"/>
                </a:moveTo>
                <a:cubicBezTo>
                  <a:pt x="160742" y="65470"/>
                  <a:pt x="170563" y="75638"/>
                  <a:pt x="178221" y="87393"/>
                </a:cubicBezTo>
                <a:cubicBezTo>
                  <a:pt x="178221" y="108819"/>
                  <a:pt x="170563" y="129543"/>
                  <a:pt x="156618" y="145817"/>
                </a:cubicBezTo>
                <a:cubicBezTo>
                  <a:pt x="147241" y="125511"/>
                  <a:pt x="135015" y="106657"/>
                  <a:pt x="120287" y="89847"/>
                </a:cubicBezTo>
                <a:cubicBezTo>
                  <a:pt x="131432" y="80500"/>
                  <a:pt x="141202" y="69585"/>
                  <a:pt x="149254" y="57443"/>
                </a:cubicBezTo>
                <a:close/>
                <a:moveTo>
                  <a:pt x="60879" y="54498"/>
                </a:moveTo>
                <a:cubicBezTo>
                  <a:pt x="77131" y="64430"/>
                  <a:pt x="92008" y="76484"/>
                  <a:pt x="105068" y="90340"/>
                </a:cubicBezTo>
                <a:lnTo>
                  <a:pt x="96721" y="96721"/>
                </a:lnTo>
                <a:cubicBezTo>
                  <a:pt x="86804" y="103973"/>
                  <a:pt x="76099" y="110071"/>
                  <a:pt x="64807" y="114888"/>
                </a:cubicBezTo>
                <a:cubicBezTo>
                  <a:pt x="58179" y="95455"/>
                  <a:pt x="56854" y="74623"/>
                  <a:pt x="60879" y="54498"/>
                </a:cubicBezTo>
                <a:close/>
                <a:moveTo>
                  <a:pt x="50079" y="52534"/>
                </a:moveTo>
                <a:cubicBezTo>
                  <a:pt x="45709" y="74794"/>
                  <a:pt x="47230" y="97817"/>
                  <a:pt x="54497" y="119306"/>
                </a:cubicBezTo>
                <a:cubicBezTo>
                  <a:pt x="43058" y="122911"/>
                  <a:pt x="31127" y="124732"/>
                  <a:pt x="19148" y="124708"/>
                </a:cubicBezTo>
                <a:lnTo>
                  <a:pt x="6382" y="124708"/>
                </a:lnTo>
                <a:cubicBezTo>
                  <a:pt x="3829" y="118894"/>
                  <a:pt x="2013" y="112796"/>
                  <a:pt x="982" y="106541"/>
                </a:cubicBezTo>
                <a:cubicBezTo>
                  <a:pt x="11095" y="83721"/>
                  <a:pt x="28329" y="64779"/>
                  <a:pt x="50079" y="52534"/>
                </a:cubicBezTo>
                <a:close/>
                <a:moveTo>
                  <a:pt x="97211" y="40751"/>
                </a:moveTo>
                <a:cubicBezTo>
                  <a:pt x="111892" y="41257"/>
                  <a:pt x="126326" y="44938"/>
                  <a:pt x="139435" y="51552"/>
                </a:cubicBezTo>
                <a:lnTo>
                  <a:pt x="114008" y="82256"/>
                </a:lnTo>
                <a:lnTo>
                  <a:pt x="68735" y="45170"/>
                </a:lnTo>
                <a:cubicBezTo>
                  <a:pt x="77965" y="42230"/>
                  <a:pt x="87540" y="40741"/>
                  <a:pt x="97211" y="40751"/>
                </a:cubicBezTo>
                <a:close/>
                <a:moveTo>
                  <a:pt x="18165" y="34859"/>
                </a:moveTo>
                <a:cubicBezTo>
                  <a:pt x="26169" y="37374"/>
                  <a:pt x="34023" y="40324"/>
                  <a:pt x="41732" y="43696"/>
                </a:cubicBezTo>
                <a:cubicBezTo>
                  <a:pt x="31176" y="49771"/>
                  <a:pt x="21554" y="57380"/>
                  <a:pt x="13256" y="66282"/>
                </a:cubicBezTo>
                <a:cubicBezTo>
                  <a:pt x="8298" y="71745"/>
                  <a:pt x="3879" y="77667"/>
                  <a:pt x="0" y="83957"/>
                </a:cubicBezTo>
                <a:cubicBezTo>
                  <a:pt x="785" y="66100"/>
                  <a:pt x="7168" y="48935"/>
                  <a:pt x="18165" y="34859"/>
                </a:cubicBezTo>
                <a:close/>
                <a:moveTo>
                  <a:pt x="160055" y="32404"/>
                </a:moveTo>
                <a:cubicBezTo>
                  <a:pt x="167470" y="41271"/>
                  <a:pt x="172821" y="51664"/>
                  <a:pt x="175766" y="62844"/>
                </a:cubicBezTo>
                <a:cubicBezTo>
                  <a:pt x="169483" y="56457"/>
                  <a:pt x="162559" y="50698"/>
                  <a:pt x="155146" y="45660"/>
                </a:cubicBezTo>
                <a:cubicBezTo>
                  <a:pt x="157306" y="41463"/>
                  <a:pt x="158976" y="37009"/>
                  <a:pt x="160055" y="32404"/>
                </a:cubicBezTo>
                <a:close/>
                <a:moveTo>
                  <a:pt x="95248" y="0"/>
                </a:moveTo>
                <a:cubicBezTo>
                  <a:pt x="116065" y="1297"/>
                  <a:pt x="135753" y="10001"/>
                  <a:pt x="150728" y="24548"/>
                </a:cubicBezTo>
                <a:cubicBezTo>
                  <a:pt x="149598" y="30523"/>
                  <a:pt x="147585" y="36307"/>
                  <a:pt x="144836" y="41732"/>
                </a:cubicBezTo>
                <a:cubicBezTo>
                  <a:pt x="129665" y="33897"/>
                  <a:pt x="112824" y="29693"/>
                  <a:pt x="95740" y="29458"/>
                </a:cubicBezTo>
                <a:cubicBezTo>
                  <a:pt x="86263" y="29650"/>
                  <a:pt x="76837" y="31137"/>
                  <a:pt x="67754" y="33878"/>
                </a:cubicBezTo>
                <a:cubicBezTo>
                  <a:pt x="73792" y="20385"/>
                  <a:pt x="83269" y="8704"/>
                  <a:pt x="95248" y="0"/>
                </a:cubicBezTo>
                <a:close/>
                <a:moveTo>
                  <a:pt x="77573" y="0"/>
                </a:moveTo>
                <a:cubicBezTo>
                  <a:pt x="67607" y="10727"/>
                  <a:pt x="60389" y="23695"/>
                  <a:pt x="56462" y="37806"/>
                </a:cubicBezTo>
                <a:cubicBezTo>
                  <a:pt x="47525" y="32895"/>
                  <a:pt x="38148" y="28790"/>
                  <a:pt x="28476" y="25530"/>
                </a:cubicBezTo>
                <a:cubicBezTo>
                  <a:pt x="41683" y="12009"/>
                  <a:pt x="58915" y="3069"/>
                  <a:pt x="77573" y="0"/>
                </a:cubicBezTo>
                <a:close/>
              </a:path>
            </a:pathLst>
          </a:custGeom>
          <a:solidFill>
            <a:srgbClr val="FFFFFF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5">
            <a:extLst>
              <a:ext uri="{FF2B5EF4-FFF2-40B4-BE49-F238E27FC236}">
                <a16:creationId xmlns:a16="http://schemas.microsoft.com/office/drawing/2014/main" id="{C066782F-D27C-1D4F-BC4F-5612313A4E69}"/>
              </a:ext>
            </a:extLst>
          </p:cNvPr>
          <p:cNvSpPr/>
          <p:nvPr/>
        </p:nvSpPr>
        <p:spPr>
          <a:xfrm>
            <a:off x="6563244" y="2140094"/>
            <a:ext cx="383652" cy="456656"/>
          </a:xfrm>
          <a:custGeom>
            <a:avLst/>
            <a:gdLst>
              <a:gd name="connsiteX0" fmla="*/ 23580 w 159537"/>
              <a:gd name="connsiteY0" fmla="*/ 23501 h 189896"/>
              <a:gd name="connsiteX1" fmla="*/ 23341 w 159537"/>
              <a:gd name="connsiteY1" fmla="*/ 136745 h 189896"/>
              <a:gd name="connsiteX2" fmla="*/ 23580 w 159537"/>
              <a:gd name="connsiteY2" fmla="*/ 136970 h 189896"/>
              <a:gd name="connsiteX3" fmla="*/ 30395 w 159537"/>
              <a:gd name="connsiteY3" fmla="*/ 143785 h 189896"/>
              <a:gd name="connsiteX4" fmla="*/ 73670 w 159537"/>
              <a:gd name="connsiteY4" fmla="*/ 187059 h 189896"/>
              <a:gd name="connsiteX5" fmla="*/ 86686 w 159537"/>
              <a:gd name="connsiteY5" fmla="*/ 187342 h 189896"/>
              <a:gd name="connsiteX6" fmla="*/ 86959 w 159537"/>
              <a:gd name="connsiteY6" fmla="*/ 187059 h 189896"/>
              <a:gd name="connsiteX7" fmla="*/ 136026 w 159537"/>
              <a:gd name="connsiteY7" fmla="*/ 136970 h 189896"/>
              <a:gd name="connsiteX8" fmla="*/ 136026 w 159537"/>
              <a:gd name="connsiteY8" fmla="*/ 23501 h 189896"/>
              <a:gd name="connsiteX9" fmla="*/ 22558 w 159537"/>
              <a:gd name="connsiteY9" fmla="*/ 23501 h 189896"/>
              <a:gd name="connsiteX10" fmla="*/ 116944 w 159537"/>
              <a:gd name="connsiteY10" fmla="*/ 116866 h 189896"/>
              <a:gd name="connsiteX11" fmla="*/ 44195 w 159537"/>
              <a:gd name="connsiteY11" fmla="*/ 117363 h 189896"/>
              <a:gd name="connsiteX12" fmla="*/ 43684 w 159537"/>
              <a:gd name="connsiteY12" fmla="*/ 116866 h 189896"/>
              <a:gd name="connsiteX13" fmla="*/ 43684 w 159537"/>
              <a:gd name="connsiteY13" fmla="*/ 43605 h 189896"/>
              <a:gd name="connsiteX14" fmla="*/ 116944 w 159537"/>
              <a:gd name="connsiteY14" fmla="*/ 43605 h 189896"/>
              <a:gd name="connsiteX15" fmla="*/ 117456 w 159537"/>
              <a:gd name="connsiteY15" fmla="*/ 116368 h 189896"/>
              <a:gd name="connsiteX16" fmla="*/ 116944 w 159537"/>
              <a:gd name="connsiteY16" fmla="*/ 116866 h 18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9537" h="189896">
                <a:moveTo>
                  <a:pt x="23580" y="23501"/>
                </a:moveTo>
                <a:cubicBezTo>
                  <a:pt x="-7769" y="54710"/>
                  <a:pt x="-7871" y="105410"/>
                  <a:pt x="23341" y="136745"/>
                </a:cubicBezTo>
                <a:cubicBezTo>
                  <a:pt x="23444" y="136820"/>
                  <a:pt x="23512" y="136895"/>
                  <a:pt x="23580" y="136970"/>
                </a:cubicBezTo>
                <a:lnTo>
                  <a:pt x="30395" y="143785"/>
                </a:lnTo>
                <a:lnTo>
                  <a:pt x="73670" y="187059"/>
                </a:lnTo>
                <a:cubicBezTo>
                  <a:pt x="77179" y="190729"/>
                  <a:pt x="83006" y="190855"/>
                  <a:pt x="86686" y="187342"/>
                </a:cubicBezTo>
                <a:cubicBezTo>
                  <a:pt x="86788" y="187250"/>
                  <a:pt x="86856" y="187155"/>
                  <a:pt x="86959" y="187059"/>
                </a:cubicBezTo>
                <a:lnTo>
                  <a:pt x="136026" y="136970"/>
                </a:lnTo>
                <a:cubicBezTo>
                  <a:pt x="167375" y="105635"/>
                  <a:pt x="167375" y="54836"/>
                  <a:pt x="136026" y="23501"/>
                </a:cubicBezTo>
                <a:cubicBezTo>
                  <a:pt x="104678" y="-7834"/>
                  <a:pt x="53906" y="-7834"/>
                  <a:pt x="22558" y="23501"/>
                </a:cubicBezTo>
                <a:close/>
                <a:moveTo>
                  <a:pt x="116944" y="116866"/>
                </a:moveTo>
                <a:cubicBezTo>
                  <a:pt x="96977" y="137096"/>
                  <a:pt x="64401" y="137317"/>
                  <a:pt x="44195" y="117363"/>
                </a:cubicBezTo>
                <a:cubicBezTo>
                  <a:pt x="44025" y="117200"/>
                  <a:pt x="43854" y="117033"/>
                  <a:pt x="43684" y="116866"/>
                </a:cubicBezTo>
                <a:cubicBezTo>
                  <a:pt x="23444" y="96636"/>
                  <a:pt x="23444" y="63835"/>
                  <a:pt x="43684" y="43605"/>
                </a:cubicBezTo>
                <a:cubicBezTo>
                  <a:pt x="63924" y="23375"/>
                  <a:pt x="96704" y="23375"/>
                  <a:pt x="116944" y="43605"/>
                </a:cubicBezTo>
                <a:cubicBezTo>
                  <a:pt x="137185" y="63563"/>
                  <a:pt x="137389" y="96138"/>
                  <a:pt x="117456" y="116368"/>
                </a:cubicBezTo>
                <a:cubicBezTo>
                  <a:pt x="117285" y="116535"/>
                  <a:pt x="117115" y="116702"/>
                  <a:pt x="116944" y="116866"/>
                </a:cubicBezTo>
                <a:close/>
              </a:path>
            </a:pathLst>
          </a:custGeom>
          <a:solidFill>
            <a:srgbClr val="FFFFFF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6">
            <a:extLst>
              <a:ext uri="{FF2B5EF4-FFF2-40B4-BE49-F238E27FC236}">
                <a16:creationId xmlns:a16="http://schemas.microsoft.com/office/drawing/2014/main" id="{78BAB10C-B0EC-8EC3-68B9-77A3F5D0C057}"/>
              </a:ext>
            </a:extLst>
          </p:cNvPr>
          <p:cNvSpPr/>
          <p:nvPr/>
        </p:nvSpPr>
        <p:spPr>
          <a:xfrm>
            <a:off x="6584110" y="3716643"/>
            <a:ext cx="384380" cy="384356"/>
          </a:xfrm>
          <a:custGeom>
            <a:avLst/>
            <a:gdLst>
              <a:gd name="connsiteX0" fmla="*/ 16152 w 159840"/>
              <a:gd name="connsiteY0" fmla="*/ 14784 h 159830"/>
              <a:gd name="connsiteX1" fmla="*/ 17208 w 159840"/>
              <a:gd name="connsiteY1" fmla="*/ 95251 h 159830"/>
              <a:gd name="connsiteX2" fmla="*/ 91116 w 159840"/>
              <a:gd name="connsiteY2" fmla="*/ 99971 h 159830"/>
              <a:gd name="connsiteX3" fmla="*/ 111902 w 159840"/>
              <a:gd name="connsiteY3" fmla="*/ 120756 h 159830"/>
              <a:gd name="connsiteX4" fmla="*/ 111902 w 159840"/>
              <a:gd name="connsiteY4" fmla="*/ 134386 h 159830"/>
              <a:gd name="connsiteX5" fmla="*/ 134391 w 159840"/>
              <a:gd name="connsiteY5" fmla="*/ 156534 h 159830"/>
              <a:gd name="connsiteX6" fmla="*/ 149316 w 159840"/>
              <a:gd name="connsiteY6" fmla="*/ 156933 h 159830"/>
              <a:gd name="connsiteX7" fmla="*/ 149725 w 159840"/>
              <a:gd name="connsiteY7" fmla="*/ 156534 h 159830"/>
              <a:gd name="connsiteX8" fmla="*/ 156540 w 159840"/>
              <a:gd name="connsiteY8" fmla="*/ 149720 h 159830"/>
              <a:gd name="connsiteX9" fmla="*/ 156949 w 159840"/>
              <a:gd name="connsiteY9" fmla="*/ 134788 h 159830"/>
              <a:gd name="connsiteX10" fmla="*/ 156540 w 159840"/>
              <a:gd name="connsiteY10" fmla="*/ 134386 h 159830"/>
              <a:gd name="connsiteX11" fmla="*/ 134391 w 159840"/>
              <a:gd name="connsiteY11" fmla="*/ 111897 h 159830"/>
              <a:gd name="connsiteX12" fmla="*/ 120761 w 159840"/>
              <a:gd name="connsiteY12" fmla="*/ 111897 h 159830"/>
              <a:gd name="connsiteX13" fmla="*/ 99976 w 159840"/>
              <a:gd name="connsiteY13" fmla="*/ 91111 h 159830"/>
              <a:gd name="connsiteX14" fmla="*/ 88697 w 159840"/>
              <a:gd name="connsiteY14" fmla="*/ 11428 h 159830"/>
              <a:gd name="connsiteX15" fmla="*/ 14789 w 159840"/>
              <a:gd name="connsiteY15" fmla="*/ 16147 h 159830"/>
              <a:gd name="connsiteX16" fmla="*/ 87368 w 159840"/>
              <a:gd name="connsiteY16" fmla="*/ 26369 h 159830"/>
              <a:gd name="connsiteX17" fmla="*/ 91798 w 159840"/>
              <a:gd name="connsiteY17" fmla="*/ 80889 h 159830"/>
              <a:gd name="connsiteX18" fmla="*/ 87368 w 159840"/>
              <a:gd name="connsiteY18" fmla="*/ 86681 h 159830"/>
              <a:gd name="connsiteX19" fmla="*/ 81575 w 159840"/>
              <a:gd name="connsiteY19" fmla="*/ 91452 h 159830"/>
              <a:gd name="connsiteX20" fmla="*/ 26715 w 159840"/>
              <a:gd name="connsiteY20" fmla="*/ 86681 h 159830"/>
              <a:gd name="connsiteX21" fmla="*/ 32235 w 159840"/>
              <a:gd name="connsiteY21" fmla="*/ 26213 h 159830"/>
              <a:gd name="connsiteX22" fmla="*/ 87368 w 159840"/>
              <a:gd name="connsiteY22" fmla="*/ 26369 h 15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9840" h="159830">
                <a:moveTo>
                  <a:pt x="16152" y="14784"/>
                </a:moveTo>
                <a:cubicBezTo>
                  <a:pt x="-5792" y="37294"/>
                  <a:pt x="-5315" y="73321"/>
                  <a:pt x="17208" y="95251"/>
                </a:cubicBezTo>
                <a:cubicBezTo>
                  <a:pt x="37312" y="114841"/>
                  <a:pt x="68695" y="116841"/>
                  <a:pt x="91116" y="99971"/>
                </a:cubicBezTo>
                <a:lnTo>
                  <a:pt x="111902" y="120756"/>
                </a:lnTo>
                <a:cubicBezTo>
                  <a:pt x="108699" y="124739"/>
                  <a:pt x="108699" y="130403"/>
                  <a:pt x="111902" y="134386"/>
                </a:cubicBezTo>
                <a:lnTo>
                  <a:pt x="134391" y="156534"/>
                </a:lnTo>
                <a:cubicBezTo>
                  <a:pt x="138412" y="160770"/>
                  <a:pt x="145091" y="160947"/>
                  <a:pt x="149316" y="156933"/>
                </a:cubicBezTo>
                <a:cubicBezTo>
                  <a:pt x="149452" y="156804"/>
                  <a:pt x="149588" y="156671"/>
                  <a:pt x="149725" y="156534"/>
                </a:cubicBezTo>
                <a:lnTo>
                  <a:pt x="156540" y="149720"/>
                </a:lnTo>
                <a:cubicBezTo>
                  <a:pt x="160765" y="145705"/>
                  <a:pt x="160969" y="139020"/>
                  <a:pt x="156949" y="134788"/>
                </a:cubicBezTo>
                <a:cubicBezTo>
                  <a:pt x="156812" y="134648"/>
                  <a:pt x="156676" y="134515"/>
                  <a:pt x="156540" y="134386"/>
                </a:cubicBezTo>
                <a:lnTo>
                  <a:pt x="134391" y="111897"/>
                </a:lnTo>
                <a:cubicBezTo>
                  <a:pt x="130404" y="108707"/>
                  <a:pt x="124748" y="108707"/>
                  <a:pt x="120761" y="111897"/>
                </a:cubicBezTo>
                <a:lnTo>
                  <a:pt x="99976" y="91111"/>
                </a:lnTo>
                <a:cubicBezTo>
                  <a:pt x="118853" y="65995"/>
                  <a:pt x="113810" y="30322"/>
                  <a:pt x="88697" y="11428"/>
                </a:cubicBezTo>
                <a:cubicBezTo>
                  <a:pt x="66276" y="-5443"/>
                  <a:pt x="34893" y="-3439"/>
                  <a:pt x="14789" y="16147"/>
                </a:cubicBezTo>
                <a:close/>
                <a:moveTo>
                  <a:pt x="87368" y="26369"/>
                </a:moveTo>
                <a:cubicBezTo>
                  <a:pt x="101986" y="41004"/>
                  <a:pt x="103860" y="64083"/>
                  <a:pt x="91798" y="80889"/>
                </a:cubicBezTo>
                <a:lnTo>
                  <a:pt x="87368" y="86681"/>
                </a:lnTo>
                <a:lnTo>
                  <a:pt x="81575" y="91452"/>
                </a:lnTo>
                <a:cubicBezTo>
                  <a:pt x="64504" y="103204"/>
                  <a:pt x="41504" y="101204"/>
                  <a:pt x="26715" y="86681"/>
                </a:cubicBezTo>
                <a:cubicBezTo>
                  <a:pt x="11552" y="68462"/>
                  <a:pt x="14005" y="41390"/>
                  <a:pt x="32235" y="26213"/>
                </a:cubicBezTo>
                <a:cubicBezTo>
                  <a:pt x="48216" y="12896"/>
                  <a:pt x="71455" y="12961"/>
                  <a:pt x="87368" y="26369"/>
                </a:cubicBezTo>
                <a:close/>
              </a:path>
            </a:pathLst>
          </a:custGeom>
          <a:solidFill>
            <a:srgbClr val="FFFFFF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5" name="iSHEJI-17">
            <a:extLst>
              <a:ext uri="{FF2B5EF4-FFF2-40B4-BE49-F238E27FC236}">
                <a16:creationId xmlns:a16="http://schemas.microsoft.com/office/drawing/2014/main" id="{3601D55B-8DB9-3712-0811-CD02DC8E5052}"/>
              </a:ext>
            </a:extLst>
          </p:cNvPr>
          <p:cNvSpPr txBox="1"/>
          <p:nvPr/>
        </p:nvSpPr>
        <p:spPr>
          <a:xfrm>
            <a:off x="8216398" y="2140094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566" name="iSHEJI-18">
            <a:extLst>
              <a:ext uri="{FF2B5EF4-FFF2-40B4-BE49-F238E27FC236}">
                <a16:creationId xmlns:a16="http://schemas.microsoft.com/office/drawing/2014/main" id="{6037FF5A-D3BA-DF7F-83AE-06943B74E129}"/>
              </a:ext>
            </a:extLst>
          </p:cNvPr>
          <p:cNvSpPr txBox="1"/>
          <p:nvPr/>
        </p:nvSpPr>
        <p:spPr>
          <a:xfrm>
            <a:off x="8216397" y="3818243"/>
            <a:ext cx="34879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567" name="iSHEJI-19">
            <a:extLst>
              <a:ext uri="{FF2B5EF4-FFF2-40B4-BE49-F238E27FC236}">
                <a16:creationId xmlns:a16="http://schemas.microsoft.com/office/drawing/2014/main" id="{D9366E85-CFC7-880F-FFB3-10A1AC10634B}"/>
              </a:ext>
            </a:extLst>
          </p:cNvPr>
          <p:cNvSpPr txBox="1"/>
          <p:nvPr/>
        </p:nvSpPr>
        <p:spPr>
          <a:xfrm>
            <a:off x="8216398" y="5356355"/>
            <a:ext cx="337618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568" name="iSHEJI-20">
            <a:extLst>
              <a:ext uri="{FF2B5EF4-FFF2-40B4-BE49-F238E27FC236}">
                <a16:creationId xmlns:a16="http://schemas.microsoft.com/office/drawing/2014/main" id="{F8A2AE25-A286-5370-B962-24A880B79DA2}"/>
              </a:ext>
            </a:extLst>
          </p:cNvPr>
          <p:cNvSpPr txBox="1"/>
          <p:nvPr/>
        </p:nvSpPr>
        <p:spPr>
          <a:xfrm>
            <a:off x="575268" y="2800127"/>
            <a:ext cx="4589014" cy="252966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科技的方式生产内容。整合内容创意供应链自研“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AI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图像处理引撃”、“智能数据引”，形成多端应用和服务，提供企业级一站式内容创意全链路解决方案。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569" name="iSHEJI-21">
            <a:extLst>
              <a:ext uri="{FF2B5EF4-FFF2-40B4-BE49-F238E27FC236}">
                <a16:creationId xmlns:a16="http://schemas.microsoft.com/office/drawing/2014/main" id="{1F0AD8DA-473E-80BB-6727-D45B936F9741}"/>
              </a:ext>
            </a:extLst>
          </p:cNvPr>
          <p:cNvSpPr txBox="1"/>
          <p:nvPr/>
        </p:nvSpPr>
        <p:spPr>
          <a:xfrm>
            <a:off x="534059" y="2291261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1CC1CDCB-701D-E59E-0C5A-19EFC10E5BE7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ECC6EDEE-FAF1-F0FE-B8DC-5AD3CAAE764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1627350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6589293A-E9C0-0007-CAF8-635CE61C66F4}"/>
              </a:ext>
            </a:extLst>
          </p:cNvPr>
          <p:cNvSpPr/>
          <p:nvPr/>
        </p:nvSpPr>
        <p:spPr>
          <a:xfrm>
            <a:off x="0" y="0"/>
            <a:ext cx="4468091" cy="6858000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A717B31F-8643-885F-1FFE-39DB25A30C17}"/>
              </a:ext>
            </a:extLst>
          </p:cNvPr>
          <p:cNvSpPr/>
          <p:nvPr/>
        </p:nvSpPr>
        <p:spPr>
          <a:xfrm>
            <a:off x="311727" y="1489122"/>
            <a:ext cx="3844636" cy="34290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3">
            <a:extLst>
              <a:ext uri="{FF2B5EF4-FFF2-40B4-BE49-F238E27FC236}">
                <a16:creationId xmlns:a16="http://schemas.microsoft.com/office/drawing/2014/main" id="{28485B4C-3878-F298-FFA6-6A7582E09308}"/>
              </a:ext>
            </a:extLst>
          </p:cNvPr>
          <p:cNvSpPr/>
          <p:nvPr/>
        </p:nvSpPr>
        <p:spPr>
          <a:xfrm>
            <a:off x="311727" y="4918122"/>
            <a:ext cx="3844636" cy="632303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5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5" name="iSHEJI-6">
            <a:extLst>
              <a:ext uri="{FF2B5EF4-FFF2-40B4-BE49-F238E27FC236}">
                <a16:creationId xmlns:a16="http://schemas.microsoft.com/office/drawing/2014/main" id="{6C7B0EC6-9121-BB62-C117-2A7AB3D83459}"/>
              </a:ext>
            </a:extLst>
          </p:cNvPr>
          <p:cNvSpPr txBox="1"/>
          <p:nvPr/>
        </p:nvSpPr>
        <p:spPr>
          <a:xfrm>
            <a:off x="5101716" y="148912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7A442B65-7E71-3587-E284-0C7E6054ABA7}"/>
              </a:ext>
            </a:extLst>
          </p:cNvPr>
          <p:cNvSpPr txBox="1"/>
          <p:nvPr/>
        </p:nvSpPr>
        <p:spPr>
          <a:xfrm>
            <a:off x="5101717" y="1884771"/>
            <a:ext cx="538271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99F3FC00-329A-7310-303B-B867994104EF}"/>
              </a:ext>
            </a:extLst>
          </p:cNvPr>
          <p:cNvSpPr/>
          <p:nvPr/>
        </p:nvSpPr>
        <p:spPr>
          <a:xfrm>
            <a:off x="9683527" y="3052479"/>
            <a:ext cx="1500074" cy="1500076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E859C165-8A3B-E829-6A72-94AB18EEF853}"/>
              </a:ext>
            </a:extLst>
          </p:cNvPr>
          <p:cNvSpPr/>
          <p:nvPr/>
        </p:nvSpPr>
        <p:spPr>
          <a:xfrm>
            <a:off x="7392621" y="3052475"/>
            <a:ext cx="1500074" cy="1500076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7D0250ED-8B16-E4A0-666D-5611E696B7FC}"/>
              </a:ext>
            </a:extLst>
          </p:cNvPr>
          <p:cNvSpPr/>
          <p:nvPr/>
        </p:nvSpPr>
        <p:spPr>
          <a:xfrm>
            <a:off x="5101716" y="3052482"/>
            <a:ext cx="1500074" cy="1500074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1">
            <a:extLst>
              <a:ext uri="{FF2B5EF4-FFF2-40B4-BE49-F238E27FC236}">
                <a16:creationId xmlns:a16="http://schemas.microsoft.com/office/drawing/2014/main" id="{DF85E017-9453-6BAC-EE4D-F8E14C04CE8B}"/>
              </a:ext>
            </a:extLst>
          </p:cNvPr>
          <p:cNvSpPr txBox="1"/>
          <p:nvPr/>
        </p:nvSpPr>
        <p:spPr>
          <a:xfrm>
            <a:off x="5223540" y="4820705"/>
            <a:ext cx="167055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34" name="iSHEJI-12">
            <a:extLst>
              <a:ext uri="{FF2B5EF4-FFF2-40B4-BE49-F238E27FC236}">
                <a16:creationId xmlns:a16="http://schemas.microsoft.com/office/drawing/2014/main" id="{1DFACEA2-5FBA-687A-AF8C-DEC33C5DB161}"/>
              </a:ext>
            </a:extLst>
          </p:cNvPr>
          <p:cNvSpPr txBox="1"/>
          <p:nvPr/>
        </p:nvSpPr>
        <p:spPr>
          <a:xfrm>
            <a:off x="7377551" y="4820705"/>
            <a:ext cx="159753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35" name="iSHEJI-13">
            <a:extLst>
              <a:ext uri="{FF2B5EF4-FFF2-40B4-BE49-F238E27FC236}">
                <a16:creationId xmlns:a16="http://schemas.microsoft.com/office/drawing/2014/main" id="{5FA9B400-B2A7-F548-3B7B-462B5C7A4814}"/>
              </a:ext>
            </a:extLst>
          </p:cNvPr>
          <p:cNvSpPr txBox="1"/>
          <p:nvPr/>
        </p:nvSpPr>
        <p:spPr>
          <a:xfrm>
            <a:off x="9531562" y="4820705"/>
            <a:ext cx="159753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45" name="iSHEJI-14">
            <a:extLst>
              <a:ext uri="{FF2B5EF4-FFF2-40B4-BE49-F238E27FC236}">
                <a16:creationId xmlns:a16="http://schemas.microsoft.com/office/drawing/2014/main" id="{B4DA4421-A429-00A6-D83B-1324855DD9FC}"/>
              </a:ext>
            </a:extLst>
          </p:cNvPr>
          <p:cNvSpPr/>
          <p:nvPr/>
        </p:nvSpPr>
        <p:spPr>
          <a:xfrm>
            <a:off x="5599258" y="3573603"/>
            <a:ext cx="504990" cy="457832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5">
            <a:extLst>
              <a:ext uri="{FF2B5EF4-FFF2-40B4-BE49-F238E27FC236}">
                <a16:creationId xmlns:a16="http://schemas.microsoft.com/office/drawing/2014/main" id="{41395F74-6A4B-3E32-3019-AEB8F77AF186}"/>
              </a:ext>
            </a:extLst>
          </p:cNvPr>
          <p:cNvSpPr/>
          <p:nvPr/>
        </p:nvSpPr>
        <p:spPr>
          <a:xfrm>
            <a:off x="7890163" y="3550024"/>
            <a:ext cx="504990" cy="50499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6">
            <a:extLst>
              <a:ext uri="{FF2B5EF4-FFF2-40B4-BE49-F238E27FC236}">
                <a16:creationId xmlns:a16="http://schemas.microsoft.com/office/drawing/2014/main" id="{C8F1B957-3B0A-5DE3-AB25-542E7F1D7804}"/>
              </a:ext>
            </a:extLst>
          </p:cNvPr>
          <p:cNvSpPr/>
          <p:nvPr/>
        </p:nvSpPr>
        <p:spPr>
          <a:xfrm>
            <a:off x="10181068" y="3564537"/>
            <a:ext cx="504990" cy="47596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7">
            <a:extLst>
              <a:ext uri="{FF2B5EF4-FFF2-40B4-BE49-F238E27FC236}">
                <a16:creationId xmlns:a16="http://schemas.microsoft.com/office/drawing/2014/main" id="{4B441869-93F3-2816-7FEE-DF65B845FDD7}"/>
              </a:ext>
            </a:extLst>
          </p:cNvPr>
          <p:cNvSpPr txBox="1"/>
          <p:nvPr/>
        </p:nvSpPr>
        <p:spPr>
          <a:xfrm>
            <a:off x="1157039" y="504960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851E88B-BF74-6DE9-4D5F-494F5AE6498D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46A9A677-A5B7-C4CF-962B-02F6AF378E7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995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4B8CF830-CB68-6F03-969E-A719B1125D40}"/>
              </a:ext>
            </a:extLst>
          </p:cNvPr>
          <p:cNvSpPr/>
          <p:nvPr/>
        </p:nvSpPr>
        <p:spPr>
          <a:xfrm>
            <a:off x="0" y="0"/>
            <a:ext cx="12192000" cy="323796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84FBFF7-7F6E-662D-97B7-221AD436D53E}"/>
              </a:ext>
            </a:extLst>
          </p:cNvPr>
          <p:cNvSpPr/>
          <p:nvPr/>
        </p:nvSpPr>
        <p:spPr>
          <a:xfrm>
            <a:off x="0" y="-1"/>
            <a:ext cx="12192000" cy="3023755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41B8F6-5C2A-057A-957D-33CF74B42C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4D998F65-0A64-6F62-BF9C-86D4EBD7D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1814599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2000" dirty="0">
                <a:ln w="12700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55CE2BEC-E61A-EB14-39F8-B1DCD25BCB70}"/>
              </a:ext>
            </a:extLst>
          </p:cNvPr>
          <p:cNvSpPr txBox="1"/>
          <p:nvPr/>
        </p:nvSpPr>
        <p:spPr>
          <a:xfrm>
            <a:off x="5665823" y="3620031"/>
            <a:ext cx="5782031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49305710-C032-23B3-4D85-000092E6630F}"/>
              </a:ext>
            </a:extLst>
          </p:cNvPr>
          <p:cNvSpPr txBox="1"/>
          <p:nvPr/>
        </p:nvSpPr>
        <p:spPr>
          <a:xfrm>
            <a:off x="9191337" y="429713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83755BB3-B6A5-98A2-B5A3-3D4C67036068}"/>
              </a:ext>
            </a:extLst>
          </p:cNvPr>
          <p:cNvSpPr/>
          <p:nvPr/>
        </p:nvSpPr>
        <p:spPr>
          <a:xfrm>
            <a:off x="8904825" y="4417168"/>
            <a:ext cx="190825" cy="190827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738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0" name="iSHEJI-3">
            <a:extLst>
              <a:ext uri="{FF2B5EF4-FFF2-40B4-BE49-F238E27FC236}">
                <a16:creationId xmlns:a16="http://schemas.microsoft.com/office/drawing/2014/main" id="{0CCEEAF0-C826-25E3-0298-BEA896705833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91" name="iSHEJI-4">
            <a:extLst>
              <a:ext uri="{FF2B5EF4-FFF2-40B4-BE49-F238E27FC236}">
                <a16:creationId xmlns:a16="http://schemas.microsoft.com/office/drawing/2014/main" id="{0246B470-0DC2-E743-26A6-E85D8F899044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EA57FBED-6889-8B02-D9A1-05CB7FA64561}"/>
              </a:ext>
            </a:extLst>
          </p:cNvPr>
          <p:cNvSpPr/>
          <p:nvPr/>
        </p:nvSpPr>
        <p:spPr>
          <a:xfrm>
            <a:off x="4995646" y="0"/>
            <a:ext cx="5391150" cy="68580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5BCE16EB-5F9D-F049-F5F9-A8354399E7A2}"/>
              </a:ext>
            </a:extLst>
          </p:cNvPr>
          <p:cNvSpPr/>
          <p:nvPr/>
        </p:nvSpPr>
        <p:spPr>
          <a:xfrm>
            <a:off x="1257299" y="2791788"/>
            <a:ext cx="4753600" cy="1070448"/>
          </a:xfrm>
          <a:custGeom>
            <a:avLst/>
            <a:gdLst>
              <a:gd name="connsiteX0" fmla="*/ 4753601 w 4753600"/>
              <a:gd name="connsiteY0" fmla="*/ 445 h 1070448"/>
              <a:gd name="connsiteX1" fmla="*/ 0 w 4753600"/>
              <a:gd name="connsiteY1" fmla="*/ 0 h 1070448"/>
              <a:gd name="connsiteX2" fmla="*/ 0 w 4753600"/>
              <a:gd name="connsiteY2" fmla="*/ 1070004 h 1070448"/>
              <a:gd name="connsiteX3" fmla="*/ 4548857 w 4753600"/>
              <a:gd name="connsiteY3" fmla="*/ 1070449 h 1070448"/>
              <a:gd name="connsiteX4" fmla="*/ 4753601 w 4753600"/>
              <a:gd name="connsiteY4" fmla="*/ 882620 h 1070448"/>
              <a:gd name="connsiteX5" fmla="*/ 4753601 w 4753600"/>
              <a:gd name="connsiteY5" fmla="*/ 445 h 107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3600" h="1070448">
                <a:moveTo>
                  <a:pt x="4753601" y="445"/>
                </a:moveTo>
                <a:lnTo>
                  <a:pt x="0" y="0"/>
                </a:lnTo>
                <a:lnTo>
                  <a:pt x="0" y="1070004"/>
                </a:lnTo>
                <a:lnTo>
                  <a:pt x="4548857" y="1070449"/>
                </a:lnTo>
                <a:lnTo>
                  <a:pt x="4753601" y="882620"/>
                </a:lnTo>
                <a:lnTo>
                  <a:pt x="4753601" y="44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44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B97FE561-E4A8-1EFD-1888-B1473B05A095}"/>
              </a:ext>
            </a:extLst>
          </p:cNvPr>
          <p:cNvSpPr/>
          <p:nvPr/>
        </p:nvSpPr>
        <p:spPr>
          <a:xfrm>
            <a:off x="1257299" y="1721785"/>
            <a:ext cx="4753600" cy="1070003"/>
          </a:xfrm>
          <a:custGeom>
            <a:avLst/>
            <a:gdLst>
              <a:gd name="connsiteX0" fmla="*/ 4753601 w 4753600"/>
              <a:gd name="connsiteY0" fmla="*/ 0 h 1070003"/>
              <a:gd name="connsiteX1" fmla="*/ 0 w 4753600"/>
              <a:gd name="connsiteY1" fmla="*/ 0 h 1070003"/>
              <a:gd name="connsiteX2" fmla="*/ 0 w 4753600"/>
              <a:gd name="connsiteY2" fmla="*/ 1070004 h 1070003"/>
              <a:gd name="connsiteX3" fmla="*/ 4548857 w 4753600"/>
              <a:gd name="connsiteY3" fmla="*/ 1070004 h 1070003"/>
              <a:gd name="connsiteX4" fmla="*/ 4753601 w 4753600"/>
              <a:gd name="connsiteY4" fmla="*/ 882175 h 1070003"/>
              <a:gd name="connsiteX5" fmla="*/ 4753601 w 4753600"/>
              <a:gd name="connsiteY5" fmla="*/ 0 h 107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3600" h="1070003">
                <a:moveTo>
                  <a:pt x="4753601" y="0"/>
                </a:moveTo>
                <a:lnTo>
                  <a:pt x="0" y="0"/>
                </a:lnTo>
                <a:lnTo>
                  <a:pt x="0" y="1070004"/>
                </a:lnTo>
                <a:lnTo>
                  <a:pt x="4548857" y="1070004"/>
                </a:lnTo>
                <a:lnTo>
                  <a:pt x="4753601" y="882175"/>
                </a:lnTo>
                <a:lnTo>
                  <a:pt x="4753601" y="0"/>
                </a:lnTo>
                <a:close/>
              </a:path>
            </a:pathLst>
          </a:custGeom>
          <a:solidFill>
            <a:schemeClr val="accent1"/>
          </a:solidFill>
          <a:ln w="44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9E95FA4B-1891-F2CC-E5FD-DDC5862A3CDC}"/>
              </a:ext>
            </a:extLst>
          </p:cNvPr>
          <p:cNvSpPr/>
          <p:nvPr/>
        </p:nvSpPr>
        <p:spPr>
          <a:xfrm>
            <a:off x="1257299" y="3861792"/>
            <a:ext cx="4753600" cy="1070448"/>
          </a:xfrm>
          <a:custGeom>
            <a:avLst/>
            <a:gdLst>
              <a:gd name="connsiteX0" fmla="*/ 4753601 w 4753600"/>
              <a:gd name="connsiteY0" fmla="*/ 0 h 1070448"/>
              <a:gd name="connsiteX1" fmla="*/ 0 w 4753600"/>
              <a:gd name="connsiteY1" fmla="*/ 0 h 1070448"/>
              <a:gd name="connsiteX2" fmla="*/ 0 w 4753600"/>
              <a:gd name="connsiteY2" fmla="*/ 1070449 h 1070448"/>
              <a:gd name="connsiteX3" fmla="*/ 4548857 w 4753600"/>
              <a:gd name="connsiteY3" fmla="*/ 1070449 h 1070448"/>
              <a:gd name="connsiteX4" fmla="*/ 4753601 w 4753600"/>
              <a:gd name="connsiteY4" fmla="*/ 882175 h 1070448"/>
              <a:gd name="connsiteX5" fmla="*/ 4753601 w 4753600"/>
              <a:gd name="connsiteY5" fmla="*/ 0 h 107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3600" h="1070448">
                <a:moveTo>
                  <a:pt x="4753601" y="0"/>
                </a:moveTo>
                <a:lnTo>
                  <a:pt x="0" y="0"/>
                </a:lnTo>
                <a:lnTo>
                  <a:pt x="0" y="1070449"/>
                </a:lnTo>
                <a:lnTo>
                  <a:pt x="4548857" y="1070449"/>
                </a:lnTo>
                <a:lnTo>
                  <a:pt x="4753601" y="882175"/>
                </a:lnTo>
                <a:lnTo>
                  <a:pt x="4753601" y="0"/>
                </a:lnTo>
                <a:close/>
              </a:path>
            </a:pathLst>
          </a:custGeom>
          <a:solidFill>
            <a:schemeClr val="accent2"/>
          </a:solidFill>
          <a:ln w="44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A335B643-BC8A-7995-280C-B2DCC64D5EA9}"/>
              </a:ext>
            </a:extLst>
          </p:cNvPr>
          <p:cNvSpPr/>
          <p:nvPr/>
        </p:nvSpPr>
        <p:spPr>
          <a:xfrm>
            <a:off x="1257299" y="4932241"/>
            <a:ext cx="4753600" cy="1070003"/>
          </a:xfrm>
          <a:custGeom>
            <a:avLst/>
            <a:gdLst>
              <a:gd name="connsiteX0" fmla="*/ 4753601 w 4753600"/>
              <a:gd name="connsiteY0" fmla="*/ 0 h 1070003"/>
              <a:gd name="connsiteX1" fmla="*/ 0 w 4753600"/>
              <a:gd name="connsiteY1" fmla="*/ 0 h 1070003"/>
              <a:gd name="connsiteX2" fmla="*/ 0 w 4753600"/>
              <a:gd name="connsiteY2" fmla="*/ 1070004 h 1070003"/>
              <a:gd name="connsiteX3" fmla="*/ 4548857 w 4753600"/>
              <a:gd name="connsiteY3" fmla="*/ 1070004 h 1070003"/>
              <a:gd name="connsiteX4" fmla="*/ 4753601 w 4753600"/>
              <a:gd name="connsiteY4" fmla="*/ 881730 h 1070003"/>
              <a:gd name="connsiteX5" fmla="*/ 4753601 w 4753600"/>
              <a:gd name="connsiteY5" fmla="*/ 0 h 107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3600" h="1070003">
                <a:moveTo>
                  <a:pt x="4753601" y="0"/>
                </a:moveTo>
                <a:lnTo>
                  <a:pt x="0" y="0"/>
                </a:lnTo>
                <a:lnTo>
                  <a:pt x="0" y="1070004"/>
                </a:lnTo>
                <a:lnTo>
                  <a:pt x="4548857" y="1070004"/>
                </a:lnTo>
                <a:lnTo>
                  <a:pt x="4753601" y="881730"/>
                </a:lnTo>
                <a:lnTo>
                  <a:pt x="475360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44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10">
            <a:extLst>
              <a:ext uri="{FF2B5EF4-FFF2-40B4-BE49-F238E27FC236}">
                <a16:creationId xmlns:a16="http://schemas.microsoft.com/office/drawing/2014/main" id="{AE54D72A-930E-5643-F200-2A026A996B9D}"/>
              </a:ext>
            </a:extLst>
          </p:cNvPr>
          <p:cNvSpPr/>
          <p:nvPr/>
        </p:nvSpPr>
        <p:spPr>
          <a:xfrm>
            <a:off x="1579902" y="2031451"/>
            <a:ext cx="450604" cy="450670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1">
            <a:extLst>
              <a:ext uri="{FF2B5EF4-FFF2-40B4-BE49-F238E27FC236}">
                <a16:creationId xmlns:a16="http://schemas.microsoft.com/office/drawing/2014/main" id="{66BF56BB-CF26-13C2-5336-90BADF573FF2}"/>
              </a:ext>
            </a:extLst>
          </p:cNvPr>
          <p:cNvSpPr txBox="1"/>
          <p:nvPr/>
        </p:nvSpPr>
        <p:spPr>
          <a:xfrm>
            <a:off x="2353109" y="1845648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2" name="iSHEJI-12">
            <a:extLst>
              <a:ext uri="{FF2B5EF4-FFF2-40B4-BE49-F238E27FC236}">
                <a16:creationId xmlns:a16="http://schemas.microsoft.com/office/drawing/2014/main" id="{F6DF4DBD-C4F7-8360-3F79-520042312287}"/>
              </a:ext>
            </a:extLst>
          </p:cNvPr>
          <p:cNvSpPr/>
          <p:nvPr/>
        </p:nvSpPr>
        <p:spPr>
          <a:xfrm>
            <a:off x="1597185" y="3101603"/>
            <a:ext cx="416038" cy="450670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3">
            <a:extLst>
              <a:ext uri="{FF2B5EF4-FFF2-40B4-BE49-F238E27FC236}">
                <a16:creationId xmlns:a16="http://schemas.microsoft.com/office/drawing/2014/main" id="{75EB5E8C-78B2-2205-20F1-E45FCF94574B}"/>
              </a:ext>
            </a:extLst>
          </p:cNvPr>
          <p:cNvSpPr txBox="1"/>
          <p:nvPr/>
        </p:nvSpPr>
        <p:spPr>
          <a:xfrm>
            <a:off x="2353109" y="2898263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3" name="iSHEJI-14">
            <a:extLst>
              <a:ext uri="{FF2B5EF4-FFF2-40B4-BE49-F238E27FC236}">
                <a16:creationId xmlns:a16="http://schemas.microsoft.com/office/drawing/2014/main" id="{57CFA675-3454-BC44-45D6-8D87DADF3546}"/>
              </a:ext>
            </a:extLst>
          </p:cNvPr>
          <p:cNvSpPr/>
          <p:nvPr/>
        </p:nvSpPr>
        <p:spPr>
          <a:xfrm>
            <a:off x="1588501" y="4171754"/>
            <a:ext cx="433406" cy="450672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5">
            <a:extLst>
              <a:ext uri="{FF2B5EF4-FFF2-40B4-BE49-F238E27FC236}">
                <a16:creationId xmlns:a16="http://schemas.microsoft.com/office/drawing/2014/main" id="{BE24DECB-5705-E6AB-B50D-6758018A96D9}"/>
              </a:ext>
            </a:extLst>
          </p:cNvPr>
          <p:cNvSpPr txBox="1"/>
          <p:nvPr/>
        </p:nvSpPr>
        <p:spPr>
          <a:xfrm>
            <a:off x="2353109" y="4125916"/>
            <a:ext cx="337618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4" name="iSHEJI-16">
            <a:extLst>
              <a:ext uri="{FF2B5EF4-FFF2-40B4-BE49-F238E27FC236}">
                <a16:creationId xmlns:a16="http://schemas.microsoft.com/office/drawing/2014/main" id="{956D8A1A-C63E-C5D8-BFA4-8D15CE091B87}"/>
              </a:ext>
            </a:extLst>
          </p:cNvPr>
          <p:cNvSpPr/>
          <p:nvPr/>
        </p:nvSpPr>
        <p:spPr>
          <a:xfrm>
            <a:off x="1579869" y="5249177"/>
            <a:ext cx="450670" cy="43613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7">
            <a:extLst>
              <a:ext uri="{FF2B5EF4-FFF2-40B4-BE49-F238E27FC236}">
                <a16:creationId xmlns:a16="http://schemas.microsoft.com/office/drawing/2014/main" id="{B6711847-E4A1-2EA3-6F4E-7EA51528CE9E}"/>
              </a:ext>
            </a:extLst>
          </p:cNvPr>
          <p:cNvSpPr txBox="1"/>
          <p:nvPr/>
        </p:nvSpPr>
        <p:spPr>
          <a:xfrm>
            <a:off x="2353109" y="5003493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7786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4">
            <a:extLst>
              <a:ext uri="{FF2B5EF4-FFF2-40B4-BE49-F238E27FC236}">
                <a16:creationId xmlns:a16="http://schemas.microsoft.com/office/drawing/2014/main" id="{A00DE35A-47AD-AD6E-EFE2-CF0F9DC4EFE2}"/>
              </a:ext>
            </a:extLst>
          </p:cNvPr>
          <p:cNvSpPr/>
          <p:nvPr/>
        </p:nvSpPr>
        <p:spPr>
          <a:xfrm>
            <a:off x="904376" y="3578528"/>
            <a:ext cx="6727216" cy="950232"/>
          </a:xfrm>
          <a:custGeom>
            <a:avLst/>
            <a:gdLst>
              <a:gd name="connsiteX0" fmla="*/ 6115652 w 6115651"/>
              <a:gd name="connsiteY0" fmla="*/ 0 h 863847"/>
              <a:gd name="connsiteX1" fmla="*/ 0 w 6115651"/>
              <a:gd name="connsiteY1" fmla="*/ 0 h 863847"/>
              <a:gd name="connsiteX2" fmla="*/ 0 w 6115651"/>
              <a:gd name="connsiteY2" fmla="*/ 863848 h 863847"/>
              <a:gd name="connsiteX3" fmla="*/ 5488260 w 6115651"/>
              <a:gd name="connsiteY3" fmla="*/ 863848 h 863847"/>
              <a:gd name="connsiteX4" fmla="*/ 6115652 w 6115651"/>
              <a:gd name="connsiteY4" fmla="*/ 0 h 863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5651" h="863847">
                <a:moveTo>
                  <a:pt x="6115652" y="0"/>
                </a:moveTo>
                <a:lnTo>
                  <a:pt x="0" y="0"/>
                </a:lnTo>
                <a:lnTo>
                  <a:pt x="0" y="863848"/>
                </a:lnTo>
                <a:lnTo>
                  <a:pt x="5488260" y="863848"/>
                </a:lnTo>
                <a:lnTo>
                  <a:pt x="6115652" y="0"/>
                </a:lnTo>
                <a:close/>
              </a:path>
            </a:pathLst>
          </a:custGeom>
          <a:solidFill>
            <a:schemeClr val="accent1"/>
          </a:solidFill>
          <a:ln w="473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07210D39-76A2-F6D6-FB37-61F2F8CBAB2F}"/>
              </a:ext>
            </a:extLst>
          </p:cNvPr>
          <p:cNvSpPr/>
          <p:nvPr/>
        </p:nvSpPr>
        <p:spPr>
          <a:xfrm>
            <a:off x="904376" y="4583492"/>
            <a:ext cx="5997470" cy="949711"/>
          </a:xfrm>
          <a:custGeom>
            <a:avLst/>
            <a:gdLst>
              <a:gd name="connsiteX0" fmla="*/ 5452246 w 5452246"/>
              <a:gd name="connsiteY0" fmla="*/ 0 h 863374"/>
              <a:gd name="connsiteX1" fmla="*/ 0 w 5452246"/>
              <a:gd name="connsiteY1" fmla="*/ 0 h 863374"/>
              <a:gd name="connsiteX2" fmla="*/ 0 w 5452246"/>
              <a:gd name="connsiteY2" fmla="*/ 863374 h 863374"/>
              <a:gd name="connsiteX3" fmla="*/ 0 w 5452246"/>
              <a:gd name="connsiteY3" fmla="*/ 863374 h 863374"/>
              <a:gd name="connsiteX4" fmla="*/ 4824854 w 5452246"/>
              <a:gd name="connsiteY4" fmla="*/ 863374 h 863374"/>
              <a:gd name="connsiteX5" fmla="*/ 5452246 w 5452246"/>
              <a:gd name="connsiteY5" fmla="*/ 0 h 86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2246" h="863374">
                <a:moveTo>
                  <a:pt x="5452246" y="0"/>
                </a:moveTo>
                <a:lnTo>
                  <a:pt x="0" y="0"/>
                </a:lnTo>
                <a:lnTo>
                  <a:pt x="0" y="863374"/>
                </a:lnTo>
                <a:lnTo>
                  <a:pt x="0" y="863374"/>
                </a:lnTo>
                <a:lnTo>
                  <a:pt x="4824854" y="863374"/>
                </a:lnTo>
                <a:lnTo>
                  <a:pt x="5452246" y="0"/>
                </a:lnTo>
                <a:close/>
              </a:path>
            </a:pathLst>
          </a:custGeom>
          <a:solidFill>
            <a:schemeClr val="accent2"/>
          </a:solidFill>
          <a:ln w="473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6">
            <a:extLst>
              <a:ext uri="{FF2B5EF4-FFF2-40B4-BE49-F238E27FC236}">
                <a16:creationId xmlns:a16="http://schemas.microsoft.com/office/drawing/2014/main" id="{F917BA19-14CD-0ECB-FC66-D4F36906E9DC}"/>
              </a:ext>
            </a:extLst>
          </p:cNvPr>
          <p:cNvSpPr/>
          <p:nvPr/>
        </p:nvSpPr>
        <p:spPr>
          <a:xfrm>
            <a:off x="904376" y="5587935"/>
            <a:ext cx="5267203" cy="950233"/>
          </a:xfrm>
          <a:custGeom>
            <a:avLst/>
            <a:gdLst>
              <a:gd name="connsiteX0" fmla="*/ 4788367 w 4788366"/>
              <a:gd name="connsiteY0" fmla="*/ 0 h 863848"/>
              <a:gd name="connsiteX1" fmla="*/ 0 w 4788366"/>
              <a:gd name="connsiteY1" fmla="*/ 0 h 863848"/>
              <a:gd name="connsiteX2" fmla="*/ 0 w 4788366"/>
              <a:gd name="connsiteY2" fmla="*/ 863848 h 863848"/>
              <a:gd name="connsiteX3" fmla="*/ 4160975 w 4788366"/>
              <a:gd name="connsiteY3" fmla="*/ 863848 h 863848"/>
              <a:gd name="connsiteX4" fmla="*/ 4788367 w 4788366"/>
              <a:gd name="connsiteY4" fmla="*/ 0 h 86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88366" h="863848">
                <a:moveTo>
                  <a:pt x="4788367" y="0"/>
                </a:moveTo>
                <a:lnTo>
                  <a:pt x="0" y="0"/>
                </a:lnTo>
                <a:lnTo>
                  <a:pt x="0" y="863848"/>
                </a:lnTo>
                <a:lnTo>
                  <a:pt x="4160975" y="863848"/>
                </a:lnTo>
                <a:lnTo>
                  <a:pt x="4788367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473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5B6D9FDC-D2E3-8B33-DDD2-C073361A34C1}"/>
              </a:ext>
            </a:extLst>
          </p:cNvPr>
          <p:cNvSpPr/>
          <p:nvPr/>
        </p:nvSpPr>
        <p:spPr>
          <a:xfrm>
            <a:off x="5721742" y="564158"/>
            <a:ext cx="6228904" cy="5974009"/>
          </a:xfrm>
          <a:custGeom>
            <a:avLst/>
            <a:gdLst>
              <a:gd name="connsiteX0" fmla="*/ 0 w 5662640"/>
              <a:gd name="connsiteY0" fmla="*/ 0 h 5430917"/>
              <a:gd name="connsiteX1" fmla="*/ 1972684 w 5662640"/>
              <a:gd name="connsiteY1" fmla="*/ 2715222 h 5430917"/>
              <a:gd name="connsiteX2" fmla="*/ 0 w 5662640"/>
              <a:gd name="connsiteY2" fmla="*/ 5430918 h 5430917"/>
              <a:gd name="connsiteX3" fmla="*/ 3689957 w 5662640"/>
              <a:gd name="connsiteY3" fmla="*/ 5430918 h 5430917"/>
              <a:gd name="connsiteX4" fmla="*/ 5662641 w 5662640"/>
              <a:gd name="connsiteY4" fmla="*/ 2715222 h 5430917"/>
              <a:gd name="connsiteX5" fmla="*/ 3689957 w 5662640"/>
              <a:gd name="connsiteY5" fmla="*/ 0 h 5430917"/>
              <a:gd name="connsiteX6" fmla="*/ 0 w 5662640"/>
              <a:gd name="connsiteY6" fmla="*/ 0 h 543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2640" h="5430917">
                <a:moveTo>
                  <a:pt x="0" y="0"/>
                </a:moveTo>
                <a:lnTo>
                  <a:pt x="1972684" y="2715222"/>
                </a:lnTo>
                <a:lnTo>
                  <a:pt x="0" y="5430918"/>
                </a:lnTo>
                <a:lnTo>
                  <a:pt x="3689957" y="5430918"/>
                </a:lnTo>
                <a:lnTo>
                  <a:pt x="5662641" y="2715222"/>
                </a:lnTo>
                <a:lnTo>
                  <a:pt x="3689957" y="0"/>
                </a:lnTo>
                <a:lnTo>
                  <a:pt x="0" y="0"/>
                </a:lnTo>
                <a:close/>
              </a:path>
            </a:pathLst>
          </a:custGeom>
          <a:solidFill>
            <a:srgbClr val="363735"/>
          </a:solidFill>
          <a:ln w="473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2071FD51-339D-D9CA-5CA1-7132032460EF}"/>
              </a:ext>
            </a:extLst>
          </p:cNvPr>
          <p:cNvSpPr txBox="1"/>
          <p:nvPr/>
        </p:nvSpPr>
        <p:spPr>
          <a:xfrm>
            <a:off x="1014564" y="3782800"/>
            <a:ext cx="645989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2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352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9">
            <a:extLst>
              <a:ext uri="{FF2B5EF4-FFF2-40B4-BE49-F238E27FC236}">
                <a16:creationId xmlns:a16="http://schemas.microsoft.com/office/drawing/2014/main" id="{D2A2A8E7-D507-32A4-DC95-118DA4AACDB0}"/>
              </a:ext>
            </a:extLst>
          </p:cNvPr>
          <p:cNvSpPr txBox="1"/>
          <p:nvPr/>
        </p:nvSpPr>
        <p:spPr>
          <a:xfrm>
            <a:off x="1816095" y="3755434"/>
            <a:ext cx="4661826" cy="596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8" name="iSHEJI-10">
            <a:extLst>
              <a:ext uri="{FF2B5EF4-FFF2-40B4-BE49-F238E27FC236}">
                <a16:creationId xmlns:a16="http://schemas.microsoft.com/office/drawing/2014/main" id="{A2A41E5A-1D6C-F165-8B52-1CED62B11BB9}"/>
              </a:ext>
            </a:extLst>
          </p:cNvPr>
          <p:cNvSpPr txBox="1"/>
          <p:nvPr/>
        </p:nvSpPr>
        <p:spPr>
          <a:xfrm>
            <a:off x="1014564" y="4787504"/>
            <a:ext cx="645989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2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352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5D2BC144-EB62-4B0F-D14B-34FF18EB7CA3}"/>
              </a:ext>
            </a:extLst>
          </p:cNvPr>
          <p:cNvSpPr txBox="1"/>
          <p:nvPr/>
        </p:nvSpPr>
        <p:spPr>
          <a:xfrm>
            <a:off x="1816095" y="4760136"/>
            <a:ext cx="3836724" cy="596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54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0" name="iSHEJI-12">
            <a:extLst>
              <a:ext uri="{FF2B5EF4-FFF2-40B4-BE49-F238E27FC236}">
                <a16:creationId xmlns:a16="http://schemas.microsoft.com/office/drawing/2014/main" id="{1EF34E06-1890-ECEC-BDD9-07FF538A4662}"/>
              </a:ext>
            </a:extLst>
          </p:cNvPr>
          <p:cNvSpPr txBox="1"/>
          <p:nvPr/>
        </p:nvSpPr>
        <p:spPr>
          <a:xfrm>
            <a:off x="1014564" y="5792208"/>
            <a:ext cx="645989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2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352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1F808106-E2C7-3801-497E-3AACCCA8D0D9}"/>
              </a:ext>
            </a:extLst>
          </p:cNvPr>
          <p:cNvSpPr txBox="1"/>
          <p:nvPr/>
        </p:nvSpPr>
        <p:spPr>
          <a:xfrm>
            <a:off x="1816095" y="5764841"/>
            <a:ext cx="3713801" cy="596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2" name="iSHEJI-14">
            <a:extLst>
              <a:ext uri="{FF2B5EF4-FFF2-40B4-BE49-F238E27FC236}">
                <a16:creationId xmlns:a16="http://schemas.microsoft.com/office/drawing/2014/main" id="{07FB736E-90C6-41AA-CD0D-DE2247882D90}"/>
              </a:ext>
            </a:extLst>
          </p:cNvPr>
          <p:cNvSpPr txBox="1"/>
          <p:nvPr/>
        </p:nvSpPr>
        <p:spPr>
          <a:xfrm>
            <a:off x="770184" y="1953515"/>
            <a:ext cx="5997470" cy="1183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76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2" name="iSHEJI-16">
            <a:extLst>
              <a:ext uri="{FF2B5EF4-FFF2-40B4-BE49-F238E27FC236}">
                <a16:creationId xmlns:a16="http://schemas.microsoft.com/office/drawing/2014/main" id="{54BA0B41-9868-F464-190E-3CA931B92737}"/>
              </a:ext>
            </a:extLst>
          </p:cNvPr>
          <p:cNvSpPr/>
          <p:nvPr/>
        </p:nvSpPr>
        <p:spPr>
          <a:xfrm>
            <a:off x="9055556" y="3030789"/>
            <a:ext cx="793294" cy="796422"/>
          </a:xfrm>
          <a:custGeom>
            <a:avLst/>
            <a:gdLst>
              <a:gd name="connsiteX0" fmla="*/ 150459 w 153573"/>
              <a:gd name="connsiteY0" fmla="*/ 74809 h 154180"/>
              <a:gd name="connsiteX1" fmla="*/ 127453 w 153573"/>
              <a:gd name="connsiteY1" fmla="*/ 49502 h 154180"/>
              <a:gd name="connsiteX2" fmla="*/ 127453 w 153573"/>
              <a:gd name="connsiteY2" fmla="*/ 18060 h 154180"/>
              <a:gd name="connsiteX3" fmla="*/ 123236 w 153573"/>
              <a:gd name="connsiteY3" fmla="*/ 13843 h 154180"/>
              <a:gd name="connsiteX4" fmla="*/ 105597 w 153573"/>
              <a:gd name="connsiteY4" fmla="*/ 13843 h 154180"/>
              <a:gd name="connsiteX5" fmla="*/ 101380 w 153573"/>
              <a:gd name="connsiteY5" fmla="*/ 18060 h 154180"/>
              <a:gd name="connsiteX6" fmla="*/ 101380 w 153573"/>
              <a:gd name="connsiteY6" fmla="*/ 23812 h 154180"/>
              <a:gd name="connsiteX7" fmla="*/ 78374 w 153573"/>
              <a:gd name="connsiteY7" fmla="*/ 806 h 154180"/>
              <a:gd name="connsiteX8" fmla="*/ 74578 w 153573"/>
              <a:gd name="connsiteY8" fmla="*/ 767 h 154180"/>
              <a:gd name="connsiteX9" fmla="*/ 74539 w 153573"/>
              <a:gd name="connsiteY9" fmla="*/ 806 h 154180"/>
              <a:gd name="connsiteX10" fmla="*/ 152 w 153573"/>
              <a:gd name="connsiteY10" fmla="*/ 75192 h 154180"/>
              <a:gd name="connsiteX11" fmla="*/ 152 w 153573"/>
              <a:gd name="connsiteY11" fmla="*/ 77110 h 154180"/>
              <a:gd name="connsiteX12" fmla="*/ 2837 w 153573"/>
              <a:gd name="connsiteY12" fmla="*/ 79794 h 154180"/>
              <a:gd name="connsiteX13" fmla="*/ 26226 w 153573"/>
              <a:gd name="connsiteY13" fmla="*/ 79794 h 154180"/>
              <a:gd name="connsiteX14" fmla="*/ 26226 w 153573"/>
              <a:gd name="connsiteY14" fmla="*/ 141143 h 154180"/>
              <a:gd name="connsiteX15" fmla="*/ 39263 w 153573"/>
              <a:gd name="connsiteY15" fmla="*/ 154180 h 154180"/>
              <a:gd name="connsiteX16" fmla="*/ 60352 w 153573"/>
              <a:gd name="connsiteY16" fmla="*/ 154180 h 154180"/>
              <a:gd name="connsiteX17" fmla="*/ 60352 w 153573"/>
              <a:gd name="connsiteY17" fmla="*/ 105100 h 154180"/>
              <a:gd name="connsiteX18" fmla="*/ 68788 w 153573"/>
              <a:gd name="connsiteY18" fmla="*/ 96665 h 154180"/>
              <a:gd name="connsiteX19" fmla="*/ 85659 w 153573"/>
              <a:gd name="connsiteY19" fmla="*/ 96665 h 154180"/>
              <a:gd name="connsiteX20" fmla="*/ 94094 w 153573"/>
              <a:gd name="connsiteY20" fmla="*/ 105100 h 154180"/>
              <a:gd name="connsiteX21" fmla="*/ 94094 w 153573"/>
              <a:gd name="connsiteY21" fmla="*/ 153797 h 154180"/>
              <a:gd name="connsiteX22" fmla="*/ 115183 w 153573"/>
              <a:gd name="connsiteY22" fmla="*/ 153797 h 154180"/>
              <a:gd name="connsiteX23" fmla="*/ 127453 w 153573"/>
              <a:gd name="connsiteY23" fmla="*/ 140760 h 154180"/>
              <a:gd name="connsiteX24" fmla="*/ 127453 w 153573"/>
              <a:gd name="connsiteY24" fmla="*/ 79410 h 154180"/>
              <a:gd name="connsiteX25" fmla="*/ 150459 w 153573"/>
              <a:gd name="connsiteY25" fmla="*/ 79410 h 154180"/>
              <a:gd name="connsiteX26" fmla="*/ 153527 w 153573"/>
              <a:gd name="connsiteY26" fmla="*/ 76726 h 154180"/>
              <a:gd name="connsiteX27" fmla="*/ 152077 w 153573"/>
              <a:gd name="connsiteY27" fmla="*/ 74437 h 154180"/>
              <a:gd name="connsiteX28" fmla="*/ 150459 w 153573"/>
              <a:gd name="connsiteY28" fmla="*/ 74809 h 15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3573" h="154180">
                <a:moveTo>
                  <a:pt x="150459" y="74809"/>
                </a:moveTo>
                <a:lnTo>
                  <a:pt x="127453" y="49502"/>
                </a:lnTo>
                <a:lnTo>
                  <a:pt x="127453" y="18060"/>
                </a:lnTo>
                <a:cubicBezTo>
                  <a:pt x="127453" y="15729"/>
                  <a:pt x="125567" y="13843"/>
                  <a:pt x="123236" y="13843"/>
                </a:cubicBezTo>
                <a:lnTo>
                  <a:pt x="105597" y="13843"/>
                </a:lnTo>
                <a:cubicBezTo>
                  <a:pt x="103266" y="13843"/>
                  <a:pt x="101380" y="15729"/>
                  <a:pt x="101380" y="18060"/>
                </a:cubicBezTo>
                <a:lnTo>
                  <a:pt x="101380" y="23812"/>
                </a:lnTo>
                <a:lnTo>
                  <a:pt x="78374" y="806"/>
                </a:lnTo>
                <a:cubicBezTo>
                  <a:pt x="77334" y="-252"/>
                  <a:pt x="75636" y="-272"/>
                  <a:pt x="74578" y="767"/>
                </a:cubicBezTo>
                <a:cubicBezTo>
                  <a:pt x="74566" y="779"/>
                  <a:pt x="74551" y="794"/>
                  <a:pt x="74539" y="806"/>
                </a:cubicBezTo>
                <a:lnTo>
                  <a:pt x="152" y="75192"/>
                </a:lnTo>
                <a:cubicBezTo>
                  <a:pt x="-51" y="75814"/>
                  <a:pt x="-51" y="76488"/>
                  <a:pt x="152" y="77110"/>
                </a:cubicBezTo>
                <a:cubicBezTo>
                  <a:pt x="152" y="78594"/>
                  <a:pt x="1353" y="79794"/>
                  <a:pt x="2837" y="79794"/>
                </a:cubicBezTo>
                <a:lnTo>
                  <a:pt x="26226" y="79794"/>
                </a:lnTo>
                <a:lnTo>
                  <a:pt x="26226" y="141143"/>
                </a:lnTo>
                <a:cubicBezTo>
                  <a:pt x="26226" y="148344"/>
                  <a:pt x="32062" y="154180"/>
                  <a:pt x="39263" y="154180"/>
                </a:cubicBezTo>
                <a:lnTo>
                  <a:pt x="60352" y="154180"/>
                </a:lnTo>
                <a:lnTo>
                  <a:pt x="60352" y="105100"/>
                </a:lnTo>
                <a:cubicBezTo>
                  <a:pt x="60352" y="100442"/>
                  <a:pt x="64129" y="96665"/>
                  <a:pt x="68788" y="96665"/>
                </a:cubicBezTo>
                <a:lnTo>
                  <a:pt x="85659" y="96665"/>
                </a:lnTo>
                <a:cubicBezTo>
                  <a:pt x="90318" y="96665"/>
                  <a:pt x="94094" y="100442"/>
                  <a:pt x="94094" y="105100"/>
                </a:cubicBezTo>
                <a:lnTo>
                  <a:pt x="94094" y="153797"/>
                </a:lnTo>
                <a:lnTo>
                  <a:pt x="115183" y="153797"/>
                </a:lnTo>
                <a:cubicBezTo>
                  <a:pt x="122081" y="153390"/>
                  <a:pt x="127465" y="147669"/>
                  <a:pt x="127453" y="140760"/>
                </a:cubicBezTo>
                <a:lnTo>
                  <a:pt x="127453" y="79410"/>
                </a:lnTo>
                <a:lnTo>
                  <a:pt x="150459" y="79410"/>
                </a:lnTo>
                <a:cubicBezTo>
                  <a:pt x="152016" y="79422"/>
                  <a:pt x="153331" y="78268"/>
                  <a:pt x="153527" y="76726"/>
                </a:cubicBezTo>
                <a:cubicBezTo>
                  <a:pt x="153757" y="75695"/>
                  <a:pt x="153109" y="74667"/>
                  <a:pt x="152077" y="74437"/>
                </a:cubicBezTo>
                <a:cubicBezTo>
                  <a:pt x="151506" y="74310"/>
                  <a:pt x="150912" y="74445"/>
                  <a:pt x="150459" y="74809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7">
            <a:extLst>
              <a:ext uri="{FF2B5EF4-FFF2-40B4-BE49-F238E27FC236}">
                <a16:creationId xmlns:a16="http://schemas.microsoft.com/office/drawing/2014/main" id="{66419C3D-9D23-4CAD-1820-91BCD8A005DE}"/>
              </a:ext>
            </a:extLst>
          </p:cNvPr>
          <p:cNvSpPr txBox="1"/>
          <p:nvPr/>
        </p:nvSpPr>
        <p:spPr>
          <a:xfrm>
            <a:off x="7938383" y="3986560"/>
            <a:ext cx="3027639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Nunc viverra imperdiet enim. Fusce est. Vivamus a tellus.</a:t>
            </a: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A3B42BEE-013D-0834-3252-818AEC442238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BDCC02EB-770D-4C17-4CE6-593F4340C8BA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433373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AD8D9817-331A-275A-6D22-1BC62F233297}"/>
              </a:ext>
            </a:extLst>
          </p:cNvPr>
          <p:cNvSpPr/>
          <p:nvPr/>
        </p:nvSpPr>
        <p:spPr>
          <a:xfrm>
            <a:off x="3671218" y="1762306"/>
            <a:ext cx="5375339" cy="1101766"/>
          </a:xfrm>
          <a:custGeom>
            <a:avLst/>
            <a:gdLst>
              <a:gd name="connsiteX0" fmla="*/ 0 w 4576389"/>
              <a:gd name="connsiteY0" fmla="*/ 0 h 1101766"/>
              <a:gd name="connsiteX1" fmla="*/ 4576391 w 4576389"/>
              <a:gd name="connsiteY1" fmla="*/ 0 h 1101766"/>
              <a:gd name="connsiteX2" fmla="*/ 4576391 w 4576389"/>
              <a:gd name="connsiteY2" fmla="*/ 1101766 h 1101766"/>
              <a:gd name="connsiteX3" fmla="*/ 0 w 4576389"/>
              <a:gd name="connsiteY3" fmla="*/ 1101766 h 11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389" h="1101766">
                <a:moveTo>
                  <a:pt x="0" y="0"/>
                </a:moveTo>
                <a:lnTo>
                  <a:pt x="4576391" y="0"/>
                </a:lnTo>
                <a:lnTo>
                  <a:pt x="4576391" y="1101766"/>
                </a:lnTo>
                <a:lnTo>
                  <a:pt x="0" y="1101766"/>
                </a:lnTo>
                <a:close/>
              </a:path>
            </a:pathLst>
          </a:custGeom>
          <a:solidFill>
            <a:schemeClr val="accent3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BE1DD5B1-1576-9E0C-EDB4-47AB6125EB82}"/>
              </a:ext>
            </a:extLst>
          </p:cNvPr>
          <p:cNvSpPr/>
          <p:nvPr/>
        </p:nvSpPr>
        <p:spPr>
          <a:xfrm>
            <a:off x="5743589" y="3573676"/>
            <a:ext cx="5375339" cy="1101766"/>
          </a:xfrm>
          <a:custGeom>
            <a:avLst/>
            <a:gdLst>
              <a:gd name="connsiteX0" fmla="*/ 0 w 4576389"/>
              <a:gd name="connsiteY0" fmla="*/ 0 h 1101766"/>
              <a:gd name="connsiteX1" fmla="*/ 4576391 w 4576389"/>
              <a:gd name="connsiteY1" fmla="*/ 0 h 1101766"/>
              <a:gd name="connsiteX2" fmla="*/ 4576391 w 4576389"/>
              <a:gd name="connsiteY2" fmla="*/ 1101766 h 1101766"/>
              <a:gd name="connsiteX3" fmla="*/ 0 w 4576389"/>
              <a:gd name="connsiteY3" fmla="*/ 1101766 h 11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389" h="1101766">
                <a:moveTo>
                  <a:pt x="0" y="0"/>
                </a:moveTo>
                <a:lnTo>
                  <a:pt x="4576391" y="0"/>
                </a:lnTo>
                <a:lnTo>
                  <a:pt x="4576391" y="1101766"/>
                </a:lnTo>
                <a:lnTo>
                  <a:pt x="0" y="1101766"/>
                </a:lnTo>
                <a:close/>
              </a:path>
            </a:pathLst>
          </a:custGeom>
          <a:solidFill>
            <a:schemeClr val="accent3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8BEC3D04-1960-1114-B9F7-AC35F63B4FEB}"/>
              </a:ext>
            </a:extLst>
          </p:cNvPr>
          <p:cNvSpPr/>
          <p:nvPr/>
        </p:nvSpPr>
        <p:spPr>
          <a:xfrm>
            <a:off x="4096502" y="5240370"/>
            <a:ext cx="5375339" cy="1101766"/>
          </a:xfrm>
          <a:custGeom>
            <a:avLst/>
            <a:gdLst>
              <a:gd name="connsiteX0" fmla="*/ 0 w 4576389"/>
              <a:gd name="connsiteY0" fmla="*/ 0 h 1101766"/>
              <a:gd name="connsiteX1" fmla="*/ 4576391 w 4576389"/>
              <a:gd name="connsiteY1" fmla="*/ 0 h 1101766"/>
              <a:gd name="connsiteX2" fmla="*/ 4576391 w 4576389"/>
              <a:gd name="connsiteY2" fmla="*/ 1101766 h 1101766"/>
              <a:gd name="connsiteX3" fmla="*/ 0 w 4576389"/>
              <a:gd name="connsiteY3" fmla="*/ 1101766 h 11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389" h="1101766">
                <a:moveTo>
                  <a:pt x="0" y="0"/>
                </a:moveTo>
                <a:lnTo>
                  <a:pt x="4576391" y="0"/>
                </a:lnTo>
                <a:lnTo>
                  <a:pt x="4576391" y="1101766"/>
                </a:lnTo>
                <a:lnTo>
                  <a:pt x="0" y="1101766"/>
                </a:lnTo>
                <a:close/>
              </a:path>
            </a:pathLst>
          </a:custGeom>
          <a:solidFill>
            <a:schemeClr val="accent3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3DA6BC50-4173-87D5-849E-C12CBFDCA842}"/>
              </a:ext>
            </a:extLst>
          </p:cNvPr>
          <p:cNvSpPr/>
          <p:nvPr/>
        </p:nvSpPr>
        <p:spPr>
          <a:xfrm>
            <a:off x="2141358" y="1617630"/>
            <a:ext cx="1766748" cy="798899"/>
          </a:xfrm>
          <a:custGeom>
            <a:avLst/>
            <a:gdLst>
              <a:gd name="connsiteX0" fmla="*/ 2072373 w 2072372"/>
              <a:gd name="connsiteY0" fmla="*/ 798900 h 798899"/>
              <a:gd name="connsiteX1" fmla="*/ 0 w 2072372"/>
              <a:gd name="connsiteY1" fmla="*/ 798900 h 798899"/>
              <a:gd name="connsiteX2" fmla="*/ 0 w 2072372"/>
              <a:gd name="connsiteY2" fmla="*/ 270275 h 798899"/>
              <a:gd name="connsiteX3" fmla="*/ 376795 w 2072372"/>
              <a:gd name="connsiteY3" fmla="*/ 0 h 798899"/>
              <a:gd name="connsiteX4" fmla="*/ 2072373 w 2072372"/>
              <a:gd name="connsiteY4" fmla="*/ 0 h 798899"/>
              <a:gd name="connsiteX5" fmla="*/ 2072373 w 2072372"/>
              <a:gd name="connsiteY5" fmla="*/ 798900 h 7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2372" h="798899">
                <a:moveTo>
                  <a:pt x="2072373" y="798900"/>
                </a:moveTo>
                <a:lnTo>
                  <a:pt x="0" y="798900"/>
                </a:lnTo>
                <a:lnTo>
                  <a:pt x="0" y="270275"/>
                </a:lnTo>
                <a:lnTo>
                  <a:pt x="376795" y="0"/>
                </a:lnTo>
                <a:lnTo>
                  <a:pt x="2072373" y="0"/>
                </a:lnTo>
                <a:lnTo>
                  <a:pt x="2072373" y="798900"/>
                </a:lnTo>
                <a:close/>
              </a:path>
            </a:pathLst>
          </a:custGeom>
          <a:solidFill>
            <a:schemeClr val="accent1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414F29D5-A4BD-40CF-9ACE-EEA0AC56354E}"/>
              </a:ext>
            </a:extLst>
          </p:cNvPr>
          <p:cNvSpPr/>
          <p:nvPr/>
        </p:nvSpPr>
        <p:spPr>
          <a:xfrm>
            <a:off x="2090967" y="1617630"/>
            <a:ext cx="376794" cy="436413"/>
          </a:xfrm>
          <a:custGeom>
            <a:avLst/>
            <a:gdLst>
              <a:gd name="connsiteX0" fmla="*/ 0 w 376794"/>
              <a:gd name="connsiteY0" fmla="*/ 0 h 436413"/>
              <a:gd name="connsiteX1" fmla="*/ 376795 w 376794"/>
              <a:gd name="connsiteY1" fmla="*/ 218604 h 436413"/>
              <a:gd name="connsiteX2" fmla="*/ 0 w 376794"/>
              <a:gd name="connsiteY2" fmla="*/ 436414 h 436413"/>
              <a:gd name="connsiteX3" fmla="*/ 0 w 376794"/>
              <a:gd name="connsiteY3" fmla="*/ 0 h 43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94" h="436413">
                <a:moveTo>
                  <a:pt x="0" y="0"/>
                </a:moveTo>
                <a:lnTo>
                  <a:pt x="376795" y="218604"/>
                </a:lnTo>
                <a:lnTo>
                  <a:pt x="0" y="4364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15408CC9-B0D4-DF07-A687-6B5C1ED7E5C3}"/>
              </a:ext>
            </a:extLst>
          </p:cNvPr>
          <p:cNvSpPr/>
          <p:nvPr/>
        </p:nvSpPr>
        <p:spPr>
          <a:xfrm>
            <a:off x="2279364" y="1617630"/>
            <a:ext cx="188397" cy="217809"/>
          </a:xfrm>
          <a:custGeom>
            <a:avLst/>
            <a:gdLst>
              <a:gd name="connsiteX0" fmla="*/ 188398 w 188397"/>
              <a:gd name="connsiteY0" fmla="*/ 217809 h 217809"/>
              <a:gd name="connsiteX1" fmla="*/ 0 w 188397"/>
              <a:gd name="connsiteY1" fmla="*/ 108905 h 217809"/>
              <a:gd name="connsiteX2" fmla="*/ 188398 w 188397"/>
              <a:gd name="connsiteY2" fmla="*/ 0 h 217809"/>
              <a:gd name="connsiteX3" fmla="*/ 188398 w 188397"/>
              <a:gd name="connsiteY3" fmla="*/ 217809 h 21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97" h="217809">
                <a:moveTo>
                  <a:pt x="188398" y="217809"/>
                </a:moveTo>
                <a:lnTo>
                  <a:pt x="0" y="108905"/>
                </a:lnTo>
                <a:lnTo>
                  <a:pt x="188398" y="0"/>
                </a:lnTo>
                <a:lnTo>
                  <a:pt x="188398" y="217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9018428E-612A-2EB5-F419-9B134F97112F}"/>
              </a:ext>
            </a:extLst>
          </p:cNvPr>
          <p:cNvSpPr/>
          <p:nvPr/>
        </p:nvSpPr>
        <p:spPr>
          <a:xfrm>
            <a:off x="3671218" y="2416529"/>
            <a:ext cx="236887" cy="134342"/>
          </a:xfrm>
          <a:custGeom>
            <a:avLst/>
            <a:gdLst>
              <a:gd name="connsiteX0" fmla="*/ 0 w 236887"/>
              <a:gd name="connsiteY0" fmla="*/ 0 h 134342"/>
              <a:gd name="connsiteX1" fmla="*/ 236888 w 236887"/>
              <a:gd name="connsiteY1" fmla="*/ 0 h 134342"/>
              <a:gd name="connsiteX2" fmla="*/ 0 w 236887"/>
              <a:gd name="connsiteY2" fmla="*/ 134342 h 134342"/>
              <a:gd name="connsiteX3" fmla="*/ 0 w 236887"/>
              <a:gd name="connsiteY3" fmla="*/ 0 h 1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7" h="134342">
                <a:moveTo>
                  <a:pt x="0" y="0"/>
                </a:moveTo>
                <a:lnTo>
                  <a:pt x="236888" y="0"/>
                </a:lnTo>
                <a:lnTo>
                  <a:pt x="0" y="1343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2">
            <a:extLst>
              <a:ext uri="{FF2B5EF4-FFF2-40B4-BE49-F238E27FC236}">
                <a16:creationId xmlns:a16="http://schemas.microsoft.com/office/drawing/2014/main" id="{4B476916-7D6D-C872-B661-E3867AF3BDF9}"/>
              </a:ext>
            </a:extLst>
          </p:cNvPr>
          <p:cNvSpPr/>
          <p:nvPr/>
        </p:nvSpPr>
        <p:spPr>
          <a:xfrm>
            <a:off x="4213729" y="3429000"/>
            <a:ext cx="1766748" cy="798899"/>
          </a:xfrm>
          <a:custGeom>
            <a:avLst/>
            <a:gdLst>
              <a:gd name="connsiteX0" fmla="*/ 2072373 w 2072372"/>
              <a:gd name="connsiteY0" fmla="*/ 798900 h 798899"/>
              <a:gd name="connsiteX1" fmla="*/ 0 w 2072372"/>
              <a:gd name="connsiteY1" fmla="*/ 798900 h 798899"/>
              <a:gd name="connsiteX2" fmla="*/ 0 w 2072372"/>
              <a:gd name="connsiteY2" fmla="*/ 270275 h 798899"/>
              <a:gd name="connsiteX3" fmla="*/ 376795 w 2072372"/>
              <a:gd name="connsiteY3" fmla="*/ 0 h 798899"/>
              <a:gd name="connsiteX4" fmla="*/ 2072373 w 2072372"/>
              <a:gd name="connsiteY4" fmla="*/ 0 h 798899"/>
              <a:gd name="connsiteX5" fmla="*/ 2072373 w 2072372"/>
              <a:gd name="connsiteY5" fmla="*/ 798900 h 7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2372" h="798899">
                <a:moveTo>
                  <a:pt x="2072373" y="798900"/>
                </a:moveTo>
                <a:lnTo>
                  <a:pt x="0" y="798900"/>
                </a:lnTo>
                <a:lnTo>
                  <a:pt x="0" y="270275"/>
                </a:lnTo>
                <a:lnTo>
                  <a:pt x="376795" y="0"/>
                </a:lnTo>
                <a:lnTo>
                  <a:pt x="2072373" y="0"/>
                </a:lnTo>
                <a:lnTo>
                  <a:pt x="2072373" y="798900"/>
                </a:lnTo>
                <a:close/>
              </a:path>
            </a:pathLst>
          </a:custGeom>
          <a:solidFill>
            <a:schemeClr val="accent1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3">
            <a:extLst>
              <a:ext uri="{FF2B5EF4-FFF2-40B4-BE49-F238E27FC236}">
                <a16:creationId xmlns:a16="http://schemas.microsoft.com/office/drawing/2014/main" id="{B8696F4B-6409-C2BA-0034-F697CA2CA85D}"/>
              </a:ext>
            </a:extLst>
          </p:cNvPr>
          <p:cNvSpPr/>
          <p:nvPr/>
        </p:nvSpPr>
        <p:spPr>
          <a:xfrm>
            <a:off x="4163338" y="3429000"/>
            <a:ext cx="376794" cy="436413"/>
          </a:xfrm>
          <a:custGeom>
            <a:avLst/>
            <a:gdLst>
              <a:gd name="connsiteX0" fmla="*/ 0 w 376794"/>
              <a:gd name="connsiteY0" fmla="*/ 0 h 436413"/>
              <a:gd name="connsiteX1" fmla="*/ 376795 w 376794"/>
              <a:gd name="connsiteY1" fmla="*/ 218604 h 436413"/>
              <a:gd name="connsiteX2" fmla="*/ 0 w 376794"/>
              <a:gd name="connsiteY2" fmla="*/ 436414 h 436413"/>
              <a:gd name="connsiteX3" fmla="*/ 0 w 376794"/>
              <a:gd name="connsiteY3" fmla="*/ 0 h 43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94" h="436413">
                <a:moveTo>
                  <a:pt x="0" y="0"/>
                </a:moveTo>
                <a:lnTo>
                  <a:pt x="376795" y="218604"/>
                </a:lnTo>
                <a:lnTo>
                  <a:pt x="0" y="4364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4">
            <a:extLst>
              <a:ext uri="{FF2B5EF4-FFF2-40B4-BE49-F238E27FC236}">
                <a16:creationId xmlns:a16="http://schemas.microsoft.com/office/drawing/2014/main" id="{2841A286-6DEC-8B4F-50E0-4C3DE0F7A74A}"/>
              </a:ext>
            </a:extLst>
          </p:cNvPr>
          <p:cNvSpPr/>
          <p:nvPr/>
        </p:nvSpPr>
        <p:spPr>
          <a:xfrm>
            <a:off x="4351735" y="3429000"/>
            <a:ext cx="188397" cy="217809"/>
          </a:xfrm>
          <a:custGeom>
            <a:avLst/>
            <a:gdLst>
              <a:gd name="connsiteX0" fmla="*/ 188398 w 188397"/>
              <a:gd name="connsiteY0" fmla="*/ 217809 h 217809"/>
              <a:gd name="connsiteX1" fmla="*/ 0 w 188397"/>
              <a:gd name="connsiteY1" fmla="*/ 108905 h 217809"/>
              <a:gd name="connsiteX2" fmla="*/ 188398 w 188397"/>
              <a:gd name="connsiteY2" fmla="*/ 0 h 217809"/>
              <a:gd name="connsiteX3" fmla="*/ 188398 w 188397"/>
              <a:gd name="connsiteY3" fmla="*/ 217809 h 21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97" h="217809">
                <a:moveTo>
                  <a:pt x="188398" y="217809"/>
                </a:moveTo>
                <a:lnTo>
                  <a:pt x="0" y="108905"/>
                </a:lnTo>
                <a:lnTo>
                  <a:pt x="188398" y="0"/>
                </a:lnTo>
                <a:lnTo>
                  <a:pt x="188398" y="217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5">
            <a:extLst>
              <a:ext uri="{FF2B5EF4-FFF2-40B4-BE49-F238E27FC236}">
                <a16:creationId xmlns:a16="http://schemas.microsoft.com/office/drawing/2014/main" id="{3047DF82-836C-53BB-7570-8514CCDEB77C}"/>
              </a:ext>
            </a:extLst>
          </p:cNvPr>
          <p:cNvSpPr/>
          <p:nvPr/>
        </p:nvSpPr>
        <p:spPr>
          <a:xfrm>
            <a:off x="5743589" y="4227899"/>
            <a:ext cx="236887" cy="134342"/>
          </a:xfrm>
          <a:custGeom>
            <a:avLst/>
            <a:gdLst>
              <a:gd name="connsiteX0" fmla="*/ 0 w 236887"/>
              <a:gd name="connsiteY0" fmla="*/ 0 h 134342"/>
              <a:gd name="connsiteX1" fmla="*/ 236888 w 236887"/>
              <a:gd name="connsiteY1" fmla="*/ 0 h 134342"/>
              <a:gd name="connsiteX2" fmla="*/ 0 w 236887"/>
              <a:gd name="connsiteY2" fmla="*/ 134342 h 134342"/>
              <a:gd name="connsiteX3" fmla="*/ 0 w 236887"/>
              <a:gd name="connsiteY3" fmla="*/ 0 h 1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7" h="134342">
                <a:moveTo>
                  <a:pt x="0" y="0"/>
                </a:moveTo>
                <a:lnTo>
                  <a:pt x="236888" y="0"/>
                </a:lnTo>
                <a:lnTo>
                  <a:pt x="0" y="1343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6">
            <a:extLst>
              <a:ext uri="{FF2B5EF4-FFF2-40B4-BE49-F238E27FC236}">
                <a16:creationId xmlns:a16="http://schemas.microsoft.com/office/drawing/2014/main" id="{55892540-F611-0F67-E4EE-95AE0A4071E4}"/>
              </a:ext>
            </a:extLst>
          </p:cNvPr>
          <p:cNvSpPr/>
          <p:nvPr/>
        </p:nvSpPr>
        <p:spPr>
          <a:xfrm>
            <a:off x="2566642" y="5095694"/>
            <a:ext cx="1766748" cy="798899"/>
          </a:xfrm>
          <a:custGeom>
            <a:avLst/>
            <a:gdLst>
              <a:gd name="connsiteX0" fmla="*/ 2072373 w 2072372"/>
              <a:gd name="connsiteY0" fmla="*/ 798900 h 798899"/>
              <a:gd name="connsiteX1" fmla="*/ 0 w 2072372"/>
              <a:gd name="connsiteY1" fmla="*/ 798900 h 798899"/>
              <a:gd name="connsiteX2" fmla="*/ 0 w 2072372"/>
              <a:gd name="connsiteY2" fmla="*/ 270275 h 798899"/>
              <a:gd name="connsiteX3" fmla="*/ 376795 w 2072372"/>
              <a:gd name="connsiteY3" fmla="*/ 0 h 798899"/>
              <a:gd name="connsiteX4" fmla="*/ 2072373 w 2072372"/>
              <a:gd name="connsiteY4" fmla="*/ 0 h 798899"/>
              <a:gd name="connsiteX5" fmla="*/ 2072373 w 2072372"/>
              <a:gd name="connsiteY5" fmla="*/ 798900 h 7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2372" h="798899">
                <a:moveTo>
                  <a:pt x="2072373" y="798900"/>
                </a:moveTo>
                <a:lnTo>
                  <a:pt x="0" y="798900"/>
                </a:lnTo>
                <a:lnTo>
                  <a:pt x="0" y="270275"/>
                </a:lnTo>
                <a:lnTo>
                  <a:pt x="376795" y="0"/>
                </a:lnTo>
                <a:lnTo>
                  <a:pt x="2072373" y="0"/>
                </a:lnTo>
                <a:lnTo>
                  <a:pt x="2072373" y="798900"/>
                </a:lnTo>
                <a:close/>
              </a:path>
            </a:pathLst>
          </a:custGeom>
          <a:solidFill>
            <a:schemeClr val="accent1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7">
            <a:extLst>
              <a:ext uri="{FF2B5EF4-FFF2-40B4-BE49-F238E27FC236}">
                <a16:creationId xmlns:a16="http://schemas.microsoft.com/office/drawing/2014/main" id="{F38FDD4B-90E1-DFA3-7681-F7A25C954361}"/>
              </a:ext>
            </a:extLst>
          </p:cNvPr>
          <p:cNvSpPr/>
          <p:nvPr/>
        </p:nvSpPr>
        <p:spPr>
          <a:xfrm>
            <a:off x="2516251" y="5095694"/>
            <a:ext cx="376794" cy="436413"/>
          </a:xfrm>
          <a:custGeom>
            <a:avLst/>
            <a:gdLst>
              <a:gd name="connsiteX0" fmla="*/ 0 w 376794"/>
              <a:gd name="connsiteY0" fmla="*/ 0 h 436413"/>
              <a:gd name="connsiteX1" fmla="*/ 376795 w 376794"/>
              <a:gd name="connsiteY1" fmla="*/ 218604 h 436413"/>
              <a:gd name="connsiteX2" fmla="*/ 0 w 376794"/>
              <a:gd name="connsiteY2" fmla="*/ 436414 h 436413"/>
              <a:gd name="connsiteX3" fmla="*/ 0 w 376794"/>
              <a:gd name="connsiteY3" fmla="*/ 0 h 43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94" h="436413">
                <a:moveTo>
                  <a:pt x="0" y="0"/>
                </a:moveTo>
                <a:lnTo>
                  <a:pt x="376795" y="218604"/>
                </a:lnTo>
                <a:lnTo>
                  <a:pt x="0" y="4364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8">
            <a:extLst>
              <a:ext uri="{FF2B5EF4-FFF2-40B4-BE49-F238E27FC236}">
                <a16:creationId xmlns:a16="http://schemas.microsoft.com/office/drawing/2014/main" id="{FDDB4226-A3D8-1EC4-9C2B-546A281503DF}"/>
              </a:ext>
            </a:extLst>
          </p:cNvPr>
          <p:cNvSpPr/>
          <p:nvPr/>
        </p:nvSpPr>
        <p:spPr>
          <a:xfrm>
            <a:off x="2704648" y="5095694"/>
            <a:ext cx="188397" cy="217809"/>
          </a:xfrm>
          <a:custGeom>
            <a:avLst/>
            <a:gdLst>
              <a:gd name="connsiteX0" fmla="*/ 188398 w 188397"/>
              <a:gd name="connsiteY0" fmla="*/ 217809 h 217809"/>
              <a:gd name="connsiteX1" fmla="*/ 0 w 188397"/>
              <a:gd name="connsiteY1" fmla="*/ 108905 h 217809"/>
              <a:gd name="connsiteX2" fmla="*/ 188398 w 188397"/>
              <a:gd name="connsiteY2" fmla="*/ 0 h 217809"/>
              <a:gd name="connsiteX3" fmla="*/ 188398 w 188397"/>
              <a:gd name="connsiteY3" fmla="*/ 217809 h 217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97" h="217809">
                <a:moveTo>
                  <a:pt x="188398" y="217809"/>
                </a:moveTo>
                <a:lnTo>
                  <a:pt x="0" y="108905"/>
                </a:lnTo>
                <a:lnTo>
                  <a:pt x="188398" y="0"/>
                </a:lnTo>
                <a:lnTo>
                  <a:pt x="188398" y="217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9">
            <a:extLst>
              <a:ext uri="{FF2B5EF4-FFF2-40B4-BE49-F238E27FC236}">
                <a16:creationId xmlns:a16="http://schemas.microsoft.com/office/drawing/2014/main" id="{D72A1E73-4E16-8C5F-80B0-FE0449F88748}"/>
              </a:ext>
            </a:extLst>
          </p:cNvPr>
          <p:cNvSpPr/>
          <p:nvPr/>
        </p:nvSpPr>
        <p:spPr>
          <a:xfrm>
            <a:off x="4096502" y="5894593"/>
            <a:ext cx="236887" cy="134342"/>
          </a:xfrm>
          <a:custGeom>
            <a:avLst/>
            <a:gdLst>
              <a:gd name="connsiteX0" fmla="*/ 0 w 236887"/>
              <a:gd name="connsiteY0" fmla="*/ 0 h 134342"/>
              <a:gd name="connsiteX1" fmla="*/ 236888 w 236887"/>
              <a:gd name="connsiteY1" fmla="*/ 0 h 134342"/>
              <a:gd name="connsiteX2" fmla="*/ 0 w 236887"/>
              <a:gd name="connsiteY2" fmla="*/ 134342 h 134342"/>
              <a:gd name="connsiteX3" fmla="*/ 0 w 236887"/>
              <a:gd name="connsiteY3" fmla="*/ 0 h 13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7" h="134342">
                <a:moveTo>
                  <a:pt x="0" y="0"/>
                </a:moveTo>
                <a:lnTo>
                  <a:pt x="236888" y="0"/>
                </a:lnTo>
                <a:lnTo>
                  <a:pt x="0" y="1343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20">
            <a:extLst>
              <a:ext uri="{FF2B5EF4-FFF2-40B4-BE49-F238E27FC236}">
                <a16:creationId xmlns:a16="http://schemas.microsoft.com/office/drawing/2014/main" id="{1C2674FD-035D-79D0-5349-91BDCE32D6A8}"/>
              </a:ext>
            </a:extLst>
          </p:cNvPr>
          <p:cNvSpPr txBox="1"/>
          <p:nvPr/>
        </p:nvSpPr>
        <p:spPr>
          <a:xfrm>
            <a:off x="4048012" y="1958350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5" name="iSHEJI-21">
            <a:extLst>
              <a:ext uri="{FF2B5EF4-FFF2-40B4-BE49-F238E27FC236}">
                <a16:creationId xmlns:a16="http://schemas.microsoft.com/office/drawing/2014/main" id="{793DCB4B-46A6-83D5-669D-A0F39C40EC66}"/>
              </a:ext>
            </a:extLst>
          </p:cNvPr>
          <p:cNvSpPr txBox="1"/>
          <p:nvPr/>
        </p:nvSpPr>
        <p:spPr>
          <a:xfrm>
            <a:off x="6031252" y="3774768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46" name="iSHEJI-22">
            <a:extLst>
              <a:ext uri="{FF2B5EF4-FFF2-40B4-BE49-F238E27FC236}">
                <a16:creationId xmlns:a16="http://schemas.microsoft.com/office/drawing/2014/main" id="{A735FD51-DC40-3EBB-E564-47ED1ED6C0A3}"/>
              </a:ext>
            </a:extLst>
          </p:cNvPr>
          <p:cNvSpPr txBox="1"/>
          <p:nvPr/>
        </p:nvSpPr>
        <p:spPr>
          <a:xfrm>
            <a:off x="4542220" y="5483102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7" name="iSHEJI-23">
            <a:extLst>
              <a:ext uri="{FF2B5EF4-FFF2-40B4-BE49-F238E27FC236}">
                <a16:creationId xmlns:a16="http://schemas.microsoft.com/office/drawing/2014/main" id="{FA4053C3-5B53-67D6-FE29-6BFF1E85D4A7}"/>
              </a:ext>
            </a:extLst>
          </p:cNvPr>
          <p:cNvSpPr/>
          <p:nvPr/>
        </p:nvSpPr>
        <p:spPr>
          <a:xfrm>
            <a:off x="2738982" y="1731116"/>
            <a:ext cx="571500" cy="57150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24">
            <a:extLst>
              <a:ext uri="{FF2B5EF4-FFF2-40B4-BE49-F238E27FC236}">
                <a16:creationId xmlns:a16="http://schemas.microsoft.com/office/drawing/2014/main" id="{FC8356E7-5AAD-11B7-71A8-1062937C9C9E}"/>
              </a:ext>
            </a:extLst>
          </p:cNvPr>
          <p:cNvSpPr/>
          <p:nvPr/>
        </p:nvSpPr>
        <p:spPr>
          <a:xfrm>
            <a:off x="4811353" y="3510997"/>
            <a:ext cx="571500" cy="5715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25">
            <a:extLst>
              <a:ext uri="{FF2B5EF4-FFF2-40B4-BE49-F238E27FC236}">
                <a16:creationId xmlns:a16="http://schemas.microsoft.com/office/drawing/2014/main" id="{BF4BAC1F-5F9A-0214-936E-2AD00F253C08}"/>
              </a:ext>
            </a:extLst>
          </p:cNvPr>
          <p:cNvSpPr/>
          <p:nvPr/>
        </p:nvSpPr>
        <p:spPr>
          <a:xfrm>
            <a:off x="3199805" y="5185317"/>
            <a:ext cx="500423" cy="57150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5275AA46-DA69-A25F-48F6-BFF29FB92E18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CE75B56F-60AE-5948-73D2-9149899F72DC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3879619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EC7CCD34-E273-0914-CBD1-46470F631831}"/>
              </a:ext>
            </a:extLst>
          </p:cNvPr>
          <p:cNvSpPr/>
          <p:nvPr/>
        </p:nvSpPr>
        <p:spPr>
          <a:xfrm>
            <a:off x="0" y="1537932"/>
            <a:ext cx="12192000" cy="5320067"/>
          </a:xfrm>
          <a:prstGeom prst="rect">
            <a:avLst/>
          </a:prstGeom>
          <a:solidFill>
            <a:schemeClr val="accent3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3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CE4BA336-3427-8A3F-D4C5-4B239821D24B}"/>
              </a:ext>
            </a:extLst>
          </p:cNvPr>
          <p:cNvSpPr/>
          <p:nvPr/>
        </p:nvSpPr>
        <p:spPr>
          <a:xfrm>
            <a:off x="1295400" y="2045216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1" name="iSHEJI-7">
            <a:extLst>
              <a:ext uri="{FF2B5EF4-FFF2-40B4-BE49-F238E27FC236}">
                <a16:creationId xmlns:a16="http://schemas.microsoft.com/office/drawing/2014/main" id="{346A3938-9205-B174-83E8-13412B3722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35040" y="3707328"/>
            <a:ext cx="228600" cy="104775"/>
          </a:xfrm>
          <a:prstGeom prst="rect">
            <a:avLst/>
          </a:prstGeom>
        </p:spPr>
      </p:pic>
      <p:sp>
        <p:nvSpPr>
          <p:cNvPr id="12" name="iSHEJI-8">
            <a:extLst>
              <a:ext uri="{FF2B5EF4-FFF2-40B4-BE49-F238E27FC236}">
                <a16:creationId xmlns:a16="http://schemas.microsoft.com/office/drawing/2014/main" id="{23DA3E90-061D-698D-5FEE-B3802EB83F9E}"/>
              </a:ext>
            </a:extLst>
          </p:cNvPr>
          <p:cNvSpPr/>
          <p:nvPr/>
        </p:nvSpPr>
        <p:spPr>
          <a:xfrm>
            <a:off x="1295400" y="1961396"/>
            <a:ext cx="2651760" cy="233934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A9896542-06CD-3429-F05D-290F68AC7DDC}"/>
              </a:ext>
            </a:extLst>
          </p:cNvPr>
          <p:cNvSpPr txBox="1"/>
          <p:nvPr/>
        </p:nvSpPr>
        <p:spPr>
          <a:xfrm>
            <a:off x="1295401" y="467995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92A01946-A023-7FCB-1032-83EFA462D885}"/>
              </a:ext>
            </a:extLst>
          </p:cNvPr>
          <p:cNvSpPr txBox="1"/>
          <p:nvPr/>
        </p:nvSpPr>
        <p:spPr>
          <a:xfrm>
            <a:off x="1295401" y="5075600"/>
            <a:ext cx="2583180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5" name="iSHEJI-11">
            <a:extLst>
              <a:ext uri="{FF2B5EF4-FFF2-40B4-BE49-F238E27FC236}">
                <a16:creationId xmlns:a16="http://schemas.microsoft.com/office/drawing/2014/main" id="{967BDE27-E219-EA87-32DB-4BDC113311FE}"/>
              </a:ext>
            </a:extLst>
          </p:cNvPr>
          <p:cNvSpPr/>
          <p:nvPr/>
        </p:nvSpPr>
        <p:spPr>
          <a:xfrm>
            <a:off x="4770120" y="2045216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2">
            <a:extLst>
              <a:ext uri="{FF2B5EF4-FFF2-40B4-BE49-F238E27FC236}">
                <a16:creationId xmlns:a16="http://schemas.microsoft.com/office/drawing/2014/main" id="{40A0B851-8F45-5135-13C1-046670B5CC28}"/>
              </a:ext>
            </a:extLst>
          </p:cNvPr>
          <p:cNvSpPr/>
          <p:nvPr/>
        </p:nvSpPr>
        <p:spPr>
          <a:xfrm>
            <a:off x="4770120" y="1961396"/>
            <a:ext cx="2651760" cy="233934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3">
            <a:extLst>
              <a:ext uri="{FF2B5EF4-FFF2-40B4-BE49-F238E27FC236}">
                <a16:creationId xmlns:a16="http://schemas.microsoft.com/office/drawing/2014/main" id="{A077FEE1-1839-1699-93CE-2C402C2032D3}"/>
              </a:ext>
            </a:extLst>
          </p:cNvPr>
          <p:cNvSpPr txBox="1"/>
          <p:nvPr/>
        </p:nvSpPr>
        <p:spPr>
          <a:xfrm>
            <a:off x="4770121" y="467995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8" name="iSHEJI-14">
            <a:extLst>
              <a:ext uri="{FF2B5EF4-FFF2-40B4-BE49-F238E27FC236}">
                <a16:creationId xmlns:a16="http://schemas.microsoft.com/office/drawing/2014/main" id="{37C50E77-BA21-3DAA-43CC-2C7300B57AF1}"/>
              </a:ext>
            </a:extLst>
          </p:cNvPr>
          <p:cNvSpPr txBox="1"/>
          <p:nvPr/>
        </p:nvSpPr>
        <p:spPr>
          <a:xfrm>
            <a:off x="4770121" y="5075600"/>
            <a:ext cx="2583180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637DADDE-1270-9CED-5039-D09A475EA318}"/>
              </a:ext>
            </a:extLst>
          </p:cNvPr>
          <p:cNvSpPr/>
          <p:nvPr/>
        </p:nvSpPr>
        <p:spPr>
          <a:xfrm>
            <a:off x="8244840" y="2045216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929D1820-DB1E-C33C-08A0-8B01557BD685}"/>
              </a:ext>
            </a:extLst>
          </p:cNvPr>
          <p:cNvSpPr/>
          <p:nvPr/>
        </p:nvSpPr>
        <p:spPr>
          <a:xfrm>
            <a:off x="8244840" y="1961396"/>
            <a:ext cx="2651760" cy="233934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C443FA8D-4325-88E8-B559-74571193DAE8}"/>
              </a:ext>
            </a:extLst>
          </p:cNvPr>
          <p:cNvSpPr txBox="1"/>
          <p:nvPr/>
        </p:nvSpPr>
        <p:spPr>
          <a:xfrm>
            <a:off x="8244841" y="467995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2" name="iSHEJI-18">
            <a:extLst>
              <a:ext uri="{FF2B5EF4-FFF2-40B4-BE49-F238E27FC236}">
                <a16:creationId xmlns:a16="http://schemas.microsoft.com/office/drawing/2014/main" id="{5D61E623-19BF-218A-CBDD-0CF9D31BDA3B}"/>
              </a:ext>
            </a:extLst>
          </p:cNvPr>
          <p:cNvSpPr txBox="1"/>
          <p:nvPr/>
        </p:nvSpPr>
        <p:spPr>
          <a:xfrm>
            <a:off x="8244841" y="5075600"/>
            <a:ext cx="2583180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25595B4E-D9D8-39FE-C148-A0618E2A32AC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C0529128-AAF6-237C-BACE-31A5763478E0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4164547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11D88EA7-1F3B-4161-6101-002A581645C0}"/>
              </a:ext>
            </a:extLst>
          </p:cNvPr>
          <p:cNvSpPr/>
          <p:nvPr/>
        </p:nvSpPr>
        <p:spPr>
          <a:xfrm>
            <a:off x="1711962" y="1313746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3" name="iSHEJI-2">
            <a:extLst>
              <a:ext uri="{FF2B5EF4-FFF2-40B4-BE49-F238E27FC236}">
                <a16:creationId xmlns:a16="http://schemas.microsoft.com/office/drawing/2014/main" id="{BAB51339-C4E1-442E-71A2-9432A6546E3A}"/>
              </a:ext>
            </a:extLst>
          </p:cNvPr>
          <p:cNvCxnSpPr>
            <a:cxnSpLocks/>
          </p:cNvCxnSpPr>
          <p:nvPr/>
        </p:nvCxnSpPr>
        <p:spPr>
          <a:xfrm flipV="1">
            <a:off x="4416781" y="1314450"/>
            <a:ext cx="0" cy="39243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HEJI-3">
            <a:extLst>
              <a:ext uri="{FF2B5EF4-FFF2-40B4-BE49-F238E27FC236}">
                <a16:creationId xmlns:a16="http://schemas.microsoft.com/office/drawing/2014/main" id="{F52B6927-E506-AC01-C79E-56F3E91CCB45}"/>
              </a:ext>
            </a:extLst>
          </p:cNvPr>
          <p:cNvSpPr/>
          <p:nvPr/>
        </p:nvSpPr>
        <p:spPr>
          <a:xfrm>
            <a:off x="5562306" y="13675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69677CCC-66BB-55EE-1CF3-4456B075CEC6}"/>
              </a:ext>
            </a:extLst>
          </p:cNvPr>
          <p:cNvSpPr txBox="1"/>
          <p:nvPr/>
        </p:nvSpPr>
        <p:spPr>
          <a:xfrm>
            <a:off x="5930361" y="14453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7837A54F-123D-ED1D-83E4-BC96F318B9F3}"/>
              </a:ext>
            </a:extLst>
          </p:cNvPr>
          <p:cNvSpPr txBox="1"/>
          <p:nvPr/>
        </p:nvSpPr>
        <p:spPr>
          <a:xfrm>
            <a:off x="5951220" y="1854009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443F03CC-9245-6BC2-328C-C35C5D78A80D}"/>
              </a:ext>
            </a:extLst>
          </p:cNvPr>
          <p:cNvSpPr txBox="1"/>
          <p:nvPr/>
        </p:nvSpPr>
        <p:spPr>
          <a:xfrm>
            <a:off x="5948892" y="258657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0215C6FA-86F6-AA95-D9F9-F277685295DD}"/>
              </a:ext>
            </a:extLst>
          </p:cNvPr>
          <p:cNvSpPr txBox="1"/>
          <p:nvPr/>
        </p:nvSpPr>
        <p:spPr>
          <a:xfrm>
            <a:off x="5958840" y="2995266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387B6746-98ED-7913-D7A7-82F7C8C31951}"/>
              </a:ext>
            </a:extLst>
          </p:cNvPr>
          <p:cNvSpPr/>
          <p:nvPr/>
        </p:nvSpPr>
        <p:spPr>
          <a:xfrm>
            <a:off x="5546071" y="2508826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11E545EC-A6B3-E1E9-5C40-1609DB3B4E76}"/>
              </a:ext>
            </a:extLst>
          </p:cNvPr>
          <p:cNvSpPr txBox="1"/>
          <p:nvPr/>
        </p:nvSpPr>
        <p:spPr>
          <a:xfrm>
            <a:off x="5922741" y="374117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EBFF0D8F-A041-9131-93FF-E2B9550DF5F4}"/>
              </a:ext>
            </a:extLst>
          </p:cNvPr>
          <p:cNvSpPr txBox="1"/>
          <p:nvPr/>
        </p:nvSpPr>
        <p:spPr>
          <a:xfrm>
            <a:off x="5930090" y="4149872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E796E0B9-828F-FEE5-E2EF-A756027A2A70}"/>
              </a:ext>
            </a:extLst>
          </p:cNvPr>
          <p:cNvSpPr/>
          <p:nvPr/>
        </p:nvSpPr>
        <p:spPr>
          <a:xfrm>
            <a:off x="5531770" y="3650083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3D71B215-6A9C-ABDE-2344-04122E6BD57E}"/>
              </a:ext>
            </a:extLst>
          </p:cNvPr>
          <p:cNvSpPr txBox="1"/>
          <p:nvPr/>
        </p:nvSpPr>
        <p:spPr>
          <a:xfrm>
            <a:off x="5930361" y="489578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287343EC-893A-9EFB-9731-4B9AE484E2EB}"/>
              </a:ext>
            </a:extLst>
          </p:cNvPr>
          <p:cNvSpPr txBox="1"/>
          <p:nvPr/>
        </p:nvSpPr>
        <p:spPr>
          <a:xfrm>
            <a:off x="5960570" y="5304478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B30FA835-4F7D-6F0D-043E-DA1A23E5E3D8}"/>
              </a:ext>
            </a:extLst>
          </p:cNvPr>
          <p:cNvSpPr/>
          <p:nvPr/>
        </p:nvSpPr>
        <p:spPr>
          <a:xfrm>
            <a:off x="5558020" y="480468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8D7E6A3F-8B2E-13E3-7842-27C605559A41}"/>
              </a:ext>
            </a:extLst>
          </p:cNvPr>
          <p:cNvSpPr/>
          <p:nvPr/>
        </p:nvSpPr>
        <p:spPr>
          <a:xfrm>
            <a:off x="3086380" y="1854009"/>
            <a:ext cx="510540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31" name="iSHEJI-16">
            <a:extLst>
              <a:ext uri="{FF2B5EF4-FFF2-40B4-BE49-F238E27FC236}">
                <a16:creationId xmlns:a16="http://schemas.microsoft.com/office/drawing/2014/main" id="{C241B8F6-5C2A-057A-957D-33CF74B42C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613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HEJI-1">
            <a:extLst>
              <a:ext uri="{FF2B5EF4-FFF2-40B4-BE49-F238E27FC236}">
                <a16:creationId xmlns:a16="http://schemas.microsoft.com/office/drawing/2014/main" id="{B43008D1-A95D-1E8D-3466-D1FF559355B1}"/>
              </a:ext>
            </a:extLst>
          </p:cNvPr>
          <p:cNvSpPr/>
          <p:nvPr/>
        </p:nvSpPr>
        <p:spPr>
          <a:xfrm flipH="1">
            <a:off x="0" y="0"/>
            <a:ext cx="1273443" cy="1869605"/>
          </a:xfrm>
          <a:custGeom>
            <a:avLst/>
            <a:gdLst>
              <a:gd name="connsiteX0" fmla="*/ 1273443 w 1273443"/>
              <a:gd name="connsiteY0" fmla="*/ 0 h 1869605"/>
              <a:gd name="connsiteX1" fmla="*/ 0 w 1273443"/>
              <a:gd name="connsiteY1" fmla="*/ 0 h 1869605"/>
              <a:gd name="connsiteX2" fmla="*/ 1273443 w 1273443"/>
              <a:gd name="connsiteY2" fmla="*/ 1869605 h 1869605"/>
              <a:gd name="connsiteX3" fmla="*/ 1273443 w 1273443"/>
              <a:gd name="connsiteY3" fmla="*/ 0 h 186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443" h="1869605">
                <a:moveTo>
                  <a:pt x="1273443" y="0"/>
                </a:moveTo>
                <a:lnTo>
                  <a:pt x="0" y="0"/>
                </a:lnTo>
                <a:lnTo>
                  <a:pt x="1273443" y="1869605"/>
                </a:lnTo>
                <a:lnTo>
                  <a:pt x="1273443" y="0"/>
                </a:lnTo>
                <a:close/>
              </a:path>
            </a:pathLst>
          </a:custGeom>
          <a:solidFill>
            <a:srgbClr val="363735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2">
            <a:extLst>
              <a:ext uri="{FF2B5EF4-FFF2-40B4-BE49-F238E27FC236}">
                <a16:creationId xmlns:a16="http://schemas.microsoft.com/office/drawing/2014/main" id="{17B54A46-6AF7-9555-8BEE-5CC5AFAD7F72}"/>
              </a:ext>
            </a:extLst>
          </p:cNvPr>
          <p:cNvSpPr/>
          <p:nvPr/>
        </p:nvSpPr>
        <p:spPr>
          <a:xfrm rot="16200000" flipH="1">
            <a:off x="5427072" y="93073"/>
            <a:ext cx="6858000" cy="6671855"/>
          </a:xfrm>
          <a:custGeom>
            <a:avLst/>
            <a:gdLst>
              <a:gd name="connsiteX0" fmla="*/ 0 w 6858000"/>
              <a:gd name="connsiteY0" fmla="*/ 6671855 h 6671855"/>
              <a:gd name="connsiteX1" fmla="*/ 0 w 6858000"/>
              <a:gd name="connsiteY1" fmla="*/ 3060888 h 6671855"/>
              <a:gd name="connsiteX2" fmla="*/ 4371200 w 6858000"/>
              <a:gd name="connsiteY2" fmla="*/ 0 h 6671855"/>
              <a:gd name="connsiteX3" fmla="*/ 6858000 w 6858000"/>
              <a:gd name="connsiteY3" fmla="*/ 1741355 h 6671855"/>
              <a:gd name="connsiteX4" fmla="*/ 6858000 w 6858000"/>
              <a:gd name="connsiteY4" fmla="*/ 6671855 h 667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671855">
                <a:moveTo>
                  <a:pt x="0" y="6671855"/>
                </a:moveTo>
                <a:lnTo>
                  <a:pt x="0" y="3060888"/>
                </a:lnTo>
                <a:lnTo>
                  <a:pt x="4371200" y="0"/>
                </a:lnTo>
                <a:lnTo>
                  <a:pt x="6858000" y="1741355"/>
                </a:lnTo>
                <a:lnTo>
                  <a:pt x="6858000" y="6671855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3">
            <a:extLst>
              <a:ext uri="{FF2B5EF4-FFF2-40B4-BE49-F238E27FC236}">
                <a16:creationId xmlns:a16="http://schemas.microsoft.com/office/drawing/2014/main" id="{50F41CCF-3422-B563-6128-0826E0A5E1BA}"/>
              </a:ext>
            </a:extLst>
          </p:cNvPr>
          <p:cNvSpPr/>
          <p:nvPr/>
        </p:nvSpPr>
        <p:spPr>
          <a:xfrm flipH="1">
            <a:off x="6222331" y="4535734"/>
            <a:ext cx="2037806" cy="2301550"/>
          </a:xfrm>
          <a:custGeom>
            <a:avLst/>
            <a:gdLst>
              <a:gd name="connsiteX0" fmla="*/ 0 w 2037806"/>
              <a:gd name="connsiteY0" fmla="*/ 2301551 h 2301550"/>
              <a:gd name="connsiteX1" fmla="*/ 469765 w 2037806"/>
              <a:gd name="connsiteY1" fmla="*/ 2301551 h 2301550"/>
              <a:gd name="connsiteX2" fmla="*/ 2037807 w 2037806"/>
              <a:gd name="connsiteY2" fmla="*/ 0 h 2301550"/>
              <a:gd name="connsiteX3" fmla="*/ 1567544 w 2037806"/>
              <a:gd name="connsiteY3" fmla="*/ 0 h 2301550"/>
              <a:gd name="connsiteX4" fmla="*/ 0 w 2037806"/>
              <a:gd name="connsiteY4" fmla="*/ 2301551 h 230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806" h="2301550">
                <a:moveTo>
                  <a:pt x="0" y="2301551"/>
                </a:moveTo>
                <a:lnTo>
                  <a:pt x="469765" y="2301551"/>
                </a:lnTo>
                <a:lnTo>
                  <a:pt x="2037807" y="0"/>
                </a:lnTo>
                <a:lnTo>
                  <a:pt x="1567544" y="0"/>
                </a:lnTo>
                <a:lnTo>
                  <a:pt x="0" y="2301551"/>
                </a:lnTo>
                <a:close/>
              </a:path>
            </a:pathLst>
          </a:custGeom>
          <a:solidFill>
            <a:schemeClr val="accent1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4">
            <a:extLst>
              <a:ext uri="{FF2B5EF4-FFF2-40B4-BE49-F238E27FC236}">
                <a16:creationId xmlns:a16="http://schemas.microsoft.com/office/drawing/2014/main" id="{955D5C7F-0F11-53FA-5E9E-23EB1AA85247}"/>
              </a:ext>
            </a:extLst>
          </p:cNvPr>
          <p:cNvSpPr/>
          <p:nvPr/>
        </p:nvSpPr>
        <p:spPr>
          <a:xfrm flipH="1">
            <a:off x="5166853" y="0"/>
            <a:ext cx="3438642" cy="4371203"/>
          </a:xfrm>
          <a:custGeom>
            <a:avLst/>
            <a:gdLst>
              <a:gd name="connsiteX0" fmla="*/ 460808 w 3438642"/>
              <a:gd name="connsiteY0" fmla="*/ 0 h 4371203"/>
              <a:gd name="connsiteX1" fmla="*/ 0 w 3438642"/>
              <a:gd name="connsiteY1" fmla="*/ 0 h 4371203"/>
              <a:gd name="connsiteX2" fmla="*/ 2977835 w 3438642"/>
              <a:gd name="connsiteY2" fmla="*/ 4371204 h 4371203"/>
              <a:gd name="connsiteX3" fmla="*/ 3438643 w 3438642"/>
              <a:gd name="connsiteY3" fmla="*/ 4371204 h 4371203"/>
              <a:gd name="connsiteX4" fmla="*/ 460808 w 3438642"/>
              <a:gd name="connsiteY4" fmla="*/ 0 h 437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642" h="4371203">
                <a:moveTo>
                  <a:pt x="460808" y="0"/>
                </a:moveTo>
                <a:lnTo>
                  <a:pt x="0" y="0"/>
                </a:lnTo>
                <a:lnTo>
                  <a:pt x="2977835" y="4371204"/>
                </a:lnTo>
                <a:lnTo>
                  <a:pt x="3438643" y="4371204"/>
                </a:lnTo>
                <a:lnTo>
                  <a:pt x="460808" y="0"/>
                </a:lnTo>
                <a:close/>
              </a:path>
            </a:pathLst>
          </a:custGeom>
          <a:solidFill>
            <a:schemeClr val="accent1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5">
            <a:extLst>
              <a:ext uri="{FF2B5EF4-FFF2-40B4-BE49-F238E27FC236}">
                <a16:creationId xmlns:a16="http://schemas.microsoft.com/office/drawing/2014/main" id="{18C0EDDC-B547-E958-A207-B2350BA4B987}"/>
              </a:ext>
            </a:extLst>
          </p:cNvPr>
          <p:cNvSpPr/>
          <p:nvPr/>
        </p:nvSpPr>
        <p:spPr>
          <a:xfrm flipH="1">
            <a:off x="5817756" y="4790024"/>
            <a:ext cx="1812876" cy="2047260"/>
          </a:xfrm>
          <a:custGeom>
            <a:avLst/>
            <a:gdLst>
              <a:gd name="connsiteX0" fmla="*/ 0 w 1812876"/>
              <a:gd name="connsiteY0" fmla="*/ 2047261 h 2047260"/>
              <a:gd name="connsiteX1" fmla="*/ 418012 w 1812876"/>
              <a:gd name="connsiteY1" fmla="*/ 2047261 h 2047260"/>
              <a:gd name="connsiteX2" fmla="*/ 1812877 w 1812876"/>
              <a:gd name="connsiteY2" fmla="*/ 0 h 2047260"/>
              <a:gd name="connsiteX3" fmla="*/ 1394865 w 1812876"/>
              <a:gd name="connsiteY3" fmla="*/ 0 h 2047260"/>
              <a:gd name="connsiteX4" fmla="*/ 0 w 1812876"/>
              <a:gd name="connsiteY4" fmla="*/ 2047261 h 204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2876" h="2047260">
                <a:moveTo>
                  <a:pt x="0" y="2047261"/>
                </a:moveTo>
                <a:lnTo>
                  <a:pt x="418012" y="2047261"/>
                </a:lnTo>
                <a:lnTo>
                  <a:pt x="1812877" y="0"/>
                </a:lnTo>
                <a:lnTo>
                  <a:pt x="1394865" y="0"/>
                </a:lnTo>
                <a:lnTo>
                  <a:pt x="0" y="2047261"/>
                </a:lnTo>
                <a:close/>
              </a:path>
            </a:pathLst>
          </a:custGeom>
          <a:solidFill>
            <a:schemeClr val="accent2"/>
          </a:solidFill>
          <a:ln w="497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6">
            <a:extLst>
              <a:ext uri="{FF2B5EF4-FFF2-40B4-BE49-F238E27FC236}">
                <a16:creationId xmlns:a16="http://schemas.microsoft.com/office/drawing/2014/main" id="{4BB197E1-E01D-2A0C-AA52-AF8C8E721CC1}"/>
              </a:ext>
            </a:extLst>
          </p:cNvPr>
          <p:cNvSpPr txBox="1"/>
          <p:nvPr/>
        </p:nvSpPr>
        <p:spPr>
          <a:xfrm>
            <a:off x="523437" y="4072725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9" name="iSHEJI-7">
            <a:extLst>
              <a:ext uri="{FF2B5EF4-FFF2-40B4-BE49-F238E27FC236}">
                <a16:creationId xmlns:a16="http://schemas.microsoft.com/office/drawing/2014/main" id="{938B1332-54A3-8511-EC47-B28AC1B67D91}"/>
              </a:ext>
            </a:extLst>
          </p:cNvPr>
          <p:cNvSpPr txBox="1"/>
          <p:nvPr/>
        </p:nvSpPr>
        <p:spPr>
          <a:xfrm>
            <a:off x="523437" y="2998455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50" name="iSHEJI-8">
            <a:extLst>
              <a:ext uri="{FF2B5EF4-FFF2-40B4-BE49-F238E27FC236}">
                <a16:creationId xmlns:a16="http://schemas.microsoft.com/office/drawing/2014/main" id="{A011C8E5-B88C-5BDE-D005-290803876E1A}"/>
              </a:ext>
            </a:extLst>
          </p:cNvPr>
          <p:cNvSpPr txBox="1"/>
          <p:nvPr/>
        </p:nvSpPr>
        <p:spPr>
          <a:xfrm>
            <a:off x="706317" y="5041775"/>
            <a:ext cx="32637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reporting on activities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2" name="iSHEJI-9">
            <a:extLst>
              <a:ext uri="{FF2B5EF4-FFF2-40B4-BE49-F238E27FC236}">
                <a16:creationId xmlns:a16="http://schemas.microsoft.com/office/drawing/2014/main" id="{DE0E36A6-E5B9-087A-339F-DB9429F0A9D3}"/>
              </a:ext>
            </a:extLst>
          </p:cNvPr>
          <p:cNvSpPr txBox="1"/>
          <p:nvPr/>
        </p:nvSpPr>
        <p:spPr>
          <a:xfrm>
            <a:off x="523437" y="1637724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F2BEC75E-373D-17D8-47EE-BA03E80C8E6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3686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DB336F0-4F0B-E21A-A11B-7B742C602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86AE59F-783A-628A-D9AF-D6713BC1CFD3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188014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4D185F5F-9245-9ABA-8962-02B287A6E902}"/>
              </a:ext>
            </a:extLst>
          </p:cNvPr>
          <p:cNvSpPr/>
          <p:nvPr/>
        </p:nvSpPr>
        <p:spPr>
          <a:xfrm>
            <a:off x="0" y="0"/>
            <a:ext cx="12192000" cy="323796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84FBFF7-7F6E-662D-97B7-221AD436D53E}"/>
              </a:ext>
            </a:extLst>
          </p:cNvPr>
          <p:cNvSpPr/>
          <p:nvPr/>
        </p:nvSpPr>
        <p:spPr>
          <a:xfrm>
            <a:off x="0" y="-1"/>
            <a:ext cx="12192000" cy="3023755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41B8F6-5C2A-057A-957D-33CF74B42C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4D998F65-0A64-6F62-BF9C-86D4EBD7D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1829027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2000" dirty="0">
                <a:ln w="12700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55CE2BEC-E61A-EB14-39F8-B1DCD25BCB70}"/>
              </a:ext>
            </a:extLst>
          </p:cNvPr>
          <p:cNvSpPr txBox="1"/>
          <p:nvPr/>
        </p:nvSpPr>
        <p:spPr>
          <a:xfrm>
            <a:off x="6531444" y="3620031"/>
            <a:ext cx="491641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49305710-C032-23B3-4D85-000092E6630F}"/>
              </a:ext>
            </a:extLst>
          </p:cNvPr>
          <p:cNvSpPr txBox="1"/>
          <p:nvPr/>
        </p:nvSpPr>
        <p:spPr>
          <a:xfrm>
            <a:off x="9191337" y="429713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83755BB3-B6A5-98A2-B5A3-3D4C67036068}"/>
              </a:ext>
            </a:extLst>
          </p:cNvPr>
          <p:cNvSpPr/>
          <p:nvPr/>
        </p:nvSpPr>
        <p:spPr>
          <a:xfrm>
            <a:off x="8904825" y="4417168"/>
            <a:ext cx="190825" cy="190827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79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SHEJI-1">
            <a:extLst>
              <a:ext uri="{FF2B5EF4-FFF2-40B4-BE49-F238E27FC236}">
                <a16:creationId xmlns:a16="http://schemas.microsoft.com/office/drawing/2014/main" id="{89495879-8827-C8E7-B7B3-8F332862647F}"/>
              </a:ext>
            </a:extLst>
          </p:cNvPr>
          <p:cNvSpPr/>
          <p:nvPr/>
        </p:nvSpPr>
        <p:spPr>
          <a:xfrm>
            <a:off x="10363200" y="0"/>
            <a:ext cx="1828800" cy="6858000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83F0E601-6970-7358-7E72-14999C75BB97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44A72482-BCAB-22A5-628A-033839AB7941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B84617E4-2F09-776E-F74C-17D2E131F8D4}"/>
              </a:ext>
            </a:extLst>
          </p:cNvPr>
          <p:cNvSpPr/>
          <p:nvPr/>
        </p:nvSpPr>
        <p:spPr>
          <a:xfrm>
            <a:off x="1595640" y="5022160"/>
            <a:ext cx="5488553" cy="334525"/>
          </a:xfrm>
          <a:custGeom>
            <a:avLst/>
            <a:gdLst>
              <a:gd name="connsiteX0" fmla="*/ 5320804 w 5488553"/>
              <a:gd name="connsiteY0" fmla="*/ 0 h 334525"/>
              <a:gd name="connsiteX1" fmla="*/ 167263 w 5488553"/>
              <a:gd name="connsiteY1" fmla="*/ 0 h 334525"/>
              <a:gd name="connsiteX2" fmla="*/ 0 w 5488553"/>
              <a:gd name="connsiteY2" fmla="*/ 167263 h 334525"/>
              <a:gd name="connsiteX3" fmla="*/ 167263 w 5488553"/>
              <a:gd name="connsiteY3" fmla="*/ 334525 h 334525"/>
              <a:gd name="connsiteX4" fmla="*/ 5321291 w 5488553"/>
              <a:gd name="connsiteY4" fmla="*/ 334525 h 334525"/>
              <a:gd name="connsiteX5" fmla="*/ 5488553 w 5488553"/>
              <a:gd name="connsiteY5" fmla="*/ 167263 h 334525"/>
              <a:gd name="connsiteX6" fmla="*/ 5321291 w 5488553"/>
              <a:gd name="connsiteY6" fmla="*/ 0 h 33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8553" h="334525">
                <a:moveTo>
                  <a:pt x="5320804" y="0"/>
                </a:moveTo>
                <a:lnTo>
                  <a:pt x="167263" y="0"/>
                </a:lnTo>
                <a:cubicBezTo>
                  <a:pt x="74886" y="0"/>
                  <a:pt x="0" y="74884"/>
                  <a:pt x="0" y="167263"/>
                </a:cubicBezTo>
                <a:cubicBezTo>
                  <a:pt x="0" y="259641"/>
                  <a:pt x="74886" y="334525"/>
                  <a:pt x="167263" y="334525"/>
                </a:cubicBezTo>
                <a:lnTo>
                  <a:pt x="5321291" y="334525"/>
                </a:lnTo>
                <a:cubicBezTo>
                  <a:pt x="5413674" y="334525"/>
                  <a:pt x="5488553" y="259641"/>
                  <a:pt x="5488553" y="167263"/>
                </a:cubicBezTo>
                <a:cubicBezTo>
                  <a:pt x="5488553" y="74884"/>
                  <a:pt x="5413674" y="0"/>
                  <a:pt x="5321291" y="0"/>
                </a:cubicBezTo>
                <a:close/>
              </a:path>
            </a:pathLst>
          </a:custGeom>
          <a:solidFill>
            <a:srgbClr val="363735"/>
          </a:solidFill>
          <a:ln w="48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3D5BA907-1D5A-5C13-7445-AECC0409FD30}"/>
              </a:ext>
            </a:extLst>
          </p:cNvPr>
          <p:cNvSpPr/>
          <p:nvPr/>
        </p:nvSpPr>
        <p:spPr>
          <a:xfrm>
            <a:off x="1595640" y="5022442"/>
            <a:ext cx="3837074" cy="333962"/>
          </a:xfrm>
          <a:custGeom>
            <a:avLst/>
            <a:gdLst>
              <a:gd name="connsiteX0" fmla="*/ 3056922 w 3195497"/>
              <a:gd name="connsiteY0" fmla="*/ 0 h 278122"/>
              <a:gd name="connsiteX1" fmla="*/ 139062 w 3195497"/>
              <a:gd name="connsiteY1" fmla="*/ 0 h 278122"/>
              <a:gd name="connsiteX2" fmla="*/ 0 w 3195497"/>
              <a:gd name="connsiteY2" fmla="*/ 139061 h 278122"/>
              <a:gd name="connsiteX3" fmla="*/ 139062 w 3195497"/>
              <a:gd name="connsiteY3" fmla="*/ 278123 h 278122"/>
              <a:gd name="connsiteX4" fmla="*/ 3056436 w 3195497"/>
              <a:gd name="connsiteY4" fmla="*/ 278123 h 278122"/>
              <a:gd name="connsiteX5" fmla="*/ 3195497 w 3195497"/>
              <a:gd name="connsiteY5" fmla="*/ 139061 h 278122"/>
              <a:gd name="connsiteX6" fmla="*/ 3056436 w 3195497"/>
              <a:gd name="connsiteY6" fmla="*/ 0 h 2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5497" h="278122">
                <a:moveTo>
                  <a:pt x="3056922" y="0"/>
                </a:moveTo>
                <a:lnTo>
                  <a:pt x="139062" y="0"/>
                </a:lnTo>
                <a:cubicBezTo>
                  <a:pt x="62260" y="0"/>
                  <a:pt x="0" y="62261"/>
                  <a:pt x="0" y="139061"/>
                </a:cubicBezTo>
                <a:cubicBezTo>
                  <a:pt x="0" y="215861"/>
                  <a:pt x="62260" y="278123"/>
                  <a:pt x="139062" y="278123"/>
                </a:cubicBezTo>
                <a:lnTo>
                  <a:pt x="3056436" y="278123"/>
                </a:lnTo>
                <a:cubicBezTo>
                  <a:pt x="3133236" y="278123"/>
                  <a:pt x="3195497" y="215861"/>
                  <a:pt x="3195497" y="139061"/>
                </a:cubicBezTo>
                <a:cubicBezTo>
                  <a:pt x="3195497" y="62261"/>
                  <a:pt x="3133236" y="0"/>
                  <a:pt x="3056436" y="0"/>
                </a:cubicBezTo>
                <a:close/>
              </a:path>
            </a:pathLst>
          </a:custGeom>
          <a:solidFill>
            <a:schemeClr val="accent2"/>
          </a:solidFill>
          <a:ln w="48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30760139-00B0-0CC1-AC59-2A97CF97264E}"/>
              </a:ext>
            </a:extLst>
          </p:cNvPr>
          <p:cNvSpPr/>
          <p:nvPr/>
        </p:nvSpPr>
        <p:spPr>
          <a:xfrm>
            <a:off x="1595640" y="5747978"/>
            <a:ext cx="5488553" cy="334525"/>
          </a:xfrm>
          <a:custGeom>
            <a:avLst/>
            <a:gdLst>
              <a:gd name="connsiteX0" fmla="*/ 5320804 w 5488553"/>
              <a:gd name="connsiteY0" fmla="*/ 0 h 334525"/>
              <a:gd name="connsiteX1" fmla="*/ 167263 w 5488553"/>
              <a:gd name="connsiteY1" fmla="*/ 0 h 334525"/>
              <a:gd name="connsiteX2" fmla="*/ 0 w 5488553"/>
              <a:gd name="connsiteY2" fmla="*/ 167263 h 334525"/>
              <a:gd name="connsiteX3" fmla="*/ 167263 w 5488553"/>
              <a:gd name="connsiteY3" fmla="*/ 334525 h 334525"/>
              <a:gd name="connsiteX4" fmla="*/ 5321291 w 5488553"/>
              <a:gd name="connsiteY4" fmla="*/ 334525 h 334525"/>
              <a:gd name="connsiteX5" fmla="*/ 5488553 w 5488553"/>
              <a:gd name="connsiteY5" fmla="*/ 167263 h 334525"/>
              <a:gd name="connsiteX6" fmla="*/ 5321291 w 5488553"/>
              <a:gd name="connsiteY6" fmla="*/ 0 h 33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88553" h="334525">
                <a:moveTo>
                  <a:pt x="5320804" y="0"/>
                </a:moveTo>
                <a:lnTo>
                  <a:pt x="167263" y="0"/>
                </a:lnTo>
                <a:cubicBezTo>
                  <a:pt x="74886" y="0"/>
                  <a:pt x="0" y="74884"/>
                  <a:pt x="0" y="167263"/>
                </a:cubicBezTo>
                <a:cubicBezTo>
                  <a:pt x="0" y="259641"/>
                  <a:pt x="74886" y="334525"/>
                  <a:pt x="167263" y="334525"/>
                </a:cubicBezTo>
                <a:lnTo>
                  <a:pt x="5321291" y="334525"/>
                </a:lnTo>
                <a:cubicBezTo>
                  <a:pt x="5413674" y="334525"/>
                  <a:pt x="5488553" y="259641"/>
                  <a:pt x="5488553" y="167263"/>
                </a:cubicBezTo>
                <a:cubicBezTo>
                  <a:pt x="5488553" y="74884"/>
                  <a:pt x="5413674" y="0"/>
                  <a:pt x="5321291" y="0"/>
                </a:cubicBezTo>
                <a:close/>
              </a:path>
            </a:pathLst>
          </a:custGeom>
          <a:solidFill>
            <a:srgbClr val="363735"/>
          </a:solidFill>
          <a:ln w="48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F8744D72-8377-60C1-F72B-FEB379882C62}"/>
              </a:ext>
            </a:extLst>
          </p:cNvPr>
          <p:cNvSpPr/>
          <p:nvPr/>
        </p:nvSpPr>
        <p:spPr>
          <a:xfrm>
            <a:off x="1595640" y="5748259"/>
            <a:ext cx="2335406" cy="333962"/>
          </a:xfrm>
          <a:custGeom>
            <a:avLst/>
            <a:gdLst>
              <a:gd name="connsiteX0" fmla="*/ 1805855 w 1944916"/>
              <a:gd name="connsiteY0" fmla="*/ 0 h 278122"/>
              <a:gd name="connsiteX1" fmla="*/ 139062 w 1944916"/>
              <a:gd name="connsiteY1" fmla="*/ 0 h 278122"/>
              <a:gd name="connsiteX2" fmla="*/ 0 w 1944916"/>
              <a:gd name="connsiteY2" fmla="*/ 139061 h 278122"/>
              <a:gd name="connsiteX3" fmla="*/ 139062 w 1944916"/>
              <a:gd name="connsiteY3" fmla="*/ 278123 h 278122"/>
              <a:gd name="connsiteX4" fmla="*/ 1805855 w 1944916"/>
              <a:gd name="connsiteY4" fmla="*/ 278123 h 278122"/>
              <a:gd name="connsiteX5" fmla="*/ 1944916 w 1944916"/>
              <a:gd name="connsiteY5" fmla="*/ 139061 h 278122"/>
              <a:gd name="connsiteX6" fmla="*/ 1805855 w 1944916"/>
              <a:gd name="connsiteY6" fmla="*/ 0 h 27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916" h="278122">
                <a:moveTo>
                  <a:pt x="1805855" y="0"/>
                </a:moveTo>
                <a:lnTo>
                  <a:pt x="139062" y="0"/>
                </a:lnTo>
                <a:cubicBezTo>
                  <a:pt x="62260" y="0"/>
                  <a:pt x="0" y="62261"/>
                  <a:pt x="0" y="139061"/>
                </a:cubicBezTo>
                <a:cubicBezTo>
                  <a:pt x="0" y="215861"/>
                  <a:pt x="62260" y="278123"/>
                  <a:pt x="139062" y="278123"/>
                </a:cubicBezTo>
                <a:lnTo>
                  <a:pt x="1805855" y="278123"/>
                </a:lnTo>
                <a:cubicBezTo>
                  <a:pt x="1882655" y="278123"/>
                  <a:pt x="1944916" y="215861"/>
                  <a:pt x="1944916" y="139061"/>
                </a:cubicBezTo>
                <a:cubicBezTo>
                  <a:pt x="1944916" y="62261"/>
                  <a:pt x="1882655" y="0"/>
                  <a:pt x="1805855" y="0"/>
                </a:cubicBezTo>
                <a:close/>
              </a:path>
            </a:pathLst>
          </a:custGeom>
          <a:solidFill>
            <a:schemeClr val="accent2"/>
          </a:solidFill>
          <a:ln w="48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9">
            <a:extLst>
              <a:ext uri="{FF2B5EF4-FFF2-40B4-BE49-F238E27FC236}">
                <a16:creationId xmlns:a16="http://schemas.microsoft.com/office/drawing/2014/main" id="{5B590BE0-E0AD-BC0A-B40E-391BE80F3695}"/>
              </a:ext>
            </a:extLst>
          </p:cNvPr>
          <p:cNvSpPr/>
          <p:nvPr/>
        </p:nvSpPr>
        <p:spPr>
          <a:xfrm>
            <a:off x="1595640" y="4295856"/>
            <a:ext cx="5471464" cy="335011"/>
          </a:xfrm>
          <a:custGeom>
            <a:avLst/>
            <a:gdLst>
              <a:gd name="connsiteX0" fmla="*/ 5312267 w 5471464"/>
              <a:gd name="connsiteY0" fmla="*/ 0 h 335011"/>
              <a:gd name="connsiteX1" fmla="*/ 158725 w 5471464"/>
              <a:gd name="connsiteY1" fmla="*/ 0 h 335011"/>
              <a:gd name="connsiteX2" fmla="*/ 247 w 5471464"/>
              <a:gd name="connsiteY2" fmla="*/ 176534 h 335011"/>
              <a:gd name="connsiteX3" fmla="*/ 158725 w 5471464"/>
              <a:gd name="connsiteY3" fmla="*/ 335011 h 335011"/>
              <a:gd name="connsiteX4" fmla="*/ 5312753 w 5471464"/>
              <a:gd name="connsiteY4" fmla="*/ 335011 h 335011"/>
              <a:gd name="connsiteX5" fmla="*/ 5471215 w 5471464"/>
              <a:gd name="connsiteY5" fmla="*/ 158478 h 335011"/>
              <a:gd name="connsiteX6" fmla="*/ 5312753 w 5471464"/>
              <a:gd name="connsiteY6" fmla="*/ 0 h 335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71464" h="335011">
                <a:moveTo>
                  <a:pt x="5312267" y="0"/>
                </a:moveTo>
                <a:lnTo>
                  <a:pt x="158725" y="0"/>
                </a:lnTo>
                <a:cubicBezTo>
                  <a:pt x="66214" y="4986"/>
                  <a:pt x="-4739" y="84023"/>
                  <a:pt x="247" y="176534"/>
                </a:cubicBezTo>
                <a:cubicBezTo>
                  <a:pt x="4858" y="262076"/>
                  <a:pt x="73183" y="330401"/>
                  <a:pt x="158725" y="335011"/>
                </a:cubicBezTo>
                <a:lnTo>
                  <a:pt x="5312753" y="335011"/>
                </a:lnTo>
                <a:cubicBezTo>
                  <a:pt x="5405283" y="330025"/>
                  <a:pt x="5476224" y="250989"/>
                  <a:pt x="5471215" y="158478"/>
                </a:cubicBezTo>
                <a:cubicBezTo>
                  <a:pt x="5466645" y="72935"/>
                  <a:pt x="5398281" y="4610"/>
                  <a:pt x="5312753" y="0"/>
                </a:cubicBezTo>
                <a:close/>
              </a:path>
            </a:pathLst>
          </a:custGeom>
          <a:solidFill>
            <a:srgbClr val="363735"/>
          </a:solidFill>
          <a:ln w="48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23835B93-96F6-2F1A-485E-C3A2CF8652DB}"/>
              </a:ext>
            </a:extLst>
          </p:cNvPr>
          <p:cNvSpPr/>
          <p:nvPr/>
        </p:nvSpPr>
        <p:spPr>
          <a:xfrm>
            <a:off x="1595640" y="4296089"/>
            <a:ext cx="3244558" cy="334546"/>
          </a:xfrm>
          <a:custGeom>
            <a:avLst/>
            <a:gdLst>
              <a:gd name="connsiteX0" fmla="*/ 2570730 w 2702049"/>
              <a:gd name="connsiteY0" fmla="*/ 0 h 278608"/>
              <a:gd name="connsiteX1" fmla="*/ 131318 w 2702049"/>
              <a:gd name="connsiteY1" fmla="*/ 0 h 278608"/>
              <a:gd name="connsiteX2" fmla="*/ 247 w 2702049"/>
              <a:gd name="connsiteY2" fmla="*/ 147538 h 278608"/>
              <a:gd name="connsiteX3" fmla="*/ 131318 w 2702049"/>
              <a:gd name="connsiteY3" fmla="*/ 278609 h 278608"/>
              <a:gd name="connsiteX4" fmla="*/ 2570730 w 2702049"/>
              <a:gd name="connsiteY4" fmla="*/ 278609 h 278608"/>
              <a:gd name="connsiteX5" fmla="*/ 2701802 w 2702049"/>
              <a:gd name="connsiteY5" fmla="*/ 131071 h 278608"/>
              <a:gd name="connsiteX6" fmla="*/ 2570730 w 2702049"/>
              <a:gd name="connsiteY6" fmla="*/ 0 h 27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049" h="278608">
                <a:moveTo>
                  <a:pt x="2570730" y="0"/>
                </a:moveTo>
                <a:lnTo>
                  <a:pt x="131318" y="0"/>
                </a:lnTo>
                <a:cubicBezTo>
                  <a:pt x="54382" y="4547"/>
                  <a:pt x="-4300" y="70602"/>
                  <a:pt x="247" y="147538"/>
                </a:cubicBezTo>
                <a:cubicBezTo>
                  <a:pt x="4420" y="218126"/>
                  <a:pt x="60730" y="274437"/>
                  <a:pt x="131318" y="278609"/>
                </a:cubicBezTo>
                <a:lnTo>
                  <a:pt x="2570730" y="278609"/>
                </a:lnTo>
                <a:cubicBezTo>
                  <a:pt x="2647665" y="274062"/>
                  <a:pt x="2706349" y="208007"/>
                  <a:pt x="2701802" y="131071"/>
                </a:cubicBezTo>
                <a:cubicBezTo>
                  <a:pt x="2697631" y="60483"/>
                  <a:pt x="2641315" y="4172"/>
                  <a:pt x="2570730" y="0"/>
                </a:cubicBezTo>
                <a:close/>
              </a:path>
            </a:pathLst>
          </a:custGeom>
          <a:solidFill>
            <a:schemeClr val="accent1"/>
          </a:solidFill>
          <a:ln w="48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1D898699-60A1-BB46-2C66-DED52BACF770}"/>
              </a:ext>
            </a:extLst>
          </p:cNvPr>
          <p:cNvSpPr txBox="1"/>
          <p:nvPr/>
        </p:nvSpPr>
        <p:spPr>
          <a:xfrm>
            <a:off x="1063417" y="2181997"/>
            <a:ext cx="8196329" cy="166789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科技的方式生产内容。整合内容创意供应链自研“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AI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图像处理引撃”、“智能数据引”，形成多端应用和服务，提供企业级一站式内容创意全链路解决方案。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F6A1F1BE-7253-2769-CDC4-A43CB7D2BCB5}"/>
              </a:ext>
            </a:extLst>
          </p:cNvPr>
          <p:cNvSpPr txBox="1"/>
          <p:nvPr/>
        </p:nvSpPr>
        <p:spPr>
          <a:xfrm>
            <a:off x="1022209" y="1673131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7" name="iSHEJI-13">
            <a:extLst>
              <a:ext uri="{FF2B5EF4-FFF2-40B4-BE49-F238E27FC236}">
                <a16:creationId xmlns:a16="http://schemas.microsoft.com/office/drawing/2014/main" id="{3C2CC576-2C2B-2FE7-F1F8-E2F4E6E03BE8}"/>
              </a:ext>
            </a:extLst>
          </p:cNvPr>
          <p:cNvSpPr/>
          <p:nvPr/>
        </p:nvSpPr>
        <p:spPr>
          <a:xfrm>
            <a:off x="1029776" y="4239116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4">
            <a:extLst>
              <a:ext uri="{FF2B5EF4-FFF2-40B4-BE49-F238E27FC236}">
                <a16:creationId xmlns:a16="http://schemas.microsoft.com/office/drawing/2014/main" id="{E2DE9B53-E6E0-3C3D-25A0-394E8C86B325}"/>
              </a:ext>
            </a:extLst>
          </p:cNvPr>
          <p:cNvSpPr/>
          <p:nvPr/>
        </p:nvSpPr>
        <p:spPr>
          <a:xfrm>
            <a:off x="1046775" y="5717708"/>
            <a:ext cx="345930" cy="395064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5">
            <a:extLst>
              <a:ext uri="{FF2B5EF4-FFF2-40B4-BE49-F238E27FC236}">
                <a16:creationId xmlns:a16="http://schemas.microsoft.com/office/drawing/2014/main" id="{1DE6FE34-18C6-2C90-532A-E0F36DD13DD6}"/>
              </a:ext>
            </a:extLst>
          </p:cNvPr>
          <p:cNvSpPr/>
          <p:nvPr/>
        </p:nvSpPr>
        <p:spPr>
          <a:xfrm>
            <a:off x="1022209" y="4978412"/>
            <a:ext cx="395062" cy="39506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067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HEJI-1">
            <a:extLst>
              <a:ext uri="{FF2B5EF4-FFF2-40B4-BE49-F238E27FC236}">
                <a16:creationId xmlns:a16="http://schemas.microsoft.com/office/drawing/2014/main" id="{A7D77334-8463-7B0C-FB6C-0D697A91F7A8}"/>
              </a:ext>
            </a:extLst>
          </p:cNvPr>
          <p:cNvSpPr/>
          <p:nvPr/>
        </p:nvSpPr>
        <p:spPr>
          <a:xfrm>
            <a:off x="699154" y="1174173"/>
            <a:ext cx="5087228" cy="508722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3" name="iSHEJI-3">
            <a:extLst>
              <a:ext uri="{FF2B5EF4-FFF2-40B4-BE49-F238E27FC236}">
                <a16:creationId xmlns:a16="http://schemas.microsoft.com/office/drawing/2014/main" id="{B0FF6897-7D9D-47B7-30DB-CE091EBDEEC9}"/>
              </a:ext>
            </a:extLst>
          </p:cNvPr>
          <p:cNvSpPr/>
          <p:nvPr/>
        </p:nvSpPr>
        <p:spPr>
          <a:xfrm>
            <a:off x="5788601" y="3120898"/>
            <a:ext cx="1612945" cy="48116"/>
          </a:xfrm>
          <a:custGeom>
            <a:avLst/>
            <a:gdLst>
              <a:gd name="connsiteX0" fmla="*/ 1515143 w 1612945"/>
              <a:gd name="connsiteY0" fmla="*/ 0 h 48116"/>
              <a:gd name="connsiteX1" fmla="*/ 1612945 w 1612945"/>
              <a:gd name="connsiteY1" fmla="*/ 0 h 48116"/>
              <a:gd name="connsiteX2" fmla="*/ 1612945 w 1612945"/>
              <a:gd name="connsiteY2" fmla="*/ 48116 h 48116"/>
              <a:gd name="connsiteX3" fmla="*/ 1515143 w 1612945"/>
              <a:gd name="connsiteY3" fmla="*/ 48116 h 48116"/>
              <a:gd name="connsiteX4" fmla="*/ 1319540 w 1612945"/>
              <a:gd name="connsiteY4" fmla="*/ 0 h 48116"/>
              <a:gd name="connsiteX5" fmla="*/ 1417342 w 1612945"/>
              <a:gd name="connsiteY5" fmla="*/ 0 h 48116"/>
              <a:gd name="connsiteX6" fmla="*/ 1417342 w 1612945"/>
              <a:gd name="connsiteY6" fmla="*/ 48116 h 48116"/>
              <a:gd name="connsiteX7" fmla="*/ 1319540 w 1612945"/>
              <a:gd name="connsiteY7" fmla="*/ 48116 h 48116"/>
              <a:gd name="connsiteX8" fmla="*/ 1123936 w 1612945"/>
              <a:gd name="connsiteY8" fmla="*/ 0 h 48116"/>
              <a:gd name="connsiteX9" fmla="*/ 1221738 w 1612945"/>
              <a:gd name="connsiteY9" fmla="*/ 0 h 48116"/>
              <a:gd name="connsiteX10" fmla="*/ 1221738 w 1612945"/>
              <a:gd name="connsiteY10" fmla="*/ 48116 h 48116"/>
              <a:gd name="connsiteX11" fmla="*/ 1123936 w 1612945"/>
              <a:gd name="connsiteY11" fmla="*/ 48116 h 48116"/>
              <a:gd name="connsiteX12" fmla="*/ 928333 w 1612945"/>
              <a:gd name="connsiteY12" fmla="*/ 0 h 48116"/>
              <a:gd name="connsiteX13" fmla="*/ 1026135 w 1612945"/>
              <a:gd name="connsiteY13" fmla="*/ 0 h 48116"/>
              <a:gd name="connsiteX14" fmla="*/ 1026135 w 1612945"/>
              <a:gd name="connsiteY14" fmla="*/ 48116 h 48116"/>
              <a:gd name="connsiteX15" fmla="*/ 928333 w 1612945"/>
              <a:gd name="connsiteY15" fmla="*/ 48116 h 48116"/>
              <a:gd name="connsiteX16" fmla="*/ 732729 w 1612945"/>
              <a:gd name="connsiteY16" fmla="*/ 0 h 48116"/>
              <a:gd name="connsiteX17" fmla="*/ 830531 w 1612945"/>
              <a:gd name="connsiteY17" fmla="*/ 0 h 48116"/>
              <a:gd name="connsiteX18" fmla="*/ 830531 w 1612945"/>
              <a:gd name="connsiteY18" fmla="*/ 48116 h 48116"/>
              <a:gd name="connsiteX19" fmla="*/ 732729 w 1612945"/>
              <a:gd name="connsiteY19" fmla="*/ 48116 h 48116"/>
              <a:gd name="connsiteX20" fmla="*/ 537126 w 1612945"/>
              <a:gd name="connsiteY20" fmla="*/ 0 h 48116"/>
              <a:gd name="connsiteX21" fmla="*/ 634928 w 1612945"/>
              <a:gd name="connsiteY21" fmla="*/ 0 h 48116"/>
              <a:gd name="connsiteX22" fmla="*/ 634928 w 1612945"/>
              <a:gd name="connsiteY22" fmla="*/ 48116 h 48116"/>
              <a:gd name="connsiteX23" fmla="*/ 537126 w 1612945"/>
              <a:gd name="connsiteY23" fmla="*/ 48116 h 48116"/>
              <a:gd name="connsiteX24" fmla="*/ 341522 w 1612945"/>
              <a:gd name="connsiteY24" fmla="*/ 0 h 48116"/>
              <a:gd name="connsiteX25" fmla="*/ 439324 w 1612945"/>
              <a:gd name="connsiteY25" fmla="*/ 0 h 48116"/>
              <a:gd name="connsiteX26" fmla="*/ 439324 w 1612945"/>
              <a:gd name="connsiteY26" fmla="*/ 48116 h 48116"/>
              <a:gd name="connsiteX27" fmla="*/ 341522 w 1612945"/>
              <a:gd name="connsiteY27" fmla="*/ 48116 h 48116"/>
              <a:gd name="connsiteX28" fmla="*/ 145918 w 1612945"/>
              <a:gd name="connsiteY28" fmla="*/ 0 h 48116"/>
              <a:gd name="connsiteX29" fmla="*/ 243720 w 1612945"/>
              <a:gd name="connsiteY29" fmla="*/ 0 h 48116"/>
              <a:gd name="connsiteX30" fmla="*/ 243720 w 1612945"/>
              <a:gd name="connsiteY30" fmla="*/ 48116 h 48116"/>
              <a:gd name="connsiteX31" fmla="*/ 145918 w 1612945"/>
              <a:gd name="connsiteY31" fmla="*/ 48116 h 48116"/>
              <a:gd name="connsiteX32" fmla="*/ 0 w 1612945"/>
              <a:gd name="connsiteY32" fmla="*/ 0 h 48116"/>
              <a:gd name="connsiteX33" fmla="*/ 48116 w 1612945"/>
              <a:gd name="connsiteY33" fmla="*/ 0 h 48116"/>
              <a:gd name="connsiteX34" fmla="*/ 48116 w 1612945"/>
              <a:gd name="connsiteY34" fmla="*/ 48116 h 48116"/>
              <a:gd name="connsiteX35" fmla="*/ 0 w 1612945"/>
              <a:gd name="connsiteY35" fmla="*/ 48116 h 4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12945" h="48116">
                <a:moveTo>
                  <a:pt x="1515143" y="0"/>
                </a:moveTo>
                <a:lnTo>
                  <a:pt x="1612945" y="0"/>
                </a:lnTo>
                <a:lnTo>
                  <a:pt x="1612945" y="48116"/>
                </a:lnTo>
                <a:lnTo>
                  <a:pt x="1515143" y="48116"/>
                </a:lnTo>
                <a:close/>
                <a:moveTo>
                  <a:pt x="1319540" y="0"/>
                </a:moveTo>
                <a:lnTo>
                  <a:pt x="1417342" y="0"/>
                </a:lnTo>
                <a:lnTo>
                  <a:pt x="1417342" y="48116"/>
                </a:lnTo>
                <a:lnTo>
                  <a:pt x="1319540" y="48116"/>
                </a:lnTo>
                <a:close/>
                <a:moveTo>
                  <a:pt x="1123936" y="0"/>
                </a:moveTo>
                <a:lnTo>
                  <a:pt x="1221738" y="0"/>
                </a:lnTo>
                <a:lnTo>
                  <a:pt x="1221738" y="48116"/>
                </a:lnTo>
                <a:lnTo>
                  <a:pt x="1123936" y="48116"/>
                </a:lnTo>
                <a:close/>
                <a:moveTo>
                  <a:pt x="928333" y="0"/>
                </a:moveTo>
                <a:lnTo>
                  <a:pt x="1026135" y="0"/>
                </a:lnTo>
                <a:lnTo>
                  <a:pt x="1026135" y="48116"/>
                </a:lnTo>
                <a:lnTo>
                  <a:pt x="928333" y="48116"/>
                </a:lnTo>
                <a:close/>
                <a:moveTo>
                  <a:pt x="732729" y="0"/>
                </a:moveTo>
                <a:lnTo>
                  <a:pt x="830531" y="0"/>
                </a:lnTo>
                <a:lnTo>
                  <a:pt x="830531" y="48116"/>
                </a:lnTo>
                <a:lnTo>
                  <a:pt x="732729" y="48116"/>
                </a:lnTo>
                <a:close/>
                <a:moveTo>
                  <a:pt x="537126" y="0"/>
                </a:moveTo>
                <a:lnTo>
                  <a:pt x="634928" y="0"/>
                </a:lnTo>
                <a:lnTo>
                  <a:pt x="634928" y="48116"/>
                </a:lnTo>
                <a:lnTo>
                  <a:pt x="537126" y="48116"/>
                </a:lnTo>
                <a:close/>
                <a:moveTo>
                  <a:pt x="341522" y="0"/>
                </a:moveTo>
                <a:lnTo>
                  <a:pt x="439324" y="0"/>
                </a:lnTo>
                <a:lnTo>
                  <a:pt x="439324" y="48116"/>
                </a:lnTo>
                <a:lnTo>
                  <a:pt x="341522" y="48116"/>
                </a:lnTo>
                <a:close/>
                <a:moveTo>
                  <a:pt x="145918" y="0"/>
                </a:moveTo>
                <a:lnTo>
                  <a:pt x="243720" y="0"/>
                </a:lnTo>
                <a:lnTo>
                  <a:pt x="243720" y="48116"/>
                </a:lnTo>
                <a:lnTo>
                  <a:pt x="145918" y="48116"/>
                </a:lnTo>
                <a:close/>
                <a:moveTo>
                  <a:pt x="0" y="0"/>
                </a:moveTo>
                <a:lnTo>
                  <a:pt x="48116" y="0"/>
                </a:lnTo>
                <a:lnTo>
                  <a:pt x="48116" y="48116"/>
                </a:lnTo>
                <a:lnTo>
                  <a:pt x="0" y="48116"/>
                </a:ln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" name="iSHEJI-4">
            <a:extLst>
              <a:ext uri="{FF2B5EF4-FFF2-40B4-BE49-F238E27FC236}">
                <a16:creationId xmlns:a16="http://schemas.microsoft.com/office/drawing/2014/main" id="{92169579-EE35-4194-B8F0-E65405A95EF1}"/>
              </a:ext>
            </a:extLst>
          </p:cNvPr>
          <p:cNvSpPr/>
          <p:nvPr/>
        </p:nvSpPr>
        <p:spPr>
          <a:xfrm>
            <a:off x="5788601" y="4297657"/>
            <a:ext cx="1612945" cy="48116"/>
          </a:xfrm>
          <a:custGeom>
            <a:avLst/>
            <a:gdLst>
              <a:gd name="connsiteX0" fmla="*/ 1515143 w 1612945"/>
              <a:gd name="connsiteY0" fmla="*/ 0 h 48116"/>
              <a:gd name="connsiteX1" fmla="*/ 1612945 w 1612945"/>
              <a:gd name="connsiteY1" fmla="*/ 0 h 48116"/>
              <a:gd name="connsiteX2" fmla="*/ 1612945 w 1612945"/>
              <a:gd name="connsiteY2" fmla="*/ 48116 h 48116"/>
              <a:gd name="connsiteX3" fmla="*/ 1515143 w 1612945"/>
              <a:gd name="connsiteY3" fmla="*/ 48116 h 48116"/>
              <a:gd name="connsiteX4" fmla="*/ 1319540 w 1612945"/>
              <a:gd name="connsiteY4" fmla="*/ 0 h 48116"/>
              <a:gd name="connsiteX5" fmla="*/ 1417342 w 1612945"/>
              <a:gd name="connsiteY5" fmla="*/ 0 h 48116"/>
              <a:gd name="connsiteX6" fmla="*/ 1417342 w 1612945"/>
              <a:gd name="connsiteY6" fmla="*/ 48116 h 48116"/>
              <a:gd name="connsiteX7" fmla="*/ 1319540 w 1612945"/>
              <a:gd name="connsiteY7" fmla="*/ 48116 h 48116"/>
              <a:gd name="connsiteX8" fmla="*/ 1123936 w 1612945"/>
              <a:gd name="connsiteY8" fmla="*/ 0 h 48116"/>
              <a:gd name="connsiteX9" fmla="*/ 1221738 w 1612945"/>
              <a:gd name="connsiteY9" fmla="*/ 0 h 48116"/>
              <a:gd name="connsiteX10" fmla="*/ 1221738 w 1612945"/>
              <a:gd name="connsiteY10" fmla="*/ 48116 h 48116"/>
              <a:gd name="connsiteX11" fmla="*/ 1123936 w 1612945"/>
              <a:gd name="connsiteY11" fmla="*/ 48116 h 48116"/>
              <a:gd name="connsiteX12" fmla="*/ 928333 w 1612945"/>
              <a:gd name="connsiteY12" fmla="*/ 0 h 48116"/>
              <a:gd name="connsiteX13" fmla="*/ 1026135 w 1612945"/>
              <a:gd name="connsiteY13" fmla="*/ 0 h 48116"/>
              <a:gd name="connsiteX14" fmla="*/ 1026135 w 1612945"/>
              <a:gd name="connsiteY14" fmla="*/ 48116 h 48116"/>
              <a:gd name="connsiteX15" fmla="*/ 928333 w 1612945"/>
              <a:gd name="connsiteY15" fmla="*/ 48116 h 48116"/>
              <a:gd name="connsiteX16" fmla="*/ 732729 w 1612945"/>
              <a:gd name="connsiteY16" fmla="*/ 0 h 48116"/>
              <a:gd name="connsiteX17" fmla="*/ 830531 w 1612945"/>
              <a:gd name="connsiteY17" fmla="*/ 0 h 48116"/>
              <a:gd name="connsiteX18" fmla="*/ 830531 w 1612945"/>
              <a:gd name="connsiteY18" fmla="*/ 48116 h 48116"/>
              <a:gd name="connsiteX19" fmla="*/ 732729 w 1612945"/>
              <a:gd name="connsiteY19" fmla="*/ 48116 h 48116"/>
              <a:gd name="connsiteX20" fmla="*/ 537126 w 1612945"/>
              <a:gd name="connsiteY20" fmla="*/ 0 h 48116"/>
              <a:gd name="connsiteX21" fmla="*/ 634928 w 1612945"/>
              <a:gd name="connsiteY21" fmla="*/ 0 h 48116"/>
              <a:gd name="connsiteX22" fmla="*/ 634928 w 1612945"/>
              <a:gd name="connsiteY22" fmla="*/ 48116 h 48116"/>
              <a:gd name="connsiteX23" fmla="*/ 537126 w 1612945"/>
              <a:gd name="connsiteY23" fmla="*/ 48116 h 48116"/>
              <a:gd name="connsiteX24" fmla="*/ 341522 w 1612945"/>
              <a:gd name="connsiteY24" fmla="*/ 0 h 48116"/>
              <a:gd name="connsiteX25" fmla="*/ 439324 w 1612945"/>
              <a:gd name="connsiteY25" fmla="*/ 0 h 48116"/>
              <a:gd name="connsiteX26" fmla="*/ 439324 w 1612945"/>
              <a:gd name="connsiteY26" fmla="*/ 48116 h 48116"/>
              <a:gd name="connsiteX27" fmla="*/ 341522 w 1612945"/>
              <a:gd name="connsiteY27" fmla="*/ 48116 h 48116"/>
              <a:gd name="connsiteX28" fmla="*/ 145918 w 1612945"/>
              <a:gd name="connsiteY28" fmla="*/ 0 h 48116"/>
              <a:gd name="connsiteX29" fmla="*/ 243720 w 1612945"/>
              <a:gd name="connsiteY29" fmla="*/ 0 h 48116"/>
              <a:gd name="connsiteX30" fmla="*/ 243720 w 1612945"/>
              <a:gd name="connsiteY30" fmla="*/ 48116 h 48116"/>
              <a:gd name="connsiteX31" fmla="*/ 145918 w 1612945"/>
              <a:gd name="connsiteY31" fmla="*/ 48116 h 48116"/>
              <a:gd name="connsiteX32" fmla="*/ 0 w 1612945"/>
              <a:gd name="connsiteY32" fmla="*/ 0 h 48116"/>
              <a:gd name="connsiteX33" fmla="*/ 48116 w 1612945"/>
              <a:gd name="connsiteY33" fmla="*/ 0 h 48116"/>
              <a:gd name="connsiteX34" fmla="*/ 48116 w 1612945"/>
              <a:gd name="connsiteY34" fmla="*/ 48116 h 48116"/>
              <a:gd name="connsiteX35" fmla="*/ 0 w 1612945"/>
              <a:gd name="connsiteY35" fmla="*/ 48116 h 4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12945" h="48116">
                <a:moveTo>
                  <a:pt x="1515143" y="0"/>
                </a:moveTo>
                <a:lnTo>
                  <a:pt x="1612945" y="0"/>
                </a:lnTo>
                <a:lnTo>
                  <a:pt x="1612945" y="48116"/>
                </a:lnTo>
                <a:lnTo>
                  <a:pt x="1515143" y="48116"/>
                </a:lnTo>
                <a:close/>
                <a:moveTo>
                  <a:pt x="1319540" y="0"/>
                </a:moveTo>
                <a:lnTo>
                  <a:pt x="1417342" y="0"/>
                </a:lnTo>
                <a:lnTo>
                  <a:pt x="1417342" y="48116"/>
                </a:lnTo>
                <a:lnTo>
                  <a:pt x="1319540" y="48116"/>
                </a:lnTo>
                <a:close/>
                <a:moveTo>
                  <a:pt x="1123936" y="0"/>
                </a:moveTo>
                <a:lnTo>
                  <a:pt x="1221738" y="0"/>
                </a:lnTo>
                <a:lnTo>
                  <a:pt x="1221738" y="48116"/>
                </a:lnTo>
                <a:lnTo>
                  <a:pt x="1123936" y="48116"/>
                </a:lnTo>
                <a:close/>
                <a:moveTo>
                  <a:pt x="928333" y="0"/>
                </a:moveTo>
                <a:lnTo>
                  <a:pt x="1026135" y="0"/>
                </a:lnTo>
                <a:lnTo>
                  <a:pt x="1026135" y="48116"/>
                </a:lnTo>
                <a:lnTo>
                  <a:pt x="928333" y="48116"/>
                </a:lnTo>
                <a:close/>
                <a:moveTo>
                  <a:pt x="732729" y="0"/>
                </a:moveTo>
                <a:lnTo>
                  <a:pt x="830531" y="0"/>
                </a:lnTo>
                <a:lnTo>
                  <a:pt x="830531" y="48116"/>
                </a:lnTo>
                <a:lnTo>
                  <a:pt x="732729" y="48116"/>
                </a:lnTo>
                <a:close/>
                <a:moveTo>
                  <a:pt x="537126" y="0"/>
                </a:moveTo>
                <a:lnTo>
                  <a:pt x="634928" y="0"/>
                </a:lnTo>
                <a:lnTo>
                  <a:pt x="634928" y="48116"/>
                </a:lnTo>
                <a:lnTo>
                  <a:pt x="537126" y="48116"/>
                </a:lnTo>
                <a:close/>
                <a:moveTo>
                  <a:pt x="341522" y="0"/>
                </a:moveTo>
                <a:lnTo>
                  <a:pt x="439324" y="0"/>
                </a:lnTo>
                <a:lnTo>
                  <a:pt x="439324" y="48116"/>
                </a:lnTo>
                <a:lnTo>
                  <a:pt x="341522" y="48116"/>
                </a:lnTo>
                <a:close/>
                <a:moveTo>
                  <a:pt x="145918" y="0"/>
                </a:moveTo>
                <a:lnTo>
                  <a:pt x="243720" y="0"/>
                </a:lnTo>
                <a:lnTo>
                  <a:pt x="243720" y="48116"/>
                </a:lnTo>
                <a:lnTo>
                  <a:pt x="145918" y="48116"/>
                </a:lnTo>
                <a:close/>
                <a:moveTo>
                  <a:pt x="0" y="0"/>
                </a:moveTo>
                <a:lnTo>
                  <a:pt x="48116" y="0"/>
                </a:lnTo>
                <a:lnTo>
                  <a:pt x="48116" y="48116"/>
                </a:lnTo>
                <a:lnTo>
                  <a:pt x="0" y="48116"/>
                </a:ln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6" name="iSHEJI-5">
            <a:extLst>
              <a:ext uri="{FF2B5EF4-FFF2-40B4-BE49-F238E27FC236}">
                <a16:creationId xmlns:a16="http://schemas.microsoft.com/office/drawing/2014/main" id="{78E30E08-9B45-9A20-206A-72138EC57EF6}"/>
              </a:ext>
            </a:extLst>
          </p:cNvPr>
          <p:cNvSpPr/>
          <p:nvPr/>
        </p:nvSpPr>
        <p:spPr>
          <a:xfrm>
            <a:off x="5126477" y="5473893"/>
            <a:ext cx="1613468" cy="48116"/>
          </a:xfrm>
          <a:custGeom>
            <a:avLst/>
            <a:gdLst>
              <a:gd name="connsiteX0" fmla="*/ 1515666 w 1613468"/>
              <a:gd name="connsiteY0" fmla="*/ 0 h 48116"/>
              <a:gd name="connsiteX1" fmla="*/ 1613468 w 1613468"/>
              <a:gd name="connsiteY1" fmla="*/ 0 h 48116"/>
              <a:gd name="connsiteX2" fmla="*/ 1613468 w 1613468"/>
              <a:gd name="connsiteY2" fmla="*/ 48116 h 48116"/>
              <a:gd name="connsiteX3" fmla="*/ 1515666 w 1613468"/>
              <a:gd name="connsiteY3" fmla="*/ 48116 h 48116"/>
              <a:gd name="connsiteX4" fmla="*/ 1320062 w 1613468"/>
              <a:gd name="connsiteY4" fmla="*/ 0 h 48116"/>
              <a:gd name="connsiteX5" fmla="*/ 1417864 w 1613468"/>
              <a:gd name="connsiteY5" fmla="*/ 0 h 48116"/>
              <a:gd name="connsiteX6" fmla="*/ 1417864 w 1613468"/>
              <a:gd name="connsiteY6" fmla="*/ 48116 h 48116"/>
              <a:gd name="connsiteX7" fmla="*/ 1320062 w 1613468"/>
              <a:gd name="connsiteY7" fmla="*/ 48116 h 48116"/>
              <a:gd name="connsiteX8" fmla="*/ 1123936 w 1613468"/>
              <a:gd name="connsiteY8" fmla="*/ 0 h 48116"/>
              <a:gd name="connsiteX9" fmla="*/ 1221738 w 1613468"/>
              <a:gd name="connsiteY9" fmla="*/ 0 h 48116"/>
              <a:gd name="connsiteX10" fmla="*/ 1221738 w 1613468"/>
              <a:gd name="connsiteY10" fmla="*/ 48116 h 48116"/>
              <a:gd name="connsiteX11" fmla="*/ 1123936 w 1613468"/>
              <a:gd name="connsiteY11" fmla="*/ 48116 h 48116"/>
              <a:gd name="connsiteX12" fmla="*/ 928332 w 1613468"/>
              <a:gd name="connsiteY12" fmla="*/ 0 h 48116"/>
              <a:gd name="connsiteX13" fmla="*/ 1026134 w 1613468"/>
              <a:gd name="connsiteY13" fmla="*/ 0 h 48116"/>
              <a:gd name="connsiteX14" fmla="*/ 1026134 w 1613468"/>
              <a:gd name="connsiteY14" fmla="*/ 48116 h 48116"/>
              <a:gd name="connsiteX15" fmla="*/ 928332 w 1613468"/>
              <a:gd name="connsiteY15" fmla="*/ 48116 h 48116"/>
              <a:gd name="connsiteX16" fmla="*/ 732729 w 1613468"/>
              <a:gd name="connsiteY16" fmla="*/ 0 h 48116"/>
              <a:gd name="connsiteX17" fmla="*/ 830531 w 1613468"/>
              <a:gd name="connsiteY17" fmla="*/ 0 h 48116"/>
              <a:gd name="connsiteX18" fmla="*/ 830531 w 1613468"/>
              <a:gd name="connsiteY18" fmla="*/ 48116 h 48116"/>
              <a:gd name="connsiteX19" fmla="*/ 732729 w 1613468"/>
              <a:gd name="connsiteY19" fmla="*/ 48116 h 48116"/>
              <a:gd name="connsiteX20" fmla="*/ 537125 w 1613468"/>
              <a:gd name="connsiteY20" fmla="*/ 0 h 48116"/>
              <a:gd name="connsiteX21" fmla="*/ 634927 w 1613468"/>
              <a:gd name="connsiteY21" fmla="*/ 0 h 48116"/>
              <a:gd name="connsiteX22" fmla="*/ 634927 w 1613468"/>
              <a:gd name="connsiteY22" fmla="*/ 48116 h 48116"/>
              <a:gd name="connsiteX23" fmla="*/ 537125 w 1613468"/>
              <a:gd name="connsiteY23" fmla="*/ 48116 h 48116"/>
              <a:gd name="connsiteX24" fmla="*/ 341522 w 1613468"/>
              <a:gd name="connsiteY24" fmla="*/ 0 h 48116"/>
              <a:gd name="connsiteX25" fmla="*/ 439324 w 1613468"/>
              <a:gd name="connsiteY25" fmla="*/ 0 h 48116"/>
              <a:gd name="connsiteX26" fmla="*/ 439324 w 1613468"/>
              <a:gd name="connsiteY26" fmla="*/ 48116 h 48116"/>
              <a:gd name="connsiteX27" fmla="*/ 341522 w 1613468"/>
              <a:gd name="connsiteY27" fmla="*/ 48116 h 48116"/>
              <a:gd name="connsiteX28" fmla="*/ 145918 w 1613468"/>
              <a:gd name="connsiteY28" fmla="*/ 0 h 48116"/>
              <a:gd name="connsiteX29" fmla="*/ 243720 w 1613468"/>
              <a:gd name="connsiteY29" fmla="*/ 0 h 48116"/>
              <a:gd name="connsiteX30" fmla="*/ 243720 w 1613468"/>
              <a:gd name="connsiteY30" fmla="*/ 48116 h 48116"/>
              <a:gd name="connsiteX31" fmla="*/ 145918 w 1613468"/>
              <a:gd name="connsiteY31" fmla="*/ 48116 h 48116"/>
              <a:gd name="connsiteX32" fmla="*/ 0 w 1613468"/>
              <a:gd name="connsiteY32" fmla="*/ 0 h 48116"/>
              <a:gd name="connsiteX33" fmla="*/ 48116 w 1613468"/>
              <a:gd name="connsiteY33" fmla="*/ 0 h 48116"/>
              <a:gd name="connsiteX34" fmla="*/ 48116 w 1613468"/>
              <a:gd name="connsiteY34" fmla="*/ 48116 h 48116"/>
              <a:gd name="connsiteX35" fmla="*/ 0 w 1613468"/>
              <a:gd name="connsiteY35" fmla="*/ 48116 h 4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13468" h="48116">
                <a:moveTo>
                  <a:pt x="1515666" y="0"/>
                </a:moveTo>
                <a:lnTo>
                  <a:pt x="1613468" y="0"/>
                </a:lnTo>
                <a:lnTo>
                  <a:pt x="1613468" y="48116"/>
                </a:lnTo>
                <a:lnTo>
                  <a:pt x="1515666" y="48116"/>
                </a:lnTo>
                <a:close/>
                <a:moveTo>
                  <a:pt x="1320062" y="0"/>
                </a:moveTo>
                <a:lnTo>
                  <a:pt x="1417864" y="0"/>
                </a:lnTo>
                <a:lnTo>
                  <a:pt x="1417864" y="48116"/>
                </a:lnTo>
                <a:lnTo>
                  <a:pt x="1320062" y="48116"/>
                </a:lnTo>
                <a:close/>
                <a:moveTo>
                  <a:pt x="1123936" y="0"/>
                </a:moveTo>
                <a:lnTo>
                  <a:pt x="1221738" y="0"/>
                </a:lnTo>
                <a:lnTo>
                  <a:pt x="1221738" y="48116"/>
                </a:lnTo>
                <a:lnTo>
                  <a:pt x="1123936" y="48116"/>
                </a:lnTo>
                <a:close/>
                <a:moveTo>
                  <a:pt x="928332" y="0"/>
                </a:moveTo>
                <a:lnTo>
                  <a:pt x="1026134" y="0"/>
                </a:lnTo>
                <a:lnTo>
                  <a:pt x="1026134" y="48116"/>
                </a:lnTo>
                <a:lnTo>
                  <a:pt x="928332" y="48116"/>
                </a:lnTo>
                <a:close/>
                <a:moveTo>
                  <a:pt x="732729" y="0"/>
                </a:moveTo>
                <a:lnTo>
                  <a:pt x="830531" y="0"/>
                </a:lnTo>
                <a:lnTo>
                  <a:pt x="830531" y="48116"/>
                </a:lnTo>
                <a:lnTo>
                  <a:pt x="732729" y="48116"/>
                </a:lnTo>
                <a:close/>
                <a:moveTo>
                  <a:pt x="537125" y="0"/>
                </a:moveTo>
                <a:lnTo>
                  <a:pt x="634927" y="0"/>
                </a:lnTo>
                <a:lnTo>
                  <a:pt x="634927" y="48116"/>
                </a:lnTo>
                <a:lnTo>
                  <a:pt x="537125" y="48116"/>
                </a:lnTo>
                <a:close/>
                <a:moveTo>
                  <a:pt x="341522" y="0"/>
                </a:moveTo>
                <a:lnTo>
                  <a:pt x="439324" y="0"/>
                </a:lnTo>
                <a:lnTo>
                  <a:pt x="439324" y="48116"/>
                </a:lnTo>
                <a:lnTo>
                  <a:pt x="341522" y="48116"/>
                </a:lnTo>
                <a:close/>
                <a:moveTo>
                  <a:pt x="145918" y="0"/>
                </a:moveTo>
                <a:lnTo>
                  <a:pt x="243720" y="0"/>
                </a:lnTo>
                <a:lnTo>
                  <a:pt x="243720" y="48116"/>
                </a:lnTo>
                <a:lnTo>
                  <a:pt x="145918" y="48116"/>
                </a:lnTo>
                <a:close/>
                <a:moveTo>
                  <a:pt x="0" y="0"/>
                </a:moveTo>
                <a:lnTo>
                  <a:pt x="48116" y="0"/>
                </a:lnTo>
                <a:lnTo>
                  <a:pt x="48116" y="48116"/>
                </a:lnTo>
                <a:lnTo>
                  <a:pt x="0" y="48116"/>
                </a:ln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iSHEJI-6">
            <a:extLst>
              <a:ext uri="{FF2B5EF4-FFF2-40B4-BE49-F238E27FC236}">
                <a16:creationId xmlns:a16="http://schemas.microsoft.com/office/drawing/2014/main" id="{330438D5-16F1-225B-2B87-436782110628}"/>
              </a:ext>
            </a:extLst>
          </p:cNvPr>
          <p:cNvSpPr/>
          <p:nvPr/>
        </p:nvSpPr>
        <p:spPr>
          <a:xfrm>
            <a:off x="7379053" y="3908014"/>
            <a:ext cx="827396" cy="827395"/>
          </a:xfrm>
          <a:custGeom>
            <a:avLst/>
            <a:gdLst>
              <a:gd name="connsiteX0" fmla="*/ 412131 w 827396"/>
              <a:gd name="connsiteY0" fmla="*/ 5 h 827395"/>
              <a:gd name="connsiteX1" fmla="*/ 3 w 827396"/>
              <a:gd name="connsiteY1" fmla="*/ 415265 h 827395"/>
              <a:gd name="connsiteX2" fmla="*/ 415269 w 827396"/>
              <a:gd name="connsiteY2" fmla="*/ 827393 h 827395"/>
              <a:gd name="connsiteX3" fmla="*/ 827396 w 827396"/>
              <a:gd name="connsiteY3" fmla="*/ 413701 h 827395"/>
              <a:gd name="connsiteX4" fmla="*/ 413700 w 827396"/>
              <a:gd name="connsiteY4" fmla="*/ 0 h 827395"/>
              <a:gd name="connsiteX5" fmla="*/ 412131 w 827396"/>
              <a:gd name="connsiteY5" fmla="*/ 5 h 82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7396" h="827395">
                <a:moveTo>
                  <a:pt x="412131" y="5"/>
                </a:moveTo>
                <a:cubicBezTo>
                  <a:pt x="183630" y="873"/>
                  <a:pt x="-886" y="186791"/>
                  <a:pt x="3" y="415265"/>
                </a:cubicBezTo>
                <a:cubicBezTo>
                  <a:pt x="893" y="643745"/>
                  <a:pt x="186769" y="828261"/>
                  <a:pt x="415269" y="827393"/>
                </a:cubicBezTo>
                <a:cubicBezTo>
                  <a:pt x="643142" y="826530"/>
                  <a:pt x="827396" y="641564"/>
                  <a:pt x="827396" y="413701"/>
                </a:cubicBezTo>
                <a:cubicBezTo>
                  <a:pt x="827396" y="185222"/>
                  <a:pt x="642200" y="5"/>
                  <a:pt x="413700" y="0"/>
                </a:cubicBezTo>
                <a:cubicBezTo>
                  <a:pt x="413177" y="0"/>
                  <a:pt x="412654" y="5"/>
                  <a:pt x="412131" y="5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7">
            <a:extLst>
              <a:ext uri="{FF2B5EF4-FFF2-40B4-BE49-F238E27FC236}">
                <a16:creationId xmlns:a16="http://schemas.microsoft.com/office/drawing/2014/main" id="{B6FF8B91-AED0-683E-D203-1A6AD56EE3F6}"/>
              </a:ext>
            </a:extLst>
          </p:cNvPr>
          <p:cNvSpPr/>
          <p:nvPr/>
        </p:nvSpPr>
        <p:spPr>
          <a:xfrm>
            <a:off x="6742561" y="5112497"/>
            <a:ext cx="772999" cy="772999"/>
          </a:xfrm>
          <a:custGeom>
            <a:avLst/>
            <a:gdLst>
              <a:gd name="connsiteX0" fmla="*/ 386500 w 772999"/>
              <a:gd name="connsiteY0" fmla="*/ 773000 h 772999"/>
              <a:gd name="connsiteX1" fmla="*/ 0 w 772999"/>
              <a:gd name="connsiteY1" fmla="*/ 386500 h 772999"/>
              <a:gd name="connsiteX2" fmla="*/ 386500 w 772999"/>
              <a:gd name="connsiteY2" fmla="*/ 0 h 772999"/>
              <a:gd name="connsiteX3" fmla="*/ 773000 w 772999"/>
              <a:gd name="connsiteY3" fmla="*/ 386500 h 772999"/>
              <a:gd name="connsiteX4" fmla="*/ 386500 w 772999"/>
              <a:gd name="connsiteY4" fmla="*/ 773000 h 77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999" h="772999">
                <a:moveTo>
                  <a:pt x="386500" y="773000"/>
                </a:moveTo>
                <a:cubicBezTo>
                  <a:pt x="173062" y="773000"/>
                  <a:pt x="0" y="599959"/>
                  <a:pt x="0" y="386500"/>
                </a:cubicBezTo>
                <a:cubicBezTo>
                  <a:pt x="0" y="173041"/>
                  <a:pt x="173062" y="0"/>
                  <a:pt x="386500" y="0"/>
                </a:cubicBezTo>
                <a:cubicBezTo>
                  <a:pt x="599938" y="0"/>
                  <a:pt x="773000" y="173041"/>
                  <a:pt x="773000" y="386500"/>
                </a:cubicBezTo>
                <a:cubicBezTo>
                  <a:pt x="773000" y="599959"/>
                  <a:pt x="599938" y="773000"/>
                  <a:pt x="386500" y="77300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" name="iSHEJI-8">
            <a:extLst>
              <a:ext uri="{FF2B5EF4-FFF2-40B4-BE49-F238E27FC236}">
                <a16:creationId xmlns:a16="http://schemas.microsoft.com/office/drawing/2014/main" id="{B722300C-226B-E528-BF7B-CE46A1976FAE}"/>
              </a:ext>
            </a:extLst>
          </p:cNvPr>
          <p:cNvSpPr/>
          <p:nvPr/>
        </p:nvSpPr>
        <p:spPr>
          <a:xfrm>
            <a:off x="7379053" y="2731254"/>
            <a:ext cx="827396" cy="827395"/>
          </a:xfrm>
          <a:custGeom>
            <a:avLst/>
            <a:gdLst>
              <a:gd name="connsiteX0" fmla="*/ 412131 w 827396"/>
              <a:gd name="connsiteY0" fmla="*/ 5 h 827395"/>
              <a:gd name="connsiteX1" fmla="*/ 3 w 827396"/>
              <a:gd name="connsiteY1" fmla="*/ 415265 h 827395"/>
              <a:gd name="connsiteX2" fmla="*/ 415269 w 827396"/>
              <a:gd name="connsiteY2" fmla="*/ 827392 h 827395"/>
              <a:gd name="connsiteX3" fmla="*/ 827396 w 827396"/>
              <a:gd name="connsiteY3" fmla="*/ 413701 h 827395"/>
              <a:gd name="connsiteX4" fmla="*/ 413700 w 827396"/>
              <a:gd name="connsiteY4" fmla="*/ 0 h 827395"/>
              <a:gd name="connsiteX5" fmla="*/ 412131 w 827396"/>
              <a:gd name="connsiteY5" fmla="*/ 5 h 82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7396" h="827395">
                <a:moveTo>
                  <a:pt x="412131" y="5"/>
                </a:moveTo>
                <a:cubicBezTo>
                  <a:pt x="183630" y="873"/>
                  <a:pt x="-886" y="186791"/>
                  <a:pt x="3" y="415265"/>
                </a:cubicBezTo>
                <a:cubicBezTo>
                  <a:pt x="893" y="643745"/>
                  <a:pt x="186769" y="828261"/>
                  <a:pt x="415269" y="827392"/>
                </a:cubicBezTo>
                <a:cubicBezTo>
                  <a:pt x="643142" y="826530"/>
                  <a:pt x="827396" y="641564"/>
                  <a:pt x="827396" y="413701"/>
                </a:cubicBezTo>
                <a:cubicBezTo>
                  <a:pt x="827396" y="185222"/>
                  <a:pt x="642200" y="5"/>
                  <a:pt x="413700" y="0"/>
                </a:cubicBezTo>
                <a:cubicBezTo>
                  <a:pt x="413177" y="0"/>
                  <a:pt x="412654" y="5"/>
                  <a:pt x="412131" y="5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7" name="iSHEJI-9">
            <a:extLst>
              <a:ext uri="{FF2B5EF4-FFF2-40B4-BE49-F238E27FC236}">
                <a16:creationId xmlns:a16="http://schemas.microsoft.com/office/drawing/2014/main" id="{7C911385-D777-C262-D0E2-E93A29A34C65}"/>
              </a:ext>
            </a:extLst>
          </p:cNvPr>
          <p:cNvSpPr/>
          <p:nvPr/>
        </p:nvSpPr>
        <p:spPr>
          <a:xfrm>
            <a:off x="5126478" y="1944661"/>
            <a:ext cx="2027164" cy="48116"/>
          </a:xfrm>
          <a:custGeom>
            <a:avLst/>
            <a:gdLst>
              <a:gd name="connsiteX0" fmla="*/ 1979048 w 2027164"/>
              <a:gd name="connsiteY0" fmla="*/ 0 h 48116"/>
              <a:gd name="connsiteX1" fmla="*/ 2027164 w 2027164"/>
              <a:gd name="connsiteY1" fmla="*/ 0 h 48116"/>
              <a:gd name="connsiteX2" fmla="*/ 2027164 w 2027164"/>
              <a:gd name="connsiteY2" fmla="*/ 48116 h 48116"/>
              <a:gd name="connsiteX3" fmla="*/ 1979048 w 2027164"/>
              <a:gd name="connsiteY3" fmla="*/ 48116 h 48116"/>
              <a:gd name="connsiteX4" fmla="*/ 1515665 w 2027164"/>
              <a:gd name="connsiteY4" fmla="*/ 0 h 48116"/>
              <a:gd name="connsiteX5" fmla="*/ 1613467 w 2027164"/>
              <a:gd name="connsiteY5" fmla="*/ 0 h 48116"/>
              <a:gd name="connsiteX6" fmla="*/ 1613467 w 2027164"/>
              <a:gd name="connsiteY6" fmla="*/ 48116 h 48116"/>
              <a:gd name="connsiteX7" fmla="*/ 1515665 w 2027164"/>
              <a:gd name="connsiteY7" fmla="*/ 48116 h 48116"/>
              <a:gd name="connsiteX8" fmla="*/ 1320061 w 2027164"/>
              <a:gd name="connsiteY8" fmla="*/ 0 h 48116"/>
              <a:gd name="connsiteX9" fmla="*/ 1417863 w 2027164"/>
              <a:gd name="connsiteY9" fmla="*/ 0 h 48116"/>
              <a:gd name="connsiteX10" fmla="*/ 1417863 w 2027164"/>
              <a:gd name="connsiteY10" fmla="*/ 48116 h 48116"/>
              <a:gd name="connsiteX11" fmla="*/ 1320061 w 2027164"/>
              <a:gd name="connsiteY11" fmla="*/ 48116 h 48116"/>
              <a:gd name="connsiteX12" fmla="*/ 1123935 w 2027164"/>
              <a:gd name="connsiteY12" fmla="*/ 0 h 48116"/>
              <a:gd name="connsiteX13" fmla="*/ 1221737 w 2027164"/>
              <a:gd name="connsiteY13" fmla="*/ 0 h 48116"/>
              <a:gd name="connsiteX14" fmla="*/ 1221737 w 2027164"/>
              <a:gd name="connsiteY14" fmla="*/ 48116 h 48116"/>
              <a:gd name="connsiteX15" fmla="*/ 1123935 w 2027164"/>
              <a:gd name="connsiteY15" fmla="*/ 48116 h 48116"/>
              <a:gd name="connsiteX16" fmla="*/ 928331 w 2027164"/>
              <a:gd name="connsiteY16" fmla="*/ 0 h 48116"/>
              <a:gd name="connsiteX17" fmla="*/ 1026133 w 2027164"/>
              <a:gd name="connsiteY17" fmla="*/ 0 h 48116"/>
              <a:gd name="connsiteX18" fmla="*/ 1026133 w 2027164"/>
              <a:gd name="connsiteY18" fmla="*/ 48116 h 48116"/>
              <a:gd name="connsiteX19" fmla="*/ 928331 w 2027164"/>
              <a:gd name="connsiteY19" fmla="*/ 48116 h 48116"/>
              <a:gd name="connsiteX20" fmla="*/ 732728 w 2027164"/>
              <a:gd name="connsiteY20" fmla="*/ 0 h 48116"/>
              <a:gd name="connsiteX21" fmla="*/ 830530 w 2027164"/>
              <a:gd name="connsiteY21" fmla="*/ 0 h 48116"/>
              <a:gd name="connsiteX22" fmla="*/ 830530 w 2027164"/>
              <a:gd name="connsiteY22" fmla="*/ 48116 h 48116"/>
              <a:gd name="connsiteX23" fmla="*/ 732728 w 2027164"/>
              <a:gd name="connsiteY23" fmla="*/ 48116 h 48116"/>
              <a:gd name="connsiteX24" fmla="*/ 537124 w 2027164"/>
              <a:gd name="connsiteY24" fmla="*/ 0 h 48116"/>
              <a:gd name="connsiteX25" fmla="*/ 634926 w 2027164"/>
              <a:gd name="connsiteY25" fmla="*/ 0 h 48116"/>
              <a:gd name="connsiteX26" fmla="*/ 634926 w 2027164"/>
              <a:gd name="connsiteY26" fmla="*/ 48116 h 48116"/>
              <a:gd name="connsiteX27" fmla="*/ 537124 w 2027164"/>
              <a:gd name="connsiteY27" fmla="*/ 48116 h 48116"/>
              <a:gd name="connsiteX28" fmla="*/ 341521 w 2027164"/>
              <a:gd name="connsiteY28" fmla="*/ 0 h 48116"/>
              <a:gd name="connsiteX29" fmla="*/ 439323 w 2027164"/>
              <a:gd name="connsiteY29" fmla="*/ 0 h 48116"/>
              <a:gd name="connsiteX30" fmla="*/ 439323 w 2027164"/>
              <a:gd name="connsiteY30" fmla="*/ 48116 h 48116"/>
              <a:gd name="connsiteX31" fmla="*/ 341521 w 2027164"/>
              <a:gd name="connsiteY31" fmla="*/ 48116 h 48116"/>
              <a:gd name="connsiteX32" fmla="*/ 145917 w 2027164"/>
              <a:gd name="connsiteY32" fmla="*/ 0 h 48116"/>
              <a:gd name="connsiteX33" fmla="*/ 243719 w 2027164"/>
              <a:gd name="connsiteY33" fmla="*/ 0 h 48116"/>
              <a:gd name="connsiteX34" fmla="*/ 243719 w 2027164"/>
              <a:gd name="connsiteY34" fmla="*/ 48116 h 48116"/>
              <a:gd name="connsiteX35" fmla="*/ 145917 w 2027164"/>
              <a:gd name="connsiteY35" fmla="*/ 48116 h 48116"/>
              <a:gd name="connsiteX36" fmla="*/ 0 w 2027164"/>
              <a:gd name="connsiteY36" fmla="*/ 0 h 48116"/>
              <a:gd name="connsiteX37" fmla="*/ 48116 w 2027164"/>
              <a:gd name="connsiteY37" fmla="*/ 0 h 48116"/>
              <a:gd name="connsiteX38" fmla="*/ 48116 w 2027164"/>
              <a:gd name="connsiteY38" fmla="*/ 48116 h 48116"/>
              <a:gd name="connsiteX39" fmla="*/ 0 w 2027164"/>
              <a:gd name="connsiteY39" fmla="*/ 48116 h 4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027164" h="48116">
                <a:moveTo>
                  <a:pt x="1979048" y="0"/>
                </a:moveTo>
                <a:lnTo>
                  <a:pt x="2027164" y="0"/>
                </a:lnTo>
                <a:lnTo>
                  <a:pt x="2027164" y="48116"/>
                </a:lnTo>
                <a:lnTo>
                  <a:pt x="1979048" y="48116"/>
                </a:lnTo>
                <a:close/>
                <a:moveTo>
                  <a:pt x="1515665" y="0"/>
                </a:moveTo>
                <a:lnTo>
                  <a:pt x="1613467" y="0"/>
                </a:lnTo>
                <a:lnTo>
                  <a:pt x="1613467" y="48116"/>
                </a:lnTo>
                <a:lnTo>
                  <a:pt x="1515665" y="48116"/>
                </a:lnTo>
                <a:close/>
                <a:moveTo>
                  <a:pt x="1320061" y="0"/>
                </a:moveTo>
                <a:lnTo>
                  <a:pt x="1417863" y="0"/>
                </a:lnTo>
                <a:lnTo>
                  <a:pt x="1417863" y="48116"/>
                </a:lnTo>
                <a:lnTo>
                  <a:pt x="1320061" y="48116"/>
                </a:lnTo>
                <a:close/>
                <a:moveTo>
                  <a:pt x="1123935" y="0"/>
                </a:moveTo>
                <a:lnTo>
                  <a:pt x="1221737" y="0"/>
                </a:lnTo>
                <a:lnTo>
                  <a:pt x="1221737" y="48116"/>
                </a:lnTo>
                <a:lnTo>
                  <a:pt x="1123935" y="48116"/>
                </a:lnTo>
                <a:close/>
                <a:moveTo>
                  <a:pt x="928331" y="0"/>
                </a:moveTo>
                <a:lnTo>
                  <a:pt x="1026133" y="0"/>
                </a:lnTo>
                <a:lnTo>
                  <a:pt x="1026133" y="48116"/>
                </a:lnTo>
                <a:lnTo>
                  <a:pt x="928331" y="48116"/>
                </a:lnTo>
                <a:close/>
                <a:moveTo>
                  <a:pt x="732728" y="0"/>
                </a:moveTo>
                <a:lnTo>
                  <a:pt x="830530" y="0"/>
                </a:lnTo>
                <a:lnTo>
                  <a:pt x="830530" y="48116"/>
                </a:lnTo>
                <a:lnTo>
                  <a:pt x="732728" y="48116"/>
                </a:lnTo>
                <a:close/>
                <a:moveTo>
                  <a:pt x="537124" y="0"/>
                </a:moveTo>
                <a:lnTo>
                  <a:pt x="634926" y="0"/>
                </a:lnTo>
                <a:lnTo>
                  <a:pt x="634926" y="48116"/>
                </a:lnTo>
                <a:lnTo>
                  <a:pt x="537124" y="48116"/>
                </a:lnTo>
                <a:close/>
                <a:moveTo>
                  <a:pt x="341521" y="0"/>
                </a:moveTo>
                <a:lnTo>
                  <a:pt x="439323" y="0"/>
                </a:lnTo>
                <a:lnTo>
                  <a:pt x="439323" y="48116"/>
                </a:lnTo>
                <a:lnTo>
                  <a:pt x="341521" y="48116"/>
                </a:lnTo>
                <a:close/>
                <a:moveTo>
                  <a:pt x="145917" y="0"/>
                </a:moveTo>
                <a:lnTo>
                  <a:pt x="243719" y="0"/>
                </a:lnTo>
                <a:lnTo>
                  <a:pt x="243719" y="48116"/>
                </a:lnTo>
                <a:lnTo>
                  <a:pt x="145917" y="48116"/>
                </a:lnTo>
                <a:close/>
                <a:moveTo>
                  <a:pt x="0" y="0"/>
                </a:moveTo>
                <a:lnTo>
                  <a:pt x="48116" y="0"/>
                </a:lnTo>
                <a:lnTo>
                  <a:pt x="48116" y="48116"/>
                </a:lnTo>
                <a:lnTo>
                  <a:pt x="0" y="48116"/>
                </a:ln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10">
            <a:extLst>
              <a:ext uri="{FF2B5EF4-FFF2-40B4-BE49-F238E27FC236}">
                <a16:creationId xmlns:a16="http://schemas.microsoft.com/office/drawing/2014/main" id="{3924C4DD-B93D-8851-28FE-8C629FEB75D6}"/>
              </a:ext>
            </a:extLst>
          </p:cNvPr>
          <p:cNvSpPr/>
          <p:nvPr/>
        </p:nvSpPr>
        <p:spPr>
          <a:xfrm>
            <a:off x="6739946" y="1556069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iSHEJI-11">
            <a:extLst>
              <a:ext uri="{FF2B5EF4-FFF2-40B4-BE49-F238E27FC236}">
                <a16:creationId xmlns:a16="http://schemas.microsoft.com/office/drawing/2014/main" id="{4132EAE6-F880-73E0-6B1F-34CEBEF0BC1B}"/>
              </a:ext>
            </a:extLst>
          </p:cNvPr>
          <p:cNvSpPr/>
          <p:nvPr/>
        </p:nvSpPr>
        <p:spPr>
          <a:xfrm>
            <a:off x="4921988" y="1848952"/>
            <a:ext cx="240578" cy="240583"/>
          </a:xfrm>
          <a:custGeom>
            <a:avLst/>
            <a:gdLst>
              <a:gd name="connsiteX0" fmla="*/ 240578 w 240578"/>
              <a:gd name="connsiteY0" fmla="*/ 119768 h 240583"/>
              <a:gd name="connsiteX1" fmla="*/ 120810 w 240578"/>
              <a:gd name="connsiteY1" fmla="*/ 240582 h 240583"/>
              <a:gd name="connsiteX2" fmla="*/ 1 w 240578"/>
              <a:gd name="connsiteY2" fmla="*/ 120814 h 240583"/>
              <a:gd name="connsiteX3" fmla="*/ 119764 w 240578"/>
              <a:gd name="connsiteY3" fmla="*/ 0 h 240583"/>
              <a:gd name="connsiteX4" fmla="*/ 120287 w 240578"/>
              <a:gd name="connsiteY4" fmla="*/ 0 h 240583"/>
              <a:gd name="connsiteX5" fmla="*/ 240578 w 240578"/>
              <a:gd name="connsiteY5" fmla="*/ 119768 h 240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78" h="240583">
                <a:moveTo>
                  <a:pt x="240578" y="119768"/>
                </a:moveTo>
                <a:cubicBezTo>
                  <a:pt x="240865" y="186200"/>
                  <a:pt x="187247" y="240294"/>
                  <a:pt x="120810" y="240582"/>
                </a:cubicBezTo>
                <a:cubicBezTo>
                  <a:pt x="54378" y="240870"/>
                  <a:pt x="288" y="187246"/>
                  <a:pt x="1" y="120814"/>
                </a:cubicBezTo>
                <a:cubicBezTo>
                  <a:pt x="-292" y="54382"/>
                  <a:pt x="53332" y="288"/>
                  <a:pt x="119764" y="0"/>
                </a:cubicBezTo>
                <a:cubicBezTo>
                  <a:pt x="119942" y="0"/>
                  <a:pt x="120114" y="0"/>
                  <a:pt x="120287" y="0"/>
                </a:cubicBezTo>
                <a:cubicBezTo>
                  <a:pt x="186520" y="0"/>
                  <a:pt x="240290" y="53540"/>
                  <a:pt x="240578" y="119768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5" name="iSHEJI-12">
            <a:extLst>
              <a:ext uri="{FF2B5EF4-FFF2-40B4-BE49-F238E27FC236}">
                <a16:creationId xmlns:a16="http://schemas.microsoft.com/office/drawing/2014/main" id="{0160820D-EBE3-EF3E-E69A-BF8E0AF5E594}"/>
              </a:ext>
            </a:extLst>
          </p:cNvPr>
          <p:cNvSpPr/>
          <p:nvPr/>
        </p:nvSpPr>
        <p:spPr>
          <a:xfrm>
            <a:off x="5584105" y="3025188"/>
            <a:ext cx="240584" cy="240582"/>
          </a:xfrm>
          <a:custGeom>
            <a:avLst/>
            <a:gdLst>
              <a:gd name="connsiteX0" fmla="*/ 240583 w 240584"/>
              <a:gd name="connsiteY0" fmla="*/ 119768 h 240582"/>
              <a:gd name="connsiteX1" fmla="*/ 120815 w 240584"/>
              <a:gd name="connsiteY1" fmla="*/ 240582 h 240582"/>
              <a:gd name="connsiteX2" fmla="*/ 1 w 240584"/>
              <a:gd name="connsiteY2" fmla="*/ 120814 h 240582"/>
              <a:gd name="connsiteX3" fmla="*/ 119769 w 240584"/>
              <a:gd name="connsiteY3" fmla="*/ 0 h 240582"/>
              <a:gd name="connsiteX4" fmla="*/ 120292 w 240584"/>
              <a:gd name="connsiteY4" fmla="*/ 0 h 240582"/>
              <a:gd name="connsiteX5" fmla="*/ 240583 w 240584"/>
              <a:gd name="connsiteY5" fmla="*/ 119768 h 24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84" h="240582">
                <a:moveTo>
                  <a:pt x="240583" y="119768"/>
                </a:moveTo>
                <a:cubicBezTo>
                  <a:pt x="240871" y="186200"/>
                  <a:pt x="187252" y="240294"/>
                  <a:pt x="120815" y="240582"/>
                </a:cubicBezTo>
                <a:cubicBezTo>
                  <a:pt x="54383" y="240869"/>
                  <a:pt x="294" y="187246"/>
                  <a:pt x="1" y="120814"/>
                </a:cubicBezTo>
                <a:cubicBezTo>
                  <a:pt x="-287" y="54382"/>
                  <a:pt x="53337" y="287"/>
                  <a:pt x="119769" y="0"/>
                </a:cubicBezTo>
                <a:cubicBezTo>
                  <a:pt x="119947" y="0"/>
                  <a:pt x="120119" y="0"/>
                  <a:pt x="120292" y="0"/>
                </a:cubicBezTo>
                <a:cubicBezTo>
                  <a:pt x="186525" y="0"/>
                  <a:pt x="240295" y="53535"/>
                  <a:pt x="240583" y="119768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6" name="iSHEJI-13">
            <a:extLst>
              <a:ext uri="{FF2B5EF4-FFF2-40B4-BE49-F238E27FC236}">
                <a16:creationId xmlns:a16="http://schemas.microsoft.com/office/drawing/2014/main" id="{93E23C02-318F-1DB9-4BEC-E267EEFBFCA1}"/>
              </a:ext>
            </a:extLst>
          </p:cNvPr>
          <p:cNvSpPr/>
          <p:nvPr/>
        </p:nvSpPr>
        <p:spPr>
          <a:xfrm>
            <a:off x="5584107" y="4201423"/>
            <a:ext cx="240581" cy="240583"/>
          </a:xfrm>
          <a:custGeom>
            <a:avLst/>
            <a:gdLst>
              <a:gd name="connsiteX0" fmla="*/ 240582 w 240581"/>
              <a:gd name="connsiteY0" fmla="*/ 120292 h 240583"/>
              <a:gd name="connsiteX1" fmla="*/ 120291 w 240581"/>
              <a:gd name="connsiteY1" fmla="*/ 240583 h 240583"/>
              <a:gd name="connsiteX2" fmla="*/ 0 w 240581"/>
              <a:gd name="connsiteY2" fmla="*/ 120292 h 240583"/>
              <a:gd name="connsiteX3" fmla="*/ 120291 w 240581"/>
              <a:gd name="connsiteY3" fmla="*/ 1 h 240583"/>
              <a:gd name="connsiteX4" fmla="*/ 240582 w 240581"/>
              <a:gd name="connsiteY4" fmla="*/ 119246 h 240583"/>
              <a:gd name="connsiteX5" fmla="*/ 240582 w 240581"/>
              <a:gd name="connsiteY5" fmla="*/ 120292 h 240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81" h="240583">
                <a:moveTo>
                  <a:pt x="240582" y="120292"/>
                </a:moveTo>
                <a:cubicBezTo>
                  <a:pt x="240582" y="186729"/>
                  <a:pt x="186728" y="240583"/>
                  <a:pt x="120291" y="240583"/>
                </a:cubicBezTo>
                <a:cubicBezTo>
                  <a:pt x="53854" y="240583"/>
                  <a:pt x="0" y="186729"/>
                  <a:pt x="0" y="120292"/>
                </a:cubicBezTo>
                <a:cubicBezTo>
                  <a:pt x="0" y="53855"/>
                  <a:pt x="53854" y="1"/>
                  <a:pt x="120291" y="1"/>
                </a:cubicBezTo>
                <a:cubicBezTo>
                  <a:pt x="186435" y="-287"/>
                  <a:pt x="240294" y="53097"/>
                  <a:pt x="240582" y="119246"/>
                </a:cubicBezTo>
                <a:cubicBezTo>
                  <a:pt x="240582" y="119591"/>
                  <a:pt x="240582" y="119942"/>
                  <a:pt x="240582" y="120292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7" name="iSHEJI-14">
            <a:extLst>
              <a:ext uri="{FF2B5EF4-FFF2-40B4-BE49-F238E27FC236}">
                <a16:creationId xmlns:a16="http://schemas.microsoft.com/office/drawing/2014/main" id="{2F230C07-B3E5-A81D-E631-49BA7983ED1E}"/>
              </a:ext>
            </a:extLst>
          </p:cNvPr>
          <p:cNvSpPr/>
          <p:nvPr/>
        </p:nvSpPr>
        <p:spPr>
          <a:xfrm>
            <a:off x="4921988" y="5378183"/>
            <a:ext cx="240578" cy="240582"/>
          </a:xfrm>
          <a:custGeom>
            <a:avLst/>
            <a:gdLst>
              <a:gd name="connsiteX0" fmla="*/ 240578 w 240578"/>
              <a:gd name="connsiteY0" fmla="*/ 119768 h 240582"/>
              <a:gd name="connsiteX1" fmla="*/ 120810 w 240578"/>
              <a:gd name="connsiteY1" fmla="*/ 240582 h 240582"/>
              <a:gd name="connsiteX2" fmla="*/ 1 w 240578"/>
              <a:gd name="connsiteY2" fmla="*/ 120814 h 240582"/>
              <a:gd name="connsiteX3" fmla="*/ 119764 w 240578"/>
              <a:gd name="connsiteY3" fmla="*/ 0 h 240582"/>
              <a:gd name="connsiteX4" fmla="*/ 120287 w 240578"/>
              <a:gd name="connsiteY4" fmla="*/ 0 h 240582"/>
              <a:gd name="connsiteX5" fmla="*/ 240578 w 240578"/>
              <a:gd name="connsiteY5" fmla="*/ 119768 h 24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78" h="240582">
                <a:moveTo>
                  <a:pt x="240578" y="119768"/>
                </a:moveTo>
                <a:cubicBezTo>
                  <a:pt x="240865" y="186200"/>
                  <a:pt x="187247" y="240294"/>
                  <a:pt x="120810" y="240582"/>
                </a:cubicBezTo>
                <a:cubicBezTo>
                  <a:pt x="54378" y="240869"/>
                  <a:pt x="288" y="187246"/>
                  <a:pt x="1" y="120814"/>
                </a:cubicBezTo>
                <a:cubicBezTo>
                  <a:pt x="-292" y="54382"/>
                  <a:pt x="53332" y="287"/>
                  <a:pt x="119764" y="0"/>
                </a:cubicBezTo>
                <a:cubicBezTo>
                  <a:pt x="119942" y="0"/>
                  <a:pt x="120114" y="0"/>
                  <a:pt x="120287" y="0"/>
                </a:cubicBezTo>
                <a:cubicBezTo>
                  <a:pt x="186520" y="0"/>
                  <a:pt x="240290" y="53535"/>
                  <a:pt x="240578" y="119768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8" name="iSHEJI-15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9" name="iSHEJI-16">
            <a:extLst>
              <a:ext uri="{FF2B5EF4-FFF2-40B4-BE49-F238E27FC236}">
                <a16:creationId xmlns:a16="http://schemas.microsoft.com/office/drawing/2014/main" id="{42B53D8C-2F3F-4B3F-1E78-82D558CC337F}"/>
              </a:ext>
            </a:extLst>
          </p:cNvPr>
          <p:cNvSpPr txBox="1"/>
          <p:nvPr/>
        </p:nvSpPr>
        <p:spPr>
          <a:xfrm>
            <a:off x="992129" y="3463710"/>
            <a:ext cx="4475872" cy="9215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70" name="iSHEJI-17">
            <a:extLst>
              <a:ext uri="{FF2B5EF4-FFF2-40B4-BE49-F238E27FC236}">
                <a16:creationId xmlns:a16="http://schemas.microsoft.com/office/drawing/2014/main" id="{805318E2-1DAE-C274-155A-B2CD2522C92B}"/>
              </a:ext>
            </a:extLst>
          </p:cNvPr>
          <p:cNvSpPr txBox="1"/>
          <p:nvPr/>
        </p:nvSpPr>
        <p:spPr>
          <a:xfrm>
            <a:off x="2153058" y="2954844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92" name="iSHEJI-18">
            <a:extLst>
              <a:ext uri="{FF2B5EF4-FFF2-40B4-BE49-F238E27FC236}">
                <a16:creationId xmlns:a16="http://schemas.microsoft.com/office/drawing/2014/main" id="{D6AF2DA0-00BB-B2D5-C602-C80BEB620C52}"/>
              </a:ext>
            </a:extLst>
          </p:cNvPr>
          <p:cNvSpPr/>
          <p:nvPr/>
        </p:nvSpPr>
        <p:spPr>
          <a:xfrm>
            <a:off x="6953871" y="1761931"/>
            <a:ext cx="395061" cy="36545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3" name="iSHEJI-19">
            <a:extLst>
              <a:ext uri="{FF2B5EF4-FFF2-40B4-BE49-F238E27FC236}">
                <a16:creationId xmlns:a16="http://schemas.microsoft.com/office/drawing/2014/main" id="{8CB45E7B-CCA8-70DB-F484-91394F6516CE}"/>
              </a:ext>
            </a:extLst>
          </p:cNvPr>
          <p:cNvSpPr/>
          <p:nvPr/>
        </p:nvSpPr>
        <p:spPr>
          <a:xfrm>
            <a:off x="7595221" y="2972016"/>
            <a:ext cx="395061" cy="34587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4" name="iSHEJI-20">
            <a:extLst>
              <a:ext uri="{FF2B5EF4-FFF2-40B4-BE49-F238E27FC236}">
                <a16:creationId xmlns:a16="http://schemas.microsoft.com/office/drawing/2014/main" id="{1B9506E1-CEEF-4375-373F-41DC0DFB9A3C}"/>
              </a:ext>
            </a:extLst>
          </p:cNvPr>
          <p:cNvSpPr/>
          <p:nvPr/>
        </p:nvSpPr>
        <p:spPr>
          <a:xfrm>
            <a:off x="7595221" y="4124180"/>
            <a:ext cx="395061" cy="395061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5" name="iSHEJI-21">
            <a:extLst>
              <a:ext uri="{FF2B5EF4-FFF2-40B4-BE49-F238E27FC236}">
                <a16:creationId xmlns:a16="http://schemas.microsoft.com/office/drawing/2014/main" id="{C60BAE46-D6C0-71B5-714E-0E6C4DC6193D}"/>
              </a:ext>
            </a:extLst>
          </p:cNvPr>
          <p:cNvSpPr/>
          <p:nvPr/>
        </p:nvSpPr>
        <p:spPr>
          <a:xfrm>
            <a:off x="6931530" y="5319912"/>
            <a:ext cx="395061" cy="358169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3" name="iSHEJI-22">
            <a:extLst>
              <a:ext uri="{FF2B5EF4-FFF2-40B4-BE49-F238E27FC236}">
                <a16:creationId xmlns:a16="http://schemas.microsoft.com/office/drawing/2014/main" id="{638BE7E6-6790-CA0A-8521-78B9244CDAD0}"/>
              </a:ext>
            </a:extLst>
          </p:cNvPr>
          <p:cNvSpPr txBox="1"/>
          <p:nvPr/>
        </p:nvSpPr>
        <p:spPr>
          <a:xfrm>
            <a:off x="7696336" y="1723452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85" name="iSHEJI-23">
            <a:extLst>
              <a:ext uri="{FF2B5EF4-FFF2-40B4-BE49-F238E27FC236}">
                <a16:creationId xmlns:a16="http://schemas.microsoft.com/office/drawing/2014/main" id="{4AFD9EC1-ACD2-6654-04AF-50844F440BB8}"/>
              </a:ext>
            </a:extLst>
          </p:cNvPr>
          <p:cNvSpPr txBox="1"/>
          <p:nvPr/>
        </p:nvSpPr>
        <p:spPr>
          <a:xfrm>
            <a:off x="8393055" y="2880977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86" name="iSHEJI-24">
            <a:extLst>
              <a:ext uri="{FF2B5EF4-FFF2-40B4-BE49-F238E27FC236}">
                <a16:creationId xmlns:a16="http://schemas.microsoft.com/office/drawing/2014/main" id="{919FC9A2-6322-18EA-B6AF-F549242F40F0}"/>
              </a:ext>
            </a:extLst>
          </p:cNvPr>
          <p:cNvSpPr txBox="1"/>
          <p:nvPr/>
        </p:nvSpPr>
        <p:spPr>
          <a:xfrm>
            <a:off x="7696336" y="5245574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87" name="iSHEJI-25">
            <a:extLst>
              <a:ext uri="{FF2B5EF4-FFF2-40B4-BE49-F238E27FC236}">
                <a16:creationId xmlns:a16="http://schemas.microsoft.com/office/drawing/2014/main" id="{12F45644-789C-6D62-A6DF-FB6E4DDAF03A}"/>
              </a:ext>
            </a:extLst>
          </p:cNvPr>
          <p:cNvSpPr txBox="1"/>
          <p:nvPr/>
        </p:nvSpPr>
        <p:spPr>
          <a:xfrm>
            <a:off x="8393055" y="4069334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0371F2F-E025-8177-74C5-55C6535D94CE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6E472C13-53C6-FBA5-7758-869561EF048D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643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" name="iSHEJI-5">
            <a:extLst>
              <a:ext uri="{FF2B5EF4-FFF2-40B4-BE49-F238E27FC236}">
                <a16:creationId xmlns:a16="http://schemas.microsoft.com/office/drawing/2014/main" id="{068051DC-1C65-E5E6-DB4F-2F19B739A576}"/>
              </a:ext>
            </a:extLst>
          </p:cNvPr>
          <p:cNvSpPr txBox="1"/>
          <p:nvPr/>
        </p:nvSpPr>
        <p:spPr>
          <a:xfrm>
            <a:off x="1661481" y="191377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" name="iSHEJI-6">
            <a:extLst>
              <a:ext uri="{FF2B5EF4-FFF2-40B4-BE49-F238E27FC236}">
                <a16:creationId xmlns:a16="http://schemas.microsoft.com/office/drawing/2014/main" id="{E31247D9-9FFF-E973-03E0-5DC3AF21D591}"/>
              </a:ext>
            </a:extLst>
          </p:cNvPr>
          <p:cNvSpPr txBox="1"/>
          <p:nvPr/>
        </p:nvSpPr>
        <p:spPr>
          <a:xfrm>
            <a:off x="1661481" y="2309426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88C543CC-CBA7-3D1E-F084-7A3DB3A97E90}"/>
              </a:ext>
            </a:extLst>
          </p:cNvPr>
          <p:cNvSpPr txBox="1"/>
          <p:nvPr/>
        </p:nvSpPr>
        <p:spPr>
          <a:xfrm>
            <a:off x="1661481" y="340406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2" name="iSHEJI-8">
            <a:extLst>
              <a:ext uri="{FF2B5EF4-FFF2-40B4-BE49-F238E27FC236}">
                <a16:creationId xmlns:a16="http://schemas.microsoft.com/office/drawing/2014/main" id="{061E50DF-F405-DFAF-1734-EC681D2ED237}"/>
              </a:ext>
            </a:extLst>
          </p:cNvPr>
          <p:cNvSpPr txBox="1"/>
          <p:nvPr/>
        </p:nvSpPr>
        <p:spPr>
          <a:xfrm>
            <a:off x="1661480" y="3799710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3" name="iSHEJI-9">
            <a:extLst>
              <a:ext uri="{FF2B5EF4-FFF2-40B4-BE49-F238E27FC236}">
                <a16:creationId xmlns:a16="http://schemas.microsoft.com/office/drawing/2014/main" id="{B0A68CD3-2DFF-F531-15A8-67A82B144CF3}"/>
              </a:ext>
            </a:extLst>
          </p:cNvPr>
          <p:cNvSpPr txBox="1"/>
          <p:nvPr/>
        </p:nvSpPr>
        <p:spPr>
          <a:xfrm>
            <a:off x="1661481" y="489434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4" name="iSHEJI-10">
            <a:extLst>
              <a:ext uri="{FF2B5EF4-FFF2-40B4-BE49-F238E27FC236}">
                <a16:creationId xmlns:a16="http://schemas.microsoft.com/office/drawing/2014/main" id="{BA1BF8A3-7AB1-BC67-8F55-8984C8DF1E84}"/>
              </a:ext>
            </a:extLst>
          </p:cNvPr>
          <p:cNvSpPr txBox="1"/>
          <p:nvPr/>
        </p:nvSpPr>
        <p:spPr>
          <a:xfrm>
            <a:off x="1661481" y="5289994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5" name="iSHEJI-11">
            <a:extLst>
              <a:ext uri="{FF2B5EF4-FFF2-40B4-BE49-F238E27FC236}">
                <a16:creationId xmlns:a16="http://schemas.microsoft.com/office/drawing/2014/main" id="{872765CD-896B-3E08-277A-9F6CF564E541}"/>
              </a:ext>
            </a:extLst>
          </p:cNvPr>
          <p:cNvSpPr/>
          <p:nvPr/>
        </p:nvSpPr>
        <p:spPr>
          <a:xfrm>
            <a:off x="612598" y="1894517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2">
            <a:extLst>
              <a:ext uri="{FF2B5EF4-FFF2-40B4-BE49-F238E27FC236}">
                <a16:creationId xmlns:a16="http://schemas.microsoft.com/office/drawing/2014/main" id="{8F25F1F6-B367-53B6-16C2-6C9985C96DDE}"/>
              </a:ext>
            </a:extLst>
          </p:cNvPr>
          <p:cNvSpPr/>
          <p:nvPr/>
        </p:nvSpPr>
        <p:spPr>
          <a:xfrm>
            <a:off x="826551" y="2085578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3">
            <a:extLst>
              <a:ext uri="{FF2B5EF4-FFF2-40B4-BE49-F238E27FC236}">
                <a16:creationId xmlns:a16="http://schemas.microsoft.com/office/drawing/2014/main" id="{940A7C66-5C07-AD8B-20D5-28206A79C7FB}"/>
              </a:ext>
            </a:extLst>
          </p:cNvPr>
          <p:cNvSpPr/>
          <p:nvPr/>
        </p:nvSpPr>
        <p:spPr>
          <a:xfrm>
            <a:off x="612598" y="3429000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14">
            <a:extLst>
              <a:ext uri="{FF2B5EF4-FFF2-40B4-BE49-F238E27FC236}">
                <a16:creationId xmlns:a16="http://schemas.microsoft.com/office/drawing/2014/main" id="{32CC29D9-9AE4-8A01-0B19-1555839D5C72}"/>
              </a:ext>
            </a:extLst>
          </p:cNvPr>
          <p:cNvSpPr/>
          <p:nvPr/>
        </p:nvSpPr>
        <p:spPr>
          <a:xfrm>
            <a:off x="826523" y="3626434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5">
            <a:extLst>
              <a:ext uri="{FF2B5EF4-FFF2-40B4-BE49-F238E27FC236}">
                <a16:creationId xmlns:a16="http://schemas.microsoft.com/office/drawing/2014/main" id="{6D7092FB-5E1C-F694-E938-34B9247B13FB}"/>
              </a:ext>
            </a:extLst>
          </p:cNvPr>
          <p:cNvSpPr/>
          <p:nvPr/>
        </p:nvSpPr>
        <p:spPr>
          <a:xfrm>
            <a:off x="612598" y="4963483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6">
            <a:extLst>
              <a:ext uri="{FF2B5EF4-FFF2-40B4-BE49-F238E27FC236}">
                <a16:creationId xmlns:a16="http://schemas.microsoft.com/office/drawing/2014/main" id="{128706ED-EFBB-44AF-8052-BECC1BEB608A}"/>
              </a:ext>
            </a:extLst>
          </p:cNvPr>
          <p:cNvSpPr/>
          <p:nvPr/>
        </p:nvSpPr>
        <p:spPr>
          <a:xfrm>
            <a:off x="834089" y="5154544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41" name="iSHEJI-17">
            <a:extLst>
              <a:ext uri="{FF2B5EF4-FFF2-40B4-BE49-F238E27FC236}">
                <a16:creationId xmlns:a16="http://schemas.microsoft.com/office/drawing/2014/main" id="{98FD0DBB-09A7-CCAE-0486-DC335B7BA79B}"/>
              </a:ext>
            </a:extLst>
          </p:cNvPr>
          <p:cNvCxnSpPr>
            <a:cxnSpLocks/>
          </p:cNvCxnSpPr>
          <p:nvPr/>
        </p:nvCxnSpPr>
        <p:spPr>
          <a:xfrm>
            <a:off x="6738585" y="5792993"/>
            <a:ext cx="500903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18">
            <a:extLst>
              <a:ext uri="{FF2B5EF4-FFF2-40B4-BE49-F238E27FC236}">
                <a16:creationId xmlns:a16="http://schemas.microsoft.com/office/drawing/2014/main" id="{7BCF5349-4B5E-225B-589C-BFA7EC720849}"/>
              </a:ext>
            </a:extLst>
          </p:cNvPr>
          <p:cNvSpPr/>
          <p:nvPr/>
        </p:nvSpPr>
        <p:spPr>
          <a:xfrm>
            <a:off x="7059494" y="3431064"/>
            <a:ext cx="127748" cy="2361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19">
            <a:extLst>
              <a:ext uri="{FF2B5EF4-FFF2-40B4-BE49-F238E27FC236}">
                <a16:creationId xmlns:a16="http://schemas.microsoft.com/office/drawing/2014/main" id="{1A48C457-6C08-C2FD-6318-D0D56B655165}"/>
              </a:ext>
            </a:extLst>
          </p:cNvPr>
          <p:cNvSpPr/>
          <p:nvPr/>
        </p:nvSpPr>
        <p:spPr>
          <a:xfrm>
            <a:off x="7907387" y="3972879"/>
            <a:ext cx="127748" cy="1820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20">
            <a:extLst>
              <a:ext uri="{FF2B5EF4-FFF2-40B4-BE49-F238E27FC236}">
                <a16:creationId xmlns:a16="http://schemas.microsoft.com/office/drawing/2014/main" id="{CAB25DEB-624C-11A0-50AC-3F851EBE4597}"/>
              </a:ext>
            </a:extLst>
          </p:cNvPr>
          <p:cNvSpPr/>
          <p:nvPr/>
        </p:nvSpPr>
        <p:spPr>
          <a:xfrm>
            <a:off x="8755280" y="2772728"/>
            <a:ext cx="127748" cy="3020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21">
            <a:extLst>
              <a:ext uri="{FF2B5EF4-FFF2-40B4-BE49-F238E27FC236}">
                <a16:creationId xmlns:a16="http://schemas.microsoft.com/office/drawing/2014/main" id="{1F3DF44C-FEDD-3908-3FFF-552FC2A0D9FC}"/>
              </a:ext>
            </a:extLst>
          </p:cNvPr>
          <p:cNvSpPr/>
          <p:nvPr/>
        </p:nvSpPr>
        <p:spPr>
          <a:xfrm>
            <a:off x="9603173" y="2034542"/>
            <a:ext cx="127748" cy="37584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2">
            <a:extLst>
              <a:ext uri="{FF2B5EF4-FFF2-40B4-BE49-F238E27FC236}">
                <a16:creationId xmlns:a16="http://schemas.microsoft.com/office/drawing/2014/main" id="{68436143-FECD-40AD-F86B-B436DF475CA3}"/>
              </a:ext>
            </a:extLst>
          </p:cNvPr>
          <p:cNvSpPr/>
          <p:nvPr/>
        </p:nvSpPr>
        <p:spPr>
          <a:xfrm>
            <a:off x="10451066" y="3263264"/>
            <a:ext cx="127748" cy="25297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23">
            <a:extLst>
              <a:ext uri="{FF2B5EF4-FFF2-40B4-BE49-F238E27FC236}">
                <a16:creationId xmlns:a16="http://schemas.microsoft.com/office/drawing/2014/main" id="{710787B6-1C7C-3321-7E22-B0CB8A97B679}"/>
              </a:ext>
            </a:extLst>
          </p:cNvPr>
          <p:cNvSpPr/>
          <p:nvPr/>
        </p:nvSpPr>
        <p:spPr>
          <a:xfrm>
            <a:off x="11298959" y="4477703"/>
            <a:ext cx="127748" cy="13152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24">
            <a:extLst>
              <a:ext uri="{FF2B5EF4-FFF2-40B4-BE49-F238E27FC236}">
                <a16:creationId xmlns:a16="http://schemas.microsoft.com/office/drawing/2014/main" id="{967EBB20-29DB-089A-58EE-9EB15B6BCAC3}"/>
              </a:ext>
            </a:extLst>
          </p:cNvPr>
          <p:cNvSpPr txBox="1"/>
          <p:nvPr/>
        </p:nvSpPr>
        <p:spPr>
          <a:xfrm>
            <a:off x="8166094" y="590455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Q4</a:t>
            </a:r>
            <a:r>
              <a:rPr lang="zh-CN" altLang="en-US" sz="2000" spc="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各平台数据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9" name="iSHEJI-25">
            <a:extLst>
              <a:ext uri="{FF2B5EF4-FFF2-40B4-BE49-F238E27FC236}">
                <a16:creationId xmlns:a16="http://schemas.microsoft.com/office/drawing/2014/main" id="{79FC45B8-7785-79C9-F6E8-726DEFECC577}"/>
              </a:ext>
            </a:extLst>
          </p:cNvPr>
          <p:cNvSpPr txBox="1"/>
          <p:nvPr/>
        </p:nvSpPr>
        <p:spPr>
          <a:xfrm>
            <a:off x="6873596" y="3004434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346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0" name="iSHEJI-26">
            <a:extLst>
              <a:ext uri="{FF2B5EF4-FFF2-40B4-BE49-F238E27FC236}">
                <a16:creationId xmlns:a16="http://schemas.microsoft.com/office/drawing/2014/main" id="{6B0B0835-6F0A-81BD-069C-8B79E029D72E}"/>
              </a:ext>
            </a:extLst>
          </p:cNvPr>
          <p:cNvSpPr txBox="1"/>
          <p:nvPr/>
        </p:nvSpPr>
        <p:spPr>
          <a:xfrm>
            <a:off x="7714904" y="361907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250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1" name="iSHEJI-27">
            <a:extLst>
              <a:ext uri="{FF2B5EF4-FFF2-40B4-BE49-F238E27FC236}">
                <a16:creationId xmlns:a16="http://schemas.microsoft.com/office/drawing/2014/main" id="{A57FB9BD-8705-3D65-0CAA-199CA6AF9DDC}"/>
              </a:ext>
            </a:extLst>
          </p:cNvPr>
          <p:cNvSpPr txBox="1"/>
          <p:nvPr/>
        </p:nvSpPr>
        <p:spPr>
          <a:xfrm>
            <a:off x="8569382" y="242225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499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2" name="iSHEJI-28">
            <a:extLst>
              <a:ext uri="{FF2B5EF4-FFF2-40B4-BE49-F238E27FC236}">
                <a16:creationId xmlns:a16="http://schemas.microsoft.com/office/drawing/2014/main" id="{69132CE7-AA23-F25D-0148-3BFA648B4F03}"/>
              </a:ext>
            </a:extLst>
          </p:cNvPr>
          <p:cNvSpPr txBox="1"/>
          <p:nvPr/>
        </p:nvSpPr>
        <p:spPr>
          <a:xfrm>
            <a:off x="9417275" y="1725267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602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3" name="iSHEJI-29">
            <a:extLst>
              <a:ext uri="{FF2B5EF4-FFF2-40B4-BE49-F238E27FC236}">
                <a16:creationId xmlns:a16="http://schemas.microsoft.com/office/drawing/2014/main" id="{3B8D8898-7046-D564-A944-E0CE0988FA25}"/>
              </a:ext>
            </a:extLst>
          </p:cNvPr>
          <p:cNvSpPr txBox="1"/>
          <p:nvPr/>
        </p:nvSpPr>
        <p:spPr>
          <a:xfrm>
            <a:off x="10265168" y="2906231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361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4" name="iSHEJI-30">
            <a:extLst>
              <a:ext uri="{FF2B5EF4-FFF2-40B4-BE49-F238E27FC236}">
                <a16:creationId xmlns:a16="http://schemas.microsoft.com/office/drawing/2014/main" id="{24909723-8E56-D1AF-0334-6116C7522868}"/>
              </a:ext>
            </a:extLst>
          </p:cNvPr>
          <p:cNvSpPr txBox="1"/>
          <p:nvPr/>
        </p:nvSpPr>
        <p:spPr>
          <a:xfrm>
            <a:off x="11113061" y="4141380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210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CB536D8E-5A70-7A1A-5B2F-C6DA44280787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D5644F2C-A860-4762-178D-51CA41F12103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134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1">
            <a:extLst>
              <a:ext uri="{FF2B5EF4-FFF2-40B4-BE49-F238E27FC236}">
                <a16:creationId xmlns:a16="http://schemas.microsoft.com/office/drawing/2014/main" id="{6D6300CA-C01E-BFFF-2750-1C56C49118DA}"/>
              </a:ext>
            </a:extLst>
          </p:cNvPr>
          <p:cNvSpPr/>
          <p:nvPr/>
        </p:nvSpPr>
        <p:spPr>
          <a:xfrm>
            <a:off x="0" y="0"/>
            <a:ext cx="12192000" cy="323796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84FBFF7-7F6E-662D-97B7-221AD436D53E}"/>
              </a:ext>
            </a:extLst>
          </p:cNvPr>
          <p:cNvSpPr/>
          <p:nvPr/>
        </p:nvSpPr>
        <p:spPr>
          <a:xfrm>
            <a:off x="0" y="-1"/>
            <a:ext cx="12192000" cy="3023755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C241B8F6-5C2A-057A-957D-33CF74B42C1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4D998F65-0A64-6F62-BF9C-86D4EBD7D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1814599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2000" dirty="0">
                <a:ln w="12700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55CE2BEC-E61A-EB14-39F8-B1DCD25BCB70}"/>
              </a:ext>
            </a:extLst>
          </p:cNvPr>
          <p:cNvSpPr txBox="1"/>
          <p:nvPr/>
        </p:nvSpPr>
        <p:spPr>
          <a:xfrm>
            <a:off x="6911356" y="3620031"/>
            <a:ext cx="453649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49305710-C032-23B3-4D85-000092E6630F}"/>
              </a:ext>
            </a:extLst>
          </p:cNvPr>
          <p:cNvSpPr txBox="1"/>
          <p:nvPr/>
        </p:nvSpPr>
        <p:spPr>
          <a:xfrm>
            <a:off x="9191337" y="429713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83755BB3-B6A5-98A2-B5A3-3D4C67036068}"/>
              </a:ext>
            </a:extLst>
          </p:cNvPr>
          <p:cNvSpPr/>
          <p:nvPr/>
        </p:nvSpPr>
        <p:spPr>
          <a:xfrm>
            <a:off x="8904825" y="4417168"/>
            <a:ext cx="190825" cy="190827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0213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424EBFD8-327B-94FD-E13A-71738372B8A1}"/>
              </a:ext>
            </a:extLst>
          </p:cNvPr>
          <p:cNvSpPr/>
          <p:nvPr/>
        </p:nvSpPr>
        <p:spPr>
          <a:xfrm>
            <a:off x="1" y="0"/>
            <a:ext cx="6331352" cy="571789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BB2585EA-FD92-EBA3-2B62-D904FCADB13A}"/>
              </a:ext>
            </a:extLst>
          </p:cNvPr>
          <p:cNvSpPr/>
          <p:nvPr/>
        </p:nvSpPr>
        <p:spPr>
          <a:xfrm>
            <a:off x="4409954" y="2176040"/>
            <a:ext cx="2384385" cy="468195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5">
            <a:extLst>
              <a:ext uri="{FF2B5EF4-FFF2-40B4-BE49-F238E27FC236}">
                <a16:creationId xmlns:a16="http://schemas.microsoft.com/office/drawing/2014/main" id="{3FC6676A-84BF-2BEA-C0DB-E0C32C4420E5}"/>
              </a:ext>
            </a:extLst>
          </p:cNvPr>
          <p:cNvSpPr/>
          <p:nvPr/>
        </p:nvSpPr>
        <p:spPr>
          <a:xfrm>
            <a:off x="6794339" y="2176040"/>
            <a:ext cx="5397660" cy="468195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6">
            <a:extLst>
              <a:ext uri="{FF2B5EF4-FFF2-40B4-BE49-F238E27FC236}">
                <a16:creationId xmlns:a16="http://schemas.microsoft.com/office/drawing/2014/main" id="{6C82ACB2-3306-087F-4BD4-15B5AB154389}"/>
              </a:ext>
            </a:extLst>
          </p:cNvPr>
          <p:cNvSpPr txBox="1"/>
          <p:nvPr/>
        </p:nvSpPr>
        <p:spPr>
          <a:xfrm>
            <a:off x="6987994" y="1185117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57" name="iSHEJI-7">
            <a:extLst>
              <a:ext uri="{FF2B5EF4-FFF2-40B4-BE49-F238E27FC236}">
                <a16:creationId xmlns:a16="http://schemas.microsoft.com/office/drawing/2014/main" id="{6162339D-9CF0-A0E6-B62F-646EF8D094F8}"/>
              </a:ext>
            </a:extLst>
          </p:cNvPr>
          <p:cNvSpPr txBox="1"/>
          <p:nvPr/>
        </p:nvSpPr>
        <p:spPr>
          <a:xfrm>
            <a:off x="6987994" y="161600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58" name="iSHEJI-8">
            <a:extLst>
              <a:ext uri="{FF2B5EF4-FFF2-40B4-BE49-F238E27FC236}">
                <a16:creationId xmlns:a16="http://schemas.microsoft.com/office/drawing/2014/main" id="{0F6BD6C6-8E8A-7071-3174-FC68AA92936E}"/>
              </a:ext>
            </a:extLst>
          </p:cNvPr>
          <p:cNvSpPr txBox="1"/>
          <p:nvPr/>
        </p:nvSpPr>
        <p:spPr>
          <a:xfrm>
            <a:off x="6975522" y="2421473"/>
            <a:ext cx="4622801" cy="3419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6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59" name="iSHEJI-9">
            <a:extLst>
              <a:ext uri="{FF2B5EF4-FFF2-40B4-BE49-F238E27FC236}">
                <a16:creationId xmlns:a16="http://schemas.microsoft.com/office/drawing/2014/main" id="{53EFEF2A-6587-9328-4BDD-1B680A6E9517}"/>
              </a:ext>
            </a:extLst>
          </p:cNvPr>
          <p:cNvSpPr/>
          <p:nvPr/>
        </p:nvSpPr>
        <p:spPr>
          <a:xfrm>
            <a:off x="4760581" y="2612103"/>
            <a:ext cx="447924" cy="48521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10">
            <a:extLst>
              <a:ext uri="{FF2B5EF4-FFF2-40B4-BE49-F238E27FC236}">
                <a16:creationId xmlns:a16="http://schemas.microsoft.com/office/drawing/2014/main" id="{4B083B31-3B60-8E6B-8067-5B9370B19842}"/>
              </a:ext>
            </a:extLst>
          </p:cNvPr>
          <p:cNvSpPr/>
          <p:nvPr/>
        </p:nvSpPr>
        <p:spPr>
          <a:xfrm>
            <a:off x="4730409" y="3903894"/>
            <a:ext cx="485210" cy="4695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" name="iSHEJI-11">
            <a:extLst>
              <a:ext uri="{FF2B5EF4-FFF2-40B4-BE49-F238E27FC236}">
                <a16:creationId xmlns:a16="http://schemas.microsoft.com/office/drawing/2014/main" id="{23484DFE-69F2-EB9F-55A4-034C42888D84}"/>
              </a:ext>
            </a:extLst>
          </p:cNvPr>
          <p:cNvSpPr/>
          <p:nvPr/>
        </p:nvSpPr>
        <p:spPr>
          <a:xfrm>
            <a:off x="4760581" y="5180031"/>
            <a:ext cx="424865" cy="48521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12">
            <a:extLst>
              <a:ext uri="{FF2B5EF4-FFF2-40B4-BE49-F238E27FC236}">
                <a16:creationId xmlns:a16="http://schemas.microsoft.com/office/drawing/2014/main" id="{00991BD3-63DC-4B62-6163-C01028A3A019}"/>
              </a:ext>
            </a:extLst>
          </p:cNvPr>
          <p:cNvSpPr txBox="1"/>
          <p:nvPr/>
        </p:nvSpPr>
        <p:spPr>
          <a:xfrm>
            <a:off x="4730919" y="324761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63" name="iSHEJI-13">
            <a:extLst>
              <a:ext uri="{FF2B5EF4-FFF2-40B4-BE49-F238E27FC236}">
                <a16:creationId xmlns:a16="http://schemas.microsoft.com/office/drawing/2014/main" id="{9DA5699F-F16F-09D7-61B6-C0637F045785}"/>
              </a:ext>
            </a:extLst>
          </p:cNvPr>
          <p:cNvSpPr txBox="1"/>
          <p:nvPr/>
        </p:nvSpPr>
        <p:spPr>
          <a:xfrm>
            <a:off x="4730919" y="450145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4" name="iSHEJI-14">
            <a:extLst>
              <a:ext uri="{FF2B5EF4-FFF2-40B4-BE49-F238E27FC236}">
                <a16:creationId xmlns:a16="http://schemas.microsoft.com/office/drawing/2014/main" id="{EFB6CC5D-5517-60C7-24C1-BA27E14CFF20}"/>
              </a:ext>
            </a:extLst>
          </p:cNvPr>
          <p:cNvSpPr txBox="1"/>
          <p:nvPr/>
        </p:nvSpPr>
        <p:spPr>
          <a:xfrm>
            <a:off x="4730919" y="5755292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</p:spTree>
    <p:extLst>
      <p:ext uri="{BB962C8B-B14F-4D97-AF65-F5344CB8AC3E}">
        <p14:creationId xmlns:p14="http://schemas.microsoft.com/office/powerpoint/2010/main" val="3619808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92FA4847-C4A2-678D-31A1-07DBF7BE9A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0411320A-ECA5-D6F2-A49A-7EFAC1EF701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271328" y="7165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0" name="iSHEJI-3">
            <a:extLst>
              <a:ext uri="{FF2B5EF4-FFF2-40B4-BE49-F238E27FC236}">
                <a16:creationId xmlns:a16="http://schemas.microsoft.com/office/drawing/2014/main" id="{0CCEEAF0-C826-25E3-0298-BEA896705833}"/>
              </a:ext>
            </a:extLst>
          </p:cNvPr>
          <p:cNvSpPr txBox="1"/>
          <p:nvPr/>
        </p:nvSpPr>
        <p:spPr>
          <a:xfrm>
            <a:off x="390424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91" name="iSHEJI-4">
            <a:extLst>
              <a:ext uri="{FF2B5EF4-FFF2-40B4-BE49-F238E27FC236}">
                <a16:creationId xmlns:a16="http://schemas.microsoft.com/office/drawing/2014/main" id="{0246B470-0DC2-E743-26A6-E85D8F899044}"/>
              </a:ext>
            </a:extLst>
          </p:cNvPr>
          <p:cNvSpPr txBox="1"/>
          <p:nvPr/>
        </p:nvSpPr>
        <p:spPr>
          <a:xfrm>
            <a:off x="390424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C597D206-8607-D1B2-3B09-625A822055A9}"/>
              </a:ext>
            </a:extLst>
          </p:cNvPr>
          <p:cNvSpPr/>
          <p:nvPr/>
        </p:nvSpPr>
        <p:spPr>
          <a:xfrm>
            <a:off x="6070281" y="3796815"/>
            <a:ext cx="51934" cy="3061185"/>
          </a:xfrm>
          <a:custGeom>
            <a:avLst/>
            <a:gdLst>
              <a:gd name="connsiteX0" fmla="*/ 0 w 40260"/>
              <a:gd name="connsiteY0" fmla="*/ 0 h 2373085"/>
              <a:gd name="connsiteX1" fmla="*/ 40261 w 40260"/>
              <a:gd name="connsiteY1" fmla="*/ 0 h 2373085"/>
              <a:gd name="connsiteX2" fmla="*/ 40261 w 40260"/>
              <a:gd name="connsiteY2" fmla="*/ 2373086 h 2373085"/>
              <a:gd name="connsiteX3" fmla="*/ 0 w 40260"/>
              <a:gd name="connsiteY3" fmla="*/ 2373086 h 237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60" h="2373085">
                <a:moveTo>
                  <a:pt x="0" y="0"/>
                </a:moveTo>
                <a:lnTo>
                  <a:pt x="40261" y="0"/>
                </a:lnTo>
                <a:lnTo>
                  <a:pt x="40261" y="2373086"/>
                </a:lnTo>
                <a:lnTo>
                  <a:pt x="0" y="2373086"/>
                </a:lnTo>
                <a:close/>
              </a:path>
            </a:pathLst>
          </a:custGeom>
          <a:solidFill>
            <a:schemeClr val="accent1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58634B29-88D9-A7A8-3161-7D0428FA8E65}"/>
              </a:ext>
            </a:extLst>
          </p:cNvPr>
          <p:cNvSpPr/>
          <p:nvPr/>
        </p:nvSpPr>
        <p:spPr>
          <a:xfrm>
            <a:off x="4126433" y="1826754"/>
            <a:ext cx="3939134" cy="3939131"/>
          </a:xfrm>
          <a:custGeom>
            <a:avLst/>
            <a:gdLst>
              <a:gd name="connsiteX0" fmla="*/ 1526843 w 3053686"/>
              <a:gd name="connsiteY0" fmla="*/ 3053684 h 3053684"/>
              <a:gd name="connsiteX1" fmla="*/ 0 w 3053686"/>
              <a:gd name="connsiteY1" fmla="*/ 1526842 h 3053684"/>
              <a:gd name="connsiteX2" fmla="*/ 1526843 w 3053686"/>
              <a:gd name="connsiteY2" fmla="*/ 0 h 3053684"/>
              <a:gd name="connsiteX3" fmla="*/ 3053687 w 3053686"/>
              <a:gd name="connsiteY3" fmla="*/ 1526842 h 3053684"/>
              <a:gd name="connsiteX4" fmla="*/ 1526843 w 3053686"/>
              <a:gd name="connsiteY4" fmla="*/ 3053684 h 3053684"/>
              <a:gd name="connsiteX5" fmla="*/ 1526843 w 3053686"/>
              <a:gd name="connsiteY5" fmla="*/ 21472 h 3053684"/>
              <a:gd name="connsiteX6" fmla="*/ 20322 w 3053686"/>
              <a:gd name="connsiteY6" fmla="*/ 1526459 h 3053684"/>
              <a:gd name="connsiteX7" fmla="*/ 1525310 w 3053686"/>
              <a:gd name="connsiteY7" fmla="*/ 3032979 h 3053684"/>
              <a:gd name="connsiteX8" fmla="*/ 3031831 w 3053686"/>
              <a:gd name="connsiteY8" fmla="*/ 1527992 h 3053684"/>
              <a:gd name="connsiteX9" fmla="*/ 3031831 w 3053686"/>
              <a:gd name="connsiteY9" fmla="*/ 1526842 h 3053684"/>
              <a:gd name="connsiteX10" fmla="*/ 1526843 w 3053686"/>
              <a:gd name="connsiteY10" fmla="*/ 21472 h 305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3686" h="3053684">
                <a:moveTo>
                  <a:pt x="1526843" y="3053684"/>
                </a:moveTo>
                <a:cubicBezTo>
                  <a:pt x="683590" y="3053684"/>
                  <a:pt x="0" y="2370095"/>
                  <a:pt x="0" y="1526842"/>
                </a:cubicBezTo>
                <a:cubicBezTo>
                  <a:pt x="0" y="683590"/>
                  <a:pt x="683590" y="0"/>
                  <a:pt x="1526843" y="0"/>
                </a:cubicBezTo>
                <a:cubicBezTo>
                  <a:pt x="2370096" y="0"/>
                  <a:pt x="3053687" y="683590"/>
                  <a:pt x="3053687" y="1526842"/>
                </a:cubicBezTo>
                <a:cubicBezTo>
                  <a:pt x="3052843" y="2369742"/>
                  <a:pt x="2369751" y="3052841"/>
                  <a:pt x="1526843" y="3053684"/>
                </a:cubicBezTo>
                <a:close/>
                <a:moveTo>
                  <a:pt x="1526843" y="21472"/>
                </a:moveTo>
                <a:cubicBezTo>
                  <a:pt x="695239" y="21051"/>
                  <a:pt x="20748" y="694855"/>
                  <a:pt x="20322" y="1526459"/>
                </a:cubicBezTo>
                <a:cubicBezTo>
                  <a:pt x="19900" y="2358062"/>
                  <a:pt x="693705" y="3032557"/>
                  <a:pt x="1525310" y="3032979"/>
                </a:cubicBezTo>
                <a:cubicBezTo>
                  <a:pt x="2356906" y="3033401"/>
                  <a:pt x="3031409" y="2359596"/>
                  <a:pt x="3031831" y="1527992"/>
                </a:cubicBezTo>
                <a:cubicBezTo>
                  <a:pt x="3031831" y="1527609"/>
                  <a:pt x="3031831" y="1527226"/>
                  <a:pt x="3031831" y="1526842"/>
                </a:cubicBezTo>
                <a:cubicBezTo>
                  <a:pt x="3030757" y="696036"/>
                  <a:pt x="2357635" y="22742"/>
                  <a:pt x="1526843" y="214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9E7DC20F-C9DA-20AC-E28E-2837C45AD199}"/>
              </a:ext>
            </a:extLst>
          </p:cNvPr>
          <p:cNvSpPr/>
          <p:nvPr/>
        </p:nvSpPr>
        <p:spPr>
          <a:xfrm>
            <a:off x="5229926" y="2929750"/>
            <a:ext cx="1733139" cy="1733138"/>
          </a:xfrm>
          <a:custGeom>
            <a:avLst/>
            <a:gdLst>
              <a:gd name="connsiteX0" fmla="*/ 0 w 1343560"/>
              <a:gd name="connsiteY0" fmla="*/ 671780 h 1343559"/>
              <a:gd name="connsiteX1" fmla="*/ 671781 w 1343560"/>
              <a:gd name="connsiteY1" fmla="*/ 0 h 1343559"/>
              <a:gd name="connsiteX2" fmla="*/ 1343561 w 1343560"/>
              <a:gd name="connsiteY2" fmla="*/ 671780 h 1343559"/>
              <a:gd name="connsiteX3" fmla="*/ 671781 w 1343560"/>
              <a:gd name="connsiteY3" fmla="*/ 1343560 h 1343559"/>
              <a:gd name="connsiteX4" fmla="*/ 671397 w 1343560"/>
              <a:gd name="connsiteY4" fmla="*/ 1343560 h 1343559"/>
              <a:gd name="connsiteX5" fmla="*/ 0 w 1343560"/>
              <a:gd name="connsiteY5" fmla="*/ 672163 h 1343559"/>
              <a:gd name="connsiteX6" fmla="*/ 0 w 1343560"/>
              <a:gd name="connsiteY6" fmla="*/ 671780 h 134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560" h="1343559">
                <a:moveTo>
                  <a:pt x="0" y="671780"/>
                </a:moveTo>
                <a:cubicBezTo>
                  <a:pt x="0" y="300767"/>
                  <a:pt x="300768" y="0"/>
                  <a:pt x="671781" y="0"/>
                </a:cubicBezTo>
                <a:cubicBezTo>
                  <a:pt x="1042793" y="0"/>
                  <a:pt x="1343561" y="300767"/>
                  <a:pt x="1343561" y="671780"/>
                </a:cubicBezTo>
                <a:cubicBezTo>
                  <a:pt x="1343561" y="1042793"/>
                  <a:pt x="1042793" y="1343560"/>
                  <a:pt x="671781" y="1343560"/>
                </a:cubicBezTo>
                <a:cubicBezTo>
                  <a:pt x="671654" y="1343560"/>
                  <a:pt x="671524" y="1343560"/>
                  <a:pt x="671397" y="1343560"/>
                </a:cubicBezTo>
                <a:cubicBezTo>
                  <a:pt x="300595" y="1343560"/>
                  <a:pt x="0" y="1042965"/>
                  <a:pt x="0" y="672163"/>
                </a:cubicBezTo>
                <a:cubicBezTo>
                  <a:pt x="0" y="672037"/>
                  <a:pt x="0" y="671906"/>
                  <a:pt x="0" y="671780"/>
                </a:cubicBezTo>
                <a:close/>
              </a:path>
            </a:pathLst>
          </a:custGeom>
          <a:solidFill>
            <a:schemeClr val="accent1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E1A73398-43BC-D791-FA8A-C61AF23050C0}"/>
              </a:ext>
            </a:extLst>
          </p:cNvPr>
          <p:cNvSpPr/>
          <p:nvPr/>
        </p:nvSpPr>
        <p:spPr>
          <a:xfrm>
            <a:off x="7121837" y="2127976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88" y="0"/>
                  <a:pt x="360430" y="0"/>
                </a:cubicBezTo>
                <a:cubicBezTo>
                  <a:pt x="559472" y="0"/>
                  <a:pt x="720860" y="161369"/>
                  <a:pt x="720860" y="360430"/>
                </a:cubicBezTo>
                <a:cubicBezTo>
                  <a:pt x="720860" y="559491"/>
                  <a:pt x="559472" y="720860"/>
                  <a:pt x="360430" y="720860"/>
                </a:cubicBezTo>
                <a:cubicBezTo>
                  <a:pt x="161388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957D0E73-3884-3516-88FD-7319C0495607}"/>
              </a:ext>
            </a:extLst>
          </p:cNvPr>
          <p:cNvSpPr/>
          <p:nvPr/>
        </p:nvSpPr>
        <p:spPr>
          <a:xfrm>
            <a:off x="7121837" y="4535278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88" y="0"/>
                  <a:pt x="360430" y="0"/>
                </a:cubicBezTo>
                <a:cubicBezTo>
                  <a:pt x="559472" y="0"/>
                  <a:pt x="720860" y="161369"/>
                  <a:pt x="720860" y="360430"/>
                </a:cubicBezTo>
                <a:cubicBezTo>
                  <a:pt x="720860" y="559491"/>
                  <a:pt x="559472" y="720860"/>
                  <a:pt x="360430" y="720860"/>
                </a:cubicBezTo>
                <a:cubicBezTo>
                  <a:pt x="161388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2466728C-E296-A0C8-8FBE-430A603E6212}"/>
              </a:ext>
            </a:extLst>
          </p:cNvPr>
          <p:cNvSpPr/>
          <p:nvPr/>
        </p:nvSpPr>
        <p:spPr>
          <a:xfrm>
            <a:off x="4140777" y="2127976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69" y="0"/>
                  <a:pt x="360430" y="0"/>
                </a:cubicBezTo>
                <a:cubicBezTo>
                  <a:pt x="559491" y="0"/>
                  <a:pt x="720860" y="161369"/>
                  <a:pt x="720860" y="360430"/>
                </a:cubicBezTo>
                <a:cubicBezTo>
                  <a:pt x="720860" y="559491"/>
                  <a:pt x="559491" y="720860"/>
                  <a:pt x="360430" y="720860"/>
                </a:cubicBezTo>
                <a:cubicBezTo>
                  <a:pt x="161369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2339A057-E968-658C-7429-43CFE6D4FEB1}"/>
              </a:ext>
            </a:extLst>
          </p:cNvPr>
          <p:cNvSpPr/>
          <p:nvPr/>
        </p:nvSpPr>
        <p:spPr>
          <a:xfrm>
            <a:off x="4140777" y="4535278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69" y="0"/>
                  <a:pt x="360430" y="0"/>
                </a:cubicBezTo>
                <a:cubicBezTo>
                  <a:pt x="559491" y="0"/>
                  <a:pt x="720860" y="161369"/>
                  <a:pt x="720860" y="360430"/>
                </a:cubicBezTo>
                <a:cubicBezTo>
                  <a:pt x="720860" y="559491"/>
                  <a:pt x="559491" y="720860"/>
                  <a:pt x="360430" y="720860"/>
                </a:cubicBezTo>
                <a:cubicBezTo>
                  <a:pt x="161369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3" name="iSHEJI-12">
            <a:extLst>
              <a:ext uri="{FF2B5EF4-FFF2-40B4-BE49-F238E27FC236}">
                <a16:creationId xmlns:a16="http://schemas.microsoft.com/office/drawing/2014/main" id="{F7B7AE5B-7404-F165-3034-6DC995E1F961}"/>
              </a:ext>
            </a:extLst>
          </p:cNvPr>
          <p:cNvSpPr/>
          <p:nvPr/>
        </p:nvSpPr>
        <p:spPr>
          <a:xfrm>
            <a:off x="7380597" y="4791919"/>
            <a:ext cx="411866" cy="416598"/>
          </a:xfrm>
          <a:custGeom>
            <a:avLst/>
            <a:gdLst>
              <a:gd name="connsiteX0" fmla="*/ 71720 w 215160"/>
              <a:gd name="connsiteY0" fmla="*/ 159266 h 217632"/>
              <a:gd name="connsiteX1" fmla="*/ 113267 w 215160"/>
              <a:gd name="connsiteY1" fmla="*/ 217631 h 217632"/>
              <a:gd name="connsiteX2" fmla="*/ 105848 w 215160"/>
              <a:gd name="connsiteY2" fmla="*/ 217631 h 217632"/>
              <a:gd name="connsiteX3" fmla="*/ 14344 w 215160"/>
              <a:gd name="connsiteY3" fmla="*/ 168170 h 217632"/>
              <a:gd name="connsiteX4" fmla="*/ 25226 w 215160"/>
              <a:gd name="connsiteY4" fmla="*/ 168170 h 217632"/>
              <a:gd name="connsiteX5" fmla="*/ 71720 w 215160"/>
              <a:gd name="connsiteY5" fmla="*/ 159266 h 217632"/>
              <a:gd name="connsiteX6" fmla="*/ 136021 w 215160"/>
              <a:gd name="connsiteY6" fmla="*/ 119202 h 217632"/>
              <a:gd name="connsiteX7" fmla="*/ 179053 w 215160"/>
              <a:gd name="connsiteY7" fmla="*/ 188449 h 217632"/>
              <a:gd name="connsiteX8" fmla="*/ 132559 w 215160"/>
              <a:gd name="connsiteY8" fmla="*/ 212684 h 217632"/>
              <a:gd name="connsiteX9" fmla="*/ 83097 w 215160"/>
              <a:gd name="connsiteY9" fmla="*/ 152835 h 217632"/>
              <a:gd name="connsiteX10" fmla="*/ 124645 w 215160"/>
              <a:gd name="connsiteY10" fmla="*/ 129095 h 217632"/>
              <a:gd name="connsiteX11" fmla="*/ 138636 w 215160"/>
              <a:gd name="connsiteY11" fmla="*/ 99903 h 217632"/>
              <a:gd name="connsiteX12" fmla="*/ 140473 w 215160"/>
              <a:gd name="connsiteY12" fmla="*/ 101395 h 217632"/>
              <a:gd name="connsiteX13" fmla="*/ 137011 w 215160"/>
              <a:gd name="connsiteY13" fmla="*/ 101890 h 217632"/>
              <a:gd name="connsiteX14" fmla="*/ 179546 w 215160"/>
              <a:gd name="connsiteY14" fmla="*/ 70730 h 217632"/>
              <a:gd name="connsiteX15" fmla="*/ 215160 w 215160"/>
              <a:gd name="connsiteY15" fmla="*/ 108815 h 217632"/>
              <a:gd name="connsiteX16" fmla="*/ 188945 w 215160"/>
              <a:gd name="connsiteY16" fmla="*/ 179053 h 217632"/>
              <a:gd name="connsiteX17" fmla="*/ 145913 w 215160"/>
              <a:gd name="connsiteY17" fmla="*/ 111783 h 217632"/>
              <a:gd name="connsiteX18" fmla="*/ 179546 w 215160"/>
              <a:gd name="connsiteY18" fmla="*/ 70730 h 217632"/>
              <a:gd name="connsiteX19" fmla="*/ 73698 w 215160"/>
              <a:gd name="connsiteY19" fmla="*/ 67267 h 217632"/>
              <a:gd name="connsiteX20" fmla="*/ 126623 w 215160"/>
              <a:gd name="connsiteY20" fmla="*/ 110299 h 217632"/>
              <a:gd name="connsiteX21" fmla="*/ 116730 w 215160"/>
              <a:gd name="connsiteY21" fmla="*/ 118213 h 217632"/>
              <a:gd name="connsiteX22" fmla="*/ 78645 w 215160"/>
              <a:gd name="connsiteY22" fmla="*/ 139976 h 217632"/>
              <a:gd name="connsiteX23" fmla="*/ 73698 w 215160"/>
              <a:gd name="connsiteY23" fmla="*/ 67267 h 217632"/>
              <a:gd name="connsiteX24" fmla="*/ 60343 w 215160"/>
              <a:gd name="connsiteY24" fmla="*/ 65289 h 217632"/>
              <a:gd name="connsiteX25" fmla="*/ 66279 w 215160"/>
              <a:gd name="connsiteY25" fmla="*/ 144922 h 217632"/>
              <a:gd name="connsiteX26" fmla="*/ 24237 w 215160"/>
              <a:gd name="connsiteY26" fmla="*/ 151353 h 217632"/>
              <a:gd name="connsiteX27" fmla="*/ 8903 w 215160"/>
              <a:gd name="connsiteY27" fmla="*/ 151353 h 217632"/>
              <a:gd name="connsiteX28" fmla="*/ 1979 w 215160"/>
              <a:gd name="connsiteY28" fmla="*/ 130084 h 217632"/>
              <a:gd name="connsiteX29" fmla="*/ 60343 w 215160"/>
              <a:gd name="connsiteY29" fmla="*/ 65289 h 217632"/>
              <a:gd name="connsiteX30" fmla="*/ 118710 w 215160"/>
              <a:gd name="connsiteY30" fmla="*/ 50944 h 217632"/>
              <a:gd name="connsiteX31" fmla="*/ 168171 w 215160"/>
              <a:gd name="connsiteY31" fmla="*/ 63804 h 217632"/>
              <a:gd name="connsiteX32" fmla="*/ 138636 w 215160"/>
              <a:gd name="connsiteY32" fmla="*/ 99903 h 217632"/>
              <a:gd name="connsiteX33" fmla="*/ 85076 w 215160"/>
              <a:gd name="connsiteY33" fmla="*/ 56385 h 217632"/>
              <a:gd name="connsiteX34" fmla="*/ 118710 w 215160"/>
              <a:gd name="connsiteY34" fmla="*/ 50944 h 217632"/>
              <a:gd name="connsiteX35" fmla="*/ 22258 w 215160"/>
              <a:gd name="connsiteY35" fmla="*/ 43526 h 217632"/>
              <a:gd name="connsiteX36" fmla="*/ 50451 w 215160"/>
              <a:gd name="connsiteY36" fmla="*/ 54408 h 217632"/>
              <a:gd name="connsiteX37" fmla="*/ 16817 w 215160"/>
              <a:gd name="connsiteY37" fmla="*/ 81613 h 217632"/>
              <a:gd name="connsiteX38" fmla="*/ 0 w 215160"/>
              <a:gd name="connsiteY38" fmla="*/ 102880 h 217632"/>
              <a:gd name="connsiteX39" fmla="*/ 22258 w 215160"/>
              <a:gd name="connsiteY39" fmla="*/ 43526 h 217632"/>
              <a:gd name="connsiteX40" fmla="*/ 193396 w 215160"/>
              <a:gd name="connsiteY40" fmla="*/ 40557 h 217632"/>
              <a:gd name="connsiteX41" fmla="*/ 212192 w 215160"/>
              <a:gd name="connsiteY41" fmla="*/ 77158 h 217632"/>
              <a:gd name="connsiteX42" fmla="*/ 186967 w 215160"/>
              <a:gd name="connsiteY42" fmla="*/ 56879 h 217632"/>
              <a:gd name="connsiteX43" fmla="*/ 193396 w 215160"/>
              <a:gd name="connsiteY43" fmla="*/ 40557 h 217632"/>
              <a:gd name="connsiteX44" fmla="*/ 113268 w 215160"/>
              <a:gd name="connsiteY44" fmla="*/ 0 h 217632"/>
              <a:gd name="connsiteX45" fmla="*/ 177568 w 215160"/>
              <a:gd name="connsiteY45" fmla="*/ 31160 h 217632"/>
              <a:gd name="connsiteX46" fmla="*/ 170644 w 215160"/>
              <a:gd name="connsiteY46" fmla="*/ 51936 h 217632"/>
              <a:gd name="connsiteX47" fmla="*/ 113268 w 215160"/>
              <a:gd name="connsiteY47" fmla="*/ 37591 h 217632"/>
              <a:gd name="connsiteX48" fmla="*/ 80623 w 215160"/>
              <a:gd name="connsiteY48" fmla="*/ 40559 h 217632"/>
              <a:gd name="connsiteX49" fmla="*/ 113268 w 215160"/>
              <a:gd name="connsiteY49" fmla="*/ 0 h 217632"/>
              <a:gd name="connsiteX50" fmla="*/ 93484 w 215160"/>
              <a:gd name="connsiteY50" fmla="*/ 0 h 217632"/>
              <a:gd name="connsiteX51" fmla="*/ 63806 w 215160"/>
              <a:gd name="connsiteY51" fmla="*/ 49463 h 217632"/>
              <a:gd name="connsiteX52" fmla="*/ 31656 w 215160"/>
              <a:gd name="connsiteY52" fmla="*/ 30666 h 217632"/>
              <a:gd name="connsiteX53" fmla="*/ 93484 w 215160"/>
              <a:gd name="connsiteY53" fmla="*/ 0 h 21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5160" h="217632">
                <a:moveTo>
                  <a:pt x="71720" y="159266"/>
                </a:moveTo>
                <a:cubicBezTo>
                  <a:pt x="80771" y="181722"/>
                  <a:pt x="95015" y="201719"/>
                  <a:pt x="113267" y="217631"/>
                </a:cubicBezTo>
                <a:lnTo>
                  <a:pt x="105848" y="217631"/>
                </a:lnTo>
                <a:cubicBezTo>
                  <a:pt x="68900" y="217824"/>
                  <a:pt x="34425" y="199182"/>
                  <a:pt x="14344" y="168170"/>
                </a:cubicBezTo>
                <a:lnTo>
                  <a:pt x="25226" y="168170"/>
                </a:lnTo>
                <a:cubicBezTo>
                  <a:pt x="41103" y="167952"/>
                  <a:pt x="56881" y="164940"/>
                  <a:pt x="71720" y="159266"/>
                </a:cubicBezTo>
                <a:close/>
                <a:moveTo>
                  <a:pt x="136021" y="119202"/>
                </a:moveTo>
                <a:cubicBezTo>
                  <a:pt x="153877" y="139911"/>
                  <a:pt x="168368" y="163272"/>
                  <a:pt x="179053" y="188449"/>
                </a:cubicBezTo>
                <a:cubicBezTo>
                  <a:pt x="165599" y="199963"/>
                  <a:pt x="149722" y="208253"/>
                  <a:pt x="132559" y="212684"/>
                </a:cubicBezTo>
                <a:cubicBezTo>
                  <a:pt x="111042" y="197480"/>
                  <a:pt x="93979" y="176820"/>
                  <a:pt x="83097" y="152835"/>
                </a:cubicBezTo>
                <a:cubicBezTo>
                  <a:pt x="97687" y="146282"/>
                  <a:pt x="111587" y="138334"/>
                  <a:pt x="124645" y="129095"/>
                </a:cubicBezTo>
                <a:close/>
                <a:moveTo>
                  <a:pt x="138636" y="99903"/>
                </a:moveTo>
                <a:lnTo>
                  <a:pt x="140473" y="101395"/>
                </a:lnTo>
                <a:lnTo>
                  <a:pt x="137011" y="101890"/>
                </a:lnTo>
                <a:close/>
                <a:moveTo>
                  <a:pt x="179546" y="70730"/>
                </a:moveTo>
                <a:cubicBezTo>
                  <a:pt x="193940" y="80796"/>
                  <a:pt x="206059" y="93769"/>
                  <a:pt x="215160" y="108815"/>
                </a:cubicBezTo>
                <a:cubicBezTo>
                  <a:pt x="215160" y="134621"/>
                  <a:pt x="205860" y="159553"/>
                  <a:pt x="188945" y="179053"/>
                </a:cubicBezTo>
                <a:cubicBezTo>
                  <a:pt x="178162" y="154538"/>
                  <a:pt x="163669" y="131845"/>
                  <a:pt x="145913" y="111783"/>
                </a:cubicBezTo>
                <a:cubicBezTo>
                  <a:pt x="159069" y="99803"/>
                  <a:pt x="170396" y="85974"/>
                  <a:pt x="179546" y="70730"/>
                </a:cubicBezTo>
                <a:close/>
                <a:moveTo>
                  <a:pt x="73698" y="67267"/>
                </a:moveTo>
                <a:cubicBezTo>
                  <a:pt x="93088" y="79307"/>
                  <a:pt x="110894" y="93768"/>
                  <a:pt x="126623" y="110299"/>
                </a:cubicBezTo>
                <a:cubicBezTo>
                  <a:pt x="123557" y="113203"/>
                  <a:pt x="120242" y="115849"/>
                  <a:pt x="116730" y="118213"/>
                </a:cubicBezTo>
                <a:cubicBezTo>
                  <a:pt x="104860" y="126859"/>
                  <a:pt x="92098" y="134155"/>
                  <a:pt x="78645" y="139976"/>
                </a:cubicBezTo>
                <a:cubicBezTo>
                  <a:pt x="70435" y="116636"/>
                  <a:pt x="68752" y="91503"/>
                  <a:pt x="73698" y="67267"/>
                </a:cubicBezTo>
                <a:close/>
                <a:moveTo>
                  <a:pt x="60343" y="65289"/>
                </a:moveTo>
                <a:cubicBezTo>
                  <a:pt x="55249" y="91890"/>
                  <a:pt x="57276" y="119376"/>
                  <a:pt x="66279" y="144922"/>
                </a:cubicBezTo>
                <a:cubicBezTo>
                  <a:pt x="52727" y="149488"/>
                  <a:pt x="38531" y="151664"/>
                  <a:pt x="24237" y="151353"/>
                </a:cubicBezTo>
                <a:lnTo>
                  <a:pt x="8903" y="151353"/>
                </a:lnTo>
                <a:cubicBezTo>
                  <a:pt x="5837" y="144526"/>
                  <a:pt x="3513" y="137394"/>
                  <a:pt x="1979" y="130084"/>
                </a:cubicBezTo>
                <a:cubicBezTo>
                  <a:pt x="13800" y="102667"/>
                  <a:pt x="34327" y="79895"/>
                  <a:pt x="60343" y="65289"/>
                </a:cubicBezTo>
                <a:close/>
                <a:moveTo>
                  <a:pt x="118710" y="50944"/>
                </a:moveTo>
                <a:cubicBezTo>
                  <a:pt x="135922" y="51557"/>
                  <a:pt x="152838" y="55945"/>
                  <a:pt x="168171" y="63804"/>
                </a:cubicBezTo>
                <a:lnTo>
                  <a:pt x="138636" y="99903"/>
                </a:lnTo>
                <a:lnTo>
                  <a:pt x="85076" y="56385"/>
                </a:lnTo>
                <a:cubicBezTo>
                  <a:pt x="95907" y="52775"/>
                  <a:pt x="107284" y="50939"/>
                  <a:pt x="118710" y="50944"/>
                </a:cubicBezTo>
                <a:close/>
                <a:moveTo>
                  <a:pt x="22258" y="43526"/>
                </a:moveTo>
                <a:cubicBezTo>
                  <a:pt x="31903" y="46503"/>
                  <a:pt x="41300" y="50140"/>
                  <a:pt x="50451" y="54408"/>
                </a:cubicBezTo>
                <a:cubicBezTo>
                  <a:pt x="38035" y="61902"/>
                  <a:pt x="26759" y="71057"/>
                  <a:pt x="16817" y="81613"/>
                </a:cubicBezTo>
                <a:cubicBezTo>
                  <a:pt x="10386" y="88033"/>
                  <a:pt x="4748" y="95165"/>
                  <a:pt x="0" y="102880"/>
                </a:cubicBezTo>
                <a:cubicBezTo>
                  <a:pt x="1385" y="81325"/>
                  <a:pt x="9100" y="60665"/>
                  <a:pt x="22258" y="43526"/>
                </a:cubicBezTo>
                <a:close/>
                <a:moveTo>
                  <a:pt x="193396" y="40557"/>
                </a:moveTo>
                <a:cubicBezTo>
                  <a:pt x="201855" y="51488"/>
                  <a:pt x="208235" y="63903"/>
                  <a:pt x="212192" y="77158"/>
                </a:cubicBezTo>
                <a:cubicBezTo>
                  <a:pt x="204823" y="69201"/>
                  <a:pt x="196316" y="62370"/>
                  <a:pt x="186967" y="56879"/>
                </a:cubicBezTo>
                <a:cubicBezTo>
                  <a:pt x="188945" y="51933"/>
                  <a:pt x="190925" y="49460"/>
                  <a:pt x="193396" y="40557"/>
                </a:cubicBezTo>
                <a:close/>
                <a:moveTo>
                  <a:pt x="113268" y="0"/>
                </a:moveTo>
                <a:cubicBezTo>
                  <a:pt x="137652" y="2621"/>
                  <a:pt x="160405" y="13636"/>
                  <a:pt x="177568" y="31160"/>
                </a:cubicBezTo>
                <a:cubicBezTo>
                  <a:pt x="176232" y="38372"/>
                  <a:pt x="173907" y="45367"/>
                  <a:pt x="170644" y="51936"/>
                </a:cubicBezTo>
                <a:cubicBezTo>
                  <a:pt x="152837" y="42844"/>
                  <a:pt x="133250" y="37936"/>
                  <a:pt x="113268" y="37591"/>
                </a:cubicBezTo>
                <a:cubicBezTo>
                  <a:pt x="102288" y="37140"/>
                  <a:pt x="91306" y="38135"/>
                  <a:pt x="80623" y="40559"/>
                </a:cubicBezTo>
                <a:cubicBezTo>
                  <a:pt x="87696" y="24365"/>
                  <a:pt x="98974" y="10362"/>
                  <a:pt x="113268" y="0"/>
                </a:cubicBezTo>
                <a:close/>
                <a:moveTo>
                  <a:pt x="93484" y="0"/>
                </a:moveTo>
                <a:cubicBezTo>
                  <a:pt x="79832" y="13929"/>
                  <a:pt x="69692" y="30874"/>
                  <a:pt x="63806" y="49463"/>
                </a:cubicBezTo>
                <a:cubicBezTo>
                  <a:pt x="53618" y="42305"/>
                  <a:pt x="42884" y="36018"/>
                  <a:pt x="31656" y="30666"/>
                </a:cubicBezTo>
                <a:cubicBezTo>
                  <a:pt x="48374" y="13978"/>
                  <a:pt x="70088" y="3205"/>
                  <a:pt x="93484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2" name="iSHEJI-13">
            <a:extLst>
              <a:ext uri="{FF2B5EF4-FFF2-40B4-BE49-F238E27FC236}">
                <a16:creationId xmlns:a16="http://schemas.microsoft.com/office/drawing/2014/main" id="{4286D930-B625-9CB2-9B95-0C3ADD922ED9}"/>
              </a:ext>
            </a:extLst>
          </p:cNvPr>
          <p:cNvSpPr/>
          <p:nvPr/>
        </p:nvSpPr>
        <p:spPr>
          <a:xfrm>
            <a:off x="4410448" y="4857476"/>
            <a:ext cx="391034" cy="284986"/>
          </a:xfrm>
          <a:custGeom>
            <a:avLst/>
            <a:gdLst>
              <a:gd name="connsiteX0" fmla="*/ 73700 w 204277"/>
              <a:gd name="connsiteY0" fmla="*/ 82600 h 148878"/>
              <a:gd name="connsiteX1" fmla="*/ 96452 w 204277"/>
              <a:gd name="connsiteY1" fmla="*/ 105353 h 148878"/>
              <a:gd name="connsiteX2" fmla="*/ 101892 w 204277"/>
              <a:gd name="connsiteY2" fmla="*/ 105353 h 148878"/>
              <a:gd name="connsiteX3" fmla="*/ 106839 w 204277"/>
              <a:gd name="connsiteY3" fmla="*/ 105353 h 148878"/>
              <a:gd name="connsiteX4" fmla="*/ 130085 w 204277"/>
              <a:gd name="connsiteY4" fmla="*/ 82600 h 148878"/>
              <a:gd name="connsiteX5" fmla="*/ 196365 w 204277"/>
              <a:gd name="connsiteY5" fmla="*/ 148878 h 148878"/>
              <a:gd name="connsiteX6" fmla="*/ 7420 w 204277"/>
              <a:gd name="connsiteY6" fmla="*/ 148878 h 148878"/>
              <a:gd name="connsiteX7" fmla="*/ 204277 w 204277"/>
              <a:gd name="connsiteY7" fmla="*/ 10387 h 148878"/>
              <a:gd name="connsiteX8" fmla="*/ 204277 w 204277"/>
              <a:gd name="connsiteY8" fmla="*/ 136021 h 148878"/>
              <a:gd name="connsiteX9" fmla="*/ 140472 w 204277"/>
              <a:gd name="connsiteY9" fmla="*/ 72215 h 148878"/>
              <a:gd name="connsiteX10" fmla="*/ 0 w 204277"/>
              <a:gd name="connsiteY10" fmla="*/ 8408 h 148878"/>
              <a:gd name="connsiteX11" fmla="*/ 63805 w 204277"/>
              <a:gd name="connsiteY11" fmla="*/ 70236 h 148878"/>
              <a:gd name="connsiteX12" fmla="*/ 0 w 204277"/>
              <a:gd name="connsiteY12" fmla="*/ 134042 h 148878"/>
              <a:gd name="connsiteX13" fmla="*/ 12366 w 204277"/>
              <a:gd name="connsiteY13" fmla="*/ 0 h 148878"/>
              <a:gd name="connsiteX14" fmla="*/ 191418 w 204277"/>
              <a:gd name="connsiteY14" fmla="*/ 0 h 148878"/>
              <a:gd name="connsiteX15" fmla="*/ 101892 w 204277"/>
              <a:gd name="connsiteY15" fmla="*/ 90020 h 14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4277" h="148878">
                <a:moveTo>
                  <a:pt x="73700" y="82600"/>
                </a:moveTo>
                <a:lnTo>
                  <a:pt x="96452" y="105353"/>
                </a:lnTo>
                <a:cubicBezTo>
                  <a:pt x="98197" y="106040"/>
                  <a:pt x="100146" y="106040"/>
                  <a:pt x="101892" y="105353"/>
                </a:cubicBezTo>
                <a:cubicBezTo>
                  <a:pt x="103475" y="106010"/>
                  <a:pt x="105256" y="106010"/>
                  <a:pt x="106839" y="105353"/>
                </a:cubicBezTo>
                <a:lnTo>
                  <a:pt x="130085" y="82600"/>
                </a:lnTo>
                <a:lnTo>
                  <a:pt x="196365" y="148878"/>
                </a:lnTo>
                <a:lnTo>
                  <a:pt x="7420" y="148878"/>
                </a:lnTo>
                <a:close/>
                <a:moveTo>
                  <a:pt x="204277" y="10387"/>
                </a:moveTo>
                <a:lnTo>
                  <a:pt x="204277" y="136021"/>
                </a:lnTo>
                <a:lnTo>
                  <a:pt x="140472" y="72215"/>
                </a:lnTo>
                <a:close/>
                <a:moveTo>
                  <a:pt x="0" y="8408"/>
                </a:moveTo>
                <a:lnTo>
                  <a:pt x="63805" y="70236"/>
                </a:lnTo>
                <a:lnTo>
                  <a:pt x="0" y="134042"/>
                </a:lnTo>
                <a:close/>
                <a:moveTo>
                  <a:pt x="12366" y="0"/>
                </a:moveTo>
                <a:lnTo>
                  <a:pt x="191418" y="0"/>
                </a:lnTo>
                <a:lnTo>
                  <a:pt x="101892" y="90020"/>
                </a:ln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14">
            <a:extLst>
              <a:ext uri="{FF2B5EF4-FFF2-40B4-BE49-F238E27FC236}">
                <a16:creationId xmlns:a16="http://schemas.microsoft.com/office/drawing/2014/main" id="{56060F30-155B-57B0-EFBF-86EE0107E6AB}"/>
              </a:ext>
            </a:extLst>
          </p:cNvPr>
          <p:cNvSpPr/>
          <p:nvPr/>
        </p:nvSpPr>
        <p:spPr>
          <a:xfrm>
            <a:off x="7392390" y="2364225"/>
            <a:ext cx="387918" cy="457466"/>
          </a:xfrm>
          <a:custGeom>
            <a:avLst/>
            <a:gdLst>
              <a:gd name="connsiteX0" fmla="*/ 23667 w 157098"/>
              <a:gd name="connsiteY0" fmla="*/ 22814 h 185263"/>
              <a:gd name="connsiteX1" fmla="*/ 21290 w 157098"/>
              <a:gd name="connsiteY1" fmla="*/ 131238 h 185263"/>
              <a:gd name="connsiteX2" fmla="*/ 23667 w 157098"/>
              <a:gd name="connsiteY2" fmla="*/ 133627 h 185263"/>
              <a:gd name="connsiteX3" fmla="*/ 29802 w 157098"/>
              <a:gd name="connsiteY3" fmla="*/ 140146 h 185263"/>
              <a:gd name="connsiteX4" fmla="*/ 72364 w 157098"/>
              <a:gd name="connsiteY4" fmla="*/ 182707 h 185263"/>
              <a:gd name="connsiteX5" fmla="*/ 85400 w 157098"/>
              <a:gd name="connsiteY5" fmla="*/ 182707 h 185263"/>
              <a:gd name="connsiteX6" fmla="*/ 134097 w 157098"/>
              <a:gd name="connsiteY6" fmla="*/ 133627 h 185263"/>
              <a:gd name="connsiteX7" fmla="*/ 134289 w 157098"/>
              <a:gd name="connsiteY7" fmla="*/ 23006 h 185263"/>
              <a:gd name="connsiteX8" fmla="*/ 23667 w 157098"/>
              <a:gd name="connsiteY8" fmla="*/ 22814 h 185263"/>
              <a:gd name="connsiteX9" fmla="*/ 114541 w 157098"/>
              <a:gd name="connsiteY9" fmla="*/ 114072 h 185263"/>
              <a:gd name="connsiteX10" fmla="*/ 43222 w 157098"/>
              <a:gd name="connsiteY10" fmla="*/ 114072 h 185263"/>
              <a:gd name="connsiteX11" fmla="*/ 37126 w 157098"/>
              <a:gd name="connsiteY11" fmla="*/ 42753 h 185263"/>
              <a:gd name="connsiteX12" fmla="*/ 108445 w 157098"/>
              <a:gd name="connsiteY12" fmla="*/ 36668 h 185263"/>
              <a:gd name="connsiteX13" fmla="*/ 114541 w 157098"/>
              <a:gd name="connsiteY13" fmla="*/ 42753 h 185263"/>
              <a:gd name="connsiteX14" fmla="*/ 114541 w 157098"/>
              <a:gd name="connsiteY14" fmla="*/ 114072 h 18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7098" h="185263">
                <a:moveTo>
                  <a:pt x="23667" y="22814"/>
                </a:moveTo>
                <a:cubicBezTo>
                  <a:pt x="-6931" y="52097"/>
                  <a:pt x="-8005" y="100640"/>
                  <a:pt x="21290" y="131238"/>
                </a:cubicBezTo>
                <a:cubicBezTo>
                  <a:pt x="22057" y="132051"/>
                  <a:pt x="22862" y="132849"/>
                  <a:pt x="23667" y="133627"/>
                </a:cubicBezTo>
                <a:lnTo>
                  <a:pt x="29802" y="140146"/>
                </a:lnTo>
                <a:lnTo>
                  <a:pt x="72364" y="182707"/>
                </a:lnTo>
                <a:cubicBezTo>
                  <a:pt x="76045" y="186116"/>
                  <a:pt x="81719" y="186116"/>
                  <a:pt x="85400" y="182707"/>
                </a:cubicBezTo>
                <a:lnTo>
                  <a:pt x="134097" y="133627"/>
                </a:lnTo>
                <a:cubicBezTo>
                  <a:pt x="164695" y="103132"/>
                  <a:pt x="164772" y="53608"/>
                  <a:pt x="134289" y="23006"/>
                </a:cubicBezTo>
                <a:cubicBezTo>
                  <a:pt x="103805" y="-7592"/>
                  <a:pt x="54265" y="-7681"/>
                  <a:pt x="23667" y="22814"/>
                </a:cubicBezTo>
                <a:close/>
                <a:moveTo>
                  <a:pt x="114541" y="114072"/>
                </a:moveTo>
                <a:cubicBezTo>
                  <a:pt x="94795" y="133666"/>
                  <a:pt x="62969" y="133666"/>
                  <a:pt x="43222" y="114072"/>
                </a:cubicBezTo>
                <a:cubicBezTo>
                  <a:pt x="21865" y="96058"/>
                  <a:pt x="19104" y="64129"/>
                  <a:pt x="37126" y="42753"/>
                </a:cubicBezTo>
                <a:cubicBezTo>
                  <a:pt x="55147" y="21376"/>
                  <a:pt x="87087" y="18654"/>
                  <a:pt x="108445" y="36668"/>
                </a:cubicBezTo>
                <a:cubicBezTo>
                  <a:pt x="110669" y="38520"/>
                  <a:pt x="112701" y="40556"/>
                  <a:pt x="114541" y="42753"/>
                </a:cubicBezTo>
                <a:cubicBezTo>
                  <a:pt x="134135" y="62488"/>
                  <a:pt x="134135" y="94336"/>
                  <a:pt x="114541" y="114072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15">
            <a:extLst>
              <a:ext uri="{FF2B5EF4-FFF2-40B4-BE49-F238E27FC236}">
                <a16:creationId xmlns:a16="http://schemas.microsoft.com/office/drawing/2014/main" id="{6B2B708B-8A3D-38CB-6BD9-ACF5040F1A68}"/>
              </a:ext>
            </a:extLst>
          </p:cNvPr>
          <p:cNvSpPr/>
          <p:nvPr/>
        </p:nvSpPr>
        <p:spPr>
          <a:xfrm>
            <a:off x="4419008" y="2403028"/>
            <a:ext cx="379218" cy="380714"/>
          </a:xfrm>
          <a:custGeom>
            <a:avLst/>
            <a:gdLst>
              <a:gd name="connsiteX0" fmla="*/ 150459 w 153573"/>
              <a:gd name="connsiteY0" fmla="*/ 74809 h 154180"/>
              <a:gd name="connsiteX1" fmla="*/ 127453 w 153573"/>
              <a:gd name="connsiteY1" fmla="*/ 49502 h 154180"/>
              <a:gd name="connsiteX2" fmla="*/ 127453 w 153573"/>
              <a:gd name="connsiteY2" fmla="*/ 18060 h 154180"/>
              <a:gd name="connsiteX3" fmla="*/ 123236 w 153573"/>
              <a:gd name="connsiteY3" fmla="*/ 13843 h 154180"/>
              <a:gd name="connsiteX4" fmla="*/ 105597 w 153573"/>
              <a:gd name="connsiteY4" fmla="*/ 13843 h 154180"/>
              <a:gd name="connsiteX5" fmla="*/ 101380 w 153573"/>
              <a:gd name="connsiteY5" fmla="*/ 18060 h 154180"/>
              <a:gd name="connsiteX6" fmla="*/ 101380 w 153573"/>
              <a:gd name="connsiteY6" fmla="*/ 23812 h 154180"/>
              <a:gd name="connsiteX7" fmla="*/ 78374 w 153573"/>
              <a:gd name="connsiteY7" fmla="*/ 806 h 154180"/>
              <a:gd name="connsiteX8" fmla="*/ 74578 w 153573"/>
              <a:gd name="connsiteY8" fmla="*/ 767 h 154180"/>
              <a:gd name="connsiteX9" fmla="*/ 74539 w 153573"/>
              <a:gd name="connsiteY9" fmla="*/ 806 h 154180"/>
              <a:gd name="connsiteX10" fmla="*/ 152 w 153573"/>
              <a:gd name="connsiteY10" fmla="*/ 75192 h 154180"/>
              <a:gd name="connsiteX11" fmla="*/ 152 w 153573"/>
              <a:gd name="connsiteY11" fmla="*/ 77110 h 154180"/>
              <a:gd name="connsiteX12" fmla="*/ 2837 w 153573"/>
              <a:gd name="connsiteY12" fmla="*/ 79794 h 154180"/>
              <a:gd name="connsiteX13" fmla="*/ 26226 w 153573"/>
              <a:gd name="connsiteY13" fmla="*/ 79794 h 154180"/>
              <a:gd name="connsiteX14" fmla="*/ 26226 w 153573"/>
              <a:gd name="connsiteY14" fmla="*/ 141143 h 154180"/>
              <a:gd name="connsiteX15" fmla="*/ 39263 w 153573"/>
              <a:gd name="connsiteY15" fmla="*/ 154180 h 154180"/>
              <a:gd name="connsiteX16" fmla="*/ 60352 w 153573"/>
              <a:gd name="connsiteY16" fmla="*/ 154180 h 154180"/>
              <a:gd name="connsiteX17" fmla="*/ 60352 w 153573"/>
              <a:gd name="connsiteY17" fmla="*/ 105100 h 154180"/>
              <a:gd name="connsiteX18" fmla="*/ 68788 w 153573"/>
              <a:gd name="connsiteY18" fmla="*/ 96665 h 154180"/>
              <a:gd name="connsiteX19" fmla="*/ 85659 w 153573"/>
              <a:gd name="connsiteY19" fmla="*/ 96665 h 154180"/>
              <a:gd name="connsiteX20" fmla="*/ 94094 w 153573"/>
              <a:gd name="connsiteY20" fmla="*/ 105100 h 154180"/>
              <a:gd name="connsiteX21" fmla="*/ 94094 w 153573"/>
              <a:gd name="connsiteY21" fmla="*/ 153797 h 154180"/>
              <a:gd name="connsiteX22" fmla="*/ 115183 w 153573"/>
              <a:gd name="connsiteY22" fmla="*/ 153797 h 154180"/>
              <a:gd name="connsiteX23" fmla="*/ 127453 w 153573"/>
              <a:gd name="connsiteY23" fmla="*/ 140760 h 154180"/>
              <a:gd name="connsiteX24" fmla="*/ 127453 w 153573"/>
              <a:gd name="connsiteY24" fmla="*/ 79410 h 154180"/>
              <a:gd name="connsiteX25" fmla="*/ 150459 w 153573"/>
              <a:gd name="connsiteY25" fmla="*/ 79410 h 154180"/>
              <a:gd name="connsiteX26" fmla="*/ 153527 w 153573"/>
              <a:gd name="connsiteY26" fmla="*/ 76726 h 154180"/>
              <a:gd name="connsiteX27" fmla="*/ 152077 w 153573"/>
              <a:gd name="connsiteY27" fmla="*/ 74437 h 154180"/>
              <a:gd name="connsiteX28" fmla="*/ 150459 w 153573"/>
              <a:gd name="connsiteY28" fmla="*/ 74809 h 15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3573" h="154180">
                <a:moveTo>
                  <a:pt x="150459" y="74809"/>
                </a:moveTo>
                <a:lnTo>
                  <a:pt x="127453" y="49502"/>
                </a:lnTo>
                <a:lnTo>
                  <a:pt x="127453" y="18060"/>
                </a:lnTo>
                <a:cubicBezTo>
                  <a:pt x="127453" y="15729"/>
                  <a:pt x="125567" y="13843"/>
                  <a:pt x="123236" y="13843"/>
                </a:cubicBezTo>
                <a:lnTo>
                  <a:pt x="105597" y="13843"/>
                </a:lnTo>
                <a:cubicBezTo>
                  <a:pt x="103266" y="13843"/>
                  <a:pt x="101380" y="15729"/>
                  <a:pt x="101380" y="18060"/>
                </a:cubicBezTo>
                <a:lnTo>
                  <a:pt x="101380" y="23812"/>
                </a:lnTo>
                <a:lnTo>
                  <a:pt x="78374" y="806"/>
                </a:lnTo>
                <a:cubicBezTo>
                  <a:pt x="77334" y="-252"/>
                  <a:pt x="75636" y="-272"/>
                  <a:pt x="74578" y="767"/>
                </a:cubicBezTo>
                <a:cubicBezTo>
                  <a:pt x="74566" y="779"/>
                  <a:pt x="74551" y="794"/>
                  <a:pt x="74539" y="806"/>
                </a:cubicBezTo>
                <a:lnTo>
                  <a:pt x="152" y="75192"/>
                </a:lnTo>
                <a:cubicBezTo>
                  <a:pt x="-51" y="75814"/>
                  <a:pt x="-51" y="76488"/>
                  <a:pt x="152" y="77110"/>
                </a:cubicBezTo>
                <a:cubicBezTo>
                  <a:pt x="152" y="78594"/>
                  <a:pt x="1353" y="79794"/>
                  <a:pt x="2837" y="79794"/>
                </a:cubicBezTo>
                <a:lnTo>
                  <a:pt x="26226" y="79794"/>
                </a:lnTo>
                <a:lnTo>
                  <a:pt x="26226" y="141143"/>
                </a:lnTo>
                <a:cubicBezTo>
                  <a:pt x="26226" y="148344"/>
                  <a:pt x="32062" y="154180"/>
                  <a:pt x="39263" y="154180"/>
                </a:cubicBezTo>
                <a:lnTo>
                  <a:pt x="60352" y="154180"/>
                </a:lnTo>
                <a:lnTo>
                  <a:pt x="60352" y="105100"/>
                </a:lnTo>
                <a:cubicBezTo>
                  <a:pt x="60352" y="100442"/>
                  <a:pt x="64129" y="96665"/>
                  <a:pt x="68788" y="96665"/>
                </a:cubicBezTo>
                <a:lnTo>
                  <a:pt x="85659" y="96665"/>
                </a:lnTo>
                <a:cubicBezTo>
                  <a:pt x="90318" y="96665"/>
                  <a:pt x="94094" y="100442"/>
                  <a:pt x="94094" y="105100"/>
                </a:cubicBezTo>
                <a:lnTo>
                  <a:pt x="94094" y="153797"/>
                </a:lnTo>
                <a:lnTo>
                  <a:pt x="115183" y="153797"/>
                </a:lnTo>
                <a:cubicBezTo>
                  <a:pt x="122081" y="153390"/>
                  <a:pt x="127465" y="147669"/>
                  <a:pt x="127453" y="140760"/>
                </a:cubicBezTo>
                <a:lnTo>
                  <a:pt x="127453" y="79410"/>
                </a:lnTo>
                <a:lnTo>
                  <a:pt x="150459" y="79410"/>
                </a:lnTo>
                <a:cubicBezTo>
                  <a:pt x="152016" y="79422"/>
                  <a:pt x="153331" y="78268"/>
                  <a:pt x="153527" y="76726"/>
                </a:cubicBezTo>
                <a:cubicBezTo>
                  <a:pt x="153757" y="75695"/>
                  <a:pt x="153109" y="74667"/>
                  <a:pt x="152077" y="74437"/>
                </a:cubicBezTo>
                <a:cubicBezTo>
                  <a:pt x="151506" y="74310"/>
                  <a:pt x="150912" y="74445"/>
                  <a:pt x="150459" y="74809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iSHEJI-16">
            <a:extLst>
              <a:ext uri="{FF2B5EF4-FFF2-40B4-BE49-F238E27FC236}">
                <a16:creationId xmlns:a16="http://schemas.microsoft.com/office/drawing/2014/main" id="{8677B955-8597-702D-3629-1E2EB0B481DD}"/>
              </a:ext>
            </a:extLst>
          </p:cNvPr>
          <p:cNvSpPr/>
          <p:nvPr/>
        </p:nvSpPr>
        <p:spPr>
          <a:xfrm>
            <a:off x="5816506" y="3511380"/>
            <a:ext cx="612829" cy="612821"/>
          </a:xfrm>
          <a:custGeom>
            <a:avLst/>
            <a:gdLst>
              <a:gd name="connsiteX0" fmla="*/ 47957 w 475076"/>
              <a:gd name="connsiteY0" fmla="*/ 48727 h 475070"/>
              <a:gd name="connsiteX1" fmla="*/ 50208 w 475076"/>
              <a:gd name="connsiteY1" fmla="*/ 285683 h 475070"/>
              <a:gd name="connsiteX2" fmla="*/ 268433 w 475076"/>
              <a:gd name="connsiteY2" fmla="*/ 299878 h 475070"/>
              <a:gd name="connsiteX3" fmla="*/ 329783 w 475076"/>
              <a:gd name="connsiteY3" fmla="*/ 361227 h 475070"/>
              <a:gd name="connsiteX4" fmla="*/ 334001 w 475076"/>
              <a:gd name="connsiteY4" fmla="*/ 399571 h 475070"/>
              <a:gd name="connsiteX5" fmla="*/ 399952 w 475076"/>
              <a:gd name="connsiteY5" fmla="*/ 465906 h 475070"/>
              <a:gd name="connsiteX6" fmla="*/ 445581 w 475076"/>
              <a:gd name="connsiteY6" fmla="*/ 465906 h 475070"/>
              <a:gd name="connsiteX7" fmla="*/ 465903 w 475076"/>
              <a:gd name="connsiteY7" fmla="*/ 445583 h 475070"/>
              <a:gd name="connsiteX8" fmla="*/ 465903 w 475076"/>
              <a:gd name="connsiteY8" fmla="*/ 399954 h 475070"/>
              <a:gd name="connsiteX9" fmla="*/ 399568 w 475076"/>
              <a:gd name="connsiteY9" fmla="*/ 334003 h 475070"/>
              <a:gd name="connsiteX10" fmla="*/ 361225 w 475076"/>
              <a:gd name="connsiteY10" fmla="*/ 329786 h 475070"/>
              <a:gd name="connsiteX11" fmla="*/ 299875 w 475076"/>
              <a:gd name="connsiteY11" fmla="*/ 268436 h 475070"/>
              <a:gd name="connsiteX12" fmla="*/ 266949 w 475076"/>
              <a:gd name="connsiteY12" fmla="*/ 33766 h 475070"/>
              <a:gd name="connsiteX13" fmla="*/ 48724 w 475076"/>
              <a:gd name="connsiteY13" fmla="*/ 47960 h 475070"/>
              <a:gd name="connsiteX14" fmla="*/ 255396 w 475076"/>
              <a:gd name="connsiteY14" fmla="*/ 78635 h 475070"/>
              <a:gd name="connsiteX15" fmla="*/ 269200 w 475076"/>
              <a:gd name="connsiteY15" fmla="*/ 239295 h 475070"/>
              <a:gd name="connsiteX16" fmla="*/ 255396 w 475076"/>
              <a:gd name="connsiteY16" fmla="*/ 256166 h 475070"/>
              <a:gd name="connsiteX17" fmla="*/ 238525 w 475076"/>
              <a:gd name="connsiteY17" fmla="*/ 270353 h 475070"/>
              <a:gd name="connsiteX18" fmla="*/ 63337 w 475076"/>
              <a:gd name="connsiteY18" fmla="*/ 239625 h 475070"/>
              <a:gd name="connsiteX19" fmla="*/ 94065 w 475076"/>
              <a:gd name="connsiteY19" fmla="*/ 64437 h 475070"/>
              <a:gd name="connsiteX20" fmla="*/ 255396 w 475076"/>
              <a:gd name="connsiteY20" fmla="*/ 78635 h 47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5076" h="475070">
                <a:moveTo>
                  <a:pt x="47957" y="48727"/>
                </a:moveTo>
                <a:cubicBezTo>
                  <a:pt x="-16855" y="114782"/>
                  <a:pt x="-15847" y="220871"/>
                  <a:pt x="50208" y="285683"/>
                </a:cubicBezTo>
                <a:cubicBezTo>
                  <a:pt x="109411" y="343773"/>
                  <a:pt x="202202" y="349809"/>
                  <a:pt x="268433" y="299878"/>
                </a:cubicBezTo>
                <a:lnTo>
                  <a:pt x="329783" y="361227"/>
                </a:lnTo>
                <a:cubicBezTo>
                  <a:pt x="322264" y="373471"/>
                  <a:pt x="323997" y="389257"/>
                  <a:pt x="334001" y="399571"/>
                </a:cubicBezTo>
                <a:lnTo>
                  <a:pt x="399952" y="465906"/>
                </a:lnTo>
                <a:cubicBezTo>
                  <a:pt x="412720" y="478126"/>
                  <a:pt x="432812" y="478126"/>
                  <a:pt x="445581" y="465906"/>
                </a:cubicBezTo>
                <a:lnTo>
                  <a:pt x="465903" y="445583"/>
                </a:lnTo>
                <a:cubicBezTo>
                  <a:pt x="478135" y="432830"/>
                  <a:pt x="478135" y="412708"/>
                  <a:pt x="465903" y="399954"/>
                </a:cubicBezTo>
                <a:lnTo>
                  <a:pt x="399568" y="334003"/>
                </a:lnTo>
                <a:cubicBezTo>
                  <a:pt x="389177" y="324130"/>
                  <a:pt x="373495" y="322405"/>
                  <a:pt x="361225" y="329786"/>
                </a:cubicBezTo>
                <a:lnTo>
                  <a:pt x="299875" y="268436"/>
                </a:lnTo>
                <a:cubicBezTo>
                  <a:pt x="355588" y="194540"/>
                  <a:pt x="340845" y="89475"/>
                  <a:pt x="266949" y="33766"/>
                </a:cubicBezTo>
                <a:cubicBezTo>
                  <a:pt x="200718" y="-16166"/>
                  <a:pt x="107927" y="-10130"/>
                  <a:pt x="48724" y="47960"/>
                </a:cubicBezTo>
                <a:close/>
                <a:moveTo>
                  <a:pt x="255396" y="78635"/>
                </a:moveTo>
                <a:cubicBezTo>
                  <a:pt x="298541" y="121664"/>
                  <a:pt x="304373" y="189536"/>
                  <a:pt x="269200" y="239295"/>
                </a:cubicBezTo>
                <a:cubicBezTo>
                  <a:pt x="265239" y="245414"/>
                  <a:pt x="260611" y="251074"/>
                  <a:pt x="255396" y="256166"/>
                </a:cubicBezTo>
                <a:cubicBezTo>
                  <a:pt x="250047" y="261212"/>
                  <a:pt x="244411" y="265948"/>
                  <a:pt x="238525" y="270353"/>
                </a:cubicBezTo>
                <a:cubicBezTo>
                  <a:pt x="181662" y="310246"/>
                  <a:pt x="103230" y="296488"/>
                  <a:pt x="63337" y="239625"/>
                </a:cubicBezTo>
                <a:cubicBezTo>
                  <a:pt x="23448" y="182765"/>
                  <a:pt x="37206" y="104329"/>
                  <a:pt x="94065" y="64437"/>
                </a:cubicBezTo>
                <a:cubicBezTo>
                  <a:pt x="144138" y="29310"/>
                  <a:pt x="212229" y="35299"/>
                  <a:pt x="255396" y="7863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4" name="iSHEJI-17">
            <a:extLst>
              <a:ext uri="{FF2B5EF4-FFF2-40B4-BE49-F238E27FC236}">
                <a16:creationId xmlns:a16="http://schemas.microsoft.com/office/drawing/2014/main" id="{8170F529-5238-052F-5389-08ABCBE49272}"/>
              </a:ext>
            </a:extLst>
          </p:cNvPr>
          <p:cNvSpPr txBox="1"/>
          <p:nvPr/>
        </p:nvSpPr>
        <p:spPr>
          <a:xfrm>
            <a:off x="1788027" y="212000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925" name="iSHEJI-18">
            <a:extLst>
              <a:ext uri="{FF2B5EF4-FFF2-40B4-BE49-F238E27FC236}">
                <a16:creationId xmlns:a16="http://schemas.microsoft.com/office/drawing/2014/main" id="{BC795BAE-93CD-2947-38EF-0AC0C1A746AB}"/>
              </a:ext>
            </a:extLst>
          </p:cNvPr>
          <p:cNvSpPr txBox="1"/>
          <p:nvPr/>
        </p:nvSpPr>
        <p:spPr>
          <a:xfrm>
            <a:off x="914399" y="2515655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26" name="iSHEJI-19">
            <a:extLst>
              <a:ext uri="{FF2B5EF4-FFF2-40B4-BE49-F238E27FC236}">
                <a16:creationId xmlns:a16="http://schemas.microsoft.com/office/drawing/2014/main" id="{47ED2207-AADF-F918-BB4B-FF8F3FC35468}"/>
              </a:ext>
            </a:extLst>
          </p:cNvPr>
          <p:cNvSpPr txBox="1"/>
          <p:nvPr/>
        </p:nvSpPr>
        <p:spPr>
          <a:xfrm>
            <a:off x="1788027" y="471338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927" name="iSHEJI-20">
            <a:extLst>
              <a:ext uri="{FF2B5EF4-FFF2-40B4-BE49-F238E27FC236}">
                <a16:creationId xmlns:a16="http://schemas.microsoft.com/office/drawing/2014/main" id="{4F9FF9D9-09A4-DDAB-B868-13A1AB7DBE7B}"/>
              </a:ext>
            </a:extLst>
          </p:cNvPr>
          <p:cNvSpPr txBox="1"/>
          <p:nvPr/>
        </p:nvSpPr>
        <p:spPr>
          <a:xfrm>
            <a:off x="914399" y="5109034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928" name="iSHEJI-21">
            <a:extLst>
              <a:ext uri="{FF2B5EF4-FFF2-40B4-BE49-F238E27FC236}">
                <a16:creationId xmlns:a16="http://schemas.microsoft.com/office/drawing/2014/main" id="{15734A27-F561-D8D8-5D6A-B9A29878C1C1}"/>
              </a:ext>
            </a:extLst>
          </p:cNvPr>
          <p:cNvSpPr txBox="1"/>
          <p:nvPr/>
        </p:nvSpPr>
        <p:spPr>
          <a:xfrm>
            <a:off x="8271309" y="212000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929" name="iSHEJI-22">
            <a:extLst>
              <a:ext uri="{FF2B5EF4-FFF2-40B4-BE49-F238E27FC236}">
                <a16:creationId xmlns:a16="http://schemas.microsoft.com/office/drawing/2014/main" id="{9555CC4F-EDCE-B1F9-73A0-C2B7F3149A3E}"/>
              </a:ext>
            </a:extLst>
          </p:cNvPr>
          <p:cNvSpPr txBox="1"/>
          <p:nvPr/>
        </p:nvSpPr>
        <p:spPr>
          <a:xfrm>
            <a:off x="8271309" y="2515655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930" name="iSHEJI-23">
            <a:extLst>
              <a:ext uri="{FF2B5EF4-FFF2-40B4-BE49-F238E27FC236}">
                <a16:creationId xmlns:a16="http://schemas.microsoft.com/office/drawing/2014/main" id="{CFF60373-8FF1-5CC1-19F4-D2193EC78E45}"/>
              </a:ext>
            </a:extLst>
          </p:cNvPr>
          <p:cNvSpPr txBox="1"/>
          <p:nvPr/>
        </p:nvSpPr>
        <p:spPr>
          <a:xfrm>
            <a:off x="8271309" y="471338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931" name="iSHEJI-24">
            <a:extLst>
              <a:ext uri="{FF2B5EF4-FFF2-40B4-BE49-F238E27FC236}">
                <a16:creationId xmlns:a16="http://schemas.microsoft.com/office/drawing/2014/main" id="{46D546BE-DC91-2AA9-BE95-907D062505A6}"/>
              </a:ext>
            </a:extLst>
          </p:cNvPr>
          <p:cNvSpPr txBox="1"/>
          <p:nvPr/>
        </p:nvSpPr>
        <p:spPr>
          <a:xfrm>
            <a:off x="8271309" y="5109034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38215259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9;#888501;#888497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#888495;#888500;#888496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5;#888503;#888504;#88849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4;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DD2431"/>
      </a:accent1>
      <a:accent2>
        <a:srgbClr val="941527"/>
      </a:accent2>
      <a:accent3>
        <a:srgbClr val="343533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Words>1473</Words>
  <Application>Microsoft Office PowerPoint</Application>
  <PresentationFormat>宽屏</PresentationFormat>
  <Paragraphs>143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红灰几何风年终述职个人总结汇报经典商务ppt模板</dc:title>
  <dc:creator>爱设计PPT</dc:creator>
  <cp:keywords>51PPT模板网</cp:keywords>
  <dc:description>www.51pptmoban.com</dc:description>
  <cp:lastModifiedBy>Power user</cp:lastModifiedBy>
  <cp:revision>405</cp:revision>
  <dcterms:created xsi:type="dcterms:W3CDTF">2021-08-04T08:06:46Z</dcterms:created>
  <dcterms:modified xsi:type="dcterms:W3CDTF">2023-01-10T09:38:19Z</dcterms:modified>
</cp:coreProperties>
</file>