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6.xml" ContentType="application/vnd.openxmlformats-officedocument.themeOverr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8.xml" ContentType="application/vnd.openxmlformats-officedocument.themeOverr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9.xml" ContentType="application/vnd.openxmlformats-officedocument.themeOverr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1.xml" ContentType="application/vnd.openxmlformats-officedocument.themeOverride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441" r:id="rId2"/>
    <p:sldId id="442" r:id="rId3"/>
    <p:sldId id="2007578470" r:id="rId4"/>
    <p:sldId id="273" r:id="rId5"/>
    <p:sldId id="267" r:id="rId6"/>
    <p:sldId id="457" r:id="rId7"/>
    <p:sldId id="2007578474" r:id="rId8"/>
    <p:sldId id="453" r:id="rId9"/>
    <p:sldId id="455" r:id="rId10"/>
    <p:sldId id="456" r:id="rId11"/>
    <p:sldId id="279" r:id="rId12"/>
    <p:sldId id="458" r:id="rId13"/>
    <p:sldId id="2007578475" r:id="rId14"/>
    <p:sldId id="459" r:id="rId15"/>
    <p:sldId id="461" r:id="rId16"/>
    <p:sldId id="451" r:id="rId17"/>
    <p:sldId id="2007578476" r:id="rId18"/>
    <p:sldId id="280" r:id="rId19"/>
    <p:sldId id="452" r:id="rId20"/>
    <p:sldId id="447" r:id="rId21"/>
    <p:sldId id="276" r:id="rId22"/>
    <p:sldId id="200757847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03E"/>
    <a:srgbClr val="B30738"/>
    <a:srgbClr val="DA65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88" autoAdjust="0"/>
    <p:restoredTop sz="96265" autoAdjust="0"/>
  </p:normalViewPr>
  <p:slideViewPr>
    <p:cSldViewPr snapToGrid="0">
      <p:cViewPr varScale="1">
        <p:scale>
          <a:sx n="96" d="100"/>
          <a:sy n="96" d="100"/>
        </p:scale>
        <p:origin x="108" y="42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400" b="1" i="0" u="none" strike="noStrike" kern="1200" spc="0" baseline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cs"/>
              </a:defRPr>
            </a:pPr>
            <a:r>
              <a:rPr lang="zh-CN" altLang="en-US" sz="1400" b="0" dirty="0">
                <a:effectLst/>
              </a:rPr>
              <a:t>营销数据分析</a:t>
            </a:r>
            <a:endParaRPr lang="zh-CN" altLang="zh-CN" sz="1400" b="0" dirty="0">
              <a:effectLst/>
            </a:endParaRPr>
          </a:p>
        </c:rich>
      </c:tx>
      <c:layout>
        <c:manualLayout>
          <c:xMode val="edge"/>
          <c:yMode val="edge"/>
          <c:x val="0.3560948081264108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400" b="1" i="0" u="none" strike="noStrike" kern="1200" spc="0" baseline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114300" dir="10800000" algn="r" rotWithShape="0">
                <a:schemeClr val="accent2">
                  <a:lumMod val="50000"/>
                  <a:alpha val="10000"/>
                </a:schemeClr>
              </a:outerShdw>
            </a:effectLst>
          </c:spPr>
          <c:invertIfNegative val="0"/>
          <c:dPt>
            <c:idx val="5"/>
            <c:invertIfNegative val="0"/>
            <c:bubble3D val="0"/>
            <c:spPr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8100" dist="114300" dir="10800000" algn="r" rotWithShape="0">
                  <a:schemeClr val="accent2">
                    <a:lumMod val="50000"/>
                    <a:alpha val="1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0DDA-462D-9574-5F78316C03B6}"/>
              </c:ext>
            </c:extLst>
          </c:dPt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5400000" scaled="1"/>
                      </a:gradFill>
                      <a:effectLst/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4-0DDA-462D-9574-5F78316C03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2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周一</c:v>
                </c:pt>
                <c:pt idx="1">
                  <c:v>周二</c:v>
                </c:pt>
                <c:pt idx="2">
                  <c:v>周三</c:v>
                </c:pt>
                <c:pt idx="3">
                  <c:v>周四</c:v>
                </c:pt>
                <c:pt idx="4">
                  <c:v>周五</c:v>
                </c:pt>
                <c:pt idx="5">
                  <c:v>周六</c:v>
                </c:pt>
                <c:pt idx="6">
                  <c:v>周日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15</c:v>
                </c:pt>
                <c:pt idx="2">
                  <c:v>25</c:v>
                </c:pt>
                <c:pt idx="3">
                  <c:v>20</c:v>
                </c:pt>
                <c:pt idx="4">
                  <c:v>30</c:v>
                </c:pt>
                <c:pt idx="5">
                  <c:v>70</c:v>
                </c:pt>
                <c:pt idx="6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DA-462D-9574-5F78316C03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30"/>
        <c:axId val="806715536"/>
        <c:axId val="806715952"/>
      </c:barChart>
      <c:catAx>
        <c:axId val="80671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06715952"/>
        <c:crosses val="autoZero"/>
        <c:auto val="1"/>
        <c:lblAlgn val="ctr"/>
        <c:lblOffset val="100"/>
        <c:noMultiLvlLbl val="0"/>
      </c:catAx>
      <c:valAx>
        <c:axId val="806715952"/>
        <c:scaling>
          <c:orientation val="minMax"/>
          <c:max val="85"/>
          <c:min val="10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06715536"/>
        <c:crosses val="autoZero"/>
        <c:crossBetween val="between"/>
        <c:majorUnit val="15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200" dirty="0">
                <a:solidFill>
                  <a:schemeClr val="bg1"/>
                </a:solidFill>
                <a:effectLst/>
              </a:rPr>
              <a:t>数字资产管理</a:t>
            </a:r>
            <a:endParaRPr lang="zh-CN" altLang="zh-CN" sz="1200" dirty="0">
              <a:solidFill>
                <a:schemeClr val="bg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留存率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outerShdw blurRad="76200" dist="114300" dir="8100000" algn="tr" rotWithShape="0">
                <a:prstClr val="black">
                  <a:alpha val="2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当天</c:v>
                </c:pt>
                <c:pt idx="1">
                  <c:v>5天后</c:v>
                </c:pt>
                <c:pt idx="2">
                  <c:v>7天后</c:v>
                </c:pt>
                <c:pt idx="3">
                  <c:v>10天后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0.8</c:v>
                </c:pt>
                <c:pt idx="2">
                  <c:v>0.7</c:v>
                </c:pt>
                <c:pt idx="3">
                  <c:v>0.5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82D2-44AE-95ED-832C850A8D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91331951"/>
        <c:axId val="1591329455"/>
      </c:lineChart>
      <c:catAx>
        <c:axId val="15913319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1591329455"/>
        <c:crosses val="autoZero"/>
        <c:auto val="1"/>
        <c:lblAlgn val="ctr"/>
        <c:lblOffset val="100"/>
        <c:noMultiLvlLbl val="0"/>
      </c:catAx>
      <c:valAx>
        <c:axId val="1591329455"/>
        <c:scaling>
          <c:orientation val="minMax"/>
          <c:max val="1.2"/>
          <c:min val="0.2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alpha val="52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>
                    <a:alpha val="57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91331951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40975C-B837-4D6E-844D-7C645303B726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84C2C-40E2-4F7A-AD16-1F4FF2C99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1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579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33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0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7660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742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78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210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0266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935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062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2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987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666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420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6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566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5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164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907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735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312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E84C2C-40E2-4F7A-AD16-1F4FF2C99AF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48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29C2EC1-933F-7973-DF20-2988CD40E5A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257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5.xml"/><Relationship Id="rId5" Type="http://schemas.openxmlformats.org/officeDocument/2006/relationships/chart" Target="../charts/chart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爱设计-1">
            <a:extLst>
              <a:ext uri="{FF2B5EF4-FFF2-40B4-BE49-F238E27FC236}">
                <a16:creationId xmlns:a16="http://schemas.microsoft.com/office/drawing/2014/main" id="{3AEC34D6-BD2B-4CE3-8761-EAE301A9F155}"/>
              </a:ext>
            </a:extLst>
          </p:cNvPr>
          <p:cNvSpPr txBox="1"/>
          <p:nvPr/>
        </p:nvSpPr>
        <p:spPr>
          <a:xfrm>
            <a:off x="629048" y="2458548"/>
            <a:ext cx="4708981" cy="9233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6000" spc="120" dirty="0">
                <a:gradFill flip="none" rotWithShape="1">
                  <a:gsLst>
                    <a:gs pos="0">
                      <a:schemeClr val="accent1"/>
                    </a:gs>
                    <a:gs pos="81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年终总结汇报</a:t>
            </a:r>
          </a:p>
        </p:txBody>
      </p:sp>
      <p:sp>
        <p:nvSpPr>
          <p:cNvPr id="35" name="爱设计-2">
            <a:extLst>
              <a:ext uri="{FF2B5EF4-FFF2-40B4-BE49-F238E27FC236}">
                <a16:creationId xmlns:a16="http://schemas.microsoft.com/office/drawing/2014/main" id="{131E6879-4604-4162-B4D4-3A13F1FC4EE1}"/>
              </a:ext>
            </a:extLst>
          </p:cNvPr>
          <p:cNvSpPr txBox="1"/>
          <p:nvPr/>
        </p:nvSpPr>
        <p:spPr>
          <a:xfrm>
            <a:off x="674768" y="3393453"/>
            <a:ext cx="4596204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0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商务风大气</a:t>
            </a:r>
            <a:r>
              <a:rPr lang="en-US" altLang="zh-CN" sz="30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PPT</a:t>
            </a:r>
            <a:r>
              <a:rPr lang="zh-CN" altLang="en-US" sz="30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D4280225-7C0D-4A1B-A1D7-4FE62CB9C6FA}"/>
              </a:ext>
            </a:extLst>
          </p:cNvPr>
          <p:cNvSpPr/>
          <p:nvPr/>
        </p:nvSpPr>
        <p:spPr>
          <a:xfrm flipH="1" flipV="1">
            <a:off x="629047" y="1757480"/>
            <a:ext cx="1795636" cy="560758"/>
          </a:xfrm>
          <a:custGeom>
            <a:avLst/>
            <a:gdLst/>
            <a:ahLst/>
            <a:cxnLst/>
            <a:rect l="0" t="0" r="0" b="0"/>
            <a:pathLst>
              <a:path w="5140320" h="1341121">
                <a:moveTo>
                  <a:pt x="56809" y="893807"/>
                </a:moveTo>
                <a:lnTo>
                  <a:pt x="212089" y="272687"/>
                </a:lnTo>
                <a:cubicBezTo>
                  <a:pt x="252174" y="112347"/>
                  <a:pt x="396066" y="0"/>
                  <a:pt x="561341" y="0"/>
                </a:cubicBezTo>
                <a:lnTo>
                  <a:pt x="4578979" y="0"/>
                </a:lnTo>
                <a:cubicBezTo>
                  <a:pt x="4744253" y="0"/>
                  <a:pt x="4888145" y="112347"/>
                  <a:pt x="4928229" y="272687"/>
                </a:cubicBezTo>
                <a:lnTo>
                  <a:pt x="5083510" y="893807"/>
                </a:lnTo>
                <a:cubicBezTo>
                  <a:pt x="5140319" y="1121042"/>
                  <a:pt x="4968487" y="1341120"/>
                  <a:pt x="4734258" y="1341120"/>
                </a:cubicBezTo>
                <a:lnTo>
                  <a:pt x="406060" y="1341120"/>
                </a:lnTo>
                <a:cubicBezTo>
                  <a:pt x="171832" y="1341120"/>
                  <a:pt x="0" y="1121042"/>
                  <a:pt x="56809" y="89380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爱设计-4">
            <a:extLst>
              <a:ext uri="{FF2B5EF4-FFF2-40B4-BE49-F238E27FC236}">
                <a16:creationId xmlns:a16="http://schemas.microsoft.com/office/drawing/2014/main" id="{95BBEFDC-7177-494C-BBB1-7DAD35112539}"/>
              </a:ext>
            </a:extLst>
          </p:cNvPr>
          <p:cNvSpPr txBox="1"/>
          <p:nvPr/>
        </p:nvSpPr>
        <p:spPr>
          <a:xfrm>
            <a:off x="1055529" y="1822416"/>
            <a:ext cx="1123384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spc="120" dirty="0">
                <a:solidFill>
                  <a:schemeClr val="bg1"/>
                </a:solidFill>
                <a:effectLst/>
                <a:latin typeface="+mj-ea"/>
                <a:ea typeface="+mj-ea"/>
              </a:rPr>
              <a:t>ISHEJI</a:t>
            </a:r>
            <a:endParaRPr lang="zh-CN" altLang="en-US" sz="2800" spc="12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19" name="爱设计-5">
            <a:extLst>
              <a:ext uri="{FF2B5EF4-FFF2-40B4-BE49-F238E27FC236}">
                <a16:creationId xmlns:a16="http://schemas.microsoft.com/office/drawing/2014/main" id="{55D68E6F-60A7-41E2-B479-62EE42D94D8D}"/>
              </a:ext>
            </a:extLst>
          </p:cNvPr>
          <p:cNvGrpSpPr/>
          <p:nvPr/>
        </p:nvGrpSpPr>
        <p:grpSpPr>
          <a:xfrm>
            <a:off x="678829" y="4392960"/>
            <a:ext cx="4365253" cy="382011"/>
            <a:chOff x="674591" y="4513546"/>
            <a:chExt cx="4365253" cy="38201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40E53DB-146C-4DE9-A224-8BA51FFA9EC0}"/>
                </a:ext>
              </a:extLst>
            </p:cNvPr>
            <p:cNvGrpSpPr/>
            <p:nvPr/>
          </p:nvGrpSpPr>
          <p:grpSpPr>
            <a:xfrm>
              <a:off x="674591" y="4513546"/>
              <a:ext cx="2015684" cy="382011"/>
              <a:chOff x="668495" y="4564322"/>
              <a:chExt cx="2015684" cy="382011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AF6DF3BC-4A96-4008-AC63-CDA2FD72D440}"/>
                  </a:ext>
                </a:extLst>
              </p:cNvPr>
              <p:cNvGrpSpPr/>
              <p:nvPr/>
            </p:nvGrpSpPr>
            <p:grpSpPr>
              <a:xfrm>
                <a:off x="676543" y="4574830"/>
                <a:ext cx="1999588" cy="360995"/>
                <a:chOff x="685574" y="4515805"/>
                <a:chExt cx="1999588" cy="360995"/>
              </a:xfrm>
            </p:grpSpPr>
            <p:sp>
              <p:nvSpPr>
                <p:cNvPr id="48" name="爱设计-5-1">
                  <a:extLst>
                    <a:ext uri="{FF2B5EF4-FFF2-40B4-BE49-F238E27FC236}">
                      <a16:creationId xmlns:a16="http://schemas.microsoft.com/office/drawing/2014/main" id="{EC347887-3345-4ABE-A483-BDAA966B48B0}"/>
                    </a:ext>
                  </a:extLst>
                </p:cNvPr>
                <p:cNvSpPr/>
                <p:nvPr/>
              </p:nvSpPr>
              <p:spPr>
                <a:xfrm>
                  <a:off x="685574" y="4515805"/>
                  <a:ext cx="1999588" cy="360995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effectLst>
                  <a:outerShdw blurRad="25400" dist="25400" dir="5400000" algn="t" rotWithShape="0">
                    <a:schemeClr val="tx2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爱设计-5-2">
                  <a:extLst>
                    <a:ext uri="{FF2B5EF4-FFF2-40B4-BE49-F238E27FC236}">
                      <a16:creationId xmlns:a16="http://schemas.microsoft.com/office/drawing/2014/main" id="{BD73F152-D1F6-43E9-BFBF-4AC70784D7E0}"/>
                    </a:ext>
                  </a:extLst>
                </p:cNvPr>
                <p:cNvSpPr txBox="1"/>
                <p:nvPr/>
              </p:nvSpPr>
              <p:spPr>
                <a:xfrm>
                  <a:off x="726486" y="4580886"/>
                  <a:ext cx="1917764" cy="2308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汇报人：</a:t>
                  </a:r>
                  <a:r>
                    <a:rPr lang="en-US" altLang="zh-CN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ASHEJI</a:t>
                  </a:r>
                </a:p>
              </p:txBody>
            </p:sp>
          </p:grpSp>
          <p:sp>
            <p:nvSpPr>
              <p:cNvPr id="54" name="爱设计-5-3">
                <a:extLst>
                  <a:ext uri="{FF2B5EF4-FFF2-40B4-BE49-F238E27FC236}">
                    <a16:creationId xmlns:a16="http://schemas.microsoft.com/office/drawing/2014/main" id="{676781D3-519C-4A97-8EB1-2F4024B7B3C2}"/>
                  </a:ext>
                </a:extLst>
              </p:cNvPr>
              <p:cNvSpPr/>
              <p:nvPr/>
            </p:nvSpPr>
            <p:spPr>
              <a:xfrm>
                <a:off x="668495" y="4564322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爱设计-5-4">
                <a:extLst>
                  <a:ext uri="{FF2B5EF4-FFF2-40B4-BE49-F238E27FC236}">
                    <a16:creationId xmlns:a16="http://schemas.microsoft.com/office/drawing/2014/main" id="{C11AC0FB-C6E4-41C3-8CB9-1645D8654055}"/>
                  </a:ext>
                </a:extLst>
              </p:cNvPr>
              <p:cNvSpPr/>
              <p:nvPr/>
            </p:nvSpPr>
            <p:spPr>
              <a:xfrm flipH="1" flipV="1">
                <a:off x="2550669" y="4820966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DF4DB46-B905-4199-AB4A-39AB4B18A9CA}"/>
                </a:ext>
              </a:extLst>
            </p:cNvPr>
            <p:cNvGrpSpPr/>
            <p:nvPr/>
          </p:nvGrpSpPr>
          <p:grpSpPr>
            <a:xfrm>
              <a:off x="3024160" y="4513546"/>
              <a:ext cx="2015684" cy="382011"/>
              <a:chOff x="668495" y="4564322"/>
              <a:chExt cx="2015684" cy="382011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5F75BFEA-D26A-42BE-B678-AEF18A2E221F}"/>
                  </a:ext>
                </a:extLst>
              </p:cNvPr>
              <p:cNvGrpSpPr/>
              <p:nvPr/>
            </p:nvGrpSpPr>
            <p:grpSpPr>
              <a:xfrm>
                <a:off x="676543" y="4574830"/>
                <a:ext cx="1999588" cy="360995"/>
                <a:chOff x="685574" y="4515805"/>
                <a:chExt cx="1999588" cy="360995"/>
              </a:xfrm>
            </p:grpSpPr>
            <p:sp>
              <p:nvSpPr>
                <p:cNvPr id="61" name="爱设计-5-5">
                  <a:extLst>
                    <a:ext uri="{FF2B5EF4-FFF2-40B4-BE49-F238E27FC236}">
                      <a16:creationId xmlns:a16="http://schemas.microsoft.com/office/drawing/2014/main" id="{C18160F6-927B-4BDB-BA05-86C6C54FF230}"/>
                    </a:ext>
                  </a:extLst>
                </p:cNvPr>
                <p:cNvSpPr/>
                <p:nvPr/>
              </p:nvSpPr>
              <p:spPr>
                <a:xfrm>
                  <a:off x="685574" y="4515805"/>
                  <a:ext cx="1999588" cy="360995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effectLst>
                  <a:outerShdw blurRad="25400" dist="25400" dir="5400000" algn="t" rotWithShape="0">
                    <a:schemeClr val="tx2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爱设计-5-6">
                  <a:extLst>
                    <a:ext uri="{FF2B5EF4-FFF2-40B4-BE49-F238E27FC236}">
                      <a16:creationId xmlns:a16="http://schemas.microsoft.com/office/drawing/2014/main" id="{82DEE995-170D-4069-9FA9-8964FCAF6B37}"/>
                    </a:ext>
                  </a:extLst>
                </p:cNvPr>
                <p:cNvSpPr txBox="1"/>
                <p:nvPr/>
              </p:nvSpPr>
              <p:spPr>
                <a:xfrm>
                  <a:off x="726486" y="4580886"/>
                  <a:ext cx="1917764" cy="2308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时间：</a:t>
                  </a:r>
                  <a:r>
                    <a:rPr lang="en-US" altLang="zh-CN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202X.07.20</a:t>
                  </a:r>
                </a:p>
              </p:txBody>
            </p:sp>
          </p:grpSp>
          <p:sp>
            <p:nvSpPr>
              <p:cNvPr id="59" name="爱设计-5-7">
                <a:extLst>
                  <a:ext uri="{FF2B5EF4-FFF2-40B4-BE49-F238E27FC236}">
                    <a16:creationId xmlns:a16="http://schemas.microsoft.com/office/drawing/2014/main" id="{473BC70D-4664-4817-87C8-F5D5368C9EAE}"/>
                  </a:ext>
                </a:extLst>
              </p:cNvPr>
              <p:cNvSpPr/>
              <p:nvPr/>
            </p:nvSpPr>
            <p:spPr>
              <a:xfrm>
                <a:off x="668495" y="4564322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爱设计-5-8">
                <a:extLst>
                  <a:ext uri="{FF2B5EF4-FFF2-40B4-BE49-F238E27FC236}">
                    <a16:creationId xmlns:a16="http://schemas.microsoft.com/office/drawing/2014/main" id="{74F4BF93-2E00-4CE0-8257-133B2419FF10}"/>
                  </a:ext>
                </a:extLst>
              </p:cNvPr>
              <p:cNvSpPr/>
              <p:nvPr/>
            </p:nvSpPr>
            <p:spPr>
              <a:xfrm flipH="1" flipV="1">
                <a:off x="2550669" y="4820966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63" name="爱设计-6">
            <a:extLst>
              <a:ext uri="{FF2B5EF4-FFF2-40B4-BE49-F238E27FC236}">
                <a16:creationId xmlns:a16="http://schemas.microsoft.com/office/drawing/2014/main" id="{CE599A52-028F-40A8-B753-1138011DF720}"/>
              </a:ext>
            </a:extLst>
          </p:cNvPr>
          <p:cNvSpPr txBox="1"/>
          <p:nvPr/>
        </p:nvSpPr>
        <p:spPr>
          <a:xfrm>
            <a:off x="669926" y="5531883"/>
            <a:ext cx="4596204" cy="3603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/>
          <a:p>
            <a:pPr algn="just" defTabSz="457200">
              <a:lnSpc>
                <a:spcPct val="120000"/>
              </a:lnSpc>
              <a:buSzPct val="25000"/>
              <a:defRPr/>
            </a:pP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Pellentesque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habitant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morbi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tristique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senectus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netus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fames ac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turpis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egestas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Proin pharetra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nonummy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pede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Mauris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orci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86" name="爱设计-7">
            <a:extLst>
              <a:ext uri="{FF2B5EF4-FFF2-40B4-BE49-F238E27FC236}">
                <a16:creationId xmlns:a16="http://schemas.microsoft.com/office/drawing/2014/main" id="{26CC96F0-2807-4640-826D-3784E4C31674}"/>
              </a:ext>
            </a:extLst>
          </p:cNvPr>
          <p:cNvSpPr/>
          <p:nvPr/>
        </p:nvSpPr>
        <p:spPr>
          <a:xfrm rot="19257537">
            <a:off x="5481727" y="3679282"/>
            <a:ext cx="222529" cy="279177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" name="爱设计-8">
            <a:extLst>
              <a:ext uri="{FF2B5EF4-FFF2-40B4-BE49-F238E27FC236}">
                <a16:creationId xmlns:a16="http://schemas.microsoft.com/office/drawing/2014/main" id="{606A6CD1-7D95-4483-9B37-0E1E5885A44C}"/>
              </a:ext>
            </a:extLst>
          </p:cNvPr>
          <p:cNvCxnSpPr>
            <a:cxnSpLocks/>
          </p:cNvCxnSpPr>
          <p:nvPr/>
        </p:nvCxnSpPr>
        <p:spPr>
          <a:xfrm>
            <a:off x="2507446" y="2037859"/>
            <a:ext cx="2943182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爱设计-9">
            <a:extLst>
              <a:ext uri="{FF2B5EF4-FFF2-40B4-BE49-F238E27FC236}">
                <a16:creationId xmlns:a16="http://schemas.microsoft.com/office/drawing/2014/main" id="{C61E59F8-8BED-4C4C-9881-517343CBB3C3}"/>
              </a:ext>
            </a:extLst>
          </p:cNvPr>
          <p:cNvCxnSpPr>
            <a:cxnSpLocks/>
          </p:cNvCxnSpPr>
          <p:nvPr/>
        </p:nvCxnSpPr>
        <p:spPr>
          <a:xfrm>
            <a:off x="682639" y="4053783"/>
            <a:ext cx="476798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爱设计-10">
            <a:extLst>
              <a:ext uri="{FF2B5EF4-FFF2-40B4-BE49-F238E27FC236}">
                <a16:creationId xmlns:a16="http://schemas.microsoft.com/office/drawing/2014/main" id="{5F562E3B-CFDC-1C58-5C54-C7B6D575CFCC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33" name="爱设计-10-1">
              <a:extLst>
                <a:ext uri="{FF2B5EF4-FFF2-40B4-BE49-F238E27FC236}">
                  <a16:creationId xmlns:a16="http://schemas.microsoft.com/office/drawing/2014/main" id="{620E2484-A12C-EA22-C6D5-7B6A1167B9C9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爱设计-10-2">
              <a:extLst>
                <a:ext uri="{FF2B5EF4-FFF2-40B4-BE49-F238E27FC236}">
                  <a16:creationId xmlns:a16="http://schemas.microsoft.com/office/drawing/2014/main" id="{E400F7E4-5CB7-2020-9953-8A28697F9939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爱设计-10-3">
              <a:extLst>
                <a:ext uri="{FF2B5EF4-FFF2-40B4-BE49-F238E27FC236}">
                  <a16:creationId xmlns:a16="http://schemas.microsoft.com/office/drawing/2014/main" id="{170F5ED3-6B1B-88B0-ECD9-0114FC94EC4B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爱设计-10-4">
              <a:extLst>
                <a:ext uri="{FF2B5EF4-FFF2-40B4-BE49-F238E27FC236}">
                  <a16:creationId xmlns:a16="http://schemas.microsoft.com/office/drawing/2014/main" id="{A7381785-5A8B-DF5F-09F0-528F68166CFE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6" name="爱设计-11">
            <a:extLst>
              <a:ext uri="{FF2B5EF4-FFF2-40B4-BE49-F238E27FC236}">
                <a16:creationId xmlns:a16="http://schemas.microsoft.com/office/drawing/2014/main" id="{1BC609FC-5D76-ACA9-D2D6-31E2E03C72CA}"/>
              </a:ext>
            </a:extLst>
          </p:cNvPr>
          <p:cNvSpPr/>
          <p:nvPr/>
        </p:nvSpPr>
        <p:spPr>
          <a:xfrm flipH="1">
            <a:off x="6631180" y="0"/>
            <a:ext cx="5560821" cy="6858000"/>
          </a:xfrm>
          <a:custGeom>
            <a:avLst/>
            <a:gdLst>
              <a:gd name="connsiteX0" fmla="*/ 3909134 w 5560821"/>
              <a:gd name="connsiteY0" fmla="*/ 0 h 6858000"/>
              <a:gd name="connsiteX1" fmla="*/ 0 w 5560821"/>
              <a:gd name="connsiteY1" fmla="*/ 0 h 6858000"/>
              <a:gd name="connsiteX2" fmla="*/ 0 w 5560821"/>
              <a:gd name="connsiteY2" fmla="*/ 6858000 h 6858000"/>
              <a:gd name="connsiteX3" fmla="*/ 3909134 w 5560821"/>
              <a:gd name="connsiteY3" fmla="*/ 6858000 h 6858000"/>
              <a:gd name="connsiteX4" fmla="*/ 5504555 w 5560821"/>
              <a:gd name="connsiteY4" fmla="*/ 3667159 h 6858000"/>
              <a:gd name="connsiteX5" fmla="*/ 5504555 w 5560821"/>
              <a:gd name="connsiteY5" fmla="*/ 31908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60821" h="6858000">
                <a:moveTo>
                  <a:pt x="3909134" y="0"/>
                </a:moveTo>
                <a:lnTo>
                  <a:pt x="0" y="0"/>
                </a:lnTo>
                <a:lnTo>
                  <a:pt x="0" y="6858000"/>
                </a:lnTo>
                <a:lnTo>
                  <a:pt x="3909134" y="6858000"/>
                </a:lnTo>
                <a:lnTo>
                  <a:pt x="5504555" y="3667159"/>
                </a:lnTo>
                <a:cubicBezTo>
                  <a:pt x="5579577" y="3517119"/>
                  <a:pt x="5579577" y="3340881"/>
                  <a:pt x="5504555" y="319084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8100">
            <a:noFill/>
          </a:ln>
          <a:effectLst>
            <a:outerShdw blurRad="101600" dist="101600" dir="8100000" algn="t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爱设计-12">
            <a:extLst>
              <a:ext uri="{FF2B5EF4-FFF2-40B4-BE49-F238E27FC236}">
                <a16:creationId xmlns:a16="http://schemas.microsoft.com/office/drawing/2014/main" id="{0D3535C5-E98C-A36C-02CB-CFB88D3BD0D5}"/>
              </a:ext>
            </a:extLst>
          </p:cNvPr>
          <p:cNvSpPr/>
          <p:nvPr/>
        </p:nvSpPr>
        <p:spPr>
          <a:xfrm flipH="1">
            <a:off x="7455736" y="0"/>
            <a:ext cx="4736265" cy="6858000"/>
          </a:xfrm>
          <a:custGeom>
            <a:avLst/>
            <a:gdLst>
              <a:gd name="connsiteX0" fmla="*/ 3084578 w 4736265"/>
              <a:gd name="connsiteY0" fmla="*/ 0 h 6858000"/>
              <a:gd name="connsiteX1" fmla="*/ 0 w 4736265"/>
              <a:gd name="connsiteY1" fmla="*/ 0 h 6858000"/>
              <a:gd name="connsiteX2" fmla="*/ 0 w 4736265"/>
              <a:gd name="connsiteY2" fmla="*/ 6858000 h 6858000"/>
              <a:gd name="connsiteX3" fmla="*/ 3084578 w 4736265"/>
              <a:gd name="connsiteY3" fmla="*/ 6858000 h 6858000"/>
              <a:gd name="connsiteX4" fmla="*/ 4679999 w 4736265"/>
              <a:gd name="connsiteY4" fmla="*/ 3667159 h 6858000"/>
              <a:gd name="connsiteX5" fmla="*/ 4679999 w 4736265"/>
              <a:gd name="connsiteY5" fmla="*/ 31908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6265" h="6858000">
                <a:moveTo>
                  <a:pt x="3084578" y="0"/>
                </a:moveTo>
                <a:lnTo>
                  <a:pt x="0" y="0"/>
                </a:lnTo>
                <a:lnTo>
                  <a:pt x="0" y="6858000"/>
                </a:lnTo>
                <a:lnTo>
                  <a:pt x="3084578" y="6858000"/>
                </a:lnTo>
                <a:lnTo>
                  <a:pt x="4679999" y="3667159"/>
                </a:lnTo>
                <a:cubicBezTo>
                  <a:pt x="4755021" y="3517119"/>
                  <a:pt x="4755021" y="3340881"/>
                  <a:pt x="4679999" y="3190841"/>
                </a:cubicBezTo>
                <a:close/>
              </a:path>
            </a:pathLst>
          </a:custGeom>
          <a:blipFill dpi="0" rotWithShape="1">
            <a:blip r:embed="rId4"/>
            <a:srcRect/>
            <a:tile tx="3810000" ty="6350" sx="100000" sy="100000" flip="none" algn="r"/>
          </a:blipFill>
          <a:ln w="38100">
            <a:noFill/>
          </a:ln>
          <a:effectLst>
            <a:outerShdw blurRad="101600" dist="1016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" name="爱设计-13">
            <a:extLst>
              <a:ext uri="{FF2B5EF4-FFF2-40B4-BE49-F238E27FC236}">
                <a16:creationId xmlns:a16="http://schemas.microsoft.com/office/drawing/2014/main" id="{A230B4B6-A235-E1EE-362B-1284635D5C9E}"/>
              </a:ext>
            </a:extLst>
          </p:cNvPr>
          <p:cNvGrpSpPr/>
          <p:nvPr/>
        </p:nvGrpSpPr>
        <p:grpSpPr>
          <a:xfrm>
            <a:off x="637567" y="517574"/>
            <a:ext cx="979654" cy="747019"/>
            <a:chOff x="637567" y="595884"/>
            <a:chExt cx="979654" cy="747019"/>
          </a:xfrm>
        </p:grpSpPr>
        <p:sp>
          <p:nvSpPr>
            <p:cNvPr id="69" name="爱设计-13-1">
              <a:extLst>
                <a:ext uri="{FF2B5EF4-FFF2-40B4-BE49-F238E27FC236}">
                  <a16:creationId xmlns:a16="http://schemas.microsoft.com/office/drawing/2014/main" id="{C06CCA65-C01A-8580-39E2-0581A51B4367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爱设计-13-2">
              <a:extLst>
                <a:ext uri="{FF2B5EF4-FFF2-40B4-BE49-F238E27FC236}">
                  <a16:creationId xmlns:a16="http://schemas.microsoft.com/office/drawing/2014/main" id="{EEACC910-F233-7D46-576A-A12C8E298894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爱设计-13-3">
              <a:extLst>
                <a:ext uri="{FF2B5EF4-FFF2-40B4-BE49-F238E27FC236}">
                  <a16:creationId xmlns:a16="http://schemas.microsoft.com/office/drawing/2014/main" id="{42C10580-F25C-6E52-CF18-E1E2F277734D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爱设计-13-4">
              <a:extLst>
                <a:ext uri="{FF2B5EF4-FFF2-40B4-BE49-F238E27FC236}">
                  <a16:creationId xmlns:a16="http://schemas.microsoft.com/office/drawing/2014/main" id="{5BBF670C-599B-C0EB-43D2-9B0E40F15411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爱设计-13-5">
              <a:extLst>
                <a:ext uri="{FF2B5EF4-FFF2-40B4-BE49-F238E27FC236}">
                  <a16:creationId xmlns:a16="http://schemas.microsoft.com/office/drawing/2014/main" id="{50CE4D93-0A70-94CB-1D11-C27935236A19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爱设计-13-6">
              <a:extLst>
                <a:ext uri="{FF2B5EF4-FFF2-40B4-BE49-F238E27FC236}">
                  <a16:creationId xmlns:a16="http://schemas.microsoft.com/office/drawing/2014/main" id="{FD0C7F1A-89BA-3F43-066A-AAF2758387CB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爱设计-13-7">
              <a:extLst>
                <a:ext uri="{FF2B5EF4-FFF2-40B4-BE49-F238E27FC236}">
                  <a16:creationId xmlns:a16="http://schemas.microsoft.com/office/drawing/2014/main" id="{7E01D780-9A02-41C9-B0E0-E70BD2621EA8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爱设计-13-8">
              <a:extLst>
                <a:ext uri="{FF2B5EF4-FFF2-40B4-BE49-F238E27FC236}">
                  <a16:creationId xmlns:a16="http://schemas.microsoft.com/office/drawing/2014/main" id="{02B9EC54-8DA5-47F3-1B9C-7002205A8204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爱设计-13-9">
              <a:extLst>
                <a:ext uri="{FF2B5EF4-FFF2-40B4-BE49-F238E27FC236}">
                  <a16:creationId xmlns:a16="http://schemas.microsoft.com/office/drawing/2014/main" id="{8858281F-ED08-1A6D-4826-635ADD8C0C82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爱设计-13-10">
              <a:extLst>
                <a:ext uri="{FF2B5EF4-FFF2-40B4-BE49-F238E27FC236}">
                  <a16:creationId xmlns:a16="http://schemas.microsoft.com/office/drawing/2014/main" id="{D4BBCE66-93B6-E950-569A-92C767F5974A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爱设计-13-11">
              <a:extLst>
                <a:ext uri="{FF2B5EF4-FFF2-40B4-BE49-F238E27FC236}">
                  <a16:creationId xmlns:a16="http://schemas.microsoft.com/office/drawing/2014/main" id="{B1ACED70-0C18-1F5B-7F6D-31B9595FCC94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871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爱设计-1">
            <a:extLst>
              <a:ext uri="{FF2B5EF4-FFF2-40B4-BE49-F238E27FC236}">
                <a16:creationId xmlns:a16="http://schemas.microsoft.com/office/drawing/2014/main" id="{6A0817E4-65D2-5795-BBD9-EDEFFC7E468B}"/>
              </a:ext>
            </a:extLst>
          </p:cNvPr>
          <p:cNvSpPr/>
          <p:nvPr/>
        </p:nvSpPr>
        <p:spPr>
          <a:xfrm flipH="1">
            <a:off x="0" y="1900662"/>
            <a:ext cx="3250474" cy="3935956"/>
          </a:xfrm>
          <a:custGeom>
            <a:avLst/>
            <a:gdLst>
              <a:gd name="connsiteX0" fmla="*/ 3250474 w 3250474"/>
              <a:gd name="connsiteY0" fmla="*/ 0 h 3935956"/>
              <a:gd name="connsiteX1" fmla="*/ 1121123 w 3250474"/>
              <a:gd name="connsiteY1" fmla="*/ 0 h 3935956"/>
              <a:gd name="connsiteX2" fmla="*/ 875852 w 3250474"/>
              <a:gd name="connsiteY2" fmla="*/ 151586 h 3935956"/>
              <a:gd name="connsiteX3" fmla="*/ 28973 w 3250474"/>
              <a:gd name="connsiteY3" fmla="*/ 1845342 h 3935956"/>
              <a:gd name="connsiteX4" fmla="*/ 28973 w 3250474"/>
              <a:gd name="connsiteY4" fmla="*/ 2090614 h 3935956"/>
              <a:gd name="connsiteX5" fmla="*/ 875852 w 3250474"/>
              <a:gd name="connsiteY5" fmla="*/ 3784370 h 3935956"/>
              <a:gd name="connsiteX6" fmla="*/ 1121123 w 3250474"/>
              <a:gd name="connsiteY6" fmla="*/ 3935956 h 3935956"/>
              <a:gd name="connsiteX7" fmla="*/ 3250474 w 3250474"/>
              <a:gd name="connsiteY7" fmla="*/ 3935956 h 393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0474" h="3935956">
                <a:moveTo>
                  <a:pt x="3250474" y="0"/>
                </a:moveTo>
                <a:lnTo>
                  <a:pt x="1121123" y="0"/>
                </a:lnTo>
                <a:cubicBezTo>
                  <a:pt x="1017233" y="0"/>
                  <a:pt x="922313" y="58664"/>
                  <a:pt x="875852" y="151586"/>
                </a:cubicBezTo>
                <a:lnTo>
                  <a:pt x="28973" y="1845342"/>
                </a:lnTo>
                <a:cubicBezTo>
                  <a:pt x="-9658" y="1922603"/>
                  <a:pt x="-9658" y="2013353"/>
                  <a:pt x="28973" y="2090614"/>
                </a:cubicBezTo>
                <a:lnTo>
                  <a:pt x="875852" y="3784370"/>
                </a:lnTo>
                <a:cubicBezTo>
                  <a:pt x="922313" y="3877293"/>
                  <a:pt x="1017233" y="3935956"/>
                  <a:pt x="1121123" y="3935956"/>
                </a:cubicBezTo>
                <a:lnTo>
                  <a:pt x="3250474" y="3935956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508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6" name="爱设计-2">
            <a:extLst>
              <a:ext uri="{FF2B5EF4-FFF2-40B4-BE49-F238E27FC236}">
                <a16:creationId xmlns:a16="http://schemas.microsoft.com/office/drawing/2014/main" id="{B6FBFA04-98F0-FFCA-17EA-DBCCC2019134}"/>
              </a:ext>
            </a:extLst>
          </p:cNvPr>
          <p:cNvSpPr/>
          <p:nvPr/>
        </p:nvSpPr>
        <p:spPr>
          <a:xfrm flipH="1">
            <a:off x="0" y="1900662"/>
            <a:ext cx="3250474" cy="3935956"/>
          </a:xfrm>
          <a:custGeom>
            <a:avLst/>
            <a:gdLst>
              <a:gd name="connsiteX0" fmla="*/ 3250474 w 3250474"/>
              <a:gd name="connsiteY0" fmla="*/ 0 h 3935956"/>
              <a:gd name="connsiteX1" fmla="*/ 1121123 w 3250474"/>
              <a:gd name="connsiteY1" fmla="*/ 0 h 3935956"/>
              <a:gd name="connsiteX2" fmla="*/ 875852 w 3250474"/>
              <a:gd name="connsiteY2" fmla="*/ 151586 h 3935956"/>
              <a:gd name="connsiteX3" fmla="*/ 28973 w 3250474"/>
              <a:gd name="connsiteY3" fmla="*/ 1845342 h 3935956"/>
              <a:gd name="connsiteX4" fmla="*/ 28973 w 3250474"/>
              <a:gd name="connsiteY4" fmla="*/ 2090614 h 3935956"/>
              <a:gd name="connsiteX5" fmla="*/ 875852 w 3250474"/>
              <a:gd name="connsiteY5" fmla="*/ 3784370 h 3935956"/>
              <a:gd name="connsiteX6" fmla="*/ 1121123 w 3250474"/>
              <a:gd name="connsiteY6" fmla="*/ 3935956 h 3935956"/>
              <a:gd name="connsiteX7" fmla="*/ 3250474 w 3250474"/>
              <a:gd name="connsiteY7" fmla="*/ 3935956 h 3935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0474" h="3935956">
                <a:moveTo>
                  <a:pt x="3250474" y="0"/>
                </a:moveTo>
                <a:lnTo>
                  <a:pt x="1121123" y="0"/>
                </a:lnTo>
                <a:cubicBezTo>
                  <a:pt x="1017233" y="0"/>
                  <a:pt x="922313" y="58664"/>
                  <a:pt x="875852" y="151586"/>
                </a:cubicBezTo>
                <a:lnTo>
                  <a:pt x="28973" y="1845342"/>
                </a:lnTo>
                <a:cubicBezTo>
                  <a:pt x="-9658" y="1922603"/>
                  <a:pt x="-9658" y="2013353"/>
                  <a:pt x="28973" y="2090614"/>
                </a:cubicBezTo>
                <a:lnTo>
                  <a:pt x="875852" y="3784370"/>
                </a:lnTo>
                <a:cubicBezTo>
                  <a:pt x="922313" y="3877293"/>
                  <a:pt x="1017233" y="3935956"/>
                  <a:pt x="1121123" y="3935956"/>
                </a:cubicBezTo>
                <a:lnTo>
                  <a:pt x="3250474" y="3935956"/>
                </a:lnTo>
                <a:close/>
              </a:path>
            </a:pathLst>
          </a:custGeom>
          <a:solidFill>
            <a:schemeClr val="bg1">
              <a:alpha val="88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75" name="爱设计-3">
            <a:extLst>
              <a:ext uri="{FF2B5EF4-FFF2-40B4-BE49-F238E27FC236}">
                <a16:creationId xmlns:a16="http://schemas.microsoft.com/office/drawing/2014/main" id="{2ECC089F-2562-49A6-8DA2-C8FE4227B4E5}"/>
              </a:ext>
            </a:extLst>
          </p:cNvPr>
          <p:cNvGrpSpPr/>
          <p:nvPr/>
        </p:nvGrpSpPr>
        <p:grpSpPr>
          <a:xfrm>
            <a:off x="329396" y="2307659"/>
            <a:ext cx="429660" cy="248901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43006418-E701-487F-AA5F-23511BD51251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02" name="爱设计-3-1">
                <a:extLst>
                  <a:ext uri="{FF2B5EF4-FFF2-40B4-BE49-F238E27FC236}">
                    <a16:creationId xmlns:a16="http://schemas.microsoft.com/office/drawing/2014/main" id="{49A725E5-BFEA-4696-AFE5-CF15FAE1EFDA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3" name="爱设计-3-2">
                <a:extLst>
                  <a:ext uri="{FF2B5EF4-FFF2-40B4-BE49-F238E27FC236}">
                    <a16:creationId xmlns:a16="http://schemas.microsoft.com/office/drawing/2014/main" id="{4E18E257-FB21-4512-9552-187D5590FB1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4" name="爱设计-3-3">
                <a:extLst>
                  <a:ext uri="{FF2B5EF4-FFF2-40B4-BE49-F238E27FC236}">
                    <a16:creationId xmlns:a16="http://schemas.microsoft.com/office/drawing/2014/main" id="{7E9A5708-7247-41D3-AAEA-41736913005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5" name="爱设计-3-4">
                <a:extLst>
                  <a:ext uri="{FF2B5EF4-FFF2-40B4-BE49-F238E27FC236}">
                    <a16:creationId xmlns:a16="http://schemas.microsoft.com/office/drawing/2014/main" id="{02B76028-9BD4-4906-8D23-4BC0248B89F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7F1E58EE-7F60-4257-A7C2-CD0840CDE02D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8" name="爱设计-3-5">
                <a:extLst>
                  <a:ext uri="{FF2B5EF4-FFF2-40B4-BE49-F238E27FC236}">
                    <a16:creationId xmlns:a16="http://schemas.microsoft.com/office/drawing/2014/main" id="{A4529483-C97C-4BE3-BD27-A107292E609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9" name="爱设计-3-6">
                <a:extLst>
                  <a:ext uri="{FF2B5EF4-FFF2-40B4-BE49-F238E27FC236}">
                    <a16:creationId xmlns:a16="http://schemas.microsoft.com/office/drawing/2014/main" id="{EA8A2024-E137-4A0E-A75D-622EE4EE2B3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0" name="爱设计-3-7">
                <a:extLst>
                  <a:ext uri="{FF2B5EF4-FFF2-40B4-BE49-F238E27FC236}">
                    <a16:creationId xmlns:a16="http://schemas.microsoft.com/office/drawing/2014/main" id="{924D73DB-C729-4DC3-A0F8-04A06E0AA4E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1" name="爱设计-3-8">
                <a:extLst>
                  <a:ext uri="{FF2B5EF4-FFF2-40B4-BE49-F238E27FC236}">
                    <a16:creationId xmlns:a16="http://schemas.microsoft.com/office/drawing/2014/main" id="{63F6FB1D-0D69-49DA-8EFF-78E677B15B4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59FFBCE6-2683-412B-BEBF-5F0E5ECD92B2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4" name="爱设计-3-9">
                <a:extLst>
                  <a:ext uri="{FF2B5EF4-FFF2-40B4-BE49-F238E27FC236}">
                    <a16:creationId xmlns:a16="http://schemas.microsoft.com/office/drawing/2014/main" id="{4F930A0A-C2C1-46AD-BE09-3E5086ACF8D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5" name="爱设计-3-10">
                <a:extLst>
                  <a:ext uri="{FF2B5EF4-FFF2-40B4-BE49-F238E27FC236}">
                    <a16:creationId xmlns:a16="http://schemas.microsoft.com/office/drawing/2014/main" id="{6C487545-2A16-40EC-9534-263B12FF58A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6" name="爱设计-3-11">
                <a:extLst>
                  <a:ext uri="{FF2B5EF4-FFF2-40B4-BE49-F238E27FC236}">
                    <a16:creationId xmlns:a16="http://schemas.microsoft.com/office/drawing/2014/main" id="{DD5A9527-1B67-4A87-A586-C2B9FF9710C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7" name="爱设计-3-12">
                <a:extLst>
                  <a:ext uri="{FF2B5EF4-FFF2-40B4-BE49-F238E27FC236}">
                    <a16:creationId xmlns:a16="http://schemas.microsoft.com/office/drawing/2014/main" id="{75CA47E2-6908-4FB3-BB3F-BAE9C298190F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B4E52C1B-D2AB-4659-9D32-56917DB358C7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0" name="爱设计-3-13">
                <a:extLst>
                  <a:ext uri="{FF2B5EF4-FFF2-40B4-BE49-F238E27FC236}">
                    <a16:creationId xmlns:a16="http://schemas.microsoft.com/office/drawing/2014/main" id="{E777A71B-995A-4D35-A1EC-5F6707FA9A7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1" name="爱设计-3-14">
                <a:extLst>
                  <a:ext uri="{FF2B5EF4-FFF2-40B4-BE49-F238E27FC236}">
                    <a16:creationId xmlns:a16="http://schemas.microsoft.com/office/drawing/2014/main" id="{37E9A484-3FB9-4890-97A2-73747D49681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2" name="爱设计-3-15">
                <a:extLst>
                  <a:ext uri="{FF2B5EF4-FFF2-40B4-BE49-F238E27FC236}">
                    <a16:creationId xmlns:a16="http://schemas.microsoft.com/office/drawing/2014/main" id="{868E3819-D4C9-40BB-9A5D-5EA526179414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3" name="爱设计-3-16">
                <a:extLst>
                  <a:ext uri="{FF2B5EF4-FFF2-40B4-BE49-F238E27FC236}">
                    <a16:creationId xmlns:a16="http://schemas.microsoft.com/office/drawing/2014/main" id="{CB378041-D560-4FFF-8543-F8C13ADE8672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DAC35A4-1633-4872-BA09-829D7794F688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86" name="爱设计-3-17">
                <a:extLst>
                  <a:ext uri="{FF2B5EF4-FFF2-40B4-BE49-F238E27FC236}">
                    <a16:creationId xmlns:a16="http://schemas.microsoft.com/office/drawing/2014/main" id="{2BD63E15-24DB-4669-9C2E-98065CCFDB5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7" name="爱设计-3-18">
                <a:extLst>
                  <a:ext uri="{FF2B5EF4-FFF2-40B4-BE49-F238E27FC236}">
                    <a16:creationId xmlns:a16="http://schemas.microsoft.com/office/drawing/2014/main" id="{207549A5-51FA-4B82-99F9-25CDAD3631C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爱设计-3-19">
                <a:extLst>
                  <a:ext uri="{FF2B5EF4-FFF2-40B4-BE49-F238E27FC236}">
                    <a16:creationId xmlns:a16="http://schemas.microsoft.com/office/drawing/2014/main" id="{F090331E-2863-4A21-BD7B-62D6843C90A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9" name="爱设计-3-20">
                <a:extLst>
                  <a:ext uri="{FF2B5EF4-FFF2-40B4-BE49-F238E27FC236}">
                    <a16:creationId xmlns:a16="http://schemas.microsoft.com/office/drawing/2014/main" id="{59251AC8-D727-4EB0-89AB-42B119D2EEF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6A7EA2F8-FBA6-4EB3-BB75-D00DFEFCB8CA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82" name="爱设计-3-21">
                <a:extLst>
                  <a:ext uri="{FF2B5EF4-FFF2-40B4-BE49-F238E27FC236}">
                    <a16:creationId xmlns:a16="http://schemas.microsoft.com/office/drawing/2014/main" id="{70E1FB3E-EB49-43A2-BA4D-9C87C0BDEBD9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3" name="爱设计-3-22">
                <a:extLst>
                  <a:ext uri="{FF2B5EF4-FFF2-40B4-BE49-F238E27FC236}">
                    <a16:creationId xmlns:a16="http://schemas.microsoft.com/office/drawing/2014/main" id="{14F055BA-366C-42B2-A532-CBA7245A329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4" name="爱设计-3-23">
                <a:extLst>
                  <a:ext uri="{FF2B5EF4-FFF2-40B4-BE49-F238E27FC236}">
                    <a16:creationId xmlns:a16="http://schemas.microsoft.com/office/drawing/2014/main" id="{BC7E86EC-02CF-40C4-AF28-EA96535C8C33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5" name="爱设计-3-24">
                <a:extLst>
                  <a:ext uri="{FF2B5EF4-FFF2-40B4-BE49-F238E27FC236}">
                    <a16:creationId xmlns:a16="http://schemas.microsoft.com/office/drawing/2014/main" id="{EDE3DAD1-4447-4C46-A8C8-45E65F7784D9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6" name="爱设计-4">
            <a:extLst>
              <a:ext uri="{FF2B5EF4-FFF2-40B4-BE49-F238E27FC236}">
                <a16:creationId xmlns:a16="http://schemas.microsoft.com/office/drawing/2014/main" id="{04F7D853-38AB-49F7-A973-00393F152B6D}"/>
              </a:ext>
            </a:extLst>
          </p:cNvPr>
          <p:cNvGrpSpPr/>
          <p:nvPr/>
        </p:nvGrpSpPr>
        <p:grpSpPr>
          <a:xfrm>
            <a:off x="336725" y="5251068"/>
            <a:ext cx="429660" cy="248901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604AFC9D-689F-4BBF-AA61-2A0ECA585375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33" name="爱设计-4-1">
                <a:extLst>
                  <a:ext uri="{FF2B5EF4-FFF2-40B4-BE49-F238E27FC236}">
                    <a16:creationId xmlns:a16="http://schemas.microsoft.com/office/drawing/2014/main" id="{297A545D-D31F-4C8E-922C-BAD48FD82E1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4" name="爱设计-4-2">
                <a:extLst>
                  <a:ext uri="{FF2B5EF4-FFF2-40B4-BE49-F238E27FC236}">
                    <a16:creationId xmlns:a16="http://schemas.microsoft.com/office/drawing/2014/main" id="{B71B75D3-20F5-4BA7-8CD5-52953E5053E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5" name="爱设计-4-3">
                <a:extLst>
                  <a:ext uri="{FF2B5EF4-FFF2-40B4-BE49-F238E27FC236}">
                    <a16:creationId xmlns:a16="http://schemas.microsoft.com/office/drawing/2014/main" id="{2622A04C-BB62-4FC2-AFC6-730BC51D551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6" name="爱设计-4-4">
                <a:extLst>
                  <a:ext uri="{FF2B5EF4-FFF2-40B4-BE49-F238E27FC236}">
                    <a16:creationId xmlns:a16="http://schemas.microsoft.com/office/drawing/2014/main" id="{5DA44A53-7FDC-4A40-B174-3EF0C14E858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DEDFFE38-E25E-4B23-9AC4-4FD2ED1287E5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9" name="爱设计-4-5">
                <a:extLst>
                  <a:ext uri="{FF2B5EF4-FFF2-40B4-BE49-F238E27FC236}">
                    <a16:creationId xmlns:a16="http://schemas.microsoft.com/office/drawing/2014/main" id="{55441843-2A42-41A8-823B-736BA4D37AC4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0" name="爱设计-4-6">
                <a:extLst>
                  <a:ext uri="{FF2B5EF4-FFF2-40B4-BE49-F238E27FC236}">
                    <a16:creationId xmlns:a16="http://schemas.microsoft.com/office/drawing/2014/main" id="{271DA345-4400-491C-AF9B-9A6CADD2F563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1" name="爱设计-4-7">
                <a:extLst>
                  <a:ext uri="{FF2B5EF4-FFF2-40B4-BE49-F238E27FC236}">
                    <a16:creationId xmlns:a16="http://schemas.microsoft.com/office/drawing/2014/main" id="{E1796E58-6305-459C-B337-8E0A74A810C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2" name="爱设计-4-8">
                <a:extLst>
                  <a:ext uri="{FF2B5EF4-FFF2-40B4-BE49-F238E27FC236}">
                    <a16:creationId xmlns:a16="http://schemas.microsoft.com/office/drawing/2014/main" id="{426A68C7-76E3-4F5B-88EE-7C5C42522EB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69A01C35-D70D-4CEC-958B-F994A898A89E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5" name="爱设计-4-9">
                <a:extLst>
                  <a:ext uri="{FF2B5EF4-FFF2-40B4-BE49-F238E27FC236}">
                    <a16:creationId xmlns:a16="http://schemas.microsoft.com/office/drawing/2014/main" id="{27074687-15E1-4E25-8232-D4DE4966B29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6" name="爱设计-4-10">
                <a:extLst>
                  <a:ext uri="{FF2B5EF4-FFF2-40B4-BE49-F238E27FC236}">
                    <a16:creationId xmlns:a16="http://schemas.microsoft.com/office/drawing/2014/main" id="{4D48BD68-6766-47F6-824C-BE9A6B89C40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7" name="爱设计-4-11">
                <a:extLst>
                  <a:ext uri="{FF2B5EF4-FFF2-40B4-BE49-F238E27FC236}">
                    <a16:creationId xmlns:a16="http://schemas.microsoft.com/office/drawing/2014/main" id="{B7B84D2C-D526-445F-AC6B-3C3B721F9E8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8" name="爱设计-4-12">
                <a:extLst>
                  <a:ext uri="{FF2B5EF4-FFF2-40B4-BE49-F238E27FC236}">
                    <a16:creationId xmlns:a16="http://schemas.microsoft.com/office/drawing/2014/main" id="{05DFA734-6CD5-4147-91A3-33FAD72CDDA6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24AE37DD-E4DC-4AEF-BA1F-9818B73C667F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1" name="爱设计-4-13">
                <a:extLst>
                  <a:ext uri="{FF2B5EF4-FFF2-40B4-BE49-F238E27FC236}">
                    <a16:creationId xmlns:a16="http://schemas.microsoft.com/office/drawing/2014/main" id="{196151F1-CD91-4853-8209-BCBF1438851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2" name="爱设计-4-14">
                <a:extLst>
                  <a:ext uri="{FF2B5EF4-FFF2-40B4-BE49-F238E27FC236}">
                    <a16:creationId xmlns:a16="http://schemas.microsoft.com/office/drawing/2014/main" id="{93BB8D12-CAF8-4CA2-B276-2AD0E1C4D09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3" name="爱设计-4-15">
                <a:extLst>
                  <a:ext uri="{FF2B5EF4-FFF2-40B4-BE49-F238E27FC236}">
                    <a16:creationId xmlns:a16="http://schemas.microsoft.com/office/drawing/2014/main" id="{056FBEFB-4922-46A5-817C-2905EF6250B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4" name="爱设计-4-16">
                <a:extLst>
                  <a:ext uri="{FF2B5EF4-FFF2-40B4-BE49-F238E27FC236}">
                    <a16:creationId xmlns:a16="http://schemas.microsoft.com/office/drawing/2014/main" id="{7450832F-223A-44B4-AD06-726FF5EAB643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F439E956-8EDB-4636-8796-FC8BD3BE7005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7" name="爱设计-4-17">
                <a:extLst>
                  <a:ext uri="{FF2B5EF4-FFF2-40B4-BE49-F238E27FC236}">
                    <a16:creationId xmlns:a16="http://schemas.microsoft.com/office/drawing/2014/main" id="{36F939C0-4F9D-457B-AA1A-1FFBBD8C9AF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8" name="爱设计-4-18">
                <a:extLst>
                  <a:ext uri="{FF2B5EF4-FFF2-40B4-BE49-F238E27FC236}">
                    <a16:creationId xmlns:a16="http://schemas.microsoft.com/office/drawing/2014/main" id="{B0B17BBA-AEA0-463C-8D4A-FDDE13605ED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9" name="爱设计-4-19">
                <a:extLst>
                  <a:ext uri="{FF2B5EF4-FFF2-40B4-BE49-F238E27FC236}">
                    <a16:creationId xmlns:a16="http://schemas.microsoft.com/office/drawing/2014/main" id="{9E1AB0C6-F98A-4BF3-ABAB-8C0CCC047F03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0" name="爱设计-4-20">
                <a:extLst>
                  <a:ext uri="{FF2B5EF4-FFF2-40B4-BE49-F238E27FC236}">
                    <a16:creationId xmlns:a16="http://schemas.microsoft.com/office/drawing/2014/main" id="{1506A509-66EF-45DE-9F40-DA5F3F1A346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A94AE589-AD98-4BD0-95AD-829F1F5FC826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3" name="爱设计-4-21">
                <a:extLst>
                  <a:ext uri="{FF2B5EF4-FFF2-40B4-BE49-F238E27FC236}">
                    <a16:creationId xmlns:a16="http://schemas.microsoft.com/office/drawing/2014/main" id="{29E46FB4-42FB-465F-BCD0-249C74BF6FA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爱设计-4-22">
                <a:extLst>
                  <a:ext uri="{FF2B5EF4-FFF2-40B4-BE49-F238E27FC236}">
                    <a16:creationId xmlns:a16="http://schemas.microsoft.com/office/drawing/2014/main" id="{00AB53B6-EA3D-49C7-B00B-F35FB6E510E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爱设计-4-23">
                <a:extLst>
                  <a:ext uri="{FF2B5EF4-FFF2-40B4-BE49-F238E27FC236}">
                    <a16:creationId xmlns:a16="http://schemas.microsoft.com/office/drawing/2014/main" id="{74DB2763-1E86-40E8-81D4-6F3D7D8F54E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6" name="爱设计-4-24">
                <a:extLst>
                  <a:ext uri="{FF2B5EF4-FFF2-40B4-BE49-F238E27FC236}">
                    <a16:creationId xmlns:a16="http://schemas.microsoft.com/office/drawing/2014/main" id="{771765C5-F777-4866-BEB3-FB1D6961F906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7" name="爱设计-5">
            <a:extLst>
              <a:ext uri="{FF2B5EF4-FFF2-40B4-BE49-F238E27FC236}">
                <a16:creationId xmlns:a16="http://schemas.microsoft.com/office/drawing/2014/main" id="{9C93FA9F-E854-45F4-B09F-E41FEEE6585A}"/>
              </a:ext>
            </a:extLst>
          </p:cNvPr>
          <p:cNvGrpSpPr/>
          <p:nvPr/>
        </p:nvGrpSpPr>
        <p:grpSpPr>
          <a:xfrm>
            <a:off x="456424" y="3313798"/>
            <a:ext cx="2246769" cy="1050673"/>
            <a:chOff x="495397" y="3068584"/>
            <a:chExt cx="2246769" cy="1050673"/>
          </a:xfrm>
        </p:grpSpPr>
        <p:sp>
          <p:nvSpPr>
            <p:cNvPr id="228" name="爱设计-5-1">
              <a:extLst>
                <a:ext uri="{FF2B5EF4-FFF2-40B4-BE49-F238E27FC236}">
                  <a16:creationId xmlns:a16="http://schemas.microsoft.com/office/drawing/2014/main" id="{D8E96249-7A64-408D-B247-C4E2DBC6AF0F}"/>
                </a:ext>
              </a:extLst>
            </p:cNvPr>
            <p:cNvSpPr txBox="1"/>
            <p:nvPr/>
          </p:nvSpPr>
          <p:spPr>
            <a:xfrm>
              <a:off x="495397" y="3688370"/>
              <a:ext cx="2246769" cy="43088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2800" spc="120" dirty="0">
                  <a:gradFill>
                    <a:gsLst>
                      <a:gs pos="0">
                        <a:schemeClr val="accent1"/>
                      </a:gs>
                      <a:gs pos="85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内容智能流转</a:t>
              </a:r>
            </a:p>
          </p:txBody>
        </p:sp>
        <p:sp>
          <p:nvSpPr>
            <p:cNvPr id="229" name="爱设计-5-2">
              <a:extLst>
                <a:ext uri="{FF2B5EF4-FFF2-40B4-BE49-F238E27FC236}">
                  <a16:creationId xmlns:a16="http://schemas.microsoft.com/office/drawing/2014/main" id="{459B9A4D-3E91-45A8-A4E1-B55D433DD5AA}"/>
                </a:ext>
              </a:extLst>
            </p:cNvPr>
            <p:cNvSpPr/>
            <p:nvPr/>
          </p:nvSpPr>
          <p:spPr>
            <a:xfrm>
              <a:off x="1357082" y="3068584"/>
              <a:ext cx="523396" cy="544247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</p:grpSp>
      <p:sp>
        <p:nvSpPr>
          <p:cNvPr id="141" name="爱设计-6">
            <a:extLst>
              <a:ext uri="{FF2B5EF4-FFF2-40B4-BE49-F238E27FC236}">
                <a16:creationId xmlns:a16="http://schemas.microsoft.com/office/drawing/2014/main" id="{E593F144-08A9-4C37-91BD-34F8936D5016}"/>
              </a:ext>
            </a:extLst>
          </p:cNvPr>
          <p:cNvSpPr/>
          <p:nvPr/>
        </p:nvSpPr>
        <p:spPr>
          <a:xfrm>
            <a:off x="3368682" y="3807603"/>
            <a:ext cx="100884" cy="100884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爱设计-7">
            <a:extLst>
              <a:ext uri="{FF2B5EF4-FFF2-40B4-BE49-F238E27FC236}">
                <a16:creationId xmlns:a16="http://schemas.microsoft.com/office/drawing/2014/main" id="{7681DB6C-9944-4D74-9961-2D32A14AB771}"/>
              </a:ext>
            </a:extLst>
          </p:cNvPr>
          <p:cNvSpPr/>
          <p:nvPr/>
        </p:nvSpPr>
        <p:spPr>
          <a:xfrm flipH="1">
            <a:off x="4215783" y="1806633"/>
            <a:ext cx="1889458" cy="1652253"/>
          </a:xfrm>
          <a:custGeom>
            <a:avLst/>
            <a:gdLst>
              <a:gd name="connsiteX0" fmla="*/ 38036 w 5908971"/>
              <a:gd name="connsiteY0" fmla="*/ 2422578 h 5167150"/>
              <a:gd name="connsiteX1" fmla="*/ 1149824 w 5908971"/>
              <a:gd name="connsiteY1" fmla="*/ 199003 h 5167150"/>
              <a:gd name="connsiteX2" fmla="*/ 1471818 w 5908971"/>
              <a:gd name="connsiteY2" fmla="*/ 0 h 5167150"/>
              <a:gd name="connsiteX3" fmla="*/ 4437154 w 5908971"/>
              <a:gd name="connsiteY3" fmla="*/ 0 h 5167150"/>
              <a:gd name="connsiteX4" fmla="*/ 4759147 w 5908971"/>
              <a:gd name="connsiteY4" fmla="*/ 199003 h 5167150"/>
              <a:gd name="connsiteX5" fmla="*/ 5870935 w 5908971"/>
              <a:gd name="connsiteY5" fmla="*/ 2422578 h 5167150"/>
              <a:gd name="connsiteX6" fmla="*/ 5870935 w 5908971"/>
              <a:gd name="connsiteY6" fmla="*/ 2744572 h 5167150"/>
              <a:gd name="connsiteX7" fmla="*/ 4759147 w 5908971"/>
              <a:gd name="connsiteY7" fmla="*/ 4968147 h 5167150"/>
              <a:gd name="connsiteX8" fmla="*/ 4437154 w 5908971"/>
              <a:gd name="connsiteY8" fmla="*/ 5167150 h 5167150"/>
              <a:gd name="connsiteX9" fmla="*/ 1471818 w 5908971"/>
              <a:gd name="connsiteY9" fmla="*/ 5167150 h 5167150"/>
              <a:gd name="connsiteX10" fmla="*/ 1149824 w 5908971"/>
              <a:gd name="connsiteY10" fmla="*/ 4968147 h 5167150"/>
              <a:gd name="connsiteX11" fmla="*/ 38036 w 5908971"/>
              <a:gd name="connsiteY11" fmla="*/ 2744572 h 5167150"/>
              <a:gd name="connsiteX12" fmla="*/ 38036 w 5908971"/>
              <a:gd name="connsiteY12" fmla="*/ 2422578 h 51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8971" h="5167150">
                <a:moveTo>
                  <a:pt x="38036" y="2422578"/>
                </a:moveTo>
                <a:lnTo>
                  <a:pt x="1149824" y="199003"/>
                </a:lnTo>
                <a:cubicBezTo>
                  <a:pt x="1210819" y="77014"/>
                  <a:pt x="1335430" y="0"/>
                  <a:pt x="1471818" y="0"/>
                </a:cubicBezTo>
                <a:lnTo>
                  <a:pt x="4437154" y="0"/>
                </a:lnTo>
                <a:cubicBezTo>
                  <a:pt x="4573542" y="0"/>
                  <a:pt x="4698153" y="77014"/>
                  <a:pt x="4759147" y="199003"/>
                </a:cubicBezTo>
                <a:lnTo>
                  <a:pt x="5870935" y="2422578"/>
                </a:lnTo>
                <a:cubicBezTo>
                  <a:pt x="5921650" y="2524006"/>
                  <a:pt x="5921650" y="2643144"/>
                  <a:pt x="5870935" y="2744572"/>
                </a:cubicBezTo>
                <a:lnTo>
                  <a:pt x="4759147" y="4968147"/>
                </a:lnTo>
                <a:cubicBezTo>
                  <a:pt x="4698153" y="5090136"/>
                  <a:pt x="4573542" y="5167150"/>
                  <a:pt x="4437154" y="5167150"/>
                </a:cubicBezTo>
                <a:lnTo>
                  <a:pt x="1471818" y="5167150"/>
                </a:lnTo>
                <a:cubicBezTo>
                  <a:pt x="1335430" y="5167150"/>
                  <a:pt x="1210819" y="5090136"/>
                  <a:pt x="1149824" y="4968147"/>
                </a:cubicBezTo>
                <a:lnTo>
                  <a:pt x="38036" y="2744572"/>
                </a:lnTo>
                <a:cubicBezTo>
                  <a:pt x="-12678" y="2643144"/>
                  <a:pt x="-12678" y="2524006"/>
                  <a:pt x="38036" y="2422578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3" name="爱设计-8">
            <a:extLst>
              <a:ext uri="{FF2B5EF4-FFF2-40B4-BE49-F238E27FC236}">
                <a16:creationId xmlns:a16="http://schemas.microsoft.com/office/drawing/2014/main" id="{5653A50F-F07C-4A78-B0E5-9DE8D37209BC}"/>
              </a:ext>
            </a:extLst>
          </p:cNvPr>
          <p:cNvSpPr txBox="1"/>
          <p:nvPr/>
        </p:nvSpPr>
        <p:spPr>
          <a:xfrm>
            <a:off x="4447831" y="2308407"/>
            <a:ext cx="1416055" cy="64870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</a:pPr>
            <a:r>
              <a:rPr lang="zh-CN" altLang="en-US" dirty="0">
                <a:solidFill>
                  <a:schemeClr val="bg1"/>
                </a:solidFill>
                <a:effectLst/>
                <a:latin typeface="+mn-ea"/>
              </a:rPr>
              <a:t>数据中台</a:t>
            </a:r>
            <a:r>
              <a:rPr lang="en-US" altLang="zh-CN" dirty="0" err="1">
                <a:solidFill>
                  <a:schemeClr val="bg1"/>
                </a:solidFill>
                <a:effectLst/>
                <a:latin typeface="+mn-ea"/>
              </a:rPr>
              <a:t>KolRank</a:t>
            </a:r>
            <a:endParaRPr lang="zh-CN" altLang="en-US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45" name="爱设计-9">
            <a:extLst>
              <a:ext uri="{FF2B5EF4-FFF2-40B4-BE49-F238E27FC236}">
                <a16:creationId xmlns:a16="http://schemas.microsoft.com/office/drawing/2014/main" id="{F3A4F3AE-4F75-4DDF-A81A-2CCF623B5A35}"/>
              </a:ext>
            </a:extLst>
          </p:cNvPr>
          <p:cNvSpPr/>
          <p:nvPr/>
        </p:nvSpPr>
        <p:spPr>
          <a:xfrm flipH="1">
            <a:off x="4215783" y="4225227"/>
            <a:ext cx="1889458" cy="1652253"/>
          </a:xfrm>
          <a:custGeom>
            <a:avLst/>
            <a:gdLst>
              <a:gd name="connsiteX0" fmla="*/ 38036 w 5908971"/>
              <a:gd name="connsiteY0" fmla="*/ 2422578 h 5167150"/>
              <a:gd name="connsiteX1" fmla="*/ 1149824 w 5908971"/>
              <a:gd name="connsiteY1" fmla="*/ 199003 h 5167150"/>
              <a:gd name="connsiteX2" fmla="*/ 1471818 w 5908971"/>
              <a:gd name="connsiteY2" fmla="*/ 0 h 5167150"/>
              <a:gd name="connsiteX3" fmla="*/ 4437154 w 5908971"/>
              <a:gd name="connsiteY3" fmla="*/ 0 h 5167150"/>
              <a:gd name="connsiteX4" fmla="*/ 4759147 w 5908971"/>
              <a:gd name="connsiteY4" fmla="*/ 199003 h 5167150"/>
              <a:gd name="connsiteX5" fmla="*/ 5870935 w 5908971"/>
              <a:gd name="connsiteY5" fmla="*/ 2422578 h 5167150"/>
              <a:gd name="connsiteX6" fmla="*/ 5870935 w 5908971"/>
              <a:gd name="connsiteY6" fmla="*/ 2744572 h 5167150"/>
              <a:gd name="connsiteX7" fmla="*/ 4759147 w 5908971"/>
              <a:gd name="connsiteY7" fmla="*/ 4968147 h 5167150"/>
              <a:gd name="connsiteX8" fmla="*/ 4437154 w 5908971"/>
              <a:gd name="connsiteY8" fmla="*/ 5167150 h 5167150"/>
              <a:gd name="connsiteX9" fmla="*/ 1471818 w 5908971"/>
              <a:gd name="connsiteY9" fmla="*/ 5167150 h 5167150"/>
              <a:gd name="connsiteX10" fmla="*/ 1149824 w 5908971"/>
              <a:gd name="connsiteY10" fmla="*/ 4968147 h 5167150"/>
              <a:gd name="connsiteX11" fmla="*/ 38036 w 5908971"/>
              <a:gd name="connsiteY11" fmla="*/ 2744572 h 5167150"/>
              <a:gd name="connsiteX12" fmla="*/ 38036 w 5908971"/>
              <a:gd name="connsiteY12" fmla="*/ 2422578 h 51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8971" h="5167150">
                <a:moveTo>
                  <a:pt x="38036" y="2422578"/>
                </a:moveTo>
                <a:lnTo>
                  <a:pt x="1149824" y="199003"/>
                </a:lnTo>
                <a:cubicBezTo>
                  <a:pt x="1210819" y="77014"/>
                  <a:pt x="1335430" y="0"/>
                  <a:pt x="1471818" y="0"/>
                </a:cubicBezTo>
                <a:lnTo>
                  <a:pt x="4437154" y="0"/>
                </a:lnTo>
                <a:cubicBezTo>
                  <a:pt x="4573542" y="0"/>
                  <a:pt x="4698153" y="77014"/>
                  <a:pt x="4759147" y="199003"/>
                </a:cubicBezTo>
                <a:lnTo>
                  <a:pt x="5870935" y="2422578"/>
                </a:lnTo>
                <a:cubicBezTo>
                  <a:pt x="5921650" y="2524006"/>
                  <a:pt x="5921650" y="2643144"/>
                  <a:pt x="5870935" y="2744572"/>
                </a:cubicBezTo>
                <a:lnTo>
                  <a:pt x="4759147" y="4968147"/>
                </a:lnTo>
                <a:cubicBezTo>
                  <a:pt x="4698153" y="5090136"/>
                  <a:pt x="4573542" y="5167150"/>
                  <a:pt x="4437154" y="5167150"/>
                </a:cubicBezTo>
                <a:lnTo>
                  <a:pt x="1471818" y="5167150"/>
                </a:lnTo>
                <a:cubicBezTo>
                  <a:pt x="1335430" y="5167150"/>
                  <a:pt x="1210819" y="5090136"/>
                  <a:pt x="1149824" y="4968147"/>
                </a:cubicBezTo>
                <a:lnTo>
                  <a:pt x="38036" y="2744572"/>
                </a:lnTo>
                <a:cubicBezTo>
                  <a:pt x="-12678" y="2643144"/>
                  <a:pt x="-12678" y="2524006"/>
                  <a:pt x="38036" y="2422578"/>
                </a:cubicBezTo>
              </a:path>
            </a:pathLst>
          </a:custGeom>
          <a:gradFill>
            <a:gsLst>
              <a:gs pos="1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 w="38100">
            <a:solidFill>
              <a:schemeClr val="bg1"/>
            </a:solidFill>
          </a:ln>
          <a:effectLst>
            <a:outerShdw blurRad="50800" dist="508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2" name="爱设计-10">
            <a:extLst>
              <a:ext uri="{FF2B5EF4-FFF2-40B4-BE49-F238E27FC236}">
                <a16:creationId xmlns:a16="http://schemas.microsoft.com/office/drawing/2014/main" id="{8CDD2ED8-10B2-4B63-8467-7509C60B6CC3}"/>
              </a:ext>
            </a:extLst>
          </p:cNvPr>
          <p:cNvSpPr/>
          <p:nvPr/>
        </p:nvSpPr>
        <p:spPr>
          <a:xfrm>
            <a:off x="3999465" y="2582317"/>
            <a:ext cx="100884" cy="100884"/>
          </a:xfrm>
          <a:prstGeom prst="ellipse">
            <a:avLst/>
          </a:prstGeom>
          <a:gradFill>
            <a:gsLst>
              <a:gs pos="0">
                <a:schemeClr val="accent1"/>
              </a:gs>
              <a:gs pos="90000">
                <a:schemeClr val="accent2"/>
              </a:gs>
            </a:gsLst>
            <a:lin ang="2700000" scaled="1"/>
          </a:gradFill>
          <a:ln w="25400">
            <a:noFill/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4" name="爱设计-11">
            <a:extLst>
              <a:ext uri="{FF2B5EF4-FFF2-40B4-BE49-F238E27FC236}">
                <a16:creationId xmlns:a16="http://schemas.microsoft.com/office/drawing/2014/main" id="{5A06DD0F-0734-4F7F-91F5-BAF7C0DC8710}"/>
              </a:ext>
            </a:extLst>
          </p:cNvPr>
          <p:cNvSpPr/>
          <p:nvPr/>
        </p:nvSpPr>
        <p:spPr>
          <a:xfrm>
            <a:off x="3999465" y="5000911"/>
            <a:ext cx="100884" cy="100884"/>
          </a:xfrm>
          <a:prstGeom prst="ellipse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爱设计-12">
            <a:extLst>
              <a:ext uri="{FF2B5EF4-FFF2-40B4-BE49-F238E27FC236}">
                <a16:creationId xmlns:a16="http://schemas.microsoft.com/office/drawing/2014/main" id="{98C2CCA8-A2D3-4CC3-879A-17653FC645AE}"/>
              </a:ext>
            </a:extLst>
          </p:cNvPr>
          <p:cNvSpPr txBox="1"/>
          <p:nvPr/>
        </p:nvSpPr>
        <p:spPr>
          <a:xfrm>
            <a:off x="4413447" y="4687924"/>
            <a:ext cx="1494129" cy="67201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</a:pPr>
            <a:r>
              <a:rPr lang="zh-CN" altLang="en-US" dirty="0">
                <a:solidFill>
                  <a:schemeClr val="bg1"/>
                </a:solidFill>
                <a:effectLst/>
                <a:latin typeface="+mn-ea"/>
              </a:rPr>
              <a:t>优质内容</a:t>
            </a:r>
            <a:br>
              <a:rPr lang="en-US" altLang="zh-CN" dirty="0">
                <a:solidFill>
                  <a:schemeClr val="bg1"/>
                </a:solidFill>
                <a:effectLst/>
                <a:latin typeface="+mn-ea"/>
              </a:rPr>
            </a:br>
            <a:r>
              <a:rPr lang="zh-CN" altLang="en-US" dirty="0">
                <a:solidFill>
                  <a:schemeClr val="bg1"/>
                </a:solidFill>
                <a:effectLst/>
                <a:latin typeface="+mn-ea"/>
              </a:rPr>
              <a:t>营销核心</a:t>
            </a:r>
          </a:p>
        </p:txBody>
      </p:sp>
      <p:sp>
        <p:nvSpPr>
          <p:cNvPr id="157" name="爱设计-13">
            <a:extLst>
              <a:ext uri="{FF2B5EF4-FFF2-40B4-BE49-F238E27FC236}">
                <a16:creationId xmlns:a16="http://schemas.microsoft.com/office/drawing/2014/main" id="{966F17B9-1573-47F2-86F1-88004255E168}"/>
              </a:ext>
            </a:extLst>
          </p:cNvPr>
          <p:cNvSpPr/>
          <p:nvPr/>
        </p:nvSpPr>
        <p:spPr>
          <a:xfrm>
            <a:off x="6220675" y="2582317"/>
            <a:ext cx="100884" cy="100884"/>
          </a:xfrm>
          <a:prstGeom prst="ellipse">
            <a:avLst/>
          </a:prstGeom>
          <a:gradFill>
            <a:gsLst>
              <a:gs pos="0">
                <a:schemeClr val="accent1"/>
              </a:gs>
              <a:gs pos="90000">
                <a:schemeClr val="accent2"/>
              </a:gs>
            </a:gsLst>
            <a:lin ang="2700000" scaled="1"/>
          </a:gradFill>
          <a:ln w="25400">
            <a:noFill/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8" name="爱设计-14">
            <a:extLst>
              <a:ext uri="{FF2B5EF4-FFF2-40B4-BE49-F238E27FC236}">
                <a16:creationId xmlns:a16="http://schemas.microsoft.com/office/drawing/2014/main" id="{2B25B565-ED02-42E9-837C-832122C1A68A}"/>
              </a:ext>
            </a:extLst>
          </p:cNvPr>
          <p:cNvSpPr/>
          <p:nvPr/>
        </p:nvSpPr>
        <p:spPr>
          <a:xfrm>
            <a:off x="6220675" y="5000911"/>
            <a:ext cx="100884" cy="100884"/>
          </a:xfrm>
          <a:prstGeom prst="ellipse">
            <a:avLst/>
          </a:pr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爱设计-15">
            <a:extLst>
              <a:ext uri="{FF2B5EF4-FFF2-40B4-BE49-F238E27FC236}">
                <a16:creationId xmlns:a16="http://schemas.microsoft.com/office/drawing/2014/main" id="{25ED4787-5634-4061-BF6B-50CEE7921E7D}"/>
              </a:ext>
            </a:extLst>
          </p:cNvPr>
          <p:cNvSpPr/>
          <p:nvPr/>
        </p:nvSpPr>
        <p:spPr>
          <a:xfrm>
            <a:off x="7365042" y="1994002"/>
            <a:ext cx="1563524" cy="501026"/>
          </a:xfrm>
          <a:prstGeom prst="roundRect">
            <a:avLst>
              <a:gd name="adj" fmla="val 5064"/>
            </a:avLst>
          </a:prstGeom>
          <a:solidFill>
            <a:schemeClr val="bg1"/>
          </a:solidFill>
          <a:ln w="3175"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63500" dist="50800" dir="5400000" algn="t" rotWithShape="0">
              <a:schemeClr val="tx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9" name="爱设计-16">
            <a:extLst>
              <a:ext uri="{FF2B5EF4-FFF2-40B4-BE49-F238E27FC236}">
                <a16:creationId xmlns:a16="http://schemas.microsoft.com/office/drawing/2014/main" id="{A178A625-99C8-4C5B-B42F-0002DB0BE648}"/>
              </a:ext>
            </a:extLst>
          </p:cNvPr>
          <p:cNvSpPr/>
          <p:nvPr/>
        </p:nvSpPr>
        <p:spPr>
          <a:xfrm flipH="1">
            <a:off x="8790182" y="198447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1" name="爱设计-17">
            <a:extLst>
              <a:ext uri="{FF2B5EF4-FFF2-40B4-BE49-F238E27FC236}">
                <a16:creationId xmlns:a16="http://schemas.microsoft.com/office/drawing/2014/main" id="{FA44D531-4940-488D-BCFE-FEB71CBEB17C}"/>
              </a:ext>
            </a:extLst>
          </p:cNvPr>
          <p:cNvSpPr/>
          <p:nvPr/>
        </p:nvSpPr>
        <p:spPr>
          <a:xfrm flipH="1" flipV="1">
            <a:off x="8790182" y="236745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2" name="爱设计-18">
            <a:extLst>
              <a:ext uri="{FF2B5EF4-FFF2-40B4-BE49-F238E27FC236}">
                <a16:creationId xmlns:a16="http://schemas.microsoft.com/office/drawing/2014/main" id="{E144407C-8CD1-4D83-AD3D-AEAA2FC695B3}"/>
              </a:ext>
            </a:extLst>
          </p:cNvPr>
          <p:cNvSpPr/>
          <p:nvPr/>
        </p:nvSpPr>
        <p:spPr>
          <a:xfrm flipV="1">
            <a:off x="7351978" y="236745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3" name="爱设计-19">
            <a:extLst>
              <a:ext uri="{FF2B5EF4-FFF2-40B4-BE49-F238E27FC236}">
                <a16:creationId xmlns:a16="http://schemas.microsoft.com/office/drawing/2014/main" id="{C5693F94-5F70-4D35-8C5C-1469FD985BF1}"/>
              </a:ext>
            </a:extLst>
          </p:cNvPr>
          <p:cNvSpPr/>
          <p:nvPr/>
        </p:nvSpPr>
        <p:spPr>
          <a:xfrm>
            <a:off x="7351978" y="198447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4" name="爱设计-20">
            <a:extLst>
              <a:ext uri="{FF2B5EF4-FFF2-40B4-BE49-F238E27FC236}">
                <a16:creationId xmlns:a16="http://schemas.microsoft.com/office/drawing/2014/main" id="{9F6D919F-E2C6-4944-B2D8-3FA906A10F15}"/>
              </a:ext>
            </a:extLst>
          </p:cNvPr>
          <p:cNvSpPr/>
          <p:nvPr/>
        </p:nvSpPr>
        <p:spPr>
          <a:xfrm>
            <a:off x="7227569" y="2219366"/>
            <a:ext cx="50299" cy="5029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25400">
            <a:noFill/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5" name="爱设计-21">
            <a:extLst>
              <a:ext uri="{FF2B5EF4-FFF2-40B4-BE49-F238E27FC236}">
                <a16:creationId xmlns:a16="http://schemas.microsoft.com/office/drawing/2014/main" id="{9C01AB46-A8B1-41A2-BDD3-348274D13E42}"/>
              </a:ext>
            </a:extLst>
          </p:cNvPr>
          <p:cNvSpPr txBox="1"/>
          <p:nvPr/>
        </p:nvSpPr>
        <p:spPr>
          <a:xfrm>
            <a:off x="7445719" y="2139541"/>
            <a:ext cx="1402170" cy="2108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内容智能流转</a:t>
            </a:r>
          </a:p>
        </p:txBody>
      </p:sp>
      <p:sp>
        <p:nvSpPr>
          <p:cNvPr id="177" name="爱设计-22">
            <a:extLst>
              <a:ext uri="{FF2B5EF4-FFF2-40B4-BE49-F238E27FC236}">
                <a16:creationId xmlns:a16="http://schemas.microsoft.com/office/drawing/2014/main" id="{5C56D413-4CFF-4B96-BF1A-3207B56103FF}"/>
              </a:ext>
            </a:extLst>
          </p:cNvPr>
          <p:cNvSpPr/>
          <p:nvPr/>
        </p:nvSpPr>
        <p:spPr>
          <a:xfrm>
            <a:off x="7365042" y="2759962"/>
            <a:ext cx="1563524" cy="501026"/>
          </a:xfrm>
          <a:prstGeom prst="roundRect">
            <a:avLst>
              <a:gd name="adj" fmla="val 5064"/>
            </a:avLst>
          </a:prstGeom>
          <a:solidFill>
            <a:schemeClr val="bg1"/>
          </a:solidFill>
          <a:ln w="3175">
            <a:gradFill flip="none" rotWithShape="1"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  <a:tileRect/>
            </a:gradFill>
          </a:ln>
          <a:effectLst>
            <a:outerShdw blurRad="63500" dist="50800" dir="5400000" algn="t" rotWithShape="0">
              <a:schemeClr val="tx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8" name="爱设计-23">
            <a:extLst>
              <a:ext uri="{FF2B5EF4-FFF2-40B4-BE49-F238E27FC236}">
                <a16:creationId xmlns:a16="http://schemas.microsoft.com/office/drawing/2014/main" id="{0A7A6639-F2FB-4252-BC77-653BF8FD86EA}"/>
              </a:ext>
            </a:extLst>
          </p:cNvPr>
          <p:cNvSpPr/>
          <p:nvPr/>
        </p:nvSpPr>
        <p:spPr>
          <a:xfrm flipH="1">
            <a:off x="8790182" y="275043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9" name="爱设计-24">
            <a:extLst>
              <a:ext uri="{FF2B5EF4-FFF2-40B4-BE49-F238E27FC236}">
                <a16:creationId xmlns:a16="http://schemas.microsoft.com/office/drawing/2014/main" id="{CC8C9248-FEB3-4CE8-9FFA-5F3691AE3D85}"/>
              </a:ext>
            </a:extLst>
          </p:cNvPr>
          <p:cNvSpPr/>
          <p:nvPr/>
        </p:nvSpPr>
        <p:spPr>
          <a:xfrm flipH="1" flipV="1">
            <a:off x="8790182" y="313341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0" name="爱设计-25">
            <a:extLst>
              <a:ext uri="{FF2B5EF4-FFF2-40B4-BE49-F238E27FC236}">
                <a16:creationId xmlns:a16="http://schemas.microsoft.com/office/drawing/2014/main" id="{B892DEAD-0EE3-4F50-B49B-0DF684D87FA9}"/>
              </a:ext>
            </a:extLst>
          </p:cNvPr>
          <p:cNvSpPr/>
          <p:nvPr/>
        </p:nvSpPr>
        <p:spPr>
          <a:xfrm flipV="1">
            <a:off x="7351978" y="313341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1" name="爱设计-26">
            <a:extLst>
              <a:ext uri="{FF2B5EF4-FFF2-40B4-BE49-F238E27FC236}">
                <a16:creationId xmlns:a16="http://schemas.microsoft.com/office/drawing/2014/main" id="{DF0D727B-6F04-4178-B7B4-3561A97D0501}"/>
              </a:ext>
            </a:extLst>
          </p:cNvPr>
          <p:cNvSpPr/>
          <p:nvPr/>
        </p:nvSpPr>
        <p:spPr>
          <a:xfrm>
            <a:off x="7351978" y="2750436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2" name="爱设计-27">
            <a:extLst>
              <a:ext uri="{FF2B5EF4-FFF2-40B4-BE49-F238E27FC236}">
                <a16:creationId xmlns:a16="http://schemas.microsoft.com/office/drawing/2014/main" id="{3FB537DE-CE01-47A7-A780-48934A52B10C}"/>
              </a:ext>
            </a:extLst>
          </p:cNvPr>
          <p:cNvSpPr/>
          <p:nvPr/>
        </p:nvSpPr>
        <p:spPr>
          <a:xfrm>
            <a:off x="7227569" y="2985326"/>
            <a:ext cx="50299" cy="50299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25400">
            <a:noFill/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3" name="爱设计-28">
            <a:extLst>
              <a:ext uri="{FF2B5EF4-FFF2-40B4-BE49-F238E27FC236}">
                <a16:creationId xmlns:a16="http://schemas.microsoft.com/office/drawing/2014/main" id="{C94AED8A-987C-48AE-B766-C01673F3271A}"/>
              </a:ext>
            </a:extLst>
          </p:cNvPr>
          <p:cNvSpPr txBox="1"/>
          <p:nvPr/>
        </p:nvSpPr>
        <p:spPr>
          <a:xfrm>
            <a:off x="7445719" y="2905501"/>
            <a:ext cx="1402170" cy="2108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数字资产管理</a:t>
            </a:r>
          </a:p>
        </p:txBody>
      </p:sp>
      <p:cxnSp>
        <p:nvCxnSpPr>
          <p:cNvPr id="19" name="爱设计-29">
            <a:extLst>
              <a:ext uri="{FF2B5EF4-FFF2-40B4-BE49-F238E27FC236}">
                <a16:creationId xmlns:a16="http://schemas.microsoft.com/office/drawing/2014/main" id="{DF5730F7-60D2-4A7F-B2BF-8166B99DF6DF}"/>
              </a:ext>
            </a:extLst>
          </p:cNvPr>
          <p:cNvCxnSpPr>
            <a:cxnSpLocks/>
            <a:endCxn id="142" idx="2"/>
          </p:cNvCxnSpPr>
          <p:nvPr/>
        </p:nvCxnSpPr>
        <p:spPr>
          <a:xfrm rot="5400000" flipH="1" flipV="1">
            <a:off x="3121801" y="2928527"/>
            <a:ext cx="1173432" cy="581896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爱设计-30">
            <a:extLst>
              <a:ext uri="{FF2B5EF4-FFF2-40B4-BE49-F238E27FC236}">
                <a16:creationId xmlns:a16="http://schemas.microsoft.com/office/drawing/2014/main" id="{0D27E9EC-0FF3-4984-AFCA-F084FCDA3718}"/>
              </a:ext>
            </a:extLst>
          </p:cNvPr>
          <p:cNvCxnSpPr>
            <a:cxnSpLocks/>
            <a:stCxn id="141" idx="4"/>
            <a:endCxn id="154" idx="2"/>
          </p:cNvCxnSpPr>
          <p:nvPr/>
        </p:nvCxnSpPr>
        <p:spPr>
          <a:xfrm rot="16200000" flipH="1">
            <a:off x="3137861" y="4189749"/>
            <a:ext cx="1142866" cy="580341"/>
          </a:xfrm>
          <a:prstGeom prst="bentConnector2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爱设计-31">
            <a:extLst>
              <a:ext uri="{FF2B5EF4-FFF2-40B4-BE49-F238E27FC236}">
                <a16:creationId xmlns:a16="http://schemas.microsoft.com/office/drawing/2014/main" id="{BF0355F8-8CFE-425A-97A4-4CC068B34549}"/>
              </a:ext>
            </a:extLst>
          </p:cNvPr>
          <p:cNvCxnSpPr>
            <a:cxnSpLocks/>
            <a:stCxn id="157" idx="6"/>
            <a:endCxn id="174" idx="2"/>
          </p:cNvCxnSpPr>
          <p:nvPr/>
        </p:nvCxnSpPr>
        <p:spPr>
          <a:xfrm flipV="1">
            <a:off x="6321559" y="2244516"/>
            <a:ext cx="906010" cy="388243"/>
          </a:xfrm>
          <a:prstGeom prst="bentConnector3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爱设计-32">
            <a:extLst>
              <a:ext uri="{FF2B5EF4-FFF2-40B4-BE49-F238E27FC236}">
                <a16:creationId xmlns:a16="http://schemas.microsoft.com/office/drawing/2014/main" id="{996DE236-2FA9-42E2-B3C0-2E7F7ADAAAC0}"/>
              </a:ext>
            </a:extLst>
          </p:cNvPr>
          <p:cNvCxnSpPr>
            <a:cxnSpLocks/>
            <a:stCxn id="157" idx="6"/>
            <a:endCxn id="182" idx="2"/>
          </p:cNvCxnSpPr>
          <p:nvPr/>
        </p:nvCxnSpPr>
        <p:spPr>
          <a:xfrm>
            <a:off x="6321559" y="2632759"/>
            <a:ext cx="906010" cy="377717"/>
          </a:xfrm>
          <a:prstGeom prst="bentConnector3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爱设计-33">
            <a:extLst>
              <a:ext uri="{FF2B5EF4-FFF2-40B4-BE49-F238E27FC236}">
                <a16:creationId xmlns:a16="http://schemas.microsoft.com/office/drawing/2014/main" id="{0194AC7D-E059-B9BE-DA37-FEB25F8D029E}"/>
              </a:ext>
            </a:extLst>
          </p:cNvPr>
          <p:cNvGrpSpPr/>
          <p:nvPr/>
        </p:nvGrpSpPr>
        <p:grpSpPr>
          <a:xfrm>
            <a:off x="9000209" y="1984476"/>
            <a:ext cx="2514295" cy="1286038"/>
            <a:chOff x="9000209" y="1984476"/>
            <a:chExt cx="2514295" cy="1286038"/>
          </a:xfrm>
        </p:grpSpPr>
        <p:sp>
          <p:nvSpPr>
            <p:cNvPr id="196" name="爱设计-33-1">
              <a:extLst>
                <a:ext uri="{FF2B5EF4-FFF2-40B4-BE49-F238E27FC236}">
                  <a16:creationId xmlns:a16="http://schemas.microsoft.com/office/drawing/2014/main" id="{CC122CA5-67E3-4A7C-901B-EBD957E2C422}"/>
                </a:ext>
              </a:extLst>
            </p:cNvPr>
            <p:cNvSpPr/>
            <p:nvPr/>
          </p:nvSpPr>
          <p:spPr>
            <a:xfrm>
              <a:off x="9943361" y="1994002"/>
              <a:ext cx="1563524" cy="501026"/>
            </a:xfrm>
            <a:prstGeom prst="roundRect">
              <a:avLst>
                <a:gd name="adj" fmla="val 5064"/>
              </a:avLst>
            </a:prstGeom>
            <a:solidFill>
              <a:schemeClr val="bg1"/>
            </a:solidFill>
            <a:ln w="3175">
              <a:gradFill flip="none" rotWithShape="1">
                <a:gsLst>
                  <a:gs pos="0">
                    <a:schemeClr val="tx2"/>
                  </a:gs>
                  <a:gs pos="100000">
                    <a:schemeClr val="tx2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3500" dist="50800" dir="5400000" algn="t" rotWithShape="0">
                <a:schemeClr val="tx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爱设计-33-2">
              <a:extLst>
                <a:ext uri="{FF2B5EF4-FFF2-40B4-BE49-F238E27FC236}">
                  <a16:creationId xmlns:a16="http://schemas.microsoft.com/office/drawing/2014/main" id="{EAD39E7B-2008-4851-97B0-1426BB251D38}"/>
                </a:ext>
              </a:extLst>
            </p:cNvPr>
            <p:cNvSpPr/>
            <p:nvPr/>
          </p:nvSpPr>
          <p:spPr>
            <a:xfrm flipH="1">
              <a:off x="11368501" y="198447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8" name="爱设计-33-3">
              <a:extLst>
                <a:ext uri="{FF2B5EF4-FFF2-40B4-BE49-F238E27FC236}">
                  <a16:creationId xmlns:a16="http://schemas.microsoft.com/office/drawing/2014/main" id="{77682927-6329-48F6-97BB-92C77120F0F3}"/>
                </a:ext>
              </a:extLst>
            </p:cNvPr>
            <p:cNvSpPr/>
            <p:nvPr/>
          </p:nvSpPr>
          <p:spPr>
            <a:xfrm flipH="1" flipV="1">
              <a:off x="11368501" y="236745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爱设计-33-4">
              <a:extLst>
                <a:ext uri="{FF2B5EF4-FFF2-40B4-BE49-F238E27FC236}">
                  <a16:creationId xmlns:a16="http://schemas.microsoft.com/office/drawing/2014/main" id="{C32B1292-65E2-4FC2-93C7-716A06EC4FDF}"/>
                </a:ext>
              </a:extLst>
            </p:cNvPr>
            <p:cNvSpPr/>
            <p:nvPr/>
          </p:nvSpPr>
          <p:spPr>
            <a:xfrm flipV="1">
              <a:off x="9930297" y="236745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0" name="爱设计-33-5">
              <a:extLst>
                <a:ext uri="{FF2B5EF4-FFF2-40B4-BE49-F238E27FC236}">
                  <a16:creationId xmlns:a16="http://schemas.microsoft.com/office/drawing/2014/main" id="{6A6539DB-403C-4DCB-BE42-F9721DDA819D}"/>
                </a:ext>
              </a:extLst>
            </p:cNvPr>
            <p:cNvSpPr/>
            <p:nvPr/>
          </p:nvSpPr>
          <p:spPr>
            <a:xfrm>
              <a:off x="9930297" y="198447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1" name="爱设计-33-6">
              <a:extLst>
                <a:ext uri="{FF2B5EF4-FFF2-40B4-BE49-F238E27FC236}">
                  <a16:creationId xmlns:a16="http://schemas.microsoft.com/office/drawing/2014/main" id="{99BBE0F7-9ABE-43C3-97B1-173BE5E7743B}"/>
                </a:ext>
              </a:extLst>
            </p:cNvPr>
            <p:cNvSpPr/>
            <p:nvPr/>
          </p:nvSpPr>
          <p:spPr>
            <a:xfrm>
              <a:off x="9805888" y="221936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爱设计-33-7">
              <a:extLst>
                <a:ext uri="{FF2B5EF4-FFF2-40B4-BE49-F238E27FC236}">
                  <a16:creationId xmlns:a16="http://schemas.microsoft.com/office/drawing/2014/main" id="{7630F470-842E-4774-8EAB-7B461B2416F4}"/>
                </a:ext>
              </a:extLst>
            </p:cNvPr>
            <p:cNvSpPr txBox="1"/>
            <p:nvPr/>
          </p:nvSpPr>
          <p:spPr>
            <a:xfrm>
              <a:off x="10024038" y="2139541"/>
              <a:ext cx="1402170" cy="21089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数字资产管理</a:t>
              </a:r>
            </a:p>
          </p:txBody>
        </p:sp>
        <p:sp>
          <p:nvSpPr>
            <p:cNvPr id="187" name="爱设计-33-8">
              <a:extLst>
                <a:ext uri="{FF2B5EF4-FFF2-40B4-BE49-F238E27FC236}">
                  <a16:creationId xmlns:a16="http://schemas.microsoft.com/office/drawing/2014/main" id="{83E1CCF2-263C-4A14-AEEF-B958AA8C4F65}"/>
                </a:ext>
              </a:extLst>
            </p:cNvPr>
            <p:cNvSpPr/>
            <p:nvPr/>
          </p:nvSpPr>
          <p:spPr>
            <a:xfrm>
              <a:off x="9943361" y="2759962"/>
              <a:ext cx="1563524" cy="501026"/>
            </a:xfrm>
            <a:prstGeom prst="roundRect">
              <a:avLst>
                <a:gd name="adj" fmla="val 5064"/>
              </a:avLst>
            </a:prstGeom>
            <a:solidFill>
              <a:schemeClr val="bg1"/>
            </a:solidFill>
            <a:ln w="3175">
              <a:gradFill flip="none" rotWithShape="1">
                <a:gsLst>
                  <a:gs pos="0">
                    <a:schemeClr val="tx2"/>
                  </a:gs>
                  <a:gs pos="100000">
                    <a:schemeClr val="tx2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3500" dist="50800" dir="5400000" algn="t" rotWithShape="0">
                <a:schemeClr val="tx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爱设计-33-9">
              <a:extLst>
                <a:ext uri="{FF2B5EF4-FFF2-40B4-BE49-F238E27FC236}">
                  <a16:creationId xmlns:a16="http://schemas.microsoft.com/office/drawing/2014/main" id="{4F2F4760-8351-45E9-8EBF-E2E3E2B03CC8}"/>
                </a:ext>
              </a:extLst>
            </p:cNvPr>
            <p:cNvSpPr/>
            <p:nvPr/>
          </p:nvSpPr>
          <p:spPr>
            <a:xfrm flipH="1">
              <a:off x="11368501" y="275043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爱设计-33-10">
              <a:extLst>
                <a:ext uri="{FF2B5EF4-FFF2-40B4-BE49-F238E27FC236}">
                  <a16:creationId xmlns:a16="http://schemas.microsoft.com/office/drawing/2014/main" id="{D264B359-0AE6-47B9-B9E8-31A610E58AB5}"/>
                </a:ext>
              </a:extLst>
            </p:cNvPr>
            <p:cNvSpPr/>
            <p:nvPr/>
          </p:nvSpPr>
          <p:spPr>
            <a:xfrm flipH="1" flipV="1">
              <a:off x="11368501" y="313341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爱设计-33-11">
              <a:extLst>
                <a:ext uri="{FF2B5EF4-FFF2-40B4-BE49-F238E27FC236}">
                  <a16:creationId xmlns:a16="http://schemas.microsoft.com/office/drawing/2014/main" id="{BF5BCD78-7B4A-4CCE-805C-FD5CFC82A49B}"/>
                </a:ext>
              </a:extLst>
            </p:cNvPr>
            <p:cNvSpPr/>
            <p:nvPr/>
          </p:nvSpPr>
          <p:spPr>
            <a:xfrm flipV="1">
              <a:off x="9930297" y="313341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爱设计-33-12">
              <a:extLst>
                <a:ext uri="{FF2B5EF4-FFF2-40B4-BE49-F238E27FC236}">
                  <a16:creationId xmlns:a16="http://schemas.microsoft.com/office/drawing/2014/main" id="{25E8EE30-1B03-4354-80E3-A2E1D70996AA}"/>
                </a:ext>
              </a:extLst>
            </p:cNvPr>
            <p:cNvSpPr/>
            <p:nvPr/>
          </p:nvSpPr>
          <p:spPr>
            <a:xfrm>
              <a:off x="9930297" y="275043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爱设计-33-13">
              <a:extLst>
                <a:ext uri="{FF2B5EF4-FFF2-40B4-BE49-F238E27FC236}">
                  <a16:creationId xmlns:a16="http://schemas.microsoft.com/office/drawing/2014/main" id="{36A39F45-AE55-4C43-A253-A12A2190AC7C}"/>
                </a:ext>
              </a:extLst>
            </p:cNvPr>
            <p:cNvSpPr/>
            <p:nvPr/>
          </p:nvSpPr>
          <p:spPr>
            <a:xfrm>
              <a:off x="9805888" y="298532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爱设计-33-14">
              <a:extLst>
                <a:ext uri="{FF2B5EF4-FFF2-40B4-BE49-F238E27FC236}">
                  <a16:creationId xmlns:a16="http://schemas.microsoft.com/office/drawing/2014/main" id="{0EBCA693-74D3-4D7A-9BE0-13BD5FB9B2C7}"/>
                </a:ext>
              </a:extLst>
            </p:cNvPr>
            <p:cNvSpPr txBox="1"/>
            <p:nvPr/>
          </p:nvSpPr>
          <p:spPr>
            <a:xfrm>
              <a:off x="10024038" y="2905501"/>
              <a:ext cx="1402170" cy="21089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内容智能流转</a:t>
              </a:r>
            </a:p>
          </p:txBody>
        </p:sp>
        <p:sp>
          <p:nvSpPr>
            <p:cNvPr id="236" name="爱设计-33-15">
              <a:extLst>
                <a:ext uri="{FF2B5EF4-FFF2-40B4-BE49-F238E27FC236}">
                  <a16:creationId xmlns:a16="http://schemas.microsoft.com/office/drawing/2014/main" id="{C91DB5AF-3769-48A7-A5E4-C1991D747A92}"/>
                </a:ext>
              </a:extLst>
            </p:cNvPr>
            <p:cNvSpPr/>
            <p:nvPr/>
          </p:nvSpPr>
          <p:spPr>
            <a:xfrm>
              <a:off x="9000209" y="221936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爱设计-33-16">
              <a:extLst>
                <a:ext uri="{FF2B5EF4-FFF2-40B4-BE49-F238E27FC236}">
                  <a16:creationId xmlns:a16="http://schemas.microsoft.com/office/drawing/2014/main" id="{99D44A87-146A-4082-A590-6707A74E2EC7}"/>
                </a:ext>
              </a:extLst>
            </p:cNvPr>
            <p:cNvSpPr/>
            <p:nvPr/>
          </p:nvSpPr>
          <p:spPr>
            <a:xfrm>
              <a:off x="9000209" y="298532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7" name="爱设计-33-17">
              <a:extLst>
                <a:ext uri="{FF2B5EF4-FFF2-40B4-BE49-F238E27FC236}">
                  <a16:creationId xmlns:a16="http://schemas.microsoft.com/office/drawing/2014/main" id="{1F820DE8-6451-40B0-A8BC-DC557E382783}"/>
                </a:ext>
              </a:extLst>
            </p:cNvPr>
            <p:cNvCxnSpPr>
              <a:endCxn id="201" idx="2"/>
            </p:cNvCxnSpPr>
            <p:nvPr/>
          </p:nvCxnSpPr>
          <p:spPr>
            <a:xfrm>
              <a:off x="9053859" y="2244516"/>
              <a:ext cx="75202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爱设计-33-18">
              <a:extLst>
                <a:ext uri="{FF2B5EF4-FFF2-40B4-BE49-F238E27FC236}">
                  <a16:creationId xmlns:a16="http://schemas.microsoft.com/office/drawing/2014/main" id="{9C8A2130-2A32-485A-ABB2-BFB66AC45570}"/>
                </a:ext>
              </a:extLst>
            </p:cNvPr>
            <p:cNvCxnSpPr>
              <a:stCxn id="237" idx="6"/>
              <a:endCxn id="194" idx="2"/>
            </p:cNvCxnSpPr>
            <p:nvPr/>
          </p:nvCxnSpPr>
          <p:spPr>
            <a:xfrm>
              <a:off x="9050508" y="3010476"/>
              <a:ext cx="75538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9" name="爱设计-34">
            <a:extLst>
              <a:ext uri="{FF2B5EF4-FFF2-40B4-BE49-F238E27FC236}">
                <a16:creationId xmlns:a16="http://schemas.microsoft.com/office/drawing/2014/main" id="{9E58E4FD-589E-4EC6-A0DB-384CEC4D39FC}"/>
              </a:ext>
            </a:extLst>
          </p:cNvPr>
          <p:cNvSpPr/>
          <p:nvPr/>
        </p:nvSpPr>
        <p:spPr>
          <a:xfrm>
            <a:off x="7365042" y="4417860"/>
            <a:ext cx="1563524" cy="501026"/>
          </a:xfrm>
          <a:prstGeom prst="roundRect">
            <a:avLst>
              <a:gd name="adj" fmla="val 5064"/>
            </a:avLst>
          </a:prstGeom>
          <a:solidFill>
            <a:schemeClr val="bg1"/>
          </a:solidFill>
          <a:ln w="3175">
            <a:gradFill flip="none" rotWithShape="1">
              <a:gsLst>
                <a:gs pos="80000">
                  <a:schemeClr val="tx2">
                    <a:alpha val="20000"/>
                  </a:schemeClr>
                </a:gs>
                <a:gs pos="32000">
                  <a:schemeClr val="tx2">
                    <a:lumMod val="50000"/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63500" dist="50800" dir="5400000" algn="t" rotWithShape="0">
              <a:schemeClr val="tx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0" name="爱设计-35">
            <a:extLst>
              <a:ext uri="{FF2B5EF4-FFF2-40B4-BE49-F238E27FC236}">
                <a16:creationId xmlns:a16="http://schemas.microsoft.com/office/drawing/2014/main" id="{313E8E60-6886-4137-AF82-AE0722924D81}"/>
              </a:ext>
            </a:extLst>
          </p:cNvPr>
          <p:cNvSpPr/>
          <p:nvPr/>
        </p:nvSpPr>
        <p:spPr>
          <a:xfrm flipH="1">
            <a:off x="8790182" y="440833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1" name="爱设计-36">
            <a:extLst>
              <a:ext uri="{FF2B5EF4-FFF2-40B4-BE49-F238E27FC236}">
                <a16:creationId xmlns:a16="http://schemas.microsoft.com/office/drawing/2014/main" id="{A9E3B907-C936-4B00-8538-C4CB50264D98}"/>
              </a:ext>
            </a:extLst>
          </p:cNvPr>
          <p:cNvSpPr/>
          <p:nvPr/>
        </p:nvSpPr>
        <p:spPr>
          <a:xfrm flipH="1" flipV="1">
            <a:off x="8790182" y="479131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2" name="爱设计-37">
            <a:extLst>
              <a:ext uri="{FF2B5EF4-FFF2-40B4-BE49-F238E27FC236}">
                <a16:creationId xmlns:a16="http://schemas.microsoft.com/office/drawing/2014/main" id="{BA6D06E7-27B4-48FD-ADBA-3682B804C2ED}"/>
              </a:ext>
            </a:extLst>
          </p:cNvPr>
          <p:cNvSpPr/>
          <p:nvPr/>
        </p:nvSpPr>
        <p:spPr>
          <a:xfrm flipV="1">
            <a:off x="7351978" y="479131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3" name="爱设计-38">
            <a:extLst>
              <a:ext uri="{FF2B5EF4-FFF2-40B4-BE49-F238E27FC236}">
                <a16:creationId xmlns:a16="http://schemas.microsoft.com/office/drawing/2014/main" id="{CFCB512D-635C-44C0-BC5D-B7E4B118F558}"/>
              </a:ext>
            </a:extLst>
          </p:cNvPr>
          <p:cNvSpPr/>
          <p:nvPr/>
        </p:nvSpPr>
        <p:spPr>
          <a:xfrm>
            <a:off x="7351978" y="440833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4" name="爱设计-39">
            <a:extLst>
              <a:ext uri="{FF2B5EF4-FFF2-40B4-BE49-F238E27FC236}">
                <a16:creationId xmlns:a16="http://schemas.microsoft.com/office/drawing/2014/main" id="{0E2BD6CD-B349-40DD-8708-8B4195061B85}"/>
              </a:ext>
            </a:extLst>
          </p:cNvPr>
          <p:cNvSpPr/>
          <p:nvPr/>
        </p:nvSpPr>
        <p:spPr>
          <a:xfrm>
            <a:off x="7227569" y="4643224"/>
            <a:ext cx="50299" cy="50299"/>
          </a:xfrm>
          <a:prstGeom prst="ellipse">
            <a:avLst/>
          </a:prstGeom>
          <a:gradFill>
            <a:gsLst>
              <a:gs pos="0">
                <a:schemeClr val="tx2"/>
              </a:gs>
              <a:gs pos="90000">
                <a:schemeClr val="tx2">
                  <a:lumMod val="50000"/>
                </a:schemeClr>
              </a:gs>
            </a:gsLst>
            <a:lin ang="2700000" scaled="1"/>
          </a:gradFill>
          <a:ln w="25400">
            <a:noFill/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5" name="爱设计-40">
            <a:extLst>
              <a:ext uri="{FF2B5EF4-FFF2-40B4-BE49-F238E27FC236}">
                <a16:creationId xmlns:a16="http://schemas.microsoft.com/office/drawing/2014/main" id="{594279C3-93A3-4278-83C4-58864F5D0F59}"/>
              </a:ext>
            </a:extLst>
          </p:cNvPr>
          <p:cNvSpPr txBox="1"/>
          <p:nvPr/>
        </p:nvSpPr>
        <p:spPr>
          <a:xfrm>
            <a:off x="7445719" y="4563399"/>
            <a:ext cx="1402170" cy="2108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3000">
                      <a:schemeClr val="tx2"/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内容智能流转</a:t>
            </a:r>
          </a:p>
        </p:txBody>
      </p:sp>
      <p:sp>
        <p:nvSpPr>
          <p:cNvPr id="247" name="爱设计-41">
            <a:extLst>
              <a:ext uri="{FF2B5EF4-FFF2-40B4-BE49-F238E27FC236}">
                <a16:creationId xmlns:a16="http://schemas.microsoft.com/office/drawing/2014/main" id="{6FF640D2-B1ED-4B78-AF7D-FB1264D1A39A}"/>
              </a:ext>
            </a:extLst>
          </p:cNvPr>
          <p:cNvSpPr/>
          <p:nvPr/>
        </p:nvSpPr>
        <p:spPr>
          <a:xfrm>
            <a:off x="7365042" y="5183820"/>
            <a:ext cx="1563524" cy="501026"/>
          </a:xfrm>
          <a:prstGeom prst="roundRect">
            <a:avLst>
              <a:gd name="adj" fmla="val 5064"/>
            </a:avLst>
          </a:prstGeom>
          <a:solidFill>
            <a:schemeClr val="bg1"/>
          </a:solidFill>
          <a:ln w="3175">
            <a:gradFill flip="none" rotWithShape="1">
              <a:gsLst>
                <a:gs pos="80000">
                  <a:schemeClr val="tx2">
                    <a:alpha val="20000"/>
                  </a:schemeClr>
                </a:gs>
                <a:gs pos="32000">
                  <a:schemeClr val="tx2">
                    <a:lumMod val="50000"/>
                    <a:alpha val="20000"/>
                  </a:schemeClr>
                </a:gs>
              </a:gsLst>
              <a:lin ang="2700000" scaled="1"/>
              <a:tileRect/>
            </a:gradFill>
          </a:ln>
          <a:effectLst>
            <a:outerShdw blurRad="63500" dist="50800" dir="5400000" algn="t" rotWithShape="0">
              <a:schemeClr val="tx2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8" name="爱设计-42">
            <a:extLst>
              <a:ext uri="{FF2B5EF4-FFF2-40B4-BE49-F238E27FC236}">
                <a16:creationId xmlns:a16="http://schemas.microsoft.com/office/drawing/2014/main" id="{549E670A-B709-4F9C-BB61-3C7F6D739A3C}"/>
              </a:ext>
            </a:extLst>
          </p:cNvPr>
          <p:cNvSpPr/>
          <p:nvPr/>
        </p:nvSpPr>
        <p:spPr>
          <a:xfrm flipH="1">
            <a:off x="8790182" y="517429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9" name="爱设计-43">
            <a:extLst>
              <a:ext uri="{FF2B5EF4-FFF2-40B4-BE49-F238E27FC236}">
                <a16:creationId xmlns:a16="http://schemas.microsoft.com/office/drawing/2014/main" id="{CC1563FE-B395-4CD1-A5D3-090026E423DC}"/>
              </a:ext>
            </a:extLst>
          </p:cNvPr>
          <p:cNvSpPr/>
          <p:nvPr/>
        </p:nvSpPr>
        <p:spPr>
          <a:xfrm flipH="1" flipV="1">
            <a:off x="8790182" y="555727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0" name="爱设计-44">
            <a:extLst>
              <a:ext uri="{FF2B5EF4-FFF2-40B4-BE49-F238E27FC236}">
                <a16:creationId xmlns:a16="http://schemas.microsoft.com/office/drawing/2014/main" id="{08C92E7F-A9E0-4508-B4BF-8FD4A8EE9CC0}"/>
              </a:ext>
            </a:extLst>
          </p:cNvPr>
          <p:cNvSpPr/>
          <p:nvPr/>
        </p:nvSpPr>
        <p:spPr>
          <a:xfrm flipV="1">
            <a:off x="7351978" y="555727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1" name="爱设计-45">
            <a:extLst>
              <a:ext uri="{FF2B5EF4-FFF2-40B4-BE49-F238E27FC236}">
                <a16:creationId xmlns:a16="http://schemas.microsoft.com/office/drawing/2014/main" id="{A54172C6-4885-40DA-8612-C945DC93D63B}"/>
              </a:ext>
            </a:extLst>
          </p:cNvPr>
          <p:cNvSpPr/>
          <p:nvPr/>
        </p:nvSpPr>
        <p:spPr>
          <a:xfrm>
            <a:off x="7351978" y="5174294"/>
            <a:ext cx="146003" cy="137098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 flip="none" rotWithShape="1">
            <a:gsLst>
              <a:gs pos="3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52" name="爱设计-46">
            <a:extLst>
              <a:ext uri="{FF2B5EF4-FFF2-40B4-BE49-F238E27FC236}">
                <a16:creationId xmlns:a16="http://schemas.microsoft.com/office/drawing/2014/main" id="{C9AFB178-A323-4F28-9038-4B73D3553770}"/>
              </a:ext>
            </a:extLst>
          </p:cNvPr>
          <p:cNvSpPr/>
          <p:nvPr/>
        </p:nvSpPr>
        <p:spPr>
          <a:xfrm>
            <a:off x="7227569" y="5409184"/>
            <a:ext cx="50299" cy="50299"/>
          </a:xfrm>
          <a:prstGeom prst="ellipse">
            <a:avLst/>
          </a:prstGeom>
          <a:gradFill>
            <a:gsLst>
              <a:gs pos="0">
                <a:schemeClr val="tx2"/>
              </a:gs>
              <a:gs pos="90000">
                <a:schemeClr val="tx2">
                  <a:lumMod val="50000"/>
                </a:schemeClr>
              </a:gs>
            </a:gsLst>
            <a:lin ang="2700000" scaled="1"/>
          </a:gradFill>
          <a:ln w="25400">
            <a:noFill/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3" name="爱设计-47">
            <a:extLst>
              <a:ext uri="{FF2B5EF4-FFF2-40B4-BE49-F238E27FC236}">
                <a16:creationId xmlns:a16="http://schemas.microsoft.com/office/drawing/2014/main" id="{3A84F532-134F-4DE1-9653-1969645FFF38}"/>
              </a:ext>
            </a:extLst>
          </p:cNvPr>
          <p:cNvSpPr txBox="1"/>
          <p:nvPr/>
        </p:nvSpPr>
        <p:spPr>
          <a:xfrm>
            <a:off x="7445719" y="5329359"/>
            <a:ext cx="1402170" cy="2108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gradFill>
                  <a:gsLst>
                    <a:gs pos="3000">
                      <a:schemeClr val="tx2"/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数字资产管理</a:t>
            </a:r>
          </a:p>
        </p:txBody>
      </p:sp>
      <p:cxnSp>
        <p:nvCxnSpPr>
          <p:cNvPr id="42" name="爱设计-48">
            <a:extLst>
              <a:ext uri="{FF2B5EF4-FFF2-40B4-BE49-F238E27FC236}">
                <a16:creationId xmlns:a16="http://schemas.microsoft.com/office/drawing/2014/main" id="{5EF92DFF-7268-439E-968D-016A7D124AA7}"/>
              </a:ext>
            </a:extLst>
          </p:cNvPr>
          <p:cNvCxnSpPr>
            <a:cxnSpLocks/>
            <a:stCxn id="158" idx="6"/>
            <a:endCxn id="244" idx="2"/>
          </p:cNvCxnSpPr>
          <p:nvPr/>
        </p:nvCxnSpPr>
        <p:spPr>
          <a:xfrm flipV="1">
            <a:off x="6321559" y="4668374"/>
            <a:ext cx="906010" cy="382979"/>
          </a:xfrm>
          <a:prstGeom prst="bentConnector3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爱设计-49">
            <a:extLst>
              <a:ext uri="{FF2B5EF4-FFF2-40B4-BE49-F238E27FC236}">
                <a16:creationId xmlns:a16="http://schemas.microsoft.com/office/drawing/2014/main" id="{A1AAE5B9-CE83-40DC-8402-A432119F1C6C}"/>
              </a:ext>
            </a:extLst>
          </p:cNvPr>
          <p:cNvCxnSpPr>
            <a:cxnSpLocks/>
          </p:cNvCxnSpPr>
          <p:nvPr/>
        </p:nvCxnSpPr>
        <p:spPr>
          <a:xfrm>
            <a:off x="6321559" y="5051353"/>
            <a:ext cx="906010" cy="382979"/>
          </a:xfrm>
          <a:prstGeom prst="bentConnector3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0" name="爱设计-50">
            <a:extLst>
              <a:ext uri="{FF2B5EF4-FFF2-40B4-BE49-F238E27FC236}">
                <a16:creationId xmlns:a16="http://schemas.microsoft.com/office/drawing/2014/main" id="{CD388BAF-9109-B8E5-2867-479F391EEBCF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161" name="爱设计-50-1">
              <a:extLst>
                <a:ext uri="{FF2B5EF4-FFF2-40B4-BE49-F238E27FC236}">
                  <a16:creationId xmlns:a16="http://schemas.microsoft.com/office/drawing/2014/main" id="{E571819F-672C-E8DE-42D0-8FFE34098360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爱设计-50-2">
              <a:extLst>
                <a:ext uri="{FF2B5EF4-FFF2-40B4-BE49-F238E27FC236}">
                  <a16:creationId xmlns:a16="http://schemas.microsoft.com/office/drawing/2014/main" id="{26E048C3-1B99-A133-9C0F-44DE7D7BDC47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爱设计-50-3">
              <a:extLst>
                <a:ext uri="{FF2B5EF4-FFF2-40B4-BE49-F238E27FC236}">
                  <a16:creationId xmlns:a16="http://schemas.microsoft.com/office/drawing/2014/main" id="{C6C0EEFC-9129-F4E5-1D27-BAFA3ACF2626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爱设计-50-4">
              <a:extLst>
                <a:ext uri="{FF2B5EF4-FFF2-40B4-BE49-F238E27FC236}">
                  <a16:creationId xmlns:a16="http://schemas.microsoft.com/office/drawing/2014/main" id="{0F5F565C-354F-51AA-51CA-4D83B97F3FFF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65" name="爱设计-51">
            <a:extLst>
              <a:ext uri="{FF2B5EF4-FFF2-40B4-BE49-F238E27FC236}">
                <a16:creationId xmlns:a16="http://schemas.microsoft.com/office/drawing/2014/main" id="{B9170816-60F4-9113-BD88-D913CAF7E97A}"/>
              </a:ext>
            </a:extLst>
          </p:cNvPr>
          <p:cNvGrpSpPr/>
          <p:nvPr/>
        </p:nvGrpSpPr>
        <p:grpSpPr>
          <a:xfrm>
            <a:off x="9000209" y="4416279"/>
            <a:ext cx="2514295" cy="1286038"/>
            <a:chOff x="9000209" y="1984476"/>
            <a:chExt cx="2514295" cy="1286038"/>
          </a:xfrm>
        </p:grpSpPr>
        <p:sp>
          <p:nvSpPr>
            <p:cNvPr id="166" name="爱设计-51-1">
              <a:extLst>
                <a:ext uri="{FF2B5EF4-FFF2-40B4-BE49-F238E27FC236}">
                  <a16:creationId xmlns:a16="http://schemas.microsoft.com/office/drawing/2014/main" id="{1A2E696A-B200-0A9D-99E1-5F3F81D70254}"/>
                </a:ext>
              </a:extLst>
            </p:cNvPr>
            <p:cNvSpPr/>
            <p:nvPr/>
          </p:nvSpPr>
          <p:spPr>
            <a:xfrm>
              <a:off x="9943361" y="1994002"/>
              <a:ext cx="1563524" cy="501026"/>
            </a:xfrm>
            <a:prstGeom prst="roundRect">
              <a:avLst>
                <a:gd name="adj" fmla="val 5064"/>
              </a:avLst>
            </a:prstGeom>
            <a:solidFill>
              <a:schemeClr val="bg1"/>
            </a:solidFill>
            <a:ln w="3175">
              <a:gradFill flip="none" rotWithShape="1">
                <a:gsLst>
                  <a:gs pos="0">
                    <a:schemeClr val="tx2"/>
                  </a:gs>
                  <a:gs pos="100000">
                    <a:schemeClr val="tx2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3500" dist="50800" dir="5400000" algn="t" rotWithShape="0">
                <a:schemeClr val="tx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爱设计-51-2">
              <a:extLst>
                <a:ext uri="{FF2B5EF4-FFF2-40B4-BE49-F238E27FC236}">
                  <a16:creationId xmlns:a16="http://schemas.microsoft.com/office/drawing/2014/main" id="{01CE414C-A66F-E319-4CC5-7340463B06D4}"/>
                </a:ext>
              </a:extLst>
            </p:cNvPr>
            <p:cNvSpPr/>
            <p:nvPr/>
          </p:nvSpPr>
          <p:spPr>
            <a:xfrm flipH="1">
              <a:off x="11368501" y="198447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8" name="爱设计-51-3">
              <a:extLst>
                <a:ext uri="{FF2B5EF4-FFF2-40B4-BE49-F238E27FC236}">
                  <a16:creationId xmlns:a16="http://schemas.microsoft.com/office/drawing/2014/main" id="{D6175C5B-A7A8-1B07-E74C-520DBCB48911}"/>
                </a:ext>
              </a:extLst>
            </p:cNvPr>
            <p:cNvSpPr/>
            <p:nvPr/>
          </p:nvSpPr>
          <p:spPr>
            <a:xfrm flipH="1" flipV="1">
              <a:off x="11368501" y="236745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爱设计-51-4">
              <a:extLst>
                <a:ext uri="{FF2B5EF4-FFF2-40B4-BE49-F238E27FC236}">
                  <a16:creationId xmlns:a16="http://schemas.microsoft.com/office/drawing/2014/main" id="{4BBCEE37-B390-DA3D-E3D3-1DC8362BC658}"/>
                </a:ext>
              </a:extLst>
            </p:cNvPr>
            <p:cNvSpPr/>
            <p:nvPr/>
          </p:nvSpPr>
          <p:spPr>
            <a:xfrm flipV="1">
              <a:off x="9930297" y="236745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爱设计-51-5">
              <a:extLst>
                <a:ext uri="{FF2B5EF4-FFF2-40B4-BE49-F238E27FC236}">
                  <a16:creationId xmlns:a16="http://schemas.microsoft.com/office/drawing/2014/main" id="{3C0BE3BB-4B21-03BD-B740-A75507F2A3AF}"/>
                </a:ext>
              </a:extLst>
            </p:cNvPr>
            <p:cNvSpPr/>
            <p:nvPr/>
          </p:nvSpPr>
          <p:spPr>
            <a:xfrm>
              <a:off x="9930297" y="198447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4" name="爱设计-51-6">
              <a:extLst>
                <a:ext uri="{FF2B5EF4-FFF2-40B4-BE49-F238E27FC236}">
                  <a16:creationId xmlns:a16="http://schemas.microsoft.com/office/drawing/2014/main" id="{7E94EC9C-7062-F3F3-69C9-16590DB03092}"/>
                </a:ext>
              </a:extLst>
            </p:cNvPr>
            <p:cNvSpPr/>
            <p:nvPr/>
          </p:nvSpPr>
          <p:spPr>
            <a:xfrm>
              <a:off x="9805888" y="221936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爱设计-51-7">
              <a:extLst>
                <a:ext uri="{FF2B5EF4-FFF2-40B4-BE49-F238E27FC236}">
                  <a16:creationId xmlns:a16="http://schemas.microsoft.com/office/drawing/2014/main" id="{0984761F-7386-7FEA-54E6-FC25C78E4E51}"/>
                </a:ext>
              </a:extLst>
            </p:cNvPr>
            <p:cNvSpPr txBox="1"/>
            <p:nvPr/>
          </p:nvSpPr>
          <p:spPr>
            <a:xfrm>
              <a:off x="10024038" y="2139541"/>
              <a:ext cx="1402170" cy="21089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数字资产管理</a:t>
              </a:r>
            </a:p>
          </p:txBody>
        </p:sp>
        <p:sp>
          <p:nvSpPr>
            <p:cNvPr id="186" name="爱设计-51-8">
              <a:extLst>
                <a:ext uri="{FF2B5EF4-FFF2-40B4-BE49-F238E27FC236}">
                  <a16:creationId xmlns:a16="http://schemas.microsoft.com/office/drawing/2014/main" id="{3C519873-97D0-71D5-714E-7DDE3E1E4759}"/>
                </a:ext>
              </a:extLst>
            </p:cNvPr>
            <p:cNvSpPr/>
            <p:nvPr/>
          </p:nvSpPr>
          <p:spPr>
            <a:xfrm>
              <a:off x="9943361" y="2759962"/>
              <a:ext cx="1563524" cy="501026"/>
            </a:xfrm>
            <a:prstGeom prst="roundRect">
              <a:avLst>
                <a:gd name="adj" fmla="val 5064"/>
              </a:avLst>
            </a:prstGeom>
            <a:solidFill>
              <a:schemeClr val="bg1"/>
            </a:solidFill>
            <a:ln w="3175">
              <a:gradFill flip="none" rotWithShape="1">
                <a:gsLst>
                  <a:gs pos="0">
                    <a:schemeClr val="tx2"/>
                  </a:gs>
                  <a:gs pos="100000">
                    <a:schemeClr val="tx2">
                      <a:lumMod val="50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3500" dist="50800" dir="5400000" algn="t" rotWithShape="0">
                <a:schemeClr val="tx2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爱设计-51-9">
              <a:extLst>
                <a:ext uri="{FF2B5EF4-FFF2-40B4-BE49-F238E27FC236}">
                  <a16:creationId xmlns:a16="http://schemas.microsoft.com/office/drawing/2014/main" id="{4B1A81D2-0943-0617-7947-10504CB8C7F2}"/>
                </a:ext>
              </a:extLst>
            </p:cNvPr>
            <p:cNvSpPr/>
            <p:nvPr/>
          </p:nvSpPr>
          <p:spPr>
            <a:xfrm flipH="1">
              <a:off x="11368501" y="275043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爱设计-51-10">
              <a:extLst>
                <a:ext uri="{FF2B5EF4-FFF2-40B4-BE49-F238E27FC236}">
                  <a16:creationId xmlns:a16="http://schemas.microsoft.com/office/drawing/2014/main" id="{447A204B-3754-8C78-D82F-8734DD66DA2C}"/>
                </a:ext>
              </a:extLst>
            </p:cNvPr>
            <p:cNvSpPr/>
            <p:nvPr/>
          </p:nvSpPr>
          <p:spPr>
            <a:xfrm flipH="1" flipV="1">
              <a:off x="11368501" y="313341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爱设计-51-11">
              <a:extLst>
                <a:ext uri="{FF2B5EF4-FFF2-40B4-BE49-F238E27FC236}">
                  <a16:creationId xmlns:a16="http://schemas.microsoft.com/office/drawing/2014/main" id="{23D54705-372D-7B4C-9474-182BD85A0C49}"/>
                </a:ext>
              </a:extLst>
            </p:cNvPr>
            <p:cNvSpPr/>
            <p:nvPr/>
          </p:nvSpPr>
          <p:spPr>
            <a:xfrm flipV="1">
              <a:off x="9930297" y="313341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爱设计-51-12">
              <a:extLst>
                <a:ext uri="{FF2B5EF4-FFF2-40B4-BE49-F238E27FC236}">
                  <a16:creationId xmlns:a16="http://schemas.microsoft.com/office/drawing/2014/main" id="{72D6261C-E832-0510-DCBF-22143C484632}"/>
                </a:ext>
              </a:extLst>
            </p:cNvPr>
            <p:cNvSpPr/>
            <p:nvPr/>
          </p:nvSpPr>
          <p:spPr>
            <a:xfrm>
              <a:off x="9930297" y="2750436"/>
              <a:ext cx="146003" cy="137098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爱设计-51-13">
              <a:extLst>
                <a:ext uri="{FF2B5EF4-FFF2-40B4-BE49-F238E27FC236}">
                  <a16:creationId xmlns:a16="http://schemas.microsoft.com/office/drawing/2014/main" id="{E127D3FC-F908-37D2-2E67-B70C35815546}"/>
                </a:ext>
              </a:extLst>
            </p:cNvPr>
            <p:cNvSpPr/>
            <p:nvPr/>
          </p:nvSpPr>
          <p:spPr>
            <a:xfrm>
              <a:off x="9805888" y="298532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爱设计-51-14">
              <a:extLst>
                <a:ext uri="{FF2B5EF4-FFF2-40B4-BE49-F238E27FC236}">
                  <a16:creationId xmlns:a16="http://schemas.microsoft.com/office/drawing/2014/main" id="{EA251E97-D0E1-479E-064F-5DCD7051053E}"/>
                </a:ext>
              </a:extLst>
            </p:cNvPr>
            <p:cNvSpPr txBox="1"/>
            <p:nvPr/>
          </p:nvSpPr>
          <p:spPr>
            <a:xfrm>
              <a:off x="10024038" y="2905501"/>
              <a:ext cx="1402170" cy="210892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内容智能流转</a:t>
              </a:r>
            </a:p>
          </p:txBody>
        </p:sp>
        <p:sp>
          <p:nvSpPr>
            <p:cNvPr id="206" name="爱设计-51-15">
              <a:extLst>
                <a:ext uri="{FF2B5EF4-FFF2-40B4-BE49-F238E27FC236}">
                  <a16:creationId xmlns:a16="http://schemas.microsoft.com/office/drawing/2014/main" id="{509C2C27-5260-3CFB-0F79-3CB342C77E7F}"/>
                </a:ext>
              </a:extLst>
            </p:cNvPr>
            <p:cNvSpPr/>
            <p:nvPr/>
          </p:nvSpPr>
          <p:spPr>
            <a:xfrm>
              <a:off x="9000209" y="221936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爱设计-51-16">
              <a:extLst>
                <a:ext uri="{FF2B5EF4-FFF2-40B4-BE49-F238E27FC236}">
                  <a16:creationId xmlns:a16="http://schemas.microsoft.com/office/drawing/2014/main" id="{4E067139-CD26-F334-D592-051E8A54154A}"/>
                </a:ext>
              </a:extLst>
            </p:cNvPr>
            <p:cNvSpPr/>
            <p:nvPr/>
          </p:nvSpPr>
          <p:spPr>
            <a:xfrm>
              <a:off x="9000209" y="2985326"/>
              <a:ext cx="50299" cy="50299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25400">
              <a:noFill/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08" name="爱设计-51-17">
              <a:extLst>
                <a:ext uri="{FF2B5EF4-FFF2-40B4-BE49-F238E27FC236}">
                  <a16:creationId xmlns:a16="http://schemas.microsoft.com/office/drawing/2014/main" id="{A19BCBC8-B47A-4C48-D9B3-FFDC6814B741}"/>
                </a:ext>
              </a:extLst>
            </p:cNvPr>
            <p:cNvCxnSpPr>
              <a:endCxn id="184" idx="2"/>
            </p:cNvCxnSpPr>
            <p:nvPr/>
          </p:nvCxnSpPr>
          <p:spPr>
            <a:xfrm>
              <a:off x="9053859" y="2244516"/>
              <a:ext cx="75202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爱设计-51-18">
              <a:extLst>
                <a:ext uri="{FF2B5EF4-FFF2-40B4-BE49-F238E27FC236}">
                  <a16:creationId xmlns:a16="http://schemas.microsoft.com/office/drawing/2014/main" id="{37CB5AF1-61D1-D30D-1AB3-AA9C72E6A7FB}"/>
                </a:ext>
              </a:extLst>
            </p:cNvPr>
            <p:cNvCxnSpPr>
              <a:stCxn id="207" idx="6"/>
              <a:endCxn id="204" idx="2"/>
            </p:cNvCxnSpPr>
            <p:nvPr/>
          </p:nvCxnSpPr>
          <p:spPr>
            <a:xfrm>
              <a:off x="9050508" y="3010476"/>
              <a:ext cx="755380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0" name="爱设计-52">
            <a:extLst>
              <a:ext uri="{FF2B5EF4-FFF2-40B4-BE49-F238E27FC236}">
                <a16:creationId xmlns:a16="http://schemas.microsoft.com/office/drawing/2014/main" id="{C1730BA0-A47A-4855-54F6-9D42D5CFFBD6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2CFF90D7-F0DF-07DC-3B5D-07BA581AFC17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213" name="爱设计-52-1">
                <a:extLst>
                  <a:ext uri="{FF2B5EF4-FFF2-40B4-BE49-F238E27FC236}">
                    <a16:creationId xmlns:a16="http://schemas.microsoft.com/office/drawing/2014/main" id="{54119E0A-D67C-B058-8D1F-08D721016883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爱设计-52-2">
                <a:extLst>
                  <a:ext uri="{FF2B5EF4-FFF2-40B4-BE49-F238E27FC236}">
                    <a16:creationId xmlns:a16="http://schemas.microsoft.com/office/drawing/2014/main" id="{061A34E9-7110-EBA1-6FBD-E604A45EB706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2" name="爱设计-52-3">
              <a:extLst>
                <a:ext uri="{FF2B5EF4-FFF2-40B4-BE49-F238E27FC236}">
                  <a16:creationId xmlns:a16="http://schemas.microsoft.com/office/drawing/2014/main" id="{AA9552A7-F2D9-2A18-4FC0-C62E4AAE3F55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工作总结及分析</a:t>
              </a:r>
            </a:p>
          </p:txBody>
        </p:sp>
      </p:grpSp>
      <p:grpSp>
        <p:nvGrpSpPr>
          <p:cNvPr id="215" name="爱设计-53">
            <a:extLst>
              <a:ext uri="{FF2B5EF4-FFF2-40B4-BE49-F238E27FC236}">
                <a16:creationId xmlns:a16="http://schemas.microsoft.com/office/drawing/2014/main" id="{93667257-AFAB-F9E6-97EB-BFF78470114F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16" name="爱设计-53-1">
              <a:extLst>
                <a:ext uri="{FF2B5EF4-FFF2-40B4-BE49-F238E27FC236}">
                  <a16:creationId xmlns:a16="http://schemas.microsoft.com/office/drawing/2014/main" id="{AF6B8266-5042-1ACB-65DA-CB94C11DE3F1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爱设计-53-2">
              <a:extLst>
                <a:ext uri="{FF2B5EF4-FFF2-40B4-BE49-F238E27FC236}">
                  <a16:creationId xmlns:a16="http://schemas.microsoft.com/office/drawing/2014/main" id="{FB78C7C9-7FC8-916D-9024-E97D10207525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爱设计-53-3">
              <a:extLst>
                <a:ext uri="{FF2B5EF4-FFF2-40B4-BE49-F238E27FC236}">
                  <a16:creationId xmlns:a16="http://schemas.microsoft.com/office/drawing/2014/main" id="{4D1DD77D-0000-7E26-541E-AC1603079D63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爱设计-53-4">
              <a:extLst>
                <a:ext uri="{FF2B5EF4-FFF2-40B4-BE49-F238E27FC236}">
                  <a16:creationId xmlns:a16="http://schemas.microsoft.com/office/drawing/2014/main" id="{860B6B75-0775-0929-7B4D-F67EBE7744E0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0" name="爱设计-53-5">
              <a:extLst>
                <a:ext uri="{FF2B5EF4-FFF2-40B4-BE49-F238E27FC236}">
                  <a16:creationId xmlns:a16="http://schemas.microsoft.com/office/drawing/2014/main" id="{FF17E8ED-6128-D944-8A5F-EA225EE5964D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爱设计-53-6">
              <a:extLst>
                <a:ext uri="{FF2B5EF4-FFF2-40B4-BE49-F238E27FC236}">
                  <a16:creationId xmlns:a16="http://schemas.microsoft.com/office/drawing/2014/main" id="{6F308585-A81F-34DE-916D-AD09CA7B760F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爱设计-53-7">
              <a:extLst>
                <a:ext uri="{FF2B5EF4-FFF2-40B4-BE49-F238E27FC236}">
                  <a16:creationId xmlns:a16="http://schemas.microsoft.com/office/drawing/2014/main" id="{572F5D58-E6EE-BFEA-12AA-5E2A3870D500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爱设计-53-8">
              <a:extLst>
                <a:ext uri="{FF2B5EF4-FFF2-40B4-BE49-F238E27FC236}">
                  <a16:creationId xmlns:a16="http://schemas.microsoft.com/office/drawing/2014/main" id="{02337CCA-4663-21E4-D7E7-0E056B2C8F7B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爱设计-53-9">
              <a:extLst>
                <a:ext uri="{FF2B5EF4-FFF2-40B4-BE49-F238E27FC236}">
                  <a16:creationId xmlns:a16="http://schemas.microsoft.com/office/drawing/2014/main" id="{76499E61-A0E6-E92C-ED5C-27D9DB2127CF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爱设计-53-10">
              <a:extLst>
                <a:ext uri="{FF2B5EF4-FFF2-40B4-BE49-F238E27FC236}">
                  <a16:creationId xmlns:a16="http://schemas.microsoft.com/office/drawing/2014/main" id="{27B0A90F-57FD-8FE4-2657-E8231B5ED9C4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爱设计-53-11">
              <a:extLst>
                <a:ext uri="{FF2B5EF4-FFF2-40B4-BE49-F238E27FC236}">
                  <a16:creationId xmlns:a16="http://schemas.microsoft.com/office/drawing/2014/main" id="{98124D88-3F02-C3B9-87F9-80D054EA01FD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480029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爱设计-1"/>
          <p:cNvSpPr/>
          <p:nvPr/>
        </p:nvSpPr>
        <p:spPr>
          <a:xfrm>
            <a:off x="665894" y="1405609"/>
            <a:ext cx="6991350" cy="1611770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爱设计-2"/>
          <p:cNvGrpSpPr/>
          <p:nvPr/>
        </p:nvGrpSpPr>
        <p:grpSpPr>
          <a:xfrm>
            <a:off x="888144" y="1550413"/>
            <a:ext cx="6357620" cy="1292838"/>
            <a:chOff x="709930" y="1633667"/>
            <a:chExt cx="6357620" cy="1292838"/>
          </a:xfrm>
        </p:grpSpPr>
        <p:grpSp>
          <p:nvGrpSpPr>
            <p:cNvPr id="6" name="组合 5"/>
            <p:cNvGrpSpPr/>
            <p:nvPr/>
          </p:nvGrpSpPr>
          <p:grpSpPr>
            <a:xfrm>
              <a:off x="709930" y="1633667"/>
              <a:ext cx="784162" cy="784162"/>
              <a:chOff x="908140" y="1881289"/>
              <a:chExt cx="784162" cy="784162"/>
            </a:xfrm>
          </p:grpSpPr>
          <p:sp>
            <p:nvSpPr>
              <p:cNvPr id="8" name="爱设计-2-1"/>
              <p:cNvSpPr/>
              <p:nvPr/>
            </p:nvSpPr>
            <p:spPr>
              <a:xfrm>
                <a:off x="908140" y="1881289"/>
                <a:ext cx="784162" cy="784162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爱设计-2-2"/>
              <p:cNvSpPr txBox="1"/>
              <p:nvPr/>
            </p:nvSpPr>
            <p:spPr>
              <a:xfrm>
                <a:off x="961570" y="2066994"/>
                <a:ext cx="673582" cy="4321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4" name="爱设计-2-3"/>
            <p:cNvSpPr/>
            <p:nvPr/>
          </p:nvSpPr>
          <p:spPr>
            <a:xfrm>
              <a:off x="1795172" y="1760951"/>
              <a:ext cx="1467989" cy="490618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内容智能流转</a:t>
              </a:r>
            </a:p>
          </p:txBody>
        </p:sp>
        <p:sp>
          <p:nvSpPr>
            <p:cNvPr id="15" name="爱设计-2-4"/>
            <p:cNvSpPr/>
            <p:nvPr/>
          </p:nvSpPr>
          <p:spPr>
            <a:xfrm>
              <a:off x="1764275" y="2194419"/>
              <a:ext cx="5303275" cy="732086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通过海报、文章、视频、音频、直播等形式创造优质内容，经由内容智能中台分发到各个渠道，触达用户</a:t>
              </a:r>
            </a:p>
          </p:txBody>
        </p:sp>
      </p:grpSp>
      <p:grpSp>
        <p:nvGrpSpPr>
          <p:cNvPr id="18" name="爱设计-3"/>
          <p:cNvGrpSpPr/>
          <p:nvPr/>
        </p:nvGrpSpPr>
        <p:grpSpPr>
          <a:xfrm>
            <a:off x="888144" y="3207763"/>
            <a:ext cx="6357620" cy="1292838"/>
            <a:chOff x="709930" y="1633667"/>
            <a:chExt cx="6357620" cy="1292838"/>
          </a:xfrm>
        </p:grpSpPr>
        <p:grpSp>
          <p:nvGrpSpPr>
            <p:cNvPr id="19" name="组合 18"/>
            <p:cNvGrpSpPr/>
            <p:nvPr/>
          </p:nvGrpSpPr>
          <p:grpSpPr>
            <a:xfrm>
              <a:off x="709930" y="1633667"/>
              <a:ext cx="784162" cy="784162"/>
              <a:chOff x="908140" y="1881289"/>
              <a:chExt cx="784162" cy="784162"/>
            </a:xfrm>
          </p:grpSpPr>
          <p:sp>
            <p:nvSpPr>
              <p:cNvPr id="22" name="爱设计-3-1"/>
              <p:cNvSpPr/>
              <p:nvPr/>
            </p:nvSpPr>
            <p:spPr>
              <a:xfrm>
                <a:off x="908140" y="1881289"/>
                <a:ext cx="784162" cy="784162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爱设计-3-2"/>
              <p:cNvSpPr txBox="1"/>
              <p:nvPr/>
            </p:nvSpPr>
            <p:spPr>
              <a:xfrm>
                <a:off x="961570" y="2066994"/>
                <a:ext cx="673582" cy="4321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爱设计-3-3"/>
            <p:cNvSpPr/>
            <p:nvPr/>
          </p:nvSpPr>
          <p:spPr>
            <a:xfrm>
              <a:off x="1795172" y="1760951"/>
              <a:ext cx="1467989" cy="490618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数字资产管理</a:t>
              </a:r>
            </a:p>
          </p:txBody>
        </p:sp>
        <p:sp>
          <p:nvSpPr>
            <p:cNvPr id="21" name="爱设计-3-4"/>
            <p:cNvSpPr/>
            <p:nvPr/>
          </p:nvSpPr>
          <p:spPr>
            <a:xfrm>
              <a:off x="1764275" y="2194419"/>
              <a:ext cx="5303275" cy="732086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基于全社交媒体平台进行全域流量整合营销，借助数据中台</a:t>
              </a:r>
              <a:r>
                <a:rPr lang="en-US" altLang="zh-CN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KolRank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提供标准化产品及服务</a:t>
              </a:r>
            </a:p>
          </p:txBody>
        </p:sp>
      </p:grpSp>
      <p:grpSp>
        <p:nvGrpSpPr>
          <p:cNvPr id="24" name="爱设计-4"/>
          <p:cNvGrpSpPr/>
          <p:nvPr/>
        </p:nvGrpSpPr>
        <p:grpSpPr>
          <a:xfrm>
            <a:off x="888144" y="4712713"/>
            <a:ext cx="6357620" cy="1292838"/>
            <a:chOff x="709930" y="1633667"/>
            <a:chExt cx="6357620" cy="1292838"/>
          </a:xfrm>
        </p:grpSpPr>
        <p:grpSp>
          <p:nvGrpSpPr>
            <p:cNvPr id="25" name="组合 24"/>
            <p:cNvGrpSpPr/>
            <p:nvPr/>
          </p:nvGrpSpPr>
          <p:grpSpPr>
            <a:xfrm>
              <a:off x="709930" y="1633667"/>
              <a:ext cx="784162" cy="784162"/>
              <a:chOff x="908140" y="1881289"/>
              <a:chExt cx="784162" cy="784162"/>
            </a:xfrm>
          </p:grpSpPr>
          <p:sp>
            <p:nvSpPr>
              <p:cNvPr id="28" name="爱设计-4-1"/>
              <p:cNvSpPr/>
              <p:nvPr/>
            </p:nvSpPr>
            <p:spPr>
              <a:xfrm>
                <a:off x="908140" y="1881289"/>
                <a:ext cx="784162" cy="784162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爱设计-4-2"/>
              <p:cNvSpPr txBox="1"/>
              <p:nvPr/>
            </p:nvSpPr>
            <p:spPr>
              <a:xfrm>
                <a:off x="961570" y="2066994"/>
                <a:ext cx="673582" cy="4321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6" name="爱设计-4-3"/>
            <p:cNvSpPr/>
            <p:nvPr/>
          </p:nvSpPr>
          <p:spPr>
            <a:xfrm>
              <a:off x="1795172" y="1760951"/>
              <a:ext cx="1467989" cy="490618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r>
                <a:rPr lang="zh-CN" altLang="en-US" sz="24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品牌塑造传播</a:t>
              </a:r>
            </a:p>
          </p:txBody>
        </p:sp>
        <p:sp>
          <p:nvSpPr>
            <p:cNvPr id="27" name="爱设计-4-4"/>
            <p:cNvSpPr/>
            <p:nvPr/>
          </p:nvSpPr>
          <p:spPr>
            <a:xfrm>
              <a:off x="1764275" y="2194419"/>
              <a:ext cx="5303275" cy="732086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以优质内容作为营销输出核心，承载品牌内核，引发用户的情感共鸣和价值观认同</a:t>
              </a:r>
            </a:p>
          </p:txBody>
        </p:sp>
      </p:grpSp>
      <p:sp>
        <p:nvSpPr>
          <p:cNvPr id="31" name="爱设计-5"/>
          <p:cNvSpPr/>
          <p:nvPr/>
        </p:nvSpPr>
        <p:spPr>
          <a:xfrm>
            <a:off x="8084127" y="1405609"/>
            <a:ext cx="3434773" cy="4599942"/>
          </a:xfrm>
          <a:prstGeom prst="roundRect">
            <a:avLst>
              <a:gd name="adj" fmla="val 8903"/>
            </a:avLst>
          </a:prstGeom>
          <a:blipFill dpi="0"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爱设计-6">
            <a:extLst>
              <a:ext uri="{FF2B5EF4-FFF2-40B4-BE49-F238E27FC236}">
                <a16:creationId xmlns:a16="http://schemas.microsoft.com/office/drawing/2014/main" id="{BB2DBCD2-9201-07F8-58F7-A37B9DCFF6B4}"/>
              </a:ext>
            </a:extLst>
          </p:cNvPr>
          <p:cNvGrpSpPr/>
          <p:nvPr/>
        </p:nvGrpSpPr>
        <p:grpSpPr>
          <a:xfrm>
            <a:off x="10717395" y="544793"/>
            <a:ext cx="787794" cy="600719"/>
            <a:chOff x="10328426" y="278733"/>
            <a:chExt cx="1228391" cy="936689"/>
          </a:xfrm>
        </p:grpSpPr>
        <p:sp>
          <p:nvSpPr>
            <p:cNvPr id="33" name="爱设计-6-1">
              <a:extLst>
                <a:ext uri="{FF2B5EF4-FFF2-40B4-BE49-F238E27FC236}">
                  <a16:creationId xmlns:a16="http://schemas.microsoft.com/office/drawing/2014/main" id="{C1C8BFD1-9097-D938-0FDD-7C960464E735}"/>
                </a:ext>
              </a:extLst>
            </p:cNvPr>
            <p:cNvSpPr/>
            <p:nvPr/>
          </p:nvSpPr>
          <p:spPr>
            <a:xfrm>
              <a:off x="10454584" y="1063309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爱设计-6-2">
              <a:extLst>
                <a:ext uri="{FF2B5EF4-FFF2-40B4-BE49-F238E27FC236}">
                  <a16:creationId xmlns:a16="http://schemas.microsoft.com/office/drawing/2014/main" id="{E06A74F1-30DE-C6B4-D612-002014D23145}"/>
                </a:ext>
              </a:extLst>
            </p:cNvPr>
            <p:cNvSpPr/>
            <p:nvPr/>
          </p:nvSpPr>
          <p:spPr>
            <a:xfrm>
              <a:off x="10759956" y="1066641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爱设计-6-3">
              <a:extLst>
                <a:ext uri="{FF2B5EF4-FFF2-40B4-BE49-F238E27FC236}">
                  <a16:creationId xmlns:a16="http://schemas.microsoft.com/office/drawing/2014/main" id="{DDDC0C37-B44B-0B51-5683-A310BA7FB2A4}"/>
                </a:ext>
              </a:extLst>
            </p:cNvPr>
            <p:cNvSpPr/>
            <p:nvPr/>
          </p:nvSpPr>
          <p:spPr>
            <a:xfrm>
              <a:off x="10328426" y="1066642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爱设计-6-4">
              <a:extLst>
                <a:ext uri="{FF2B5EF4-FFF2-40B4-BE49-F238E27FC236}">
                  <a16:creationId xmlns:a16="http://schemas.microsoft.com/office/drawing/2014/main" id="{0EDB9735-41B9-A839-7C90-0602371DB4B8}"/>
                </a:ext>
              </a:extLst>
            </p:cNvPr>
            <p:cNvSpPr/>
            <p:nvPr/>
          </p:nvSpPr>
          <p:spPr>
            <a:xfrm>
              <a:off x="10615462" y="1066641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爱设计-6-5">
              <a:extLst>
                <a:ext uri="{FF2B5EF4-FFF2-40B4-BE49-F238E27FC236}">
                  <a16:creationId xmlns:a16="http://schemas.microsoft.com/office/drawing/2014/main" id="{649E623D-57C7-9FD2-81C8-E5E249206273}"/>
                </a:ext>
              </a:extLst>
            </p:cNvPr>
            <p:cNvSpPr/>
            <p:nvPr/>
          </p:nvSpPr>
          <p:spPr>
            <a:xfrm>
              <a:off x="10967695" y="1065403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爱设计-6-6">
              <a:extLst>
                <a:ext uri="{FF2B5EF4-FFF2-40B4-BE49-F238E27FC236}">
                  <a16:creationId xmlns:a16="http://schemas.microsoft.com/office/drawing/2014/main" id="{23B1AF7C-D63F-5EEA-307C-C101818FA1C2}"/>
                </a:ext>
              </a:extLst>
            </p:cNvPr>
            <p:cNvSpPr/>
            <p:nvPr/>
          </p:nvSpPr>
          <p:spPr>
            <a:xfrm>
              <a:off x="11407465" y="1066070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爱设计-6-7">
              <a:extLst>
                <a:ext uri="{FF2B5EF4-FFF2-40B4-BE49-F238E27FC236}">
                  <a16:creationId xmlns:a16="http://schemas.microsoft.com/office/drawing/2014/main" id="{14A9F1D1-A925-726E-8855-4A436458E6D7}"/>
                </a:ext>
              </a:extLst>
            </p:cNvPr>
            <p:cNvSpPr/>
            <p:nvPr/>
          </p:nvSpPr>
          <p:spPr>
            <a:xfrm>
              <a:off x="11089521" y="1063498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爱设计-6-8">
              <a:extLst>
                <a:ext uri="{FF2B5EF4-FFF2-40B4-BE49-F238E27FC236}">
                  <a16:creationId xmlns:a16="http://schemas.microsoft.com/office/drawing/2014/main" id="{F8CAED24-71B0-9953-EB77-D6B2C04B985D}"/>
                </a:ext>
              </a:extLst>
            </p:cNvPr>
            <p:cNvSpPr/>
            <p:nvPr/>
          </p:nvSpPr>
          <p:spPr>
            <a:xfrm>
              <a:off x="11249255" y="1062021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爱设计-6-9">
              <a:extLst>
                <a:ext uri="{FF2B5EF4-FFF2-40B4-BE49-F238E27FC236}">
                  <a16:creationId xmlns:a16="http://schemas.microsoft.com/office/drawing/2014/main" id="{D9A4A017-0803-864C-19BE-3C7DC2D001A2}"/>
                </a:ext>
              </a:extLst>
            </p:cNvPr>
            <p:cNvSpPr/>
            <p:nvPr/>
          </p:nvSpPr>
          <p:spPr>
            <a:xfrm>
              <a:off x="10623368" y="278733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爱设计-6-10">
              <a:extLst>
                <a:ext uri="{FF2B5EF4-FFF2-40B4-BE49-F238E27FC236}">
                  <a16:creationId xmlns:a16="http://schemas.microsoft.com/office/drawing/2014/main" id="{954EAB8B-4CAB-B3EA-CD00-AA6DFC3F9285}"/>
                </a:ext>
              </a:extLst>
            </p:cNvPr>
            <p:cNvSpPr/>
            <p:nvPr/>
          </p:nvSpPr>
          <p:spPr>
            <a:xfrm>
              <a:off x="10758358" y="422370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爱设计-6-11">
              <a:extLst>
                <a:ext uri="{FF2B5EF4-FFF2-40B4-BE49-F238E27FC236}">
                  <a16:creationId xmlns:a16="http://schemas.microsoft.com/office/drawing/2014/main" id="{8C7B943A-7ED1-EB04-9E87-A231F35CDAC9}"/>
                </a:ext>
              </a:extLst>
            </p:cNvPr>
            <p:cNvSpPr/>
            <p:nvPr/>
          </p:nvSpPr>
          <p:spPr>
            <a:xfrm>
              <a:off x="10969982" y="422370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7" name="爱设计-7">
            <a:extLst>
              <a:ext uri="{FF2B5EF4-FFF2-40B4-BE49-F238E27FC236}">
                <a16:creationId xmlns:a16="http://schemas.microsoft.com/office/drawing/2014/main" id="{7B67F487-2A45-354E-EA00-F6EBC4766805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48" name="爱设计-7-1">
              <a:extLst>
                <a:ext uri="{FF2B5EF4-FFF2-40B4-BE49-F238E27FC236}">
                  <a16:creationId xmlns:a16="http://schemas.microsoft.com/office/drawing/2014/main" id="{1EAB3E03-829E-70C4-A41E-782B2BEE64C4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爱设计-7-2">
              <a:extLst>
                <a:ext uri="{FF2B5EF4-FFF2-40B4-BE49-F238E27FC236}">
                  <a16:creationId xmlns:a16="http://schemas.microsoft.com/office/drawing/2014/main" id="{FB5CD09F-1581-9A63-3ADE-E7B26A12A407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爱设计-7-3">
              <a:extLst>
                <a:ext uri="{FF2B5EF4-FFF2-40B4-BE49-F238E27FC236}">
                  <a16:creationId xmlns:a16="http://schemas.microsoft.com/office/drawing/2014/main" id="{CDD3D417-BD68-E52D-BD6A-C021F8887FF6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爱设计-7-4">
              <a:extLst>
                <a:ext uri="{FF2B5EF4-FFF2-40B4-BE49-F238E27FC236}">
                  <a16:creationId xmlns:a16="http://schemas.microsoft.com/office/drawing/2014/main" id="{30160BD6-5E19-C331-CB8B-E65F845A394F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2" name="爱设计-8">
            <a:extLst>
              <a:ext uri="{FF2B5EF4-FFF2-40B4-BE49-F238E27FC236}">
                <a16:creationId xmlns:a16="http://schemas.microsoft.com/office/drawing/2014/main" id="{D20DF9C6-F9B4-6726-40F7-BDBC98046216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A36D565E-9942-1AB6-C4AC-AB8F28856B69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55" name="爱设计-8-1">
                <a:extLst>
                  <a:ext uri="{FF2B5EF4-FFF2-40B4-BE49-F238E27FC236}">
                    <a16:creationId xmlns:a16="http://schemas.microsoft.com/office/drawing/2014/main" id="{DC096A6B-6053-A2A9-D83F-820A7E1B7525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爱设计-8-2">
                <a:extLst>
                  <a:ext uri="{FF2B5EF4-FFF2-40B4-BE49-F238E27FC236}">
                    <a16:creationId xmlns:a16="http://schemas.microsoft.com/office/drawing/2014/main" id="{8AB77C05-1681-C25A-AAD7-A97B2FB2EBDB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爱设计-8-3">
              <a:extLst>
                <a:ext uri="{FF2B5EF4-FFF2-40B4-BE49-F238E27FC236}">
                  <a16:creationId xmlns:a16="http://schemas.microsoft.com/office/drawing/2014/main" id="{5B0CA3DF-7FE4-1EB2-73D3-001B156B1B0E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工作总结及分析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1575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爱设计-1">
            <a:extLst>
              <a:ext uri="{FF2B5EF4-FFF2-40B4-BE49-F238E27FC236}">
                <a16:creationId xmlns:a16="http://schemas.microsoft.com/office/drawing/2014/main" id="{27543EFD-17A3-4830-ADDA-86F9CB425EE1}"/>
              </a:ext>
            </a:extLst>
          </p:cNvPr>
          <p:cNvSpPr/>
          <p:nvPr/>
        </p:nvSpPr>
        <p:spPr>
          <a:xfrm>
            <a:off x="4455518" y="2153490"/>
            <a:ext cx="3320483" cy="3320483"/>
          </a:xfrm>
          <a:prstGeom prst="donut">
            <a:avLst>
              <a:gd name="adj" fmla="val 20970"/>
            </a:avLst>
          </a:prstGeom>
          <a:noFill/>
          <a:ln w="12700"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爱设计-2">
            <a:extLst>
              <a:ext uri="{FF2B5EF4-FFF2-40B4-BE49-F238E27FC236}">
                <a16:creationId xmlns:a16="http://schemas.microsoft.com/office/drawing/2014/main" id="{D9D9C116-AE9B-45DF-B344-8AF41D3DFEA5}"/>
              </a:ext>
            </a:extLst>
          </p:cNvPr>
          <p:cNvGrpSpPr/>
          <p:nvPr/>
        </p:nvGrpSpPr>
        <p:grpSpPr>
          <a:xfrm>
            <a:off x="841014" y="2009706"/>
            <a:ext cx="4850051" cy="1376486"/>
            <a:chOff x="835688" y="2009706"/>
            <a:chExt cx="4850051" cy="1376486"/>
          </a:xfrm>
        </p:grpSpPr>
        <p:sp>
          <p:nvSpPr>
            <p:cNvPr id="70" name="爱设计-2-1">
              <a:extLst>
                <a:ext uri="{FF2B5EF4-FFF2-40B4-BE49-F238E27FC236}">
                  <a16:creationId xmlns:a16="http://schemas.microsoft.com/office/drawing/2014/main" id="{CFC59A1E-624E-43AC-A0DB-E4F266F1778E}"/>
                </a:ext>
              </a:extLst>
            </p:cNvPr>
            <p:cNvSpPr/>
            <p:nvPr/>
          </p:nvSpPr>
          <p:spPr>
            <a:xfrm>
              <a:off x="1648209" y="2009706"/>
              <a:ext cx="4037530" cy="1376486"/>
            </a:xfrm>
            <a:custGeom>
              <a:avLst/>
              <a:gdLst>
                <a:gd name="connsiteX0" fmla="*/ 143304 w 4694840"/>
                <a:gd name="connsiteY0" fmla="*/ 0 h 1477511"/>
                <a:gd name="connsiteX1" fmla="*/ 4551536 w 4694840"/>
                <a:gd name="connsiteY1" fmla="*/ 0 h 1477511"/>
                <a:gd name="connsiteX2" fmla="*/ 4694840 w 4694840"/>
                <a:gd name="connsiteY2" fmla="*/ 143304 h 1477511"/>
                <a:gd name="connsiteX3" fmla="*/ 4694840 w 4694840"/>
                <a:gd name="connsiteY3" fmla="*/ 1334207 h 1477511"/>
                <a:gd name="connsiteX4" fmla="*/ 4551536 w 4694840"/>
                <a:gd name="connsiteY4" fmla="*/ 1477511 h 1477511"/>
                <a:gd name="connsiteX5" fmla="*/ 143304 w 4694840"/>
                <a:gd name="connsiteY5" fmla="*/ 1477511 h 1477511"/>
                <a:gd name="connsiteX6" fmla="*/ 0 w 4694840"/>
                <a:gd name="connsiteY6" fmla="*/ 1334207 h 1477511"/>
                <a:gd name="connsiteX7" fmla="*/ 0 w 4694840"/>
                <a:gd name="connsiteY7" fmla="*/ 1296453 h 1477511"/>
                <a:gd name="connsiteX8" fmla="*/ 488280 w 4694840"/>
                <a:gd name="connsiteY8" fmla="*/ 824635 h 1477511"/>
                <a:gd name="connsiteX9" fmla="*/ 490819 w 4694840"/>
                <a:gd name="connsiteY9" fmla="*/ 676520 h 1477511"/>
                <a:gd name="connsiteX10" fmla="*/ 0 w 4694840"/>
                <a:gd name="connsiteY10" fmla="*/ 168576 h 1477511"/>
                <a:gd name="connsiteX11" fmla="*/ 0 w 4694840"/>
                <a:gd name="connsiteY11" fmla="*/ 143304 h 1477511"/>
                <a:gd name="connsiteX12" fmla="*/ 143304 w 4694840"/>
                <a:gd name="connsiteY12" fmla="*/ 0 h 1477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94840" h="1477511">
                  <a:moveTo>
                    <a:pt x="143304" y="0"/>
                  </a:moveTo>
                  <a:lnTo>
                    <a:pt x="4551536" y="0"/>
                  </a:lnTo>
                  <a:cubicBezTo>
                    <a:pt x="4630681" y="0"/>
                    <a:pt x="4694840" y="64159"/>
                    <a:pt x="4694840" y="143304"/>
                  </a:cubicBezTo>
                  <a:lnTo>
                    <a:pt x="4694840" y="1334207"/>
                  </a:lnTo>
                  <a:cubicBezTo>
                    <a:pt x="4694840" y="1413352"/>
                    <a:pt x="4630681" y="1477511"/>
                    <a:pt x="4551536" y="1477511"/>
                  </a:cubicBezTo>
                  <a:lnTo>
                    <a:pt x="143304" y="1477511"/>
                  </a:lnTo>
                  <a:cubicBezTo>
                    <a:pt x="64159" y="1477511"/>
                    <a:pt x="0" y="1413352"/>
                    <a:pt x="0" y="1334207"/>
                  </a:cubicBezTo>
                  <a:lnTo>
                    <a:pt x="0" y="1296453"/>
                  </a:lnTo>
                  <a:lnTo>
                    <a:pt x="488280" y="824635"/>
                  </a:lnTo>
                  <a:cubicBezTo>
                    <a:pt x="529882" y="784436"/>
                    <a:pt x="531019" y="718122"/>
                    <a:pt x="490819" y="676520"/>
                  </a:cubicBezTo>
                  <a:lnTo>
                    <a:pt x="0" y="168576"/>
                  </a:lnTo>
                  <a:lnTo>
                    <a:pt x="0" y="143304"/>
                  </a:lnTo>
                  <a:cubicBezTo>
                    <a:pt x="0" y="64159"/>
                    <a:pt x="64159" y="0"/>
                    <a:pt x="1433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88900" dist="63500" dir="5400000" algn="t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爱设计-2-2">
              <a:extLst>
                <a:ext uri="{FF2B5EF4-FFF2-40B4-BE49-F238E27FC236}">
                  <a16:creationId xmlns:a16="http://schemas.microsoft.com/office/drawing/2014/main" id="{E1A5B2AC-8538-466D-A188-E455D04F00EC}"/>
                </a:ext>
              </a:extLst>
            </p:cNvPr>
            <p:cNvSpPr/>
            <p:nvPr/>
          </p:nvSpPr>
          <p:spPr>
            <a:xfrm rot="2758938">
              <a:off x="835688" y="2231069"/>
              <a:ext cx="929164" cy="929164"/>
            </a:xfrm>
            <a:prstGeom prst="roundRect">
              <a:avLst>
                <a:gd name="adj" fmla="val 9699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solidFill>
                <a:schemeClr val="bg1"/>
              </a:solidFill>
            </a:ln>
            <a:effectLst>
              <a:outerShdw blurRad="88900" dist="63500" dir="5400000" algn="t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爱设计-2-3">
              <a:extLst>
                <a:ext uri="{FF2B5EF4-FFF2-40B4-BE49-F238E27FC236}">
                  <a16:creationId xmlns:a16="http://schemas.microsoft.com/office/drawing/2014/main" id="{2665F805-A485-4EF9-A829-1B4D5A49113B}"/>
                </a:ext>
              </a:extLst>
            </p:cNvPr>
            <p:cNvSpPr txBox="1"/>
            <p:nvPr/>
          </p:nvSpPr>
          <p:spPr>
            <a:xfrm>
              <a:off x="931419" y="2340365"/>
              <a:ext cx="737702" cy="707886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altLang="zh-CN" sz="4000" dirty="0">
                  <a:ln>
                    <a:solidFill>
                      <a:schemeClr val="bg1"/>
                    </a:solidFill>
                  </a:ln>
                  <a:noFill/>
                  <a:latin typeface="+mj-ea"/>
                  <a:ea typeface="+mj-ea"/>
                </a:rPr>
                <a:t>01</a:t>
              </a:r>
              <a:endParaRPr lang="zh-CN" altLang="en-US" sz="40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29E0AEA-A255-429E-89F5-467CEEC8B084}"/>
                </a:ext>
              </a:extLst>
            </p:cNvPr>
            <p:cNvGrpSpPr/>
            <p:nvPr/>
          </p:nvGrpSpPr>
          <p:grpSpPr>
            <a:xfrm>
              <a:off x="2520897" y="2284859"/>
              <a:ext cx="2432371" cy="881333"/>
              <a:chOff x="2836199" y="2196755"/>
              <a:chExt cx="2432371" cy="881333"/>
            </a:xfrm>
          </p:grpSpPr>
          <p:sp>
            <p:nvSpPr>
              <p:cNvPr id="71" name="爱设计-2-4">
                <a:extLst>
                  <a:ext uri="{FF2B5EF4-FFF2-40B4-BE49-F238E27FC236}">
                    <a16:creationId xmlns:a16="http://schemas.microsoft.com/office/drawing/2014/main" id="{9A55B538-FFA9-409E-9491-D570E44D2388}"/>
                  </a:ext>
                </a:extLst>
              </p:cNvPr>
              <p:cNvSpPr txBox="1"/>
              <p:nvPr/>
            </p:nvSpPr>
            <p:spPr>
              <a:xfrm flipH="1">
                <a:off x="2836199" y="2573591"/>
                <a:ext cx="2432371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20000"/>
                  </a:lnSpc>
                  <a:buClr>
                    <a:schemeClr val="accent2"/>
                  </a:buClr>
                </a:pPr>
                <a:r>
                  <a:rPr lang="zh-CN" altLang="en-US" sz="1400" dirty="0">
                    <a:solidFill>
                      <a:schemeClr val="bg1"/>
                    </a:solidFill>
                    <a:effectLst/>
                    <a:latin typeface="+mn-ea"/>
                  </a:rPr>
                  <a:t>经由内容智能中台分发到各个渠道，触达用户</a:t>
                </a:r>
              </a:p>
            </p:txBody>
          </p:sp>
          <p:sp>
            <p:nvSpPr>
              <p:cNvPr id="72" name="爱设计-2-5">
                <a:extLst>
                  <a:ext uri="{FF2B5EF4-FFF2-40B4-BE49-F238E27FC236}">
                    <a16:creationId xmlns:a16="http://schemas.microsoft.com/office/drawing/2014/main" id="{07495EB3-5B8B-4C07-B49F-6AAB7BA93FB1}"/>
                  </a:ext>
                </a:extLst>
              </p:cNvPr>
              <p:cNvSpPr txBox="1"/>
              <p:nvPr/>
            </p:nvSpPr>
            <p:spPr>
              <a:xfrm flipH="1">
                <a:off x="2836200" y="2196755"/>
                <a:ext cx="1925993" cy="31630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内容智能流转</a:t>
                </a: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E7A1CA2C-B564-4F10-B021-0F7CBC54E5BA}"/>
                </a:ext>
              </a:extLst>
            </p:cNvPr>
            <p:cNvGrpSpPr/>
            <p:nvPr/>
          </p:nvGrpSpPr>
          <p:grpSpPr>
            <a:xfrm>
              <a:off x="5062625" y="2962572"/>
              <a:ext cx="462567" cy="267964"/>
              <a:chOff x="10912196" y="5875996"/>
              <a:chExt cx="760692" cy="440667"/>
            </a:xfrm>
          </p:grpSpPr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72BE5E5B-0387-4AB8-8E25-0F0C4413E51F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</p:grpSpPr>
            <p:sp>
              <p:nvSpPr>
                <p:cNvPr id="101" name="爱设计-2-6">
                  <a:extLst>
                    <a:ext uri="{FF2B5EF4-FFF2-40B4-BE49-F238E27FC236}">
                      <a16:creationId xmlns:a16="http://schemas.microsoft.com/office/drawing/2014/main" id="{6EF356D7-6F80-4793-BB92-EA5A8C9A9AAC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02" name="爱设计-2-7">
                  <a:extLst>
                    <a:ext uri="{FF2B5EF4-FFF2-40B4-BE49-F238E27FC236}">
                      <a16:creationId xmlns:a16="http://schemas.microsoft.com/office/drawing/2014/main" id="{1A47BF04-6C66-444D-998F-34EC1EC64CAC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03" name="爱设计-2-8">
                  <a:extLst>
                    <a:ext uri="{FF2B5EF4-FFF2-40B4-BE49-F238E27FC236}">
                      <a16:creationId xmlns:a16="http://schemas.microsoft.com/office/drawing/2014/main" id="{03E3CC96-7143-445A-955E-8C1ED17C88B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04" name="爱设计-2-9">
                  <a:extLst>
                    <a:ext uri="{FF2B5EF4-FFF2-40B4-BE49-F238E27FC236}">
                      <a16:creationId xmlns:a16="http://schemas.microsoft.com/office/drawing/2014/main" id="{0DEADB02-0D45-48DC-B749-5BDC00D70677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7D4D60F5-3C53-49C8-A28F-A5F2132BBEFE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</p:grpSpPr>
            <p:sp>
              <p:nvSpPr>
                <p:cNvPr id="97" name="爱设计-2-10">
                  <a:extLst>
                    <a:ext uri="{FF2B5EF4-FFF2-40B4-BE49-F238E27FC236}">
                      <a16:creationId xmlns:a16="http://schemas.microsoft.com/office/drawing/2014/main" id="{23870504-BB74-4C7A-9A22-5A99C502D020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8" name="爱设计-2-11">
                  <a:extLst>
                    <a:ext uri="{FF2B5EF4-FFF2-40B4-BE49-F238E27FC236}">
                      <a16:creationId xmlns:a16="http://schemas.microsoft.com/office/drawing/2014/main" id="{AA1BF005-8344-4142-A96A-C6BA827E8B1B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9" name="爱设计-2-12">
                  <a:extLst>
                    <a:ext uri="{FF2B5EF4-FFF2-40B4-BE49-F238E27FC236}">
                      <a16:creationId xmlns:a16="http://schemas.microsoft.com/office/drawing/2014/main" id="{55FA1958-187C-4F30-8266-5FBFA3E47352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00" name="爱设计-2-13">
                  <a:extLst>
                    <a:ext uri="{FF2B5EF4-FFF2-40B4-BE49-F238E27FC236}">
                      <a16:creationId xmlns:a16="http://schemas.microsoft.com/office/drawing/2014/main" id="{D7715CD3-E942-408D-A2D8-EECCF9574634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190723A2-6DFF-45DB-B164-551FA546D9CE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</p:grpSpPr>
            <p:sp>
              <p:nvSpPr>
                <p:cNvPr id="93" name="爱设计-2-14">
                  <a:extLst>
                    <a:ext uri="{FF2B5EF4-FFF2-40B4-BE49-F238E27FC236}">
                      <a16:creationId xmlns:a16="http://schemas.microsoft.com/office/drawing/2014/main" id="{ED9200C3-5217-4A1E-B14F-90C4A54035B6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4" name="爱设计-2-15">
                  <a:extLst>
                    <a:ext uri="{FF2B5EF4-FFF2-40B4-BE49-F238E27FC236}">
                      <a16:creationId xmlns:a16="http://schemas.microsoft.com/office/drawing/2014/main" id="{2E1F49C0-4994-44AE-B19E-2D2DF6B9B1E8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5" name="爱设计-2-16">
                  <a:extLst>
                    <a:ext uri="{FF2B5EF4-FFF2-40B4-BE49-F238E27FC236}">
                      <a16:creationId xmlns:a16="http://schemas.microsoft.com/office/drawing/2014/main" id="{AE85165D-6C0F-4675-BB79-CCE5F6DA2203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6" name="爱设计-2-17">
                  <a:extLst>
                    <a:ext uri="{FF2B5EF4-FFF2-40B4-BE49-F238E27FC236}">
                      <a16:creationId xmlns:a16="http://schemas.microsoft.com/office/drawing/2014/main" id="{55D0747D-E010-456A-A1B6-38B2A4749A64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4A75D821-3B8A-4E7C-8313-414CAC1BB81C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</p:grpSpPr>
            <p:sp>
              <p:nvSpPr>
                <p:cNvPr id="89" name="爱设计-2-18">
                  <a:extLst>
                    <a:ext uri="{FF2B5EF4-FFF2-40B4-BE49-F238E27FC236}">
                      <a16:creationId xmlns:a16="http://schemas.microsoft.com/office/drawing/2014/main" id="{27E652F5-B6DA-4341-9A32-6867DA827FB0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0" name="爱设计-2-19">
                  <a:extLst>
                    <a:ext uri="{FF2B5EF4-FFF2-40B4-BE49-F238E27FC236}">
                      <a16:creationId xmlns:a16="http://schemas.microsoft.com/office/drawing/2014/main" id="{7A4A138E-8D97-40D1-90A8-A53549E2C5D4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1" name="爱设计-2-20">
                  <a:extLst>
                    <a:ext uri="{FF2B5EF4-FFF2-40B4-BE49-F238E27FC236}">
                      <a16:creationId xmlns:a16="http://schemas.microsoft.com/office/drawing/2014/main" id="{716E7F09-5086-490A-98AA-2747A821500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92" name="爱设计-2-21">
                  <a:extLst>
                    <a:ext uri="{FF2B5EF4-FFF2-40B4-BE49-F238E27FC236}">
                      <a16:creationId xmlns:a16="http://schemas.microsoft.com/office/drawing/2014/main" id="{8D405E19-2766-41FF-80D2-5F808ADD2F61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0D9D2F03-E717-4ACD-B110-49DDFB02A580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</p:grpSpPr>
            <p:sp>
              <p:nvSpPr>
                <p:cNvPr id="85" name="爱设计-2-22">
                  <a:extLst>
                    <a:ext uri="{FF2B5EF4-FFF2-40B4-BE49-F238E27FC236}">
                      <a16:creationId xmlns:a16="http://schemas.microsoft.com/office/drawing/2014/main" id="{DE460D49-4844-4A27-8B08-19FDF923DE1C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86" name="爱设计-2-23">
                  <a:extLst>
                    <a:ext uri="{FF2B5EF4-FFF2-40B4-BE49-F238E27FC236}">
                      <a16:creationId xmlns:a16="http://schemas.microsoft.com/office/drawing/2014/main" id="{C9602B35-FD16-42A8-A700-4E2749087578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87" name="爱设计-2-24">
                  <a:extLst>
                    <a:ext uri="{FF2B5EF4-FFF2-40B4-BE49-F238E27FC236}">
                      <a16:creationId xmlns:a16="http://schemas.microsoft.com/office/drawing/2014/main" id="{0461B605-59A8-4DDA-9C3E-EA8C650867AA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88" name="爱设计-2-25">
                  <a:extLst>
                    <a:ext uri="{FF2B5EF4-FFF2-40B4-BE49-F238E27FC236}">
                      <a16:creationId xmlns:a16="http://schemas.microsoft.com/office/drawing/2014/main" id="{4B0685EF-499A-423D-A15C-9354BA49AEC8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id="{46683CFA-FA63-485C-A0A9-75490E1A6689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</p:grpSpPr>
            <p:sp>
              <p:nvSpPr>
                <p:cNvPr id="81" name="爱设计-2-26">
                  <a:extLst>
                    <a:ext uri="{FF2B5EF4-FFF2-40B4-BE49-F238E27FC236}">
                      <a16:creationId xmlns:a16="http://schemas.microsoft.com/office/drawing/2014/main" id="{B6BDBBF5-E266-4FBD-95AB-5FC2EB033B7C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82" name="爱设计-2-27">
                  <a:extLst>
                    <a:ext uri="{FF2B5EF4-FFF2-40B4-BE49-F238E27FC236}">
                      <a16:creationId xmlns:a16="http://schemas.microsoft.com/office/drawing/2014/main" id="{FAEBE058-4A17-443C-89FA-B46AA6DB62EA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83" name="爱设计-2-28">
                  <a:extLst>
                    <a:ext uri="{FF2B5EF4-FFF2-40B4-BE49-F238E27FC236}">
                      <a16:creationId xmlns:a16="http://schemas.microsoft.com/office/drawing/2014/main" id="{26FE7D47-223A-4F2D-940F-BCDCDE70376D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84" name="爱设计-2-29">
                  <a:extLst>
                    <a:ext uri="{FF2B5EF4-FFF2-40B4-BE49-F238E27FC236}">
                      <a16:creationId xmlns:a16="http://schemas.microsoft.com/office/drawing/2014/main" id="{5DA0D6CB-B912-46A5-B2FE-866734C3980D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95" name="爱设计-3">
            <a:extLst>
              <a:ext uri="{FF2B5EF4-FFF2-40B4-BE49-F238E27FC236}">
                <a16:creationId xmlns:a16="http://schemas.microsoft.com/office/drawing/2014/main" id="{672360C4-9E8F-4DB9-A9C5-A8EF0C0AD301}"/>
              </a:ext>
            </a:extLst>
          </p:cNvPr>
          <p:cNvSpPr/>
          <p:nvPr/>
        </p:nvSpPr>
        <p:spPr>
          <a:xfrm flipH="1">
            <a:off x="6500935" y="1949615"/>
            <a:ext cx="4037530" cy="1376486"/>
          </a:xfrm>
          <a:custGeom>
            <a:avLst/>
            <a:gdLst>
              <a:gd name="connsiteX0" fmla="*/ 143304 w 4694840"/>
              <a:gd name="connsiteY0" fmla="*/ 0 h 1477511"/>
              <a:gd name="connsiteX1" fmla="*/ 4551536 w 4694840"/>
              <a:gd name="connsiteY1" fmla="*/ 0 h 1477511"/>
              <a:gd name="connsiteX2" fmla="*/ 4694840 w 4694840"/>
              <a:gd name="connsiteY2" fmla="*/ 143304 h 1477511"/>
              <a:gd name="connsiteX3" fmla="*/ 4694840 w 4694840"/>
              <a:gd name="connsiteY3" fmla="*/ 1334207 h 1477511"/>
              <a:gd name="connsiteX4" fmla="*/ 4551536 w 4694840"/>
              <a:gd name="connsiteY4" fmla="*/ 1477511 h 1477511"/>
              <a:gd name="connsiteX5" fmla="*/ 143304 w 4694840"/>
              <a:gd name="connsiteY5" fmla="*/ 1477511 h 1477511"/>
              <a:gd name="connsiteX6" fmla="*/ 0 w 4694840"/>
              <a:gd name="connsiteY6" fmla="*/ 1334207 h 1477511"/>
              <a:gd name="connsiteX7" fmla="*/ 0 w 4694840"/>
              <a:gd name="connsiteY7" fmla="*/ 1296453 h 1477511"/>
              <a:gd name="connsiteX8" fmla="*/ 488280 w 4694840"/>
              <a:gd name="connsiteY8" fmla="*/ 824635 h 1477511"/>
              <a:gd name="connsiteX9" fmla="*/ 490819 w 4694840"/>
              <a:gd name="connsiteY9" fmla="*/ 676520 h 1477511"/>
              <a:gd name="connsiteX10" fmla="*/ 0 w 4694840"/>
              <a:gd name="connsiteY10" fmla="*/ 168576 h 1477511"/>
              <a:gd name="connsiteX11" fmla="*/ 0 w 4694840"/>
              <a:gd name="connsiteY11" fmla="*/ 143304 h 1477511"/>
              <a:gd name="connsiteX12" fmla="*/ 143304 w 4694840"/>
              <a:gd name="connsiteY12" fmla="*/ 0 h 147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94840" h="1477511">
                <a:moveTo>
                  <a:pt x="143304" y="0"/>
                </a:moveTo>
                <a:lnTo>
                  <a:pt x="4551536" y="0"/>
                </a:lnTo>
                <a:cubicBezTo>
                  <a:pt x="4630681" y="0"/>
                  <a:pt x="4694840" y="64159"/>
                  <a:pt x="4694840" y="143304"/>
                </a:cubicBezTo>
                <a:lnTo>
                  <a:pt x="4694840" y="1334207"/>
                </a:lnTo>
                <a:cubicBezTo>
                  <a:pt x="4694840" y="1413352"/>
                  <a:pt x="4630681" y="1477511"/>
                  <a:pt x="4551536" y="1477511"/>
                </a:cubicBezTo>
                <a:lnTo>
                  <a:pt x="143304" y="1477511"/>
                </a:lnTo>
                <a:cubicBezTo>
                  <a:pt x="64159" y="1477511"/>
                  <a:pt x="0" y="1413352"/>
                  <a:pt x="0" y="1334207"/>
                </a:cubicBezTo>
                <a:lnTo>
                  <a:pt x="0" y="1296453"/>
                </a:lnTo>
                <a:lnTo>
                  <a:pt x="488280" y="824635"/>
                </a:lnTo>
                <a:cubicBezTo>
                  <a:pt x="529882" y="784436"/>
                  <a:pt x="531019" y="718122"/>
                  <a:pt x="490819" y="676520"/>
                </a:cubicBezTo>
                <a:lnTo>
                  <a:pt x="0" y="168576"/>
                </a:lnTo>
                <a:lnTo>
                  <a:pt x="0" y="143304"/>
                </a:lnTo>
                <a:cubicBezTo>
                  <a:pt x="0" y="64159"/>
                  <a:pt x="64159" y="0"/>
                  <a:pt x="1433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6" name="爱设计-4">
            <a:extLst>
              <a:ext uri="{FF2B5EF4-FFF2-40B4-BE49-F238E27FC236}">
                <a16:creationId xmlns:a16="http://schemas.microsoft.com/office/drawing/2014/main" id="{1C8B2C69-F3FE-424E-9DFC-583821ADF671}"/>
              </a:ext>
            </a:extLst>
          </p:cNvPr>
          <p:cNvSpPr/>
          <p:nvPr/>
        </p:nvSpPr>
        <p:spPr>
          <a:xfrm rot="18841062" flipH="1">
            <a:off x="10421822" y="2170978"/>
            <a:ext cx="929164" cy="929164"/>
          </a:xfrm>
          <a:prstGeom prst="roundRect">
            <a:avLst>
              <a:gd name="adj" fmla="val 9699"/>
            </a:avLst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7" name="爱设计-5">
            <a:extLst>
              <a:ext uri="{FF2B5EF4-FFF2-40B4-BE49-F238E27FC236}">
                <a16:creationId xmlns:a16="http://schemas.microsoft.com/office/drawing/2014/main" id="{8D015EF4-2474-4B56-9573-1B167FB1A2B4}"/>
              </a:ext>
            </a:extLst>
          </p:cNvPr>
          <p:cNvSpPr txBox="1"/>
          <p:nvPr/>
        </p:nvSpPr>
        <p:spPr>
          <a:xfrm flipH="1">
            <a:off x="10468662" y="2280274"/>
            <a:ext cx="835485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02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263" name="爱设计-6">
            <a:extLst>
              <a:ext uri="{FF2B5EF4-FFF2-40B4-BE49-F238E27FC236}">
                <a16:creationId xmlns:a16="http://schemas.microsoft.com/office/drawing/2014/main" id="{98154E0E-E7C8-47C8-82CE-205DDF6EBE58}"/>
              </a:ext>
            </a:extLst>
          </p:cNvPr>
          <p:cNvGrpSpPr/>
          <p:nvPr/>
        </p:nvGrpSpPr>
        <p:grpSpPr>
          <a:xfrm flipH="1">
            <a:off x="7197627" y="2224768"/>
            <a:ext cx="2468149" cy="881333"/>
            <a:chOff x="2836200" y="2196755"/>
            <a:chExt cx="2468149" cy="881333"/>
          </a:xfrm>
        </p:grpSpPr>
        <p:sp>
          <p:nvSpPr>
            <p:cNvPr id="265" name="爱设计-6-1">
              <a:extLst>
                <a:ext uri="{FF2B5EF4-FFF2-40B4-BE49-F238E27FC236}">
                  <a16:creationId xmlns:a16="http://schemas.microsoft.com/office/drawing/2014/main" id="{2630046B-BEB7-47A2-9A68-08E4BA397B10}"/>
                </a:ext>
              </a:extLst>
            </p:cNvPr>
            <p:cNvSpPr txBox="1"/>
            <p:nvPr/>
          </p:nvSpPr>
          <p:spPr>
            <a:xfrm flipH="1">
              <a:off x="2836200" y="2573591"/>
              <a:ext cx="2468149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</a:rPr>
                <a:t>整合营销，借助数据中台</a:t>
              </a:r>
              <a:r>
                <a:rPr lang="en-US" altLang="zh-CN" sz="1400" dirty="0" err="1">
                  <a:solidFill>
                    <a:schemeClr val="bg1"/>
                  </a:solidFill>
                  <a:effectLst/>
                  <a:latin typeface="+mn-ea"/>
                </a:rPr>
                <a:t>KolRank</a:t>
              </a: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</a:rPr>
                <a:t>提供标准化产品及服务</a:t>
              </a:r>
            </a:p>
          </p:txBody>
        </p:sp>
        <p:sp>
          <p:nvSpPr>
            <p:cNvPr id="266" name="爱设计-6-2">
              <a:extLst>
                <a:ext uri="{FF2B5EF4-FFF2-40B4-BE49-F238E27FC236}">
                  <a16:creationId xmlns:a16="http://schemas.microsoft.com/office/drawing/2014/main" id="{34C1DDC7-4372-4624-B8A3-C0CC6E364168}"/>
                </a:ext>
              </a:extLst>
            </p:cNvPr>
            <p:cNvSpPr txBox="1"/>
            <p:nvPr/>
          </p:nvSpPr>
          <p:spPr>
            <a:xfrm flipH="1">
              <a:off x="2836200" y="2196755"/>
              <a:ext cx="1925993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数字资产管理</a:t>
              </a:r>
            </a:p>
          </p:txBody>
        </p:sp>
      </p:grpSp>
      <p:grpSp>
        <p:nvGrpSpPr>
          <p:cNvPr id="199" name="爱设计-7">
            <a:extLst>
              <a:ext uri="{FF2B5EF4-FFF2-40B4-BE49-F238E27FC236}">
                <a16:creationId xmlns:a16="http://schemas.microsoft.com/office/drawing/2014/main" id="{E3AC0151-F1E3-4DD6-B89D-52DC978029FF}"/>
              </a:ext>
            </a:extLst>
          </p:cNvPr>
          <p:cNvGrpSpPr/>
          <p:nvPr/>
        </p:nvGrpSpPr>
        <p:grpSpPr>
          <a:xfrm flipH="1">
            <a:off x="6661482" y="2902481"/>
            <a:ext cx="462567" cy="267964"/>
            <a:chOff x="10912196" y="5875996"/>
            <a:chExt cx="760692" cy="440667"/>
          </a:xfrm>
        </p:grpSpPr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81A43484-62F0-4B75-A191-71E5FAC56043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259" name="爱设计-7-1">
                <a:extLst>
                  <a:ext uri="{FF2B5EF4-FFF2-40B4-BE49-F238E27FC236}">
                    <a16:creationId xmlns:a16="http://schemas.microsoft.com/office/drawing/2014/main" id="{B44538EE-1B23-4DDB-9518-14430B0AC07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0" name="爱设计-7-2">
                <a:extLst>
                  <a:ext uri="{FF2B5EF4-FFF2-40B4-BE49-F238E27FC236}">
                    <a16:creationId xmlns:a16="http://schemas.microsoft.com/office/drawing/2014/main" id="{CD98C98B-BC52-4FDB-A433-6BC621F3526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1" name="爱设计-7-3">
                <a:extLst>
                  <a:ext uri="{FF2B5EF4-FFF2-40B4-BE49-F238E27FC236}">
                    <a16:creationId xmlns:a16="http://schemas.microsoft.com/office/drawing/2014/main" id="{F8EF5D0D-841A-4E69-A692-35719DB6D39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2" name="爱设计-7-4">
                <a:extLst>
                  <a:ext uri="{FF2B5EF4-FFF2-40B4-BE49-F238E27FC236}">
                    <a16:creationId xmlns:a16="http://schemas.microsoft.com/office/drawing/2014/main" id="{168D6CD6-FD05-474E-A3A8-50B3EBEB328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6B20C8CB-52AA-4BCA-85C1-CA9FCCD6FD49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255" name="爱设计-7-5">
                <a:extLst>
                  <a:ext uri="{FF2B5EF4-FFF2-40B4-BE49-F238E27FC236}">
                    <a16:creationId xmlns:a16="http://schemas.microsoft.com/office/drawing/2014/main" id="{53E26B0D-6050-4D55-A842-AF67E4D0CE9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6" name="爱设计-7-6">
                <a:extLst>
                  <a:ext uri="{FF2B5EF4-FFF2-40B4-BE49-F238E27FC236}">
                    <a16:creationId xmlns:a16="http://schemas.microsoft.com/office/drawing/2014/main" id="{010589D4-B50E-449E-94CE-F29CA85CFA94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7" name="爱设计-7-7">
                <a:extLst>
                  <a:ext uri="{FF2B5EF4-FFF2-40B4-BE49-F238E27FC236}">
                    <a16:creationId xmlns:a16="http://schemas.microsoft.com/office/drawing/2014/main" id="{26E7F0C3-BEFE-4E77-9D33-785990FE023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8" name="爱设计-7-8">
                <a:extLst>
                  <a:ext uri="{FF2B5EF4-FFF2-40B4-BE49-F238E27FC236}">
                    <a16:creationId xmlns:a16="http://schemas.microsoft.com/office/drawing/2014/main" id="{BBC2D6C8-2810-4B0D-8A33-97B5E88EAA1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6FB1C507-40E2-4A03-93D3-7BED56CD5AAB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251" name="爱设计-7-9">
                <a:extLst>
                  <a:ext uri="{FF2B5EF4-FFF2-40B4-BE49-F238E27FC236}">
                    <a16:creationId xmlns:a16="http://schemas.microsoft.com/office/drawing/2014/main" id="{46E0E844-60AB-40E2-BCF1-6D19D64D9E0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2" name="爱设计-7-10">
                <a:extLst>
                  <a:ext uri="{FF2B5EF4-FFF2-40B4-BE49-F238E27FC236}">
                    <a16:creationId xmlns:a16="http://schemas.microsoft.com/office/drawing/2014/main" id="{C04E3963-9C83-4426-BBD3-D6B6823E2B7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3" name="爱设计-7-11">
                <a:extLst>
                  <a:ext uri="{FF2B5EF4-FFF2-40B4-BE49-F238E27FC236}">
                    <a16:creationId xmlns:a16="http://schemas.microsoft.com/office/drawing/2014/main" id="{65862759-E81D-47AA-B39F-4504007426C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4" name="爱设计-7-12">
                <a:extLst>
                  <a:ext uri="{FF2B5EF4-FFF2-40B4-BE49-F238E27FC236}">
                    <a16:creationId xmlns:a16="http://schemas.microsoft.com/office/drawing/2014/main" id="{642F49F4-F3E1-47B3-9400-BBBB54068F1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C41D3880-8875-41EA-9C4C-EB17CBD090C7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247" name="爱设计-7-13">
                <a:extLst>
                  <a:ext uri="{FF2B5EF4-FFF2-40B4-BE49-F238E27FC236}">
                    <a16:creationId xmlns:a16="http://schemas.microsoft.com/office/drawing/2014/main" id="{F7CE0635-6C62-4C76-ACBA-6BCA11C2287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8" name="爱设计-7-14">
                <a:extLst>
                  <a:ext uri="{FF2B5EF4-FFF2-40B4-BE49-F238E27FC236}">
                    <a16:creationId xmlns:a16="http://schemas.microsoft.com/office/drawing/2014/main" id="{35A52B8A-462A-43E2-B320-3A6A055AA90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9" name="爱设计-7-15">
                <a:extLst>
                  <a:ext uri="{FF2B5EF4-FFF2-40B4-BE49-F238E27FC236}">
                    <a16:creationId xmlns:a16="http://schemas.microsoft.com/office/drawing/2014/main" id="{8DDEA601-BD33-4F78-A28A-7711148089E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0" name="爱设计-7-16">
                <a:extLst>
                  <a:ext uri="{FF2B5EF4-FFF2-40B4-BE49-F238E27FC236}">
                    <a16:creationId xmlns:a16="http://schemas.microsoft.com/office/drawing/2014/main" id="{32D2E2E3-69AD-42BD-9ED1-D1D958F2E8E9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424359FC-B5CF-4F23-815C-CC0BCB7908CF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243" name="爱设计-7-17">
                <a:extLst>
                  <a:ext uri="{FF2B5EF4-FFF2-40B4-BE49-F238E27FC236}">
                    <a16:creationId xmlns:a16="http://schemas.microsoft.com/office/drawing/2014/main" id="{577D559F-314D-4E90-9AFE-0F5AA8368BE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4" name="爱设计-7-18">
                <a:extLst>
                  <a:ext uri="{FF2B5EF4-FFF2-40B4-BE49-F238E27FC236}">
                    <a16:creationId xmlns:a16="http://schemas.microsoft.com/office/drawing/2014/main" id="{E5686795-72C3-4B3A-9D3E-151994BF670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5" name="爱设计-7-19">
                <a:extLst>
                  <a:ext uri="{FF2B5EF4-FFF2-40B4-BE49-F238E27FC236}">
                    <a16:creationId xmlns:a16="http://schemas.microsoft.com/office/drawing/2014/main" id="{EF7F4BEA-CE75-466F-9E81-032B4461CEE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6" name="爱设计-7-20">
                <a:extLst>
                  <a:ext uri="{FF2B5EF4-FFF2-40B4-BE49-F238E27FC236}">
                    <a16:creationId xmlns:a16="http://schemas.microsoft.com/office/drawing/2014/main" id="{5CF9BE5F-7C36-4C14-B98E-1E75EDEB91A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8" name="组合 237">
              <a:extLst>
                <a:ext uri="{FF2B5EF4-FFF2-40B4-BE49-F238E27FC236}">
                  <a16:creationId xmlns:a16="http://schemas.microsoft.com/office/drawing/2014/main" id="{B2344102-55DC-4D27-9DCF-FBE10F3B5F72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239" name="爱设计-7-21">
                <a:extLst>
                  <a:ext uri="{FF2B5EF4-FFF2-40B4-BE49-F238E27FC236}">
                    <a16:creationId xmlns:a16="http://schemas.microsoft.com/office/drawing/2014/main" id="{458B8178-72C6-49A3-A162-F6A09935CA2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0" name="爱设计-7-22">
                <a:extLst>
                  <a:ext uri="{FF2B5EF4-FFF2-40B4-BE49-F238E27FC236}">
                    <a16:creationId xmlns:a16="http://schemas.microsoft.com/office/drawing/2014/main" id="{F7A90034-2785-4C54-881C-C02A25DB176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1" name="爱设计-7-23">
                <a:extLst>
                  <a:ext uri="{FF2B5EF4-FFF2-40B4-BE49-F238E27FC236}">
                    <a16:creationId xmlns:a16="http://schemas.microsoft.com/office/drawing/2014/main" id="{A656806F-D1E8-44F1-8FE5-4A1802283E5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2" name="爱设计-7-24">
                <a:extLst>
                  <a:ext uri="{FF2B5EF4-FFF2-40B4-BE49-F238E27FC236}">
                    <a16:creationId xmlns:a16="http://schemas.microsoft.com/office/drawing/2014/main" id="{75122A86-5D2B-4983-A266-95C78939AAB3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309" name="爱设计-8">
            <a:extLst>
              <a:ext uri="{FF2B5EF4-FFF2-40B4-BE49-F238E27FC236}">
                <a16:creationId xmlns:a16="http://schemas.microsoft.com/office/drawing/2014/main" id="{DBAFB9D1-779B-4857-B0FE-1D6E0D24B2FF}"/>
              </a:ext>
            </a:extLst>
          </p:cNvPr>
          <p:cNvSpPr/>
          <p:nvPr/>
        </p:nvSpPr>
        <p:spPr>
          <a:xfrm>
            <a:off x="1653535" y="4227028"/>
            <a:ext cx="4037530" cy="1376486"/>
          </a:xfrm>
          <a:custGeom>
            <a:avLst/>
            <a:gdLst>
              <a:gd name="connsiteX0" fmla="*/ 143304 w 4694840"/>
              <a:gd name="connsiteY0" fmla="*/ 0 h 1477511"/>
              <a:gd name="connsiteX1" fmla="*/ 4551536 w 4694840"/>
              <a:gd name="connsiteY1" fmla="*/ 0 h 1477511"/>
              <a:gd name="connsiteX2" fmla="*/ 4694840 w 4694840"/>
              <a:gd name="connsiteY2" fmla="*/ 143304 h 1477511"/>
              <a:gd name="connsiteX3" fmla="*/ 4694840 w 4694840"/>
              <a:gd name="connsiteY3" fmla="*/ 1334207 h 1477511"/>
              <a:gd name="connsiteX4" fmla="*/ 4551536 w 4694840"/>
              <a:gd name="connsiteY4" fmla="*/ 1477511 h 1477511"/>
              <a:gd name="connsiteX5" fmla="*/ 143304 w 4694840"/>
              <a:gd name="connsiteY5" fmla="*/ 1477511 h 1477511"/>
              <a:gd name="connsiteX6" fmla="*/ 0 w 4694840"/>
              <a:gd name="connsiteY6" fmla="*/ 1334207 h 1477511"/>
              <a:gd name="connsiteX7" fmla="*/ 0 w 4694840"/>
              <a:gd name="connsiteY7" fmla="*/ 1296453 h 1477511"/>
              <a:gd name="connsiteX8" fmla="*/ 488280 w 4694840"/>
              <a:gd name="connsiteY8" fmla="*/ 824635 h 1477511"/>
              <a:gd name="connsiteX9" fmla="*/ 490819 w 4694840"/>
              <a:gd name="connsiteY9" fmla="*/ 676520 h 1477511"/>
              <a:gd name="connsiteX10" fmla="*/ 0 w 4694840"/>
              <a:gd name="connsiteY10" fmla="*/ 168576 h 1477511"/>
              <a:gd name="connsiteX11" fmla="*/ 0 w 4694840"/>
              <a:gd name="connsiteY11" fmla="*/ 143304 h 1477511"/>
              <a:gd name="connsiteX12" fmla="*/ 143304 w 4694840"/>
              <a:gd name="connsiteY12" fmla="*/ 0 h 147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94840" h="1477511">
                <a:moveTo>
                  <a:pt x="143304" y="0"/>
                </a:moveTo>
                <a:lnTo>
                  <a:pt x="4551536" y="0"/>
                </a:lnTo>
                <a:cubicBezTo>
                  <a:pt x="4630681" y="0"/>
                  <a:pt x="4694840" y="64159"/>
                  <a:pt x="4694840" y="143304"/>
                </a:cubicBezTo>
                <a:lnTo>
                  <a:pt x="4694840" y="1334207"/>
                </a:lnTo>
                <a:cubicBezTo>
                  <a:pt x="4694840" y="1413352"/>
                  <a:pt x="4630681" y="1477511"/>
                  <a:pt x="4551536" y="1477511"/>
                </a:cubicBezTo>
                <a:lnTo>
                  <a:pt x="143304" y="1477511"/>
                </a:lnTo>
                <a:cubicBezTo>
                  <a:pt x="64159" y="1477511"/>
                  <a:pt x="0" y="1413352"/>
                  <a:pt x="0" y="1334207"/>
                </a:cubicBezTo>
                <a:lnTo>
                  <a:pt x="0" y="1296453"/>
                </a:lnTo>
                <a:lnTo>
                  <a:pt x="488280" y="824635"/>
                </a:lnTo>
                <a:cubicBezTo>
                  <a:pt x="529882" y="784436"/>
                  <a:pt x="531019" y="718122"/>
                  <a:pt x="490819" y="676520"/>
                </a:cubicBezTo>
                <a:lnTo>
                  <a:pt x="0" y="168576"/>
                </a:lnTo>
                <a:lnTo>
                  <a:pt x="0" y="143304"/>
                </a:lnTo>
                <a:cubicBezTo>
                  <a:pt x="0" y="64159"/>
                  <a:pt x="64159" y="0"/>
                  <a:pt x="1433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0" name="爱设计-9">
            <a:extLst>
              <a:ext uri="{FF2B5EF4-FFF2-40B4-BE49-F238E27FC236}">
                <a16:creationId xmlns:a16="http://schemas.microsoft.com/office/drawing/2014/main" id="{8169FB88-AB18-4E1E-A207-8538C0941C8B}"/>
              </a:ext>
            </a:extLst>
          </p:cNvPr>
          <p:cNvSpPr/>
          <p:nvPr/>
        </p:nvSpPr>
        <p:spPr>
          <a:xfrm rot="2758938">
            <a:off x="841014" y="4448391"/>
            <a:ext cx="929164" cy="929164"/>
          </a:xfrm>
          <a:prstGeom prst="roundRect">
            <a:avLst>
              <a:gd name="adj" fmla="val 9699"/>
            </a:avLst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1" name="爱设计-10">
            <a:extLst>
              <a:ext uri="{FF2B5EF4-FFF2-40B4-BE49-F238E27FC236}">
                <a16:creationId xmlns:a16="http://schemas.microsoft.com/office/drawing/2014/main" id="{E045A4F3-1493-4AB8-BA84-6432EB010F3F}"/>
              </a:ext>
            </a:extLst>
          </p:cNvPr>
          <p:cNvSpPr txBox="1"/>
          <p:nvPr/>
        </p:nvSpPr>
        <p:spPr>
          <a:xfrm>
            <a:off x="887854" y="4557687"/>
            <a:ext cx="835485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03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344" name="爱设计-11">
            <a:extLst>
              <a:ext uri="{FF2B5EF4-FFF2-40B4-BE49-F238E27FC236}">
                <a16:creationId xmlns:a16="http://schemas.microsoft.com/office/drawing/2014/main" id="{65DFF4D9-5134-4501-AD47-70C375E67CEB}"/>
              </a:ext>
            </a:extLst>
          </p:cNvPr>
          <p:cNvGrpSpPr/>
          <p:nvPr/>
        </p:nvGrpSpPr>
        <p:grpSpPr>
          <a:xfrm>
            <a:off x="2526223" y="4502181"/>
            <a:ext cx="2432371" cy="881333"/>
            <a:chOff x="2836199" y="2196755"/>
            <a:chExt cx="2432371" cy="881333"/>
          </a:xfrm>
        </p:grpSpPr>
        <p:sp>
          <p:nvSpPr>
            <p:cNvPr id="346" name="爱设计-11-1">
              <a:extLst>
                <a:ext uri="{FF2B5EF4-FFF2-40B4-BE49-F238E27FC236}">
                  <a16:creationId xmlns:a16="http://schemas.microsoft.com/office/drawing/2014/main" id="{A590354E-351D-489A-9B28-3B0F0B4D1DD5}"/>
                </a:ext>
              </a:extLst>
            </p:cNvPr>
            <p:cNvSpPr txBox="1"/>
            <p:nvPr/>
          </p:nvSpPr>
          <p:spPr>
            <a:xfrm flipH="1">
              <a:off x="2836199" y="2573591"/>
              <a:ext cx="2432371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</a:rPr>
                <a:t>承载品牌内核，引发用户的情感共鸣和价值观认同</a:t>
              </a:r>
            </a:p>
          </p:txBody>
        </p:sp>
        <p:sp>
          <p:nvSpPr>
            <p:cNvPr id="347" name="爱设计-11-2">
              <a:extLst>
                <a:ext uri="{FF2B5EF4-FFF2-40B4-BE49-F238E27FC236}">
                  <a16:creationId xmlns:a16="http://schemas.microsoft.com/office/drawing/2014/main" id="{E01C03D0-B6EA-465C-AF40-9FC6EC5F75CD}"/>
                </a:ext>
              </a:extLst>
            </p:cNvPr>
            <p:cNvSpPr txBox="1"/>
            <p:nvPr/>
          </p:nvSpPr>
          <p:spPr>
            <a:xfrm flipH="1">
              <a:off x="2836200" y="2196755"/>
              <a:ext cx="1925993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品牌塑造传播</a:t>
              </a:r>
            </a:p>
          </p:txBody>
        </p:sp>
      </p:grpSp>
      <p:grpSp>
        <p:nvGrpSpPr>
          <p:cNvPr id="313" name="爱设计-12">
            <a:extLst>
              <a:ext uri="{FF2B5EF4-FFF2-40B4-BE49-F238E27FC236}">
                <a16:creationId xmlns:a16="http://schemas.microsoft.com/office/drawing/2014/main" id="{8EF41BBD-D776-478F-8425-DEAD16326387}"/>
              </a:ext>
            </a:extLst>
          </p:cNvPr>
          <p:cNvGrpSpPr/>
          <p:nvPr/>
        </p:nvGrpSpPr>
        <p:grpSpPr>
          <a:xfrm>
            <a:off x="5067951" y="5179894"/>
            <a:ext cx="462567" cy="267964"/>
            <a:chOff x="10912196" y="5875996"/>
            <a:chExt cx="760692" cy="440667"/>
          </a:xfrm>
        </p:grpSpPr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id="{A09AE034-7DE1-4EF5-A002-9C04486CB6CB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340" name="爱设计-12-1">
                <a:extLst>
                  <a:ext uri="{FF2B5EF4-FFF2-40B4-BE49-F238E27FC236}">
                    <a16:creationId xmlns:a16="http://schemas.microsoft.com/office/drawing/2014/main" id="{189265EC-A206-4FA6-9417-EAFD7F54E5B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41" name="爱设计-12-2">
                <a:extLst>
                  <a:ext uri="{FF2B5EF4-FFF2-40B4-BE49-F238E27FC236}">
                    <a16:creationId xmlns:a16="http://schemas.microsoft.com/office/drawing/2014/main" id="{4E6E5679-66E3-4D16-9CB3-98F5C6DD125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42" name="爱设计-12-3">
                <a:extLst>
                  <a:ext uri="{FF2B5EF4-FFF2-40B4-BE49-F238E27FC236}">
                    <a16:creationId xmlns:a16="http://schemas.microsoft.com/office/drawing/2014/main" id="{AA24E790-42D7-44DE-B9D5-88B3C9B323C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43" name="爱设计-12-4">
                <a:extLst>
                  <a:ext uri="{FF2B5EF4-FFF2-40B4-BE49-F238E27FC236}">
                    <a16:creationId xmlns:a16="http://schemas.microsoft.com/office/drawing/2014/main" id="{32641C16-8167-403F-A4FB-60772D93725F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15" name="组合 314">
              <a:extLst>
                <a:ext uri="{FF2B5EF4-FFF2-40B4-BE49-F238E27FC236}">
                  <a16:creationId xmlns:a16="http://schemas.microsoft.com/office/drawing/2014/main" id="{C8D54284-BA67-4843-A0A2-745C3D7F4EDF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336" name="爱设计-12-5">
                <a:extLst>
                  <a:ext uri="{FF2B5EF4-FFF2-40B4-BE49-F238E27FC236}">
                    <a16:creationId xmlns:a16="http://schemas.microsoft.com/office/drawing/2014/main" id="{736D07DA-3136-42D4-9C0A-64305FB7AAD4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7" name="爱设计-12-6">
                <a:extLst>
                  <a:ext uri="{FF2B5EF4-FFF2-40B4-BE49-F238E27FC236}">
                    <a16:creationId xmlns:a16="http://schemas.microsoft.com/office/drawing/2014/main" id="{EF760F98-0EEB-4D16-A3C7-C5C07B0A2B03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8" name="爱设计-12-7">
                <a:extLst>
                  <a:ext uri="{FF2B5EF4-FFF2-40B4-BE49-F238E27FC236}">
                    <a16:creationId xmlns:a16="http://schemas.microsoft.com/office/drawing/2014/main" id="{1B6B37FA-2714-44D4-ADA9-B71959141DA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9" name="爱设计-12-8">
                <a:extLst>
                  <a:ext uri="{FF2B5EF4-FFF2-40B4-BE49-F238E27FC236}">
                    <a16:creationId xmlns:a16="http://schemas.microsoft.com/office/drawing/2014/main" id="{5B103F50-8DD0-4FCC-BBF2-69A680C28F3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AEBEEA37-005A-4D79-BB69-91D7FAE5A74D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332" name="爱设计-12-9">
                <a:extLst>
                  <a:ext uri="{FF2B5EF4-FFF2-40B4-BE49-F238E27FC236}">
                    <a16:creationId xmlns:a16="http://schemas.microsoft.com/office/drawing/2014/main" id="{2705592B-0FC3-4460-8054-7C9DAD984FC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3" name="爱设计-12-10">
                <a:extLst>
                  <a:ext uri="{FF2B5EF4-FFF2-40B4-BE49-F238E27FC236}">
                    <a16:creationId xmlns:a16="http://schemas.microsoft.com/office/drawing/2014/main" id="{CAA96847-7C8C-44BD-8E8A-AB4BBF76017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4" name="爱设计-12-11">
                <a:extLst>
                  <a:ext uri="{FF2B5EF4-FFF2-40B4-BE49-F238E27FC236}">
                    <a16:creationId xmlns:a16="http://schemas.microsoft.com/office/drawing/2014/main" id="{1B46EE77-0021-4FF8-959E-CCD72FF3A28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5" name="爱设计-12-12">
                <a:extLst>
                  <a:ext uri="{FF2B5EF4-FFF2-40B4-BE49-F238E27FC236}">
                    <a16:creationId xmlns:a16="http://schemas.microsoft.com/office/drawing/2014/main" id="{EFE10CD2-F2D5-4CEB-A4B7-8990D6145B38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6C94134D-147E-4EE2-8E4D-3170A23A7E49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328" name="爱设计-12-13">
                <a:extLst>
                  <a:ext uri="{FF2B5EF4-FFF2-40B4-BE49-F238E27FC236}">
                    <a16:creationId xmlns:a16="http://schemas.microsoft.com/office/drawing/2014/main" id="{C1503C0C-5EF0-4E5B-8438-FDA82B381E0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9" name="爱设计-12-14">
                <a:extLst>
                  <a:ext uri="{FF2B5EF4-FFF2-40B4-BE49-F238E27FC236}">
                    <a16:creationId xmlns:a16="http://schemas.microsoft.com/office/drawing/2014/main" id="{0828CF31-02A7-46DA-BFB2-543D0D8CAA6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0" name="爱设计-12-15">
                <a:extLst>
                  <a:ext uri="{FF2B5EF4-FFF2-40B4-BE49-F238E27FC236}">
                    <a16:creationId xmlns:a16="http://schemas.microsoft.com/office/drawing/2014/main" id="{7190A192-61EF-4183-8DF7-064CAC88A45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31" name="爱设计-12-16">
                <a:extLst>
                  <a:ext uri="{FF2B5EF4-FFF2-40B4-BE49-F238E27FC236}">
                    <a16:creationId xmlns:a16="http://schemas.microsoft.com/office/drawing/2014/main" id="{DDD86851-6F0E-4417-817B-E19820EB94F2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18" name="组合 317">
              <a:extLst>
                <a:ext uri="{FF2B5EF4-FFF2-40B4-BE49-F238E27FC236}">
                  <a16:creationId xmlns:a16="http://schemas.microsoft.com/office/drawing/2014/main" id="{E87C9A2F-E224-489A-A38A-E1CF3BCBFE43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324" name="爱设计-12-17">
                <a:extLst>
                  <a:ext uri="{FF2B5EF4-FFF2-40B4-BE49-F238E27FC236}">
                    <a16:creationId xmlns:a16="http://schemas.microsoft.com/office/drawing/2014/main" id="{B22750FA-A86E-4872-B4BE-538595C8B39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5" name="爱设计-12-18">
                <a:extLst>
                  <a:ext uri="{FF2B5EF4-FFF2-40B4-BE49-F238E27FC236}">
                    <a16:creationId xmlns:a16="http://schemas.microsoft.com/office/drawing/2014/main" id="{9F3E1B6B-97AE-46CF-9CE0-8F917597022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6" name="爱设计-12-19">
                <a:extLst>
                  <a:ext uri="{FF2B5EF4-FFF2-40B4-BE49-F238E27FC236}">
                    <a16:creationId xmlns:a16="http://schemas.microsoft.com/office/drawing/2014/main" id="{212787B4-E995-448D-8267-F5E158EDD63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7" name="爱设计-12-20">
                <a:extLst>
                  <a:ext uri="{FF2B5EF4-FFF2-40B4-BE49-F238E27FC236}">
                    <a16:creationId xmlns:a16="http://schemas.microsoft.com/office/drawing/2014/main" id="{C76B5161-69E8-46C7-86E4-8842FE5D0FD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319" name="组合 318">
              <a:extLst>
                <a:ext uri="{FF2B5EF4-FFF2-40B4-BE49-F238E27FC236}">
                  <a16:creationId xmlns:a16="http://schemas.microsoft.com/office/drawing/2014/main" id="{5785059E-371E-4C2E-973A-6F344FA301F1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320" name="爱设计-12-21">
                <a:extLst>
                  <a:ext uri="{FF2B5EF4-FFF2-40B4-BE49-F238E27FC236}">
                    <a16:creationId xmlns:a16="http://schemas.microsoft.com/office/drawing/2014/main" id="{98FBD14E-C95A-438F-BDCC-57E3F7CEFA6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1" name="爱设计-12-22">
                <a:extLst>
                  <a:ext uri="{FF2B5EF4-FFF2-40B4-BE49-F238E27FC236}">
                    <a16:creationId xmlns:a16="http://schemas.microsoft.com/office/drawing/2014/main" id="{9E4ABC2C-C07D-49A3-92E9-38ABBBF6291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2" name="爱设计-12-23">
                <a:extLst>
                  <a:ext uri="{FF2B5EF4-FFF2-40B4-BE49-F238E27FC236}">
                    <a16:creationId xmlns:a16="http://schemas.microsoft.com/office/drawing/2014/main" id="{1E47ADE9-2A37-4515-958C-3DF85806F3B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23" name="爱设计-12-24">
                <a:extLst>
                  <a:ext uri="{FF2B5EF4-FFF2-40B4-BE49-F238E27FC236}">
                    <a16:creationId xmlns:a16="http://schemas.microsoft.com/office/drawing/2014/main" id="{2D608A37-BFC9-4C20-8FFA-AA49D80326B3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70" name="爱设计-13">
            <a:extLst>
              <a:ext uri="{FF2B5EF4-FFF2-40B4-BE49-F238E27FC236}">
                <a16:creationId xmlns:a16="http://schemas.microsoft.com/office/drawing/2014/main" id="{69568E36-0EE0-41F5-9ED9-21763C63D734}"/>
              </a:ext>
            </a:extLst>
          </p:cNvPr>
          <p:cNvSpPr/>
          <p:nvPr/>
        </p:nvSpPr>
        <p:spPr>
          <a:xfrm flipH="1">
            <a:off x="6500935" y="4166937"/>
            <a:ext cx="4037530" cy="1376486"/>
          </a:xfrm>
          <a:custGeom>
            <a:avLst/>
            <a:gdLst>
              <a:gd name="connsiteX0" fmla="*/ 143304 w 4694840"/>
              <a:gd name="connsiteY0" fmla="*/ 0 h 1477511"/>
              <a:gd name="connsiteX1" fmla="*/ 4551536 w 4694840"/>
              <a:gd name="connsiteY1" fmla="*/ 0 h 1477511"/>
              <a:gd name="connsiteX2" fmla="*/ 4694840 w 4694840"/>
              <a:gd name="connsiteY2" fmla="*/ 143304 h 1477511"/>
              <a:gd name="connsiteX3" fmla="*/ 4694840 w 4694840"/>
              <a:gd name="connsiteY3" fmla="*/ 1334207 h 1477511"/>
              <a:gd name="connsiteX4" fmla="*/ 4551536 w 4694840"/>
              <a:gd name="connsiteY4" fmla="*/ 1477511 h 1477511"/>
              <a:gd name="connsiteX5" fmla="*/ 143304 w 4694840"/>
              <a:gd name="connsiteY5" fmla="*/ 1477511 h 1477511"/>
              <a:gd name="connsiteX6" fmla="*/ 0 w 4694840"/>
              <a:gd name="connsiteY6" fmla="*/ 1334207 h 1477511"/>
              <a:gd name="connsiteX7" fmla="*/ 0 w 4694840"/>
              <a:gd name="connsiteY7" fmla="*/ 1296453 h 1477511"/>
              <a:gd name="connsiteX8" fmla="*/ 488280 w 4694840"/>
              <a:gd name="connsiteY8" fmla="*/ 824635 h 1477511"/>
              <a:gd name="connsiteX9" fmla="*/ 490819 w 4694840"/>
              <a:gd name="connsiteY9" fmla="*/ 676520 h 1477511"/>
              <a:gd name="connsiteX10" fmla="*/ 0 w 4694840"/>
              <a:gd name="connsiteY10" fmla="*/ 168576 h 1477511"/>
              <a:gd name="connsiteX11" fmla="*/ 0 w 4694840"/>
              <a:gd name="connsiteY11" fmla="*/ 143304 h 1477511"/>
              <a:gd name="connsiteX12" fmla="*/ 143304 w 4694840"/>
              <a:gd name="connsiteY12" fmla="*/ 0 h 1477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94840" h="1477511">
                <a:moveTo>
                  <a:pt x="143304" y="0"/>
                </a:moveTo>
                <a:lnTo>
                  <a:pt x="4551536" y="0"/>
                </a:lnTo>
                <a:cubicBezTo>
                  <a:pt x="4630681" y="0"/>
                  <a:pt x="4694840" y="64159"/>
                  <a:pt x="4694840" y="143304"/>
                </a:cubicBezTo>
                <a:lnTo>
                  <a:pt x="4694840" y="1334207"/>
                </a:lnTo>
                <a:cubicBezTo>
                  <a:pt x="4694840" y="1413352"/>
                  <a:pt x="4630681" y="1477511"/>
                  <a:pt x="4551536" y="1477511"/>
                </a:cubicBezTo>
                <a:lnTo>
                  <a:pt x="143304" y="1477511"/>
                </a:lnTo>
                <a:cubicBezTo>
                  <a:pt x="64159" y="1477511"/>
                  <a:pt x="0" y="1413352"/>
                  <a:pt x="0" y="1334207"/>
                </a:cubicBezTo>
                <a:lnTo>
                  <a:pt x="0" y="1296453"/>
                </a:lnTo>
                <a:lnTo>
                  <a:pt x="488280" y="824635"/>
                </a:lnTo>
                <a:cubicBezTo>
                  <a:pt x="529882" y="784436"/>
                  <a:pt x="531019" y="718122"/>
                  <a:pt x="490819" y="676520"/>
                </a:cubicBezTo>
                <a:lnTo>
                  <a:pt x="0" y="168576"/>
                </a:lnTo>
                <a:lnTo>
                  <a:pt x="0" y="143304"/>
                </a:lnTo>
                <a:cubicBezTo>
                  <a:pt x="0" y="64159"/>
                  <a:pt x="64159" y="0"/>
                  <a:pt x="1433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1" name="爱设计-14">
            <a:extLst>
              <a:ext uri="{FF2B5EF4-FFF2-40B4-BE49-F238E27FC236}">
                <a16:creationId xmlns:a16="http://schemas.microsoft.com/office/drawing/2014/main" id="{4BF2165B-C1EC-41FB-B5BF-9CFEF7AD0EFA}"/>
              </a:ext>
            </a:extLst>
          </p:cNvPr>
          <p:cNvSpPr/>
          <p:nvPr/>
        </p:nvSpPr>
        <p:spPr>
          <a:xfrm rot="18841062" flipH="1">
            <a:off x="10421822" y="4388300"/>
            <a:ext cx="929164" cy="929164"/>
          </a:xfrm>
          <a:prstGeom prst="roundRect">
            <a:avLst>
              <a:gd name="adj" fmla="val 9699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2" name="爱设计-15">
            <a:extLst>
              <a:ext uri="{FF2B5EF4-FFF2-40B4-BE49-F238E27FC236}">
                <a16:creationId xmlns:a16="http://schemas.microsoft.com/office/drawing/2014/main" id="{B8DFD074-DFF0-4C2A-97B1-940EC0169D14}"/>
              </a:ext>
            </a:extLst>
          </p:cNvPr>
          <p:cNvSpPr txBox="1"/>
          <p:nvPr/>
        </p:nvSpPr>
        <p:spPr>
          <a:xfrm flipH="1">
            <a:off x="10468662" y="4497596"/>
            <a:ext cx="835485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40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04</a:t>
            </a:r>
            <a:endParaRPr lang="zh-CN" altLang="en-US" sz="4000" dirty="0">
              <a:ln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grpSp>
        <p:nvGrpSpPr>
          <p:cNvPr id="305" name="爱设计-16">
            <a:extLst>
              <a:ext uri="{FF2B5EF4-FFF2-40B4-BE49-F238E27FC236}">
                <a16:creationId xmlns:a16="http://schemas.microsoft.com/office/drawing/2014/main" id="{781BF130-E762-4D8D-ACCC-993A15D12E0F}"/>
              </a:ext>
            </a:extLst>
          </p:cNvPr>
          <p:cNvGrpSpPr/>
          <p:nvPr/>
        </p:nvGrpSpPr>
        <p:grpSpPr>
          <a:xfrm flipH="1">
            <a:off x="7197627" y="4442090"/>
            <a:ext cx="2468149" cy="881333"/>
            <a:chOff x="2836200" y="2196755"/>
            <a:chExt cx="2468149" cy="881333"/>
          </a:xfrm>
        </p:grpSpPr>
        <p:sp>
          <p:nvSpPr>
            <p:cNvPr id="307" name="爱设计-16-1">
              <a:extLst>
                <a:ext uri="{FF2B5EF4-FFF2-40B4-BE49-F238E27FC236}">
                  <a16:creationId xmlns:a16="http://schemas.microsoft.com/office/drawing/2014/main" id="{549B1927-B585-4717-8D08-649A89BFD970}"/>
                </a:ext>
              </a:extLst>
            </p:cNvPr>
            <p:cNvSpPr txBox="1"/>
            <p:nvPr/>
          </p:nvSpPr>
          <p:spPr>
            <a:xfrm flipH="1">
              <a:off x="2836200" y="2573591"/>
              <a:ext cx="2468149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1"/>
                  </a:solidFill>
                  <a:effectLst/>
                  <a:latin typeface="+mn-ea"/>
                </a:rPr>
                <a:t>平台用户种草、拉新以建立企业私域流量池</a:t>
              </a:r>
            </a:p>
          </p:txBody>
        </p:sp>
        <p:sp>
          <p:nvSpPr>
            <p:cNvPr id="308" name="爱设计-16-2">
              <a:extLst>
                <a:ext uri="{FF2B5EF4-FFF2-40B4-BE49-F238E27FC236}">
                  <a16:creationId xmlns:a16="http://schemas.microsoft.com/office/drawing/2014/main" id="{CB58D16C-7EBF-46E6-8C16-2625FB55E98A}"/>
                </a:ext>
              </a:extLst>
            </p:cNvPr>
            <p:cNvSpPr txBox="1"/>
            <p:nvPr/>
          </p:nvSpPr>
          <p:spPr>
            <a:xfrm flipH="1">
              <a:off x="2836200" y="2196755"/>
              <a:ext cx="1925993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全员营销获客</a:t>
              </a:r>
            </a:p>
            <a:p>
              <a:pPr algn="r">
                <a:lnSpc>
                  <a:spcPct val="120000"/>
                </a:lnSpc>
              </a:pP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4" name="爱设计-17">
            <a:extLst>
              <a:ext uri="{FF2B5EF4-FFF2-40B4-BE49-F238E27FC236}">
                <a16:creationId xmlns:a16="http://schemas.microsoft.com/office/drawing/2014/main" id="{4C9FEC1A-F982-456E-9F93-C6D5C69E3F4E}"/>
              </a:ext>
            </a:extLst>
          </p:cNvPr>
          <p:cNvGrpSpPr/>
          <p:nvPr/>
        </p:nvGrpSpPr>
        <p:grpSpPr>
          <a:xfrm flipH="1">
            <a:off x="6661482" y="5119803"/>
            <a:ext cx="462567" cy="267964"/>
            <a:chOff x="10912196" y="5875996"/>
            <a:chExt cx="760692" cy="440667"/>
          </a:xfrm>
        </p:grpSpPr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id="{60E4AB7D-EF94-434C-8504-CE0434481044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301" name="爱设计-17-1">
                <a:extLst>
                  <a:ext uri="{FF2B5EF4-FFF2-40B4-BE49-F238E27FC236}">
                    <a16:creationId xmlns:a16="http://schemas.microsoft.com/office/drawing/2014/main" id="{15F00663-2D6E-413B-BC41-2B5E97851967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2" name="爱设计-17-2">
                <a:extLst>
                  <a:ext uri="{FF2B5EF4-FFF2-40B4-BE49-F238E27FC236}">
                    <a16:creationId xmlns:a16="http://schemas.microsoft.com/office/drawing/2014/main" id="{A76D6C87-03EB-49FF-9203-C88E25853A2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3" name="爱设计-17-3">
                <a:extLst>
                  <a:ext uri="{FF2B5EF4-FFF2-40B4-BE49-F238E27FC236}">
                    <a16:creationId xmlns:a16="http://schemas.microsoft.com/office/drawing/2014/main" id="{578F084F-D7E1-4CC3-8710-8DC575D79ED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4" name="爱设计-17-4">
                <a:extLst>
                  <a:ext uri="{FF2B5EF4-FFF2-40B4-BE49-F238E27FC236}">
                    <a16:creationId xmlns:a16="http://schemas.microsoft.com/office/drawing/2014/main" id="{D19D2F2A-CA1B-475D-AB9B-1960D54AE21F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>
              <a:extLst>
                <a:ext uri="{FF2B5EF4-FFF2-40B4-BE49-F238E27FC236}">
                  <a16:creationId xmlns:a16="http://schemas.microsoft.com/office/drawing/2014/main" id="{2FE2FCBC-391A-4920-9B61-1FE1267CB680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297" name="爱设计-17-5">
                <a:extLst>
                  <a:ext uri="{FF2B5EF4-FFF2-40B4-BE49-F238E27FC236}">
                    <a16:creationId xmlns:a16="http://schemas.microsoft.com/office/drawing/2014/main" id="{2ECBCBD4-F6EE-48E7-95E6-72521A6B415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8" name="爱设计-17-6">
                <a:extLst>
                  <a:ext uri="{FF2B5EF4-FFF2-40B4-BE49-F238E27FC236}">
                    <a16:creationId xmlns:a16="http://schemas.microsoft.com/office/drawing/2014/main" id="{EF885957-1E65-44DA-92FE-ACCE6365545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9" name="爱设计-17-7">
                <a:extLst>
                  <a:ext uri="{FF2B5EF4-FFF2-40B4-BE49-F238E27FC236}">
                    <a16:creationId xmlns:a16="http://schemas.microsoft.com/office/drawing/2014/main" id="{0F203615-3913-4854-9486-9B94ECD129F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00" name="爱设计-17-8">
                <a:extLst>
                  <a:ext uri="{FF2B5EF4-FFF2-40B4-BE49-F238E27FC236}">
                    <a16:creationId xmlns:a16="http://schemas.microsoft.com/office/drawing/2014/main" id="{928C33D5-1A4E-457D-8C14-7ADF4364101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>
              <a:extLst>
                <a:ext uri="{FF2B5EF4-FFF2-40B4-BE49-F238E27FC236}">
                  <a16:creationId xmlns:a16="http://schemas.microsoft.com/office/drawing/2014/main" id="{8C11A69B-E4AB-497F-AC6D-C65F11260311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293" name="爱设计-17-9">
                <a:extLst>
                  <a:ext uri="{FF2B5EF4-FFF2-40B4-BE49-F238E27FC236}">
                    <a16:creationId xmlns:a16="http://schemas.microsoft.com/office/drawing/2014/main" id="{23958DAF-5D28-4F7A-AE13-1DD6F5207CF6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4" name="爱设计-17-10">
                <a:extLst>
                  <a:ext uri="{FF2B5EF4-FFF2-40B4-BE49-F238E27FC236}">
                    <a16:creationId xmlns:a16="http://schemas.microsoft.com/office/drawing/2014/main" id="{B5207FCA-3962-43FF-8AC4-1B44F8E89E5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5" name="爱设计-17-11">
                <a:extLst>
                  <a:ext uri="{FF2B5EF4-FFF2-40B4-BE49-F238E27FC236}">
                    <a16:creationId xmlns:a16="http://schemas.microsoft.com/office/drawing/2014/main" id="{6F6739D7-59D8-4B5F-8715-17D3711E3AB4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6" name="爱设计-17-12">
                <a:extLst>
                  <a:ext uri="{FF2B5EF4-FFF2-40B4-BE49-F238E27FC236}">
                    <a16:creationId xmlns:a16="http://schemas.microsoft.com/office/drawing/2014/main" id="{3DB29377-3E57-4C7B-8AE3-9BB27703BC4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F9450F18-01D4-483D-8094-A72207346536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289" name="爱设计-17-13">
                <a:extLst>
                  <a:ext uri="{FF2B5EF4-FFF2-40B4-BE49-F238E27FC236}">
                    <a16:creationId xmlns:a16="http://schemas.microsoft.com/office/drawing/2014/main" id="{7BE6EB9A-B0EB-4F4C-AE96-01B7A398F90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0" name="爱设计-17-14">
                <a:extLst>
                  <a:ext uri="{FF2B5EF4-FFF2-40B4-BE49-F238E27FC236}">
                    <a16:creationId xmlns:a16="http://schemas.microsoft.com/office/drawing/2014/main" id="{464F3D39-40CF-4E8F-BFAE-FF1C804DBCD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1" name="爱设计-17-15">
                <a:extLst>
                  <a:ext uri="{FF2B5EF4-FFF2-40B4-BE49-F238E27FC236}">
                    <a16:creationId xmlns:a16="http://schemas.microsoft.com/office/drawing/2014/main" id="{44B10D37-7E5C-4305-AF4F-E88B147E929A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2" name="爱设计-17-16">
                <a:extLst>
                  <a:ext uri="{FF2B5EF4-FFF2-40B4-BE49-F238E27FC236}">
                    <a16:creationId xmlns:a16="http://schemas.microsoft.com/office/drawing/2014/main" id="{9327FB22-D2AC-420F-B4B5-4454AE6AFE8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F497D99C-86A2-49FF-92C1-B8C90F1DDB4B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285" name="爱设计-17-17">
                <a:extLst>
                  <a:ext uri="{FF2B5EF4-FFF2-40B4-BE49-F238E27FC236}">
                    <a16:creationId xmlns:a16="http://schemas.microsoft.com/office/drawing/2014/main" id="{5E8E94EC-6F61-402C-867A-10932FB6DAC8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6" name="爱设计-17-18">
                <a:extLst>
                  <a:ext uri="{FF2B5EF4-FFF2-40B4-BE49-F238E27FC236}">
                    <a16:creationId xmlns:a16="http://schemas.microsoft.com/office/drawing/2014/main" id="{C4CFC94B-5B7B-46B4-9367-6F8E3CCA914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7" name="爱设计-17-19">
                <a:extLst>
                  <a:ext uri="{FF2B5EF4-FFF2-40B4-BE49-F238E27FC236}">
                    <a16:creationId xmlns:a16="http://schemas.microsoft.com/office/drawing/2014/main" id="{4E43AF3A-A7FC-4ADA-B160-6E20898B976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8" name="爱设计-17-20">
                <a:extLst>
                  <a:ext uri="{FF2B5EF4-FFF2-40B4-BE49-F238E27FC236}">
                    <a16:creationId xmlns:a16="http://schemas.microsoft.com/office/drawing/2014/main" id="{3187589E-A45F-4FB5-807A-2673A6D903F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A0DC905B-E6DF-47BE-8780-AF686E010A66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281" name="爱设计-17-21">
                <a:extLst>
                  <a:ext uri="{FF2B5EF4-FFF2-40B4-BE49-F238E27FC236}">
                    <a16:creationId xmlns:a16="http://schemas.microsoft.com/office/drawing/2014/main" id="{64257AB1-6BFD-4EE4-AD1E-0E486371F077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2" name="爱设计-17-22">
                <a:extLst>
                  <a:ext uri="{FF2B5EF4-FFF2-40B4-BE49-F238E27FC236}">
                    <a16:creationId xmlns:a16="http://schemas.microsoft.com/office/drawing/2014/main" id="{5EA223C5-A3B6-4ED2-B875-34053367701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3" name="爱设计-17-23">
                <a:extLst>
                  <a:ext uri="{FF2B5EF4-FFF2-40B4-BE49-F238E27FC236}">
                    <a16:creationId xmlns:a16="http://schemas.microsoft.com/office/drawing/2014/main" id="{902479FC-92EA-47D8-8615-7F86E636EEA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4" name="爱设计-17-24">
                <a:extLst>
                  <a:ext uri="{FF2B5EF4-FFF2-40B4-BE49-F238E27FC236}">
                    <a16:creationId xmlns:a16="http://schemas.microsoft.com/office/drawing/2014/main" id="{BD8EC053-51FA-49A7-8E49-D49B93D425C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8" name="爱设计-18">
            <a:extLst>
              <a:ext uri="{FF2B5EF4-FFF2-40B4-BE49-F238E27FC236}">
                <a16:creationId xmlns:a16="http://schemas.microsoft.com/office/drawing/2014/main" id="{2B73B3A6-F45A-FFD6-4F7D-5BB0DF6561A0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179" name="爱设计-18-1">
              <a:extLst>
                <a:ext uri="{FF2B5EF4-FFF2-40B4-BE49-F238E27FC236}">
                  <a16:creationId xmlns:a16="http://schemas.microsoft.com/office/drawing/2014/main" id="{1C5579E8-2F7A-49D8-FAC9-A65A68B5FB6E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0" name="爱设计-18-2">
              <a:extLst>
                <a:ext uri="{FF2B5EF4-FFF2-40B4-BE49-F238E27FC236}">
                  <a16:creationId xmlns:a16="http://schemas.microsoft.com/office/drawing/2014/main" id="{64BCC03B-D9EB-CB2B-A689-4565E18A3053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1" name="爱设计-18-3">
              <a:extLst>
                <a:ext uri="{FF2B5EF4-FFF2-40B4-BE49-F238E27FC236}">
                  <a16:creationId xmlns:a16="http://schemas.microsoft.com/office/drawing/2014/main" id="{3A02AD5C-C0EE-121C-5B59-F6A324987A54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2" name="爱设计-18-4">
              <a:extLst>
                <a:ext uri="{FF2B5EF4-FFF2-40B4-BE49-F238E27FC236}">
                  <a16:creationId xmlns:a16="http://schemas.microsoft.com/office/drawing/2014/main" id="{4834BCB2-0EFD-F159-D182-73FC66286EE6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83" name="爱设计-19">
            <a:extLst>
              <a:ext uri="{FF2B5EF4-FFF2-40B4-BE49-F238E27FC236}">
                <a16:creationId xmlns:a16="http://schemas.microsoft.com/office/drawing/2014/main" id="{4EA402E8-47C8-08E3-FBFD-4BECB55BC75C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96DCE0B7-23AB-08EC-EDA0-E6A430484932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186" name="爱设计-19-1">
                <a:extLst>
                  <a:ext uri="{FF2B5EF4-FFF2-40B4-BE49-F238E27FC236}">
                    <a16:creationId xmlns:a16="http://schemas.microsoft.com/office/drawing/2014/main" id="{DB6DAB75-A686-AE05-1066-9218CE2B8278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爱设计-19-2">
                <a:extLst>
                  <a:ext uri="{FF2B5EF4-FFF2-40B4-BE49-F238E27FC236}">
                    <a16:creationId xmlns:a16="http://schemas.microsoft.com/office/drawing/2014/main" id="{11065F69-D181-01C2-7B9A-CBC8DCCB5EC5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爱设计-19-3">
              <a:extLst>
                <a:ext uri="{FF2B5EF4-FFF2-40B4-BE49-F238E27FC236}">
                  <a16:creationId xmlns:a16="http://schemas.microsoft.com/office/drawing/2014/main" id="{9425BDD3-3BCD-CBB6-A687-993662B7D595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工作总结及分析</a:t>
              </a:r>
            </a:p>
          </p:txBody>
        </p:sp>
      </p:grpSp>
      <p:grpSp>
        <p:nvGrpSpPr>
          <p:cNvPr id="188" name="爱设计-20">
            <a:extLst>
              <a:ext uri="{FF2B5EF4-FFF2-40B4-BE49-F238E27FC236}">
                <a16:creationId xmlns:a16="http://schemas.microsoft.com/office/drawing/2014/main" id="{9F766946-8EC4-E968-A08B-1BEE12F209BE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189" name="爱设计-20-1">
              <a:extLst>
                <a:ext uri="{FF2B5EF4-FFF2-40B4-BE49-F238E27FC236}">
                  <a16:creationId xmlns:a16="http://schemas.microsoft.com/office/drawing/2014/main" id="{361FFE86-957A-7AB0-9D46-CEE844149FAE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爱设计-20-2">
              <a:extLst>
                <a:ext uri="{FF2B5EF4-FFF2-40B4-BE49-F238E27FC236}">
                  <a16:creationId xmlns:a16="http://schemas.microsoft.com/office/drawing/2014/main" id="{81763743-AA15-91F7-0831-A79E3008A24F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爱设计-20-3">
              <a:extLst>
                <a:ext uri="{FF2B5EF4-FFF2-40B4-BE49-F238E27FC236}">
                  <a16:creationId xmlns:a16="http://schemas.microsoft.com/office/drawing/2014/main" id="{C869D24A-02F2-6C12-EDB4-81E4336AFA78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爱设计-20-4">
              <a:extLst>
                <a:ext uri="{FF2B5EF4-FFF2-40B4-BE49-F238E27FC236}">
                  <a16:creationId xmlns:a16="http://schemas.microsoft.com/office/drawing/2014/main" id="{6D27866C-A85A-A8C2-A7D5-43AB2F540DE7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3" name="爱设计-20-5">
              <a:extLst>
                <a:ext uri="{FF2B5EF4-FFF2-40B4-BE49-F238E27FC236}">
                  <a16:creationId xmlns:a16="http://schemas.microsoft.com/office/drawing/2014/main" id="{7E83C403-8D99-8E5B-6CBC-9CD6BA620507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爱设计-20-6">
              <a:extLst>
                <a:ext uri="{FF2B5EF4-FFF2-40B4-BE49-F238E27FC236}">
                  <a16:creationId xmlns:a16="http://schemas.microsoft.com/office/drawing/2014/main" id="{9768D4D1-BDCD-044C-B8F1-2D9100E82374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爱设计-20-7">
              <a:extLst>
                <a:ext uri="{FF2B5EF4-FFF2-40B4-BE49-F238E27FC236}">
                  <a16:creationId xmlns:a16="http://schemas.microsoft.com/office/drawing/2014/main" id="{51EDF74B-4E1A-F7EC-56FD-39771EC132A1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3" name="爱设计-20-8">
              <a:extLst>
                <a:ext uri="{FF2B5EF4-FFF2-40B4-BE49-F238E27FC236}">
                  <a16:creationId xmlns:a16="http://schemas.microsoft.com/office/drawing/2014/main" id="{05FDD420-5E54-9802-E129-E9C24BEE44E7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爱设计-20-9">
              <a:extLst>
                <a:ext uri="{FF2B5EF4-FFF2-40B4-BE49-F238E27FC236}">
                  <a16:creationId xmlns:a16="http://schemas.microsoft.com/office/drawing/2014/main" id="{EB4473AD-5E2C-1835-C349-71AD4D1C012D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爱设计-20-10">
              <a:extLst>
                <a:ext uri="{FF2B5EF4-FFF2-40B4-BE49-F238E27FC236}">
                  <a16:creationId xmlns:a16="http://schemas.microsoft.com/office/drawing/2014/main" id="{4B2CB56A-9C44-8465-CA9C-B7DDFF9230C6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爱设计-20-11">
              <a:extLst>
                <a:ext uri="{FF2B5EF4-FFF2-40B4-BE49-F238E27FC236}">
                  <a16:creationId xmlns:a16="http://schemas.microsoft.com/office/drawing/2014/main" id="{34A735A8-D129-6694-420B-3158DD0908B6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4232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99681DAE-4372-03A9-3983-0C7AAE102583}"/>
              </a:ext>
            </a:extLst>
          </p:cNvPr>
          <p:cNvGrpSpPr/>
          <p:nvPr/>
        </p:nvGrpSpPr>
        <p:grpSpPr>
          <a:xfrm>
            <a:off x="943449" y="1898361"/>
            <a:ext cx="10305102" cy="3427039"/>
            <a:chOff x="943448" y="1703813"/>
            <a:chExt cx="10305102" cy="3427039"/>
          </a:xfrm>
        </p:grpSpPr>
        <p:sp>
          <p:nvSpPr>
            <p:cNvPr id="5" name="爱设计-1-1">
              <a:extLst>
                <a:ext uri="{FF2B5EF4-FFF2-40B4-BE49-F238E27FC236}">
                  <a16:creationId xmlns:a16="http://schemas.microsoft.com/office/drawing/2014/main" id="{77A78F9F-F095-FB01-0FDD-D876469B9CE9}"/>
                </a:ext>
              </a:extLst>
            </p:cNvPr>
            <p:cNvSpPr/>
            <p:nvPr/>
          </p:nvSpPr>
          <p:spPr>
            <a:xfrm>
              <a:off x="4447811" y="1727148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2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D376234A-F231-7BD4-FC84-1C3C9B5B2254}"/>
                </a:ext>
              </a:extLst>
            </p:cNvPr>
            <p:cNvSpPr txBox="1"/>
            <p:nvPr/>
          </p:nvSpPr>
          <p:spPr>
            <a:xfrm>
              <a:off x="5098395" y="2952415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rPr>
                <a:t>工作不足与改进</a:t>
              </a:r>
            </a:p>
          </p:txBody>
        </p: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A1E7CD69-2E2F-2860-A7BB-BEFBA92C8E74}"/>
                </a:ext>
              </a:extLst>
            </p:cNvPr>
            <p:cNvSpPr/>
            <p:nvPr/>
          </p:nvSpPr>
          <p:spPr>
            <a:xfrm>
              <a:off x="5098395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4" name="爱设计-1-4">
              <a:extLst>
                <a:ext uri="{FF2B5EF4-FFF2-40B4-BE49-F238E27FC236}">
                  <a16:creationId xmlns:a16="http://schemas.microsoft.com/office/drawing/2014/main" id="{25329840-9597-06EE-C87F-F295B3C431A9}"/>
                </a:ext>
              </a:extLst>
            </p:cNvPr>
            <p:cNvSpPr/>
            <p:nvPr/>
          </p:nvSpPr>
          <p:spPr>
            <a:xfrm>
              <a:off x="649996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6" name="爱设计-1-5">
              <a:extLst>
                <a:ext uri="{FF2B5EF4-FFF2-40B4-BE49-F238E27FC236}">
                  <a16:creationId xmlns:a16="http://schemas.microsoft.com/office/drawing/2014/main" id="{C1A30E7A-3963-D493-B7B3-D1E1A4EEB774}"/>
                </a:ext>
              </a:extLst>
            </p:cNvPr>
            <p:cNvSpPr/>
            <p:nvPr/>
          </p:nvSpPr>
          <p:spPr>
            <a:xfrm>
              <a:off x="790153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7" name="爱设计-1-6">
              <a:extLst>
                <a:ext uri="{FF2B5EF4-FFF2-40B4-BE49-F238E27FC236}">
                  <a16:creationId xmlns:a16="http://schemas.microsoft.com/office/drawing/2014/main" id="{999B2BA7-D7D5-74C4-4C96-BDB80AC2A704}"/>
                </a:ext>
              </a:extLst>
            </p:cNvPr>
            <p:cNvSpPr txBox="1"/>
            <p:nvPr/>
          </p:nvSpPr>
          <p:spPr>
            <a:xfrm flipH="1">
              <a:off x="5138716" y="3924844"/>
              <a:ext cx="51256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ISHEJI POWERPOINT DESIGN</a:t>
              </a:r>
            </a:p>
          </p:txBody>
        </p:sp>
        <p:sp>
          <p:nvSpPr>
            <p:cNvPr id="18" name="爱设计-1-7">
              <a:extLst>
                <a:ext uri="{FF2B5EF4-FFF2-40B4-BE49-F238E27FC236}">
                  <a16:creationId xmlns:a16="http://schemas.microsoft.com/office/drawing/2014/main" id="{915C24F5-0F0E-830E-6869-6BF3295A6F81}"/>
                </a:ext>
              </a:extLst>
            </p:cNvPr>
            <p:cNvSpPr/>
            <p:nvPr/>
          </p:nvSpPr>
          <p:spPr>
            <a:xfrm>
              <a:off x="5098395" y="1997377"/>
              <a:ext cx="782828" cy="782828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9" name="爱设计-1-8">
              <a:extLst>
                <a:ext uri="{FF2B5EF4-FFF2-40B4-BE49-F238E27FC236}">
                  <a16:creationId xmlns:a16="http://schemas.microsoft.com/office/drawing/2014/main" id="{B906740A-237C-0237-48B9-0865D73C840A}"/>
                </a:ext>
              </a:extLst>
            </p:cNvPr>
            <p:cNvSpPr/>
            <p:nvPr/>
          </p:nvSpPr>
          <p:spPr>
            <a:xfrm>
              <a:off x="5192917" y="2091899"/>
              <a:ext cx="593783" cy="593783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31" name="爱设计-1-9">
              <a:extLst>
                <a:ext uri="{FF2B5EF4-FFF2-40B4-BE49-F238E27FC236}">
                  <a16:creationId xmlns:a16="http://schemas.microsoft.com/office/drawing/2014/main" id="{3690CD82-0D97-144A-D6FF-936F74136ACC}"/>
                </a:ext>
              </a:extLst>
            </p:cNvPr>
            <p:cNvSpPr/>
            <p:nvPr/>
          </p:nvSpPr>
          <p:spPr>
            <a:xfrm>
              <a:off x="5419049" y="2264109"/>
              <a:ext cx="141519" cy="249363"/>
            </a:xfrm>
            <a:custGeom>
              <a:avLst/>
              <a:gdLst>
                <a:gd name="connsiteX0" fmla="*/ 111616 w 958282"/>
                <a:gd name="connsiteY0" fmla="*/ 1688533 h 1688532"/>
                <a:gd name="connsiteX1" fmla="*/ 37533 w 958282"/>
                <a:gd name="connsiteY1" fmla="*/ 1656783 h 1688532"/>
                <a:gd name="connsiteX2" fmla="*/ 48116 w 958282"/>
                <a:gd name="connsiteY2" fmla="*/ 1508616 h 1688532"/>
                <a:gd name="connsiteX3" fmla="*/ 725449 w 958282"/>
                <a:gd name="connsiteY3" fmla="*/ 894783 h 1688532"/>
                <a:gd name="connsiteX4" fmla="*/ 757199 w 958282"/>
                <a:gd name="connsiteY4" fmla="*/ 831283 h 1688532"/>
                <a:gd name="connsiteX5" fmla="*/ 725449 w 958282"/>
                <a:gd name="connsiteY5" fmla="*/ 767783 h 1688532"/>
                <a:gd name="connsiteX6" fmla="*/ 37533 w 958282"/>
                <a:gd name="connsiteY6" fmla="*/ 185699 h 1688532"/>
                <a:gd name="connsiteX7" fmla="*/ 26949 w 958282"/>
                <a:gd name="connsiteY7" fmla="*/ 37533 h 1688532"/>
                <a:gd name="connsiteX8" fmla="*/ 175116 w 958282"/>
                <a:gd name="connsiteY8" fmla="*/ 26949 h 1688532"/>
                <a:gd name="connsiteX9" fmla="*/ 852449 w 958282"/>
                <a:gd name="connsiteY9" fmla="*/ 609033 h 1688532"/>
                <a:gd name="connsiteX10" fmla="*/ 958283 w 958282"/>
                <a:gd name="connsiteY10" fmla="*/ 831283 h 1688532"/>
                <a:gd name="connsiteX11" fmla="*/ 863033 w 958282"/>
                <a:gd name="connsiteY11" fmla="*/ 1053533 h 1688532"/>
                <a:gd name="connsiteX12" fmla="*/ 185699 w 958282"/>
                <a:gd name="connsiteY12" fmla="*/ 1667366 h 1688532"/>
                <a:gd name="connsiteX13" fmla="*/ 111616 w 958282"/>
                <a:gd name="connsiteY13" fmla="*/ 1688533 h 1688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8282" h="1688532">
                  <a:moveTo>
                    <a:pt x="111616" y="1688533"/>
                  </a:moveTo>
                  <a:cubicBezTo>
                    <a:pt x="79866" y="1688533"/>
                    <a:pt x="58699" y="1677949"/>
                    <a:pt x="37533" y="1656783"/>
                  </a:cubicBezTo>
                  <a:cubicBezTo>
                    <a:pt x="-4801" y="1614449"/>
                    <a:pt x="5783" y="1550949"/>
                    <a:pt x="48116" y="1508616"/>
                  </a:cubicBezTo>
                  <a:lnTo>
                    <a:pt x="725449" y="894783"/>
                  </a:lnTo>
                  <a:cubicBezTo>
                    <a:pt x="746616" y="873616"/>
                    <a:pt x="757199" y="852449"/>
                    <a:pt x="757199" y="831283"/>
                  </a:cubicBezTo>
                  <a:cubicBezTo>
                    <a:pt x="757199" y="810116"/>
                    <a:pt x="746616" y="788949"/>
                    <a:pt x="725449" y="767783"/>
                  </a:cubicBezTo>
                  <a:lnTo>
                    <a:pt x="37533" y="185699"/>
                  </a:lnTo>
                  <a:cubicBezTo>
                    <a:pt x="-4801" y="143366"/>
                    <a:pt x="-15384" y="79866"/>
                    <a:pt x="26949" y="37533"/>
                  </a:cubicBezTo>
                  <a:cubicBezTo>
                    <a:pt x="69283" y="-4801"/>
                    <a:pt x="132783" y="-15384"/>
                    <a:pt x="175116" y="26949"/>
                  </a:cubicBezTo>
                  <a:lnTo>
                    <a:pt x="852449" y="609033"/>
                  </a:lnTo>
                  <a:cubicBezTo>
                    <a:pt x="915949" y="661949"/>
                    <a:pt x="958283" y="746616"/>
                    <a:pt x="958283" y="831283"/>
                  </a:cubicBezTo>
                  <a:cubicBezTo>
                    <a:pt x="958283" y="915949"/>
                    <a:pt x="926533" y="990033"/>
                    <a:pt x="863033" y="1053533"/>
                  </a:cubicBezTo>
                  <a:lnTo>
                    <a:pt x="185699" y="1667366"/>
                  </a:lnTo>
                  <a:cubicBezTo>
                    <a:pt x="164533" y="1677949"/>
                    <a:pt x="132783" y="1688533"/>
                    <a:pt x="111616" y="1688533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F2B44B0-AD15-23DB-FBEB-ED21B5AE4063}"/>
                </a:ext>
              </a:extLst>
            </p:cNvPr>
            <p:cNvGrpSpPr/>
            <p:nvPr/>
          </p:nvGrpSpPr>
          <p:grpSpPr>
            <a:xfrm>
              <a:off x="943448" y="1703813"/>
              <a:ext cx="3504365" cy="3420533"/>
              <a:chOff x="1215385" y="1703813"/>
              <a:chExt cx="3504365" cy="3420533"/>
            </a:xfrm>
          </p:grpSpPr>
          <p:sp>
            <p:nvSpPr>
              <p:cNvPr id="26" name="爱设计-1-10">
                <a:extLst>
                  <a:ext uri="{FF2B5EF4-FFF2-40B4-BE49-F238E27FC236}">
                    <a16:creationId xmlns:a16="http://schemas.microsoft.com/office/drawing/2014/main" id="{C2998EAD-7B2C-55F5-CFD8-3A52E3AAE791}"/>
                  </a:ext>
                </a:extLst>
              </p:cNvPr>
              <p:cNvSpPr/>
              <p:nvPr/>
            </p:nvSpPr>
            <p:spPr>
              <a:xfrm>
                <a:off x="1215385" y="1703813"/>
                <a:ext cx="3504365" cy="3420533"/>
              </a:xfrm>
              <a:prstGeom prst="roundRect">
                <a:avLst>
                  <a:gd name="adj" fmla="val 3895"/>
                </a:avLst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爱设计-1-11">
                <a:extLst>
                  <a:ext uri="{FF2B5EF4-FFF2-40B4-BE49-F238E27FC236}">
                    <a16:creationId xmlns:a16="http://schemas.microsoft.com/office/drawing/2014/main" id="{B164F93B-7095-3762-64CC-1878CB03F0CB}"/>
                  </a:ext>
                </a:extLst>
              </p:cNvPr>
              <p:cNvSpPr txBox="1"/>
              <p:nvPr/>
            </p:nvSpPr>
            <p:spPr>
              <a:xfrm flipH="1">
                <a:off x="1778002" y="2352250"/>
                <a:ext cx="2379130" cy="212365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800" b="0" i="0" u="none" strike="noStrike" kern="1200" cap="none" spc="0" normalizeH="0" baseline="0" noProof="0" dirty="0">
                    <a:ln w="25400">
                      <a:solidFill>
                        <a:prstClr val="white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03</a:t>
                </a:r>
                <a:endParaRPr kumimoji="0" lang="zh-CN" altLang="en-US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10D04F29-DD21-89A0-23F1-50A23EE1F6F2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0" name="爱设计-2-1">
              <a:extLst>
                <a:ext uri="{FF2B5EF4-FFF2-40B4-BE49-F238E27FC236}">
                  <a16:creationId xmlns:a16="http://schemas.microsoft.com/office/drawing/2014/main" id="{41E81570-2D58-C4F2-FB7E-41E671993764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爱设计-2-2">
              <a:extLst>
                <a:ext uri="{FF2B5EF4-FFF2-40B4-BE49-F238E27FC236}">
                  <a16:creationId xmlns:a16="http://schemas.microsoft.com/office/drawing/2014/main" id="{AFF3C6DD-A6B9-04E8-5EAE-7248A8BD63DC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爱设计-2-3">
              <a:extLst>
                <a:ext uri="{FF2B5EF4-FFF2-40B4-BE49-F238E27FC236}">
                  <a16:creationId xmlns:a16="http://schemas.microsoft.com/office/drawing/2014/main" id="{29A520A2-5862-8633-6ADF-A58AC18D7E25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爱设计-2-4">
              <a:extLst>
                <a:ext uri="{FF2B5EF4-FFF2-40B4-BE49-F238E27FC236}">
                  <a16:creationId xmlns:a16="http://schemas.microsoft.com/office/drawing/2014/main" id="{75433918-9282-BEEA-746A-3CBB64690BAD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爱设计-2-5">
              <a:extLst>
                <a:ext uri="{FF2B5EF4-FFF2-40B4-BE49-F238E27FC236}">
                  <a16:creationId xmlns:a16="http://schemas.microsoft.com/office/drawing/2014/main" id="{4FC5FB12-E7FD-7CE6-E16C-D9F1A0CDD725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爱设计-2-6">
              <a:extLst>
                <a:ext uri="{FF2B5EF4-FFF2-40B4-BE49-F238E27FC236}">
                  <a16:creationId xmlns:a16="http://schemas.microsoft.com/office/drawing/2014/main" id="{55301CBF-B2AB-28F4-7A64-8B621C64BE37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爱设计-2-7">
              <a:extLst>
                <a:ext uri="{FF2B5EF4-FFF2-40B4-BE49-F238E27FC236}">
                  <a16:creationId xmlns:a16="http://schemas.microsoft.com/office/drawing/2014/main" id="{B4ACB17F-422F-B8FA-A28C-4852CBFC9773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爱设计-2-8">
              <a:extLst>
                <a:ext uri="{FF2B5EF4-FFF2-40B4-BE49-F238E27FC236}">
                  <a16:creationId xmlns:a16="http://schemas.microsoft.com/office/drawing/2014/main" id="{80C2329A-4A5B-C310-E689-DBFC6C4FE735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E0F8CEA2-1847-EB93-CF28-1FB41FCAE84E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爱设计-2-10">
              <a:extLst>
                <a:ext uri="{FF2B5EF4-FFF2-40B4-BE49-F238E27FC236}">
                  <a16:creationId xmlns:a16="http://schemas.microsoft.com/office/drawing/2014/main" id="{456A846F-2278-EBA1-2A92-387A9ADCEB3E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爱设计-2-11">
              <a:extLst>
                <a:ext uri="{FF2B5EF4-FFF2-40B4-BE49-F238E27FC236}">
                  <a16:creationId xmlns:a16="http://schemas.microsoft.com/office/drawing/2014/main" id="{E571DCE9-FA9A-3AF0-5D8F-D726F7C86B66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760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爱设计-1">
            <a:extLst>
              <a:ext uri="{FF2B5EF4-FFF2-40B4-BE49-F238E27FC236}">
                <a16:creationId xmlns:a16="http://schemas.microsoft.com/office/drawing/2014/main" id="{47C1994D-A2CF-758F-D9C0-C6C92EF7CCE3}"/>
              </a:ext>
            </a:extLst>
          </p:cNvPr>
          <p:cNvSpPr/>
          <p:nvPr/>
        </p:nvSpPr>
        <p:spPr>
          <a:xfrm>
            <a:off x="1" y="3048985"/>
            <a:ext cx="11487673" cy="1219200"/>
          </a:xfrm>
          <a:custGeom>
            <a:avLst/>
            <a:gdLst>
              <a:gd name="connsiteX0" fmla="*/ 0 w 11487673"/>
              <a:gd name="connsiteY0" fmla="*/ 0 h 1219200"/>
              <a:gd name="connsiteX1" fmla="*/ 11298591 w 11487673"/>
              <a:gd name="connsiteY1" fmla="*/ 0 h 1219200"/>
              <a:gd name="connsiteX2" fmla="*/ 11472430 w 11487673"/>
              <a:gd name="connsiteY2" fmla="*/ 250405 h 1219200"/>
              <a:gd name="connsiteX3" fmla="*/ 11089242 w 11487673"/>
              <a:gd name="connsiteY3" fmla="*/ 1109605 h 1219200"/>
              <a:gd name="connsiteX4" fmla="*/ 10915404 w 11487673"/>
              <a:gd name="connsiteY4" fmla="*/ 1219200 h 1219200"/>
              <a:gd name="connsiteX5" fmla="*/ 0 w 11487673"/>
              <a:gd name="connsiteY5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87673" h="1219200">
                <a:moveTo>
                  <a:pt x="0" y="0"/>
                </a:moveTo>
                <a:lnTo>
                  <a:pt x="11298591" y="0"/>
                </a:lnTo>
                <a:cubicBezTo>
                  <a:pt x="11433925" y="0"/>
                  <a:pt x="11525364" y="131713"/>
                  <a:pt x="11472430" y="250405"/>
                </a:cubicBezTo>
                <a:lnTo>
                  <a:pt x="11089242" y="1109605"/>
                </a:lnTo>
                <a:cubicBezTo>
                  <a:pt x="11059623" y="1176020"/>
                  <a:pt x="10991131" y="1219200"/>
                  <a:pt x="10915404" y="1219200"/>
                </a:cubicBezTo>
                <a:lnTo>
                  <a:pt x="0" y="1219200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 w="25400">
            <a:solidFill>
              <a:schemeClr val="bg1"/>
            </a:solidFill>
          </a:ln>
          <a:effectLst>
            <a:outerShdw blurRad="50800" dist="38100" dir="5400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0" name="爱设计-2">
            <a:extLst>
              <a:ext uri="{FF2B5EF4-FFF2-40B4-BE49-F238E27FC236}">
                <a16:creationId xmlns:a16="http://schemas.microsoft.com/office/drawing/2014/main" id="{8DD96ABA-8EE9-43C6-B984-3B76B90B7D88}"/>
              </a:ext>
            </a:extLst>
          </p:cNvPr>
          <p:cNvSpPr/>
          <p:nvPr/>
        </p:nvSpPr>
        <p:spPr>
          <a:xfrm>
            <a:off x="3935297" y="2383748"/>
            <a:ext cx="1920012" cy="2553485"/>
          </a:xfrm>
          <a:prstGeom prst="roundRect">
            <a:avLst>
              <a:gd name="adj" fmla="val 2603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爱设计-3">
            <a:extLst>
              <a:ext uri="{FF2B5EF4-FFF2-40B4-BE49-F238E27FC236}">
                <a16:creationId xmlns:a16="http://schemas.microsoft.com/office/drawing/2014/main" id="{B0462FF1-3BEA-493D-BB72-5415B777F323}"/>
              </a:ext>
            </a:extLst>
          </p:cNvPr>
          <p:cNvSpPr/>
          <p:nvPr/>
        </p:nvSpPr>
        <p:spPr>
          <a:xfrm flipH="1">
            <a:off x="5616801" y="23643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5" name="爱设计-4">
            <a:extLst>
              <a:ext uri="{FF2B5EF4-FFF2-40B4-BE49-F238E27FC236}">
                <a16:creationId xmlns:a16="http://schemas.microsoft.com/office/drawing/2014/main" id="{97D7EDDD-2BE7-412C-8CF5-85010BF7B7FC}"/>
              </a:ext>
            </a:extLst>
          </p:cNvPr>
          <p:cNvSpPr/>
          <p:nvPr/>
        </p:nvSpPr>
        <p:spPr>
          <a:xfrm flipV="1">
            <a:off x="3911190" y="471761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6" name="爱设计-5">
            <a:extLst>
              <a:ext uri="{FF2B5EF4-FFF2-40B4-BE49-F238E27FC236}">
                <a16:creationId xmlns:a16="http://schemas.microsoft.com/office/drawing/2014/main" id="{F75725B2-B5D4-4699-A0E8-CE098D32FC4C}"/>
              </a:ext>
            </a:extLst>
          </p:cNvPr>
          <p:cNvSpPr/>
          <p:nvPr/>
        </p:nvSpPr>
        <p:spPr>
          <a:xfrm flipH="1" flipV="1">
            <a:off x="5616801" y="471761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7" name="爱设计-6">
            <a:extLst>
              <a:ext uri="{FF2B5EF4-FFF2-40B4-BE49-F238E27FC236}">
                <a16:creationId xmlns:a16="http://schemas.microsoft.com/office/drawing/2014/main" id="{6FF3CF14-E63A-46BC-A41A-EB674746CEB5}"/>
              </a:ext>
            </a:extLst>
          </p:cNvPr>
          <p:cNvSpPr/>
          <p:nvPr/>
        </p:nvSpPr>
        <p:spPr>
          <a:xfrm>
            <a:off x="3914661" y="23643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8" name="爱设计-7">
            <a:extLst>
              <a:ext uri="{FF2B5EF4-FFF2-40B4-BE49-F238E27FC236}">
                <a16:creationId xmlns:a16="http://schemas.microsoft.com/office/drawing/2014/main" id="{DCD77AE8-CF52-4DA1-BE0F-7A1B1FCEA422}"/>
              </a:ext>
            </a:extLst>
          </p:cNvPr>
          <p:cNvSpPr txBox="1"/>
          <p:nvPr/>
        </p:nvSpPr>
        <p:spPr>
          <a:xfrm flipH="1">
            <a:off x="4188459" y="3563542"/>
            <a:ext cx="1413689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内容智能中台分发到各个渠道，触达用户</a:t>
            </a:r>
          </a:p>
        </p:txBody>
      </p:sp>
      <p:sp>
        <p:nvSpPr>
          <p:cNvPr id="79" name="爱设计-8">
            <a:extLst>
              <a:ext uri="{FF2B5EF4-FFF2-40B4-BE49-F238E27FC236}">
                <a16:creationId xmlns:a16="http://schemas.microsoft.com/office/drawing/2014/main" id="{F923E60D-4C4B-4C9D-ACCC-0323F005D6B6}"/>
              </a:ext>
            </a:extLst>
          </p:cNvPr>
          <p:cNvSpPr txBox="1"/>
          <p:nvPr/>
        </p:nvSpPr>
        <p:spPr>
          <a:xfrm flipH="1">
            <a:off x="3932307" y="3227346"/>
            <a:ext cx="1925993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内容</a:t>
            </a:r>
          </a:p>
        </p:txBody>
      </p:sp>
      <p:sp>
        <p:nvSpPr>
          <p:cNvPr id="80" name="爱设计-9">
            <a:extLst>
              <a:ext uri="{FF2B5EF4-FFF2-40B4-BE49-F238E27FC236}">
                <a16:creationId xmlns:a16="http://schemas.microsoft.com/office/drawing/2014/main" id="{F37E9496-DB2E-490C-BD43-AF7B265C693D}"/>
              </a:ext>
            </a:extLst>
          </p:cNvPr>
          <p:cNvSpPr/>
          <p:nvPr/>
        </p:nvSpPr>
        <p:spPr>
          <a:xfrm rot="19257537">
            <a:off x="4767453" y="4426935"/>
            <a:ext cx="243562" cy="305564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爱设计-10">
            <a:extLst>
              <a:ext uri="{FF2B5EF4-FFF2-40B4-BE49-F238E27FC236}">
                <a16:creationId xmlns:a16="http://schemas.microsoft.com/office/drawing/2014/main" id="{171E41A1-D683-4863-B0FA-45FC162727B5}"/>
              </a:ext>
            </a:extLst>
          </p:cNvPr>
          <p:cNvSpPr/>
          <p:nvPr/>
        </p:nvSpPr>
        <p:spPr>
          <a:xfrm>
            <a:off x="4637452" y="2628501"/>
            <a:ext cx="525859" cy="48645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87" name="爱设计-11">
            <a:extLst>
              <a:ext uri="{FF2B5EF4-FFF2-40B4-BE49-F238E27FC236}">
                <a16:creationId xmlns:a16="http://schemas.microsoft.com/office/drawing/2014/main" id="{3205D4B9-0841-410D-A4DD-C5CEF0D53382}"/>
              </a:ext>
            </a:extLst>
          </p:cNvPr>
          <p:cNvSpPr/>
          <p:nvPr/>
        </p:nvSpPr>
        <p:spPr>
          <a:xfrm>
            <a:off x="6538007" y="2383748"/>
            <a:ext cx="1920012" cy="2553485"/>
          </a:xfrm>
          <a:prstGeom prst="roundRect">
            <a:avLst>
              <a:gd name="adj" fmla="val 2603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爱设计-12">
            <a:extLst>
              <a:ext uri="{FF2B5EF4-FFF2-40B4-BE49-F238E27FC236}">
                <a16:creationId xmlns:a16="http://schemas.microsoft.com/office/drawing/2014/main" id="{761778CC-5F1C-4FCE-B09E-0CA046908E7B}"/>
              </a:ext>
            </a:extLst>
          </p:cNvPr>
          <p:cNvSpPr/>
          <p:nvPr/>
        </p:nvSpPr>
        <p:spPr>
          <a:xfrm flipH="1">
            <a:off x="8219511" y="23643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9" name="爱设计-13">
            <a:extLst>
              <a:ext uri="{FF2B5EF4-FFF2-40B4-BE49-F238E27FC236}">
                <a16:creationId xmlns:a16="http://schemas.microsoft.com/office/drawing/2014/main" id="{B57FC4A2-8489-42CC-9C9D-3F8CC88971D0}"/>
              </a:ext>
            </a:extLst>
          </p:cNvPr>
          <p:cNvSpPr/>
          <p:nvPr/>
        </p:nvSpPr>
        <p:spPr>
          <a:xfrm flipV="1">
            <a:off x="6513900" y="471761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0" name="爱设计-14">
            <a:extLst>
              <a:ext uri="{FF2B5EF4-FFF2-40B4-BE49-F238E27FC236}">
                <a16:creationId xmlns:a16="http://schemas.microsoft.com/office/drawing/2014/main" id="{8FC4CA9A-5D26-4F32-B95C-0697A36F5596}"/>
              </a:ext>
            </a:extLst>
          </p:cNvPr>
          <p:cNvSpPr/>
          <p:nvPr/>
        </p:nvSpPr>
        <p:spPr>
          <a:xfrm flipH="1" flipV="1">
            <a:off x="8219511" y="471761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1" name="爱设计-15">
            <a:extLst>
              <a:ext uri="{FF2B5EF4-FFF2-40B4-BE49-F238E27FC236}">
                <a16:creationId xmlns:a16="http://schemas.microsoft.com/office/drawing/2014/main" id="{4CA62BC9-93E0-4FFB-B02A-22C537E33298}"/>
              </a:ext>
            </a:extLst>
          </p:cNvPr>
          <p:cNvSpPr/>
          <p:nvPr/>
        </p:nvSpPr>
        <p:spPr>
          <a:xfrm>
            <a:off x="6517371" y="23643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2" name="爱设计-16">
            <a:extLst>
              <a:ext uri="{FF2B5EF4-FFF2-40B4-BE49-F238E27FC236}">
                <a16:creationId xmlns:a16="http://schemas.microsoft.com/office/drawing/2014/main" id="{750C6518-27BB-4BDF-B4D4-57953F22A2C8}"/>
              </a:ext>
            </a:extLst>
          </p:cNvPr>
          <p:cNvSpPr txBox="1"/>
          <p:nvPr/>
        </p:nvSpPr>
        <p:spPr>
          <a:xfrm flipH="1">
            <a:off x="6791169" y="3563542"/>
            <a:ext cx="1413689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借助数据中台</a:t>
            </a:r>
            <a:r>
              <a:rPr lang="en-US" altLang="zh-CN" sz="1400" dirty="0" err="1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KolRank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提供标准化产品及服务</a:t>
            </a:r>
          </a:p>
        </p:txBody>
      </p:sp>
      <p:sp>
        <p:nvSpPr>
          <p:cNvPr id="93" name="爱设计-17">
            <a:extLst>
              <a:ext uri="{FF2B5EF4-FFF2-40B4-BE49-F238E27FC236}">
                <a16:creationId xmlns:a16="http://schemas.microsoft.com/office/drawing/2014/main" id="{5C7AB2ED-E944-4068-B172-4ED80766530C}"/>
              </a:ext>
            </a:extLst>
          </p:cNvPr>
          <p:cNvSpPr txBox="1"/>
          <p:nvPr/>
        </p:nvSpPr>
        <p:spPr>
          <a:xfrm flipH="1">
            <a:off x="6535017" y="3227346"/>
            <a:ext cx="1925993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资产</a:t>
            </a:r>
          </a:p>
        </p:txBody>
      </p:sp>
      <p:sp>
        <p:nvSpPr>
          <p:cNvPr id="94" name="爱设计-18">
            <a:extLst>
              <a:ext uri="{FF2B5EF4-FFF2-40B4-BE49-F238E27FC236}">
                <a16:creationId xmlns:a16="http://schemas.microsoft.com/office/drawing/2014/main" id="{8008384F-7AC4-497C-B09F-DF456ED97BC6}"/>
              </a:ext>
            </a:extLst>
          </p:cNvPr>
          <p:cNvSpPr/>
          <p:nvPr/>
        </p:nvSpPr>
        <p:spPr>
          <a:xfrm rot="19257537">
            <a:off x="7370163" y="4426935"/>
            <a:ext cx="243562" cy="305564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爱设计-19">
            <a:extLst>
              <a:ext uri="{FF2B5EF4-FFF2-40B4-BE49-F238E27FC236}">
                <a16:creationId xmlns:a16="http://schemas.microsoft.com/office/drawing/2014/main" id="{0AD2F3B2-2C7B-4DCE-8C41-285E1E1ED7FD}"/>
              </a:ext>
            </a:extLst>
          </p:cNvPr>
          <p:cNvSpPr/>
          <p:nvPr/>
        </p:nvSpPr>
        <p:spPr>
          <a:xfrm>
            <a:off x="9140717" y="2383748"/>
            <a:ext cx="1920012" cy="2553485"/>
          </a:xfrm>
          <a:prstGeom prst="roundRect">
            <a:avLst>
              <a:gd name="adj" fmla="val 2603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爱设计-20">
            <a:extLst>
              <a:ext uri="{FF2B5EF4-FFF2-40B4-BE49-F238E27FC236}">
                <a16:creationId xmlns:a16="http://schemas.microsoft.com/office/drawing/2014/main" id="{F58DAF12-742F-4E31-AC86-36BFF81F78B3}"/>
              </a:ext>
            </a:extLst>
          </p:cNvPr>
          <p:cNvSpPr/>
          <p:nvPr/>
        </p:nvSpPr>
        <p:spPr>
          <a:xfrm flipH="1">
            <a:off x="10822221" y="23643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9" name="爱设计-21">
            <a:extLst>
              <a:ext uri="{FF2B5EF4-FFF2-40B4-BE49-F238E27FC236}">
                <a16:creationId xmlns:a16="http://schemas.microsoft.com/office/drawing/2014/main" id="{37DCB6BD-261D-407F-88D0-AE09D336B73E}"/>
              </a:ext>
            </a:extLst>
          </p:cNvPr>
          <p:cNvSpPr/>
          <p:nvPr/>
        </p:nvSpPr>
        <p:spPr>
          <a:xfrm flipV="1">
            <a:off x="9116610" y="471761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0" name="爱设计-22">
            <a:extLst>
              <a:ext uri="{FF2B5EF4-FFF2-40B4-BE49-F238E27FC236}">
                <a16:creationId xmlns:a16="http://schemas.microsoft.com/office/drawing/2014/main" id="{77E79B7A-0F8C-4D9D-AA02-03751075E6A6}"/>
              </a:ext>
            </a:extLst>
          </p:cNvPr>
          <p:cNvSpPr/>
          <p:nvPr/>
        </p:nvSpPr>
        <p:spPr>
          <a:xfrm flipH="1" flipV="1">
            <a:off x="10822221" y="471761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1" name="爱设计-23">
            <a:extLst>
              <a:ext uri="{FF2B5EF4-FFF2-40B4-BE49-F238E27FC236}">
                <a16:creationId xmlns:a16="http://schemas.microsoft.com/office/drawing/2014/main" id="{F242E474-2840-4892-BDDA-E3CF7C138DEE}"/>
              </a:ext>
            </a:extLst>
          </p:cNvPr>
          <p:cNvSpPr/>
          <p:nvPr/>
        </p:nvSpPr>
        <p:spPr>
          <a:xfrm>
            <a:off x="9120081" y="23643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2" name="爱设计-24">
            <a:extLst>
              <a:ext uri="{FF2B5EF4-FFF2-40B4-BE49-F238E27FC236}">
                <a16:creationId xmlns:a16="http://schemas.microsoft.com/office/drawing/2014/main" id="{7506E39B-A8FC-471C-88E2-B4220957A55B}"/>
              </a:ext>
            </a:extLst>
          </p:cNvPr>
          <p:cNvSpPr txBox="1"/>
          <p:nvPr/>
        </p:nvSpPr>
        <p:spPr>
          <a:xfrm flipH="1">
            <a:off x="9393879" y="3563542"/>
            <a:ext cx="1413689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引发用户的情感共鸣和价值观</a:t>
            </a:r>
            <a:br>
              <a:rPr lang="en-US" altLang="zh-CN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</a:b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认同</a:t>
            </a:r>
          </a:p>
        </p:txBody>
      </p:sp>
      <p:sp>
        <p:nvSpPr>
          <p:cNvPr id="103" name="爱设计-25">
            <a:extLst>
              <a:ext uri="{FF2B5EF4-FFF2-40B4-BE49-F238E27FC236}">
                <a16:creationId xmlns:a16="http://schemas.microsoft.com/office/drawing/2014/main" id="{3E84B74E-1E4C-4A9B-9A18-A3F1FCEBC0FA}"/>
              </a:ext>
            </a:extLst>
          </p:cNvPr>
          <p:cNvSpPr txBox="1"/>
          <p:nvPr/>
        </p:nvSpPr>
        <p:spPr>
          <a:xfrm flipH="1">
            <a:off x="9137727" y="3227346"/>
            <a:ext cx="1925993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塑造</a:t>
            </a:r>
          </a:p>
        </p:txBody>
      </p:sp>
      <p:sp>
        <p:nvSpPr>
          <p:cNvPr id="104" name="爱设计-26">
            <a:extLst>
              <a:ext uri="{FF2B5EF4-FFF2-40B4-BE49-F238E27FC236}">
                <a16:creationId xmlns:a16="http://schemas.microsoft.com/office/drawing/2014/main" id="{7FC77DF2-76A8-4AEC-9A1D-EAD31EA9BB26}"/>
              </a:ext>
            </a:extLst>
          </p:cNvPr>
          <p:cNvSpPr/>
          <p:nvPr/>
        </p:nvSpPr>
        <p:spPr>
          <a:xfrm rot="19257537">
            <a:off x="9972873" y="4426935"/>
            <a:ext cx="243562" cy="305564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爱设计-27">
            <a:extLst>
              <a:ext uri="{FF2B5EF4-FFF2-40B4-BE49-F238E27FC236}">
                <a16:creationId xmlns:a16="http://schemas.microsoft.com/office/drawing/2014/main" id="{73B404B7-A078-4BF0-BAC9-ED5A8B61E78B}"/>
              </a:ext>
            </a:extLst>
          </p:cNvPr>
          <p:cNvSpPr/>
          <p:nvPr/>
        </p:nvSpPr>
        <p:spPr>
          <a:xfrm>
            <a:off x="7240732" y="2622370"/>
            <a:ext cx="502424" cy="544247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39" name="爱设计-28">
            <a:extLst>
              <a:ext uri="{FF2B5EF4-FFF2-40B4-BE49-F238E27FC236}">
                <a16:creationId xmlns:a16="http://schemas.microsoft.com/office/drawing/2014/main" id="{8FD90BE9-8118-4594-B7AA-4041F59C495C}"/>
              </a:ext>
            </a:extLst>
          </p:cNvPr>
          <p:cNvSpPr/>
          <p:nvPr/>
        </p:nvSpPr>
        <p:spPr>
          <a:xfrm>
            <a:off x="9834466" y="2642701"/>
            <a:ext cx="520375" cy="503586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grpSp>
        <p:nvGrpSpPr>
          <p:cNvPr id="106" name="爱设计-29">
            <a:extLst>
              <a:ext uri="{FF2B5EF4-FFF2-40B4-BE49-F238E27FC236}">
                <a16:creationId xmlns:a16="http://schemas.microsoft.com/office/drawing/2014/main" id="{79611289-28C9-48A2-A57D-F69918B11521}"/>
              </a:ext>
            </a:extLst>
          </p:cNvPr>
          <p:cNvGrpSpPr/>
          <p:nvPr/>
        </p:nvGrpSpPr>
        <p:grpSpPr>
          <a:xfrm>
            <a:off x="10704864" y="5750802"/>
            <a:ext cx="815624" cy="472489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61C6289B-AC45-437D-96A9-01E2A4833C40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33" name="爱设计-29-1">
                <a:extLst>
                  <a:ext uri="{FF2B5EF4-FFF2-40B4-BE49-F238E27FC236}">
                    <a16:creationId xmlns:a16="http://schemas.microsoft.com/office/drawing/2014/main" id="{C02B7CCE-876B-4AC5-8A96-B5AAA9E19C6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4" name="爱设计-29-2">
                <a:extLst>
                  <a:ext uri="{FF2B5EF4-FFF2-40B4-BE49-F238E27FC236}">
                    <a16:creationId xmlns:a16="http://schemas.microsoft.com/office/drawing/2014/main" id="{8B3DFF38-2CD2-47C4-A2A0-5629B22C1D0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5" name="爱设计-29-3">
                <a:extLst>
                  <a:ext uri="{FF2B5EF4-FFF2-40B4-BE49-F238E27FC236}">
                    <a16:creationId xmlns:a16="http://schemas.microsoft.com/office/drawing/2014/main" id="{40DD37C7-A4B1-4156-8955-19323AF07D7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6" name="爱设计-29-4">
                <a:extLst>
                  <a:ext uri="{FF2B5EF4-FFF2-40B4-BE49-F238E27FC236}">
                    <a16:creationId xmlns:a16="http://schemas.microsoft.com/office/drawing/2014/main" id="{89039CDC-25AA-4C9D-AADE-0B4C355D440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CD809CB0-3903-4566-800D-BEFD8334A513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9" name="爱设计-29-5">
                <a:extLst>
                  <a:ext uri="{FF2B5EF4-FFF2-40B4-BE49-F238E27FC236}">
                    <a16:creationId xmlns:a16="http://schemas.microsoft.com/office/drawing/2014/main" id="{3871669B-E42F-4A41-92DD-A65F1FEF071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0" name="爱设计-29-6">
                <a:extLst>
                  <a:ext uri="{FF2B5EF4-FFF2-40B4-BE49-F238E27FC236}">
                    <a16:creationId xmlns:a16="http://schemas.microsoft.com/office/drawing/2014/main" id="{8EE9BE01-E760-4235-B884-86CC3A8BBB73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1" name="爱设计-29-7">
                <a:extLst>
                  <a:ext uri="{FF2B5EF4-FFF2-40B4-BE49-F238E27FC236}">
                    <a16:creationId xmlns:a16="http://schemas.microsoft.com/office/drawing/2014/main" id="{057C29F0-312E-484D-9600-8D966694195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2" name="爱设计-29-8">
                <a:extLst>
                  <a:ext uri="{FF2B5EF4-FFF2-40B4-BE49-F238E27FC236}">
                    <a16:creationId xmlns:a16="http://schemas.microsoft.com/office/drawing/2014/main" id="{41F3F307-4EB1-4FA1-939D-78BD1C34063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269E4BCC-2C4C-493A-A34D-293518C1B317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5" name="爱设计-29-9">
                <a:extLst>
                  <a:ext uri="{FF2B5EF4-FFF2-40B4-BE49-F238E27FC236}">
                    <a16:creationId xmlns:a16="http://schemas.microsoft.com/office/drawing/2014/main" id="{EAC6A9AC-7225-4C3D-8A7C-94F664842A7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6" name="爱设计-29-10">
                <a:extLst>
                  <a:ext uri="{FF2B5EF4-FFF2-40B4-BE49-F238E27FC236}">
                    <a16:creationId xmlns:a16="http://schemas.microsoft.com/office/drawing/2014/main" id="{8BD6DD84-2860-44A0-9E7A-D4539B59640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7" name="爱设计-29-11">
                <a:extLst>
                  <a:ext uri="{FF2B5EF4-FFF2-40B4-BE49-F238E27FC236}">
                    <a16:creationId xmlns:a16="http://schemas.microsoft.com/office/drawing/2014/main" id="{994D857A-42B7-4CBF-BD4E-1E3980BCE36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8" name="爱设计-29-12">
                <a:extLst>
                  <a:ext uri="{FF2B5EF4-FFF2-40B4-BE49-F238E27FC236}">
                    <a16:creationId xmlns:a16="http://schemas.microsoft.com/office/drawing/2014/main" id="{87B6EDA1-18B9-4304-9948-CE579CD8DF09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08988DC5-540D-4A49-A5A2-3CBA8C058EF4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1" name="爱设计-29-13">
                <a:extLst>
                  <a:ext uri="{FF2B5EF4-FFF2-40B4-BE49-F238E27FC236}">
                    <a16:creationId xmlns:a16="http://schemas.microsoft.com/office/drawing/2014/main" id="{991F483F-6567-4CDB-93F0-8EDBD9D5D88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2" name="爱设计-29-14">
                <a:extLst>
                  <a:ext uri="{FF2B5EF4-FFF2-40B4-BE49-F238E27FC236}">
                    <a16:creationId xmlns:a16="http://schemas.microsoft.com/office/drawing/2014/main" id="{320374F7-7FFD-42E7-9F33-5705501BE33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3" name="爱设计-29-15">
                <a:extLst>
                  <a:ext uri="{FF2B5EF4-FFF2-40B4-BE49-F238E27FC236}">
                    <a16:creationId xmlns:a16="http://schemas.microsoft.com/office/drawing/2014/main" id="{8C253701-4D78-451F-8C04-C8221247C3B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4" name="爱设计-29-16">
                <a:extLst>
                  <a:ext uri="{FF2B5EF4-FFF2-40B4-BE49-F238E27FC236}">
                    <a16:creationId xmlns:a16="http://schemas.microsoft.com/office/drawing/2014/main" id="{37D9169D-AE22-4924-A321-A7975BA316D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6DABF2A-0627-4C8F-94A4-EB90BCDB4665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7" name="爱设计-29-17">
                <a:extLst>
                  <a:ext uri="{FF2B5EF4-FFF2-40B4-BE49-F238E27FC236}">
                    <a16:creationId xmlns:a16="http://schemas.microsoft.com/office/drawing/2014/main" id="{A62D4195-1D4F-4A7E-8754-ED52288F75E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8" name="爱设计-29-18">
                <a:extLst>
                  <a:ext uri="{FF2B5EF4-FFF2-40B4-BE49-F238E27FC236}">
                    <a16:creationId xmlns:a16="http://schemas.microsoft.com/office/drawing/2014/main" id="{25ADCFE6-51C5-45C3-AB33-DD14266DCF9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9" name="爱设计-29-19">
                <a:extLst>
                  <a:ext uri="{FF2B5EF4-FFF2-40B4-BE49-F238E27FC236}">
                    <a16:creationId xmlns:a16="http://schemas.microsoft.com/office/drawing/2014/main" id="{1A8016F7-9418-4F07-AACF-A4259636A54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0" name="爱设计-29-20">
                <a:extLst>
                  <a:ext uri="{FF2B5EF4-FFF2-40B4-BE49-F238E27FC236}">
                    <a16:creationId xmlns:a16="http://schemas.microsoft.com/office/drawing/2014/main" id="{DB175364-5C4A-44F4-BEBF-E2EA3FC53CA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FC843977-8F26-4CDE-94C8-519B8E54D0F1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3" name="爱设计-29-21">
                <a:extLst>
                  <a:ext uri="{FF2B5EF4-FFF2-40B4-BE49-F238E27FC236}">
                    <a16:creationId xmlns:a16="http://schemas.microsoft.com/office/drawing/2014/main" id="{0DB1F951-7881-4009-A913-3987F16BFD7F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爱设计-29-22">
                <a:extLst>
                  <a:ext uri="{FF2B5EF4-FFF2-40B4-BE49-F238E27FC236}">
                    <a16:creationId xmlns:a16="http://schemas.microsoft.com/office/drawing/2014/main" id="{E1627F02-5C1D-4CE3-B2E4-4D749938C3A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爱设计-29-23">
                <a:extLst>
                  <a:ext uri="{FF2B5EF4-FFF2-40B4-BE49-F238E27FC236}">
                    <a16:creationId xmlns:a16="http://schemas.microsoft.com/office/drawing/2014/main" id="{675CA952-2D2B-45F8-8A2A-1B87E903E21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6" name="爱设计-29-24">
                <a:extLst>
                  <a:ext uri="{FF2B5EF4-FFF2-40B4-BE49-F238E27FC236}">
                    <a16:creationId xmlns:a16="http://schemas.microsoft.com/office/drawing/2014/main" id="{C6B479BD-CF38-43CF-9783-ABDBD612B8D8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140" name="爱设计-30">
            <a:extLst>
              <a:ext uri="{FF2B5EF4-FFF2-40B4-BE49-F238E27FC236}">
                <a16:creationId xmlns:a16="http://schemas.microsoft.com/office/drawing/2014/main" id="{68EFC943-5136-4420-B60C-DE3ECB1DE1F5}"/>
              </a:ext>
            </a:extLst>
          </p:cNvPr>
          <p:cNvSpPr txBox="1"/>
          <p:nvPr/>
        </p:nvSpPr>
        <p:spPr>
          <a:xfrm>
            <a:off x="3911190" y="5646585"/>
            <a:ext cx="6477648" cy="3603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/>
          <a:p>
            <a:pPr algn="just" defTabSz="457200">
              <a:lnSpc>
                <a:spcPct val="120000"/>
              </a:lnSpc>
              <a:buSzPct val="25000"/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83" name="爱设计-31">
            <a:extLst>
              <a:ext uri="{FF2B5EF4-FFF2-40B4-BE49-F238E27FC236}">
                <a16:creationId xmlns:a16="http://schemas.microsoft.com/office/drawing/2014/main" id="{B8DEE3C2-BF01-B620-0A7A-E102012CF655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95" name="爱设计-31-1">
              <a:extLst>
                <a:ext uri="{FF2B5EF4-FFF2-40B4-BE49-F238E27FC236}">
                  <a16:creationId xmlns:a16="http://schemas.microsoft.com/office/drawing/2014/main" id="{0E34D505-3CE3-D545-B010-7BD5DDA8988B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爱设计-31-2">
              <a:extLst>
                <a:ext uri="{FF2B5EF4-FFF2-40B4-BE49-F238E27FC236}">
                  <a16:creationId xmlns:a16="http://schemas.microsoft.com/office/drawing/2014/main" id="{E814C428-202C-70BD-8BC4-7D4643210283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5" name="爱设计-31-3">
              <a:extLst>
                <a:ext uri="{FF2B5EF4-FFF2-40B4-BE49-F238E27FC236}">
                  <a16:creationId xmlns:a16="http://schemas.microsoft.com/office/drawing/2014/main" id="{41F51C7F-7B96-47FA-7A49-6202F8F386EE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1" name="爱设计-31-4">
              <a:extLst>
                <a:ext uri="{FF2B5EF4-FFF2-40B4-BE49-F238E27FC236}">
                  <a16:creationId xmlns:a16="http://schemas.microsoft.com/office/drawing/2014/main" id="{0C3377C4-649D-C4D4-E329-650DB50ED013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42" name="爱设计-32">
            <a:extLst>
              <a:ext uri="{FF2B5EF4-FFF2-40B4-BE49-F238E27FC236}">
                <a16:creationId xmlns:a16="http://schemas.microsoft.com/office/drawing/2014/main" id="{C8B31189-4A6E-2820-CD36-D1399473807D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D8599CBC-2726-4AF4-7C3A-13C60603F028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145" name="爱设计-32-1">
                <a:extLst>
                  <a:ext uri="{FF2B5EF4-FFF2-40B4-BE49-F238E27FC236}">
                    <a16:creationId xmlns:a16="http://schemas.microsoft.com/office/drawing/2014/main" id="{CF1CEC03-A3A3-A200-D390-DE389C418A3A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爱设计-32-2">
                <a:extLst>
                  <a:ext uri="{FF2B5EF4-FFF2-40B4-BE49-F238E27FC236}">
                    <a16:creationId xmlns:a16="http://schemas.microsoft.com/office/drawing/2014/main" id="{58C37653-9BB6-F13A-7D7E-67DB28451D2E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爱设计-32-3">
              <a:extLst>
                <a:ext uri="{FF2B5EF4-FFF2-40B4-BE49-F238E27FC236}">
                  <a16:creationId xmlns:a16="http://schemas.microsoft.com/office/drawing/2014/main" id="{64D84E46-9F7C-9C0F-5C26-A0DC4632CE9F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工作不足与改进</a:t>
              </a:r>
            </a:p>
          </p:txBody>
        </p:sp>
      </p:grpSp>
      <p:grpSp>
        <p:nvGrpSpPr>
          <p:cNvPr id="155" name="爱设计-33">
            <a:extLst>
              <a:ext uri="{FF2B5EF4-FFF2-40B4-BE49-F238E27FC236}">
                <a16:creationId xmlns:a16="http://schemas.microsoft.com/office/drawing/2014/main" id="{E2BFA203-A52C-F269-61FB-2FD0CCC6589D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156" name="爱设计-33-1">
              <a:extLst>
                <a:ext uri="{FF2B5EF4-FFF2-40B4-BE49-F238E27FC236}">
                  <a16:creationId xmlns:a16="http://schemas.microsoft.com/office/drawing/2014/main" id="{57ECAA96-2EE0-89D5-47BA-DC85DEC1E2E9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爱设计-33-2">
              <a:extLst>
                <a:ext uri="{FF2B5EF4-FFF2-40B4-BE49-F238E27FC236}">
                  <a16:creationId xmlns:a16="http://schemas.microsoft.com/office/drawing/2014/main" id="{41F7F827-DEDE-8D08-5D3F-CE80CE18CF0C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爱设计-33-3">
              <a:extLst>
                <a:ext uri="{FF2B5EF4-FFF2-40B4-BE49-F238E27FC236}">
                  <a16:creationId xmlns:a16="http://schemas.microsoft.com/office/drawing/2014/main" id="{3933F3C7-4F96-713E-DCDE-F1C4770E44FD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爱设计-33-4">
              <a:extLst>
                <a:ext uri="{FF2B5EF4-FFF2-40B4-BE49-F238E27FC236}">
                  <a16:creationId xmlns:a16="http://schemas.microsoft.com/office/drawing/2014/main" id="{BBF45B22-7E8F-007C-6B5B-457E52BC94CF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0" name="爱设计-33-5">
              <a:extLst>
                <a:ext uri="{FF2B5EF4-FFF2-40B4-BE49-F238E27FC236}">
                  <a16:creationId xmlns:a16="http://schemas.microsoft.com/office/drawing/2014/main" id="{91CA541B-82E0-F5E7-7D60-45E9D240141C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1" name="爱设计-33-6">
              <a:extLst>
                <a:ext uri="{FF2B5EF4-FFF2-40B4-BE49-F238E27FC236}">
                  <a16:creationId xmlns:a16="http://schemas.microsoft.com/office/drawing/2014/main" id="{DEEEA621-8E37-10D8-CBDC-E003B433A5C3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2" name="爱设计-33-7">
              <a:extLst>
                <a:ext uri="{FF2B5EF4-FFF2-40B4-BE49-F238E27FC236}">
                  <a16:creationId xmlns:a16="http://schemas.microsoft.com/office/drawing/2014/main" id="{13A1ABA0-91AC-35B7-D025-2EDB26793266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3" name="爱设计-33-8">
              <a:extLst>
                <a:ext uri="{FF2B5EF4-FFF2-40B4-BE49-F238E27FC236}">
                  <a16:creationId xmlns:a16="http://schemas.microsoft.com/office/drawing/2014/main" id="{1B55553B-1661-B085-B2C3-48DABB777E72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4" name="爱设计-33-9">
              <a:extLst>
                <a:ext uri="{FF2B5EF4-FFF2-40B4-BE49-F238E27FC236}">
                  <a16:creationId xmlns:a16="http://schemas.microsoft.com/office/drawing/2014/main" id="{7D44E534-E193-140D-894C-214538E41207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65" name="爱设计-33-10">
              <a:extLst>
                <a:ext uri="{FF2B5EF4-FFF2-40B4-BE49-F238E27FC236}">
                  <a16:creationId xmlns:a16="http://schemas.microsoft.com/office/drawing/2014/main" id="{0922E2EC-0115-541D-5BFA-BE6BF101F17B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爱设计-33-11">
              <a:extLst>
                <a:ext uri="{FF2B5EF4-FFF2-40B4-BE49-F238E27FC236}">
                  <a16:creationId xmlns:a16="http://schemas.microsoft.com/office/drawing/2014/main" id="{9301A976-BF99-54C5-801E-C9328BEA2F44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" name="爱设计-34">
            <a:extLst>
              <a:ext uri="{FF2B5EF4-FFF2-40B4-BE49-F238E27FC236}">
                <a16:creationId xmlns:a16="http://schemas.microsoft.com/office/drawing/2014/main" id="{31E7FA2B-0F2A-C9C4-FA72-45F4CD89E367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02792" y="1098436"/>
            <a:ext cx="6384246" cy="5790616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383273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8" name="爱设计-1">
            <a:extLst>
              <a:ext uri="{FF2B5EF4-FFF2-40B4-BE49-F238E27FC236}">
                <a16:creationId xmlns:a16="http://schemas.microsoft.com/office/drawing/2014/main" id="{56297901-3F3B-1973-F0DF-091B6323A2D4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139" name="爱设计-1-1">
              <a:extLst>
                <a:ext uri="{FF2B5EF4-FFF2-40B4-BE49-F238E27FC236}">
                  <a16:creationId xmlns:a16="http://schemas.microsoft.com/office/drawing/2014/main" id="{89765D24-5DFC-2120-4A93-6AF56F184F0C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爱设计-1-2">
              <a:extLst>
                <a:ext uri="{FF2B5EF4-FFF2-40B4-BE49-F238E27FC236}">
                  <a16:creationId xmlns:a16="http://schemas.microsoft.com/office/drawing/2014/main" id="{98B42EB3-CFD6-4C39-63BF-56390969F3A8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爱设计-1-3">
              <a:extLst>
                <a:ext uri="{FF2B5EF4-FFF2-40B4-BE49-F238E27FC236}">
                  <a16:creationId xmlns:a16="http://schemas.microsoft.com/office/drawing/2014/main" id="{490CC340-8601-6462-5C7D-F54410B6115F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爱设计-1-4">
              <a:extLst>
                <a:ext uri="{FF2B5EF4-FFF2-40B4-BE49-F238E27FC236}">
                  <a16:creationId xmlns:a16="http://schemas.microsoft.com/office/drawing/2014/main" id="{EA16F084-7C0C-741A-B15B-9BBD49E28B10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37" name="爱设计-2">
            <a:extLst>
              <a:ext uri="{FF2B5EF4-FFF2-40B4-BE49-F238E27FC236}">
                <a16:creationId xmlns:a16="http://schemas.microsoft.com/office/drawing/2014/main" id="{BB86EEB4-B88E-FD94-904E-7878496ECCF0}"/>
              </a:ext>
            </a:extLst>
          </p:cNvPr>
          <p:cNvGrpSpPr/>
          <p:nvPr/>
        </p:nvGrpSpPr>
        <p:grpSpPr>
          <a:xfrm>
            <a:off x="696218" y="2363152"/>
            <a:ext cx="1935850" cy="1737137"/>
            <a:chOff x="696218" y="4437751"/>
            <a:chExt cx="1935850" cy="1737137"/>
          </a:xfrm>
        </p:grpSpPr>
        <p:sp>
          <p:nvSpPr>
            <p:cNvPr id="146" name="爱设计-2-1">
              <a:extLst>
                <a:ext uri="{FF2B5EF4-FFF2-40B4-BE49-F238E27FC236}">
                  <a16:creationId xmlns:a16="http://schemas.microsoft.com/office/drawing/2014/main" id="{BB8CBBB5-FA6F-4E3E-9055-FAF036763335}"/>
                </a:ext>
              </a:extLst>
            </p:cNvPr>
            <p:cNvSpPr/>
            <p:nvPr/>
          </p:nvSpPr>
          <p:spPr>
            <a:xfrm>
              <a:off x="702200" y="4884724"/>
              <a:ext cx="1920012" cy="1288685"/>
            </a:xfrm>
            <a:prstGeom prst="roundRect">
              <a:avLst>
                <a:gd name="adj" fmla="val 2603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42C22CD9-18F6-46C7-A224-8104BB5B99E5}"/>
                </a:ext>
              </a:extLst>
            </p:cNvPr>
            <p:cNvGrpSpPr/>
            <p:nvPr/>
          </p:nvGrpSpPr>
          <p:grpSpPr>
            <a:xfrm>
              <a:off x="698914" y="5961355"/>
              <a:ext cx="1933154" cy="213533"/>
              <a:chOff x="814733" y="5794246"/>
              <a:chExt cx="1933154" cy="213533"/>
            </a:xfrm>
          </p:grpSpPr>
          <p:sp>
            <p:nvSpPr>
              <p:cNvPr id="217" name="爱设计-2-2">
                <a:extLst>
                  <a:ext uri="{FF2B5EF4-FFF2-40B4-BE49-F238E27FC236}">
                    <a16:creationId xmlns:a16="http://schemas.microsoft.com/office/drawing/2014/main" id="{EC2DFA14-0096-426A-B0EA-B1D6019B9D91}"/>
                  </a:ext>
                </a:extLst>
              </p:cNvPr>
              <p:cNvSpPr/>
              <p:nvPr/>
            </p:nvSpPr>
            <p:spPr>
              <a:xfrm flipV="1">
                <a:off x="814733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8" name="爱设计-2-3">
                <a:extLst>
                  <a:ext uri="{FF2B5EF4-FFF2-40B4-BE49-F238E27FC236}">
                    <a16:creationId xmlns:a16="http://schemas.microsoft.com/office/drawing/2014/main" id="{2BFAB811-7E6E-483C-A882-B763C7C0A994}"/>
                  </a:ext>
                </a:extLst>
              </p:cNvPr>
              <p:cNvSpPr/>
              <p:nvPr/>
            </p:nvSpPr>
            <p:spPr>
              <a:xfrm flipH="1" flipV="1">
                <a:off x="2520484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32B50592-24C5-44BF-A532-5C9E941EE774}"/>
                </a:ext>
              </a:extLst>
            </p:cNvPr>
            <p:cNvGrpSpPr/>
            <p:nvPr/>
          </p:nvGrpSpPr>
          <p:grpSpPr>
            <a:xfrm flipV="1">
              <a:off x="698914" y="4867888"/>
              <a:ext cx="1933154" cy="213533"/>
              <a:chOff x="814733" y="5794246"/>
              <a:chExt cx="1933154" cy="213533"/>
            </a:xfrm>
          </p:grpSpPr>
          <p:sp>
            <p:nvSpPr>
              <p:cNvPr id="215" name="爱设计-2-4">
                <a:extLst>
                  <a:ext uri="{FF2B5EF4-FFF2-40B4-BE49-F238E27FC236}">
                    <a16:creationId xmlns:a16="http://schemas.microsoft.com/office/drawing/2014/main" id="{6324BEF9-D309-49C4-B9AD-6741AA468E58}"/>
                  </a:ext>
                </a:extLst>
              </p:cNvPr>
              <p:cNvSpPr/>
              <p:nvPr/>
            </p:nvSpPr>
            <p:spPr>
              <a:xfrm flipV="1">
                <a:off x="814733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16" name="爱设计-2-5">
                <a:extLst>
                  <a:ext uri="{FF2B5EF4-FFF2-40B4-BE49-F238E27FC236}">
                    <a16:creationId xmlns:a16="http://schemas.microsoft.com/office/drawing/2014/main" id="{2DF1A6BB-2FFA-4750-87BB-BDC81C651F5B}"/>
                  </a:ext>
                </a:extLst>
              </p:cNvPr>
              <p:cNvSpPr/>
              <p:nvPr/>
            </p:nvSpPr>
            <p:spPr>
              <a:xfrm flipH="1" flipV="1">
                <a:off x="2520484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E6D1D650-CABC-4620-8C90-3528023DABD5}"/>
                </a:ext>
              </a:extLst>
            </p:cNvPr>
            <p:cNvGrpSpPr/>
            <p:nvPr/>
          </p:nvGrpSpPr>
          <p:grpSpPr>
            <a:xfrm>
              <a:off x="1092230" y="5073278"/>
              <a:ext cx="1139952" cy="939131"/>
              <a:chOff x="1263166" y="4911314"/>
              <a:chExt cx="1139952" cy="939131"/>
            </a:xfrm>
          </p:grpSpPr>
          <p:sp>
            <p:nvSpPr>
              <p:cNvPr id="153" name="爱设计-2-6">
                <a:extLst>
                  <a:ext uri="{FF2B5EF4-FFF2-40B4-BE49-F238E27FC236}">
                    <a16:creationId xmlns:a16="http://schemas.microsoft.com/office/drawing/2014/main" id="{AE8FF659-7D58-4316-8DE0-BC8A9E0F9D47}"/>
                  </a:ext>
                </a:extLst>
              </p:cNvPr>
              <p:cNvSpPr txBox="1"/>
              <p:nvPr/>
            </p:nvSpPr>
            <p:spPr>
              <a:xfrm flipH="1">
                <a:off x="1263166" y="5345948"/>
                <a:ext cx="1139952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buClr>
                    <a:schemeClr val="accent2"/>
                  </a:buClr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n-ea"/>
                  </a:rPr>
                  <a:t>内容智能中台分发渠道</a:t>
                </a:r>
              </a:p>
            </p:txBody>
          </p:sp>
          <p:sp>
            <p:nvSpPr>
              <p:cNvPr id="214" name="爱设计-2-7">
                <a:extLst>
                  <a:ext uri="{FF2B5EF4-FFF2-40B4-BE49-F238E27FC236}">
                    <a16:creationId xmlns:a16="http://schemas.microsoft.com/office/drawing/2014/main" id="{13F82724-A7D6-4434-A8E5-F4A836D0C47F}"/>
                  </a:ext>
                </a:extLst>
              </p:cNvPr>
              <p:cNvSpPr/>
              <p:nvPr/>
            </p:nvSpPr>
            <p:spPr>
              <a:xfrm>
                <a:off x="1622598" y="4911314"/>
                <a:ext cx="421089" cy="348300"/>
              </a:xfrm>
              <a:custGeom>
                <a:avLst/>
                <a:gdLst>
                  <a:gd name="connsiteX0" fmla="*/ 114387 w 870468"/>
                  <a:gd name="connsiteY0" fmla="*/ 394297 h 720000"/>
                  <a:gd name="connsiteX1" fmla="*/ 125598 w 870468"/>
                  <a:gd name="connsiteY1" fmla="*/ 421319 h 720000"/>
                  <a:gd name="connsiteX2" fmla="*/ 153878 w 870468"/>
                  <a:gd name="connsiteY2" fmla="*/ 433051 h 720000"/>
                  <a:gd name="connsiteX3" fmla="*/ 449972 w 870468"/>
                  <a:gd name="connsiteY3" fmla="*/ 433051 h 720000"/>
                  <a:gd name="connsiteX4" fmla="*/ 478295 w 870468"/>
                  <a:gd name="connsiteY4" fmla="*/ 421319 h 720000"/>
                  <a:gd name="connsiteX5" fmla="*/ 489465 w 870468"/>
                  <a:gd name="connsiteY5" fmla="*/ 394297 h 720000"/>
                  <a:gd name="connsiteX6" fmla="*/ 116266 w 870468"/>
                  <a:gd name="connsiteY6" fmla="*/ 68594 h 720000"/>
                  <a:gd name="connsiteX7" fmla="*/ 68708 w 870468"/>
                  <a:gd name="connsiteY7" fmla="*/ 116152 h 720000"/>
                  <a:gd name="connsiteX8" fmla="*/ 68708 w 870468"/>
                  <a:gd name="connsiteY8" fmla="*/ 241561 h 720000"/>
                  <a:gd name="connsiteX9" fmla="*/ 801875 w 870468"/>
                  <a:gd name="connsiteY9" fmla="*/ 241561 h 720000"/>
                  <a:gd name="connsiteX10" fmla="*/ 801875 w 870468"/>
                  <a:gd name="connsiteY10" fmla="*/ 116152 h 720000"/>
                  <a:gd name="connsiteX11" fmla="*/ 754317 w 870468"/>
                  <a:gd name="connsiteY11" fmla="*/ 68594 h 720000"/>
                  <a:gd name="connsiteX12" fmla="*/ 598821 w 870468"/>
                  <a:gd name="connsiteY12" fmla="*/ 68594 h 720000"/>
                  <a:gd name="connsiteX13" fmla="*/ 116266 w 870468"/>
                  <a:gd name="connsiteY13" fmla="*/ 0 h 720000"/>
                  <a:gd name="connsiteX14" fmla="*/ 598821 w 870468"/>
                  <a:gd name="connsiteY14" fmla="*/ 0 h 720000"/>
                  <a:gd name="connsiteX15" fmla="*/ 754317 w 870468"/>
                  <a:gd name="connsiteY15" fmla="*/ 0 h 720000"/>
                  <a:gd name="connsiteX16" fmla="*/ 870468 w 870468"/>
                  <a:gd name="connsiteY16" fmla="*/ 116152 h 720000"/>
                  <a:gd name="connsiteX17" fmla="*/ 870468 w 870468"/>
                  <a:gd name="connsiteY17" fmla="*/ 360001 h 720000"/>
                  <a:gd name="connsiteX18" fmla="*/ 870468 w 870468"/>
                  <a:gd name="connsiteY18" fmla="*/ 603736 h 720000"/>
                  <a:gd name="connsiteX19" fmla="*/ 754317 w 870468"/>
                  <a:gd name="connsiteY19" fmla="*/ 720000 h 720000"/>
                  <a:gd name="connsiteX20" fmla="*/ 598821 w 870468"/>
                  <a:gd name="connsiteY20" fmla="*/ 720000 h 720000"/>
                  <a:gd name="connsiteX21" fmla="*/ 116266 w 870468"/>
                  <a:gd name="connsiteY21" fmla="*/ 720000 h 720000"/>
                  <a:gd name="connsiteX22" fmla="*/ 115 w 870468"/>
                  <a:gd name="connsiteY22" fmla="*/ 603850 h 720000"/>
                  <a:gd name="connsiteX23" fmla="*/ 115 w 870468"/>
                  <a:gd name="connsiteY23" fmla="*/ 360279 h 720000"/>
                  <a:gd name="connsiteX24" fmla="*/ 0 w 870468"/>
                  <a:gd name="connsiteY24" fmla="*/ 360001 h 720000"/>
                  <a:gd name="connsiteX25" fmla="*/ 115 w 870468"/>
                  <a:gd name="connsiteY25" fmla="*/ 359723 h 720000"/>
                  <a:gd name="connsiteX26" fmla="*/ 115 w 870468"/>
                  <a:gd name="connsiteY26" fmla="*/ 116152 h 720000"/>
                  <a:gd name="connsiteX27" fmla="*/ 116266 w 870468"/>
                  <a:gd name="connsiteY27" fmla="*/ 0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70468" h="720000">
                    <a:moveTo>
                      <a:pt x="114387" y="394297"/>
                    </a:moveTo>
                    <a:lnTo>
                      <a:pt x="125598" y="421319"/>
                    </a:lnTo>
                    <a:cubicBezTo>
                      <a:pt x="132843" y="428564"/>
                      <a:pt x="142846" y="433051"/>
                      <a:pt x="153878" y="433051"/>
                    </a:cubicBezTo>
                    <a:lnTo>
                      <a:pt x="449972" y="433051"/>
                    </a:lnTo>
                    <a:cubicBezTo>
                      <a:pt x="461061" y="433051"/>
                      <a:pt x="471064" y="428564"/>
                      <a:pt x="478295" y="421319"/>
                    </a:cubicBezTo>
                    <a:lnTo>
                      <a:pt x="489465" y="394297"/>
                    </a:lnTo>
                    <a:close/>
                    <a:moveTo>
                      <a:pt x="116266" y="68594"/>
                    </a:moveTo>
                    <a:cubicBezTo>
                      <a:pt x="89972" y="68594"/>
                      <a:pt x="68708" y="89972"/>
                      <a:pt x="68708" y="116152"/>
                    </a:cubicBezTo>
                    <a:lnTo>
                      <a:pt x="68708" y="241561"/>
                    </a:lnTo>
                    <a:lnTo>
                      <a:pt x="801875" y="241561"/>
                    </a:lnTo>
                    <a:lnTo>
                      <a:pt x="801875" y="116152"/>
                    </a:lnTo>
                    <a:cubicBezTo>
                      <a:pt x="801875" y="89858"/>
                      <a:pt x="780497" y="68594"/>
                      <a:pt x="754317" y="68594"/>
                    </a:cubicBezTo>
                    <a:lnTo>
                      <a:pt x="598821" y="68594"/>
                    </a:lnTo>
                    <a:close/>
                    <a:moveTo>
                      <a:pt x="116266" y="0"/>
                    </a:moveTo>
                    <a:lnTo>
                      <a:pt x="598821" y="0"/>
                    </a:lnTo>
                    <a:lnTo>
                      <a:pt x="754317" y="0"/>
                    </a:lnTo>
                    <a:cubicBezTo>
                      <a:pt x="818338" y="0"/>
                      <a:pt x="870468" y="52131"/>
                      <a:pt x="870468" y="116152"/>
                    </a:cubicBezTo>
                    <a:lnTo>
                      <a:pt x="870468" y="360001"/>
                    </a:lnTo>
                    <a:lnTo>
                      <a:pt x="870468" y="603736"/>
                    </a:lnTo>
                    <a:cubicBezTo>
                      <a:pt x="870468" y="667870"/>
                      <a:pt x="818338" y="720000"/>
                      <a:pt x="754317" y="720000"/>
                    </a:cubicBezTo>
                    <a:lnTo>
                      <a:pt x="598821" y="720000"/>
                    </a:lnTo>
                    <a:lnTo>
                      <a:pt x="116266" y="720000"/>
                    </a:lnTo>
                    <a:cubicBezTo>
                      <a:pt x="52246" y="720000"/>
                      <a:pt x="115" y="667870"/>
                      <a:pt x="115" y="603850"/>
                    </a:cubicBezTo>
                    <a:lnTo>
                      <a:pt x="115" y="360279"/>
                    </a:lnTo>
                    <a:lnTo>
                      <a:pt x="0" y="360001"/>
                    </a:lnTo>
                    <a:lnTo>
                      <a:pt x="115" y="359723"/>
                    </a:lnTo>
                    <a:lnTo>
                      <a:pt x="115" y="116152"/>
                    </a:lnTo>
                    <a:cubicBezTo>
                      <a:pt x="115" y="52131"/>
                      <a:pt x="52246" y="0"/>
                      <a:pt x="11626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endParaRPr>
              </a:p>
            </p:txBody>
          </p:sp>
        </p:grpSp>
        <p:sp>
          <p:nvSpPr>
            <p:cNvPr id="150" name="爱设计-2-8">
              <a:extLst>
                <a:ext uri="{FF2B5EF4-FFF2-40B4-BE49-F238E27FC236}">
                  <a16:creationId xmlns:a16="http://schemas.microsoft.com/office/drawing/2014/main" id="{59C8424E-9881-4E4A-BAE1-51E5C3478AC2}"/>
                </a:ext>
              </a:extLst>
            </p:cNvPr>
            <p:cNvSpPr txBox="1"/>
            <p:nvPr/>
          </p:nvSpPr>
          <p:spPr>
            <a:xfrm flipH="1">
              <a:off x="696218" y="4437751"/>
              <a:ext cx="396011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01</a:t>
              </a:r>
              <a:endParaRPr lang="zh-CN" altLang="en-US" sz="24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cxnSp>
          <p:nvCxnSpPr>
            <p:cNvPr id="151" name="爱设计-2-9">
              <a:extLst>
                <a:ext uri="{FF2B5EF4-FFF2-40B4-BE49-F238E27FC236}">
                  <a16:creationId xmlns:a16="http://schemas.microsoft.com/office/drawing/2014/main" id="{36B34642-1E59-41AF-9532-E2959109B9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2230" y="4755313"/>
              <a:ext cx="1509862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headEnd type="oval" w="sm" len="sm"/>
              <a:tailEnd type="oval" w="sm" len="sm"/>
            </a:ln>
            <a:effectLst>
              <a:outerShdw blurRad="25400" dist="25400" algn="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爱设计-2-10">
              <a:extLst>
                <a:ext uri="{FF2B5EF4-FFF2-40B4-BE49-F238E27FC236}">
                  <a16:creationId xmlns:a16="http://schemas.microsoft.com/office/drawing/2014/main" id="{576274F6-253B-466A-91BB-293E1F4D8F35}"/>
                </a:ext>
              </a:extLst>
            </p:cNvPr>
            <p:cNvSpPr txBox="1"/>
            <p:nvPr/>
          </p:nvSpPr>
          <p:spPr>
            <a:xfrm flipH="1">
              <a:off x="1092229" y="4481968"/>
              <a:ext cx="1509861" cy="35144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ln>
                    <a:gradFill flip="none" rotWithShape="1">
                      <a:gsLst>
                        <a:gs pos="0">
                          <a:schemeClr val="accent1">
                            <a:alpha val="43000"/>
                          </a:schemeClr>
                        </a:gs>
                        <a:gs pos="78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</a:rPr>
                <a:t>ONE</a:t>
              </a:r>
              <a:endParaRPr lang="zh-CN" altLang="en-US" sz="2000" b="1" dirty="0">
                <a:ln>
                  <a:gradFill flip="none" rotWithShape="1">
                    <a:gsLst>
                      <a:gs pos="0">
                        <a:schemeClr val="accent1">
                          <a:alpha val="43000"/>
                        </a:schemeClr>
                      </a:gs>
                      <a:gs pos="78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ea"/>
                <a:ea typeface="+mj-ea"/>
              </a:endParaRPr>
            </a:p>
          </p:txBody>
        </p:sp>
      </p:grpSp>
      <p:grpSp>
        <p:nvGrpSpPr>
          <p:cNvPr id="219" name="爱设计-3">
            <a:extLst>
              <a:ext uri="{FF2B5EF4-FFF2-40B4-BE49-F238E27FC236}">
                <a16:creationId xmlns:a16="http://schemas.microsoft.com/office/drawing/2014/main" id="{F0074D75-4754-3F4C-E139-F287B07649EB}"/>
              </a:ext>
            </a:extLst>
          </p:cNvPr>
          <p:cNvGrpSpPr/>
          <p:nvPr/>
        </p:nvGrpSpPr>
        <p:grpSpPr>
          <a:xfrm>
            <a:off x="2859004" y="3529990"/>
            <a:ext cx="1987557" cy="1737137"/>
            <a:chOff x="2859004" y="3529990"/>
            <a:chExt cx="1987557" cy="1737137"/>
          </a:xfrm>
        </p:grpSpPr>
        <p:sp>
          <p:nvSpPr>
            <p:cNvPr id="220" name="爱设计-3-1">
              <a:extLst>
                <a:ext uri="{FF2B5EF4-FFF2-40B4-BE49-F238E27FC236}">
                  <a16:creationId xmlns:a16="http://schemas.microsoft.com/office/drawing/2014/main" id="{2733911F-BE70-4811-9F8C-F68609F390E4}"/>
                </a:ext>
              </a:extLst>
            </p:cNvPr>
            <p:cNvSpPr/>
            <p:nvPr/>
          </p:nvSpPr>
          <p:spPr>
            <a:xfrm>
              <a:off x="2916693" y="3976963"/>
              <a:ext cx="1920012" cy="1288685"/>
            </a:xfrm>
            <a:prstGeom prst="roundRect">
              <a:avLst>
                <a:gd name="adj" fmla="val 2603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1" name="爱设计-3-2">
              <a:extLst>
                <a:ext uri="{FF2B5EF4-FFF2-40B4-BE49-F238E27FC236}">
                  <a16:creationId xmlns:a16="http://schemas.microsoft.com/office/drawing/2014/main" id="{316C7A53-0CB0-4216-B77C-BA65CC6DCE1F}"/>
                </a:ext>
              </a:extLst>
            </p:cNvPr>
            <p:cNvSpPr/>
            <p:nvPr/>
          </p:nvSpPr>
          <p:spPr>
            <a:xfrm flipV="1">
              <a:off x="2913407" y="5053594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2" name="爱设计-3-3">
              <a:extLst>
                <a:ext uri="{FF2B5EF4-FFF2-40B4-BE49-F238E27FC236}">
                  <a16:creationId xmlns:a16="http://schemas.microsoft.com/office/drawing/2014/main" id="{1BCA375D-85D6-4308-8809-299C522FD31D}"/>
                </a:ext>
              </a:extLst>
            </p:cNvPr>
            <p:cNvSpPr/>
            <p:nvPr/>
          </p:nvSpPr>
          <p:spPr>
            <a:xfrm flipH="1" flipV="1">
              <a:off x="4619158" y="5053594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3" name="爱设计-3-4">
              <a:extLst>
                <a:ext uri="{FF2B5EF4-FFF2-40B4-BE49-F238E27FC236}">
                  <a16:creationId xmlns:a16="http://schemas.microsoft.com/office/drawing/2014/main" id="{9DC1A206-1B40-42FC-ABEA-BE361E1B60C4}"/>
                </a:ext>
              </a:extLst>
            </p:cNvPr>
            <p:cNvSpPr/>
            <p:nvPr/>
          </p:nvSpPr>
          <p:spPr>
            <a:xfrm>
              <a:off x="2913407" y="3960127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4" name="爱设计-3-5">
              <a:extLst>
                <a:ext uri="{FF2B5EF4-FFF2-40B4-BE49-F238E27FC236}">
                  <a16:creationId xmlns:a16="http://schemas.microsoft.com/office/drawing/2014/main" id="{9FC2DFB0-640F-406A-AF3B-DE1A8EF3D97B}"/>
                </a:ext>
              </a:extLst>
            </p:cNvPr>
            <p:cNvSpPr/>
            <p:nvPr/>
          </p:nvSpPr>
          <p:spPr>
            <a:xfrm flipH="1">
              <a:off x="4619158" y="3960127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5" name="爱设计-3-6">
              <a:extLst>
                <a:ext uri="{FF2B5EF4-FFF2-40B4-BE49-F238E27FC236}">
                  <a16:creationId xmlns:a16="http://schemas.microsoft.com/office/drawing/2014/main" id="{575EA22E-AC59-4E55-A767-9BFD8C4C15F5}"/>
                </a:ext>
              </a:extLst>
            </p:cNvPr>
            <p:cNvSpPr txBox="1"/>
            <p:nvPr/>
          </p:nvSpPr>
          <p:spPr>
            <a:xfrm flipH="1">
              <a:off x="3113351" y="4599053"/>
              <a:ext cx="1526696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en-US" altLang="zh-CN" sz="1400" dirty="0" err="1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KolRank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提供标准化产品</a:t>
              </a:r>
            </a:p>
          </p:txBody>
        </p:sp>
        <p:sp>
          <p:nvSpPr>
            <p:cNvPr id="226" name="爱设计-3-7">
              <a:extLst>
                <a:ext uri="{FF2B5EF4-FFF2-40B4-BE49-F238E27FC236}">
                  <a16:creationId xmlns:a16="http://schemas.microsoft.com/office/drawing/2014/main" id="{FF050202-19A3-4657-8A1F-9CA5D4BE4C28}"/>
                </a:ext>
              </a:extLst>
            </p:cNvPr>
            <p:cNvSpPr/>
            <p:nvPr/>
          </p:nvSpPr>
          <p:spPr>
            <a:xfrm>
              <a:off x="3666185" y="4129123"/>
              <a:ext cx="421027" cy="421089"/>
            </a:xfrm>
            <a:custGeom>
              <a:avLst/>
              <a:gdLst>
                <a:gd name="connsiteX0" fmla="*/ 579031 w 719895"/>
                <a:gd name="connsiteY0" fmla="*/ 554022 h 720000"/>
                <a:gd name="connsiteX1" fmla="*/ 596778 w 719895"/>
                <a:gd name="connsiteY1" fmla="*/ 561368 h 720000"/>
                <a:gd name="connsiteX2" fmla="*/ 712550 w 719895"/>
                <a:gd name="connsiteY2" fmla="*/ 677140 h 720000"/>
                <a:gd name="connsiteX3" fmla="*/ 712550 w 719895"/>
                <a:gd name="connsiteY3" fmla="*/ 712634 h 720000"/>
                <a:gd name="connsiteX4" fmla="*/ 694887 w 719895"/>
                <a:gd name="connsiteY4" fmla="*/ 720000 h 720000"/>
                <a:gd name="connsiteX5" fmla="*/ 677140 w 719895"/>
                <a:gd name="connsiteY5" fmla="*/ 712634 h 720000"/>
                <a:gd name="connsiteX6" fmla="*/ 561284 w 719895"/>
                <a:gd name="connsiteY6" fmla="*/ 596861 h 720000"/>
                <a:gd name="connsiteX7" fmla="*/ 561284 w 719895"/>
                <a:gd name="connsiteY7" fmla="*/ 561368 h 720000"/>
                <a:gd name="connsiteX8" fmla="*/ 579031 w 719895"/>
                <a:gd name="connsiteY8" fmla="*/ 554022 h 720000"/>
                <a:gd name="connsiteX9" fmla="*/ 301109 w 719895"/>
                <a:gd name="connsiteY9" fmla="*/ 0 h 720000"/>
                <a:gd name="connsiteX10" fmla="*/ 602219 w 719895"/>
                <a:gd name="connsiteY10" fmla="*/ 301109 h 720000"/>
                <a:gd name="connsiteX11" fmla="*/ 301109 w 719895"/>
                <a:gd name="connsiteY11" fmla="*/ 602219 h 720000"/>
                <a:gd name="connsiteX12" fmla="*/ 0 w 719895"/>
                <a:gd name="connsiteY12" fmla="*/ 301109 h 720000"/>
                <a:gd name="connsiteX13" fmla="*/ 301109 w 719895"/>
                <a:gd name="connsiteY13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19895" h="720000">
                  <a:moveTo>
                    <a:pt x="579031" y="554022"/>
                  </a:moveTo>
                  <a:cubicBezTo>
                    <a:pt x="585456" y="554022"/>
                    <a:pt x="591880" y="556471"/>
                    <a:pt x="596778" y="561368"/>
                  </a:cubicBezTo>
                  <a:lnTo>
                    <a:pt x="712550" y="677140"/>
                  </a:lnTo>
                  <a:cubicBezTo>
                    <a:pt x="722344" y="686935"/>
                    <a:pt x="722344" y="702840"/>
                    <a:pt x="712550" y="712634"/>
                  </a:cubicBezTo>
                  <a:cubicBezTo>
                    <a:pt x="707778" y="717573"/>
                    <a:pt x="701333" y="720000"/>
                    <a:pt x="694887" y="720000"/>
                  </a:cubicBezTo>
                  <a:cubicBezTo>
                    <a:pt x="688441" y="720000"/>
                    <a:pt x="681995" y="717573"/>
                    <a:pt x="677140" y="712634"/>
                  </a:cubicBezTo>
                  <a:lnTo>
                    <a:pt x="561284" y="596861"/>
                  </a:lnTo>
                  <a:cubicBezTo>
                    <a:pt x="551490" y="587067"/>
                    <a:pt x="551490" y="571162"/>
                    <a:pt x="561284" y="561368"/>
                  </a:cubicBezTo>
                  <a:cubicBezTo>
                    <a:pt x="566181" y="556471"/>
                    <a:pt x="572606" y="554022"/>
                    <a:pt x="579031" y="554022"/>
                  </a:cubicBezTo>
                  <a:close/>
                  <a:moveTo>
                    <a:pt x="301109" y="0"/>
                  </a:moveTo>
                  <a:cubicBezTo>
                    <a:pt x="467443" y="0"/>
                    <a:pt x="602219" y="134859"/>
                    <a:pt x="602219" y="301109"/>
                  </a:cubicBezTo>
                  <a:cubicBezTo>
                    <a:pt x="602219" y="467443"/>
                    <a:pt x="467443" y="602219"/>
                    <a:pt x="301109" y="602219"/>
                  </a:cubicBezTo>
                  <a:cubicBezTo>
                    <a:pt x="134775" y="602219"/>
                    <a:pt x="0" y="467443"/>
                    <a:pt x="0" y="301109"/>
                  </a:cubicBezTo>
                  <a:cubicBezTo>
                    <a:pt x="0" y="134775"/>
                    <a:pt x="134775" y="0"/>
                    <a:pt x="301109" y="0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227" name="爱设计-3-8">
              <a:extLst>
                <a:ext uri="{FF2B5EF4-FFF2-40B4-BE49-F238E27FC236}">
                  <a16:creationId xmlns:a16="http://schemas.microsoft.com/office/drawing/2014/main" id="{0189D283-8344-445C-BFF1-768B78D05580}"/>
                </a:ext>
              </a:extLst>
            </p:cNvPr>
            <p:cNvSpPr txBox="1"/>
            <p:nvPr/>
          </p:nvSpPr>
          <p:spPr>
            <a:xfrm flipH="1">
              <a:off x="2859004" y="3529990"/>
              <a:ext cx="452497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 flip="none"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02</a:t>
              </a:r>
              <a:endParaRPr lang="zh-CN" altLang="en-US" sz="2400" b="1" dirty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cxnSp>
          <p:nvCxnSpPr>
            <p:cNvPr id="228" name="爱设计-3-9">
              <a:extLst>
                <a:ext uri="{FF2B5EF4-FFF2-40B4-BE49-F238E27FC236}">
                  <a16:creationId xmlns:a16="http://schemas.microsoft.com/office/drawing/2014/main" id="{DE2654F2-200D-468B-9758-F5245A86CA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06723" y="3847552"/>
              <a:ext cx="1509862" cy="0"/>
            </a:xfrm>
            <a:prstGeom prst="line">
              <a:avLst/>
            </a:prstGeom>
            <a:ln>
              <a:gradFill>
                <a:gsLst>
                  <a:gs pos="0">
                    <a:schemeClr val="tx2"/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headEnd type="oval" w="sm" len="sm"/>
              <a:tailEnd type="oval" w="sm" len="sm"/>
            </a:ln>
            <a:effectLst>
              <a:outerShdw blurRad="25400" dist="25400" algn="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9" name="爱设计-3-10">
              <a:extLst>
                <a:ext uri="{FF2B5EF4-FFF2-40B4-BE49-F238E27FC236}">
                  <a16:creationId xmlns:a16="http://schemas.microsoft.com/office/drawing/2014/main" id="{9B958E94-0B08-4020-8147-C835F92A311F}"/>
                </a:ext>
              </a:extLst>
            </p:cNvPr>
            <p:cNvSpPr txBox="1"/>
            <p:nvPr/>
          </p:nvSpPr>
          <p:spPr>
            <a:xfrm flipH="1">
              <a:off x="3306722" y="3574207"/>
              <a:ext cx="1509861" cy="35144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ln>
                    <a:gradFill flip="none" rotWithShape="1">
                      <a:gsLst>
                        <a:gs pos="1000">
                          <a:schemeClr val="tx2">
                            <a:alpha val="43000"/>
                          </a:schemeClr>
                        </a:gs>
                        <a:gs pos="78000">
                          <a:schemeClr val="tx2">
                            <a:lumMod val="50000"/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</a:rPr>
                <a:t>TWO</a:t>
              </a:r>
              <a:endParaRPr lang="zh-CN" altLang="en-US" sz="2000" b="1" dirty="0">
                <a:ln>
                  <a:gradFill flip="none" rotWithShape="1">
                    <a:gsLst>
                      <a:gs pos="1000">
                        <a:schemeClr val="tx2">
                          <a:alpha val="43000"/>
                        </a:schemeClr>
                      </a:gs>
                      <a:gs pos="78000">
                        <a:schemeClr val="tx2">
                          <a:lumMod val="5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ea"/>
                <a:ea typeface="+mj-ea"/>
              </a:endParaRPr>
            </a:p>
          </p:txBody>
        </p:sp>
      </p:grpSp>
      <p:grpSp>
        <p:nvGrpSpPr>
          <p:cNvPr id="230" name="爱设计-4">
            <a:extLst>
              <a:ext uri="{FF2B5EF4-FFF2-40B4-BE49-F238E27FC236}">
                <a16:creationId xmlns:a16="http://schemas.microsoft.com/office/drawing/2014/main" id="{82798DCD-2BC5-3A03-B9BA-12FE14FDE5BF}"/>
              </a:ext>
            </a:extLst>
          </p:cNvPr>
          <p:cNvGrpSpPr/>
          <p:nvPr/>
        </p:nvGrpSpPr>
        <p:grpSpPr>
          <a:xfrm>
            <a:off x="5073498" y="2363152"/>
            <a:ext cx="2004066" cy="1737137"/>
            <a:chOff x="5073498" y="2363152"/>
            <a:chExt cx="2004066" cy="1737137"/>
          </a:xfrm>
        </p:grpSpPr>
        <p:sp>
          <p:nvSpPr>
            <p:cNvPr id="231" name="爱设计-4-1">
              <a:extLst>
                <a:ext uri="{FF2B5EF4-FFF2-40B4-BE49-F238E27FC236}">
                  <a16:creationId xmlns:a16="http://schemas.microsoft.com/office/drawing/2014/main" id="{74F35E8D-A68E-4A6C-9514-D6574CF232AB}"/>
                </a:ext>
              </a:extLst>
            </p:cNvPr>
            <p:cNvSpPr/>
            <p:nvPr/>
          </p:nvSpPr>
          <p:spPr>
            <a:xfrm>
              <a:off x="5147696" y="2810125"/>
              <a:ext cx="1920012" cy="1288685"/>
            </a:xfrm>
            <a:prstGeom prst="roundRect">
              <a:avLst>
                <a:gd name="adj" fmla="val 2603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A1A437E3-29DB-4E55-BE1F-B335C4A0A6CE}"/>
                </a:ext>
              </a:extLst>
            </p:cNvPr>
            <p:cNvGrpSpPr/>
            <p:nvPr/>
          </p:nvGrpSpPr>
          <p:grpSpPr>
            <a:xfrm>
              <a:off x="5144410" y="3886756"/>
              <a:ext cx="1933154" cy="213533"/>
              <a:chOff x="814733" y="5794246"/>
              <a:chExt cx="1933154" cy="213533"/>
            </a:xfrm>
          </p:grpSpPr>
          <p:sp>
            <p:nvSpPr>
              <p:cNvPr id="242" name="爱设计-4-2">
                <a:extLst>
                  <a:ext uri="{FF2B5EF4-FFF2-40B4-BE49-F238E27FC236}">
                    <a16:creationId xmlns:a16="http://schemas.microsoft.com/office/drawing/2014/main" id="{713B0414-70BC-47F2-B092-12B9462F4FA1}"/>
                  </a:ext>
                </a:extLst>
              </p:cNvPr>
              <p:cNvSpPr/>
              <p:nvPr/>
            </p:nvSpPr>
            <p:spPr>
              <a:xfrm flipV="1">
                <a:off x="814733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3" name="爱设计-4-3">
                <a:extLst>
                  <a:ext uri="{FF2B5EF4-FFF2-40B4-BE49-F238E27FC236}">
                    <a16:creationId xmlns:a16="http://schemas.microsoft.com/office/drawing/2014/main" id="{3043B3BA-D88A-4F5A-AD4D-45B04D16D0C9}"/>
                  </a:ext>
                </a:extLst>
              </p:cNvPr>
              <p:cNvSpPr/>
              <p:nvPr/>
            </p:nvSpPr>
            <p:spPr>
              <a:xfrm flipH="1" flipV="1">
                <a:off x="2520484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0F85905E-8C63-473C-8730-544A32D7EEBD}"/>
                </a:ext>
              </a:extLst>
            </p:cNvPr>
            <p:cNvGrpSpPr/>
            <p:nvPr/>
          </p:nvGrpSpPr>
          <p:grpSpPr>
            <a:xfrm flipV="1">
              <a:off x="5144410" y="2793289"/>
              <a:ext cx="1933154" cy="213533"/>
              <a:chOff x="814733" y="5794246"/>
              <a:chExt cx="1933154" cy="213533"/>
            </a:xfrm>
          </p:grpSpPr>
          <p:sp>
            <p:nvSpPr>
              <p:cNvPr id="240" name="爱设计-4-4">
                <a:extLst>
                  <a:ext uri="{FF2B5EF4-FFF2-40B4-BE49-F238E27FC236}">
                    <a16:creationId xmlns:a16="http://schemas.microsoft.com/office/drawing/2014/main" id="{EA814E07-4A3E-41E0-A7B7-3B492F6BE158}"/>
                  </a:ext>
                </a:extLst>
              </p:cNvPr>
              <p:cNvSpPr/>
              <p:nvPr/>
            </p:nvSpPr>
            <p:spPr>
              <a:xfrm flipV="1">
                <a:off x="814733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41" name="爱设计-4-5">
                <a:extLst>
                  <a:ext uri="{FF2B5EF4-FFF2-40B4-BE49-F238E27FC236}">
                    <a16:creationId xmlns:a16="http://schemas.microsoft.com/office/drawing/2014/main" id="{C05099DF-0184-4ED7-97A7-E0D16E69EF50}"/>
                  </a:ext>
                </a:extLst>
              </p:cNvPr>
              <p:cNvSpPr/>
              <p:nvPr/>
            </p:nvSpPr>
            <p:spPr>
              <a:xfrm flipH="1" flipV="1">
                <a:off x="2520484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F4531F5E-FDCF-45D5-A866-F1EEE38B85FC}"/>
                </a:ext>
              </a:extLst>
            </p:cNvPr>
            <p:cNvGrpSpPr/>
            <p:nvPr/>
          </p:nvGrpSpPr>
          <p:grpSpPr>
            <a:xfrm>
              <a:off x="5537726" y="2974386"/>
              <a:ext cx="1139952" cy="963424"/>
              <a:chOff x="1263166" y="4887021"/>
              <a:chExt cx="1139952" cy="963424"/>
            </a:xfrm>
          </p:grpSpPr>
          <p:sp>
            <p:nvSpPr>
              <p:cNvPr id="238" name="爱设计-4-6">
                <a:extLst>
                  <a:ext uri="{FF2B5EF4-FFF2-40B4-BE49-F238E27FC236}">
                    <a16:creationId xmlns:a16="http://schemas.microsoft.com/office/drawing/2014/main" id="{B5A99A1F-7667-420B-82BD-C38F623A9DB5}"/>
                  </a:ext>
                </a:extLst>
              </p:cNvPr>
              <p:cNvSpPr txBox="1"/>
              <p:nvPr/>
            </p:nvSpPr>
            <p:spPr>
              <a:xfrm flipH="1">
                <a:off x="1263166" y="5345948"/>
                <a:ext cx="1139952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buClr>
                    <a:schemeClr val="accent2"/>
                  </a:buClr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n-ea"/>
                  </a:rPr>
                  <a:t>引发用户的情感共鸣</a:t>
                </a:r>
              </a:p>
            </p:txBody>
          </p:sp>
          <p:sp>
            <p:nvSpPr>
              <p:cNvPr id="239" name="爱设计-4-7">
                <a:extLst>
                  <a:ext uri="{FF2B5EF4-FFF2-40B4-BE49-F238E27FC236}">
                    <a16:creationId xmlns:a16="http://schemas.microsoft.com/office/drawing/2014/main" id="{FEAFB614-3BE3-4CB3-833B-9C939B8A4A6A}"/>
                  </a:ext>
                </a:extLst>
              </p:cNvPr>
              <p:cNvSpPr/>
              <p:nvPr/>
            </p:nvSpPr>
            <p:spPr>
              <a:xfrm>
                <a:off x="1622598" y="4887021"/>
                <a:ext cx="421089" cy="396886"/>
              </a:xfrm>
              <a:custGeom>
                <a:avLst/>
                <a:gdLst>
                  <a:gd name="connsiteX0" fmla="*/ 565749 w 763907"/>
                  <a:gd name="connsiteY0" fmla="*/ 529546 h 720000"/>
                  <a:gd name="connsiteX1" fmla="*/ 585849 w 763907"/>
                  <a:gd name="connsiteY1" fmla="*/ 537865 h 720000"/>
                  <a:gd name="connsiteX2" fmla="*/ 698960 w 763907"/>
                  <a:gd name="connsiteY2" fmla="*/ 650977 h 720000"/>
                  <a:gd name="connsiteX3" fmla="*/ 698960 w 763907"/>
                  <a:gd name="connsiteY3" fmla="*/ 691178 h 720000"/>
                  <a:gd name="connsiteX4" fmla="*/ 678860 w 763907"/>
                  <a:gd name="connsiteY4" fmla="*/ 699521 h 720000"/>
                  <a:gd name="connsiteX5" fmla="*/ 658760 w 763907"/>
                  <a:gd name="connsiteY5" fmla="*/ 691178 h 720000"/>
                  <a:gd name="connsiteX6" fmla="*/ 545648 w 763907"/>
                  <a:gd name="connsiteY6" fmla="*/ 578066 h 720000"/>
                  <a:gd name="connsiteX7" fmla="*/ 545648 w 763907"/>
                  <a:gd name="connsiteY7" fmla="*/ 537865 h 720000"/>
                  <a:gd name="connsiteX8" fmla="*/ 565749 w 763907"/>
                  <a:gd name="connsiteY8" fmla="*/ 529546 h 720000"/>
                  <a:gd name="connsiteX9" fmla="*/ 565749 w 763907"/>
                  <a:gd name="connsiteY9" fmla="*/ 359807 h 720000"/>
                  <a:gd name="connsiteX10" fmla="*/ 735464 w 763907"/>
                  <a:gd name="connsiteY10" fmla="*/ 359807 h 720000"/>
                  <a:gd name="connsiteX11" fmla="*/ 763907 w 763907"/>
                  <a:gd name="connsiteY11" fmla="*/ 388251 h 720000"/>
                  <a:gd name="connsiteX12" fmla="*/ 735464 w 763907"/>
                  <a:gd name="connsiteY12" fmla="*/ 416695 h 720000"/>
                  <a:gd name="connsiteX13" fmla="*/ 565749 w 763907"/>
                  <a:gd name="connsiteY13" fmla="*/ 416695 h 720000"/>
                  <a:gd name="connsiteX14" fmla="*/ 537305 w 763907"/>
                  <a:gd name="connsiteY14" fmla="*/ 388251 h 720000"/>
                  <a:gd name="connsiteX15" fmla="*/ 565749 w 763907"/>
                  <a:gd name="connsiteY15" fmla="*/ 359807 h 720000"/>
                  <a:gd name="connsiteX16" fmla="*/ 678860 w 763907"/>
                  <a:gd name="connsiteY16" fmla="*/ 77005 h 720000"/>
                  <a:gd name="connsiteX17" fmla="*/ 698960 w 763907"/>
                  <a:gd name="connsiteY17" fmla="*/ 85325 h 720000"/>
                  <a:gd name="connsiteX18" fmla="*/ 698960 w 763907"/>
                  <a:gd name="connsiteY18" fmla="*/ 125525 h 720000"/>
                  <a:gd name="connsiteX19" fmla="*/ 585849 w 763907"/>
                  <a:gd name="connsiteY19" fmla="*/ 238636 h 720000"/>
                  <a:gd name="connsiteX20" fmla="*/ 565749 w 763907"/>
                  <a:gd name="connsiteY20" fmla="*/ 246980 h 720000"/>
                  <a:gd name="connsiteX21" fmla="*/ 545648 w 763907"/>
                  <a:gd name="connsiteY21" fmla="*/ 238636 h 720000"/>
                  <a:gd name="connsiteX22" fmla="*/ 545648 w 763907"/>
                  <a:gd name="connsiteY22" fmla="*/ 198436 h 720000"/>
                  <a:gd name="connsiteX23" fmla="*/ 658760 w 763907"/>
                  <a:gd name="connsiteY23" fmla="*/ 85325 h 720000"/>
                  <a:gd name="connsiteX24" fmla="*/ 678860 w 763907"/>
                  <a:gd name="connsiteY24" fmla="*/ 77005 h 720000"/>
                  <a:gd name="connsiteX25" fmla="*/ 362802 w 763907"/>
                  <a:gd name="connsiteY25" fmla="*/ 5 h 720000"/>
                  <a:gd name="connsiteX26" fmla="*/ 422012 w 763907"/>
                  <a:gd name="connsiteY26" fmla="*/ 16490 h 720000"/>
                  <a:gd name="connsiteX27" fmla="*/ 481080 w 763907"/>
                  <a:gd name="connsiteY27" fmla="*/ 119457 h 720000"/>
                  <a:gd name="connsiteX28" fmla="*/ 481080 w 763907"/>
                  <a:gd name="connsiteY28" fmla="*/ 600631 h 720000"/>
                  <a:gd name="connsiteX29" fmla="*/ 422012 w 763907"/>
                  <a:gd name="connsiteY29" fmla="*/ 703598 h 720000"/>
                  <a:gd name="connsiteX30" fmla="*/ 361806 w 763907"/>
                  <a:gd name="connsiteY30" fmla="*/ 720000 h 720000"/>
                  <a:gd name="connsiteX31" fmla="*/ 303306 w 763907"/>
                  <a:gd name="connsiteY31" fmla="*/ 704546 h 720000"/>
                  <a:gd name="connsiteX32" fmla="*/ 60870 w 763907"/>
                  <a:gd name="connsiteY32" fmla="*/ 568300 h 720000"/>
                  <a:gd name="connsiteX33" fmla="*/ 0 w 763907"/>
                  <a:gd name="connsiteY33" fmla="*/ 464291 h 720000"/>
                  <a:gd name="connsiteX34" fmla="*/ 0 w 763907"/>
                  <a:gd name="connsiteY34" fmla="*/ 255702 h 720000"/>
                  <a:gd name="connsiteX35" fmla="*/ 60870 w 763907"/>
                  <a:gd name="connsiteY35" fmla="*/ 151693 h 720000"/>
                  <a:gd name="connsiteX36" fmla="*/ 303306 w 763907"/>
                  <a:gd name="connsiteY36" fmla="*/ 15447 h 720000"/>
                  <a:gd name="connsiteX37" fmla="*/ 362802 w 763907"/>
                  <a:gd name="connsiteY37" fmla="*/ 5 h 72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63907" h="720000">
                    <a:moveTo>
                      <a:pt x="565749" y="529546"/>
                    </a:moveTo>
                    <a:cubicBezTo>
                      <a:pt x="573025" y="529546"/>
                      <a:pt x="580302" y="532319"/>
                      <a:pt x="585849" y="537865"/>
                    </a:cubicBezTo>
                    <a:lnTo>
                      <a:pt x="698960" y="650977"/>
                    </a:lnTo>
                    <a:cubicBezTo>
                      <a:pt x="710054" y="662070"/>
                      <a:pt x="710054" y="680084"/>
                      <a:pt x="698960" y="691178"/>
                    </a:cubicBezTo>
                    <a:cubicBezTo>
                      <a:pt x="693461" y="696677"/>
                      <a:pt x="686161" y="699521"/>
                      <a:pt x="678860" y="699521"/>
                    </a:cubicBezTo>
                    <a:cubicBezTo>
                      <a:pt x="671560" y="699521"/>
                      <a:pt x="664259" y="696771"/>
                      <a:pt x="658760" y="691178"/>
                    </a:cubicBezTo>
                    <a:lnTo>
                      <a:pt x="545648" y="578066"/>
                    </a:lnTo>
                    <a:cubicBezTo>
                      <a:pt x="534555" y="566973"/>
                      <a:pt x="534555" y="548959"/>
                      <a:pt x="545648" y="537865"/>
                    </a:cubicBezTo>
                    <a:cubicBezTo>
                      <a:pt x="551195" y="532319"/>
                      <a:pt x="558471" y="529546"/>
                      <a:pt x="565749" y="529546"/>
                    </a:cubicBezTo>
                    <a:close/>
                    <a:moveTo>
                      <a:pt x="565749" y="359807"/>
                    </a:moveTo>
                    <a:lnTo>
                      <a:pt x="735464" y="359807"/>
                    </a:lnTo>
                    <a:cubicBezTo>
                      <a:pt x="751202" y="359807"/>
                      <a:pt x="763907" y="372512"/>
                      <a:pt x="763907" y="388251"/>
                    </a:cubicBezTo>
                    <a:cubicBezTo>
                      <a:pt x="763907" y="403990"/>
                      <a:pt x="751107" y="416695"/>
                      <a:pt x="735464" y="416695"/>
                    </a:cubicBezTo>
                    <a:lnTo>
                      <a:pt x="565749" y="416695"/>
                    </a:lnTo>
                    <a:cubicBezTo>
                      <a:pt x="550010" y="416695"/>
                      <a:pt x="537305" y="403990"/>
                      <a:pt x="537305" y="388251"/>
                    </a:cubicBezTo>
                    <a:cubicBezTo>
                      <a:pt x="537305" y="372512"/>
                      <a:pt x="550010" y="359807"/>
                      <a:pt x="565749" y="359807"/>
                    </a:cubicBezTo>
                    <a:close/>
                    <a:moveTo>
                      <a:pt x="678860" y="77005"/>
                    </a:moveTo>
                    <a:cubicBezTo>
                      <a:pt x="686137" y="77005"/>
                      <a:pt x="693414" y="79778"/>
                      <a:pt x="698960" y="85325"/>
                    </a:cubicBezTo>
                    <a:cubicBezTo>
                      <a:pt x="710054" y="96418"/>
                      <a:pt x="710054" y="114432"/>
                      <a:pt x="698960" y="125525"/>
                    </a:cubicBezTo>
                    <a:lnTo>
                      <a:pt x="585849" y="238636"/>
                    </a:lnTo>
                    <a:cubicBezTo>
                      <a:pt x="580350" y="244231"/>
                      <a:pt x="573049" y="246980"/>
                      <a:pt x="565749" y="246980"/>
                    </a:cubicBezTo>
                    <a:cubicBezTo>
                      <a:pt x="558448" y="246980"/>
                      <a:pt x="551147" y="244231"/>
                      <a:pt x="545648" y="238636"/>
                    </a:cubicBezTo>
                    <a:cubicBezTo>
                      <a:pt x="534555" y="227543"/>
                      <a:pt x="534555" y="209529"/>
                      <a:pt x="545648" y="198436"/>
                    </a:cubicBezTo>
                    <a:lnTo>
                      <a:pt x="658760" y="85325"/>
                    </a:lnTo>
                    <a:cubicBezTo>
                      <a:pt x="664306" y="79778"/>
                      <a:pt x="671583" y="77005"/>
                      <a:pt x="678860" y="77005"/>
                    </a:cubicBezTo>
                    <a:close/>
                    <a:moveTo>
                      <a:pt x="362802" y="5"/>
                    </a:moveTo>
                    <a:cubicBezTo>
                      <a:pt x="383186" y="183"/>
                      <a:pt x="403524" y="5682"/>
                      <a:pt x="422012" y="16490"/>
                    </a:cubicBezTo>
                    <a:cubicBezTo>
                      <a:pt x="458989" y="38108"/>
                      <a:pt x="481080" y="76601"/>
                      <a:pt x="481080" y="119457"/>
                    </a:cubicBezTo>
                    <a:lnTo>
                      <a:pt x="481080" y="600631"/>
                    </a:lnTo>
                    <a:cubicBezTo>
                      <a:pt x="481080" y="643486"/>
                      <a:pt x="458989" y="681980"/>
                      <a:pt x="422012" y="703598"/>
                    </a:cubicBezTo>
                    <a:cubicBezTo>
                      <a:pt x="403240" y="714501"/>
                      <a:pt x="382475" y="720000"/>
                      <a:pt x="361806" y="720000"/>
                    </a:cubicBezTo>
                    <a:cubicBezTo>
                      <a:pt x="341706" y="720000"/>
                      <a:pt x="321700" y="714881"/>
                      <a:pt x="303306" y="704546"/>
                    </a:cubicBezTo>
                    <a:lnTo>
                      <a:pt x="60870" y="568300"/>
                    </a:lnTo>
                    <a:cubicBezTo>
                      <a:pt x="23324" y="547157"/>
                      <a:pt x="0" y="507336"/>
                      <a:pt x="0" y="464291"/>
                    </a:cubicBezTo>
                    <a:lnTo>
                      <a:pt x="0" y="255702"/>
                    </a:lnTo>
                    <a:cubicBezTo>
                      <a:pt x="0" y="212657"/>
                      <a:pt x="23324" y="172742"/>
                      <a:pt x="60870" y="151693"/>
                    </a:cubicBezTo>
                    <a:lnTo>
                      <a:pt x="303306" y="15447"/>
                    </a:lnTo>
                    <a:cubicBezTo>
                      <a:pt x="321984" y="4970"/>
                      <a:pt x="342417" y="-173"/>
                      <a:pt x="362802" y="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endParaRPr>
              </a:p>
            </p:txBody>
          </p:sp>
        </p:grpSp>
        <p:sp>
          <p:nvSpPr>
            <p:cNvPr id="235" name="爱设计-4-8">
              <a:extLst>
                <a:ext uri="{FF2B5EF4-FFF2-40B4-BE49-F238E27FC236}">
                  <a16:creationId xmlns:a16="http://schemas.microsoft.com/office/drawing/2014/main" id="{E1278E86-0A94-4310-82CF-E72CBFE6C445}"/>
                </a:ext>
              </a:extLst>
            </p:cNvPr>
            <p:cNvSpPr txBox="1"/>
            <p:nvPr/>
          </p:nvSpPr>
          <p:spPr>
            <a:xfrm flipH="1">
              <a:off x="5073498" y="2363152"/>
              <a:ext cx="421715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03</a:t>
              </a:r>
              <a:endParaRPr lang="zh-CN" altLang="en-US" sz="24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cxnSp>
          <p:nvCxnSpPr>
            <p:cNvPr id="236" name="爱设计-4-9">
              <a:extLst>
                <a:ext uri="{FF2B5EF4-FFF2-40B4-BE49-F238E27FC236}">
                  <a16:creationId xmlns:a16="http://schemas.microsoft.com/office/drawing/2014/main" id="{9BE25995-9A99-4D99-BC93-3A9B4867215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37726" y="2680714"/>
              <a:ext cx="1509862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headEnd type="oval" w="sm" len="sm"/>
              <a:tailEnd type="oval" w="sm" len="sm"/>
            </a:ln>
            <a:effectLst>
              <a:outerShdw blurRad="25400" dist="25400" algn="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爱设计-4-10">
              <a:extLst>
                <a:ext uri="{FF2B5EF4-FFF2-40B4-BE49-F238E27FC236}">
                  <a16:creationId xmlns:a16="http://schemas.microsoft.com/office/drawing/2014/main" id="{D496BABD-92CA-49AB-87D2-086A80BEA01B}"/>
                </a:ext>
              </a:extLst>
            </p:cNvPr>
            <p:cNvSpPr txBox="1"/>
            <p:nvPr/>
          </p:nvSpPr>
          <p:spPr>
            <a:xfrm flipH="1">
              <a:off x="5537725" y="2407369"/>
              <a:ext cx="1509861" cy="35144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ln>
                    <a:gradFill flip="none" rotWithShape="1">
                      <a:gsLst>
                        <a:gs pos="0">
                          <a:schemeClr val="accent1">
                            <a:alpha val="43000"/>
                          </a:schemeClr>
                        </a:gs>
                        <a:gs pos="78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</a:rPr>
                <a:t>THREE</a:t>
              </a:r>
              <a:endParaRPr lang="zh-CN" altLang="en-US" sz="2000" b="1" dirty="0">
                <a:ln>
                  <a:gradFill flip="none" rotWithShape="1">
                    <a:gsLst>
                      <a:gs pos="0">
                        <a:schemeClr val="accent1">
                          <a:alpha val="43000"/>
                        </a:schemeClr>
                      </a:gs>
                      <a:gs pos="78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ea"/>
                <a:ea typeface="+mj-ea"/>
              </a:endParaRPr>
            </a:p>
          </p:txBody>
        </p:sp>
      </p:grpSp>
      <p:grpSp>
        <p:nvGrpSpPr>
          <p:cNvPr id="244" name="爱设计-5">
            <a:extLst>
              <a:ext uri="{FF2B5EF4-FFF2-40B4-BE49-F238E27FC236}">
                <a16:creationId xmlns:a16="http://schemas.microsoft.com/office/drawing/2014/main" id="{766BAD4B-72E2-82DE-ED82-183728A2612D}"/>
              </a:ext>
            </a:extLst>
          </p:cNvPr>
          <p:cNvGrpSpPr/>
          <p:nvPr/>
        </p:nvGrpSpPr>
        <p:grpSpPr>
          <a:xfrm>
            <a:off x="7304500" y="3529990"/>
            <a:ext cx="2004066" cy="1737137"/>
            <a:chOff x="7304501" y="3529990"/>
            <a:chExt cx="2004066" cy="1737137"/>
          </a:xfrm>
        </p:grpSpPr>
        <p:sp>
          <p:nvSpPr>
            <p:cNvPr id="245" name="爱设计-5-1">
              <a:extLst>
                <a:ext uri="{FF2B5EF4-FFF2-40B4-BE49-F238E27FC236}">
                  <a16:creationId xmlns:a16="http://schemas.microsoft.com/office/drawing/2014/main" id="{62C6C197-097D-4390-AEC1-34BD23843AC7}"/>
                </a:ext>
              </a:extLst>
            </p:cNvPr>
            <p:cNvSpPr/>
            <p:nvPr/>
          </p:nvSpPr>
          <p:spPr>
            <a:xfrm>
              <a:off x="7378699" y="3976963"/>
              <a:ext cx="1920012" cy="1288685"/>
            </a:xfrm>
            <a:prstGeom prst="roundRect">
              <a:avLst>
                <a:gd name="adj" fmla="val 2603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6" name="爱设计-5-2">
              <a:extLst>
                <a:ext uri="{FF2B5EF4-FFF2-40B4-BE49-F238E27FC236}">
                  <a16:creationId xmlns:a16="http://schemas.microsoft.com/office/drawing/2014/main" id="{19BA2B05-B0EC-40C9-8746-C4F1734C2C30}"/>
                </a:ext>
              </a:extLst>
            </p:cNvPr>
            <p:cNvSpPr/>
            <p:nvPr/>
          </p:nvSpPr>
          <p:spPr>
            <a:xfrm flipV="1">
              <a:off x="7375413" y="5053594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7" name="爱设计-5-3">
              <a:extLst>
                <a:ext uri="{FF2B5EF4-FFF2-40B4-BE49-F238E27FC236}">
                  <a16:creationId xmlns:a16="http://schemas.microsoft.com/office/drawing/2014/main" id="{A7154DD1-262E-491F-B22C-7AA64B55C190}"/>
                </a:ext>
              </a:extLst>
            </p:cNvPr>
            <p:cNvSpPr/>
            <p:nvPr/>
          </p:nvSpPr>
          <p:spPr>
            <a:xfrm flipH="1" flipV="1">
              <a:off x="9081164" y="5053594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8" name="爱设计-5-4">
              <a:extLst>
                <a:ext uri="{FF2B5EF4-FFF2-40B4-BE49-F238E27FC236}">
                  <a16:creationId xmlns:a16="http://schemas.microsoft.com/office/drawing/2014/main" id="{6A513A77-4EB6-4418-A3F0-85727D958698}"/>
                </a:ext>
              </a:extLst>
            </p:cNvPr>
            <p:cNvSpPr/>
            <p:nvPr/>
          </p:nvSpPr>
          <p:spPr>
            <a:xfrm>
              <a:off x="7375413" y="3960127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9" name="爱设计-5-5">
              <a:extLst>
                <a:ext uri="{FF2B5EF4-FFF2-40B4-BE49-F238E27FC236}">
                  <a16:creationId xmlns:a16="http://schemas.microsoft.com/office/drawing/2014/main" id="{B701171C-81A3-426D-8982-D7A0C37481C2}"/>
                </a:ext>
              </a:extLst>
            </p:cNvPr>
            <p:cNvSpPr/>
            <p:nvPr/>
          </p:nvSpPr>
          <p:spPr>
            <a:xfrm flipH="1">
              <a:off x="9081164" y="3960127"/>
              <a:ext cx="227403" cy="213533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0" name="爱设计-5-6">
              <a:extLst>
                <a:ext uri="{FF2B5EF4-FFF2-40B4-BE49-F238E27FC236}">
                  <a16:creationId xmlns:a16="http://schemas.microsoft.com/office/drawing/2014/main" id="{6FE8261A-A7CB-400A-A343-C2F0F2283F3E}"/>
                </a:ext>
              </a:extLst>
            </p:cNvPr>
            <p:cNvSpPr txBox="1"/>
            <p:nvPr/>
          </p:nvSpPr>
          <p:spPr>
            <a:xfrm flipH="1">
              <a:off x="7732483" y="4601630"/>
              <a:ext cx="1219012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拉新以建立企业私域流量池</a:t>
              </a:r>
            </a:p>
          </p:txBody>
        </p:sp>
        <p:sp>
          <p:nvSpPr>
            <p:cNvPr id="251" name="爱设计-5-7">
              <a:extLst>
                <a:ext uri="{FF2B5EF4-FFF2-40B4-BE49-F238E27FC236}">
                  <a16:creationId xmlns:a16="http://schemas.microsoft.com/office/drawing/2014/main" id="{8047FA6B-C672-42A3-81E6-DB6C3A88431B}"/>
                </a:ext>
              </a:extLst>
            </p:cNvPr>
            <p:cNvSpPr/>
            <p:nvPr/>
          </p:nvSpPr>
          <p:spPr>
            <a:xfrm>
              <a:off x="8144340" y="4129123"/>
              <a:ext cx="388730" cy="421089"/>
            </a:xfrm>
            <a:custGeom>
              <a:avLst/>
              <a:gdLst>
                <a:gd name="connsiteX0" fmla="*/ 332293 w 664672"/>
                <a:gd name="connsiteY0" fmla="*/ 387672 h 720001"/>
                <a:gd name="connsiteX1" fmla="*/ 660804 w 664672"/>
                <a:gd name="connsiteY1" fmla="*/ 598902 h 720001"/>
                <a:gd name="connsiteX2" fmla="*/ 563560 w 664672"/>
                <a:gd name="connsiteY2" fmla="*/ 720001 h 720001"/>
                <a:gd name="connsiteX3" fmla="*/ 101112 w 664672"/>
                <a:gd name="connsiteY3" fmla="*/ 720001 h 720001"/>
                <a:gd name="connsiteX4" fmla="*/ 3868 w 664672"/>
                <a:gd name="connsiteY4" fmla="*/ 598902 h 720001"/>
                <a:gd name="connsiteX5" fmla="*/ 332293 w 664672"/>
                <a:gd name="connsiteY5" fmla="*/ 387672 h 720001"/>
                <a:gd name="connsiteX6" fmla="*/ 332293 w 664672"/>
                <a:gd name="connsiteY6" fmla="*/ 0 h 720001"/>
                <a:gd name="connsiteX7" fmla="*/ 509517 w 664672"/>
                <a:gd name="connsiteY7" fmla="*/ 177224 h 720001"/>
                <a:gd name="connsiteX8" fmla="*/ 332293 w 664672"/>
                <a:gd name="connsiteY8" fmla="*/ 354448 h 720001"/>
                <a:gd name="connsiteX9" fmla="*/ 155069 w 664672"/>
                <a:gd name="connsiteY9" fmla="*/ 177224 h 720001"/>
                <a:gd name="connsiteX10" fmla="*/ 332293 w 664672"/>
                <a:gd name="connsiteY10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64672" h="720001">
                  <a:moveTo>
                    <a:pt x="332293" y="387672"/>
                  </a:moveTo>
                  <a:cubicBezTo>
                    <a:pt x="550549" y="387672"/>
                    <a:pt x="628448" y="491162"/>
                    <a:pt x="660804" y="598902"/>
                  </a:cubicBezTo>
                  <a:cubicBezTo>
                    <a:pt x="679021" y="659624"/>
                    <a:pt x="630616" y="720001"/>
                    <a:pt x="563560" y="720001"/>
                  </a:cubicBezTo>
                  <a:lnTo>
                    <a:pt x="101112" y="720001"/>
                  </a:lnTo>
                  <a:cubicBezTo>
                    <a:pt x="34057" y="720001"/>
                    <a:pt x="-14348" y="659624"/>
                    <a:pt x="3868" y="598902"/>
                  </a:cubicBezTo>
                  <a:cubicBezTo>
                    <a:pt x="36138" y="491162"/>
                    <a:pt x="114037" y="387672"/>
                    <a:pt x="332293" y="387672"/>
                  </a:cubicBezTo>
                  <a:close/>
                  <a:moveTo>
                    <a:pt x="332293" y="0"/>
                  </a:moveTo>
                  <a:cubicBezTo>
                    <a:pt x="430230" y="0"/>
                    <a:pt x="509604" y="79287"/>
                    <a:pt x="509517" y="177224"/>
                  </a:cubicBezTo>
                  <a:cubicBezTo>
                    <a:pt x="509517" y="275074"/>
                    <a:pt x="430144" y="354448"/>
                    <a:pt x="332293" y="354448"/>
                  </a:cubicBezTo>
                  <a:cubicBezTo>
                    <a:pt x="234442" y="354448"/>
                    <a:pt x="155069" y="275074"/>
                    <a:pt x="155069" y="177224"/>
                  </a:cubicBezTo>
                  <a:cubicBezTo>
                    <a:pt x="155069" y="79287"/>
                    <a:pt x="234442" y="0"/>
                    <a:pt x="332293" y="0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F0502020204030204"/>
                <a:ea typeface="微软雅黑"/>
                <a:cs typeface="+mn-cs"/>
              </a:endParaRPr>
            </a:p>
          </p:txBody>
        </p:sp>
        <p:sp>
          <p:nvSpPr>
            <p:cNvPr id="252" name="爱设计-5-8">
              <a:extLst>
                <a:ext uri="{FF2B5EF4-FFF2-40B4-BE49-F238E27FC236}">
                  <a16:creationId xmlns:a16="http://schemas.microsoft.com/office/drawing/2014/main" id="{6DB267E1-598C-40C7-B31F-758F4C5D270C}"/>
                </a:ext>
              </a:extLst>
            </p:cNvPr>
            <p:cNvSpPr txBox="1"/>
            <p:nvPr/>
          </p:nvSpPr>
          <p:spPr>
            <a:xfrm flipH="1">
              <a:off x="7304501" y="3529990"/>
              <a:ext cx="421715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 flip="none" rotWithShape="1">
                    <a:gsLst>
                      <a:gs pos="0">
                        <a:schemeClr val="tx2"/>
                      </a:gs>
                      <a:gs pos="100000">
                        <a:schemeClr val="tx2">
                          <a:lumMod val="5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04</a:t>
              </a:r>
              <a:endParaRPr lang="zh-CN" altLang="en-US" sz="2400" b="1" dirty="0">
                <a:gradFill flip="none" rotWithShape="1">
                  <a:gsLst>
                    <a:gs pos="0">
                      <a:schemeClr val="tx2"/>
                    </a:gs>
                    <a:gs pos="100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cxnSp>
          <p:nvCxnSpPr>
            <p:cNvPr id="253" name="爱设计-5-9">
              <a:extLst>
                <a:ext uri="{FF2B5EF4-FFF2-40B4-BE49-F238E27FC236}">
                  <a16:creationId xmlns:a16="http://schemas.microsoft.com/office/drawing/2014/main" id="{B8292322-95C2-4258-8D3F-2F7AAF48A7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68729" y="3847552"/>
              <a:ext cx="1509862" cy="0"/>
            </a:xfrm>
            <a:prstGeom prst="line">
              <a:avLst/>
            </a:prstGeom>
            <a:ln>
              <a:gradFill>
                <a:gsLst>
                  <a:gs pos="0">
                    <a:schemeClr val="tx2"/>
                  </a:gs>
                  <a:gs pos="100000">
                    <a:schemeClr val="tx2">
                      <a:lumMod val="50000"/>
                    </a:schemeClr>
                  </a:gs>
                </a:gsLst>
                <a:lin ang="5400000" scaled="1"/>
              </a:gradFill>
              <a:headEnd type="oval" w="sm" len="sm"/>
              <a:tailEnd type="oval" w="sm" len="sm"/>
            </a:ln>
            <a:effectLst>
              <a:outerShdw blurRad="25400" dist="25400" algn="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4" name="爱设计-5-10">
              <a:extLst>
                <a:ext uri="{FF2B5EF4-FFF2-40B4-BE49-F238E27FC236}">
                  <a16:creationId xmlns:a16="http://schemas.microsoft.com/office/drawing/2014/main" id="{DB452DBC-0DBC-41F8-AF6E-EF056D57FCCC}"/>
                </a:ext>
              </a:extLst>
            </p:cNvPr>
            <p:cNvSpPr txBox="1"/>
            <p:nvPr/>
          </p:nvSpPr>
          <p:spPr>
            <a:xfrm flipH="1">
              <a:off x="7768728" y="3574207"/>
              <a:ext cx="1509861" cy="35144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ln>
                    <a:gradFill flip="none" rotWithShape="1">
                      <a:gsLst>
                        <a:gs pos="1000">
                          <a:schemeClr val="tx2">
                            <a:alpha val="43000"/>
                          </a:schemeClr>
                        </a:gs>
                        <a:gs pos="78000">
                          <a:schemeClr val="tx2">
                            <a:lumMod val="50000"/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</a:rPr>
                <a:t>FOUR</a:t>
              </a:r>
              <a:endParaRPr lang="zh-CN" altLang="en-US" sz="2000" b="1" dirty="0">
                <a:ln>
                  <a:gradFill flip="none" rotWithShape="1">
                    <a:gsLst>
                      <a:gs pos="1000">
                        <a:schemeClr val="tx2">
                          <a:alpha val="43000"/>
                        </a:schemeClr>
                      </a:gs>
                      <a:gs pos="78000">
                        <a:schemeClr val="tx2">
                          <a:lumMod val="50000"/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ea"/>
                <a:ea typeface="+mj-ea"/>
              </a:endParaRPr>
            </a:p>
          </p:txBody>
        </p:sp>
      </p:grpSp>
      <p:grpSp>
        <p:nvGrpSpPr>
          <p:cNvPr id="255" name="爱设计-6">
            <a:extLst>
              <a:ext uri="{FF2B5EF4-FFF2-40B4-BE49-F238E27FC236}">
                <a16:creationId xmlns:a16="http://schemas.microsoft.com/office/drawing/2014/main" id="{060A74CF-A1A8-2ED9-4472-7A0E6A0D00EC}"/>
              </a:ext>
            </a:extLst>
          </p:cNvPr>
          <p:cNvGrpSpPr/>
          <p:nvPr/>
        </p:nvGrpSpPr>
        <p:grpSpPr>
          <a:xfrm>
            <a:off x="9535503" y="2363152"/>
            <a:ext cx="2004066" cy="1737137"/>
            <a:chOff x="9535504" y="2363152"/>
            <a:chExt cx="2004066" cy="1737137"/>
          </a:xfrm>
        </p:grpSpPr>
        <p:sp>
          <p:nvSpPr>
            <p:cNvPr id="256" name="爱设计-6-1">
              <a:extLst>
                <a:ext uri="{FF2B5EF4-FFF2-40B4-BE49-F238E27FC236}">
                  <a16:creationId xmlns:a16="http://schemas.microsoft.com/office/drawing/2014/main" id="{9EF290AB-DC04-47F4-9BD9-3A17F24C4D32}"/>
                </a:ext>
              </a:extLst>
            </p:cNvPr>
            <p:cNvSpPr/>
            <p:nvPr/>
          </p:nvSpPr>
          <p:spPr>
            <a:xfrm>
              <a:off x="9609702" y="2810125"/>
              <a:ext cx="1920012" cy="1288685"/>
            </a:xfrm>
            <a:prstGeom prst="roundRect">
              <a:avLst>
                <a:gd name="adj" fmla="val 2603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2CEAD343-082C-4D3C-AC57-4BCD9EC9065B}"/>
                </a:ext>
              </a:extLst>
            </p:cNvPr>
            <p:cNvGrpSpPr/>
            <p:nvPr/>
          </p:nvGrpSpPr>
          <p:grpSpPr>
            <a:xfrm>
              <a:off x="9606416" y="3886756"/>
              <a:ext cx="1933154" cy="213533"/>
              <a:chOff x="814733" y="5794246"/>
              <a:chExt cx="1933154" cy="213533"/>
            </a:xfrm>
          </p:grpSpPr>
          <p:sp>
            <p:nvSpPr>
              <p:cNvPr id="267" name="爱设计-6-2">
                <a:extLst>
                  <a:ext uri="{FF2B5EF4-FFF2-40B4-BE49-F238E27FC236}">
                    <a16:creationId xmlns:a16="http://schemas.microsoft.com/office/drawing/2014/main" id="{8F75AF59-ABD9-4B87-B999-81F7175511A6}"/>
                  </a:ext>
                </a:extLst>
              </p:cNvPr>
              <p:cNvSpPr/>
              <p:nvPr/>
            </p:nvSpPr>
            <p:spPr>
              <a:xfrm flipV="1">
                <a:off x="814733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8" name="爱设计-6-3">
                <a:extLst>
                  <a:ext uri="{FF2B5EF4-FFF2-40B4-BE49-F238E27FC236}">
                    <a16:creationId xmlns:a16="http://schemas.microsoft.com/office/drawing/2014/main" id="{D491163A-B1C7-4088-BE2E-1C94AD6D5DD5}"/>
                  </a:ext>
                </a:extLst>
              </p:cNvPr>
              <p:cNvSpPr/>
              <p:nvPr/>
            </p:nvSpPr>
            <p:spPr>
              <a:xfrm flipH="1" flipV="1">
                <a:off x="2520484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DF01944A-4538-47D8-8DA3-AF684AA36345}"/>
                </a:ext>
              </a:extLst>
            </p:cNvPr>
            <p:cNvGrpSpPr/>
            <p:nvPr/>
          </p:nvGrpSpPr>
          <p:grpSpPr>
            <a:xfrm flipV="1">
              <a:off x="9606416" y="2793289"/>
              <a:ext cx="1933154" cy="213533"/>
              <a:chOff x="814733" y="5794246"/>
              <a:chExt cx="1933154" cy="213533"/>
            </a:xfrm>
          </p:grpSpPr>
          <p:sp>
            <p:nvSpPr>
              <p:cNvPr id="265" name="爱设计-6-4">
                <a:extLst>
                  <a:ext uri="{FF2B5EF4-FFF2-40B4-BE49-F238E27FC236}">
                    <a16:creationId xmlns:a16="http://schemas.microsoft.com/office/drawing/2014/main" id="{FA92B307-113E-47C5-864A-6B2025BD9C03}"/>
                  </a:ext>
                </a:extLst>
              </p:cNvPr>
              <p:cNvSpPr/>
              <p:nvPr/>
            </p:nvSpPr>
            <p:spPr>
              <a:xfrm flipV="1">
                <a:off x="814733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66" name="爱设计-6-5">
                <a:extLst>
                  <a:ext uri="{FF2B5EF4-FFF2-40B4-BE49-F238E27FC236}">
                    <a16:creationId xmlns:a16="http://schemas.microsoft.com/office/drawing/2014/main" id="{ACF2BDAE-ECD6-42A3-A1B6-4096626450FD}"/>
                  </a:ext>
                </a:extLst>
              </p:cNvPr>
              <p:cNvSpPr/>
              <p:nvPr/>
            </p:nvSpPr>
            <p:spPr>
              <a:xfrm flipH="1" flipV="1">
                <a:off x="2520484" y="5794246"/>
                <a:ext cx="227403" cy="2135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E3474A78-C11E-4411-A23C-5897FDAF148C}"/>
                </a:ext>
              </a:extLst>
            </p:cNvPr>
            <p:cNvGrpSpPr/>
            <p:nvPr/>
          </p:nvGrpSpPr>
          <p:grpSpPr>
            <a:xfrm>
              <a:off x="9789164" y="2978061"/>
              <a:ext cx="1670878" cy="987681"/>
              <a:chOff x="1052598" y="4890696"/>
              <a:chExt cx="1670878" cy="987681"/>
            </a:xfrm>
          </p:grpSpPr>
          <p:sp>
            <p:nvSpPr>
              <p:cNvPr id="263" name="爱设计-6-6">
                <a:extLst>
                  <a:ext uri="{FF2B5EF4-FFF2-40B4-BE49-F238E27FC236}">
                    <a16:creationId xmlns:a16="http://schemas.microsoft.com/office/drawing/2014/main" id="{E6063F57-330D-4954-943E-5F82FA450189}"/>
                  </a:ext>
                </a:extLst>
              </p:cNvPr>
              <p:cNvSpPr txBox="1"/>
              <p:nvPr/>
            </p:nvSpPr>
            <p:spPr>
              <a:xfrm flipH="1">
                <a:off x="1052598" y="5373880"/>
                <a:ext cx="1670878" cy="50449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  <a:buClr>
                    <a:schemeClr val="accent2"/>
                  </a:buClr>
                </a:pPr>
                <a:r>
                  <a:rPr lang="zh-CN" altLang="en-US" sz="1400" dirty="0">
                    <a:solidFill>
                      <a:schemeClr val="bg2">
                        <a:lumMod val="25000"/>
                      </a:schemeClr>
                    </a:solidFill>
                    <a:effectLst/>
                    <a:latin typeface="+mn-ea"/>
                  </a:rPr>
                  <a:t>基于全社交媒体平台进行全域流量整合</a:t>
                </a:r>
              </a:p>
            </p:txBody>
          </p:sp>
          <p:sp>
            <p:nvSpPr>
              <p:cNvPr id="264" name="爱设计-6-7">
                <a:extLst>
                  <a:ext uri="{FF2B5EF4-FFF2-40B4-BE49-F238E27FC236}">
                    <a16:creationId xmlns:a16="http://schemas.microsoft.com/office/drawing/2014/main" id="{B8C87C1D-7A11-4B48-AE77-1BB00F8073D9}"/>
                  </a:ext>
                </a:extLst>
              </p:cNvPr>
              <p:cNvSpPr/>
              <p:nvPr/>
            </p:nvSpPr>
            <p:spPr>
              <a:xfrm>
                <a:off x="1622598" y="4890696"/>
                <a:ext cx="421089" cy="389536"/>
              </a:xfrm>
              <a:custGeom>
                <a:avLst/>
                <a:gdLst>
                  <a:gd name="connsiteX0" fmla="*/ 2136435 w 5834559"/>
                  <a:gd name="connsiteY0" fmla="*/ 643126 h 5397372"/>
                  <a:gd name="connsiteX1" fmla="*/ 3716657 w 5834559"/>
                  <a:gd name="connsiteY1" fmla="*/ 643126 h 5397372"/>
                  <a:gd name="connsiteX2" fmla="*/ 3716657 w 5834559"/>
                  <a:gd name="connsiteY2" fmla="*/ 1064855 h 5397372"/>
                  <a:gd name="connsiteX3" fmla="*/ 2136435 w 5834559"/>
                  <a:gd name="connsiteY3" fmla="*/ 1064855 h 5397372"/>
                  <a:gd name="connsiteX4" fmla="*/ 693741 w 5834559"/>
                  <a:gd name="connsiteY4" fmla="*/ 643126 h 5397372"/>
                  <a:gd name="connsiteX5" fmla="*/ 1550121 w 5834559"/>
                  <a:gd name="connsiteY5" fmla="*/ 643126 h 5397372"/>
                  <a:gd name="connsiteX6" fmla="*/ 1550121 w 5834559"/>
                  <a:gd name="connsiteY6" fmla="*/ 1064855 h 5397372"/>
                  <a:gd name="connsiteX7" fmla="*/ 693741 w 5834559"/>
                  <a:gd name="connsiteY7" fmla="*/ 1064855 h 5397372"/>
                  <a:gd name="connsiteX8" fmla="*/ 421729 w 5834559"/>
                  <a:gd name="connsiteY8" fmla="*/ 1336867 h 5397372"/>
                  <a:gd name="connsiteX9" fmla="*/ 421729 w 5834559"/>
                  <a:gd name="connsiteY9" fmla="*/ 2079805 h 5397372"/>
                  <a:gd name="connsiteX10" fmla="*/ 5412133 w 5834559"/>
                  <a:gd name="connsiteY10" fmla="*/ 2079805 h 5397372"/>
                  <a:gd name="connsiteX11" fmla="*/ 5412133 w 5834559"/>
                  <a:gd name="connsiteY11" fmla="*/ 1336867 h 5397372"/>
                  <a:gd name="connsiteX12" fmla="*/ 5140113 w 5834559"/>
                  <a:gd name="connsiteY12" fmla="*/ 1064855 h 5397372"/>
                  <a:gd name="connsiteX13" fmla="*/ 4302971 w 5834559"/>
                  <a:gd name="connsiteY13" fmla="*/ 1064855 h 5397372"/>
                  <a:gd name="connsiteX14" fmla="*/ 4302971 w 5834559"/>
                  <a:gd name="connsiteY14" fmla="*/ 643126 h 5397372"/>
                  <a:gd name="connsiteX15" fmla="*/ 5140113 w 5834559"/>
                  <a:gd name="connsiteY15" fmla="*/ 643126 h 5397372"/>
                  <a:gd name="connsiteX16" fmla="*/ 5834559 w 5834559"/>
                  <a:gd name="connsiteY16" fmla="*/ 1336867 h 5397372"/>
                  <a:gd name="connsiteX17" fmla="*/ 5834559 w 5834559"/>
                  <a:gd name="connsiteY17" fmla="*/ 4703631 h 5397372"/>
                  <a:gd name="connsiteX18" fmla="*/ 5140818 w 5834559"/>
                  <a:gd name="connsiteY18" fmla="*/ 5397372 h 5397372"/>
                  <a:gd name="connsiteX19" fmla="*/ 693741 w 5834559"/>
                  <a:gd name="connsiteY19" fmla="*/ 5397372 h 5397372"/>
                  <a:gd name="connsiteX20" fmla="*/ 0 w 5834559"/>
                  <a:gd name="connsiteY20" fmla="*/ 4703631 h 5397372"/>
                  <a:gd name="connsiteX21" fmla="*/ 0 w 5834559"/>
                  <a:gd name="connsiteY21" fmla="*/ 2501529 h 5397372"/>
                  <a:gd name="connsiteX22" fmla="*/ 0 w 5834559"/>
                  <a:gd name="connsiteY22" fmla="*/ 2079805 h 5397372"/>
                  <a:gd name="connsiteX23" fmla="*/ 0 w 5834559"/>
                  <a:gd name="connsiteY23" fmla="*/ 1336867 h 5397372"/>
                  <a:gd name="connsiteX24" fmla="*/ 693741 w 5834559"/>
                  <a:gd name="connsiteY24" fmla="*/ 643126 h 5397372"/>
                  <a:gd name="connsiteX25" fmla="*/ 3997242 w 5834559"/>
                  <a:gd name="connsiteY25" fmla="*/ 0 h 5397372"/>
                  <a:gd name="connsiteX26" fmla="*/ 4208106 w 5834559"/>
                  <a:gd name="connsiteY26" fmla="*/ 210864 h 5397372"/>
                  <a:gd name="connsiteX27" fmla="*/ 4208106 w 5834559"/>
                  <a:gd name="connsiteY27" fmla="*/ 1506961 h 5397372"/>
                  <a:gd name="connsiteX28" fmla="*/ 3997242 w 5834559"/>
                  <a:gd name="connsiteY28" fmla="*/ 1718528 h 5397372"/>
                  <a:gd name="connsiteX29" fmla="*/ 3786378 w 5834559"/>
                  <a:gd name="connsiteY29" fmla="*/ 1507664 h 5397372"/>
                  <a:gd name="connsiteX30" fmla="*/ 3786378 w 5834559"/>
                  <a:gd name="connsiteY30" fmla="*/ 210864 h 5397372"/>
                  <a:gd name="connsiteX31" fmla="*/ 3997242 w 5834559"/>
                  <a:gd name="connsiteY31" fmla="*/ 0 h 5397372"/>
                  <a:gd name="connsiteX32" fmla="*/ 1836609 w 5834559"/>
                  <a:gd name="connsiteY32" fmla="*/ 0 h 5397372"/>
                  <a:gd name="connsiteX33" fmla="*/ 2047469 w 5834559"/>
                  <a:gd name="connsiteY33" fmla="*/ 210864 h 5397372"/>
                  <a:gd name="connsiteX34" fmla="*/ 2047469 w 5834559"/>
                  <a:gd name="connsiteY34" fmla="*/ 1506961 h 5397372"/>
                  <a:gd name="connsiteX35" fmla="*/ 1836609 w 5834559"/>
                  <a:gd name="connsiteY35" fmla="*/ 1718528 h 5397372"/>
                  <a:gd name="connsiteX36" fmla="*/ 1625745 w 5834559"/>
                  <a:gd name="connsiteY36" fmla="*/ 1507664 h 5397372"/>
                  <a:gd name="connsiteX37" fmla="*/ 1625745 w 5834559"/>
                  <a:gd name="connsiteY37" fmla="*/ 210864 h 5397372"/>
                  <a:gd name="connsiteX38" fmla="*/ 1836609 w 5834559"/>
                  <a:gd name="connsiteY38" fmla="*/ 0 h 539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834559" h="5397372">
                    <a:moveTo>
                      <a:pt x="2136435" y="643126"/>
                    </a:moveTo>
                    <a:lnTo>
                      <a:pt x="3716657" y="643126"/>
                    </a:lnTo>
                    <a:lnTo>
                      <a:pt x="3716657" y="1064855"/>
                    </a:lnTo>
                    <a:lnTo>
                      <a:pt x="2136435" y="1064855"/>
                    </a:lnTo>
                    <a:close/>
                    <a:moveTo>
                      <a:pt x="693741" y="643126"/>
                    </a:moveTo>
                    <a:lnTo>
                      <a:pt x="1550121" y="643126"/>
                    </a:lnTo>
                    <a:lnTo>
                      <a:pt x="1550121" y="1064855"/>
                    </a:lnTo>
                    <a:lnTo>
                      <a:pt x="693741" y="1064855"/>
                    </a:lnTo>
                    <a:cubicBezTo>
                      <a:pt x="543320" y="1064855"/>
                      <a:pt x="421729" y="1187151"/>
                      <a:pt x="421729" y="1336867"/>
                    </a:cubicBezTo>
                    <a:lnTo>
                      <a:pt x="421729" y="2079805"/>
                    </a:lnTo>
                    <a:lnTo>
                      <a:pt x="5412133" y="2079805"/>
                    </a:lnTo>
                    <a:lnTo>
                      <a:pt x="5412133" y="1336867"/>
                    </a:lnTo>
                    <a:cubicBezTo>
                      <a:pt x="5412133" y="1186446"/>
                      <a:pt x="5289830" y="1064855"/>
                      <a:pt x="5140113" y="1064855"/>
                    </a:cubicBezTo>
                    <a:lnTo>
                      <a:pt x="4302971" y="1064855"/>
                    </a:lnTo>
                    <a:lnTo>
                      <a:pt x="4302971" y="643126"/>
                    </a:lnTo>
                    <a:lnTo>
                      <a:pt x="5140113" y="643126"/>
                    </a:lnTo>
                    <a:cubicBezTo>
                      <a:pt x="5523184" y="643126"/>
                      <a:pt x="5833854" y="953797"/>
                      <a:pt x="5834559" y="1336867"/>
                    </a:cubicBezTo>
                    <a:lnTo>
                      <a:pt x="5834559" y="4703631"/>
                    </a:lnTo>
                    <a:cubicBezTo>
                      <a:pt x="5834559" y="5085292"/>
                      <a:pt x="5522479" y="5397372"/>
                      <a:pt x="5140818" y="5397372"/>
                    </a:cubicBezTo>
                    <a:lnTo>
                      <a:pt x="693741" y="5397372"/>
                    </a:lnTo>
                    <a:cubicBezTo>
                      <a:pt x="312080" y="5397372"/>
                      <a:pt x="0" y="5085292"/>
                      <a:pt x="0" y="4703631"/>
                    </a:cubicBezTo>
                    <a:lnTo>
                      <a:pt x="0" y="2501529"/>
                    </a:lnTo>
                    <a:lnTo>
                      <a:pt x="0" y="2079805"/>
                    </a:lnTo>
                    <a:lnTo>
                      <a:pt x="0" y="1336867"/>
                    </a:lnTo>
                    <a:cubicBezTo>
                      <a:pt x="0" y="953797"/>
                      <a:pt x="310671" y="643126"/>
                      <a:pt x="693741" y="643126"/>
                    </a:cubicBezTo>
                    <a:close/>
                    <a:moveTo>
                      <a:pt x="3997242" y="0"/>
                    </a:moveTo>
                    <a:cubicBezTo>
                      <a:pt x="4113920" y="0"/>
                      <a:pt x="4208106" y="94186"/>
                      <a:pt x="4208106" y="210864"/>
                    </a:cubicBezTo>
                    <a:lnTo>
                      <a:pt x="4208106" y="1506961"/>
                    </a:lnTo>
                    <a:cubicBezTo>
                      <a:pt x="4208106" y="1623639"/>
                      <a:pt x="4113920" y="1718528"/>
                      <a:pt x="3997242" y="1718528"/>
                    </a:cubicBezTo>
                    <a:cubicBezTo>
                      <a:pt x="3880564" y="1718528"/>
                      <a:pt x="3786378" y="1624342"/>
                      <a:pt x="3786378" y="1507664"/>
                    </a:cubicBezTo>
                    <a:lnTo>
                      <a:pt x="3786378" y="210864"/>
                    </a:lnTo>
                    <a:cubicBezTo>
                      <a:pt x="3786378" y="94186"/>
                      <a:pt x="3880564" y="0"/>
                      <a:pt x="3997242" y="0"/>
                    </a:cubicBezTo>
                    <a:close/>
                    <a:moveTo>
                      <a:pt x="1836609" y="0"/>
                    </a:moveTo>
                    <a:cubicBezTo>
                      <a:pt x="1953287" y="0"/>
                      <a:pt x="2047469" y="94186"/>
                      <a:pt x="2047469" y="210864"/>
                    </a:cubicBezTo>
                    <a:lnTo>
                      <a:pt x="2047469" y="1506961"/>
                    </a:lnTo>
                    <a:cubicBezTo>
                      <a:pt x="2047469" y="1623639"/>
                      <a:pt x="1953287" y="1718528"/>
                      <a:pt x="1836609" y="1718528"/>
                    </a:cubicBezTo>
                    <a:cubicBezTo>
                      <a:pt x="1719932" y="1718528"/>
                      <a:pt x="1625745" y="1624342"/>
                      <a:pt x="1625745" y="1507664"/>
                    </a:cubicBezTo>
                    <a:lnTo>
                      <a:pt x="1625745" y="210864"/>
                    </a:lnTo>
                    <a:cubicBezTo>
                      <a:pt x="1625745" y="94186"/>
                      <a:pt x="1719932" y="0"/>
                      <a:pt x="1836609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F0502020204030204"/>
                  <a:ea typeface="微软雅黑"/>
                  <a:cs typeface="+mn-cs"/>
                </a:endParaRPr>
              </a:p>
            </p:txBody>
          </p:sp>
        </p:grpSp>
        <p:sp>
          <p:nvSpPr>
            <p:cNvPr id="260" name="爱设计-6-8">
              <a:extLst>
                <a:ext uri="{FF2B5EF4-FFF2-40B4-BE49-F238E27FC236}">
                  <a16:creationId xmlns:a16="http://schemas.microsoft.com/office/drawing/2014/main" id="{9546AB63-2D42-4D67-83F1-D4854CEC598B}"/>
                </a:ext>
              </a:extLst>
            </p:cNvPr>
            <p:cNvSpPr txBox="1"/>
            <p:nvPr/>
          </p:nvSpPr>
          <p:spPr>
            <a:xfrm flipH="1">
              <a:off x="9535504" y="2363152"/>
              <a:ext cx="421715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05</a:t>
              </a:r>
              <a:endParaRPr lang="zh-CN" altLang="en-US" sz="2400" b="1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cxnSp>
          <p:nvCxnSpPr>
            <p:cNvPr id="261" name="爱设计-6-9">
              <a:extLst>
                <a:ext uri="{FF2B5EF4-FFF2-40B4-BE49-F238E27FC236}">
                  <a16:creationId xmlns:a16="http://schemas.microsoft.com/office/drawing/2014/main" id="{78494996-CC76-45E3-A460-B21FE546DF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99732" y="2680714"/>
              <a:ext cx="1509862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headEnd type="oval" w="sm" len="sm"/>
              <a:tailEnd type="oval" w="sm" len="sm"/>
            </a:ln>
            <a:effectLst>
              <a:outerShdw blurRad="25400" dist="25400" algn="l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爱设计-6-10">
              <a:extLst>
                <a:ext uri="{FF2B5EF4-FFF2-40B4-BE49-F238E27FC236}">
                  <a16:creationId xmlns:a16="http://schemas.microsoft.com/office/drawing/2014/main" id="{099A7501-5699-47B6-A9C1-AE3E18116684}"/>
                </a:ext>
              </a:extLst>
            </p:cNvPr>
            <p:cNvSpPr txBox="1"/>
            <p:nvPr/>
          </p:nvSpPr>
          <p:spPr>
            <a:xfrm flipH="1">
              <a:off x="9999731" y="2407369"/>
              <a:ext cx="1509861" cy="35144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ln>
                    <a:gradFill flip="none" rotWithShape="1">
                      <a:gsLst>
                        <a:gs pos="0">
                          <a:schemeClr val="accent1">
                            <a:alpha val="43000"/>
                          </a:schemeClr>
                        </a:gs>
                        <a:gs pos="78000">
                          <a:schemeClr val="accent2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  <a:noFill/>
                  <a:latin typeface="+mj-ea"/>
                  <a:ea typeface="+mj-ea"/>
                </a:rPr>
                <a:t>FIVE</a:t>
              </a:r>
              <a:endParaRPr lang="zh-CN" altLang="en-US" sz="2000" b="1" dirty="0">
                <a:ln>
                  <a:gradFill flip="none" rotWithShape="1">
                    <a:gsLst>
                      <a:gs pos="0">
                        <a:schemeClr val="accent1">
                          <a:alpha val="43000"/>
                        </a:schemeClr>
                      </a:gs>
                      <a:gs pos="78000">
                        <a:schemeClr val="accent2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ea"/>
                <a:ea typeface="+mj-ea"/>
              </a:endParaRPr>
            </a:p>
          </p:txBody>
        </p:sp>
      </p:grpSp>
      <p:grpSp>
        <p:nvGrpSpPr>
          <p:cNvPr id="103" name="爱设计-7">
            <a:extLst>
              <a:ext uri="{FF2B5EF4-FFF2-40B4-BE49-F238E27FC236}">
                <a16:creationId xmlns:a16="http://schemas.microsoft.com/office/drawing/2014/main" id="{B7CA9C2E-39AC-4491-9923-DB57F89FE00A}"/>
              </a:ext>
            </a:extLst>
          </p:cNvPr>
          <p:cNvGrpSpPr/>
          <p:nvPr/>
        </p:nvGrpSpPr>
        <p:grpSpPr>
          <a:xfrm>
            <a:off x="11175736" y="5630379"/>
            <a:ext cx="1053144" cy="610084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9371AAA4-6FF6-419C-A296-7AF21581DD8D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94" name="爱设计-7-1">
                <a:extLst>
                  <a:ext uri="{FF2B5EF4-FFF2-40B4-BE49-F238E27FC236}">
                    <a16:creationId xmlns:a16="http://schemas.microsoft.com/office/drawing/2014/main" id="{3F7EA9E0-BF27-487A-BBD5-029CB826420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5" name="爱设计-7-2">
                <a:extLst>
                  <a:ext uri="{FF2B5EF4-FFF2-40B4-BE49-F238E27FC236}">
                    <a16:creationId xmlns:a16="http://schemas.microsoft.com/office/drawing/2014/main" id="{63D4C6B8-21C1-412E-84F0-EE2A8B9AD69F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6" name="爱设计-7-3">
                <a:extLst>
                  <a:ext uri="{FF2B5EF4-FFF2-40B4-BE49-F238E27FC236}">
                    <a16:creationId xmlns:a16="http://schemas.microsoft.com/office/drawing/2014/main" id="{9A75A544-1807-4B3E-A39B-3ADEDFA8104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7" name="爱设计-7-4">
                <a:extLst>
                  <a:ext uri="{FF2B5EF4-FFF2-40B4-BE49-F238E27FC236}">
                    <a16:creationId xmlns:a16="http://schemas.microsoft.com/office/drawing/2014/main" id="{4CB602E0-C535-421C-8FA8-8C607C5BB8AF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710F608D-3D83-4C1E-8090-33F309C0C24F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88" name="爱设计-7-5">
                <a:extLst>
                  <a:ext uri="{FF2B5EF4-FFF2-40B4-BE49-F238E27FC236}">
                    <a16:creationId xmlns:a16="http://schemas.microsoft.com/office/drawing/2014/main" id="{1E574D0A-7E6F-44AC-AFE1-31401CD6FA4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1" name="爱设计-7-6">
                <a:extLst>
                  <a:ext uri="{FF2B5EF4-FFF2-40B4-BE49-F238E27FC236}">
                    <a16:creationId xmlns:a16="http://schemas.microsoft.com/office/drawing/2014/main" id="{2827DBCA-BC6C-4697-A9C2-F10064FA79B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2" name="爱设计-7-7">
                <a:extLst>
                  <a:ext uri="{FF2B5EF4-FFF2-40B4-BE49-F238E27FC236}">
                    <a16:creationId xmlns:a16="http://schemas.microsoft.com/office/drawing/2014/main" id="{AEB866EA-4CB4-48A0-9402-E45D13F5618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3" name="爱设计-7-8">
                <a:extLst>
                  <a:ext uri="{FF2B5EF4-FFF2-40B4-BE49-F238E27FC236}">
                    <a16:creationId xmlns:a16="http://schemas.microsoft.com/office/drawing/2014/main" id="{9848B7D7-C3C9-4349-B8E6-2FF650DC762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A3DE0A5E-644D-4111-A9AC-BFCFA139102F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84" name="爱设计-7-9">
                <a:extLst>
                  <a:ext uri="{FF2B5EF4-FFF2-40B4-BE49-F238E27FC236}">
                    <a16:creationId xmlns:a16="http://schemas.microsoft.com/office/drawing/2014/main" id="{7F91C666-B1D4-4E3F-87D3-97604143E37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5" name="爱设计-7-10">
                <a:extLst>
                  <a:ext uri="{FF2B5EF4-FFF2-40B4-BE49-F238E27FC236}">
                    <a16:creationId xmlns:a16="http://schemas.microsoft.com/office/drawing/2014/main" id="{18A8E398-940B-4077-A0AD-AF46CCD75B0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6" name="爱设计-7-11">
                <a:extLst>
                  <a:ext uri="{FF2B5EF4-FFF2-40B4-BE49-F238E27FC236}">
                    <a16:creationId xmlns:a16="http://schemas.microsoft.com/office/drawing/2014/main" id="{B7CDFA99-9E69-4700-8BFA-763DCBF3D36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7" name="爱设计-7-12">
                <a:extLst>
                  <a:ext uri="{FF2B5EF4-FFF2-40B4-BE49-F238E27FC236}">
                    <a16:creationId xmlns:a16="http://schemas.microsoft.com/office/drawing/2014/main" id="{3EA69C3B-E831-4EC6-8F78-3AC43EE1789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F106E790-AA84-43CC-ACD5-95E689110A5F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80" name="爱设计-7-13">
                <a:extLst>
                  <a:ext uri="{FF2B5EF4-FFF2-40B4-BE49-F238E27FC236}">
                    <a16:creationId xmlns:a16="http://schemas.microsoft.com/office/drawing/2014/main" id="{ADB2E7B8-10F7-4BBD-8DFB-CFC4A074E86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1" name="爱设计-7-14">
                <a:extLst>
                  <a:ext uri="{FF2B5EF4-FFF2-40B4-BE49-F238E27FC236}">
                    <a16:creationId xmlns:a16="http://schemas.microsoft.com/office/drawing/2014/main" id="{C2DD6D32-0992-4BED-B792-F687C55C292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2" name="爱设计-7-15">
                <a:extLst>
                  <a:ext uri="{FF2B5EF4-FFF2-40B4-BE49-F238E27FC236}">
                    <a16:creationId xmlns:a16="http://schemas.microsoft.com/office/drawing/2014/main" id="{45F6AEF5-F48A-4D7E-A231-2FAEBD4BE24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3" name="爱设计-7-16">
                <a:extLst>
                  <a:ext uri="{FF2B5EF4-FFF2-40B4-BE49-F238E27FC236}">
                    <a16:creationId xmlns:a16="http://schemas.microsoft.com/office/drawing/2014/main" id="{3CEADC1E-0137-404D-99F9-57161ECAD41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BA950FD2-25B6-4612-841A-6D6BB806906E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76" name="爱设计-7-17">
                <a:extLst>
                  <a:ext uri="{FF2B5EF4-FFF2-40B4-BE49-F238E27FC236}">
                    <a16:creationId xmlns:a16="http://schemas.microsoft.com/office/drawing/2014/main" id="{8CC63069-B2EB-45D8-8505-2C87A849588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7" name="爱设计-7-18">
                <a:extLst>
                  <a:ext uri="{FF2B5EF4-FFF2-40B4-BE49-F238E27FC236}">
                    <a16:creationId xmlns:a16="http://schemas.microsoft.com/office/drawing/2014/main" id="{6421BE34-89AF-4E38-8295-2A2939537519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8" name="爱设计-7-19">
                <a:extLst>
                  <a:ext uri="{FF2B5EF4-FFF2-40B4-BE49-F238E27FC236}">
                    <a16:creationId xmlns:a16="http://schemas.microsoft.com/office/drawing/2014/main" id="{8C99BD02-FEA6-4B6C-8FDC-E1F6D82E9C9D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9" name="爱设计-7-20">
                <a:extLst>
                  <a:ext uri="{FF2B5EF4-FFF2-40B4-BE49-F238E27FC236}">
                    <a16:creationId xmlns:a16="http://schemas.microsoft.com/office/drawing/2014/main" id="{5E8E487C-5A0F-49FD-BC94-E4A22F2A0FB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1CF08E74-5E49-4D8A-8311-9EDCD6F61297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57" name="爱设计-7-21">
                <a:extLst>
                  <a:ext uri="{FF2B5EF4-FFF2-40B4-BE49-F238E27FC236}">
                    <a16:creationId xmlns:a16="http://schemas.microsoft.com/office/drawing/2014/main" id="{7D5C496E-C940-4760-B340-296D48A923A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1" name="爱设计-7-22">
                <a:extLst>
                  <a:ext uri="{FF2B5EF4-FFF2-40B4-BE49-F238E27FC236}">
                    <a16:creationId xmlns:a16="http://schemas.microsoft.com/office/drawing/2014/main" id="{EB324130-5C4E-4B59-99F4-118E872129F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4" name="爱设计-7-23">
                <a:extLst>
                  <a:ext uri="{FF2B5EF4-FFF2-40B4-BE49-F238E27FC236}">
                    <a16:creationId xmlns:a16="http://schemas.microsoft.com/office/drawing/2014/main" id="{A841E0A1-C9CE-470C-808D-72EC6F3E613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5" name="爱设计-7-24">
                <a:extLst>
                  <a:ext uri="{FF2B5EF4-FFF2-40B4-BE49-F238E27FC236}">
                    <a16:creationId xmlns:a16="http://schemas.microsoft.com/office/drawing/2014/main" id="{661F34C1-92EC-477A-B4A1-599654B5330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0" name="爱设计-8">
            <a:extLst>
              <a:ext uri="{FF2B5EF4-FFF2-40B4-BE49-F238E27FC236}">
                <a16:creationId xmlns:a16="http://schemas.microsoft.com/office/drawing/2014/main" id="{01AAF463-AB26-54E6-EA82-22988DE563B5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AA2909B7-7C51-3D12-71C9-95A86B10D459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200" name="爱设计-8-1">
                <a:extLst>
                  <a:ext uri="{FF2B5EF4-FFF2-40B4-BE49-F238E27FC236}">
                    <a16:creationId xmlns:a16="http://schemas.microsoft.com/office/drawing/2014/main" id="{66E6D1DF-AE35-B0E2-D861-6D1B69E0B7DB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爱设计-8-2">
                <a:extLst>
                  <a:ext uri="{FF2B5EF4-FFF2-40B4-BE49-F238E27FC236}">
                    <a16:creationId xmlns:a16="http://schemas.microsoft.com/office/drawing/2014/main" id="{9E02C638-40BA-F69E-DC88-0255EAE2746F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9" name="爱设计-8-3">
              <a:extLst>
                <a:ext uri="{FF2B5EF4-FFF2-40B4-BE49-F238E27FC236}">
                  <a16:creationId xmlns:a16="http://schemas.microsoft.com/office/drawing/2014/main" id="{FB83E7AC-A3F5-99C7-631D-27A1E1359397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工作不足与改进</a:t>
              </a:r>
            </a:p>
          </p:txBody>
        </p:sp>
      </p:grpSp>
      <p:grpSp>
        <p:nvGrpSpPr>
          <p:cNvPr id="202" name="爱设计-9">
            <a:extLst>
              <a:ext uri="{FF2B5EF4-FFF2-40B4-BE49-F238E27FC236}">
                <a16:creationId xmlns:a16="http://schemas.microsoft.com/office/drawing/2014/main" id="{1C0DCEB9-A3D4-E036-97E4-E5E2A2040AA8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03" name="爱设计-9-1">
              <a:extLst>
                <a:ext uri="{FF2B5EF4-FFF2-40B4-BE49-F238E27FC236}">
                  <a16:creationId xmlns:a16="http://schemas.microsoft.com/office/drawing/2014/main" id="{B8590407-10DC-F661-78E6-9EEB688FF2BD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4" name="爱设计-9-2">
              <a:extLst>
                <a:ext uri="{FF2B5EF4-FFF2-40B4-BE49-F238E27FC236}">
                  <a16:creationId xmlns:a16="http://schemas.microsoft.com/office/drawing/2014/main" id="{47D9DB86-198B-D88A-0D0F-303AFCFDEA4D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5" name="爱设计-9-3">
              <a:extLst>
                <a:ext uri="{FF2B5EF4-FFF2-40B4-BE49-F238E27FC236}">
                  <a16:creationId xmlns:a16="http://schemas.microsoft.com/office/drawing/2014/main" id="{421C3DAE-6740-2C9E-E4E9-3E98AB814B1C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6" name="爱设计-9-4">
              <a:extLst>
                <a:ext uri="{FF2B5EF4-FFF2-40B4-BE49-F238E27FC236}">
                  <a16:creationId xmlns:a16="http://schemas.microsoft.com/office/drawing/2014/main" id="{FF24EDEA-98F2-0C68-2097-7DB843241F71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7" name="爱设计-9-5">
              <a:extLst>
                <a:ext uri="{FF2B5EF4-FFF2-40B4-BE49-F238E27FC236}">
                  <a16:creationId xmlns:a16="http://schemas.microsoft.com/office/drawing/2014/main" id="{FAFD51FD-D27B-760E-CA6F-250ED63EB004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8" name="爱设计-9-6">
              <a:extLst>
                <a:ext uri="{FF2B5EF4-FFF2-40B4-BE49-F238E27FC236}">
                  <a16:creationId xmlns:a16="http://schemas.microsoft.com/office/drawing/2014/main" id="{C55ACC47-7627-6E77-DF9E-5D5673F262C5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9" name="爱设计-9-7">
              <a:extLst>
                <a:ext uri="{FF2B5EF4-FFF2-40B4-BE49-F238E27FC236}">
                  <a16:creationId xmlns:a16="http://schemas.microsoft.com/office/drawing/2014/main" id="{1422DDC7-D3C1-AB72-99C7-DAF04E2D616C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爱设计-9-8">
              <a:extLst>
                <a:ext uri="{FF2B5EF4-FFF2-40B4-BE49-F238E27FC236}">
                  <a16:creationId xmlns:a16="http://schemas.microsoft.com/office/drawing/2014/main" id="{A628E8D6-216F-8913-8D8B-11A2EADCA5E5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爱设计-9-9">
              <a:extLst>
                <a:ext uri="{FF2B5EF4-FFF2-40B4-BE49-F238E27FC236}">
                  <a16:creationId xmlns:a16="http://schemas.microsoft.com/office/drawing/2014/main" id="{BC1B7C9A-D455-4578-494A-6F7EB8075EB1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爱设计-9-10">
              <a:extLst>
                <a:ext uri="{FF2B5EF4-FFF2-40B4-BE49-F238E27FC236}">
                  <a16:creationId xmlns:a16="http://schemas.microsoft.com/office/drawing/2014/main" id="{9756E3BB-67C5-19AF-B22F-26D6BA4B0D6E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爱设计-9-11">
              <a:extLst>
                <a:ext uri="{FF2B5EF4-FFF2-40B4-BE49-F238E27FC236}">
                  <a16:creationId xmlns:a16="http://schemas.microsoft.com/office/drawing/2014/main" id="{995FC7BB-4451-AD79-F743-59B19BACA185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857005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爱设计-1">
            <a:extLst>
              <a:ext uri="{FF2B5EF4-FFF2-40B4-BE49-F238E27FC236}">
                <a16:creationId xmlns:a16="http://schemas.microsoft.com/office/drawing/2014/main" id="{360FFE5A-3785-4782-B435-1F4DD4783B65}"/>
              </a:ext>
            </a:extLst>
          </p:cNvPr>
          <p:cNvSpPr/>
          <p:nvPr/>
        </p:nvSpPr>
        <p:spPr>
          <a:xfrm flipH="1">
            <a:off x="763191" y="2657650"/>
            <a:ext cx="4600636" cy="1312230"/>
          </a:xfrm>
          <a:custGeom>
            <a:avLst/>
            <a:gdLst>
              <a:gd name="connsiteX0" fmla="*/ 10929 w 7875401"/>
              <a:gd name="connsiteY0" fmla="*/ 2143487 h 2590800"/>
              <a:gd name="connsiteX1" fmla="*/ 478629 w 7875401"/>
              <a:gd name="connsiteY1" fmla="*/ 272687 h 2590800"/>
              <a:gd name="connsiteX2" fmla="*/ 827880 w 7875401"/>
              <a:gd name="connsiteY2" fmla="*/ 0 h 2590800"/>
              <a:gd name="connsiteX3" fmla="*/ 7047521 w 7875401"/>
              <a:gd name="connsiteY3" fmla="*/ 0 h 2590800"/>
              <a:gd name="connsiteX4" fmla="*/ 7396772 w 7875401"/>
              <a:gd name="connsiteY4" fmla="*/ 272687 h 2590800"/>
              <a:gd name="connsiteX5" fmla="*/ 7864473 w 7875401"/>
              <a:gd name="connsiteY5" fmla="*/ 2143487 h 2590800"/>
              <a:gd name="connsiteX6" fmla="*/ 7515221 w 7875401"/>
              <a:gd name="connsiteY6" fmla="*/ 2590800 h 2590800"/>
              <a:gd name="connsiteX7" fmla="*/ 360181 w 7875401"/>
              <a:gd name="connsiteY7" fmla="*/ 2590800 h 2590800"/>
              <a:gd name="connsiteX8" fmla="*/ 10929 w 7875401"/>
              <a:gd name="connsiteY8" fmla="*/ 2143487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75401" h="2590800">
                <a:moveTo>
                  <a:pt x="10929" y="2143487"/>
                </a:moveTo>
                <a:lnTo>
                  <a:pt x="478629" y="272687"/>
                </a:lnTo>
                <a:cubicBezTo>
                  <a:pt x="518714" y="112347"/>
                  <a:pt x="662606" y="0"/>
                  <a:pt x="827880" y="0"/>
                </a:cubicBezTo>
                <a:lnTo>
                  <a:pt x="7047521" y="0"/>
                </a:lnTo>
                <a:cubicBezTo>
                  <a:pt x="7212796" y="0"/>
                  <a:pt x="7356687" y="112347"/>
                  <a:pt x="7396772" y="272687"/>
                </a:cubicBezTo>
                <a:lnTo>
                  <a:pt x="7864473" y="2143487"/>
                </a:lnTo>
                <a:cubicBezTo>
                  <a:pt x="7921282" y="2370722"/>
                  <a:pt x="7749449" y="2590800"/>
                  <a:pt x="7515221" y="2590800"/>
                </a:cubicBezTo>
                <a:lnTo>
                  <a:pt x="360181" y="2590800"/>
                </a:lnTo>
                <a:cubicBezTo>
                  <a:pt x="125952" y="2590800"/>
                  <a:pt x="-45879" y="2370722"/>
                  <a:pt x="10929" y="2143487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 w="38100">
            <a:solidFill>
              <a:schemeClr val="bg1"/>
            </a:solidFill>
          </a:ln>
          <a:effectLst>
            <a:outerShdw blurRad="88900" dist="635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0" name="爱设计-2">
            <a:extLst>
              <a:ext uri="{FF2B5EF4-FFF2-40B4-BE49-F238E27FC236}">
                <a16:creationId xmlns:a16="http://schemas.microsoft.com/office/drawing/2014/main" id="{A1F89248-9899-4ACC-9BAF-BBA034684674}"/>
              </a:ext>
            </a:extLst>
          </p:cNvPr>
          <p:cNvSpPr txBox="1"/>
          <p:nvPr/>
        </p:nvSpPr>
        <p:spPr>
          <a:xfrm flipH="1">
            <a:off x="2122127" y="2852005"/>
            <a:ext cx="192234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ffectLst/>
                <a:latin typeface="+mj-ea"/>
                <a:ea typeface="+mj-ea"/>
              </a:rPr>
              <a:t>内容智能流转</a:t>
            </a:r>
          </a:p>
        </p:txBody>
      </p:sp>
      <p:sp>
        <p:nvSpPr>
          <p:cNvPr id="61" name="爱设计-3">
            <a:extLst>
              <a:ext uri="{FF2B5EF4-FFF2-40B4-BE49-F238E27FC236}">
                <a16:creationId xmlns:a16="http://schemas.microsoft.com/office/drawing/2014/main" id="{94BA8014-F603-48F5-85B8-272B0B4F3F47}"/>
              </a:ext>
            </a:extLst>
          </p:cNvPr>
          <p:cNvSpPr txBox="1"/>
          <p:nvPr/>
        </p:nvSpPr>
        <p:spPr>
          <a:xfrm flipH="1">
            <a:off x="1797827" y="3205947"/>
            <a:ext cx="2246640" cy="5326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+mn-ea"/>
              </a:rPr>
              <a:t>通过海报、文章、视频、音频直播等形式创造优质内容</a:t>
            </a:r>
          </a:p>
        </p:txBody>
      </p:sp>
      <p:grpSp>
        <p:nvGrpSpPr>
          <p:cNvPr id="69" name="爱设计-4">
            <a:extLst>
              <a:ext uri="{FF2B5EF4-FFF2-40B4-BE49-F238E27FC236}">
                <a16:creationId xmlns:a16="http://schemas.microsoft.com/office/drawing/2014/main" id="{91F4E3F8-C372-438A-AECF-3F2B6F637EE7}"/>
              </a:ext>
            </a:extLst>
          </p:cNvPr>
          <p:cNvGrpSpPr/>
          <p:nvPr/>
        </p:nvGrpSpPr>
        <p:grpSpPr>
          <a:xfrm flipH="1">
            <a:off x="1177854" y="3386288"/>
            <a:ext cx="590644" cy="342159"/>
            <a:chOff x="10912196" y="5875996"/>
            <a:chExt cx="760692" cy="440667"/>
          </a:xfrm>
          <a:solidFill>
            <a:schemeClr val="bg1"/>
          </a:solidFill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D73D0448-CA70-4428-B788-7C775CA44A45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6" name="爱设计-4-1">
                <a:extLst>
                  <a:ext uri="{FF2B5EF4-FFF2-40B4-BE49-F238E27FC236}">
                    <a16:creationId xmlns:a16="http://schemas.microsoft.com/office/drawing/2014/main" id="{DB3EF5DE-314F-4439-AF8B-F5EF672DE49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7" name="爱设计-4-2">
                <a:extLst>
                  <a:ext uri="{FF2B5EF4-FFF2-40B4-BE49-F238E27FC236}">
                    <a16:creationId xmlns:a16="http://schemas.microsoft.com/office/drawing/2014/main" id="{A90F234C-2C83-4EDF-8A1D-E9A07D294B4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8" name="爱设计-4-3">
                <a:extLst>
                  <a:ext uri="{FF2B5EF4-FFF2-40B4-BE49-F238E27FC236}">
                    <a16:creationId xmlns:a16="http://schemas.microsoft.com/office/drawing/2014/main" id="{0E5F067D-E2FD-4A98-99A8-851D013EAC5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9" name="爱设计-4-4">
                <a:extLst>
                  <a:ext uri="{FF2B5EF4-FFF2-40B4-BE49-F238E27FC236}">
                    <a16:creationId xmlns:a16="http://schemas.microsoft.com/office/drawing/2014/main" id="{F64A368D-3B4A-431D-94C6-53869418EBA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8E062695-32BD-4385-921D-56E199D586AF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2" name="爱设计-4-5">
                <a:extLst>
                  <a:ext uri="{FF2B5EF4-FFF2-40B4-BE49-F238E27FC236}">
                    <a16:creationId xmlns:a16="http://schemas.microsoft.com/office/drawing/2014/main" id="{BBE76D37-7A3E-49E9-9CFC-0BA912C94698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3" name="爱设计-4-6">
                <a:extLst>
                  <a:ext uri="{FF2B5EF4-FFF2-40B4-BE49-F238E27FC236}">
                    <a16:creationId xmlns:a16="http://schemas.microsoft.com/office/drawing/2014/main" id="{90FEA1E6-A8F6-4CE0-8CD8-A884EA33605F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4" name="爱设计-4-7">
                <a:extLst>
                  <a:ext uri="{FF2B5EF4-FFF2-40B4-BE49-F238E27FC236}">
                    <a16:creationId xmlns:a16="http://schemas.microsoft.com/office/drawing/2014/main" id="{5FED47A0-48B2-4564-A233-C349D431B9D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5" name="爱设计-4-8">
                <a:extLst>
                  <a:ext uri="{FF2B5EF4-FFF2-40B4-BE49-F238E27FC236}">
                    <a16:creationId xmlns:a16="http://schemas.microsoft.com/office/drawing/2014/main" id="{3DCE6A6E-7E17-4CFD-9002-E46C81C124D7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03A56CB5-4608-4260-8D5E-3F7799EC90E9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88" name="爱设计-4-9">
                <a:extLst>
                  <a:ext uri="{FF2B5EF4-FFF2-40B4-BE49-F238E27FC236}">
                    <a16:creationId xmlns:a16="http://schemas.microsoft.com/office/drawing/2014/main" id="{222848D2-C7A8-49CF-85CC-EA5542190C6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9" name="爱设计-4-10">
                <a:extLst>
                  <a:ext uri="{FF2B5EF4-FFF2-40B4-BE49-F238E27FC236}">
                    <a16:creationId xmlns:a16="http://schemas.microsoft.com/office/drawing/2014/main" id="{EDB832F4-BF0B-4C25-B78B-FAED99B2C685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0" name="爱设计-4-11">
                <a:extLst>
                  <a:ext uri="{FF2B5EF4-FFF2-40B4-BE49-F238E27FC236}">
                    <a16:creationId xmlns:a16="http://schemas.microsoft.com/office/drawing/2014/main" id="{22AE0807-7592-4C65-AD75-04CDC018E65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1" name="爱设计-4-12">
                <a:extLst>
                  <a:ext uri="{FF2B5EF4-FFF2-40B4-BE49-F238E27FC236}">
                    <a16:creationId xmlns:a16="http://schemas.microsoft.com/office/drawing/2014/main" id="{FE86D8C9-1A16-47AC-AD0C-478576758AA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73E99378-7CAE-4B78-BE8C-F203380611E9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84" name="爱设计-4-13">
                <a:extLst>
                  <a:ext uri="{FF2B5EF4-FFF2-40B4-BE49-F238E27FC236}">
                    <a16:creationId xmlns:a16="http://schemas.microsoft.com/office/drawing/2014/main" id="{304816FB-7CAB-4D4D-8009-08F0319BC73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5" name="爱设计-4-14">
                <a:extLst>
                  <a:ext uri="{FF2B5EF4-FFF2-40B4-BE49-F238E27FC236}">
                    <a16:creationId xmlns:a16="http://schemas.microsoft.com/office/drawing/2014/main" id="{F76FC1F3-B70F-4360-8DBE-18A3FDC31E7E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6" name="爱设计-4-15">
                <a:extLst>
                  <a:ext uri="{FF2B5EF4-FFF2-40B4-BE49-F238E27FC236}">
                    <a16:creationId xmlns:a16="http://schemas.microsoft.com/office/drawing/2014/main" id="{07A7472D-AB39-4135-A55C-F0837F964F4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7" name="爱设计-4-16">
                <a:extLst>
                  <a:ext uri="{FF2B5EF4-FFF2-40B4-BE49-F238E27FC236}">
                    <a16:creationId xmlns:a16="http://schemas.microsoft.com/office/drawing/2014/main" id="{ADC0432B-B877-48AE-B864-C25D168F5E8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73A31E49-E044-4A28-8CC5-5FFB51BF30FD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80" name="爱设计-4-17">
                <a:extLst>
                  <a:ext uri="{FF2B5EF4-FFF2-40B4-BE49-F238E27FC236}">
                    <a16:creationId xmlns:a16="http://schemas.microsoft.com/office/drawing/2014/main" id="{8D2E69BC-4B8B-4CE8-8945-86EFDCDBC2F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1" name="爱设计-4-18">
                <a:extLst>
                  <a:ext uri="{FF2B5EF4-FFF2-40B4-BE49-F238E27FC236}">
                    <a16:creationId xmlns:a16="http://schemas.microsoft.com/office/drawing/2014/main" id="{4D31F79D-884C-4D15-AF1D-C9D1CA37009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2" name="爱设计-4-19">
                <a:extLst>
                  <a:ext uri="{FF2B5EF4-FFF2-40B4-BE49-F238E27FC236}">
                    <a16:creationId xmlns:a16="http://schemas.microsoft.com/office/drawing/2014/main" id="{F7BBB2F5-AB3B-4030-9BCA-2D4A348C15A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3" name="爱设计-4-20">
                <a:extLst>
                  <a:ext uri="{FF2B5EF4-FFF2-40B4-BE49-F238E27FC236}">
                    <a16:creationId xmlns:a16="http://schemas.microsoft.com/office/drawing/2014/main" id="{BB558141-A2CA-40A0-8739-7D01B4C3CF0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5AC87037-10F9-4B23-A6AB-FE1BE0C7EB69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76" name="爱设计-4-21">
                <a:extLst>
                  <a:ext uri="{FF2B5EF4-FFF2-40B4-BE49-F238E27FC236}">
                    <a16:creationId xmlns:a16="http://schemas.microsoft.com/office/drawing/2014/main" id="{19203ABF-9DBB-4166-94DE-26E5B1C6E1C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爱设计-4-22">
                <a:extLst>
                  <a:ext uri="{FF2B5EF4-FFF2-40B4-BE49-F238E27FC236}">
                    <a16:creationId xmlns:a16="http://schemas.microsoft.com/office/drawing/2014/main" id="{273266EC-C640-46BF-A2AC-6C7D2F6E985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爱设计-4-23">
                <a:extLst>
                  <a:ext uri="{FF2B5EF4-FFF2-40B4-BE49-F238E27FC236}">
                    <a16:creationId xmlns:a16="http://schemas.microsoft.com/office/drawing/2014/main" id="{92D17FD1-1F8D-4712-8AD6-BC9BCF154CC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9" name="爱设计-4-24">
                <a:extLst>
                  <a:ext uri="{FF2B5EF4-FFF2-40B4-BE49-F238E27FC236}">
                    <a16:creationId xmlns:a16="http://schemas.microsoft.com/office/drawing/2014/main" id="{E9F65B68-9660-49D5-A39C-0EDE1F5790E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103" name="爱设计-5">
            <a:extLst>
              <a:ext uri="{FF2B5EF4-FFF2-40B4-BE49-F238E27FC236}">
                <a16:creationId xmlns:a16="http://schemas.microsoft.com/office/drawing/2014/main" id="{C75EB922-0881-4F94-BE81-B9A8E99BD767}"/>
              </a:ext>
            </a:extLst>
          </p:cNvPr>
          <p:cNvSpPr/>
          <p:nvPr/>
        </p:nvSpPr>
        <p:spPr>
          <a:xfrm>
            <a:off x="6788801" y="3930564"/>
            <a:ext cx="4600636" cy="1312230"/>
          </a:xfrm>
          <a:custGeom>
            <a:avLst/>
            <a:gdLst>
              <a:gd name="connsiteX0" fmla="*/ 10929 w 7875401"/>
              <a:gd name="connsiteY0" fmla="*/ 2143487 h 2590800"/>
              <a:gd name="connsiteX1" fmla="*/ 478629 w 7875401"/>
              <a:gd name="connsiteY1" fmla="*/ 272687 h 2590800"/>
              <a:gd name="connsiteX2" fmla="*/ 827880 w 7875401"/>
              <a:gd name="connsiteY2" fmla="*/ 0 h 2590800"/>
              <a:gd name="connsiteX3" fmla="*/ 7047521 w 7875401"/>
              <a:gd name="connsiteY3" fmla="*/ 0 h 2590800"/>
              <a:gd name="connsiteX4" fmla="*/ 7396772 w 7875401"/>
              <a:gd name="connsiteY4" fmla="*/ 272687 h 2590800"/>
              <a:gd name="connsiteX5" fmla="*/ 7864473 w 7875401"/>
              <a:gd name="connsiteY5" fmla="*/ 2143487 h 2590800"/>
              <a:gd name="connsiteX6" fmla="*/ 7515221 w 7875401"/>
              <a:gd name="connsiteY6" fmla="*/ 2590800 h 2590800"/>
              <a:gd name="connsiteX7" fmla="*/ 360181 w 7875401"/>
              <a:gd name="connsiteY7" fmla="*/ 2590800 h 2590800"/>
              <a:gd name="connsiteX8" fmla="*/ 10929 w 7875401"/>
              <a:gd name="connsiteY8" fmla="*/ 2143487 h 259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75401" h="2590800">
                <a:moveTo>
                  <a:pt x="10929" y="2143487"/>
                </a:moveTo>
                <a:lnTo>
                  <a:pt x="478629" y="272687"/>
                </a:lnTo>
                <a:cubicBezTo>
                  <a:pt x="518714" y="112347"/>
                  <a:pt x="662606" y="0"/>
                  <a:pt x="827880" y="0"/>
                </a:cubicBezTo>
                <a:lnTo>
                  <a:pt x="7047521" y="0"/>
                </a:lnTo>
                <a:cubicBezTo>
                  <a:pt x="7212796" y="0"/>
                  <a:pt x="7356687" y="112347"/>
                  <a:pt x="7396772" y="272687"/>
                </a:cubicBezTo>
                <a:lnTo>
                  <a:pt x="7864473" y="2143487"/>
                </a:lnTo>
                <a:cubicBezTo>
                  <a:pt x="7921282" y="2370722"/>
                  <a:pt x="7749449" y="2590800"/>
                  <a:pt x="7515221" y="2590800"/>
                </a:cubicBezTo>
                <a:lnTo>
                  <a:pt x="360181" y="2590800"/>
                </a:lnTo>
                <a:cubicBezTo>
                  <a:pt x="125952" y="2590800"/>
                  <a:pt x="-45879" y="2370722"/>
                  <a:pt x="10929" y="2143487"/>
                </a:cubicBezTo>
              </a:path>
            </a:pathLst>
          </a:custGeom>
          <a:gradFill>
            <a:gsLst>
              <a:gs pos="0">
                <a:schemeClr val="tx2"/>
              </a:gs>
              <a:gs pos="90000">
                <a:schemeClr val="tx2">
                  <a:lumMod val="50000"/>
                </a:schemeClr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7" name="爱设计-6">
            <a:extLst>
              <a:ext uri="{FF2B5EF4-FFF2-40B4-BE49-F238E27FC236}">
                <a16:creationId xmlns:a16="http://schemas.microsoft.com/office/drawing/2014/main" id="{58C9742B-F07C-4301-96F9-264157DE5A66}"/>
              </a:ext>
            </a:extLst>
          </p:cNvPr>
          <p:cNvGrpSpPr/>
          <p:nvPr/>
        </p:nvGrpSpPr>
        <p:grpSpPr>
          <a:xfrm>
            <a:off x="10384130" y="4659202"/>
            <a:ext cx="590644" cy="342159"/>
            <a:chOff x="10912196" y="5875996"/>
            <a:chExt cx="760692" cy="440667"/>
          </a:xfrm>
          <a:solidFill>
            <a:schemeClr val="bg1"/>
          </a:solidFill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2269209B-67FC-4034-BFF1-D201AF27141A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34" name="爱设计-6-1">
                <a:extLst>
                  <a:ext uri="{FF2B5EF4-FFF2-40B4-BE49-F238E27FC236}">
                    <a16:creationId xmlns:a16="http://schemas.microsoft.com/office/drawing/2014/main" id="{86E347AC-274D-4606-8689-EA6DAEA4CCC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5" name="爱设计-6-2">
                <a:extLst>
                  <a:ext uri="{FF2B5EF4-FFF2-40B4-BE49-F238E27FC236}">
                    <a16:creationId xmlns:a16="http://schemas.microsoft.com/office/drawing/2014/main" id="{552BDF13-0BC0-4FE7-B9E5-47A2B816FF9E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6" name="爱设计-6-3">
                <a:extLst>
                  <a:ext uri="{FF2B5EF4-FFF2-40B4-BE49-F238E27FC236}">
                    <a16:creationId xmlns:a16="http://schemas.microsoft.com/office/drawing/2014/main" id="{A56D817C-1A19-46D6-B389-59909707CC2D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7" name="爱设计-6-4">
                <a:extLst>
                  <a:ext uri="{FF2B5EF4-FFF2-40B4-BE49-F238E27FC236}">
                    <a16:creationId xmlns:a16="http://schemas.microsoft.com/office/drawing/2014/main" id="{01A2D742-9EB7-4911-B6D8-D277DA23CD9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0AC4E661-E250-486B-B6AD-43031F57D3AB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30" name="爱设计-6-5">
                <a:extLst>
                  <a:ext uri="{FF2B5EF4-FFF2-40B4-BE49-F238E27FC236}">
                    <a16:creationId xmlns:a16="http://schemas.microsoft.com/office/drawing/2014/main" id="{83F116B2-1B86-49B5-8C18-0DABC270F9F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1" name="爱设计-6-6">
                <a:extLst>
                  <a:ext uri="{FF2B5EF4-FFF2-40B4-BE49-F238E27FC236}">
                    <a16:creationId xmlns:a16="http://schemas.microsoft.com/office/drawing/2014/main" id="{F5CEE07C-F2FA-47A6-A115-19605F7A93E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2" name="爱设计-6-7">
                <a:extLst>
                  <a:ext uri="{FF2B5EF4-FFF2-40B4-BE49-F238E27FC236}">
                    <a16:creationId xmlns:a16="http://schemas.microsoft.com/office/drawing/2014/main" id="{F4697B08-C6B8-4696-AC04-1D556D3BD1D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3" name="爱设计-6-8">
                <a:extLst>
                  <a:ext uri="{FF2B5EF4-FFF2-40B4-BE49-F238E27FC236}">
                    <a16:creationId xmlns:a16="http://schemas.microsoft.com/office/drawing/2014/main" id="{7BE72230-28BA-4140-B338-A7190E884D9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AD3A4294-E86C-4E6B-8888-8F7EE185DF96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6" name="爱设计-6-9">
                <a:extLst>
                  <a:ext uri="{FF2B5EF4-FFF2-40B4-BE49-F238E27FC236}">
                    <a16:creationId xmlns:a16="http://schemas.microsoft.com/office/drawing/2014/main" id="{BB834BE8-A8EA-4193-8C41-3760C44A863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7" name="爱设计-6-10">
                <a:extLst>
                  <a:ext uri="{FF2B5EF4-FFF2-40B4-BE49-F238E27FC236}">
                    <a16:creationId xmlns:a16="http://schemas.microsoft.com/office/drawing/2014/main" id="{BE372E64-6859-4E99-8FC7-B9A82C594595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8" name="爱设计-6-11">
                <a:extLst>
                  <a:ext uri="{FF2B5EF4-FFF2-40B4-BE49-F238E27FC236}">
                    <a16:creationId xmlns:a16="http://schemas.microsoft.com/office/drawing/2014/main" id="{9BE18CCE-1C83-4B97-962C-6C1E7591C9A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9" name="爱设计-6-12">
                <a:extLst>
                  <a:ext uri="{FF2B5EF4-FFF2-40B4-BE49-F238E27FC236}">
                    <a16:creationId xmlns:a16="http://schemas.microsoft.com/office/drawing/2014/main" id="{F7781646-E2B9-41A4-836E-25C48AF35F0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9F6BF9D3-FF84-4D5E-B288-0672E75C4B89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22" name="爱设计-6-13">
                <a:extLst>
                  <a:ext uri="{FF2B5EF4-FFF2-40B4-BE49-F238E27FC236}">
                    <a16:creationId xmlns:a16="http://schemas.microsoft.com/office/drawing/2014/main" id="{D52608B0-7D4F-4CF6-A8D4-A73DAE890BA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3" name="爱设计-6-14">
                <a:extLst>
                  <a:ext uri="{FF2B5EF4-FFF2-40B4-BE49-F238E27FC236}">
                    <a16:creationId xmlns:a16="http://schemas.microsoft.com/office/drawing/2014/main" id="{65A84D5B-3D3A-4706-ACF2-1E0A7DDA358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4" name="爱设计-6-15">
                <a:extLst>
                  <a:ext uri="{FF2B5EF4-FFF2-40B4-BE49-F238E27FC236}">
                    <a16:creationId xmlns:a16="http://schemas.microsoft.com/office/drawing/2014/main" id="{51370522-363D-49A3-9875-16EAF5D2AEC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5" name="爱设计-6-16">
                <a:extLst>
                  <a:ext uri="{FF2B5EF4-FFF2-40B4-BE49-F238E27FC236}">
                    <a16:creationId xmlns:a16="http://schemas.microsoft.com/office/drawing/2014/main" id="{5F526A03-D562-4690-9387-E70A83C13AB6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CBBD3F11-C8A2-4456-BD15-2A5C09CB4427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8" name="爱设计-6-17">
                <a:extLst>
                  <a:ext uri="{FF2B5EF4-FFF2-40B4-BE49-F238E27FC236}">
                    <a16:creationId xmlns:a16="http://schemas.microsoft.com/office/drawing/2014/main" id="{D9BCC773-CDEB-40C5-9D89-69DA8CB0E697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9" name="爱设计-6-18">
                <a:extLst>
                  <a:ext uri="{FF2B5EF4-FFF2-40B4-BE49-F238E27FC236}">
                    <a16:creationId xmlns:a16="http://schemas.microsoft.com/office/drawing/2014/main" id="{C177A7D6-92C5-46A3-B513-05A4564AC57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0" name="爱设计-6-19">
                <a:extLst>
                  <a:ext uri="{FF2B5EF4-FFF2-40B4-BE49-F238E27FC236}">
                    <a16:creationId xmlns:a16="http://schemas.microsoft.com/office/drawing/2014/main" id="{900E4FA1-C402-4BDF-93EC-8BC18CAA2FA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1" name="爱设计-6-20">
                <a:extLst>
                  <a:ext uri="{FF2B5EF4-FFF2-40B4-BE49-F238E27FC236}">
                    <a16:creationId xmlns:a16="http://schemas.microsoft.com/office/drawing/2014/main" id="{67C71805-D1CB-4A2A-8CF2-995FCE8F8B3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ADB74A6E-F582-484E-9DEA-A33480587B0C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4" name="爱设计-6-21">
                <a:extLst>
                  <a:ext uri="{FF2B5EF4-FFF2-40B4-BE49-F238E27FC236}">
                    <a16:creationId xmlns:a16="http://schemas.microsoft.com/office/drawing/2014/main" id="{BF493D23-6F91-41F5-AE34-D6AA98518C2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爱设计-6-22">
                <a:extLst>
                  <a:ext uri="{FF2B5EF4-FFF2-40B4-BE49-F238E27FC236}">
                    <a16:creationId xmlns:a16="http://schemas.microsoft.com/office/drawing/2014/main" id="{A307F5E7-789E-4EF4-A19B-9C357B40CB75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6" name="爱设计-6-23">
                <a:extLst>
                  <a:ext uri="{FF2B5EF4-FFF2-40B4-BE49-F238E27FC236}">
                    <a16:creationId xmlns:a16="http://schemas.microsoft.com/office/drawing/2014/main" id="{894235EF-E8C7-4163-BE1F-C35596E8C2D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7" name="爱设计-6-24">
                <a:extLst>
                  <a:ext uri="{FF2B5EF4-FFF2-40B4-BE49-F238E27FC236}">
                    <a16:creationId xmlns:a16="http://schemas.microsoft.com/office/drawing/2014/main" id="{F2D21D7A-C268-48FA-9458-92665D65628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104" name="爱设计-7">
            <a:extLst>
              <a:ext uri="{FF2B5EF4-FFF2-40B4-BE49-F238E27FC236}">
                <a16:creationId xmlns:a16="http://schemas.microsoft.com/office/drawing/2014/main" id="{16513632-4126-43D8-9046-18A1CF06696D}"/>
              </a:ext>
            </a:extLst>
          </p:cNvPr>
          <p:cNvSpPr txBox="1"/>
          <p:nvPr/>
        </p:nvSpPr>
        <p:spPr>
          <a:xfrm flipH="1">
            <a:off x="8375983" y="4131202"/>
            <a:ext cx="1848036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ffectLst/>
                <a:latin typeface="+mj-ea"/>
                <a:ea typeface="+mj-ea"/>
              </a:rPr>
              <a:t>数字资产管理</a:t>
            </a:r>
          </a:p>
        </p:txBody>
      </p:sp>
      <p:grpSp>
        <p:nvGrpSpPr>
          <p:cNvPr id="138" name="爱设计-8">
            <a:extLst>
              <a:ext uri="{FF2B5EF4-FFF2-40B4-BE49-F238E27FC236}">
                <a16:creationId xmlns:a16="http://schemas.microsoft.com/office/drawing/2014/main" id="{E2AF7D57-9F25-4F19-A0A3-949AAA077DF9}"/>
              </a:ext>
            </a:extLst>
          </p:cNvPr>
          <p:cNvGrpSpPr/>
          <p:nvPr/>
        </p:nvGrpSpPr>
        <p:grpSpPr>
          <a:xfrm>
            <a:off x="9911246" y="2021373"/>
            <a:ext cx="1053144" cy="610084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94AC40CB-5111-46DE-827B-FF6F8CFC4845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75" name="爱设计-8-1">
                <a:extLst>
                  <a:ext uri="{FF2B5EF4-FFF2-40B4-BE49-F238E27FC236}">
                    <a16:creationId xmlns:a16="http://schemas.microsoft.com/office/drawing/2014/main" id="{46E75F91-C7BD-420C-9F87-F5F5F0B7FCB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6" name="爱设计-8-2">
                <a:extLst>
                  <a:ext uri="{FF2B5EF4-FFF2-40B4-BE49-F238E27FC236}">
                    <a16:creationId xmlns:a16="http://schemas.microsoft.com/office/drawing/2014/main" id="{3B2AE11B-D30D-4A0B-9F4B-48AF41179C99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7" name="爱设计-8-3">
                <a:extLst>
                  <a:ext uri="{FF2B5EF4-FFF2-40B4-BE49-F238E27FC236}">
                    <a16:creationId xmlns:a16="http://schemas.microsoft.com/office/drawing/2014/main" id="{B9AC4454-9BDA-42A9-A74F-41D65F54AF4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8" name="爱设计-8-4">
                <a:extLst>
                  <a:ext uri="{FF2B5EF4-FFF2-40B4-BE49-F238E27FC236}">
                    <a16:creationId xmlns:a16="http://schemas.microsoft.com/office/drawing/2014/main" id="{2D1495D4-53D9-4A60-82CA-6433E81BF196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05C0892A-8EF0-47E6-B73C-9B59FED61FE6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71" name="爱设计-8-5">
                <a:extLst>
                  <a:ext uri="{FF2B5EF4-FFF2-40B4-BE49-F238E27FC236}">
                    <a16:creationId xmlns:a16="http://schemas.microsoft.com/office/drawing/2014/main" id="{34D56059-0F36-4107-B1C4-4B6D0DF7C6C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2" name="爱设计-8-6">
                <a:extLst>
                  <a:ext uri="{FF2B5EF4-FFF2-40B4-BE49-F238E27FC236}">
                    <a16:creationId xmlns:a16="http://schemas.microsoft.com/office/drawing/2014/main" id="{59214C50-DCAB-4301-8D2B-D7CFDF260C0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3" name="爱设计-8-7">
                <a:extLst>
                  <a:ext uri="{FF2B5EF4-FFF2-40B4-BE49-F238E27FC236}">
                    <a16:creationId xmlns:a16="http://schemas.microsoft.com/office/drawing/2014/main" id="{0ED63B50-4A6F-4443-90AC-71B2A6B33D9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4" name="爱设计-8-8">
                <a:extLst>
                  <a:ext uri="{FF2B5EF4-FFF2-40B4-BE49-F238E27FC236}">
                    <a16:creationId xmlns:a16="http://schemas.microsoft.com/office/drawing/2014/main" id="{3D59282A-07F8-4932-8AB5-F772698C9DF7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821F4319-4E47-4BC1-AB5A-766B87BDB068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67" name="爱设计-8-9">
                <a:extLst>
                  <a:ext uri="{FF2B5EF4-FFF2-40B4-BE49-F238E27FC236}">
                    <a16:creationId xmlns:a16="http://schemas.microsoft.com/office/drawing/2014/main" id="{B982AA9C-8506-49CE-9878-A1961668698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8" name="爱设计-8-10">
                <a:extLst>
                  <a:ext uri="{FF2B5EF4-FFF2-40B4-BE49-F238E27FC236}">
                    <a16:creationId xmlns:a16="http://schemas.microsoft.com/office/drawing/2014/main" id="{59648E24-924A-455E-8E1F-8393CE8D992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9" name="爱设计-8-11">
                <a:extLst>
                  <a:ext uri="{FF2B5EF4-FFF2-40B4-BE49-F238E27FC236}">
                    <a16:creationId xmlns:a16="http://schemas.microsoft.com/office/drawing/2014/main" id="{F4AFE602-6879-49FA-9A8F-9322669562F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0" name="爱设计-8-12">
                <a:extLst>
                  <a:ext uri="{FF2B5EF4-FFF2-40B4-BE49-F238E27FC236}">
                    <a16:creationId xmlns:a16="http://schemas.microsoft.com/office/drawing/2014/main" id="{3B05453C-B257-4758-8956-0A835F67BC5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31B4558E-A48E-4781-AB74-38ED9D9999D7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63" name="爱设计-8-13">
                <a:extLst>
                  <a:ext uri="{FF2B5EF4-FFF2-40B4-BE49-F238E27FC236}">
                    <a16:creationId xmlns:a16="http://schemas.microsoft.com/office/drawing/2014/main" id="{D1AA2974-AD9E-4304-AB3D-E3F73184DB2F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4" name="爱设计-8-14">
                <a:extLst>
                  <a:ext uri="{FF2B5EF4-FFF2-40B4-BE49-F238E27FC236}">
                    <a16:creationId xmlns:a16="http://schemas.microsoft.com/office/drawing/2014/main" id="{6E86F2CA-A2D1-4FD7-AB78-67E20F636F3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5" name="爱设计-8-15">
                <a:extLst>
                  <a:ext uri="{FF2B5EF4-FFF2-40B4-BE49-F238E27FC236}">
                    <a16:creationId xmlns:a16="http://schemas.microsoft.com/office/drawing/2014/main" id="{69251C00-E6BB-4F7D-87AD-76975FCC1FFD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6" name="爱设计-8-16">
                <a:extLst>
                  <a:ext uri="{FF2B5EF4-FFF2-40B4-BE49-F238E27FC236}">
                    <a16:creationId xmlns:a16="http://schemas.microsoft.com/office/drawing/2014/main" id="{BE6F09E8-36E9-4879-BE28-76E5DE6BFD0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A241F9CC-2A90-4816-866A-6B9F5BCEEE70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59" name="爱设计-8-17">
                <a:extLst>
                  <a:ext uri="{FF2B5EF4-FFF2-40B4-BE49-F238E27FC236}">
                    <a16:creationId xmlns:a16="http://schemas.microsoft.com/office/drawing/2014/main" id="{30857F61-FFED-407F-8CF9-01AF70AFB49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0" name="爱设计-8-18">
                <a:extLst>
                  <a:ext uri="{FF2B5EF4-FFF2-40B4-BE49-F238E27FC236}">
                    <a16:creationId xmlns:a16="http://schemas.microsoft.com/office/drawing/2014/main" id="{5042E4F3-9EB1-4515-8551-68DE2216CE0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1" name="爱设计-8-19">
                <a:extLst>
                  <a:ext uri="{FF2B5EF4-FFF2-40B4-BE49-F238E27FC236}">
                    <a16:creationId xmlns:a16="http://schemas.microsoft.com/office/drawing/2014/main" id="{2F8B9A66-776E-4CBF-9489-7F24729839C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2" name="爱设计-8-20">
                <a:extLst>
                  <a:ext uri="{FF2B5EF4-FFF2-40B4-BE49-F238E27FC236}">
                    <a16:creationId xmlns:a16="http://schemas.microsoft.com/office/drawing/2014/main" id="{742655AA-FEDB-47E4-B10A-EF955AFC69B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54" name="组合 153">
              <a:extLst>
                <a:ext uri="{FF2B5EF4-FFF2-40B4-BE49-F238E27FC236}">
                  <a16:creationId xmlns:a16="http://schemas.microsoft.com/office/drawing/2014/main" id="{4FE7F7F7-05D5-4408-B0D2-AECE8A59EA13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55" name="爱设计-8-21">
                <a:extLst>
                  <a:ext uri="{FF2B5EF4-FFF2-40B4-BE49-F238E27FC236}">
                    <a16:creationId xmlns:a16="http://schemas.microsoft.com/office/drawing/2014/main" id="{32203832-70AC-49F2-AA67-A82D9496C3F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6" name="爱设计-8-22">
                <a:extLst>
                  <a:ext uri="{FF2B5EF4-FFF2-40B4-BE49-F238E27FC236}">
                    <a16:creationId xmlns:a16="http://schemas.microsoft.com/office/drawing/2014/main" id="{0D83A414-3B86-434C-962C-918B0235A1CE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7" name="爱设计-8-23">
                <a:extLst>
                  <a:ext uri="{FF2B5EF4-FFF2-40B4-BE49-F238E27FC236}">
                    <a16:creationId xmlns:a16="http://schemas.microsoft.com/office/drawing/2014/main" id="{D5E3DC93-923A-40B3-80AA-13F2DE231D8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8" name="爱设计-8-24">
                <a:extLst>
                  <a:ext uri="{FF2B5EF4-FFF2-40B4-BE49-F238E27FC236}">
                    <a16:creationId xmlns:a16="http://schemas.microsoft.com/office/drawing/2014/main" id="{E53D1CCC-D54B-497A-85FC-4B834D0A2E5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9" name="爱设计-9">
            <a:extLst>
              <a:ext uri="{FF2B5EF4-FFF2-40B4-BE49-F238E27FC236}">
                <a16:creationId xmlns:a16="http://schemas.microsoft.com/office/drawing/2014/main" id="{7BC3EF26-F48A-42B1-B925-9C2D53A35FA2}"/>
              </a:ext>
            </a:extLst>
          </p:cNvPr>
          <p:cNvGrpSpPr/>
          <p:nvPr/>
        </p:nvGrpSpPr>
        <p:grpSpPr>
          <a:xfrm>
            <a:off x="785531" y="5559205"/>
            <a:ext cx="1053144" cy="610084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2F14635B-6E15-44E2-866F-4A7027D030D1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09" name="爱设计-9-1">
                <a:extLst>
                  <a:ext uri="{FF2B5EF4-FFF2-40B4-BE49-F238E27FC236}">
                    <a16:creationId xmlns:a16="http://schemas.microsoft.com/office/drawing/2014/main" id="{816E760F-A4FF-44F4-9297-14B55D791CC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0" name="爱设计-9-2">
                <a:extLst>
                  <a:ext uri="{FF2B5EF4-FFF2-40B4-BE49-F238E27FC236}">
                    <a16:creationId xmlns:a16="http://schemas.microsoft.com/office/drawing/2014/main" id="{EFB28EAF-D235-4323-8C9C-20FF6EFD8DF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1" name="爱设计-9-3">
                <a:extLst>
                  <a:ext uri="{FF2B5EF4-FFF2-40B4-BE49-F238E27FC236}">
                    <a16:creationId xmlns:a16="http://schemas.microsoft.com/office/drawing/2014/main" id="{24564C02-296C-49CF-B298-394805C82CB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2" name="爱设计-9-4">
                <a:extLst>
                  <a:ext uri="{FF2B5EF4-FFF2-40B4-BE49-F238E27FC236}">
                    <a16:creationId xmlns:a16="http://schemas.microsoft.com/office/drawing/2014/main" id="{8338D108-59A7-4027-BE29-B3CB867DCE4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id="{62561635-3084-41D4-9B9A-63A80F5DDB50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05" name="爱设计-9-5">
                <a:extLst>
                  <a:ext uri="{FF2B5EF4-FFF2-40B4-BE49-F238E27FC236}">
                    <a16:creationId xmlns:a16="http://schemas.microsoft.com/office/drawing/2014/main" id="{1F456BD4-408B-44B6-A279-D99EB7C3A919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6" name="爱设计-9-6">
                <a:extLst>
                  <a:ext uri="{FF2B5EF4-FFF2-40B4-BE49-F238E27FC236}">
                    <a16:creationId xmlns:a16="http://schemas.microsoft.com/office/drawing/2014/main" id="{7C45646C-3D68-44D7-B088-79D96D09DAD3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7" name="爱设计-9-7">
                <a:extLst>
                  <a:ext uri="{FF2B5EF4-FFF2-40B4-BE49-F238E27FC236}">
                    <a16:creationId xmlns:a16="http://schemas.microsoft.com/office/drawing/2014/main" id="{412CC47F-9C4A-4187-8057-ACECF787D659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8" name="爱设计-9-8">
                <a:extLst>
                  <a:ext uri="{FF2B5EF4-FFF2-40B4-BE49-F238E27FC236}">
                    <a16:creationId xmlns:a16="http://schemas.microsoft.com/office/drawing/2014/main" id="{E0F32ED7-C7CB-49BE-B828-CE30802E6142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2" name="组合 181">
              <a:extLst>
                <a:ext uri="{FF2B5EF4-FFF2-40B4-BE49-F238E27FC236}">
                  <a16:creationId xmlns:a16="http://schemas.microsoft.com/office/drawing/2014/main" id="{080EF281-18E6-4E5B-8E8E-571121543968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01" name="爱设计-9-9">
                <a:extLst>
                  <a:ext uri="{FF2B5EF4-FFF2-40B4-BE49-F238E27FC236}">
                    <a16:creationId xmlns:a16="http://schemas.microsoft.com/office/drawing/2014/main" id="{CA755513-5B3C-48C2-8731-7E4F70A4C3E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2" name="爱设计-9-10">
                <a:extLst>
                  <a:ext uri="{FF2B5EF4-FFF2-40B4-BE49-F238E27FC236}">
                    <a16:creationId xmlns:a16="http://schemas.microsoft.com/office/drawing/2014/main" id="{69E21553-6718-422C-B98F-A7D528CE982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3" name="爱设计-9-11">
                <a:extLst>
                  <a:ext uri="{FF2B5EF4-FFF2-40B4-BE49-F238E27FC236}">
                    <a16:creationId xmlns:a16="http://schemas.microsoft.com/office/drawing/2014/main" id="{ABF5094C-29D5-44A6-A4C3-03B2570C3BA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4" name="爱设计-9-12">
                <a:extLst>
                  <a:ext uri="{FF2B5EF4-FFF2-40B4-BE49-F238E27FC236}">
                    <a16:creationId xmlns:a16="http://schemas.microsoft.com/office/drawing/2014/main" id="{FA42504E-FEB1-4673-B79F-4C88634C6BF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4AED1E68-AD4F-48E6-9E53-96B4B7AE9C70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96" name="爱设计-9-13">
                <a:extLst>
                  <a:ext uri="{FF2B5EF4-FFF2-40B4-BE49-F238E27FC236}">
                    <a16:creationId xmlns:a16="http://schemas.microsoft.com/office/drawing/2014/main" id="{BC6098F1-B838-4CB5-AB02-5BACFC444BC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8" name="爱设计-9-14">
                <a:extLst>
                  <a:ext uri="{FF2B5EF4-FFF2-40B4-BE49-F238E27FC236}">
                    <a16:creationId xmlns:a16="http://schemas.microsoft.com/office/drawing/2014/main" id="{506DAFE1-611F-4B87-AF2E-6BEDAF34821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9" name="爱设计-9-15">
                <a:extLst>
                  <a:ext uri="{FF2B5EF4-FFF2-40B4-BE49-F238E27FC236}">
                    <a16:creationId xmlns:a16="http://schemas.microsoft.com/office/drawing/2014/main" id="{E2077164-0779-4F42-8B2A-8940394AC8B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00" name="爱设计-9-16">
                <a:extLst>
                  <a:ext uri="{FF2B5EF4-FFF2-40B4-BE49-F238E27FC236}">
                    <a16:creationId xmlns:a16="http://schemas.microsoft.com/office/drawing/2014/main" id="{67238B12-0094-4A34-B8B7-F502A678E82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D6EE5539-A325-4BCF-9CDB-06527B6E276C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92" name="爱设计-9-17">
                <a:extLst>
                  <a:ext uri="{FF2B5EF4-FFF2-40B4-BE49-F238E27FC236}">
                    <a16:creationId xmlns:a16="http://schemas.microsoft.com/office/drawing/2014/main" id="{795DD800-80E2-4FA7-AC2B-878B1AB2181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3" name="爱设计-9-18">
                <a:extLst>
                  <a:ext uri="{FF2B5EF4-FFF2-40B4-BE49-F238E27FC236}">
                    <a16:creationId xmlns:a16="http://schemas.microsoft.com/office/drawing/2014/main" id="{8C2B30E0-1A0B-4E7F-AE21-B700EE2C36E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4" name="爱设计-9-19">
                <a:extLst>
                  <a:ext uri="{FF2B5EF4-FFF2-40B4-BE49-F238E27FC236}">
                    <a16:creationId xmlns:a16="http://schemas.microsoft.com/office/drawing/2014/main" id="{76CE41BD-7AA1-4BD1-BE71-634D4220A95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5" name="爱设计-9-20">
                <a:extLst>
                  <a:ext uri="{FF2B5EF4-FFF2-40B4-BE49-F238E27FC236}">
                    <a16:creationId xmlns:a16="http://schemas.microsoft.com/office/drawing/2014/main" id="{7924B9D1-853D-4236-9F90-5360FED549D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B6CCC718-BE8E-45CE-BEE9-C4757EE7A3B3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86" name="爱设计-9-21">
                <a:extLst>
                  <a:ext uri="{FF2B5EF4-FFF2-40B4-BE49-F238E27FC236}">
                    <a16:creationId xmlns:a16="http://schemas.microsoft.com/office/drawing/2014/main" id="{D5467FC1-0DEB-4092-86D0-8ED394EC657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7" name="爱设计-9-22">
                <a:extLst>
                  <a:ext uri="{FF2B5EF4-FFF2-40B4-BE49-F238E27FC236}">
                    <a16:creationId xmlns:a16="http://schemas.microsoft.com/office/drawing/2014/main" id="{B1FDAB90-8337-411A-9196-6021DB1CEA1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8" name="爱设计-9-23">
                <a:extLst>
                  <a:ext uri="{FF2B5EF4-FFF2-40B4-BE49-F238E27FC236}">
                    <a16:creationId xmlns:a16="http://schemas.microsoft.com/office/drawing/2014/main" id="{3FA6C189-FE34-48A4-8B45-8FE5D00103F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1" name="爱设计-9-24">
                <a:extLst>
                  <a:ext uri="{FF2B5EF4-FFF2-40B4-BE49-F238E27FC236}">
                    <a16:creationId xmlns:a16="http://schemas.microsoft.com/office/drawing/2014/main" id="{E841D719-04B4-4D69-A891-2A5CBA251FE9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cxnSp>
        <p:nvCxnSpPr>
          <p:cNvPr id="213" name="爱设计-10">
            <a:extLst>
              <a:ext uri="{FF2B5EF4-FFF2-40B4-BE49-F238E27FC236}">
                <a16:creationId xmlns:a16="http://schemas.microsoft.com/office/drawing/2014/main" id="{44CBE626-F8E9-42CB-9785-DB7E56F47213}"/>
              </a:ext>
            </a:extLst>
          </p:cNvPr>
          <p:cNvCxnSpPr>
            <a:cxnSpLocks/>
          </p:cNvCxnSpPr>
          <p:nvPr/>
        </p:nvCxnSpPr>
        <p:spPr>
          <a:xfrm flipH="1">
            <a:off x="785531" y="4222290"/>
            <a:ext cx="2473667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 w="sm" len="sm"/>
            <a:tailEnd type="oval" w="sm" len="sm"/>
          </a:ln>
          <a:effectLst>
            <a:outerShdw blurRad="25400" dist="25400" algn="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爱设计-11">
            <a:extLst>
              <a:ext uri="{FF2B5EF4-FFF2-40B4-BE49-F238E27FC236}">
                <a16:creationId xmlns:a16="http://schemas.microsoft.com/office/drawing/2014/main" id="{5DD14A70-EA18-49E7-938F-B06400106979}"/>
              </a:ext>
            </a:extLst>
          </p:cNvPr>
          <p:cNvCxnSpPr>
            <a:cxnSpLocks/>
          </p:cNvCxnSpPr>
          <p:nvPr/>
        </p:nvCxnSpPr>
        <p:spPr>
          <a:xfrm flipH="1">
            <a:off x="1192417" y="2395809"/>
            <a:ext cx="3348755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 w="sm" len="sm"/>
            <a:tailEnd type="oval" w="sm" len="sm"/>
          </a:ln>
          <a:effectLst>
            <a:outerShdw blurRad="25400" dist="25400" algn="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爱设计-12">
            <a:extLst>
              <a:ext uri="{FF2B5EF4-FFF2-40B4-BE49-F238E27FC236}">
                <a16:creationId xmlns:a16="http://schemas.microsoft.com/office/drawing/2014/main" id="{AC92BB95-2767-4A2C-90DB-FFD9416037E0}"/>
              </a:ext>
            </a:extLst>
          </p:cNvPr>
          <p:cNvCxnSpPr>
            <a:cxnSpLocks/>
          </p:cNvCxnSpPr>
          <p:nvPr/>
        </p:nvCxnSpPr>
        <p:spPr>
          <a:xfrm flipH="1">
            <a:off x="8272909" y="3671808"/>
            <a:ext cx="2473667" cy="0"/>
          </a:xfrm>
          <a:prstGeom prst="line">
            <a:avLst/>
          </a:prstGeom>
          <a:ln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5400000" scaled="1"/>
            </a:gradFill>
            <a:headEnd type="oval" w="sm" len="sm"/>
            <a:tailEnd type="oval" w="sm" len="sm"/>
          </a:ln>
          <a:effectLst>
            <a:outerShdw blurRad="25400" dist="25400" algn="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爱设计-13">
            <a:extLst>
              <a:ext uri="{FF2B5EF4-FFF2-40B4-BE49-F238E27FC236}">
                <a16:creationId xmlns:a16="http://schemas.microsoft.com/office/drawing/2014/main" id="{E163A979-78CA-4863-A4F7-83A0DC7406F2}"/>
              </a:ext>
            </a:extLst>
          </p:cNvPr>
          <p:cNvCxnSpPr>
            <a:cxnSpLocks/>
          </p:cNvCxnSpPr>
          <p:nvPr/>
        </p:nvCxnSpPr>
        <p:spPr>
          <a:xfrm flipH="1">
            <a:off x="8046858" y="5532619"/>
            <a:ext cx="3305601" cy="0"/>
          </a:xfrm>
          <a:prstGeom prst="line">
            <a:avLst/>
          </a:prstGeom>
          <a:ln>
            <a:gradFill>
              <a:gsLst>
                <a:gs pos="0">
                  <a:schemeClr val="tx2"/>
                </a:gs>
                <a:gs pos="100000">
                  <a:schemeClr val="tx2">
                    <a:lumMod val="50000"/>
                  </a:schemeClr>
                </a:gs>
              </a:gsLst>
              <a:lin ang="5400000" scaled="1"/>
            </a:gradFill>
            <a:headEnd type="oval" w="sm" len="sm"/>
            <a:tailEnd type="oval" w="sm" len="sm"/>
          </a:ln>
          <a:effectLst>
            <a:outerShdw blurRad="25400" dist="25400" algn="l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爱设计-14">
            <a:extLst>
              <a:ext uri="{FF2B5EF4-FFF2-40B4-BE49-F238E27FC236}">
                <a16:creationId xmlns:a16="http://schemas.microsoft.com/office/drawing/2014/main" id="{8EA41575-10BD-9ECB-7DAD-C6E77031E317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220" name="爱设计-14-1">
              <a:extLst>
                <a:ext uri="{FF2B5EF4-FFF2-40B4-BE49-F238E27FC236}">
                  <a16:creationId xmlns:a16="http://schemas.microsoft.com/office/drawing/2014/main" id="{26AFF78E-8390-36E2-639E-7D18E0C8CC5A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1" name="爱设计-14-2">
              <a:extLst>
                <a:ext uri="{FF2B5EF4-FFF2-40B4-BE49-F238E27FC236}">
                  <a16:creationId xmlns:a16="http://schemas.microsoft.com/office/drawing/2014/main" id="{4FC3785E-5A21-785E-B3AE-F716182820E1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爱设计-14-3">
              <a:extLst>
                <a:ext uri="{FF2B5EF4-FFF2-40B4-BE49-F238E27FC236}">
                  <a16:creationId xmlns:a16="http://schemas.microsoft.com/office/drawing/2014/main" id="{283D5854-9C09-7494-E7B2-78A538EFCF4D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9" name="爱设计-14-4">
              <a:extLst>
                <a:ext uri="{FF2B5EF4-FFF2-40B4-BE49-F238E27FC236}">
                  <a16:creationId xmlns:a16="http://schemas.microsoft.com/office/drawing/2014/main" id="{9CD52A32-7EE4-EA38-2BE8-52C2BC606767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22" name="爱设计-15">
            <a:extLst>
              <a:ext uri="{FF2B5EF4-FFF2-40B4-BE49-F238E27FC236}">
                <a16:creationId xmlns:a16="http://schemas.microsoft.com/office/drawing/2014/main" id="{F08D61E7-5916-48C1-C016-97CB79F086AF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D9A65EA7-F792-FA3F-151F-5A5F957CFC98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225" name="爱设计-15-1">
                <a:extLst>
                  <a:ext uri="{FF2B5EF4-FFF2-40B4-BE49-F238E27FC236}">
                    <a16:creationId xmlns:a16="http://schemas.microsoft.com/office/drawing/2014/main" id="{B4505B78-506B-DEB4-F884-EDA939FBEDF9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爱设计-15-2">
                <a:extLst>
                  <a:ext uri="{FF2B5EF4-FFF2-40B4-BE49-F238E27FC236}">
                    <a16:creationId xmlns:a16="http://schemas.microsoft.com/office/drawing/2014/main" id="{B233C127-D2D1-BC38-D17D-E78F88E32C5E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4" name="爱设计-15-3">
              <a:extLst>
                <a:ext uri="{FF2B5EF4-FFF2-40B4-BE49-F238E27FC236}">
                  <a16:creationId xmlns:a16="http://schemas.microsoft.com/office/drawing/2014/main" id="{5F316F54-B8A6-CF59-54B7-3D433BDAB570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工作不足与改进</a:t>
              </a:r>
            </a:p>
          </p:txBody>
        </p:sp>
      </p:grpSp>
      <p:grpSp>
        <p:nvGrpSpPr>
          <p:cNvPr id="227" name="爱设计-16">
            <a:extLst>
              <a:ext uri="{FF2B5EF4-FFF2-40B4-BE49-F238E27FC236}">
                <a16:creationId xmlns:a16="http://schemas.microsoft.com/office/drawing/2014/main" id="{A89BF6ED-F13E-8D04-1B7C-FA916F08B493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28" name="爱设计-16-1">
              <a:extLst>
                <a:ext uri="{FF2B5EF4-FFF2-40B4-BE49-F238E27FC236}">
                  <a16:creationId xmlns:a16="http://schemas.microsoft.com/office/drawing/2014/main" id="{3B2D2225-32C9-D8F1-18A1-670188D93A5F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9" name="爱设计-16-2">
              <a:extLst>
                <a:ext uri="{FF2B5EF4-FFF2-40B4-BE49-F238E27FC236}">
                  <a16:creationId xmlns:a16="http://schemas.microsoft.com/office/drawing/2014/main" id="{4D195478-E0F1-97F5-C1F8-70A5F8086C8B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0" name="爱设计-16-3">
              <a:extLst>
                <a:ext uri="{FF2B5EF4-FFF2-40B4-BE49-F238E27FC236}">
                  <a16:creationId xmlns:a16="http://schemas.microsoft.com/office/drawing/2014/main" id="{7EBE73C8-A8B2-C2BE-2FCE-2D79394CE943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1" name="爱设计-16-4">
              <a:extLst>
                <a:ext uri="{FF2B5EF4-FFF2-40B4-BE49-F238E27FC236}">
                  <a16:creationId xmlns:a16="http://schemas.microsoft.com/office/drawing/2014/main" id="{24FA73E7-3619-4446-5A48-4A8E7941AA28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2" name="爱设计-16-5">
              <a:extLst>
                <a:ext uri="{FF2B5EF4-FFF2-40B4-BE49-F238E27FC236}">
                  <a16:creationId xmlns:a16="http://schemas.microsoft.com/office/drawing/2014/main" id="{CA22E9B2-8F27-B675-296B-A9BA03AF21AF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3" name="爱设计-16-6">
              <a:extLst>
                <a:ext uri="{FF2B5EF4-FFF2-40B4-BE49-F238E27FC236}">
                  <a16:creationId xmlns:a16="http://schemas.microsoft.com/office/drawing/2014/main" id="{EF5B76AE-EE7E-A7CC-074E-794442BCDC91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4" name="爱设计-16-7">
              <a:extLst>
                <a:ext uri="{FF2B5EF4-FFF2-40B4-BE49-F238E27FC236}">
                  <a16:creationId xmlns:a16="http://schemas.microsoft.com/office/drawing/2014/main" id="{CBE9EEAA-2CB4-5FBC-4C89-3ADC9182CBE9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5" name="爱设计-16-8">
              <a:extLst>
                <a:ext uri="{FF2B5EF4-FFF2-40B4-BE49-F238E27FC236}">
                  <a16:creationId xmlns:a16="http://schemas.microsoft.com/office/drawing/2014/main" id="{6DF6DFAB-8E6C-52FA-6F6C-F18A738604C8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6" name="爱设计-16-9">
              <a:extLst>
                <a:ext uri="{FF2B5EF4-FFF2-40B4-BE49-F238E27FC236}">
                  <a16:creationId xmlns:a16="http://schemas.microsoft.com/office/drawing/2014/main" id="{54D9109F-0884-E514-55CC-7A32912922B4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7" name="爱设计-16-10">
              <a:extLst>
                <a:ext uri="{FF2B5EF4-FFF2-40B4-BE49-F238E27FC236}">
                  <a16:creationId xmlns:a16="http://schemas.microsoft.com/office/drawing/2014/main" id="{2E3A8437-DF11-8C92-F836-6B2AB6F88AF0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爱设计-16-11">
              <a:extLst>
                <a:ext uri="{FF2B5EF4-FFF2-40B4-BE49-F238E27FC236}">
                  <a16:creationId xmlns:a16="http://schemas.microsoft.com/office/drawing/2014/main" id="{FCF7BE1D-DBDD-5336-A0CB-0BCE2DC85DD3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89" name="爱设计-17">
            <a:extLst>
              <a:ext uri="{FF2B5EF4-FFF2-40B4-BE49-F238E27FC236}">
                <a16:creationId xmlns:a16="http://schemas.microsoft.com/office/drawing/2014/main" id="{CF14D147-3438-4349-DCC3-1D1177637FF5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8770" y="-1350103"/>
            <a:ext cx="4218224" cy="8251358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197" name="爱设计-18">
            <a:extLst>
              <a:ext uri="{FF2B5EF4-FFF2-40B4-BE49-F238E27FC236}">
                <a16:creationId xmlns:a16="http://schemas.microsoft.com/office/drawing/2014/main" id="{EC869F7B-ED11-AEBD-6636-36849D41E1BE}"/>
              </a:ext>
            </a:extLst>
          </p:cNvPr>
          <p:cNvSpPr txBox="1"/>
          <p:nvPr/>
        </p:nvSpPr>
        <p:spPr>
          <a:xfrm flipH="1">
            <a:off x="7965382" y="4453524"/>
            <a:ext cx="2246640" cy="5326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/>
                <a:latin typeface="+mn-ea"/>
              </a:rPr>
              <a:t>通过海报、文章、视频、音频直播等形式创造优质内容</a:t>
            </a:r>
          </a:p>
        </p:txBody>
      </p:sp>
    </p:spTree>
    <p:extLst>
      <p:ext uri="{BB962C8B-B14F-4D97-AF65-F5344CB8AC3E}">
        <p14:creationId xmlns:p14="http://schemas.microsoft.com/office/powerpoint/2010/main" val="2002384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99681DAE-4372-03A9-3983-0C7AAE102583}"/>
              </a:ext>
            </a:extLst>
          </p:cNvPr>
          <p:cNvGrpSpPr/>
          <p:nvPr/>
        </p:nvGrpSpPr>
        <p:grpSpPr>
          <a:xfrm>
            <a:off x="943449" y="1898361"/>
            <a:ext cx="10305102" cy="3427039"/>
            <a:chOff x="943448" y="1703813"/>
            <a:chExt cx="10305102" cy="3427039"/>
          </a:xfrm>
        </p:grpSpPr>
        <p:sp>
          <p:nvSpPr>
            <p:cNvPr id="5" name="爱设计-1-1">
              <a:extLst>
                <a:ext uri="{FF2B5EF4-FFF2-40B4-BE49-F238E27FC236}">
                  <a16:creationId xmlns:a16="http://schemas.microsoft.com/office/drawing/2014/main" id="{77A78F9F-F095-FB01-0FDD-D876469B9CE9}"/>
                </a:ext>
              </a:extLst>
            </p:cNvPr>
            <p:cNvSpPr/>
            <p:nvPr/>
          </p:nvSpPr>
          <p:spPr>
            <a:xfrm>
              <a:off x="4447811" y="1727148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2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D376234A-F231-7BD4-FC84-1C3C9B5B2254}"/>
                </a:ext>
              </a:extLst>
            </p:cNvPr>
            <p:cNvSpPr txBox="1"/>
            <p:nvPr/>
          </p:nvSpPr>
          <p:spPr>
            <a:xfrm>
              <a:off x="5098395" y="2952415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rPr>
                <a:t>工作规划和展望</a:t>
              </a:r>
            </a:p>
          </p:txBody>
        </p: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A1E7CD69-2E2F-2860-A7BB-BEFBA92C8E74}"/>
                </a:ext>
              </a:extLst>
            </p:cNvPr>
            <p:cNvSpPr/>
            <p:nvPr/>
          </p:nvSpPr>
          <p:spPr>
            <a:xfrm>
              <a:off x="5098395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4" name="爱设计-1-4">
              <a:extLst>
                <a:ext uri="{FF2B5EF4-FFF2-40B4-BE49-F238E27FC236}">
                  <a16:creationId xmlns:a16="http://schemas.microsoft.com/office/drawing/2014/main" id="{25329840-9597-06EE-C87F-F295B3C431A9}"/>
                </a:ext>
              </a:extLst>
            </p:cNvPr>
            <p:cNvSpPr/>
            <p:nvPr/>
          </p:nvSpPr>
          <p:spPr>
            <a:xfrm>
              <a:off x="649996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6" name="爱设计-1-5">
              <a:extLst>
                <a:ext uri="{FF2B5EF4-FFF2-40B4-BE49-F238E27FC236}">
                  <a16:creationId xmlns:a16="http://schemas.microsoft.com/office/drawing/2014/main" id="{C1A30E7A-3963-D493-B7B3-D1E1A4EEB774}"/>
                </a:ext>
              </a:extLst>
            </p:cNvPr>
            <p:cNvSpPr/>
            <p:nvPr/>
          </p:nvSpPr>
          <p:spPr>
            <a:xfrm>
              <a:off x="790153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7" name="爱设计-1-6">
              <a:extLst>
                <a:ext uri="{FF2B5EF4-FFF2-40B4-BE49-F238E27FC236}">
                  <a16:creationId xmlns:a16="http://schemas.microsoft.com/office/drawing/2014/main" id="{999B2BA7-D7D5-74C4-4C96-BDB80AC2A704}"/>
                </a:ext>
              </a:extLst>
            </p:cNvPr>
            <p:cNvSpPr txBox="1"/>
            <p:nvPr/>
          </p:nvSpPr>
          <p:spPr>
            <a:xfrm flipH="1">
              <a:off x="5138716" y="3924844"/>
              <a:ext cx="51256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ISHEJI POWERPOINT DESIGN</a:t>
              </a:r>
            </a:p>
          </p:txBody>
        </p:sp>
        <p:sp>
          <p:nvSpPr>
            <p:cNvPr id="18" name="爱设计-1-7">
              <a:extLst>
                <a:ext uri="{FF2B5EF4-FFF2-40B4-BE49-F238E27FC236}">
                  <a16:creationId xmlns:a16="http://schemas.microsoft.com/office/drawing/2014/main" id="{915C24F5-0F0E-830E-6869-6BF3295A6F81}"/>
                </a:ext>
              </a:extLst>
            </p:cNvPr>
            <p:cNvSpPr/>
            <p:nvPr/>
          </p:nvSpPr>
          <p:spPr>
            <a:xfrm>
              <a:off x="5098395" y="1997377"/>
              <a:ext cx="782828" cy="782828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9" name="爱设计-1-8">
              <a:extLst>
                <a:ext uri="{FF2B5EF4-FFF2-40B4-BE49-F238E27FC236}">
                  <a16:creationId xmlns:a16="http://schemas.microsoft.com/office/drawing/2014/main" id="{B906740A-237C-0237-48B9-0865D73C840A}"/>
                </a:ext>
              </a:extLst>
            </p:cNvPr>
            <p:cNvSpPr/>
            <p:nvPr/>
          </p:nvSpPr>
          <p:spPr>
            <a:xfrm>
              <a:off x="5192917" y="2091899"/>
              <a:ext cx="593783" cy="593783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31" name="爱设计-1-9">
              <a:extLst>
                <a:ext uri="{FF2B5EF4-FFF2-40B4-BE49-F238E27FC236}">
                  <a16:creationId xmlns:a16="http://schemas.microsoft.com/office/drawing/2014/main" id="{3690CD82-0D97-144A-D6FF-936F74136ACC}"/>
                </a:ext>
              </a:extLst>
            </p:cNvPr>
            <p:cNvSpPr/>
            <p:nvPr/>
          </p:nvSpPr>
          <p:spPr>
            <a:xfrm>
              <a:off x="5419049" y="2264109"/>
              <a:ext cx="141519" cy="249363"/>
            </a:xfrm>
            <a:custGeom>
              <a:avLst/>
              <a:gdLst>
                <a:gd name="connsiteX0" fmla="*/ 111616 w 958282"/>
                <a:gd name="connsiteY0" fmla="*/ 1688533 h 1688532"/>
                <a:gd name="connsiteX1" fmla="*/ 37533 w 958282"/>
                <a:gd name="connsiteY1" fmla="*/ 1656783 h 1688532"/>
                <a:gd name="connsiteX2" fmla="*/ 48116 w 958282"/>
                <a:gd name="connsiteY2" fmla="*/ 1508616 h 1688532"/>
                <a:gd name="connsiteX3" fmla="*/ 725449 w 958282"/>
                <a:gd name="connsiteY3" fmla="*/ 894783 h 1688532"/>
                <a:gd name="connsiteX4" fmla="*/ 757199 w 958282"/>
                <a:gd name="connsiteY4" fmla="*/ 831283 h 1688532"/>
                <a:gd name="connsiteX5" fmla="*/ 725449 w 958282"/>
                <a:gd name="connsiteY5" fmla="*/ 767783 h 1688532"/>
                <a:gd name="connsiteX6" fmla="*/ 37533 w 958282"/>
                <a:gd name="connsiteY6" fmla="*/ 185699 h 1688532"/>
                <a:gd name="connsiteX7" fmla="*/ 26949 w 958282"/>
                <a:gd name="connsiteY7" fmla="*/ 37533 h 1688532"/>
                <a:gd name="connsiteX8" fmla="*/ 175116 w 958282"/>
                <a:gd name="connsiteY8" fmla="*/ 26949 h 1688532"/>
                <a:gd name="connsiteX9" fmla="*/ 852449 w 958282"/>
                <a:gd name="connsiteY9" fmla="*/ 609033 h 1688532"/>
                <a:gd name="connsiteX10" fmla="*/ 958283 w 958282"/>
                <a:gd name="connsiteY10" fmla="*/ 831283 h 1688532"/>
                <a:gd name="connsiteX11" fmla="*/ 863033 w 958282"/>
                <a:gd name="connsiteY11" fmla="*/ 1053533 h 1688532"/>
                <a:gd name="connsiteX12" fmla="*/ 185699 w 958282"/>
                <a:gd name="connsiteY12" fmla="*/ 1667366 h 1688532"/>
                <a:gd name="connsiteX13" fmla="*/ 111616 w 958282"/>
                <a:gd name="connsiteY13" fmla="*/ 1688533 h 1688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8282" h="1688532">
                  <a:moveTo>
                    <a:pt x="111616" y="1688533"/>
                  </a:moveTo>
                  <a:cubicBezTo>
                    <a:pt x="79866" y="1688533"/>
                    <a:pt x="58699" y="1677949"/>
                    <a:pt x="37533" y="1656783"/>
                  </a:cubicBezTo>
                  <a:cubicBezTo>
                    <a:pt x="-4801" y="1614449"/>
                    <a:pt x="5783" y="1550949"/>
                    <a:pt x="48116" y="1508616"/>
                  </a:cubicBezTo>
                  <a:lnTo>
                    <a:pt x="725449" y="894783"/>
                  </a:lnTo>
                  <a:cubicBezTo>
                    <a:pt x="746616" y="873616"/>
                    <a:pt x="757199" y="852449"/>
                    <a:pt x="757199" y="831283"/>
                  </a:cubicBezTo>
                  <a:cubicBezTo>
                    <a:pt x="757199" y="810116"/>
                    <a:pt x="746616" y="788949"/>
                    <a:pt x="725449" y="767783"/>
                  </a:cubicBezTo>
                  <a:lnTo>
                    <a:pt x="37533" y="185699"/>
                  </a:lnTo>
                  <a:cubicBezTo>
                    <a:pt x="-4801" y="143366"/>
                    <a:pt x="-15384" y="79866"/>
                    <a:pt x="26949" y="37533"/>
                  </a:cubicBezTo>
                  <a:cubicBezTo>
                    <a:pt x="69283" y="-4801"/>
                    <a:pt x="132783" y="-15384"/>
                    <a:pt x="175116" y="26949"/>
                  </a:cubicBezTo>
                  <a:lnTo>
                    <a:pt x="852449" y="609033"/>
                  </a:lnTo>
                  <a:cubicBezTo>
                    <a:pt x="915949" y="661949"/>
                    <a:pt x="958283" y="746616"/>
                    <a:pt x="958283" y="831283"/>
                  </a:cubicBezTo>
                  <a:cubicBezTo>
                    <a:pt x="958283" y="915949"/>
                    <a:pt x="926533" y="990033"/>
                    <a:pt x="863033" y="1053533"/>
                  </a:cubicBezTo>
                  <a:lnTo>
                    <a:pt x="185699" y="1667366"/>
                  </a:lnTo>
                  <a:cubicBezTo>
                    <a:pt x="164533" y="1677949"/>
                    <a:pt x="132783" y="1688533"/>
                    <a:pt x="111616" y="1688533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F2B44B0-AD15-23DB-FBEB-ED21B5AE4063}"/>
                </a:ext>
              </a:extLst>
            </p:cNvPr>
            <p:cNvGrpSpPr/>
            <p:nvPr/>
          </p:nvGrpSpPr>
          <p:grpSpPr>
            <a:xfrm>
              <a:off x="943448" y="1703813"/>
              <a:ext cx="3504365" cy="3420533"/>
              <a:chOff x="1215385" y="1703813"/>
              <a:chExt cx="3504365" cy="3420533"/>
            </a:xfrm>
          </p:grpSpPr>
          <p:sp>
            <p:nvSpPr>
              <p:cNvPr id="26" name="爱设计-1-10">
                <a:extLst>
                  <a:ext uri="{FF2B5EF4-FFF2-40B4-BE49-F238E27FC236}">
                    <a16:creationId xmlns:a16="http://schemas.microsoft.com/office/drawing/2014/main" id="{C2998EAD-7B2C-55F5-CFD8-3A52E3AAE791}"/>
                  </a:ext>
                </a:extLst>
              </p:cNvPr>
              <p:cNvSpPr/>
              <p:nvPr/>
            </p:nvSpPr>
            <p:spPr>
              <a:xfrm>
                <a:off x="1215385" y="1703813"/>
                <a:ext cx="3504365" cy="3420533"/>
              </a:xfrm>
              <a:prstGeom prst="roundRect">
                <a:avLst>
                  <a:gd name="adj" fmla="val 3895"/>
                </a:avLst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爱设计-1-11">
                <a:extLst>
                  <a:ext uri="{FF2B5EF4-FFF2-40B4-BE49-F238E27FC236}">
                    <a16:creationId xmlns:a16="http://schemas.microsoft.com/office/drawing/2014/main" id="{B164F93B-7095-3762-64CC-1878CB03F0CB}"/>
                  </a:ext>
                </a:extLst>
              </p:cNvPr>
              <p:cNvSpPr txBox="1"/>
              <p:nvPr/>
            </p:nvSpPr>
            <p:spPr>
              <a:xfrm flipH="1">
                <a:off x="1778002" y="2352250"/>
                <a:ext cx="2379130" cy="212365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800" b="0" i="0" u="none" strike="noStrike" kern="1200" cap="none" spc="0" normalizeH="0" baseline="0" noProof="0" dirty="0">
                    <a:ln w="25400">
                      <a:solidFill>
                        <a:prstClr val="white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04</a:t>
                </a:r>
                <a:endParaRPr kumimoji="0" lang="zh-CN" altLang="en-US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10D04F29-DD21-89A0-23F1-50A23EE1F6F2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0" name="爱设计-2-1">
              <a:extLst>
                <a:ext uri="{FF2B5EF4-FFF2-40B4-BE49-F238E27FC236}">
                  <a16:creationId xmlns:a16="http://schemas.microsoft.com/office/drawing/2014/main" id="{41E81570-2D58-C4F2-FB7E-41E671993764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爱设计-2-2">
              <a:extLst>
                <a:ext uri="{FF2B5EF4-FFF2-40B4-BE49-F238E27FC236}">
                  <a16:creationId xmlns:a16="http://schemas.microsoft.com/office/drawing/2014/main" id="{AFF3C6DD-A6B9-04E8-5EAE-7248A8BD63DC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爱设计-2-3">
              <a:extLst>
                <a:ext uri="{FF2B5EF4-FFF2-40B4-BE49-F238E27FC236}">
                  <a16:creationId xmlns:a16="http://schemas.microsoft.com/office/drawing/2014/main" id="{29A520A2-5862-8633-6ADF-A58AC18D7E25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爱设计-2-4">
              <a:extLst>
                <a:ext uri="{FF2B5EF4-FFF2-40B4-BE49-F238E27FC236}">
                  <a16:creationId xmlns:a16="http://schemas.microsoft.com/office/drawing/2014/main" id="{75433918-9282-BEEA-746A-3CBB64690BAD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爱设计-2-5">
              <a:extLst>
                <a:ext uri="{FF2B5EF4-FFF2-40B4-BE49-F238E27FC236}">
                  <a16:creationId xmlns:a16="http://schemas.microsoft.com/office/drawing/2014/main" id="{4FC5FB12-E7FD-7CE6-E16C-D9F1A0CDD725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爱设计-2-6">
              <a:extLst>
                <a:ext uri="{FF2B5EF4-FFF2-40B4-BE49-F238E27FC236}">
                  <a16:creationId xmlns:a16="http://schemas.microsoft.com/office/drawing/2014/main" id="{55301CBF-B2AB-28F4-7A64-8B621C64BE37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爱设计-2-7">
              <a:extLst>
                <a:ext uri="{FF2B5EF4-FFF2-40B4-BE49-F238E27FC236}">
                  <a16:creationId xmlns:a16="http://schemas.microsoft.com/office/drawing/2014/main" id="{B4ACB17F-422F-B8FA-A28C-4852CBFC9773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爱设计-2-8">
              <a:extLst>
                <a:ext uri="{FF2B5EF4-FFF2-40B4-BE49-F238E27FC236}">
                  <a16:creationId xmlns:a16="http://schemas.microsoft.com/office/drawing/2014/main" id="{80C2329A-4A5B-C310-E689-DBFC6C4FE735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E0F8CEA2-1847-EB93-CF28-1FB41FCAE84E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爱设计-2-10">
              <a:extLst>
                <a:ext uri="{FF2B5EF4-FFF2-40B4-BE49-F238E27FC236}">
                  <a16:creationId xmlns:a16="http://schemas.microsoft.com/office/drawing/2014/main" id="{456A846F-2278-EBA1-2A92-387A9ADCEB3E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爱设计-2-11">
              <a:extLst>
                <a:ext uri="{FF2B5EF4-FFF2-40B4-BE49-F238E27FC236}">
                  <a16:creationId xmlns:a16="http://schemas.microsoft.com/office/drawing/2014/main" id="{E571DCE9-FA9A-3AF0-5D8F-D726F7C86B66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1020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爱设计-1"/>
          <p:cNvSpPr/>
          <p:nvPr/>
        </p:nvSpPr>
        <p:spPr>
          <a:xfrm>
            <a:off x="660400" y="3490089"/>
            <a:ext cx="3679104" cy="18662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爱设计-2"/>
          <p:cNvSpPr/>
          <p:nvPr/>
        </p:nvSpPr>
        <p:spPr>
          <a:xfrm>
            <a:off x="7820662" y="1406242"/>
            <a:ext cx="3679104" cy="18662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爱设计-3"/>
          <p:cNvSpPr/>
          <p:nvPr/>
        </p:nvSpPr>
        <p:spPr>
          <a:xfrm>
            <a:off x="7820662" y="3490089"/>
            <a:ext cx="3679104" cy="18662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爱设计-4"/>
          <p:cNvSpPr/>
          <p:nvPr/>
        </p:nvSpPr>
        <p:spPr>
          <a:xfrm>
            <a:off x="660400" y="1406242"/>
            <a:ext cx="3679104" cy="186628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爱设计-5"/>
          <p:cNvGrpSpPr/>
          <p:nvPr/>
        </p:nvGrpSpPr>
        <p:grpSpPr>
          <a:xfrm>
            <a:off x="4814285" y="1941582"/>
            <a:ext cx="2563430" cy="2708136"/>
            <a:chOff x="4993075" y="2087138"/>
            <a:chExt cx="2563430" cy="2708136"/>
          </a:xfrm>
        </p:grpSpPr>
        <p:grpSp>
          <p:nvGrpSpPr>
            <p:cNvPr id="8" name="组合 7"/>
            <p:cNvGrpSpPr/>
            <p:nvPr/>
          </p:nvGrpSpPr>
          <p:grpSpPr>
            <a:xfrm rot="2688721">
              <a:off x="4993075" y="2151928"/>
              <a:ext cx="2563430" cy="2554142"/>
              <a:chOff x="3657514" y="2743200"/>
              <a:chExt cx="3505200" cy="3492500"/>
            </a:xfrm>
          </p:grpSpPr>
          <p:sp>
            <p:nvSpPr>
              <p:cNvPr id="6" name="爱设计-5-1"/>
              <p:cNvSpPr/>
              <p:nvPr/>
            </p:nvSpPr>
            <p:spPr>
              <a:xfrm>
                <a:off x="3657514" y="2743200"/>
                <a:ext cx="1638300" cy="1638300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爱设计-5-2"/>
              <p:cNvSpPr/>
              <p:nvPr/>
            </p:nvSpPr>
            <p:spPr>
              <a:xfrm>
                <a:off x="5524414" y="2743200"/>
                <a:ext cx="1638300" cy="1638300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爱设计-5-3"/>
              <p:cNvSpPr/>
              <p:nvPr/>
            </p:nvSpPr>
            <p:spPr>
              <a:xfrm>
                <a:off x="3657514" y="4597400"/>
                <a:ext cx="1638300" cy="1638300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爱设计-5-4"/>
              <p:cNvSpPr/>
              <p:nvPr/>
            </p:nvSpPr>
            <p:spPr>
              <a:xfrm>
                <a:off x="5524414" y="4597400"/>
                <a:ext cx="1638300" cy="1638300"/>
              </a:xfrm>
              <a:prstGeom prst="roundRect">
                <a:avLst/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爱设计-5-5"/>
            <p:cNvSpPr/>
            <p:nvPr/>
          </p:nvSpPr>
          <p:spPr>
            <a:xfrm>
              <a:off x="6052751" y="2087138"/>
              <a:ext cx="500449" cy="770361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爱设计-5-6"/>
            <p:cNvSpPr/>
            <p:nvPr/>
          </p:nvSpPr>
          <p:spPr>
            <a:xfrm>
              <a:off x="6986703" y="3024714"/>
              <a:ext cx="500449" cy="770361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爱设计-5-7"/>
            <p:cNvSpPr/>
            <p:nvPr/>
          </p:nvSpPr>
          <p:spPr>
            <a:xfrm>
              <a:off x="6018124" y="4024913"/>
              <a:ext cx="500449" cy="770361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D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爱设计-5-8"/>
            <p:cNvSpPr/>
            <p:nvPr/>
          </p:nvSpPr>
          <p:spPr>
            <a:xfrm>
              <a:off x="5062428" y="3062923"/>
              <a:ext cx="500449" cy="770361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B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爱设计-6"/>
          <p:cNvSpPr/>
          <p:nvPr/>
        </p:nvSpPr>
        <p:spPr>
          <a:xfrm>
            <a:off x="1022350" y="1688204"/>
            <a:ext cx="2368550" cy="39415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内容智能流转</a:t>
            </a:r>
          </a:p>
        </p:txBody>
      </p:sp>
      <p:sp>
        <p:nvSpPr>
          <p:cNvPr id="25" name="爱设计-7"/>
          <p:cNvSpPr/>
          <p:nvPr/>
        </p:nvSpPr>
        <p:spPr>
          <a:xfrm>
            <a:off x="1022350" y="2187256"/>
            <a:ext cx="2978150" cy="9296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通过海报、文章、视频、音频、直播等形式</a:t>
            </a:r>
          </a:p>
        </p:txBody>
      </p:sp>
      <p:sp>
        <p:nvSpPr>
          <p:cNvPr id="26" name="爱设计-8"/>
          <p:cNvSpPr/>
          <p:nvPr/>
        </p:nvSpPr>
        <p:spPr>
          <a:xfrm>
            <a:off x="1022350" y="3872816"/>
            <a:ext cx="2368550" cy="39415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品牌塑造传播</a:t>
            </a:r>
          </a:p>
        </p:txBody>
      </p:sp>
      <p:sp>
        <p:nvSpPr>
          <p:cNvPr id="27" name="爱设计-9"/>
          <p:cNvSpPr/>
          <p:nvPr/>
        </p:nvSpPr>
        <p:spPr>
          <a:xfrm>
            <a:off x="1022350" y="4371868"/>
            <a:ext cx="2978150" cy="9296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以优质内容作为营销输出核心，承载品牌内核</a:t>
            </a:r>
          </a:p>
        </p:txBody>
      </p:sp>
      <p:sp>
        <p:nvSpPr>
          <p:cNvPr id="28" name="爱设计-10"/>
          <p:cNvSpPr/>
          <p:nvPr/>
        </p:nvSpPr>
        <p:spPr>
          <a:xfrm>
            <a:off x="8610600" y="1688204"/>
            <a:ext cx="2646877" cy="39415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数字资产管理</a:t>
            </a:r>
          </a:p>
        </p:txBody>
      </p:sp>
      <p:sp>
        <p:nvSpPr>
          <p:cNvPr id="29" name="爱设计-11"/>
          <p:cNvSpPr/>
          <p:nvPr/>
        </p:nvSpPr>
        <p:spPr>
          <a:xfrm>
            <a:off x="8279327" y="2187256"/>
            <a:ext cx="2978150" cy="9296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基于全社交媒体平台进行全域流量整合营销</a:t>
            </a:r>
          </a:p>
        </p:txBody>
      </p:sp>
      <p:sp>
        <p:nvSpPr>
          <p:cNvPr id="30" name="爱设计-12"/>
          <p:cNvSpPr/>
          <p:nvPr/>
        </p:nvSpPr>
        <p:spPr>
          <a:xfrm>
            <a:off x="8279328" y="3872816"/>
            <a:ext cx="2978150" cy="39415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r"/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全员营销获客</a:t>
            </a:r>
          </a:p>
        </p:txBody>
      </p:sp>
      <p:sp>
        <p:nvSpPr>
          <p:cNvPr id="31" name="爱设计-13"/>
          <p:cNvSpPr/>
          <p:nvPr/>
        </p:nvSpPr>
        <p:spPr>
          <a:xfrm>
            <a:off x="8279327" y="4371868"/>
            <a:ext cx="2978150" cy="9296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在不同流量平台开设个人账户，传递品牌声量</a:t>
            </a:r>
          </a:p>
        </p:txBody>
      </p:sp>
      <p:sp>
        <p:nvSpPr>
          <p:cNvPr id="36" name="爱设计-14"/>
          <p:cNvSpPr/>
          <p:nvPr/>
        </p:nvSpPr>
        <p:spPr>
          <a:xfrm>
            <a:off x="1528476" y="5787741"/>
            <a:ext cx="9316950" cy="34635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爱设计是一家智能创意科技公司，是国内领先的内容创意全链路服务公司，致力于构建“创意资源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智能创作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内容管理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投放分发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数据监测的内容创意全链路平台。</a:t>
            </a:r>
          </a:p>
        </p:txBody>
      </p:sp>
      <p:grpSp>
        <p:nvGrpSpPr>
          <p:cNvPr id="37" name="爱设计-15">
            <a:extLst>
              <a:ext uri="{FF2B5EF4-FFF2-40B4-BE49-F238E27FC236}">
                <a16:creationId xmlns:a16="http://schemas.microsoft.com/office/drawing/2014/main" id="{6E62C807-7150-638C-1771-22019DAD3032}"/>
              </a:ext>
            </a:extLst>
          </p:cNvPr>
          <p:cNvGrpSpPr/>
          <p:nvPr/>
        </p:nvGrpSpPr>
        <p:grpSpPr>
          <a:xfrm>
            <a:off x="10717395" y="544793"/>
            <a:ext cx="787794" cy="600719"/>
            <a:chOff x="10328426" y="278733"/>
            <a:chExt cx="1228391" cy="936689"/>
          </a:xfrm>
        </p:grpSpPr>
        <p:sp>
          <p:nvSpPr>
            <p:cNvPr id="38" name="爱设计-15-1">
              <a:extLst>
                <a:ext uri="{FF2B5EF4-FFF2-40B4-BE49-F238E27FC236}">
                  <a16:creationId xmlns:a16="http://schemas.microsoft.com/office/drawing/2014/main" id="{B117F83F-165E-8B80-FD5D-797D102C1CC1}"/>
                </a:ext>
              </a:extLst>
            </p:cNvPr>
            <p:cNvSpPr/>
            <p:nvPr/>
          </p:nvSpPr>
          <p:spPr>
            <a:xfrm>
              <a:off x="10454584" y="1063309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爱设计-15-2">
              <a:extLst>
                <a:ext uri="{FF2B5EF4-FFF2-40B4-BE49-F238E27FC236}">
                  <a16:creationId xmlns:a16="http://schemas.microsoft.com/office/drawing/2014/main" id="{1014499F-1342-71A8-2F6E-E0D606B60BC6}"/>
                </a:ext>
              </a:extLst>
            </p:cNvPr>
            <p:cNvSpPr/>
            <p:nvPr/>
          </p:nvSpPr>
          <p:spPr>
            <a:xfrm>
              <a:off x="10759956" y="1066641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爱设计-15-3">
              <a:extLst>
                <a:ext uri="{FF2B5EF4-FFF2-40B4-BE49-F238E27FC236}">
                  <a16:creationId xmlns:a16="http://schemas.microsoft.com/office/drawing/2014/main" id="{BE5BC339-1F22-F5BF-7402-0E2CB41A6C5D}"/>
                </a:ext>
              </a:extLst>
            </p:cNvPr>
            <p:cNvSpPr/>
            <p:nvPr/>
          </p:nvSpPr>
          <p:spPr>
            <a:xfrm>
              <a:off x="10328426" y="1066642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爱设计-15-4">
              <a:extLst>
                <a:ext uri="{FF2B5EF4-FFF2-40B4-BE49-F238E27FC236}">
                  <a16:creationId xmlns:a16="http://schemas.microsoft.com/office/drawing/2014/main" id="{D3156607-38B6-8BFD-41A3-0EBF06599F0F}"/>
                </a:ext>
              </a:extLst>
            </p:cNvPr>
            <p:cNvSpPr/>
            <p:nvPr/>
          </p:nvSpPr>
          <p:spPr>
            <a:xfrm>
              <a:off x="10615462" y="1066641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爱设计-15-5">
              <a:extLst>
                <a:ext uri="{FF2B5EF4-FFF2-40B4-BE49-F238E27FC236}">
                  <a16:creationId xmlns:a16="http://schemas.microsoft.com/office/drawing/2014/main" id="{330C3092-7128-9B4E-C33C-D0201A84E716}"/>
                </a:ext>
              </a:extLst>
            </p:cNvPr>
            <p:cNvSpPr/>
            <p:nvPr/>
          </p:nvSpPr>
          <p:spPr>
            <a:xfrm>
              <a:off x="10967695" y="1065403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爱设计-15-6">
              <a:extLst>
                <a:ext uri="{FF2B5EF4-FFF2-40B4-BE49-F238E27FC236}">
                  <a16:creationId xmlns:a16="http://schemas.microsoft.com/office/drawing/2014/main" id="{3A5D250C-E292-6495-D874-9DEFED5397DE}"/>
                </a:ext>
              </a:extLst>
            </p:cNvPr>
            <p:cNvSpPr/>
            <p:nvPr/>
          </p:nvSpPr>
          <p:spPr>
            <a:xfrm>
              <a:off x="11407465" y="1066070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爱设计-15-7">
              <a:extLst>
                <a:ext uri="{FF2B5EF4-FFF2-40B4-BE49-F238E27FC236}">
                  <a16:creationId xmlns:a16="http://schemas.microsoft.com/office/drawing/2014/main" id="{3260CB9A-66D7-04C4-BAEF-9308667A4491}"/>
                </a:ext>
              </a:extLst>
            </p:cNvPr>
            <p:cNvSpPr/>
            <p:nvPr/>
          </p:nvSpPr>
          <p:spPr>
            <a:xfrm>
              <a:off x="11089521" y="1063498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爱设计-15-8">
              <a:extLst>
                <a:ext uri="{FF2B5EF4-FFF2-40B4-BE49-F238E27FC236}">
                  <a16:creationId xmlns:a16="http://schemas.microsoft.com/office/drawing/2014/main" id="{544DB359-285C-4E9E-E3E1-22369A095735}"/>
                </a:ext>
              </a:extLst>
            </p:cNvPr>
            <p:cNvSpPr/>
            <p:nvPr/>
          </p:nvSpPr>
          <p:spPr>
            <a:xfrm>
              <a:off x="11249255" y="1062021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爱设计-15-9">
              <a:extLst>
                <a:ext uri="{FF2B5EF4-FFF2-40B4-BE49-F238E27FC236}">
                  <a16:creationId xmlns:a16="http://schemas.microsoft.com/office/drawing/2014/main" id="{77F8E401-BD58-5D2F-FE14-5109DEA35F32}"/>
                </a:ext>
              </a:extLst>
            </p:cNvPr>
            <p:cNvSpPr/>
            <p:nvPr/>
          </p:nvSpPr>
          <p:spPr>
            <a:xfrm>
              <a:off x="10623368" y="278733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爱设计-15-10">
              <a:extLst>
                <a:ext uri="{FF2B5EF4-FFF2-40B4-BE49-F238E27FC236}">
                  <a16:creationId xmlns:a16="http://schemas.microsoft.com/office/drawing/2014/main" id="{7000406C-D755-7725-949A-C956E3552E32}"/>
                </a:ext>
              </a:extLst>
            </p:cNvPr>
            <p:cNvSpPr/>
            <p:nvPr/>
          </p:nvSpPr>
          <p:spPr>
            <a:xfrm>
              <a:off x="10758358" y="422370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爱设计-15-11">
              <a:extLst>
                <a:ext uri="{FF2B5EF4-FFF2-40B4-BE49-F238E27FC236}">
                  <a16:creationId xmlns:a16="http://schemas.microsoft.com/office/drawing/2014/main" id="{4BB21BA1-7B15-EBBF-F2A3-2AA063932EE1}"/>
                </a:ext>
              </a:extLst>
            </p:cNvPr>
            <p:cNvSpPr/>
            <p:nvPr/>
          </p:nvSpPr>
          <p:spPr>
            <a:xfrm>
              <a:off x="10969982" y="422370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2" name="爱设计-16">
            <a:extLst>
              <a:ext uri="{FF2B5EF4-FFF2-40B4-BE49-F238E27FC236}">
                <a16:creationId xmlns:a16="http://schemas.microsoft.com/office/drawing/2014/main" id="{AC73B476-0101-DB51-5FEA-584CB0BDE833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53" name="爱设计-16-1">
              <a:extLst>
                <a:ext uri="{FF2B5EF4-FFF2-40B4-BE49-F238E27FC236}">
                  <a16:creationId xmlns:a16="http://schemas.microsoft.com/office/drawing/2014/main" id="{48ABC777-2D19-67DB-C69A-50D5E8A4649B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4" name="爱设计-16-2">
              <a:extLst>
                <a:ext uri="{FF2B5EF4-FFF2-40B4-BE49-F238E27FC236}">
                  <a16:creationId xmlns:a16="http://schemas.microsoft.com/office/drawing/2014/main" id="{A341A596-08E8-E5B2-575C-A314E28FC803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爱设计-16-3">
              <a:extLst>
                <a:ext uri="{FF2B5EF4-FFF2-40B4-BE49-F238E27FC236}">
                  <a16:creationId xmlns:a16="http://schemas.microsoft.com/office/drawing/2014/main" id="{A326E90C-32BD-2F4F-7F3B-D5A261FEA59F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爱设计-16-4">
              <a:extLst>
                <a:ext uri="{FF2B5EF4-FFF2-40B4-BE49-F238E27FC236}">
                  <a16:creationId xmlns:a16="http://schemas.microsoft.com/office/drawing/2014/main" id="{C5E88A34-7EF0-6279-7725-BA7D38D67D42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7" name="爱设计-17">
            <a:extLst>
              <a:ext uri="{FF2B5EF4-FFF2-40B4-BE49-F238E27FC236}">
                <a16:creationId xmlns:a16="http://schemas.microsoft.com/office/drawing/2014/main" id="{4E5F3835-7D4E-33CC-8B33-61B9E5292869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B58B43C-1383-0085-719B-0A91BB453E1F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60" name="爱设计-17-1">
                <a:extLst>
                  <a:ext uri="{FF2B5EF4-FFF2-40B4-BE49-F238E27FC236}">
                    <a16:creationId xmlns:a16="http://schemas.microsoft.com/office/drawing/2014/main" id="{E1A6BBBD-D6D9-EF92-CF2D-892ED6CBA790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爱设计-17-2">
                <a:extLst>
                  <a:ext uri="{FF2B5EF4-FFF2-40B4-BE49-F238E27FC236}">
                    <a16:creationId xmlns:a16="http://schemas.microsoft.com/office/drawing/2014/main" id="{EA3A7F17-328E-BF82-B7CC-374CEE228090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爱设计-17-3">
              <a:extLst>
                <a:ext uri="{FF2B5EF4-FFF2-40B4-BE49-F238E27FC236}">
                  <a16:creationId xmlns:a16="http://schemas.microsoft.com/office/drawing/2014/main" id="{86E57E25-BA4F-10E5-7357-8A4EDEDE82A4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工作规划和展望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006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爱设计-1">
            <a:extLst>
              <a:ext uri="{FF2B5EF4-FFF2-40B4-BE49-F238E27FC236}">
                <a16:creationId xmlns:a16="http://schemas.microsoft.com/office/drawing/2014/main" id="{F53FC612-E014-2473-6EB0-799931068390}"/>
              </a:ext>
            </a:extLst>
          </p:cNvPr>
          <p:cNvSpPr/>
          <p:nvPr/>
        </p:nvSpPr>
        <p:spPr>
          <a:xfrm>
            <a:off x="0" y="5772349"/>
            <a:ext cx="4891547" cy="1085651"/>
          </a:xfrm>
          <a:custGeom>
            <a:avLst/>
            <a:gdLst>
              <a:gd name="connsiteX0" fmla="*/ 0 w 4891547"/>
              <a:gd name="connsiteY0" fmla="*/ 0 h 1085651"/>
              <a:gd name="connsiteX1" fmla="*/ 4261936 w 4891547"/>
              <a:gd name="connsiteY1" fmla="*/ 0 h 1085651"/>
              <a:gd name="connsiteX2" fmla="*/ 4655287 w 4891547"/>
              <a:gd name="connsiteY2" fmla="*/ 266279 h 1085651"/>
              <a:gd name="connsiteX3" fmla="*/ 4891547 w 4891547"/>
              <a:gd name="connsiteY3" fmla="*/ 1085651 h 1085651"/>
              <a:gd name="connsiteX4" fmla="*/ 0 w 4891547"/>
              <a:gd name="connsiteY4" fmla="*/ 1085651 h 108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1547" h="1085651">
                <a:moveTo>
                  <a:pt x="0" y="0"/>
                </a:moveTo>
                <a:lnTo>
                  <a:pt x="4261936" y="0"/>
                </a:lnTo>
                <a:cubicBezTo>
                  <a:pt x="4448080" y="0"/>
                  <a:pt x="4610140" y="109707"/>
                  <a:pt x="4655287" y="266279"/>
                </a:cubicBezTo>
                <a:lnTo>
                  <a:pt x="4891547" y="1085651"/>
                </a:lnTo>
                <a:lnTo>
                  <a:pt x="0" y="108565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2" name="爱设计-2">
            <a:extLst>
              <a:ext uri="{FF2B5EF4-FFF2-40B4-BE49-F238E27FC236}">
                <a16:creationId xmlns:a16="http://schemas.microsoft.com/office/drawing/2014/main" id="{070EFCBA-F9D2-81D3-B325-6536507E6D66}"/>
              </a:ext>
            </a:extLst>
          </p:cNvPr>
          <p:cNvSpPr/>
          <p:nvPr/>
        </p:nvSpPr>
        <p:spPr>
          <a:xfrm>
            <a:off x="7300454" y="5772349"/>
            <a:ext cx="4891546" cy="1085651"/>
          </a:xfrm>
          <a:custGeom>
            <a:avLst/>
            <a:gdLst>
              <a:gd name="connsiteX0" fmla="*/ 629611 w 4891546"/>
              <a:gd name="connsiteY0" fmla="*/ 0 h 1085651"/>
              <a:gd name="connsiteX1" fmla="*/ 4891546 w 4891546"/>
              <a:gd name="connsiteY1" fmla="*/ 0 h 1085651"/>
              <a:gd name="connsiteX2" fmla="*/ 4891546 w 4891546"/>
              <a:gd name="connsiteY2" fmla="*/ 1085651 h 1085651"/>
              <a:gd name="connsiteX3" fmla="*/ 0 w 4891546"/>
              <a:gd name="connsiteY3" fmla="*/ 1085651 h 1085651"/>
              <a:gd name="connsiteX4" fmla="*/ 236260 w 4891546"/>
              <a:gd name="connsiteY4" fmla="*/ 266279 h 1085651"/>
              <a:gd name="connsiteX5" fmla="*/ 629611 w 4891546"/>
              <a:gd name="connsiteY5" fmla="*/ 0 h 108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91546" h="1085651">
                <a:moveTo>
                  <a:pt x="629611" y="0"/>
                </a:moveTo>
                <a:lnTo>
                  <a:pt x="4891546" y="0"/>
                </a:lnTo>
                <a:lnTo>
                  <a:pt x="4891546" y="1085651"/>
                </a:lnTo>
                <a:lnTo>
                  <a:pt x="0" y="1085651"/>
                </a:lnTo>
                <a:lnTo>
                  <a:pt x="236260" y="266279"/>
                </a:lnTo>
                <a:cubicBezTo>
                  <a:pt x="281406" y="109707"/>
                  <a:pt x="443467" y="0"/>
                  <a:pt x="62961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3" name="爱设计-3">
            <a:extLst>
              <a:ext uri="{FF2B5EF4-FFF2-40B4-BE49-F238E27FC236}">
                <a16:creationId xmlns:a16="http://schemas.microsoft.com/office/drawing/2014/main" id="{14A4AE1B-72C0-4659-BF83-8D9D396D4A3F}"/>
              </a:ext>
            </a:extLst>
          </p:cNvPr>
          <p:cNvSpPr/>
          <p:nvPr/>
        </p:nvSpPr>
        <p:spPr>
          <a:xfrm>
            <a:off x="683956" y="1935678"/>
            <a:ext cx="2299750" cy="2213773"/>
          </a:xfrm>
          <a:prstGeom prst="roundRect">
            <a:avLst>
              <a:gd name="adj" fmla="val 6487"/>
            </a:avLst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爱设计-4">
            <a:extLst>
              <a:ext uri="{FF2B5EF4-FFF2-40B4-BE49-F238E27FC236}">
                <a16:creationId xmlns:a16="http://schemas.microsoft.com/office/drawing/2014/main" id="{89F81F5D-7B09-470C-8C24-F5460BA9B73F}"/>
              </a:ext>
            </a:extLst>
          </p:cNvPr>
          <p:cNvSpPr txBox="1"/>
          <p:nvPr/>
        </p:nvSpPr>
        <p:spPr>
          <a:xfrm>
            <a:off x="1098105" y="2926219"/>
            <a:ext cx="1471453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/>
                <a:latin typeface="+mj-ea"/>
                <a:ea typeface="+mj-ea"/>
              </a:rPr>
              <a:t>内容智能</a:t>
            </a:r>
          </a:p>
        </p:txBody>
      </p:sp>
      <p:sp>
        <p:nvSpPr>
          <p:cNvPr id="76" name="爱设计-5">
            <a:extLst>
              <a:ext uri="{FF2B5EF4-FFF2-40B4-BE49-F238E27FC236}">
                <a16:creationId xmlns:a16="http://schemas.microsoft.com/office/drawing/2014/main" id="{92D91851-2241-4A99-93D6-BD9791D3C8C1}"/>
              </a:ext>
            </a:extLst>
          </p:cNvPr>
          <p:cNvSpPr txBox="1"/>
          <p:nvPr/>
        </p:nvSpPr>
        <p:spPr>
          <a:xfrm>
            <a:off x="975057" y="3295198"/>
            <a:ext cx="1717548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9999+</a:t>
            </a:r>
            <a:endParaRPr lang="zh-CN" altLang="en-US" sz="28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6" name="爱设计-6">
            <a:extLst>
              <a:ext uri="{FF2B5EF4-FFF2-40B4-BE49-F238E27FC236}">
                <a16:creationId xmlns:a16="http://schemas.microsoft.com/office/drawing/2014/main" id="{5E3B311F-1FAF-4F47-910A-FDFD9C92EF64}"/>
              </a:ext>
            </a:extLst>
          </p:cNvPr>
          <p:cNvSpPr/>
          <p:nvPr/>
        </p:nvSpPr>
        <p:spPr>
          <a:xfrm>
            <a:off x="1557299" y="2309248"/>
            <a:ext cx="553065" cy="484200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83" name="爱设计-7">
            <a:extLst>
              <a:ext uri="{FF2B5EF4-FFF2-40B4-BE49-F238E27FC236}">
                <a16:creationId xmlns:a16="http://schemas.microsoft.com/office/drawing/2014/main" id="{52C196AD-CEF5-46C4-A09A-A3AC8444F4E0}"/>
              </a:ext>
            </a:extLst>
          </p:cNvPr>
          <p:cNvSpPr/>
          <p:nvPr/>
        </p:nvSpPr>
        <p:spPr>
          <a:xfrm>
            <a:off x="3510807" y="1935678"/>
            <a:ext cx="2299750" cy="2213773"/>
          </a:xfrm>
          <a:prstGeom prst="roundRect">
            <a:avLst>
              <a:gd name="adj" fmla="val 6487"/>
            </a:avLst>
          </a:prstGeom>
          <a:gradFill>
            <a:gsLst>
              <a:gs pos="0">
                <a:schemeClr val="tx2"/>
              </a:gs>
              <a:gs pos="90000">
                <a:schemeClr val="tx2">
                  <a:lumMod val="50000"/>
                </a:schemeClr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爱设计-8">
            <a:extLst>
              <a:ext uri="{FF2B5EF4-FFF2-40B4-BE49-F238E27FC236}">
                <a16:creationId xmlns:a16="http://schemas.microsoft.com/office/drawing/2014/main" id="{450268E4-2443-4F71-B505-8493C9F26BC5}"/>
              </a:ext>
            </a:extLst>
          </p:cNvPr>
          <p:cNvSpPr txBox="1"/>
          <p:nvPr/>
        </p:nvSpPr>
        <p:spPr>
          <a:xfrm>
            <a:off x="3924956" y="2926219"/>
            <a:ext cx="1471453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/>
                <a:latin typeface="+mj-ea"/>
                <a:ea typeface="+mj-ea"/>
              </a:rPr>
              <a:t>数字资产</a:t>
            </a:r>
          </a:p>
        </p:txBody>
      </p:sp>
      <p:sp>
        <p:nvSpPr>
          <p:cNvPr id="85" name="爱设计-9">
            <a:extLst>
              <a:ext uri="{FF2B5EF4-FFF2-40B4-BE49-F238E27FC236}">
                <a16:creationId xmlns:a16="http://schemas.microsoft.com/office/drawing/2014/main" id="{987D49A1-0276-485D-B87E-272C87F059BD}"/>
              </a:ext>
            </a:extLst>
          </p:cNvPr>
          <p:cNvSpPr txBox="1"/>
          <p:nvPr/>
        </p:nvSpPr>
        <p:spPr>
          <a:xfrm>
            <a:off x="3801908" y="3295198"/>
            <a:ext cx="1717548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9999+</a:t>
            </a:r>
          </a:p>
        </p:txBody>
      </p:sp>
      <p:sp>
        <p:nvSpPr>
          <p:cNvPr id="102" name="爱设计-10">
            <a:extLst>
              <a:ext uri="{FF2B5EF4-FFF2-40B4-BE49-F238E27FC236}">
                <a16:creationId xmlns:a16="http://schemas.microsoft.com/office/drawing/2014/main" id="{1837DFC7-43FE-4E90-9D1E-733E12A8246D}"/>
              </a:ext>
            </a:extLst>
          </p:cNvPr>
          <p:cNvSpPr/>
          <p:nvPr/>
        </p:nvSpPr>
        <p:spPr>
          <a:xfrm>
            <a:off x="6348140" y="1935678"/>
            <a:ext cx="2299750" cy="2213773"/>
          </a:xfrm>
          <a:prstGeom prst="roundRect">
            <a:avLst>
              <a:gd name="adj" fmla="val 6487"/>
            </a:avLst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爱设计-11">
            <a:extLst>
              <a:ext uri="{FF2B5EF4-FFF2-40B4-BE49-F238E27FC236}">
                <a16:creationId xmlns:a16="http://schemas.microsoft.com/office/drawing/2014/main" id="{D13B7E68-3385-496D-A719-BFDFA3502E19}"/>
              </a:ext>
            </a:extLst>
          </p:cNvPr>
          <p:cNvSpPr txBox="1"/>
          <p:nvPr/>
        </p:nvSpPr>
        <p:spPr>
          <a:xfrm>
            <a:off x="6762289" y="2926219"/>
            <a:ext cx="1471453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/>
                <a:latin typeface="+mj-ea"/>
                <a:ea typeface="+mj-ea"/>
              </a:rPr>
              <a:t>品牌塑造</a:t>
            </a:r>
          </a:p>
        </p:txBody>
      </p:sp>
      <p:sp>
        <p:nvSpPr>
          <p:cNvPr id="104" name="爱设计-12">
            <a:extLst>
              <a:ext uri="{FF2B5EF4-FFF2-40B4-BE49-F238E27FC236}">
                <a16:creationId xmlns:a16="http://schemas.microsoft.com/office/drawing/2014/main" id="{B315CE48-27C3-4B9D-B334-48F765AD51AF}"/>
              </a:ext>
            </a:extLst>
          </p:cNvPr>
          <p:cNvSpPr txBox="1"/>
          <p:nvPr/>
        </p:nvSpPr>
        <p:spPr>
          <a:xfrm>
            <a:off x="6639241" y="3295198"/>
            <a:ext cx="1717548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50%</a:t>
            </a:r>
            <a:endParaRPr lang="zh-CN" altLang="en-US" sz="28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7" name="爱设计-13">
            <a:extLst>
              <a:ext uri="{FF2B5EF4-FFF2-40B4-BE49-F238E27FC236}">
                <a16:creationId xmlns:a16="http://schemas.microsoft.com/office/drawing/2014/main" id="{25E32C4E-12BD-476A-8970-9D2EC7C8481F}"/>
              </a:ext>
            </a:extLst>
          </p:cNvPr>
          <p:cNvSpPr/>
          <p:nvPr/>
        </p:nvSpPr>
        <p:spPr>
          <a:xfrm>
            <a:off x="9220712" y="1935678"/>
            <a:ext cx="2299750" cy="2213773"/>
          </a:xfrm>
          <a:prstGeom prst="roundRect">
            <a:avLst>
              <a:gd name="adj" fmla="val 6487"/>
            </a:avLst>
          </a:prstGeom>
          <a:gradFill>
            <a:gsLst>
              <a:gs pos="0">
                <a:schemeClr val="tx2"/>
              </a:gs>
              <a:gs pos="90000">
                <a:schemeClr val="tx2">
                  <a:lumMod val="50000"/>
                </a:schemeClr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爱设计-14">
            <a:extLst>
              <a:ext uri="{FF2B5EF4-FFF2-40B4-BE49-F238E27FC236}">
                <a16:creationId xmlns:a16="http://schemas.microsoft.com/office/drawing/2014/main" id="{3BF657BB-AF3A-4533-9205-1D0A0A144587}"/>
              </a:ext>
            </a:extLst>
          </p:cNvPr>
          <p:cNvSpPr txBox="1"/>
          <p:nvPr/>
        </p:nvSpPr>
        <p:spPr>
          <a:xfrm>
            <a:off x="9634861" y="2926219"/>
            <a:ext cx="1471453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effectLst/>
                <a:latin typeface="+mj-ea"/>
                <a:ea typeface="+mj-ea"/>
              </a:rPr>
              <a:t>全员营销</a:t>
            </a:r>
          </a:p>
        </p:txBody>
      </p:sp>
      <p:sp>
        <p:nvSpPr>
          <p:cNvPr id="109" name="爱设计-15">
            <a:extLst>
              <a:ext uri="{FF2B5EF4-FFF2-40B4-BE49-F238E27FC236}">
                <a16:creationId xmlns:a16="http://schemas.microsoft.com/office/drawing/2014/main" id="{A79D873A-069E-4F87-88EB-31A8933D8004}"/>
              </a:ext>
            </a:extLst>
          </p:cNvPr>
          <p:cNvSpPr txBox="1"/>
          <p:nvPr/>
        </p:nvSpPr>
        <p:spPr>
          <a:xfrm>
            <a:off x="9511813" y="3295198"/>
            <a:ext cx="1717548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effectLst/>
                <a:latin typeface="+mj-ea"/>
                <a:ea typeface="+mj-ea"/>
              </a:rPr>
              <a:t>99%</a:t>
            </a:r>
            <a:endParaRPr lang="zh-CN" altLang="en-US" sz="2800" dirty="0">
              <a:solidFill>
                <a:schemeClr val="bg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50" name="爱设计-16">
            <a:extLst>
              <a:ext uri="{FF2B5EF4-FFF2-40B4-BE49-F238E27FC236}">
                <a16:creationId xmlns:a16="http://schemas.microsoft.com/office/drawing/2014/main" id="{D32B259A-E364-4A44-B02F-674AAE5546A1}"/>
              </a:ext>
            </a:extLst>
          </p:cNvPr>
          <p:cNvSpPr/>
          <p:nvPr/>
        </p:nvSpPr>
        <p:spPr>
          <a:xfrm>
            <a:off x="7225892" y="2304637"/>
            <a:ext cx="544247" cy="493423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46" name="爱设计-17">
            <a:extLst>
              <a:ext uri="{FF2B5EF4-FFF2-40B4-BE49-F238E27FC236}">
                <a16:creationId xmlns:a16="http://schemas.microsoft.com/office/drawing/2014/main" id="{26C7DB68-8D64-44C5-A25C-5390216AB8C2}"/>
              </a:ext>
            </a:extLst>
          </p:cNvPr>
          <p:cNvSpPr/>
          <p:nvPr/>
        </p:nvSpPr>
        <p:spPr>
          <a:xfrm>
            <a:off x="4417667" y="2273816"/>
            <a:ext cx="486031" cy="555065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48" name="爱设计-18">
            <a:extLst>
              <a:ext uri="{FF2B5EF4-FFF2-40B4-BE49-F238E27FC236}">
                <a16:creationId xmlns:a16="http://schemas.microsoft.com/office/drawing/2014/main" id="{6EF05E44-90C8-47FD-8875-54B6C7C34D9B}"/>
              </a:ext>
            </a:extLst>
          </p:cNvPr>
          <p:cNvSpPr/>
          <p:nvPr/>
        </p:nvSpPr>
        <p:spPr>
          <a:xfrm>
            <a:off x="10110401" y="2310657"/>
            <a:ext cx="520375" cy="481382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grpSp>
        <p:nvGrpSpPr>
          <p:cNvPr id="89" name="爱设计-19">
            <a:extLst>
              <a:ext uri="{FF2B5EF4-FFF2-40B4-BE49-F238E27FC236}">
                <a16:creationId xmlns:a16="http://schemas.microsoft.com/office/drawing/2014/main" id="{1F1B40F3-7A07-42EA-80DB-79E995D46B2C}"/>
              </a:ext>
            </a:extLst>
          </p:cNvPr>
          <p:cNvGrpSpPr/>
          <p:nvPr/>
        </p:nvGrpSpPr>
        <p:grpSpPr>
          <a:xfrm>
            <a:off x="2110364" y="6064580"/>
            <a:ext cx="899791" cy="521247"/>
            <a:chOff x="10912196" y="5875996"/>
            <a:chExt cx="760692" cy="440667"/>
          </a:xfrm>
        </p:grpSpPr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34A9CE95-0C66-4AAD-B4ED-7E4152F032D5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127" name="爱设计-19-1">
                <a:extLst>
                  <a:ext uri="{FF2B5EF4-FFF2-40B4-BE49-F238E27FC236}">
                    <a16:creationId xmlns:a16="http://schemas.microsoft.com/office/drawing/2014/main" id="{D0C7F232-C752-41E9-8650-C9F62C6EA25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8" name="爱设计-19-2">
                <a:extLst>
                  <a:ext uri="{FF2B5EF4-FFF2-40B4-BE49-F238E27FC236}">
                    <a16:creationId xmlns:a16="http://schemas.microsoft.com/office/drawing/2014/main" id="{74121253-2A25-4AF1-A53B-A0DD4E71C4E4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9" name="爱设计-19-3">
                <a:extLst>
                  <a:ext uri="{FF2B5EF4-FFF2-40B4-BE49-F238E27FC236}">
                    <a16:creationId xmlns:a16="http://schemas.microsoft.com/office/drawing/2014/main" id="{7613B3B0-28CC-4EB1-B15E-ADD2353C43E9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0" name="爱设计-19-4">
                <a:extLst>
                  <a:ext uri="{FF2B5EF4-FFF2-40B4-BE49-F238E27FC236}">
                    <a16:creationId xmlns:a16="http://schemas.microsoft.com/office/drawing/2014/main" id="{E5286BB7-D9DE-487D-940F-903A289B31D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E705D3D5-74B8-4FAC-9316-FEDBD6EF5A90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123" name="爱设计-19-5">
                <a:extLst>
                  <a:ext uri="{FF2B5EF4-FFF2-40B4-BE49-F238E27FC236}">
                    <a16:creationId xmlns:a16="http://schemas.microsoft.com/office/drawing/2014/main" id="{5B4B1C27-EA60-478B-B4C7-0FFB417B3B9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4" name="爱设计-19-6">
                <a:extLst>
                  <a:ext uri="{FF2B5EF4-FFF2-40B4-BE49-F238E27FC236}">
                    <a16:creationId xmlns:a16="http://schemas.microsoft.com/office/drawing/2014/main" id="{2C2279D9-C288-413B-ADFF-9DECC94A9A1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5" name="爱设计-19-7">
                <a:extLst>
                  <a:ext uri="{FF2B5EF4-FFF2-40B4-BE49-F238E27FC236}">
                    <a16:creationId xmlns:a16="http://schemas.microsoft.com/office/drawing/2014/main" id="{756A8AC2-BB3A-4598-8806-0CEB2C63D20D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6" name="爱设计-19-8">
                <a:extLst>
                  <a:ext uri="{FF2B5EF4-FFF2-40B4-BE49-F238E27FC236}">
                    <a16:creationId xmlns:a16="http://schemas.microsoft.com/office/drawing/2014/main" id="{DDFFDC92-4BD4-4741-8458-C1ED12F9DC8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7ADD1C24-7CCC-4D17-91C4-83DD78D31359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116" name="爱设计-19-9">
                <a:extLst>
                  <a:ext uri="{FF2B5EF4-FFF2-40B4-BE49-F238E27FC236}">
                    <a16:creationId xmlns:a16="http://schemas.microsoft.com/office/drawing/2014/main" id="{CB7C12E9-F8B3-4CFC-8612-7F559AAE2157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0" name="爱设计-19-10">
                <a:extLst>
                  <a:ext uri="{FF2B5EF4-FFF2-40B4-BE49-F238E27FC236}">
                    <a16:creationId xmlns:a16="http://schemas.microsoft.com/office/drawing/2014/main" id="{B437289E-B159-4B2F-B7B5-A8B6C29F1EF4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1" name="爱设计-19-11">
                <a:extLst>
                  <a:ext uri="{FF2B5EF4-FFF2-40B4-BE49-F238E27FC236}">
                    <a16:creationId xmlns:a16="http://schemas.microsoft.com/office/drawing/2014/main" id="{73116CE0-4308-486A-9F9D-87A36B2ACFB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2" name="爱设计-19-12">
                <a:extLst>
                  <a:ext uri="{FF2B5EF4-FFF2-40B4-BE49-F238E27FC236}">
                    <a16:creationId xmlns:a16="http://schemas.microsoft.com/office/drawing/2014/main" id="{DFFDE5BA-FA54-40C1-9283-79BD97B409A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2DBD56C7-C56D-4DAC-9D4D-1C2ECE72E127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112" name="爱设计-19-13">
                <a:extLst>
                  <a:ext uri="{FF2B5EF4-FFF2-40B4-BE49-F238E27FC236}">
                    <a16:creationId xmlns:a16="http://schemas.microsoft.com/office/drawing/2014/main" id="{BA29DC79-BB88-4EDA-9D9F-E55F066A123F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3" name="爱设计-19-14">
                <a:extLst>
                  <a:ext uri="{FF2B5EF4-FFF2-40B4-BE49-F238E27FC236}">
                    <a16:creationId xmlns:a16="http://schemas.microsoft.com/office/drawing/2014/main" id="{57B3C0FF-BC2F-47EB-B4A4-D361A9B8293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爱设计-19-15">
                <a:extLst>
                  <a:ext uri="{FF2B5EF4-FFF2-40B4-BE49-F238E27FC236}">
                    <a16:creationId xmlns:a16="http://schemas.microsoft.com/office/drawing/2014/main" id="{8FBDD94C-4EDC-4206-8DB1-1928DB3AD85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爱设计-19-16">
                <a:extLst>
                  <a:ext uri="{FF2B5EF4-FFF2-40B4-BE49-F238E27FC236}">
                    <a16:creationId xmlns:a16="http://schemas.microsoft.com/office/drawing/2014/main" id="{0773A5FD-4DEA-4BB1-AE07-0EAE70B85D4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D84EDF51-DAC3-4642-9390-0F1570BEAE1A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100" name="爱设计-19-17">
                <a:extLst>
                  <a:ext uri="{FF2B5EF4-FFF2-40B4-BE49-F238E27FC236}">
                    <a16:creationId xmlns:a16="http://schemas.microsoft.com/office/drawing/2014/main" id="{40084785-EEC6-4A5D-8FEB-F90187A5A1B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1" name="爱设计-19-18">
                <a:extLst>
                  <a:ext uri="{FF2B5EF4-FFF2-40B4-BE49-F238E27FC236}">
                    <a16:creationId xmlns:a16="http://schemas.microsoft.com/office/drawing/2014/main" id="{07E597FD-F885-4350-902A-53A09285E77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5" name="爱设计-19-19">
                <a:extLst>
                  <a:ext uri="{FF2B5EF4-FFF2-40B4-BE49-F238E27FC236}">
                    <a16:creationId xmlns:a16="http://schemas.microsoft.com/office/drawing/2014/main" id="{751C24BA-6DAB-4CAA-A51D-2063F64C0DA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0" name="爱设计-19-20">
                <a:extLst>
                  <a:ext uri="{FF2B5EF4-FFF2-40B4-BE49-F238E27FC236}">
                    <a16:creationId xmlns:a16="http://schemas.microsoft.com/office/drawing/2014/main" id="{59F95F42-9610-42EA-81C6-6491C13970F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A7C0823D-69E5-43AF-B566-D7D9DA7F0499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96" name="爱设计-19-21">
                <a:extLst>
                  <a:ext uri="{FF2B5EF4-FFF2-40B4-BE49-F238E27FC236}">
                    <a16:creationId xmlns:a16="http://schemas.microsoft.com/office/drawing/2014/main" id="{F809DA43-570A-4F3C-A1AE-F131FA8ADB7A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7" name="爱设计-19-22">
                <a:extLst>
                  <a:ext uri="{FF2B5EF4-FFF2-40B4-BE49-F238E27FC236}">
                    <a16:creationId xmlns:a16="http://schemas.microsoft.com/office/drawing/2014/main" id="{99B251A4-5E7F-4944-A93B-15A43249EBF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8" name="爱设计-19-23">
                <a:extLst>
                  <a:ext uri="{FF2B5EF4-FFF2-40B4-BE49-F238E27FC236}">
                    <a16:creationId xmlns:a16="http://schemas.microsoft.com/office/drawing/2014/main" id="{011B514A-7EEA-488C-B52C-2FEC3AC1B694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9" name="爱设计-19-24">
                <a:extLst>
                  <a:ext uri="{FF2B5EF4-FFF2-40B4-BE49-F238E27FC236}">
                    <a16:creationId xmlns:a16="http://schemas.microsoft.com/office/drawing/2014/main" id="{9558E486-F17A-4D5A-B439-DFC7CD70B91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1" name="爱设计-20">
            <a:extLst>
              <a:ext uri="{FF2B5EF4-FFF2-40B4-BE49-F238E27FC236}">
                <a16:creationId xmlns:a16="http://schemas.microsoft.com/office/drawing/2014/main" id="{E7DD1280-C9C5-43A1-91DB-FA73AFD96098}"/>
              </a:ext>
            </a:extLst>
          </p:cNvPr>
          <p:cNvGrpSpPr/>
          <p:nvPr/>
        </p:nvGrpSpPr>
        <p:grpSpPr>
          <a:xfrm>
            <a:off x="8925729" y="6064580"/>
            <a:ext cx="899791" cy="521247"/>
            <a:chOff x="10912196" y="5875996"/>
            <a:chExt cx="760692" cy="440667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425A2956-5425-4201-94EF-44EAC3450F4A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166" name="爱设计-20-1">
                <a:extLst>
                  <a:ext uri="{FF2B5EF4-FFF2-40B4-BE49-F238E27FC236}">
                    <a16:creationId xmlns:a16="http://schemas.microsoft.com/office/drawing/2014/main" id="{4EED92B5-6D61-48F4-8198-7B194D7857E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7" name="爱设计-20-2">
                <a:extLst>
                  <a:ext uri="{FF2B5EF4-FFF2-40B4-BE49-F238E27FC236}">
                    <a16:creationId xmlns:a16="http://schemas.microsoft.com/office/drawing/2014/main" id="{43D15F7B-40FC-497E-BD7E-77842458020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8" name="爱设计-20-3">
                <a:extLst>
                  <a:ext uri="{FF2B5EF4-FFF2-40B4-BE49-F238E27FC236}">
                    <a16:creationId xmlns:a16="http://schemas.microsoft.com/office/drawing/2014/main" id="{65719A54-980C-403E-AC49-F0F1CB80466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9" name="爱设计-20-4">
                <a:extLst>
                  <a:ext uri="{FF2B5EF4-FFF2-40B4-BE49-F238E27FC236}">
                    <a16:creationId xmlns:a16="http://schemas.microsoft.com/office/drawing/2014/main" id="{D5B7EEAB-F28F-484A-B973-441203187E9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C5BD3A5A-A781-4712-9B6B-0A596C21103B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162" name="爱设计-20-5">
                <a:extLst>
                  <a:ext uri="{FF2B5EF4-FFF2-40B4-BE49-F238E27FC236}">
                    <a16:creationId xmlns:a16="http://schemas.microsoft.com/office/drawing/2014/main" id="{A9FEACA8-E57F-484B-839A-B19C48FED009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3" name="爱设计-20-6">
                <a:extLst>
                  <a:ext uri="{FF2B5EF4-FFF2-40B4-BE49-F238E27FC236}">
                    <a16:creationId xmlns:a16="http://schemas.microsoft.com/office/drawing/2014/main" id="{91CDDCC9-D2EF-4635-81AA-5B85F133754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4" name="爱设计-20-7">
                <a:extLst>
                  <a:ext uri="{FF2B5EF4-FFF2-40B4-BE49-F238E27FC236}">
                    <a16:creationId xmlns:a16="http://schemas.microsoft.com/office/drawing/2014/main" id="{B5EA3077-7F27-412E-9240-1C87F2B33F4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5" name="爱设计-20-8">
                <a:extLst>
                  <a:ext uri="{FF2B5EF4-FFF2-40B4-BE49-F238E27FC236}">
                    <a16:creationId xmlns:a16="http://schemas.microsoft.com/office/drawing/2014/main" id="{344637D3-D296-43E9-895A-4091A6CA23F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50601316-1719-45FD-AAB5-24D625B97969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158" name="爱设计-20-9">
                <a:extLst>
                  <a:ext uri="{FF2B5EF4-FFF2-40B4-BE49-F238E27FC236}">
                    <a16:creationId xmlns:a16="http://schemas.microsoft.com/office/drawing/2014/main" id="{6E8E2131-F561-4CA9-8C5C-83C3715F97E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9" name="爱设计-20-10">
                <a:extLst>
                  <a:ext uri="{FF2B5EF4-FFF2-40B4-BE49-F238E27FC236}">
                    <a16:creationId xmlns:a16="http://schemas.microsoft.com/office/drawing/2014/main" id="{EEC2ADDF-96C5-4D08-A0A8-551A84B5F78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0" name="爱设计-20-11">
                <a:extLst>
                  <a:ext uri="{FF2B5EF4-FFF2-40B4-BE49-F238E27FC236}">
                    <a16:creationId xmlns:a16="http://schemas.microsoft.com/office/drawing/2014/main" id="{1612FD5E-1B7F-4C67-B44D-C095C74B697A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1" name="爱设计-20-12">
                <a:extLst>
                  <a:ext uri="{FF2B5EF4-FFF2-40B4-BE49-F238E27FC236}">
                    <a16:creationId xmlns:a16="http://schemas.microsoft.com/office/drawing/2014/main" id="{9DA264B6-B0B7-420A-B167-DE2913E4A28F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42B313DB-B89E-4F44-BA88-DD16F2148B26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154" name="爱设计-20-13">
                <a:extLst>
                  <a:ext uri="{FF2B5EF4-FFF2-40B4-BE49-F238E27FC236}">
                    <a16:creationId xmlns:a16="http://schemas.microsoft.com/office/drawing/2014/main" id="{2492B431-D307-476B-8155-82D027815F06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5" name="爱设计-20-14">
                <a:extLst>
                  <a:ext uri="{FF2B5EF4-FFF2-40B4-BE49-F238E27FC236}">
                    <a16:creationId xmlns:a16="http://schemas.microsoft.com/office/drawing/2014/main" id="{AAEBD88F-6343-4BE3-A257-C1DA094B28D4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6" name="爱设计-20-15">
                <a:extLst>
                  <a:ext uri="{FF2B5EF4-FFF2-40B4-BE49-F238E27FC236}">
                    <a16:creationId xmlns:a16="http://schemas.microsoft.com/office/drawing/2014/main" id="{A46275C7-5111-4223-99A4-32166CF543C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7" name="爱设计-20-16">
                <a:extLst>
                  <a:ext uri="{FF2B5EF4-FFF2-40B4-BE49-F238E27FC236}">
                    <a16:creationId xmlns:a16="http://schemas.microsoft.com/office/drawing/2014/main" id="{736319EB-6035-454B-8801-1A5FA948CE56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ABB6BE40-2244-497E-A346-442DE08C8A3D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142" name="爱设计-20-17">
                <a:extLst>
                  <a:ext uri="{FF2B5EF4-FFF2-40B4-BE49-F238E27FC236}">
                    <a16:creationId xmlns:a16="http://schemas.microsoft.com/office/drawing/2014/main" id="{513673DC-CED8-45DE-9C2D-72FFB234169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3" name="爱设计-20-18">
                <a:extLst>
                  <a:ext uri="{FF2B5EF4-FFF2-40B4-BE49-F238E27FC236}">
                    <a16:creationId xmlns:a16="http://schemas.microsoft.com/office/drawing/2014/main" id="{7445601F-86CE-403F-A041-A9FA7C4EDEB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4" name="爱设计-20-19">
                <a:extLst>
                  <a:ext uri="{FF2B5EF4-FFF2-40B4-BE49-F238E27FC236}">
                    <a16:creationId xmlns:a16="http://schemas.microsoft.com/office/drawing/2014/main" id="{433DCEAE-A918-4673-91D7-E6025B2D30D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5" name="爱设计-20-20">
                <a:extLst>
                  <a:ext uri="{FF2B5EF4-FFF2-40B4-BE49-F238E27FC236}">
                    <a16:creationId xmlns:a16="http://schemas.microsoft.com/office/drawing/2014/main" id="{130EE6A8-AD2B-4A2E-A3C4-058AF7677F9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7AB5362D-A218-40C0-BCCA-EF83F080FDF6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138" name="爱设计-20-21">
                <a:extLst>
                  <a:ext uri="{FF2B5EF4-FFF2-40B4-BE49-F238E27FC236}">
                    <a16:creationId xmlns:a16="http://schemas.microsoft.com/office/drawing/2014/main" id="{A788085C-DBF9-46C6-99ED-B1FEBA512C48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9" name="爱设计-20-22">
                <a:extLst>
                  <a:ext uri="{FF2B5EF4-FFF2-40B4-BE49-F238E27FC236}">
                    <a16:creationId xmlns:a16="http://schemas.microsoft.com/office/drawing/2014/main" id="{F80A54D3-AEF0-446E-B8C8-21484EA23F4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0" name="爱设计-20-23">
                <a:extLst>
                  <a:ext uri="{FF2B5EF4-FFF2-40B4-BE49-F238E27FC236}">
                    <a16:creationId xmlns:a16="http://schemas.microsoft.com/office/drawing/2014/main" id="{70F3AB0D-C8CE-4659-994A-CF8BCE2F7D19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1" name="爱设计-20-24">
                <a:extLst>
                  <a:ext uri="{FF2B5EF4-FFF2-40B4-BE49-F238E27FC236}">
                    <a16:creationId xmlns:a16="http://schemas.microsoft.com/office/drawing/2014/main" id="{D19C3B9E-7B52-40E9-8E20-3B7438CB90E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cxnSp>
        <p:nvCxnSpPr>
          <p:cNvPr id="6" name="爱设计-21">
            <a:extLst>
              <a:ext uri="{FF2B5EF4-FFF2-40B4-BE49-F238E27FC236}">
                <a16:creationId xmlns:a16="http://schemas.microsoft.com/office/drawing/2014/main" id="{9E0A0031-5AE1-499D-90AA-F12657A8885C}"/>
              </a:ext>
            </a:extLst>
          </p:cNvPr>
          <p:cNvCxnSpPr>
            <a:cxnSpLocks/>
          </p:cNvCxnSpPr>
          <p:nvPr/>
        </p:nvCxnSpPr>
        <p:spPr>
          <a:xfrm>
            <a:off x="683956" y="5501640"/>
            <a:ext cx="24446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w="sm" len="sm"/>
            <a:tailEnd type="oval"/>
          </a:ln>
          <a:effectLst>
            <a:outerShdw blurRad="38100" dist="25400" dir="5400000" algn="t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爱设计-22">
            <a:extLst>
              <a:ext uri="{FF2B5EF4-FFF2-40B4-BE49-F238E27FC236}">
                <a16:creationId xmlns:a16="http://schemas.microsoft.com/office/drawing/2014/main" id="{403E59FA-0C1D-4D5C-B945-BA2059B83241}"/>
              </a:ext>
            </a:extLst>
          </p:cNvPr>
          <p:cNvCxnSpPr>
            <a:cxnSpLocks/>
          </p:cNvCxnSpPr>
          <p:nvPr/>
        </p:nvCxnSpPr>
        <p:spPr>
          <a:xfrm flipH="1">
            <a:off x="9075826" y="5501640"/>
            <a:ext cx="24446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w="sm" len="sm"/>
            <a:tailEnd type="oval"/>
          </a:ln>
          <a:effectLst>
            <a:outerShdw blurRad="38100" dist="25400" dir="5400000" algn="t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爱设计-23">
            <a:extLst>
              <a:ext uri="{FF2B5EF4-FFF2-40B4-BE49-F238E27FC236}">
                <a16:creationId xmlns:a16="http://schemas.microsoft.com/office/drawing/2014/main" id="{84B9B88D-CF0D-0B8C-52C1-CB43B96EDAB4}"/>
              </a:ext>
            </a:extLst>
          </p:cNvPr>
          <p:cNvSpPr/>
          <p:nvPr/>
        </p:nvSpPr>
        <p:spPr>
          <a:xfrm flipH="1">
            <a:off x="11826239" y="174710"/>
            <a:ext cx="179704" cy="16874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5" name="爱设计-24">
            <a:extLst>
              <a:ext uri="{FF2B5EF4-FFF2-40B4-BE49-F238E27FC236}">
                <a16:creationId xmlns:a16="http://schemas.microsoft.com/office/drawing/2014/main" id="{9ECA1715-2D4F-81C8-386E-A29F14DC076F}"/>
              </a:ext>
            </a:extLst>
          </p:cNvPr>
          <p:cNvSpPr/>
          <p:nvPr/>
        </p:nvSpPr>
        <p:spPr>
          <a:xfrm>
            <a:off x="186058" y="174710"/>
            <a:ext cx="179702" cy="16874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77" name="爱设计-25">
            <a:extLst>
              <a:ext uri="{FF2B5EF4-FFF2-40B4-BE49-F238E27FC236}">
                <a16:creationId xmlns:a16="http://schemas.microsoft.com/office/drawing/2014/main" id="{901BE93C-C885-54FE-FE02-D4E5EC5BA6BA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C0A4DF5B-FC23-69B6-DC31-031C7006332C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180" name="爱设计-25-1">
                <a:extLst>
                  <a:ext uri="{FF2B5EF4-FFF2-40B4-BE49-F238E27FC236}">
                    <a16:creationId xmlns:a16="http://schemas.microsoft.com/office/drawing/2014/main" id="{113A104E-DD6F-692E-B377-4A628ED2305B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爱设计-25-2">
                <a:extLst>
                  <a:ext uri="{FF2B5EF4-FFF2-40B4-BE49-F238E27FC236}">
                    <a16:creationId xmlns:a16="http://schemas.microsoft.com/office/drawing/2014/main" id="{20712017-62AF-6556-B8DC-C5FE19B2A6B1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9" name="爱设计-25-3">
              <a:extLst>
                <a:ext uri="{FF2B5EF4-FFF2-40B4-BE49-F238E27FC236}">
                  <a16:creationId xmlns:a16="http://schemas.microsoft.com/office/drawing/2014/main" id="{A881C91B-44C7-392F-154D-1BC4C13C56D2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工作规划和展望</a:t>
              </a:r>
            </a:p>
          </p:txBody>
        </p:sp>
      </p:grpSp>
      <p:grpSp>
        <p:nvGrpSpPr>
          <p:cNvPr id="182" name="爱设计-26">
            <a:extLst>
              <a:ext uri="{FF2B5EF4-FFF2-40B4-BE49-F238E27FC236}">
                <a16:creationId xmlns:a16="http://schemas.microsoft.com/office/drawing/2014/main" id="{CECE628A-9AA9-FCAD-6773-0596136ED7C5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183" name="爱设计-26-1">
              <a:extLst>
                <a:ext uri="{FF2B5EF4-FFF2-40B4-BE49-F238E27FC236}">
                  <a16:creationId xmlns:a16="http://schemas.microsoft.com/office/drawing/2014/main" id="{035940FA-2792-CB2B-8888-6E2C328218C5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4" name="爱设计-26-2">
              <a:extLst>
                <a:ext uri="{FF2B5EF4-FFF2-40B4-BE49-F238E27FC236}">
                  <a16:creationId xmlns:a16="http://schemas.microsoft.com/office/drawing/2014/main" id="{4FFA0749-78D1-73BF-1B82-2A679E4B611D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5" name="爱设计-26-3">
              <a:extLst>
                <a:ext uri="{FF2B5EF4-FFF2-40B4-BE49-F238E27FC236}">
                  <a16:creationId xmlns:a16="http://schemas.microsoft.com/office/drawing/2014/main" id="{D28741B6-BC03-D606-B071-E6B6FBA7437C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6" name="爱设计-26-4">
              <a:extLst>
                <a:ext uri="{FF2B5EF4-FFF2-40B4-BE49-F238E27FC236}">
                  <a16:creationId xmlns:a16="http://schemas.microsoft.com/office/drawing/2014/main" id="{A451E8A0-E0C6-0141-08EF-EDB4B93E11F9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7" name="爱设计-26-5">
              <a:extLst>
                <a:ext uri="{FF2B5EF4-FFF2-40B4-BE49-F238E27FC236}">
                  <a16:creationId xmlns:a16="http://schemas.microsoft.com/office/drawing/2014/main" id="{682CD400-0970-E99C-525C-4AB068758C20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8" name="爱设计-26-6">
              <a:extLst>
                <a:ext uri="{FF2B5EF4-FFF2-40B4-BE49-F238E27FC236}">
                  <a16:creationId xmlns:a16="http://schemas.microsoft.com/office/drawing/2014/main" id="{CB922A32-BFB5-A668-1184-1B6B0961415C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9" name="爱设计-26-7">
              <a:extLst>
                <a:ext uri="{FF2B5EF4-FFF2-40B4-BE49-F238E27FC236}">
                  <a16:creationId xmlns:a16="http://schemas.microsoft.com/office/drawing/2014/main" id="{A82DE40C-9038-60EE-728F-41224B1A1050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0" name="爱设计-26-8">
              <a:extLst>
                <a:ext uri="{FF2B5EF4-FFF2-40B4-BE49-F238E27FC236}">
                  <a16:creationId xmlns:a16="http://schemas.microsoft.com/office/drawing/2014/main" id="{DC95B5DB-65AB-BB47-BBC6-C6AC119C1CB9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爱设计-26-9">
              <a:extLst>
                <a:ext uri="{FF2B5EF4-FFF2-40B4-BE49-F238E27FC236}">
                  <a16:creationId xmlns:a16="http://schemas.microsoft.com/office/drawing/2014/main" id="{940FFA42-2133-43E2-511C-92DB9D2E7A33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2" name="爱设计-26-10">
              <a:extLst>
                <a:ext uri="{FF2B5EF4-FFF2-40B4-BE49-F238E27FC236}">
                  <a16:creationId xmlns:a16="http://schemas.microsoft.com/office/drawing/2014/main" id="{0FF29F82-14E5-2494-9E59-854DB334758F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爱设计-26-11">
              <a:extLst>
                <a:ext uri="{FF2B5EF4-FFF2-40B4-BE49-F238E27FC236}">
                  <a16:creationId xmlns:a16="http://schemas.microsoft.com/office/drawing/2014/main" id="{07C2F84C-8726-BEF0-7DD0-C6910001D982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" name="爱设计-27">
            <a:extLst>
              <a:ext uri="{FF2B5EF4-FFF2-40B4-BE49-F238E27FC236}">
                <a16:creationId xmlns:a16="http://schemas.microsoft.com/office/drawing/2014/main" id="{898A6332-4D49-D516-7135-5415FF082AFA}"/>
              </a:ext>
            </a:extLst>
          </p:cNvPr>
          <p:cNvGrpSpPr/>
          <p:nvPr/>
        </p:nvGrpSpPr>
        <p:grpSpPr>
          <a:xfrm>
            <a:off x="3956941" y="2893020"/>
            <a:ext cx="4478990" cy="4385698"/>
            <a:chOff x="5532666" y="-2264840"/>
            <a:chExt cx="3881114" cy="3800275"/>
          </a:xfrm>
        </p:grpSpPr>
        <p:pic>
          <p:nvPicPr>
            <p:cNvPr id="14" name="爱设计-27-1">
              <a:extLst>
                <a:ext uri="{FF2B5EF4-FFF2-40B4-BE49-F238E27FC236}">
                  <a16:creationId xmlns:a16="http://schemas.microsoft.com/office/drawing/2014/main" id="{16724371-77C3-87E6-397B-88EA7E875D3B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32666" y="-2264840"/>
              <a:ext cx="2558294" cy="3725431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  <p:pic>
          <p:nvPicPr>
            <p:cNvPr id="18" name="爱设计-27-2">
              <a:extLst>
                <a:ext uri="{FF2B5EF4-FFF2-40B4-BE49-F238E27FC236}">
                  <a16:creationId xmlns:a16="http://schemas.microsoft.com/office/drawing/2014/main" id="{1F65A58A-65E3-0B1D-BB99-270980592F64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1187" y="-1848857"/>
              <a:ext cx="2522593" cy="3384292"/>
            </a:xfrm>
            <a:prstGeom prst="rect">
              <a:avLst/>
            </a:prstGeom>
            <a:effectLst>
              <a:outerShdw blurRad="190500" sx="102000" sy="102000" algn="ctr" rotWithShape="0">
                <a:prstClr val="black">
                  <a:alpha val="20000"/>
                </a:prstClr>
              </a:outerShdw>
            </a:effectLst>
          </p:spPr>
        </p:pic>
      </p:grpSp>
    </p:spTree>
    <p:custDataLst>
      <p:tags r:id="rId2"/>
    </p:custDataLst>
    <p:extLst>
      <p:ext uri="{BB962C8B-B14F-4D97-AF65-F5344CB8AC3E}">
        <p14:creationId xmlns:p14="http://schemas.microsoft.com/office/powerpoint/2010/main" val="414421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爱设计-1">
            <a:extLst>
              <a:ext uri="{FF2B5EF4-FFF2-40B4-BE49-F238E27FC236}">
                <a16:creationId xmlns:a16="http://schemas.microsoft.com/office/drawing/2014/main" id="{70AA663A-F5A6-C4B9-4CFA-C30ABDE81DC2}"/>
              </a:ext>
            </a:extLst>
          </p:cNvPr>
          <p:cNvGrpSpPr/>
          <p:nvPr/>
        </p:nvGrpSpPr>
        <p:grpSpPr>
          <a:xfrm>
            <a:off x="10012101" y="556766"/>
            <a:ext cx="1053144" cy="610084"/>
            <a:chOff x="10012101" y="556766"/>
            <a:chExt cx="1053144" cy="610084"/>
          </a:xfrm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9EEBA422-CC15-4D1A-80D1-11ED302BE05A}"/>
                </a:ext>
              </a:extLst>
            </p:cNvPr>
            <p:cNvGrpSpPr/>
            <p:nvPr/>
          </p:nvGrpSpPr>
          <p:grpSpPr>
            <a:xfrm>
              <a:off x="10825873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31" name="爱设计-1-1">
                <a:extLst>
                  <a:ext uri="{FF2B5EF4-FFF2-40B4-BE49-F238E27FC236}">
                    <a16:creationId xmlns:a16="http://schemas.microsoft.com/office/drawing/2014/main" id="{8F37C3B3-9848-42A2-92F0-EDC295832AE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2" name="爱设计-1-2">
                <a:extLst>
                  <a:ext uri="{FF2B5EF4-FFF2-40B4-BE49-F238E27FC236}">
                    <a16:creationId xmlns:a16="http://schemas.microsoft.com/office/drawing/2014/main" id="{4C37A96B-E7CA-4B76-BE5E-70B7A85EE60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3" name="爱设计-1-3">
                <a:extLst>
                  <a:ext uri="{FF2B5EF4-FFF2-40B4-BE49-F238E27FC236}">
                    <a16:creationId xmlns:a16="http://schemas.microsoft.com/office/drawing/2014/main" id="{F5112929-5EF0-4940-9EF8-DBD513C544A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4" name="爱设计-1-4">
                <a:extLst>
                  <a:ext uri="{FF2B5EF4-FFF2-40B4-BE49-F238E27FC236}">
                    <a16:creationId xmlns:a16="http://schemas.microsoft.com/office/drawing/2014/main" id="{73FEC8E5-C251-4ADF-AB70-B091499CC47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23ABA6CF-97FF-4AA8-96EF-3B9D70B53442}"/>
                </a:ext>
              </a:extLst>
            </p:cNvPr>
            <p:cNvGrpSpPr/>
            <p:nvPr/>
          </p:nvGrpSpPr>
          <p:grpSpPr>
            <a:xfrm>
              <a:off x="11029317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27" name="爱设计-1-5">
                <a:extLst>
                  <a:ext uri="{FF2B5EF4-FFF2-40B4-BE49-F238E27FC236}">
                    <a16:creationId xmlns:a16="http://schemas.microsoft.com/office/drawing/2014/main" id="{1E39CAA6-BC5F-4B1C-A625-1CE0A380D9C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8" name="爱设计-1-6">
                <a:extLst>
                  <a:ext uri="{FF2B5EF4-FFF2-40B4-BE49-F238E27FC236}">
                    <a16:creationId xmlns:a16="http://schemas.microsoft.com/office/drawing/2014/main" id="{0BBC4609-929C-4BB4-896F-D5DEB5F8008E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9" name="爱设计-1-7">
                <a:extLst>
                  <a:ext uri="{FF2B5EF4-FFF2-40B4-BE49-F238E27FC236}">
                    <a16:creationId xmlns:a16="http://schemas.microsoft.com/office/drawing/2014/main" id="{268372A4-D357-47D3-87DB-02B1DC980D2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0" name="爱设计-1-8">
                <a:extLst>
                  <a:ext uri="{FF2B5EF4-FFF2-40B4-BE49-F238E27FC236}">
                    <a16:creationId xmlns:a16="http://schemas.microsoft.com/office/drawing/2014/main" id="{D9D5964D-D504-4114-9F97-0761B5F2DE79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8A2B56C4-A3AA-45C4-BD0B-560B0FED5E44}"/>
                </a:ext>
              </a:extLst>
            </p:cNvPr>
            <p:cNvGrpSpPr/>
            <p:nvPr/>
          </p:nvGrpSpPr>
          <p:grpSpPr>
            <a:xfrm>
              <a:off x="10622430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23" name="爱设计-1-9">
                <a:extLst>
                  <a:ext uri="{FF2B5EF4-FFF2-40B4-BE49-F238E27FC236}">
                    <a16:creationId xmlns:a16="http://schemas.microsoft.com/office/drawing/2014/main" id="{FB37B4FC-8777-4EE6-9476-5EC5E4F4CCA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4" name="爱设计-1-10">
                <a:extLst>
                  <a:ext uri="{FF2B5EF4-FFF2-40B4-BE49-F238E27FC236}">
                    <a16:creationId xmlns:a16="http://schemas.microsoft.com/office/drawing/2014/main" id="{8E60344D-6E45-4E38-B79E-74678B2E20A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5" name="爱设计-1-11">
                <a:extLst>
                  <a:ext uri="{FF2B5EF4-FFF2-40B4-BE49-F238E27FC236}">
                    <a16:creationId xmlns:a16="http://schemas.microsoft.com/office/drawing/2014/main" id="{42E3D876-DB4C-4F47-880E-5722E159F48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6" name="爱设计-1-12">
                <a:extLst>
                  <a:ext uri="{FF2B5EF4-FFF2-40B4-BE49-F238E27FC236}">
                    <a16:creationId xmlns:a16="http://schemas.microsoft.com/office/drawing/2014/main" id="{7C0E2AF6-FA1D-4292-9B14-FE423514DF27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13296392-BC82-495A-A840-4922DDCC1E7E}"/>
                </a:ext>
              </a:extLst>
            </p:cNvPr>
            <p:cNvGrpSpPr/>
            <p:nvPr/>
          </p:nvGrpSpPr>
          <p:grpSpPr>
            <a:xfrm>
              <a:off x="10418987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19" name="爱设计-1-13">
                <a:extLst>
                  <a:ext uri="{FF2B5EF4-FFF2-40B4-BE49-F238E27FC236}">
                    <a16:creationId xmlns:a16="http://schemas.microsoft.com/office/drawing/2014/main" id="{DC6C52F4-9746-458F-B300-9F63E78F1519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0" name="爱设计-1-14">
                <a:extLst>
                  <a:ext uri="{FF2B5EF4-FFF2-40B4-BE49-F238E27FC236}">
                    <a16:creationId xmlns:a16="http://schemas.microsoft.com/office/drawing/2014/main" id="{587B22F8-BA37-4CB8-91C8-88BF7648CCF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1" name="爱设计-1-15">
                <a:extLst>
                  <a:ext uri="{FF2B5EF4-FFF2-40B4-BE49-F238E27FC236}">
                    <a16:creationId xmlns:a16="http://schemas.microsoft.com/office/drawing/2014/main" id="{FFB18B2B-F397-41EC-A3BF-8F07B105F0AF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2" name="爱设计-1-16">
                <a:extLst>
                  <a:ext uri="{FF2B5EF4-FFF2-40B4-BE49-F238E27FC236}">
                    <a16:creationId xmlns:a16="http://schemas.microsoft.com/office/drawing/2014/main" id="{10AFBBB1-A7E5-40FD-98CA-621877E7EFB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68A2DC62-D809-4897-BF27-14FF90874909}"/>
                </a:ext>
              </a:extLst>
            </p:cNvPr>
            <p:cNvGrpSpPr/>
            <p:nvPr/>
          </p:nvGrpSpPr>
          <p:grpSpPr>
            <a:xfrm>
              <a:off x="10215544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15" name="爱设计-1-17">
                <a:extLst>
                  <a:ext uri="{FF2B5EF4-FFF2-40B4-BE49-F238E27FC236}">
                    <a16:creationId xmlns:a16="http://schemas.microsoft.com/office/drawing/2014/main" id="{A49FEBF0-C154-4F95-B71A-2FC9CFAC52E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6" name="爱设计-1-18">
                <a:extLst>
                  <a:ext uri="{FF2B5EF4-FFF2-40B4-BE49-F238E27FC236}">
                    <a16:creationId xmlns:a16="http://schemas.microsoft.com/office/drawing/2014/main" id="{A04579D7-AD1B-4F9F-8F85-FE30229DB66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7" name="爱设计-1-19">
                <a:extLst>
                  <a:ext uri="{FF2B5EF4-FFF2-40B4-BE49-F238E27FC236}">
                    <a16:creationId xmlns:a16="http://schemas.microsoft.com/office/drawing/2014/main" id="{7B7B720A-6044-4A1C-AF7C-0B7DA8C945A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8" name="爱设计-1-20">
                <a:extLst>
                  <a:ext uri="{FF2B5EF4-FFF2-40B4-BE49-F238E27FC236}">
                    <a16:creationId xmlns:a16="http://schemas.microsoft.com/office/drawing/2014/main" id="{022A57C7-A3B1-4BBF-B823-9DC87F6D432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7F6E9CD-7DD6-405E-8458-1F1862B80E97}"/>
                </a:ext>
              </a:extLst>
            </p:cNvPr>
            <p:cNvGrpSpPr/>
            <p:nvPr/>
          </p:nvGrpSpPr>
          <p:grpSpPr>
            <a:xfrm>
              <a:off x="10012101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11" name="爱设计-1-21">
                <a:extLst>
                  <a:ext uri="{FF2B5EF4-FFF2-40B4-BE49-F238E27FC236}">
                    <a16:creationId xmlns:a16="http://schemas.microsoft.com/office/drawing/2014/main" id="{8DA3B661-C397-4F5E-A0DD-AD94DD7DC0CB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2" name="爱设计-1-22">
                <a:extLst>
                  <a:ext uri="{FF2B5EF4-FFF2-40B4-BE49-F238E27FC236}">
                    <a16:creationId xmlns:a16="http://schemas.microsoft.com/office/drawing/2014/main" id="{82AA5152-5D91-4A36-98BD-D89B5CDF0C0F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3" name="爱设计-1-23">
                <a:extLst>
                  <a:ext uri="{FF2B5EF4-FFF2-40B4-BE49-F238E27FC236}">
                    <a16:creationId xmlns:a16="http://schemas.microsoft.com/office/drawing/2014/main" id="{BF5A4A3D-A7D6-44FE-A89B-A7419E524E8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爱设计-1-24">
                <a:extLst>
                  <a:ext uri="{FF2B5EF4-FFF2-40B4-BE49-F238E27FC236}">
                    <a16:creationId xmlns:a16="http://schemas.microsoft.com/office/drawing/2014/main" id="{D18612A7-4500-4797-BE62-3E9C9142C8E2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爱设计-2">
            <a:extLst>
              <a:ext uri="{FF2B5EF4-FFF2-40B4-BE49-F238E27FC236}">
                <a16:creationId xmlns:a16="http://schemas.microsoft.com/office/drawing/2014/main" id="{5773F2B6-8DC8-AC6B-2CAA-B3ABDC956E12}"/>
              </a:ext>
            </a:extLst>
          </p:cNvPr>
          <p:cNvGrpSpPr/>
          <p:nvPr/>
        </p:nvGrpSpPr>
        <p:grpSpPr>
          <a:xfrm>
            <a:off x="4658696" y="737684"/>
            <a:ext cx="3241658" cy="1068909"/>
            <a:chOff x="4658696" y="737684"/>
            <a:chExt cx="3241658" cy="106890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E86D700-9C54-1CAC-4F05-E27B8A91E9CB}"/>
                </a:ext>
              </a:extLst>
            </p:cNvPr>
            <p:cNvGrpSpPr/>
            <p:nvPr/>
          </p:nvGrpSpPr>
          <p:grpSpPr>
            <a:xfrm>
              <a:off x="4658696" y="737684"/>
              <a:ext cx="2874608" cy="1023098"/>
              <a:chOff x="4658696" y="737684"/>
              <a:chExt cx="2874608" cy="1023098"/>
            </a:xfrm>
          </p:grpSpPr>
          <p:sp>
            <p:nvSpPr>
              <p:cNvPr id="3" name="爱设计-2-1">
                <a:extLst>
                  <a:ext uri="{FF2B5EF4-FFF2-40B4-BE49-F238E27FC236}">
                    <a16:creationId xmlns:a16="http://schemas.microsoft.com/office/drawing/2014/main" id="{17B90E7A-D1D5-5F36-1F40-195CB3CAF4F9}"/>
                  </a:ext>
                </a:extLst>
              </p:cNvPr>
              <p:cNvSpPr/>
              <p:nvPr/>
            </p:nvSpPr>
            <p:spPr>
              <a:xfrm>
                <a:off x="4658696" y="737684"/>
                <a:ext cx="2874608" cy="102309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101600" dist="101600" dir="8100000" algn="tr" rotWithShape="0">
                  <a:schemeClr val="accent2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" name="爱设计-2-2">
                <a:extLst>
                  <a:ext uri="{FF2B5EF4-FFF2-40B4-BE49-F238E27FC236}">
                    <a16:creationId xmlns:a16="http://schemas.microsoft.com/office/drawing/2014/main" id="{22EBA781-FD98-45D7-AACC-0CCD99A08AF3}"/>
                  </a:ext>
                </a:extLst>
              </p:cNvPr>
              <p:cNvSpPr txBox="1"/>
              <p:nvPr/>
            </p:nvSpPr>
            <p:spPr>
              <a:xfrm>
                <a:off x="5170265" y="879901"/>
                <a:ext cx="1851469" cy="7386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sz="4800" spc="120" dirty="0">
                    <a:solidFill>
                      <a:schemeClr val="bg1"/>
                    </a:solidFill>
                    <a:latin typeface="+mj-ea"/>
                    <a:ea typeface="+mj-ea"/>
                  </a:rPr>
                  <a:t>目   录</a:t>
                </a:r>
              </a:p>
            </p:txBody>
          </p:sp>
        </p:grpSp>
        <p:sp>
          <p:nvSpPr>
            <p:cNvPr id="135" name="爱设计-2-3">
              <a:extLst>
                <a:ext uri="{FF2B5EF4-FFF2-40B4-BE49-F238E27FC236}">
                  <a16:creationId xmlns:a16="http://schemas.microsoft.com/office/drawing/2014/main" id="{06E71607-66DE-481A-9CDD-96337EF1BA50}"/>
                </a:ext>
              </a:extLst>
            </p:cNvPr>
            <p:cNvSpPr/>
            <p:nvPr/>
          </p:nvSpPr>
          <p:spPr>
            <a:xfrm rot="19257537">
              <a:off x="7677825" y="1527416"/>
              <a:ext cx="222529" cy="279177"/>
            </a:xfrm>
            <a:custGeom>
              <a:avLst/>
              <a:gdLst>
                <a:gd name="connsiteX0" fmla="*/ 378987 w 757973"/>
                <a:gd name="connsiteY0" fmla="*/ 0 h 950928"/>
                <a:gd name="connsiteX1" fmla="*/ 757973 w 757973"/>
                <a:gd name="connsiteY1" fmla="*/ 720096 h 950928"/>
                <a:gd name="connsiteX2" fmla="*/ 458918 w 757973"/>
                <a:gd name="connsiteY2" fmla="*/ 720096 h 950928"/>
                <a:gd name="connsiteX3" fmla="*/ 458918 w 757973"/>
                <a:gd name="connsiteY3" fmla="*/ 950928 h 950928"/>
                <a:gd name="connsiteX4" fmla="*/ 299054 w 757973"/>
                <a:gd name="connsiteY4" fmla="*/ 950928 h 950928"/>
                <a:gd name="connsiteX5" fmla="*/ 299054 w 757973"/>
                <a:gd name="connsiteY5" fmla="*/ 720096 h 950928"/>
                <a:gd name="connsiteX6" fmla="*/ 0 w 757973"/>
                <a:gd name="connsiteY6" fmla="*/ 720096 h 950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57973" h="950928">
                  <a:moveTo>
                    <a:pt x="378987" y="0"/>
                  </a:moveTo>
                  <a:lnTo>
                    <a:pt x="757973" y="720096"/>
                  </a:lnTo>
                  <a:lnTo>
                    <a:pt x="458918" y="720096"/>
                  </a:lnTo>
                  <a:lnTo>
                    <a:pt x="458918" y="950928"/>
                  </a:lnTo>
                  <a:lnTo>
                    <a:pt x="299054" y="950928"/>
                  </a:lnTo>
                  <a:lnTo>
                    <a:pt x="299054" y="720096"/>
                  </a:lnTo>
                  <a:lnTo>
                    <a:pt x="0" y="720096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>
              <a:outerShdw blurRad="25400" dist="25400" dir="2700000" algn="tl" rotWithShape="0">
                <a:schemeClr val="tx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爱设计-3">
            <a:extLst>
              <a:ext uri="{FF2B5EF4-FFF2-40B4-BE49-F238E27FC236}">
                <a16:creationId xmlns:a16="http://schemas.microsoft.com/office/drawing/2014/main" id="{FCE100EB-02B3-CBC1-E38D-0A5FBC3855A2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78" name="爱设计-3-1">
              <a:extLst>
                <a:ext uri="{FF2B5EF4-FFF2-40B4-BE49-F238E27FC236}">
                  <a16:creationId xmlns:a16="http://schemas.microsoft.com/office/drawing/2014/main" id="{EBE04877-9713-B27D-52E3-67F99D1FB14F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爱设计-3-2">
              <a:extLst>
                <a:ext uri="{FF2B5EF4-FFF2-40B4-BE49-F238E27FC236}">
                  <a16:creationId xmlns:a16="http://schemas.microsoft.com/office/drawing/2014/main" id="{FD589C69-30A6-7B36-41DE-09320E4C51A4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爱设计-3-3">
              <a:extLst>
                <a:ext uri="{FF2B5EF4-FFF2-40B4-BE49-F238E27FC236}">
                  <a16:creationId xmlns:a16="http://schemas.microsoft.com/office/drawing/2014/main" id="{18A14C4F-F248-6EED-7B10-9C62AC63E169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爱设计-3-4">
              <a:extLst>
                <a:ext uri="{FF2B5EF4-FFF2-40B4-BE49-F238E27FC236}">
                  <a16:creationId xmlns:a16="http://schemas.microsoft.com/office/drawing/2014/main" id="{819A65D9-652A-8E92-A162-994186827E1E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8" name="爱设计-4">
            <a:extLst>
              <a:ext uri="{FF2B5EF4-FFF2-40B4-BE49-F238E27FC236}">
                <a16:creationId xmlns:a16="http://schemas.microsoft.com/office/drawing/2014/main" id="{8E2220F1-3465-4671-A47A-656FFDF75811}"/>
              </a:ext>
            </a:extLst>
          </p:cNvPr>
          <p:cNvSpPr/>
          <p:nvPr/>
        </p:nvSpPr>
        <p:spPr>
          <a:xfrm>
            <a:off x="6688177" y="2475047"/>
            <a:ext cx="4739056" cy="10481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  <a:effectLst>
            <a:outerShdw blurRad="50800" dist="38100" dir="5400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爱设计-5">
            <a:extLst>
              <a:ext uri="{FF2B5EF4-FFF2-40B4-BE49-F238E27FC236}">
                <a16:creationId xmlns:a16="http://schemas.microsoft.com/office/drawing/2014/main" id="{BC77A528-2EBF-4525-8F11-86306BA6261E}"/>
              </a:ext>
            </a:extLst>
          </p:cNvPr>
          <p:cNvSpPr/>
          <p:nvPr/>
        </p:nvSpPr>
        <p:spPr>
          <a:xfrm>
            <a:off x="6669103" y="2450143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0" name="爱设计-6">
            <a:extLst>
              <a:ext uri="{FF2B5EF4-FFF2-40B4-BE49-F238E27FC236}">
                <a16:creationId xmlns:a16="http://schemas.microsoft.com/office/drawing/2014/main" id="{EDE19C7C-55C8-473F-869E-7C0B8512E1F0}"/>
              </a:ext>
            </a:extLst>
          </p:cNvPr>
          <p:cNvSpPr/>
          <p:nvPr/>
        </p:nvSpPr>
        <p:spPr>
          <a:xfrm flipH="1" flipV="1">
            <a:off x="11129886" y="3250937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5" name="爱设计-7">
            <a:extLst>
              <a:ext uri="{FF2B5EF4-FFF2-40B4-BE49-F238E27FC236}">
                <a16:creationId xmlns:a16="http://schemas.microsoft.com/office/drawing/2014/main" id="{19F05128-EEF6-4BFB-AF08-882E731B85E6}"/>
              </a:ext>
            </a:extLst>
          </p:cNvPr>
          <p:cNvSpPr txBox="1"/>
          <p:nvPr/>
        </p:nvSpPr>
        <p:spPr>
          <a:xfrm>
            <a:off x="8078749" y="2653892"/>
            <a:ext cx="286232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spc="120" dirty="0">
                <a:gradFill flip="none" rotWithShape="1">
                  <a:gsLst>
                    <a:gs pos="0">
                      <a:schemeClr val="tx2"/>
                    </a:gs>
                    <a:gs pos="83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02.</a:t>
            </a:r>
            <a:r>
              <a:rPr lang="zh-CN" altLang="en-US" sz="3600" spc="120" dirty="0">
                <a:gradFill flip="none" rotWithShape="1">
                  <a:gsLst>
                    <a:gs pos="0">
                      <a:schemeClr val="tx2"/>
                    </a:gs>
                    <a:gs pos="83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工作总结</a:t>
            </a:r>
          </a:p>
        </p:txBody>
      </p:sp>
      <p:sp>
        <p:nvSpPr>
          <p:cNvPr id="66" name="爱设计-8">
            <a:extLst>
              <a:ext uri="{FF2B5EF4-FFF2-40B4-BE49-F238E27FC236}">
                <a16:creationId xmlns:a16="http://schemas.microsoft.com/office/drawing/2014/main" id="{FF3DF06D-B111-4CFA-82FB-EDA6DA2A6EF9}"/>
              </a:ext>
            </a:extLst>
          </p:cNvPr>
          <p:cNvSpPr txBox="1"/>
          <p:nvPr/>
        </p:nvSpPr>
        <p:spPr>
          <a:xfrm>
            <a:off x="8111341" y="3182727"/>
            <a:ext cx="2797138" cy="1615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050" spc="1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ISHEJI POWERPOINT DESIGN</a:t>
            </a:r>
          </a:p>
        </p:txBody>
      </p:sp>
      <p:cxnSp>
        <p:nvCxnSpPr>
          <p:cNvPr id="63" name="爱设计-9">
            <a:extLst>
              <a:ext uri="{FF2B5EF4-FFF2-40B4-BE49-F238E27FC236}">
                <a16:creationId xmlns:a16="http://schemas.microsoft.com/office/drawing/2014/main" id="{F7C68377-53BB-439F-8D35-F01E338D94C0}"/>
              </a:ext>
            </a:extLst>
          </p:cNvPr>
          <p:cNvCxnSpPr>
            <a:cxnSpLocks/>
          </p:cNvCxnSpPr>
          <p:nvPr/>
        </p:nvCxnSpPr>
        <p:spPr>
          <a:xfrm>
            <a:off x="7895202" y="2687620"/>
            <a:ext cx="0" cy="62296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爱设计-10">
            <a:extLst>
              <a:ext uri="{FF2B5EF4-FFF2-40B4-BE49-F238E27FC236}">
                <a16:creationId xmlns:a16="http://schemas.microsoft.com/office/drawing/2014/main" id="{1EA6A507-4D89-06E8-3A5F-67153A0FAEDC}"/>
              </a:ext>
            </a:extLst>
          </p:cNvPr>
          <p:cNvSpPr>
            <a:spLocks/>
          </p:cNvSpPr>
          <p:nvPr/>
        </p:nvSpPr>
        <p:spPr>
          <a:xfrm>
            <a:off x="7123539" y="2726977"/>
            <a:ext cx="528219" cy="528219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84" name="爱设计-11">
            <a:extLst>
              <a:ext uri="{FF2B5EF4-FFF2-40B4-BE49-F238E27FC236}">
                <a16:creationId xmlns:a16="http://schemas.microsoft.com/office/drawing/2014/main" id="{F78030BF-2382-4835-AA3A-6229CD73A61C}"/>
              </a:ext>
            </a:extLst>
          </p:cNvPr>
          <p:cNvSpPr/>
          <p:nvPr/>
        </p:nvSpPr>
        <p:spPr>
          <a:xfrm>
            <a:off x="6688177" y="4422037"/>
            <a:ext cx="4739056" cy="10481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  <a:effectLst>
            <a:outerShdw blurRad="50800" dist="38100" dir="5400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爱设计-12">
            <a:extLst>
              <a:ext uri="{FF2B5EF4-FFF2-40B4-BE49-F238E27FC236}">
                <a16:creationId xmlns:a16="http://schemas.microsoft.com/office/drawing/2014/main" id="{1301DCC0-17E9-4B73-94AE-EB61B4A5F9BE}"/>
              </a:ext>
            </a:extLst>
          </p:cNvPr>
          <p:cNvSpPr/>
          <p:nvPr/>
        </p:nvSpPr>
        <p:spPr>
          <a:xfrm>
            <a:off x="6669103" y="4397133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6" name="爱设计-13">
            <a:extLst>
              <a:ext uri="{FF2B5EF4-FFF2-40B4-BE49-F238E27FC236}">
                <a16:creationId xmlns:a16="http://schemas.microsoft.com/office/drawing/2014/main" id="{A1173952-1FBB-4F98-9387-FD67086044DD}"/>
              </a:ext>
            </a:extLst>
          </p:cNvPr>
          <p:cNvSpPr/>
          <p:nvPr/>
        </p:nvSpPr>
        <p:spPr>
          <a:xfrm flipH="1" flipV="1">
            <a:off x="11129886" y="5197927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1" name="爱设计-14">
            <a:extLst>
              <a:ext uri="{FF2B5EF4-FFF2-40B4-BE49-F238E27FC236}">
                <a16:creationId xmlns:a16="http://schemas.microsoft.com/office/drawing/2014/main" id="{F8E2A2DA-FD12-4770-AF5D-1E45FABD33E6}"/>
              </a:ext>
            </a:extLst>
          </p:cNvPr>
          <p:cNvSpPr txBox="1"/>
          <p:nvPr/>
        </p:nvSpPr>
        <p:spPr>
          <a:xfrm>
            <a:off x="8078749" y="4600882"/>
            <a:ext cx="286232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spc="120" dirty="0">
                <a:gradFill flip="none" rotWithShape="1"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04.</a:t>
            </a:r>
            <a:r>
              <a:rPr lang="zh-CN" altLang="en-US" sz="3600" spc="120" dirty="0">
                <a:gradFill flip="none" rotWithShape="1"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工作规划</a:t>
            </a:r>
          </a:p>
        </p:txBody>
      </p:sp>
      <p:sp>
        <p:nvSpPr>
          <p:cNvPr id="92" name="爱设计-15">
            <a:extLst>
              <a:ext uri="{FF2B5EF4-FFF2-40B4-BE49-F238E27FC236}">
                <a16:creationId xmlns:a16="http://schemas.microsoft.com/office/drawing/2014/main" id="{29C0CB03-E85A-4472-A3A5-B90805675A8E}"/>
              </a:ext>
            </a:extLst>
          </p:cNvPr>
          <p:cNvSpPr txBox="1"/>
          <p:nvPr/>
        </p:nvSpPr>
        <p:spPr>
          <a:xfrm>
            <a:off x="8111341" y="5129717"/>
            <a:ext cx="2797138" cy="1615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050" spc="1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ISHEJI POWERPOINT DESIGN</a:t>
            </a:r>
          </a:p>
        </p:txBody>
      </p:sp>
      <p:cxnSp>
        <p:nvCxnSpPr>
          <p:cNvPr id="89" name="爱设计-16">
            <a:extLst>
              <a:ext uri="{FF2B5EF4-FFF2-40B4-BE49-F238E27FC236}">
                <a16:creationId xmlns:a16="http://schemas.microsoft.com/office/drawing/2014/main" id="{68B3137D-AE5D-4123-996D-9CACFDEC3456}"/>
              </a:ext>
            </a:extLst>
          </p:cNvPr>
          <p:cNvCxnSpPr>
            <a:cxnSpLocks/>
          </p:cNvCxnSpPr>
          <p:nvPr/>
        </p:nvCxnSpPr>
        <p:spPr>
          <a:xfrm>
            <a:off x="7895202" y="4634610"/>
            <a:ext cx="0" cy="62296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爱设计-17">
            <a:extLst>
              <a:ext uri="{FF2B5EF4-FFF2-40B4-BE49-F238E27FC236}">
                <a16:creationId xmlns:a16="http://schemas.microsoft.com/office/drawing/2014/main" id="{4CD944E9-F3EE-5A53-84DB-EDD9B1C2C10F}"/>
              </a:ext>
            </a:extLst>
          </p:cNvPr>
          <p:cNvSpPr>
            <a:spLocks/>
          </p:cNvSpPr>
          <p:nvPr/>
        </p:nvSpPr>
        <p:spPr>
          <a:xfrm>
            <a:off x="7123539" y="4685903"/>
            <a:ext cx="603344" cy="528219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93" name="爱设计-18">
            <a:extLst>
              <a:ext uri="{FF2B5EF4-FFF2-40B4-BE49-F238E27FC236}">
                <a16:creationId xmlns:a16="http://schemas.microsoft.com/office/drawing/2014/main" id="{2DEEB981-899A-7361-06B4-D51B089D6636}"/>
              </a:ext>
            </a:extLst>
          </p:cNvPr>
          <p:cNvSpPr/>
          <p:nvPr/>
        </p:nvSpPr>
        <p:spPr>
          <a:xfrm>
            <a:off x="764767" y="2475047"/>
            <a:ext cx="4739056" cy="10481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  <a:effectLst>
            <a:outerShdw blurRad="50800" dist="38100" dir="5400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爱设计-19">
            <a:extLst>
              <a:ext uri="{FF2B5EF4-FFF2-40B4-BE49-F238E27FC236}">
                <a16:creationId xmlns:a16="http://schemas.microsoft.com/office/drawing/2014/main" id="{A46C944B-5BC2-FC17-8F73-7D6521347014}"/>
              </a:ext>
            </a:extLst>
          </p:cNvPr>
          <p:cNvSpPr/>
          <p:nvPr/>
        </p:nvSpPr>
        <p:spPr>
          <a:xfrm>
            <a:off x="745693" y="2450143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5" name="爱设计-20">
            <a:extLst>
              <a:ext uri="{FF2B5EF4-FFF2-40B4-BE49-F238E27FC236}">
                <a16:creationId xmlns:a16="http://schemas.microsoft.com/office/drawing/2014/main" id="{337F4429-4F88-A8A5-F929-748D57BFD56B}"/>
              </a:ext>
            </a:extLst>
          </p:cNvPr>
          <p:cNvSpPr/>
          <p:nvPr/>
        </p:nvSpPr>
        <p:spPr>
          <a:xfrm flipH="1" flipV="1">
            <a:off x="5206476" y="3250937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7" name="爱设计-21">
            <a:extLst>
              <a:ext uri="{FF2B5EF4-FFF2-40B4-BE49-F238E27FC236}">
                <a16:creationId xmlns:a16="http://schemas.microsoft.com/office/drawing/2014/main" id="{9A73651A-8E53-6568-03AB-E48B254D6E49}"/>
              </a:ext>
            </a:extLst>
          </p:cNvPr>
          <p:cNvSpPr txBox="1"/>
          <p:nvPr/>
        </p:nvSpPr>
        <p:spPr>
          <a:xfrm>
            <a:off x="2155339" y="2653892"/>
            <a:ext cx="286232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spc="120" dirty="0">
                <a:gradFill flip="none" rotWithShape="1"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01.</a:t>
            </a:r>
            <a:r>
              <a:rPr lang="zh-CN" altLang="en-US" sz="3600" spc="120" dirty="0">
                <a:gradFill flip="none" rotWithShape="1">
                  <a:gsLst>
                    <a:gs pos="0">
                      <a:schemeClr val="accent1"/>
                    </a:gs>
                    <a:gs pos="83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98" name="爱设计-22">
            <a:extLst>
              <a:ext uri="{FF2B5EF4-FFF2-40B4-BE49-F238E27FC236}">
                <a16:creationId xmlns:a16="http://schemas.microsoft.com/office/drawing/2014/main" id="{D93EC2A1-DFE9-1E1A-07DB-8C8C062410F2}"/>
              </a:ext>
            </a:extLst>
          </p:cNvPr>
          <p:cNvSpPr txBox="1"/>
          <p:nvPr/>
        </p:nvSpPr>
        <p:spPr>
          <a:xfrm>
            <a:off x="2187931" y="3182727"/>
            <a:ext cx="2797138" cy="1615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050" spc="1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ISHEJI POWERPOINT DESIGN</a:t>
            </a:r>
          </a:p>
        </p:txBody>
      </p:sp>
      <p:cxnSp>
        <p:nvCxnSpPr>
          <p:cNvPr id="99" name="爱设计-23">
            <a:extLst>
              <a:ext uri="{FF2B5EF4-FFF2-40B4-BE49-F238E27FC236}">
                <a16:creationId xmlns:a16="http://schemas.microsoft.com/office/drawing/2014/main" id="{697499FA-47FD-6739-BB37-510ABADCEC7F}"/>
              </a:ext>
            </a:extLst>
          </p:cNvPr>
          <p:cNvCxnSpPr>
            <a:cxnSpLocks/>
          </p:cNvCxnSpPr>
          <p:nvPr/>
        </p:nvCxnSpPr>
        <p:spPr>
          <a:xfrm>
            <a:off x="1971792" y="2687620"/>
            <a:ext cx="0" cy="62296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爱设计-24">
            <a:extLst>
              <a:ext uri="{FF2B5EF4-FFF2-40B4-BE49-F238E27FC236}">
                <a16:creationId xmlns:a16="http://schemas.microsoft.com/office/drawing/2014/main" id="{67972E2F-505C-DB5A-30FE-8B8D7A2749FF}"/>
              </a:ext>
            </a:extLst>
          </p:cNvPr>
          <p:cNvSpPr>
            <a:spLocks/>
          </p:cNvSpPr>
          <p:nvPr/>
        </p:nvSpPr>
        <p:spPr>
          <a:xfrm>
            <a:off x="1234657" y="2738915"/>
            <a:ext cx="462526" cy="528220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02" name="爱设计-25">
            <a:extLst>
              <a:ext uri="{FF2B5EF4-FFF2-40B4-BE49-F238E27FC236}">
                <a16:creationId xmlns:a16="http://schemas.microsoft.com/office/drawing/2014/main" id="{AA95440B-7029-F680-61F7-6B276E1CF8F3}"/>
              </a:ext>
            </a:extLst>
          </p:cNvPr>
          <p:cNvSpPr/>
          <p:nvPr/>
        </p:nvSpPr>
        <p:spPr>
          <a:xfrm>
            <a:off x="764767" y="4422037"/>
            <a:ext cx="4739056" cy="104810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  <a:alpha val="50000"/>
              </a:schemeClr>
            </a:solidFill>
          </a:ln>
          <a:effectLst>
            <a:outerShdw blurRad="50800" dist="38100" dir="5400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爱设计-26">
            <a:extLst>
              <a:ext uri="{FF2B5EF4-FFF2-40B4-BE49-F238E27FC236}">
                <a16:creationId xmlns:a16="http://schemas.microsoft.com/office/drawing/2014/main" id="{FCE64710-FC31-E5BF-CE67-87B537F19A37}"/>
              </a:ext>
            </a:extLst>
          </p:cNvPr>
          <p:cNvSpPr/>
          <p:nvPr/>
        </p:nvSpPr>
        <p:spPr>
          <a:xfrm>
            <a:off x="745693" y="4397133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6" name="爱设计-27">
            <a:extLst>
              <a:ext uri="{FF2B5EF4-FFF2-40B4-BE49-F238E27FC236}">
                <a16:creationId xmlns:a16="http://schemas.microsoft.com/office/drawing/2014/main" id="{AFC374F4-BEAC-E3D3-2F39-8D6F7C229BE4}"/>
              </a:ext>
            </a:extLst>
          </p:cNvPr>
          <p:cNvSpPr/>
          <p:nvPr/>
        </p:nvSpPr>
        <p:spPr>
          <a:xfrm flipH="1" flipV="1">
            <a:off x="5206476" y="5197927"/>
            <a:ext cx="316421" cy="29712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3100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7" name="爱设计-28">
            <a:extLst>
              <a:ext uri="{FF2B5EF4-FFF2-40B4-BE49-F238E27FC236}">
                <a16:creationId xmlns:a16="http://schemas.microsoft.com/office/drawing/2014/main" id="{550F18E1-77C3-7F90-9202-5E6A9B602B04}"/>
              </a:ext>
            </a:extLst>
          </p:cNvPr>
          <p:cNvSpPr txBox="1"/>
          <p:nvPr/>
        </p:nvSpPr>
        <p:spPr>
          <a:xfrm>
            <a:off x="2155339" y="4600882"/>
            <a:ext cx="286232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spc="120" dirty="0">
                <a:gradFill flip="none" rotWithShape="1">
                  <a:gsLst>
                    <a:gs pos="0">
                      <a:schemeClr val="tx2"/>
                    </a:gs>
                    <a:gs pos="83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03.</a:t>
            </a:r>
            <a:r>
              <a:rPr lang="zh-CN" altLang="en-US" sz="3600" spc="120" dirty="0">
                <a:gradFill flip="none" rotWithShape="1">
                  <a:gsLst>
                    <a:gs pos="0">
                      <a:schemeClr val="tx2"/>
                    </a:gs>
                    <a:gs pos="83000">
                      <a:schemeClr val="tx2">
                        <a:lumMod val="5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工作不足</a:t>
            </a:r>
          </a:p>
        </p:txBody>
      </p:sp>
      <p:sp>
        <p:nvSpPr>
          <p:cNvPr id="138" name="爱设计-29">
            <a:extLst>
              <a:ext uri="{FF2B5EF4-FFF2-40B4-BE49-F238E27FC236}">
                <a16:creationId xmlns:a16="http://schemas.microsoft.com/office/drawing/2014/main" id="{B58DC365-1459-E0C7-D158-9BC24CB05F78}"/>
              </a:ext>
            </a:extLst>
          </p:cNvPr>
          <p:cNvSpPr txBox="1"/>
          <p:nvPr/>
        </p:nvSpPr>
        <p:spPr>
          <a:xfrm>
            <a:off x="2187931" y="5129717"/>
            <a:ext cx="2797138" cy="16158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050" spc="12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ISHEJI POWERPOINT DESIGN</a:t>
            </a:r>
          </a:p>
        </p:txBody>
      </p:sp>
      <p:cxnSp>
        <p:nvCxnSpPr>
          <p:cNvPr id="139" name="爱设计-30">
            <a:extLst>
              <a:ext uri="{FF2B5EF4-FFF2-40B4-BE49-F238E27FC236}">
                <a16:creationId xmlns:a16="http://schemas.microsoft.com/office/drawing/2014/main" id="{C86FD1AB-8612-6E38-CCCB-93F325C09126}"/>
              </a:ext>
            </a:extLst>
          </p:cNvPr>
          <p:cNvCxnSpPr>
            <a:cxnSpLocks/>
          </p:cNvCxnSpPr>
          <p:nvPr/>
        </p:nvCxnSpPr>
        <p:spPr>
          <a:xfrm>
            <a:off x="1971792" y="4634610"/>
            <a:ext cx="0" cy="62296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7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爱设计-31">
            <a:extLst>
              <a:ext uri="{FF2B5EF4-FFF2-40B4-BE49-F238E27FC236}">
                <a16:creationId xmlns:a16="http://schemas.microsoft.com/office/drawing/2014/main" id="{15303DF8-133C-8999-CA68-AC75736F1D2F}"/>
              </a:ext>
            </a:extLst>
          </p:cNvPr>
          <p:cNvSpPr>
            <a:spLocks/>
          </p:cNvSpPr>
          <p:nvPr/>
        </p:nvSpPr>
        <p:spPr>
          <a:xfrm>
            <a:off x="1220450" y="4673967"/>
            <a:ext cx="560431" cy="528219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/>
          <a:p>
            <a:endParaRPr lang="zh-CN" altLang="en-US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141" name="爱设计-32">
            <a:extLst>
              <a:ext uri="{FF2B5EF4-FFF2-40B4-BE49-F238E27FC236}">
                <a16:creationId xmlns:a16="http://schemas.microsoft.com/office/drawing/2014/main" id="{6845B729-1CCB-5640-1C63-C6F1AB998037}"/>
              </a:ext>
            </a:extLst>
          </p:cNvPr>
          <p:cNvGrpSpPr/>
          <p:nvPr/>
        </p:nvGrpSpPr>
        <p:grpSpPr>
          <a:xfrm>
            <a:off x="1327515" y="6545030"/>
            <a:ext cx="1053144" cy="610084"/>
            <a:chOff x="10012101" y="556766"/>
            <a:chExt cx="1053144" cy="610084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ABF75B2F-1B04-B379-C22A-91495C975DB7}"/>
                </a:ext>
              </a:extLst>
            </p:cNvPr>
            <p:cNvGrpSpPr/>
            <p:nvPr/>
          </p:nvGrpSpPr>
          <p:grpSpPr>
            <a:xfrm>
              <a:off x="10825873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68" name="爱设计-32-1">
                <a:extLst>
                  <a:ext uri="{FF2B5EF4-FFF2-40B4-BE49-F238E27FC236}">
                    <a16:creationId xmlns:a16="http://schemas.microsoft.com/office/drawing/2014/main" id="{001DF9F2-FC4B-10D3-C13B-497063C55E2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9" name="爱设计-32-2">
                <a:extLst>
                  <a:ext uri="{FF2B5EF4-FFF2-40B4-BE49-F238E27FC236}">
                    <a16:creationId xmlns:a16="http://schemas.microsoft.com/office/drawing/2014/main" id="{3074E7E3-3C1F-2191-8804-B868C6AD955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0" name="爱设计-32-3">
                <a:extLst>
                  <a:ext uri="{FF2B5EF4-FFF2-40B4-BE49-F238E27FC236}">
                    <a16:creationId xmlns:a16="http://schemas.microsoft.com/office/drawing/2014/main" id="{2E894BE6-E4DE-3AB0-D6A7-15BBACF8931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1" name="爱设计-32-4">
                <a:extLst>
                  <a:ext uri="{FF2B5EF4-FFF2-40B4-BE49-F238E27FC236}">
                    <a16:creationId xmlns:a16="http://schemas.microsoft.com/office/drawing/2014/main" id="{25C71A27-EA81-D5CC-D825-D8B71885EED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51B94981-2269-60C7-438E-EFF5C19A5715}"/>
                </a:ext>
              </a:extLst>
            </p:cNvPr>
            <p:cNvGrpSpPr/>
            <p:nvPr/>
          </p:nvGrpSpPr>
          <p:grpSpPr>
            <a:xfrm>
              <a:off x="11029317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64" name="爱设计-32-5">
                <a:extLst>
                  <a:ext uri="{FF2B5EF4-FFF2-40B4-BE49-F238E27FC236}">
                    <a16:creationId xmlns:a16="http://schemas.microsoft.com/office/drawing/2014/main" id="{ADEDE82B-813D-CB9D-3790-C84DE45242C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5" name="爱设计-32-6">
                <a:extLst>
                  <a:ext uri="{FF2B5EF4-FFF2-40B4-BE49-F238E27FC236}">
                    <a16:creationId xmlns:a16="http://schemas.microsoft.com/office/drawing/2014/main" id="{9483C3FD-587D-C628-34E5-589844F7F314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6" name="爱设计-32-7">
                <a:extLst>
                  <a:ext uri="{FF2B5EF4-FFF2-40B4-BE49-F238E27FC236}">
                    <a16:creationId xmlns:a16="http://schemas.microsoft.com/office/drawing/2014/main" id="{4AAFCF4B-B4AF-6160-58E5-E8A446F5890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7" name="爱设计-32-8">
                <a:extLst>
                  <a:ext uri="{FF2B5EF4-FFF2-40B4-BE49-F238E27FC236}">
                    <a16:creationId xmlns:a16="http://schemas.microsoft.com/office/drawing/2014/main" id="{44FDF1E4-F4A7-2F28-E2AE-5E25C2EF4213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4A118860-2138-EDE3-5D10-03585E8440B2}"/>
                </a:ext>
              </a:extLst>
            </p:cNvPr>
            <p:cNvGrpSpPr/>
            <p:nvPr/>
          </p:nvGrpSpPr>
          <p:grpSpPr>
            <a:xfrm>
              <a:off x="10622430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60" name="爱设计-32-9">
                <a:extLst>
                  <a:ext uri="{FF2B5EF4-FFF2-40B4-BE49-F238E27FC236}">
                    <a16:creationId xmlns:a16="http://schemas.microsoft.com/office/drawing/2014/main" id="{4B734BC8-5BF5-72FD-E135-7CDAFC44A744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1" name="爱设计-32-10">
                <a:extLst>
                  <a:ext uri="{FF2B5EF4-FFF2-40B4-BE49-F238E27FC236}">
                    <a16:creationId xmlns:a16="http://schemas.microsoft.com/office/drawing/2014/main" id="{8E045B9E-294E-E1A5-6E69-F1E15E9C2E6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2" name="爱设计-32-11">
                <a:extLst>
                  <a:ext uri="{FF2B5EF4-FFF2-40B4-BE49-F238E27FC236}">
                    <a16:creationId xmlns:a16="http://schemas.microsoft.com/office/drawing/2014/main" id="{95AB5105-5BAD-D4F3-AB10-BDD999A53600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63" name="爱设计-32-12">
                <a:extLst>
                  <a:ext uri="{FF2B5EF4-FFF2-40B4-BE49-F238E27FC236}">
                    <a16:creationId xmlns:a16="http://schemas.microsoft.com/office/drawing/2014/main" id="{5BD802F8-9395-2269-E7D8-88BDFE09F58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516C8A04-0D86-5A42-3D4D-05B8DA5B55AD}"/>
                </a:ext>
              </a:extLst>
            </p:cNvPr>
            <p:cNvGrpSpPr/>
            <p:nvPr/>
          </p:nvGrpSpPr>
          <p:grpSpPr>
            <a:xfrm>
              <a:off x="10418987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56" name="爱设计-32-13">
                <a:extLst>
                  <a:ext uri="{FF2B5EF4-FFF2-40B4-BE49-F238E27FC236}">
                    <a16:creationId xmlns:a16="http://schemas.microsoft.com/office/drawing/2014/main" id="{B073CEA4-943A-B666-6BB1-CDC3366EB62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7" name="爱设计-32-14">
                <a:extLst>
                  <a:ext uri="{FF2B5EF4-FFF2-40B4-BE49-F238E27FC236}">
                    <a16:creationId xmlns:a16="http://schemas.microsoft.com/office/drawing/2014/main" id="{A4C34667-4B0E-4725-A6F4-BD71020B3EC4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8" name="爱设计-32-15">
                <a:extLst>
                  <a:ext uri="{FF2B5EF4-FFF2-40B4-BE49-F238E27FC236}">
                    <a16:creationId xmlns:a16="http://schemas.microsoft.com/office/drawing/2014/main" id="{CC09775C-6C31-C489-152D-55AE07A67D2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9" name="爱设计-32-16">
                <a:extLst>
                  <a:ext uri="{FF2B5EF4-FFF2-40B4-BE49-F238E27FC236}">
                    <a16:creationId xmlns:a16="http://schemas.microsoft.com/office/drawing/2014/main" id="{8B5677DA-8645-098A-EAFF-442412986EF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CA68CC26-115B-D5E7-97DB-3A6A42186753}"/>
                </a:ext>
              </a:extLst>
            </p:cNvPr>
            <p:cNvGrpSpPr/>
            <p:nvPr/>
          </p:nvGrpSpPr>
          <p:grpSpPr>
            <a:xfrm>
              <a:off x="10215544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52" name="爱设计-32-17">
                <a:extLst>
                  <a:ext uri="{FF2B5EF4-FFF2-40B4-BE49-F238E27FC236}">
                    <a16:creationId xmlns:a16="http://schemas.microsoft.com/office/drawing/2014/main" id="{1A840E7D-1AA4-FE2F-AEC1-FF69F79EBF3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3" name="爱设计-32-18">
                <a:extLst>
                  <a:ext uri="{FF2B5EF4-FFF2-40B4-BE49-F238E27FC236}">
                    <a16:creationId xmlns:a16="http://schemas.microsoft.com/office/drawing/2014/main" id="{DFC9EE71-A6DA-22C3-75F2-9856B03B78C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4" name="爱设计-32-19">
                <a:extLst>
                  <a:ext uri="{FF2B5EF4-FFF2-40B4-BE49-F238E27FC236}">
                    <a16:creationId xmlns:a16="http://schemas.microsoft.com/office/drawing/2014/main" id="{6DF4A7B0-962D-C793-3118-FA49D1D05084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5" name="爱设计-32-20">
                <a:extLst>
                  <a:ext uri="{FF2B5EF4-FFF2-40B4-BE49-F238E27FC236}">
                    <a16:creationId xmlns:a16="http://schemas.microsoft.com/office/drawing/2014/main" id="{1A221A22-CE82-894B-C08A-37BBEFA64932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3823B675-8073-21C1-932E-1A573298C6D1}"/>
                </a:ext>
              </a:extLst>
            </p:cNvPr>
            <p:cNvGrpSpPr/>
            <p:nvPr/>
          </p:nvGrpSpPr>
          <p:grpSpPr>
            <a:xfrm>
              <a:off x="10012101" y="556766"/>
              <a:ext cx="35928" cy="610084"/>
              <a:chOff x="11494537" y="5799796"/>
              <a:chExt cx="25951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sp>
            <p:nvSpPr>
              <p:cNvPr id="148" name="爱设计-32-21">
                <a:extLst>
                  <a:ext uri="{FF2B5EF4-FFF2-40B4-BE49-F238E27FC236}">
                    <a16:creationId xmlns:a16="http://schemas.microsoft.com/office/drawing/2014/main" id="{06ED7013-94C9-A176-4A85-58B14F880E8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49" name="爱设计-32-22">
                <a:extLst>
                  <a:ext uri="{FF2B5EF4-FFF2-40B4-BE49-F238E27FC236}">
                    <a16:creationId xmlns:a16="http://schemas.microsoft.com/office/drawing/2014/main" id="{9741780C-F007-6226-0C22-3571B81211DE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0" name="爱设计-32-23">
                <a:extLst>
                  <a:ext uri="{FF2B5EF4-FFF2-40B4-BE49-F238E27FC236}">
                    <a16:creationId xmlns:a16="http://schemas.microsoft.com/office/drawing/2014/main" id="{6EE94E3A-AC0B-432D-32A5-6E9BDA3986A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1" name="爱设计-32-24">
                <a:extLst>
                  <a:ext uri="{FF2B5EF4-FFF2-40B4-BE49-F238E27FC236}">
                    <a16:creationId xmlns:a16="http://schemas.microsoft.com/office/drawing/2014/main" id="{0290391B-1F34-A4FC-900E-743FCC489DE7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5305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爱设计-1">
            <a:extLst>
              <a:ext uri="{FF2B5EF4-FFF2-40B4-BE49-F238E27FC236}">
                <a16:creationId xmlns:a16="http://schemas.microsoft.com/office/drawing/2014/main" id="{3AEC34D6-BD2B-4CE3-8761-EAE301A9F155}"/>
              </a:ext>
            </a:extLst>
          </p:cNvPr>
          <p:cNvSpPr txBox="1"/>
          <p:nvPr/>
        </p:nvSpPr>
        <p:spPr>
          <a:xfrm>
            <a:off x="629048" y="2391931"/>
            <a:ext cx="4708981" cy="9233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6000" spc="120" dirty="0">
                <a:gradFill flip="none" rotWithShape="1">
                  <a:gsLst>
                    <a:gs pos="0">
                      <a:schemeClr val="accent1"/>
                    </a:gs>
                    <a:gs pos="81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35" name="爱设计-2">
            <a:extLst>
              <a:ext uri="{FF2B5EF4-FFF2-40B4-BE49-F238E27FC236}">
                <a16:creationId xmlns:a16="http://schemas.microsoft.com/office/drawing/2014/main" id="{131E6879-4604-4162-B4D4-3A13F1FC4EE1}"/>
              </a:ext>
            </a:extLst>
          </p:cNvPr>
          <p:cNvSpPr txBox="1"/>
          <p:nvPr/>
        </p:nvSpPr>
        <p:spPr>
          <a:xfrm>
            <a:off x="674768" y="3326836"/>
            <a:ext cx="4596204" cy="4616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3000" spc="12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THANK YOU </a:t>
            </a:r>
            <a:endParaRPr lang="zh-CN" altLang="en-US" sz="3000" spc="12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7" name="爱设计-3">
            <a:extLst>
              <a:ext uri="{FF2B5EF4-FFF2-40B4-BE49-F238E27FC236}">
                <a16:creationId xmlns:a16="http://schemas.microsoft.com/office/drawing/2014/main" id="{D4280225-7C0D-4A1B-A1D7-4FE62CB9C6FA}"/>
              </a:ext>
            </a:extLst>
          </p:cNvPr>
          <p:cNvSpPr/>
          <p:nvPr/>
        </p:nvSpPr>
        <p:spPr>
          <a:xfrm flipH="1" flipV="1">
            <a:off x="629047" y="1664883"/>
            <a:ext cx="1795636" cy="560758"/>
          </a:xfrm>
          <a:custGeom>
            <a:avLst/>
            <a:gdLst/>
            <a:ahLst/>
            <a:cxnLst/>
            <a:rect l="0" t="0" r="0" b="0"/>
            <a:pathLst>
              <a:path w="5140320" h="1341121">
                <a:moveTo>
                  <a:pt x="56809" y="893807"/>
                </a:moveTo>
                <a:lnTo>
                  <a:pt x="212089" y="272687"/>
                </a:lnTo>
                <a:cubicBezTo>
                  <a:pt x="252174" y="112347"/>
                  <a:pt x="396066" y="0"/>
                  <a:pt x="561341" y="0"/>
                </a:cubicBezTo>
                <a:lnTo>
                  <a:pt x="4578979" y="0"/>
                </a:lnTo>
                <a:cubicBezTo>
                  <a:pt x="4744253" y="0"/>
                  <a:pt x="4888145" y="112347"/>
                  <a:pt x="4928229" y="272687"/>
                </a:cubicBezTo>
                <a:lnTo>
                  <a:pt x="5083510" y="893807"/>
                </a:lnTo>
                <a:cubicBezTo>
                  <a:pt x="5140319" y="1121042"/>
                  <a:pt x="4968487" y="1341120"/>
                  <a:pt x="4734258" y="1341120"/>
                </a:cubicBezTo>
                <a:lnTo>
                  <a:pt x="406060" y="1341120"/>
                </a:lnTo>
                <a:cubicBezTo>
                  <a:pt x="171832" y="1341120"/>
                  <a:pt x="0" y="1121042"/>
                  <a:pt x="56809" y="89380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爱设计-4">
            <a:extLst>
              <a:ext uri="{FF2B5EF4-FFF2-40B4-BE49-F238E27FC236}">
                <a16:creationId xmlns:a16="http://schemas.microsoft.com/office/drawing/2014/main" id="{95BBEFDC-7177-494C-BBB1-7DAD35112539}"/>
              </a:ext>
            </a:extLst>
          </p:cNvPr>
          <p:cNvSpPr txBox="1"/>
          <p:nvPr/>
        </p:nvSpPr>
        <p:spPr>
          <a:xfrm>
            <a:off x="965173" y="1729819"/>
            <a:ext cx="1123384" cy="43088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spc="120" dirty="0">
                <a:solidFill>
                  <a:schemeClr val="bg1"/>
                </a:solidFill>
                <a:effectLst/>
                <a:latin typeface="+mj-ea"/>
                <a:ea typeface="+mj-ea"/>
              </a:rPr>
              <a:t>ISHEJI</a:t>
            </a:r>
          </a:p>
        </p:txBody>
      </p:sp>
      <p:grpSp>
        <p:nvGrpSpPr>
          <p:cNvPr id="19" name="爱设计-5">
            <a:extLst>
              <a:ext uri="{FF2B5EF4-FFF2-40B4-BE49-F238E27FC236}">
                <a16:creationId xmlns:a16="http://schemas.microsoft.com/office/drawing/2014/main" id="{55D68E6F-60A7-41E2-B479-62EE42D94D8D}"/>
              </a:ext>
            </a:extLst>
          </p:cNvPr>
          <p:cNvGrpSpPr/>
          <p:nvPr/>
        </p:nvGrpSpPr>
        <p:grpSpPr>
          <a:xfrm>
            <a:off x="678829" y="4416106"/>
            <a:ext cx="4365253" cy="382011"/>
            <a:chOff x="674591" y="4513546"/>
            <a:chExt cx="4365253" cy="382011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40E53DB-146C-4DE9-A224-8BA51FFA9EC0}"/>
                </a:ext>
              </a:extLst>
            </p:cNvPr>
            <p:cNvGrpSpPr/>
            <p:nvPr/>
          </p:nvGrpSpPr>
          <p:grpSpPr>
            <a:xfrm>
              <a:off x="674591" y="4513546"/>
              <a:ext cx="2015684" cy="382011"/>
              <a:chOff x="668495" y="4564322"/>
              <a:chExt cx="2015684" cy="382011"/>
            </a:xfrm>
          </p:grpSpPr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AF6DF3BC-4A96-4008-AC63-CDA2FD72D440}"/>
                  </a:ext>
                </a:extLst>
              </p:cNvPr>
              <p:cNvGrpSpPr/>
              <p:nvPr/>
            </p:nvGrpSpPr>
            <p:grpSpPr>
              <a:xfrm>
                <a:off x="676543" y="4574830"/>
                <a:ext cx="1999588" cy="360995"/>
                <a:chOff x="685574" y="4515805"/>
                <a:chExt cx="1999588" cy="360995"/>
              </a:xfrm>
            </p:grpSpPr>
            <p:sp>
              <p:nvSpPr>
                <p:cNvPr id="48" name="爱设计-5-1">
                  <a:extLst>
                    <a:ext uri="{FF2B5EF4-FFF2-40B4-BE49-F238E27FC236}">
                      <a16:creationId xmlns:a16="http://schemas.microsoft.com/office/drawing/2014/main" id="{EC347887-3345-4ABE-A483-BDAA966B48B0}"/>
                    </a:ext>
                  </a:extLst>
                </p:cNvPr>
                <p:cNvSpPr/>
                <p:nvPr/>
              </p:nvSpPr>
              <p:spPr>
                <a:xfrm>
                  <a:off x="685574" y="4515805"/>
                  <a:ext cx="1999588" cy="360995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effectLst>
                  <a:outerShdw blurRad="25400" dist="25400" dir="5400000" algn="t" rotWithShape="0">
                    <a:schemeClr val="tx2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爱设计-5-2">
                  <a:extLst>
                    <a:ext uri="{FF2B5EF4-FFF2-40B4-BE49-F238E27FC236}">
                      <a16:creationId xmlns:a16="http://schemas.microsoft.com/office/drawing/2014/main" id="{BD73F152-D1F6-43E9-BFBF-4AC70784D7E0}"/>
                    </a:ext>
                  </a:extLst>
                </p:cNvPr>
                <p:cNvSpPr txBox="1"/>
                <p:nvPr/>
              </p:nvSpPr>
              <p:spPr>
                <a:xfrm>
                  <a:off x="726486" y="4580886"/>
                  <a:ext cx="1917764" cy="2308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汇报人：</a:t>
                  </a:r>
                  <a:r>
                    <a:rPr lang="en-US" altLang="zh-CN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ASHEJI</a:t>
                  </a:r>
                  <a:endParaRPr lang="zh-CN" altLang="en-US" sz="15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endParaRPr>
                </a:p>
              </p:txBody>
            </p:sp>
          </p:grpSp>
          <p:sp>
            <p:nvSpPr>
              <p:cNvPr id="54" name="爱设计-5-3">
                <a:extLst>
                  <a:ext uri="{FF2B5EF4-FFF2-40B4-BE49-F238E27FC236}">
                    <a16:creationId xmlns:a16="http://schemas.microsoft.com/office/drawing/2014/main" id="{676781D3-519C-4A97-8EB1-2F4024B7B3C2}"/>
                  </a:ext>
                </a:extLst>
              </p:cNvPr>
              <p:cNvSpPr/>
              <p:nvPr/>
            </p:nvSpPr>
            <p:spPr>
              <a:xfrm>
                <a:off x="668495" y="4564322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5" name="爱设计-5-4">
                <a:extLst>
                  <a:ext uri="{FF2B5EF4-FFF2-40B4-BE49-F238E27FC236}">
                    <a16:creationId xmlns:a16="http://schemas.microsoft.com/office/drawing/2014/main" id="{C11AC0FB-C6E4-41C3-8CB9-1645D8654055}"/>
                  </a:ext>
                </a:extLst>
              </p:cNvPr>
              <p:cNvSpPr/>
              <p:nvPr/>
            </p:nvSpPr>
            <p:spPr>
              <a:xfrm flipH="1" flipV="1">
                <a:off x="2550669" y="4820966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DF4DB46-B905-4199-AB4A-39AB4B18A9CA}"/>
                </a:ext>
              </a:extLst>
            </p:cNvPr>
            <p:cNvGrpSpPr/>
            <p:nvPr/>
          </p:nvGrpSpPr>
          <p:grpSpPr>
            <a:xfrm>
              <a:off x="3024160" y="4513546"/>
              <a:ext cx="2015684" cy="382011"/>
              <a:chOff x="668495" y="4564322"/>
              <a:chExt cx="2015684" cy="382011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5F75BFEA-D26A-42BE-B678-AEF18A2E221F}"/>
                  </a:ext>
                </a:extLst>
              </p:cNvPr>
              <p:cNvGrpSpPr/>
              <p:nvPr/>
            </p:nvGrpSpPr>
            <p:grpSpPr>
              <a:xfrm>
                <a:off x="676543" y="4574830"/>
                <a:ext cx="1999588" cy="360995"/>
                <a:chOff x="685574" y="4515805"/>
                <a:chExt cx="1999588" cy="360995"/>
              </a:xfrm>
            </p:grpSpPr>
            <p:sp>
              <p:nvSpPr>
                <p:cNvPr id="61" name="爱设计-5-5">
                  <a:extLst>
                    <a:ext uri="{FF2B5EF4-FFF2-40B4-BE49-F238E27FC236}">
                      <a16:creationId xmlns:a16="http://schemas.microsoft.com/office/drawing/2014/main" id="{C18160F6-927B-4BDB-BA05-86C6C54FF230}"/>
                    </a:ext>
                  </a:extLst>
                </p:cNvPr>
                <p:cNvSpPr/>
                <p:nvPr/>
              </p:nvSpPr>
              <p:spPr>
                <a:xfrm>
                  <a:off x="685574" y="4515805"/>
                  <a:ext cx="1999588" cy="360995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effectLst>
                  <a:outerShdw blurRad="25400" dist="25400" dir="5400000" algn="t" rotWithShape="0">
                    <a:schemeClr val="tx2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爱设计-5-6">
                  <a:extLst>
                    <a:ext uri="{FF2B5EF4-FFF2-40B4-BE49-F238E27FC236}">
                      <a16:creationId xmlns:a16="http://schemas.microsoft.com/office/drawing/2014/main" id="{82DEE995-170D-4069-9FA9-8964FCAF6B37}"/>
                    </a:ext>
                  </a:extLst>
                </p:cNvPr>
                <p:cNvSpPr txBox="1"/>
                <p:nvPr/>
              </p:nvSpPr>
              <p:spPr>
                <a:xfrm>
                  <a:off x="726486" y="4580886"/>
                  <a:ext cx="1917764" cy="23083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0" tIns="0" rIns="0" bIns="0" rtlCol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zh-CN" altLang="en-US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时间：</a:t>
                  </a:r>
                  <a:r>
                    <a:rPr lang="en-US" altLang="zh-CN" sz="1500" spc="12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latin typeface="+mn-ea"/>
                    </a:rPr>
                    <a:t>202X.07.20</a:t>
                  </a:r>
                  <a:endParaRPr lang="zh-CN" altLang="en-US" sz="1500" spc="12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+mn-ea"/>
                  </a:endParaRPr>
                </a:p>
              </p:txBody>
            </p:sp>
          </p:grpSp>
          <p:sp>
            <p:nvSpPr>
              <p:cNvPr id="59" name="爱设计-5-7">
                <a:extLst>
                  <a:ext uri="{FF2B5EF4-FFF2-40B4-BE49-F238E27FC236}">
                    <a16:creationId xmlns:a16="http://schemas.microsoft.com/office/drawing/2014/main" id="{473BC70D-4664-4817-87C8-F5D5368C9EAE}"/>
                  </a:ext>
                </a:extLst>
              </p:cNvPr>
              <p:cNvSpPr/>
              <p:nvPr/>
            </p:nvSpPr>
            <p:spPr>
              <a:xfrm>
                <a:off x="668495" y="4564322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0" name="爱设计-5-8">
                <a:extLst>
                  <a:ext uri="{FF2B5EF4-FFF2-40B4-BE49-F238E27FC236}">
                    <a16:creationId xmlns:a16="http://schemas.microsoft.com/office/drawing/2014/main" id="{74F4BF93-2E00-4CE0-8257-133B2419FF10}"/>
                  </a:ext>
                </a:extLst>
              </p:cNvPr>
              <p:cNvSpPr/>
              <p:nvPr/>
            </p:nvSpPr>
            <p:spPr>
              <a:xfrm flipH="1" flipV="1">
                <a:off x="2550669" y="4820966"/>
                <a:ext cx="133510" cy="125367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3100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86" name="爱设计-6">
            <a:extLst>
              <a:ext uri="{FF2B5EF4-FFF2-40B4-BE49-F238E27FC236}">
                <a16:creationId xmlns:a16="http://schemas.microsoft.com/office/drawing/2014/main" id="{26CC96F0-2807-4640-826D-3784E4C31674}"/>
              </a:ext>
            </a:extLst>
          </p:cNvPr>
          <p:cNvSpPr/>
          <p:nvPr/>
        </p:nvSpPr>
        <p:spPr>
          <a:xfrm rot="19257537">
            <a:off x="5481727" y="3586685"/>
            <a:ext cx="222529" cy="279177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" name="爱设计-7">
            <a:extLst>
              <a:ext uri="{FF2B5EF4-FFF2-40B4-BE49-F238E27FC236}">
                <a16:creationId xmlns:a16="http://schemas.microsoft.com/office/drawing/2014/main" id="{606A6CD1-7D95-4483-9B37-0E1E5885A44C}"/>
              </a:ext>
            </a:extLst>
          </p:cNvPr>
          <p:cNvCxnSpPr>
            <a:cxnSpLocks/>
          </p:cNvCxnSpPr>
          <p:nvPr/>
        </p:nvCxnSpPr>
        <p:spPr>
          <a:xfrm>
            <a:off x="2507446" y="1945262"/>
            <a:ext cx="2943182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爱设计-8">
            <a:extLst>
              <a:ext uri="{FF2B5EF4-FFF2-40B4-BE49-F238E27FC236}">
                <a16:creationId xmlns:a16="http://schemas.microsoft.com/office/drawing/2014/main" id="{C61E59F8-8BED-4C4C-9881-517343CBB3C3}"/>
              </a:ext>
            </a:extLst>
          </p:cNvPr>
          <p:cNvCxnSpPr>
            <a:cxnSpLocks/>
          </p:cNvCxnSpPr>
          <p:nvPr/>
        </p:nvCxnSpPr>
        <p:spPr>
          <a:xfrm>
            <a:off x="682639" y="3961186"/>
            <a:ext cx="4767989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5" name="爱设计-9">
            <a:extLst>
              <a:ext uri="{FF2B5EF4-FFF2-40B4-BE49-F238E27FC236}">
                <a16:creationId xmlns:a16="http://schemas.microsoft.com/office/drawing/2014/main" id="{A9FA9C45-439B-89F4-F1CD-9DAF100C759E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156" name="爱设计-9-1">
              <a:extLst>
                <a:ext uri="{FF2B5EF4-FFF2-40B4-BE49-F238E27FC236}">
                  <a16:creationId xmlns:a16="http://schemas.microsoft.com/office/drawing/2014/main" id="{039E13BA-4C29-621E-85D6-845E11DA695F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爱设计-9-2">
              <a:extLst>
                <a:ext uri="{FF2B5EF4-FFF2-40B4-BE49-F238E27FC236}">
                  <a16:creationId xmlns:a16="http://schemas.microsoft.com/office/drawing/2014/main" id="{781C1D64-DA05-5A13-2CC5-62CEE7E85A1C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8" name="爱设计-9-3">
              <a:extLst>
                <a:ext uri="{FF2B5EF4-FFF2-40B4-BE49-F238E27FC236}">
                  <a16:creationId xmlns:a16="http://schemas.microsoft.com/office/drawing/2014/main" id="{64353EDB-285B-FC64-C961-3134015CD4E5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9" name="爱设计-9-4">
              <a:extLst>
                <a:ext uri="{FF2B5EF4-FFF2-40B4-BE49-F238E27FC236}">
                  <a16:creationId xmlns:a16="http://schemas.microsoft.com/office/drawing/2014/main" id="{E0D4B4F9-2178-BED3-3575-FA5A9588A00B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2" name="爱设计-10">
            <a:extLst>
              <a:ext uri="{FF2B5EF4-FFF2-40B4-BE49-F238E27FC236}">
                <a16:creationId xmlns:a16="http://schemas.microsoft.com/office/drawing/2014/main" id="{170E2AB1-5A04-A9A3-95F5-9695BDF058DD}"/>
              </a:ext>
            </a:extLst>
          </p:cNvPr>
          <p:cNvSpPr/>
          <p:nvPr/>
        </p:nvSpPr>
        <p:spPr>
          <a:xfrm flipH="1">
            <a:off x="6631180" y="0"/>
            <a:ext cx="5560821" cy="6858000"/>
          </a:xfrm>
          <a:custGeom>
            <a:avLst/>
            <a:gdLst>
              <a:gd name="connsiteX0" fmla="*/ 3909134 w 5560821"/>
              <a:gd name="connsiteY0" fmla="*/ 0 h 6858000"/>
              <a:gd name="connsiteX1" fmla="*/ 0 w 5560821"/>
              <a:gd name="connsiteY1" fmla="*/ 0 h 6858000"/>
              <a:gd name="connsiteX2" fmla="*/ 0 w 5560821"/>
              <a:gd name="connsiteY2" fmla="*/ 6858000 h 6858000"/>
              <a:gd name="connsiteX3" fmla="*/ 3909134 w 5560821"/>
              <a:gd name="connsiteY3" fmla="*/ 6858000 h 6858000"/>
              <a:gd name="connsiteX4" fmla="*/ 5504555 w 5560821"/>
              <a:gd name="connsiteY4" fmla="*/ 3667159 h 6858000"/>
              <a:gd name="connsiteX5" fmla="*/ 5504555 w 5560821"/>
              <a:gd name="connsiteY5" fmla="*/ 31908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60821" h="6858000">
                <a:moveTo>
                  <a:pt x="3909134" y="0"/>
                </a:moveTo>
                <a:lnTo>
                  <a:pt x="0" y="0"/>
                </a:lnTo>
                <a:lnTo>
                  <a:pt x="0" y="6858000"/>
                </a:lnTo>
                <a:lnTo>
                  <a:pt x="3909134" y="6858000"/>
                </a:lnTo>
                <a:lnTo>
                  <a:pt x="5504555" y="3667159"/>
                </a:lnTo>
                <a:cubicBezTo>
                  <a:pt x="5579577" y="3517119"/>
                  <a:pt x="5579577" y="3340881"/>
                  <a:pt x="5504555" y="319084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38100">
            <a:noFill/>
          </a:ln>
          <a:effectLst>
            <a:outerShdw blurRad="101600" dist="101600" dir="8100000" algn="tr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3" name="爱设计-11">
            <a:extLst>
              <a:ext uri="{FF2B5EF4-FFF2-40B4-BE49-F238E27FC236}">
                <a16:creationId xmlns:a16="http://schemas.microsoft.com/office/drawing/2014/main" id="{20E684AB-B0FA-80DB-FE1A-DCC1272B4D12}"/>
              </a:ext>
            </a:extLst>
          </p:cNvPr>
          <p:cNvSpPr/>
          <p:nvPr/>
        </p:nvSpPr>
        <p:spPr>
          <a:xfrm flipH="1">
            <a:off x="7455736" y="0"/>
            <a:ext cx="4736265" cy="6858000"/>
          </a:xfrm>
          <a:custGeom>
            <a:avLst/>
            <a:gdLst>
              <a:gd name="connsiteX0" fmla="*/ 3084578 w 4736265"/>
              <a:gd name="connsiteY0" fmla="*/ 0 h 6858000"/>
              <a:gd name="connsiteX1" fmla="*/ 0 w 4736265"/>
              <a:gd name="connsiteY1" fmla="*/ 0 h 6858000"/>
              <a:gd name="connsiteX2" fmla="*/ 0 w 4736265"/>
              <a:gd name="connsiteY2" fmla="*/ 6858000 h 6858000"/>
              <a:gd name="connsiteX3" fmla="*/ 3084578 w 4736265"/>
              <a:gd name="connsiteY3" fmla="*/ 6858000 h 6858000"/>
              <a:gd name="connsiteX4" fmla="*/ 4679999 w 4736265"/>
              <a:gd name="connsiteY4" fmla="*/ 3667159 h 6858000"/>
              <a:gd name="connsiteX5" fmla="*/ 4679999 w 4736265"/>
              <a:gd name="connsiteY5" fmla="*/ 319084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6265" h="6858000">
                <a:moveTo>
                  <a:pt x="3084578" y="0"/>
                </a:moveTo>
                <a:lnTo>
                  <a:pt x="0" y="0"/>
                </a:lnTo>
                <a:lnTo>
                  <a:pt x="0" y="6858000"/>
                </a:lnTo>
                <a:lnTo>
                  <a:pt x="3084578" y="6858000"/>
                </a:lnTo>
                <a:lnTo>
                  <a:pt x="4679999" y="3667159"/>
                </a:lnTo>
                <a:cubicBezTo>
                  <a:pt x="4755021" y="3517119"/>
                  <a:pt x="4755021" y="3340881"/>
                  <a:pt x="4679999" y="3190841"/>
                </a:cubicBezTo>
                <a:close/>
              </a:path>
            </a:pathLst>
          </a:custGeom>
          <a:blipFill dpi="0" rotWithShape="1">
            <a:blip r:embed="rId4"/>
            <a:srcRect/>
            <a:tile tx="3810000" ty="6350" sx="100000" sy="100000" flip="none" algn="r"/>
          </a:blipFill>
          <a:ln w="38100">
            <a:noFill/>
          </a:ln>
          <a:effectLst>
            <a:outerShdw blurRad="101600" dist="1016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4" name="爱设计-12">
            <a:extLst>
              <a:ext uri="{FF2B5EF4-FFF2-40B4-BE49-F238E27FC236}">
                <a16:creationId xmlns:a16="http://schemas.microsoft.com/office/drawing/2014/main" id="{B22A91BF-493B-D83F-8919-42C8F4973C78}"/>
              </a:ext>
            </a:extLst>
          </p:cNvPr>
          <p:cNvSpPr txBox="1"/>
          <p:nvPr/>
        </p:nvSpPr>
        <p:spPr>
          <a:xfrm>
            <a:off x="669926" y="5531883"/>
            <a:ext cx="4596204" cy="3603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 anchor="t" anchorCtr="0">
            <a:noAutofit/>
          </a:bodyPr>
          <a:lstStyle/>
          <a:p>
            <a:pPr algn="just" defTabSz="457200">
              <a:lnSpc>
                <a:spcPct val="120000"/>
              </a:lnSpc>
              <a:buSzPct val="25000"/>
              <a:defRPr/>
            </a:pP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Pellentesque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habitant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morbi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tristique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senectus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netus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fames ac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turpis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egestas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Proin pharetra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nonummy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pede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Mauris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orci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61546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B1B511F-6714-0E3D-EF1D-7CB8FB4CC20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4CECCD-3564-3B8F-2261-C56952C18E1D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420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99681DAE-4372-03A9-3983-0C7AAE102583}"/>
              </a:ext>
            </a:extLst>
          </p:cNvPr>
          <p:cNvGrpSpPr/>
          <p:nvPr/>
        </p:nvGrpSpPr>
        <p:grpSpPr>
          <a:xfrm>
            <a:off x="943449" y="1898361"/>
            <a:ext cx="10305102" cy="3427039"/>
            <a:chOff x="943448" y="1703813"/>
            <a:chExt cx="10305102" cy="3427039"/>
          </a:xfrm>
        </p:grpSpPr>
        <p:sp>
          <p:nvSpPr>
            <p:cNvPr id="5" name="爱设计-1-1">
              <a:extLst>
                <a:ext uri="{FF2B5EF4-FFF2-40B4-BE49-F238E27FC236}">
                  <a16:creationId xmlns:a16="http://schemas.microsoft.com/office/drawing/2014/main" id="{77A78F9F-F095-FB01-0FDD-D876469B9CE9}"/>
                </a:ext>
              </a:extLst>
            </p:cNvPr>
            <p:cNvSpPr/>
            <p:nvPr/>
          </p:nvSpPr>
          <p:spPr>
            <a:xfrm>
              <a:off x="4447811" y="1727148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2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D376234A-F231-7BD4-FC84-1C3C9B5B2254}"/>
                </a:ext>
              </a:extLst>
            </p:cNvPr>
            <p:cNvSpPr txBox="1"/>
            <p:nvPr/>
          </p:nvSpPr>
          <p:spPr>
            <a:xfrm>
              <a:off x="5098395" y="2952415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rPr>
                <a:t>工作整体概述</a:t>
              </a:r>
            </a:p>
          </p:txBody>
        </p: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A1E7CD69-2E2F-2860-A7BB-BEFBA92C8E74}"/>
                </a:ext>
              </a:extLst>
            </p:cNvPr>
            <p:cNvSpPr/>
            <p:nvPr/>
          </p:nvSpPr>
          <p:spPr>
            <a:xfrm>
              <a:off x="5098395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4" name="爱设计-1-4">
              <a:extLst>
                <a:ext uri="{FF2B5EF4-FFF2-40B4-BE49-F238E27FC236}">
                  <a16:creationId xmlns:a16="http://schemas.microsoft.com/office/drawing/2014/main" id="{25329840-9597-06EE-C87F-F295B3C431A9}"/>
                </a:ext>
              </a:extLst>
            </p:cNvPr>
            <p:cNvSpPr/>
            <p:nvPr/>
          </p:nvSpPr>
          <p:spPr>
            <a:xfrm>
              <a:off x="649996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6" name="爱设计-1-5">
              <a:extLst>
                <a:ext uri="{FF2B5EF4-FFF2-40B4-BE49-F238E27FC236}">
                  <a16:creationId xmlns:a16="http://schemas.microsoft.com/office/drawing/2014/main" id="{C1A30E7A-3963-D493-B7B3-D1E1A4EEB774}"/>
                </a:ext>
              </a:extLst>
            </p:cNvPr>
            <p:cNvSpPr/>
            <p:nvPr/>
          </p:nvSpPr>
          <p:spPr>
            <a:xfrm>
              <a:off x="790153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7" name="爱设计-1-6">
              <a:extLst>
                <a:ext uri="{FF2B5EF4-FFF2-40B4-BE49-F238E27FC236}">
                  <a16:creationId xmlns:a16="http://schemas.microsoft.com/office/drawing/2014/main" id="{999B2BA7-D7D5-74C4-4C96-BDB80AC2A704}"/>
                </a:ext>
              </a:extLst>
            </p:cNvPr>
            <p:cNvSpPr txBox="1"/>
            <p:nvPr/>
          </p:nvSpPr>
          <p:spPr>
            <a:xfrm flipH="1">
              <a:off x="5138716" y="3924844"/>
              <a:ext cx="51256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ISHEJI POWERPOINT DESIGN</a:t>
              </a:r>
            </a:p>
          </p:txBody>
        </p:sp>
        <p:sp>
          <p:nvSpPr>
            <p:cNvPr id="18" name="爱设计-1-7">
              <a:extLst>
                <a:ext uri="{FF2B5EF4-FFF2-40B4-BE49-F238E27FC236}">
                  <a16:creationId xmlns:a16="http://schemas.microsoft.com/office/drawing/2014/main" id="{915C24F5-0F0E-830E-6869-6BF3295A6F81}"/>
                </a:ext>
              </a:extLst>
            </p:cNvPr>
            <p:cNvSpPr/>
            <p:nvPr/>
          </p:nvSpPr>
          <p:spPr>
            <a:xfrm>
              <a:off x="5098395" y="1997377"/>
              <a:ext cx="782828" cy="782828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9" name="爱设计-1-8">
              <a:extLst>
                <a:ext uri="{FF2B5EF4-FFF2-40B4-BE49-F238E27FC236}">
                  <a16:creationId xmlns:a16="http://schemas.microsoft.com/office/drawing/2014/main" id="{B906740A-237C-0237-48B9-0865D73C840A}"/>
                </a:ext>
              </a:extLst>
            </p:cNvPr>
            <p:cNvSpPr/>
            <p:nvPr/>
          </p:nvSpPr>
          <p:spPr>
            <a:xfrm>
              <a:off x="5192917" y="2091899"/>
              <a:ext cx="593783" cy="593783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31" name="爱设计-1-9">
              <a:extLst>
                <a:ext uri="{FF2B5EF4-FFF2-40B4-BE49-F238E27FC236}">
                  <a16:creationId xmlns:a16="http://schemas.microsoft.com/office/drawing/2014/main" id="{3690CD82-0D97-144A-D6FF-936F74136ACC}"/>
                </a:ext>
              </a:extLst>
            </p:cNvPr>
            <p:cNvSpPr/>
            <p:nvPr/>
          </p:nvSpPr>
          <p:spPr>
            <a:xfrm>
              <a:off x="5419049" y="2264109"/>
              <a:ext cx="141519" cy="249363"/>
            </a:xfrm>
            <a:custGeom>
              <a:avLst/>
              <a:gdLst>
                <a:gd name="connsiteX0" fmla="*/ 111616 w 958282"/>
                <a:gd name="connsiteY0" fmla="*/ 1688533 h 1688532"/>
                <a:gd name="connsiteX1" fmla="*/ 37533 w 958282"/>
                <a:gd name="connsiteY1" fmla="*/ 1656783 h 1688532"/>
                <a:gd name="connsiteX2" fmla="*/ 48116 w 958282"/>
                <a:gd name="connsiteY2" fmla="*/ 1508616 h 1688532"/>
                <a:gd name="connsiteX3" fmla="*/ 725449 w 958282"/>
                <a:gd name="connsiteY3" fmla="*/ 894783 h 1688532"/>
                <a:gd name="connsiteX4" fmla="*/ 757199 w 958282"/>
                <a:gd name="connsiteY4" fmla="*/ 831283 h 1688532"/>
                <a:gd name="connsiteX5" fmla="*/ 725449 w 958282"/>
                <a:gd name="connsiteY5" fmla="*/ 767783 h 1688532"/>
                <a:gd name="connsiteX6" fmla="*/ 37533 w 958282"/>
                <a:gd name="connsiteY6" fmla="*/ 185699 h 1688532"/>
                <a:gd name="connsiteX7" fmla="*/ 26949 w 958282"/>
                <a:gd name="connsiteY7" fmla="*/ 37533 h 1688532"/>
                <a:gd name="connsiteX8" fmla="*/ 175116 w 958282"/>
                <a:gd name="connsiteY8" fmla="*/ 26949 h 1688532"/>
                <a:gd name="connsiteX9" fmla="*/ 852449 w 958282"/>
                <a:gd name="connsiteY9" fmla="*/ 609033 h 1688532"/>
                <a:gd name="connsiteX10" fmla="*/ 958283 w 958282"/>
                <a:gd name="connsiteY10" fmla="*/ 831283 h 1688532"/>
                <a:gd name="connsiteX11" fmla="*/ 863033 w 958282"/>
                <a:gd name="connsiteY11" fmla="*/ 1053533 h 1688532"/>
                <a:gd name="connsiteX12" fmla="*/ 185699 w 958282"/>
                <a:gd name="connsiteY12" fmla="*/ 1667366 h 1688532"/>
                <a:gd name="connsiteX13" fmla="*/ 111616 w 958282"/>
                <a:gd name="connsiteY13" fmla="*/ 1688533 h 1688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8282" h="1688532">
                  <a:moveTo>
                    <a:pt x="111616" y="1688533"/>
                  </a:moveTo>
                  <a:cubicBezTo>
                    <a:pt x="79866" y="1688533"/>
                    <a:pt x="58699" y="1677949"/>
                    <a:pt x="37533" y="1656783"/>
                  </a:cubicBezTo>
                  <a:cubicBezTo>
                    <a:pt x="-4801" y="1614449"/>
                    <a:pt x="5783" y="1550949"/>
                    <a:pt x="48116" y="1508616"/>
                  </a:cubicBezTo>
                  <a:lnTo>
                    <a:pt x="725449" y="894783"/>
                  </a:lnTo>
                  <a:cubicBezTo>
                    <a:pt x="746616" y="873616"/>
                    <a:pt x="757199" y="852449"/>
                    <a:pt x="757199" y="831283"/>
                  </a:cubicBezTo>
                  <a:cubicBezTo>
                    <a:pt x="757199" y="810116"/>
                    <a:pt x="746616" y="788949"/>
                    <a:pt x="725449" y="767783"/>
                  </a:cubicBezTo>
                  <a:lnTo>
                    <a:pt x="37533" y="185699"/>
                  </a:lnTo>
                  <a:cubicBezTo>
                    <a:pt x="-4801" y="143366"/>
                    <a:pt x="-15384" y="79866"/>
                    <a:pt x="26949" y="37533"/>
                  </a:cubicBezTo>
                  <a:cubicBezTo>
                    <a:pt x="69283" y="-4801"/>
                    <a:pt x="132783" y="-15384"/>
                    <a:pt x="175116" y="26949"/>
                  </a:cubicBezTo>
                  <a:lnTo>
                    <a:pt x="852449" y="609033"/>
                  </a:lnTo>
                  <a:cubicBezTo>
                    <a:pt x="915949" y="661949"/>
                    <a:pt x="958283" y="746616"/>
                    <a:pt x="958283" y="831283"/>
                  </a:cubicBezTo>
                  <a:cubicBezTo>
                    <a:pt x="958283" y="915949"/>
                    <a:pt x="926533" y="990033"/>
                    <a:pt x="863033" y="1053533"/>
                  </a:cubicBezTo>
                  <a:lnTo>
                    <a:pt x="185699" y="1667366"/>
                  </a:lnTo>
                  <a:cubicBezTo>
                    <a:pt x="164533" y="1677949"/>
                    <a:pt x="132783" y="1688533"/>
                    <a:pt x="111616" y="1688533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F2B44B0-AD15-23DB-FBEB-ED21B5AE4063}"/>
                </a:ext>
              </a:extLst>
            </p:cNvPr>
            <p:cNvGrpSpPr/>
            <p:nvPr/>
          </p:nvGrpSpPr>
          <p:grpSpPr>
            <a:xfrm>
              <a:off x="943448" y="1703813"/>
              <a:ext cx="3504365" cy="3420533"/>
              <a:chOff x="1215385" y="1703813"/>
              <a:chExt cx="3504365" cy="3420533"/>
            </a:xfrm>
          </p:grpSpPr>
          <p:sp>
            <p:nvSpPr>
              <p:cNvPr id="26" name="爱设计-1-10">
                <a:extLst>
                  <a:ext uri="{FF2B5EF4-FFF2-40B4-BE49-F238E27FC236}">
                    <a16:creationId xmlns:a16="http://schemas.microsoft.com/office/drawing/2014/main" id="{C2998EAD-7B2C-55F5-CFD8-3A52E3AAE791}"/>
                  </a:ext>
                </a:extLst>
              </p:cNvPr>
              <p:cNvSpPr/>
              <p:nvPr/>
            </p:nvSpPr>
            <p:spPr>
              <a:xfrm>
                <a:off x="1215385" y="1703813"/>
                <a:ext cx="3504365" cy="3420533"/>
              </a:xfrm>
              <a:prstGeom prst="roundRect">
                <a:avLst>
                  <a:gd name="adj" fmla="val 3895"/>
                </a:avLst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爱设计-1-11">
                <a:extLst>
                  <a:ext uri="{FF2B5EF4-FFF2-40B4-BE49-F238E27FC236}">
                    <a16:creationId xmlns:a16="http://schemas.microsoft.com/office/drawing/2014/main" id="{B164F93B-7095-3762-64CC-1878CB03F0CB}"/>
                  </a:ext>
                </a:extLst>
              </p:cNvPr>
              <p:cNvSpPr txBox="1"/>
              <p:nvPr/>
            </p:nvSpPr>
            <p:spPr>
              <a:xfrm flipH="1">
                <a:off x="1778002" y="2352250"/>
                <a:ext cx="2379130" cy="212365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800" b="0" i="0" u="none" strike="noStrike" kern="1200" cap="none" spc="0" normalizeH="0" baseline="0" noProof="0" dirty="0">
                    <a:ln w="25400">
                      <a:solidFill>
                        <a:prstClr val="white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01</a:t>
                </a:r>
                <a:endParaRPr kumimoji="0" lang="zh-CN" altLang="en-US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10D04F29-DD21-89A0-23F1-50A23EE1F6F2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0" name="爱设计-2-1">
              <a:extLst>
                <a:ext uri="{FF2B5EF4-FFF2-40B4-BE49-F238E27FC236}">
                  <a16:creationId xmlns:a16="http://schemas.microsoft.com/office/drawing/2014/main" id="{41E81570-2D58-C4F2-FB7E-41E671993764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爱设计-2-2">
              <a:extLst>
                <a:ext uri="{FF2B5EF4-FFF2-40B4-BE49-F238E27FC236}">
                  <a16:creationId xmlns:a16="http://schemas.microsoft.com/office/drawing/2014/main" id="{AFF3C6DD-A6B9-04E8-5EAE-7248A8BD63DC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爱设计-2-3">
              <a:extLst>
                <a:ext uri="{FF2B5EF4-FFF2-40B4-BE49-F238E27FC236}">
                  <a16:creationId xmlns:a16="http://schemas.microsoft.com/office/drawing/2014/main" id="{29A520A2-5862-8633-6ADF-A58AC18D7E25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爱设计-2-4">
              <a:extLst>
                <a:ext uri="{FF2B5EF4-FFF2-40B4-BE49-F238E27FC236}">
                  <a16:creationId xmlns:a16="http://schemas.microsoft.com/office/drawing/2014/main" id="{75433918-9282-BEEA-746A-3CBB64690BAD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爱设计-2-5">
              <a:extLst>
                <a:ext uri="{FF2B5EF4-FFF2-40B4-BE49-F238E27FC236}">
                  <a16:creationId xmlns:a16="http://schemas.microsoft.com/office/drawing/2014/main" id="{4FC5FB12-E7FD-7CE6-E16C-D9F1A0CDD725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爱设计-2-6">
              <a:extLst>
                <a:ext uri="{FF2B5EF4-FFF2-40B4-BE49-F238E27FC236}">
                  <a16:creationId xmlns:a16="http://schemas.microsoft.com/office/drawing/2014/main" id="{55301CBF-B2AB-28F4-7A64-8B621C64BE37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爱设计-2-7">
              <a:extLst>
                <a:ext uri="{FF2B5EF4-FFF2-40B4-BE49-F238E27FC236}">
                  <a16:creationId xmlns:a16="http://schemas.microsoft.com/office/drawing/2014/main" id="{B4ACB17F-422F-B8FA-A28C-4852CBFC9773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爱设计-2-8">
              <a:extLst>
                <a:ext uri="{FF2B5EF4-FFF2-40B4-BE49-F238E27FC236}">
                  <a16:creationId xmlns:a16="http://schemas.microsoft.com/office/drawing/2014/main" id="{80C2329A-4A5B-C310-E689-DBFC6C4FE735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E0F8CEA2-1847-EB93-CF28-1FB41FCAE84E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爱设计-2-10">
              <a:extLst>
                <a:ext uri="{FF2B5EF4-FFF2-40B4-BE49-F238E27FC236}">
                  <a16:creationId xmlns:a16="http://schemas.microsoft.com/office/drawing/2014/main" id="{456A846F-2278-EBA1-2A92-387A9ADCEB3E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爱设计-2-11">
              <a:extLst>
                <a:ext uri="{FF2B5EF4-FFF2-40B4-BE49-F238E27FC236}">
                  <a16:creationId xmlns:a16="http://schemas.microsoft.com/office/drawing/2014/main" id="{E571DCE9-FA9A-3AF0-5D8F-D726F7C86B66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78136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爱设计-1">
            <a:extLst>
              <a:ext uri="{FF2B5EF4-FFF2-40B4-BE49-F238E27FC236}">
                <a16:creationId xmlns:a16="http://schemas.microsoft.com/office/drawing/2014/main" id="{2727B6EA-4BE5-57C4-2BA5-FF3035D2AE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86686"/>
            <a:ext cx="12192000" cy="4371315"/>
          </a:xfrm>
          <a:custGeom>
            <a:avLst/>
            <a:gdLst>
              <a:gd name="connsiteX0" fmla="*/ 6096001 w 12192000"/>
              <a:gd name="connsiteY0" fmla="*/ 0 h 4371315"/>
              <a:gd name="connsiteX1" fmla="*/ 11885996 w 12192000"/>
              <a:gd name="connsiteY1" fmla="*/ 740849 h 4371315"/>
              <a:gd name="connsiteX2" fmla="*/ 12192000 w 12192000"/>
              <a:gd name="connsiteY2" fmla="*/ 839976 h 4371315"/>
              <a:gd name="connsiteX3" fmla="*/ 12192000 w 12192000"/>
              <a:gd name="connsiteY3" fmla="*/ 4371315 h 4371315"/>
              <a:gd name="connsiteX4" fmla="*/ 0 w 12192000"/>
              <a:gd name="connsiteY4" fmla="*/ 4371315 h 4371315"/>
              <a:gd name="connsiteX5" fmla="*/ 0 w 12192000"/>
              <a:gd name="connsiteY5" fmla="*/ 839976 h 4371315"/>
              <a:gd name="connsiteX6" fmla="*/ 306006 w 12192000"/>
              <a:gd name="connsiteY6" fmla="*/ 740849 h 4371315"/>
              <a:gd name="connsiteX7" fmla="*/ 6096001 w 12192000"/>
              <a:gd name="connsiteY7" fmla="*/ 0 h 437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71315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4371315"/>
                </a:lnTo>
                <a:lnTo>
                  <a:pt x="0" y="4371315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50800" dir="2700000" algn="tl" rotWithShape="0">
              <a:schemeClr val="tx2">
                <a:alpha val="20000"/>
              </a:schemeClr>
            </a:outerShdw>
          </a:effectLst>
        </p:spPr>
      </p:pic>
      <p:sp>
        <p:nvSpPr>
          <p:cNvPr id="49" name="爱设计-2">
            <a:extLst>
              <a:ext uri="{FF2B5EF4-FFF2-40B4-BE49-F238E27FC236}">
                <a16:creationId xmlns:a16="http://schemas.microsoft.com/office/drawing/2014/main" id="{B307ECF0-B3C3-CF2A-2658-7A3BABBA82E3}"/>
              </a:ext>
            </a:extLst>
          </p:cNvPr>
          <p:cNvSpPr/>
          <p:nvPr/>
        </p:nvSpPr>
        <p:spPr>
          <a:xfrm>
            <a:off x="0" y="2486686"/>
            <a:ext cx="12192000" cy="4371315"/>
          </a:xfrm>
          <a:custGeom>
            <a:avLst/>
            <a:gdLst>
              <a:gd name="connsiteX0" fmla="*/ 6096001 w 12192000"/>
              <a:gd name="connsiteY0" fmla="*/ 0 h 4371315"/>
              <a:gd name="connsiteX1" fmla="*/ 11885996 w 12192000"/>
              <a:gd name="connsiteY1" fmla="*/ 740849 h 4371315"/>
              <a:gd name="connsiteX2" fmla="*/ 12192000 w 12192000"/>
              <a:gd name="connsiteY2" fmla="*/ 839976 h 4371315"/>
              <a:gd name="connsiteX3" fmla="*/ 12192000 w 12192000"/>
              <a:gd name="connsiteY3" fmla="*/ 4371315 h 4371315"/>
              <a:gd name="connsiteX4" fmla="*/ 0 w 12192000"/>
              <a:gd name="connsiteY4" fmla="*/ 4371315 h 4371315"/>
              <a:gd name="connsiteX5" fmla="*/ 0 w 12192000"/>
              <a:gd name="connsiteY5" fmla="*/ 839976 h 4371315"/>
              <a:gd name="connsiteX6" fmla="*/ 306006 w 12192000"/>
              <a:gd name="connsiteY6" fmla="*/ 740849 h 4371315"/>
              <a:gd name="connsiteX7" fmla="*/ 6096001 w 12192000"/>
              <a:gd name="connsiteY7" fmla="*/ 0 h 437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71315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4371315"/>
                </a:lnTo>
                <a:lnTo>
                  <a:pt x="0" y="4371315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爱设计-3"/>
          <p:cNvGrpSpPr/>
          <p:nvPr/>
        </p:nvGrpSpPr>
        <p:grpSpPr>
          <a:xfrm>
            <a:off x="660400" y="1514077"/>
            <a:ext cx="3331203" cy="3331203"/>
            <a:chOff x="3980708" y="1712890"/>
            <a:chExt cx="3686299" cy="3686299"/>
          </a:xfrm>
        </p:grpSpPr>
        <p:sp>
          <p:nvSpPr>
            <p:cNvPr id="7" name="爱设计-3-1"/>
            <p:cNvSpPr/>
            <p:nvPr/>
          </p:nvSpPr>
          <p:spPr>
            <a:xfrm>
              <a:off x="3980708" y="1712890"/>
              <a:ext cx="3686299" cy="36862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爱设计-3-2"/>
            <p:cNvSpPr/>
            <p:nvPr/>
          </p:nvSpPr>
          <p:spPr>
            <a:xfrm>
              <a:off x="4380188" y="2112370"/>
              <a:ext cx="2887337" cy="2887337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81000">
                  <a:schemeClr val="accent2"/>
                </a:gs>
              </a:gsLst>
              <a:lin ang="2700000" scaled="1"/>
            </a:gradFill>
            <a:ln w="25400">
              <a:solidFill>
                <a:schemeClr val="bg1"/>
              </a:solidFill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爱设计-3-3"/>
            <p:cNvSpPr/>
            <p:nvPr/>
          </p:nvSpPr>
          <p:spPr>
            <a:xfrm>
              <a:off x="5057214" y="2859759"/>
              <a:ext cx="1533283" cy="1392558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工作</a:t>
              </a:r>
              <a:br>
                <a:rPr lang="en-US" altLang="zh-CN" sz="4400" dirty="0">
                  <a:solidFill>
                    <a:schemeClr val="bg1"/>
                  </a:solidFill>
                  <a:latin typeface="+mj-ea"/>
                  <a:ea typeface="+mj-ea"/>
                </a:rPr>
              </a:br>
              <a:r>
                <a:rPr lang="zh-CN" altLang="en-US" sz="4400" dirty="0">
                  <a:solidFill>
                    <a:schemeClr val="bg1"/>
                  </a:solidFill>
                  <a:latin typeface="+mj-ea"/>
                  <a:ea typeface="+mj-ea"/>
                </a:rPr>
                <a:t>计划</a:t>
              </a:r>
            </a:p>
          </p:txBody>
        </p:sp>
      </p:grpSp>
      <p:grpSp>
        <p:nvGrpSpPr>
          <p:cNvPr id="19" name="爱设计-4"/>
          <p:cNvGrpSpPr/>
          <p:nvPr/>
        </p:nvGrpSpPr>
        <p:grpSpPr>
          <a:xfrm>
            <a:off x="4311108" y="1620656"/>
            <a:ext cx="3479965" cy="3130928"/>
            <a:chOff x="649852" y="2010131"/>
            <a:chExt cx="3479965" cy="3130928"/>
          </a:xfrm>
        </p:grpSpPr>
        <p:sp>
          <p:nvSpPr>
            <p:cNvPr id="18" name="爱设计-4-1"/>
            <p:cNvSpPr/>
            <p:nvPr/>
          </p:nvSpPr>
          <p:spPr>
            <a:xfrm>
              <a:off x="649852" y="2317862"/>
              <a:ext cx="3479965" cy="2823197"/>
            </a:xfrm>
            <a:prstGeom prst="roundRect">
              <a:avLst>
                <a:gd name="adj" fmla="val 1089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dist="2159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爱设计-4-2"/>
            <p:cNvSpPr/>
            <p:nvPr/>
          </p:nvSpPr>
          <p:spPr>
            <a:xfrm>
              <a:off x="1150013" y="2010131"/>
              <a:ext cx="2479642" cy="615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81000">
                  <a:schemeClr val="accent2"/>
                </a:gs>
              </a:gsLst>
              <a:lin ang="2700000" scaled="1"/>
            </a:gradFill>
            <a:ln w="25400">
              <a:solidFill>
                <a:schemeClr val="bg1"/>
              </a:solidFill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内容智能流转</a:t>
              </a:r>
            </a:p>
          </p:txBody>
        </p:sp>
        <p:sp>
          <p:nvSpPr>
            <p:cNvPr id="32" name="爱设计-4-3"/>
            <p:cNvSpPr/>
            <p:nvPr/>
          </p:nvSpPr>
          <p:spPr>
            <a:xfrm>
              <a:off x="1191646" y="2965791"/>
              <a:ext cx="2396377" cy="76566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通过海报、文章、视频、音频、直播等形式创造优质内容，经由内容智能中台分发到各个渠道，触达用户</a:t>
              </a:r>
            </a:p>
          </p:txBody>
        </p:sp>
      </p:grpSp>
      <p:grpSp>
        <p:nvGrpSpPr>
          <p:cNvPr id="35" name="爱设计-5"/>
          <p:cNvGrpSpPr/>
          <p:nvPr/>
        </p:nvGrpSpPr>
        <p:grpSpPr>
          <a:xfrm>
            <a:off x="7970355" y="1620656"/>
            <a:ext cx="3479965" cy="3130928"/>
            <a:chOff x="649852" y="2010131"/>
            <a:chExt cx="3479965" cy="3130928"/>
          </a:xfrm>
        </p:grpSpPr>
        <p:sp>
          <p:nvSpPr>
            <p:cNvPr id="36" name="爱设计-5-1"/>
            <p:cNvSpPr/>
            <p:nvPr/>
          </p:nvSpPr>
          <p:spPr>
            <a:xfrm>
              <a:off x="649852" y="2317862"/>
              <a:ext cx="3479965" cy="2823197"/>
            </a:xfrm>
            <a:prstGeom prst="roundRect">
              <a:avLst>
                <a:gd name="adj" fmla="val 10896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dist="2159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爱设计-5-2"/>
            <p:cNvSpPr/>
            <p:nvPr/>
          </p:nvSpPr>
          <p:spPr>
            <a:xfrm>
              <a:off x="1150013" y="2010131"/>
              <a:ext cx="2479642" cy="615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81000">
                  <a:schemeClr val="accent2"/>
                </a:gs>
              </a:gsLst>
              <a:lin ang="2700000" scaled="1"/>
            </a:gradFill>
            <a:ln w="25400">
              <a:solidFill>
                <a:schemeClr val="bg1"/>
              </a:solidFill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数字资产管理</a:t>
              </a:r>
            </a:p>
          </p:txBody>
        </p:sp>
        <p:sp>
          <p:nvSpPr>
            <p:cNvPr id="38" name="爱设计-5-3"/>
            <p:cNvSpPr/>
            <p:nvPr/>
          </p:nvSpPr>
          <p:spPr>
            <a:xfrm>
              <a:off x="1233278" y="3150925"/>
              <a:ext cx="2396377" cy="1287131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基于全社交媒体平台进行全域流量整合营销，借助数据中台</a:t>
              </a:r>
              <a:r>
                <a:rPr lang="en-US" altLang="zh-CN" dirty="0" err="1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KolRank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提供标准化产品及服务</a:t>
              </a:r>
            </a:p>
          </p:txBody>
        </p:sp>
      </p:grpSp>
      <p:sp>
        <p:nvSpPr>
          <p:cNvPr id="27" name="爱设计-6"/>
          <p:cNvSpPr/>
          <p:nvPr/>
        </p:nvSpPr>
        <p:spPr>
          <a:xfrm>
            <a:off x="1532087" y="5248261"/>
            <a:ext cx="9316950" cy="78951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智能创作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内容管理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投放分发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+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数据监测的内容创意全链路平台。</a:t>
            </a:r>
          </a:p>
        </p:txBody>
      </p:sp>
      <p:grpSp>
        <p:nvGrpSpPr>
          <p:cNvPr id="25" name="爱设计-7">
            <a:extLst>
              <a:ext uri="{FF2B5EF4-FFF2-40B4-BE49-F238E27FC236}">
                <a16:creationId xmlns:a16="http://schemas.microsoft.com/office/drawing/2014/main" id="{BDB42F6F-7D92-46B8-1D6B-D3526A05BBEF}"/>
              </a:ext>
            </a:extLst>
          </p:cNvPr>
          <p:cNvGrpSpPr/>
          <p:nvPr/>
        </p:nvGrpSpPr>
        <p:grpSpPr>
          <a:xfrm>
            <a:off x="10717395" y="544793"/>
            <a:ext cx="787794" cy="600719"/>
            <a:chOff x="10328426" y="278733"/>
            <a:chExt cx="1228391" cy="936689"/>
          </a:xfrm>
        </p:grpSpPr>
        <p:sp>
          <p:nvSpPr>
            <p:cNvPr id="28" name="爱设计-7-1">
              <a:extLst>
                <a:ext uri="{FF2B5EF4-FFF2-40B4-BE49-F238E27FC236}">
                  <a16:creationId xmlns:a16="http://schemas.microsoft.com/office/drawing/2014/main" id="{FB8B054B-7C1A-F981-5FB8-7FDEC46C306A}"/>
                </a:ext>
              </a:extLst>
            </p:cNvPr>
            <p:cNvSpPr/>
            <p:nvPr/>
          </p:nvSpPr>
          <p:spPr>
            <a:xfrm>
              <a:off x="10454584" y="1063309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爱设计-7-2">
              <a:extLst>
                <a:ext uri="{FF2B5EF4-FFF2-40B4-BE49-F238E27FC236}">
                  <a16:creationId xmlns:a16="http://schemas.microsoft.com/office/drawing/2014/main" id="{4D2AB2F5-ADF1-EFC5-D878-91A4F5D8DD14}"/>
                </a:ext>
              </a:extLst>
            </p:cNvPr>
            <p:cNvSpPr/>
            <p:nvPr/>
          </p:nvSpPr>
          <p:spPr>
            <a:xfrm>
              <a:off x="10759956" y="1066641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爱设计-7-3">
              <a:extLst>
                <a:ext uri="{FF2B5EF4-FFF2-40B4-BE49-F238E27FC236}">
                  <a16:creationId xmlns:a16="http://schemas.microsoft.com/office/drawing/2014/main" id="{ACBC3F91-013B-6AE9-917E-F11DADBA9904}"/>
                </a:ext>
              </a:extLst>
            </p:cNvPr>
            <p:cNvSpPr/>
            <p:nvPr/>
          </p:nvSpPr>
          <p:spPr>
            <a:xfrm>
              <a:off x="10328426" y="1066642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爱设计-7-4">
              <a:extLst>
                <a:ext uri="{FF2B5EF4-FFF2-40B4-BE49-F238E27FC236}">
                  <a16:creationId xmlns:a16="http://schemas.microsoft.com/office/drawing/2014/main" id="{0C507A6F-FB2A-2E30-5CF8-40B655E4D817}"/>
                </a:ext>
              </a:extLst>
            </p:cNvPr>
            <p:cNvSpPr/>
            <p:nvPr/>
          </p:nvSpPr>
          <p:spPr>
            <a:xfrm>
              <a:off x="10615462" y="1066641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爱设计-7-5">
              <a:extLst>
                <a:ext uri="{FF2B5EF4-FFF2-40B4-BE49-F238E27FC236}">
                  <a16:creationId xmlns:a16="http://schemas.microsoft.com/office/drawing/2014/main" id="{2C361C58-FFF8-12BD-C4CB-DC5C583562BD}"/>
                </a:ext>
              </a:extLst>
            </p:cNvPr>
            <p:cNvSpPr/>
            <p:nvPr/>
          </p:nvSpPr>
          <p:spPr>
            <a:xfrm>
              <a:off x="10967695" y="1065403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爱设计-7-6">
              <a:extLst>
                <a:ext uri="{FF2B5EF4-FFF2-40B4-BE49-F238E27FC236}">
                  <a16:creationId xmlns:a16="http://schemas.microsoft.com/office/drawing/2014/main" id="{F9AA822B-E748-00CD-CB02-4DA537C03AEB}"/>
                </a:ext>
              </a:extLst>
            </p:cNvPr>
            <p:cNvSpPr/>
            <p:nvPr/>
          </p:nvSpPr>
          <p:spPr>
            <a:xfrm>
              <a:off x="11407465" y="1066070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爱设计-7-7">
              <a:extLst>
                <a:ext uri="{FF2B5EF4-FFF2-40B4-BE49-F238E27FC236}">
                  <a16:creationId xmlns:a16="http://schemas.microsoft.com/office/drawing/2014/main" id="{2FF15B1C-7090-50EA-B950-2BB36AF6EF45}"/>
                </a:ext>
              </a:extLst>
            </p:cNvPr>
            <p:cNvSpPr/>
            <p:nvPr/>
          </p:nvSpPr>
          <p:spPr>
            <a:xfrm>
              <a:off x="11089521" y="1063498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爱设计-7-8">
              <a:extLst>
                <a:ext uri="{FF2B5EF4-FFF2-40B4-BE49-F238E27FC236}">
                  <a16:creationId xmlns:a16="http://schemas.microsoft.com/office/drawing/2014/main" id="{296D0596-5421-1374-2D94-93F55F917B9B}"/>
                </a:ext>
              </a:extLst>
            </p:cNvPr>
            <p:cNvSpPr/>
            <p:nvPr/>
          </p:nvSpPr>
          <p:spPr>
            <a:xfrm>
              <a:off x="11249255" y="1062021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爱设计-7-9">
              <a:extLst>
                <a:ext uri="{FF2B5EF4-FFF2-40B4-BE49-F238E27FC236}">
                  <a16:creationId xmlns:a16="http://schemas.microsoft.com/office/drawing/2014/main" id="{D00968BD-61A6-7D4B-53C3-78447EBC71FA}"/>
                </a:ext>
              </a:extLst>
            </p:cNvPr>
            <p:cNvSpPr/>
            <p:nvPr/>
          </p:nvSpPr>
          <p:spPr>
            <a:xfrm>
              <a:off x="10623368" y="278733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爱设计-7-10">
              <a:extLst>
                <a:ext uri="{FF2B5EF4-FFF2-40B4-BE49-F238E27FC236}">
                  <a16:creationId xmlns:a16="http://schemas.microsoft.com/office/drawing/2014/main" id="{654B67E6-1F68-0665-B9F3-D6A153815D8E}"/>
                </a:ext>
              </a:extLst>
            </p:cNvPr>
            <p:cNvSpPr/>
            <p:nvPr/>
          </p:nvSpPr>
          <p:spPr>
            <a:xfrm>
              <a:off x="10758358" y="422370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爱设计-7-11">
              <a:extLst>
                <a:ext uri="{FF2B5EF4-FFF2-40B4-BE49-F238E27FC236}">
                  <a16:creationId xmlns:a16="http://schemas.microsoft.com/office/drawing/2014/main" id="{6488D9AC-53EF-8375-C7AE-0088E32B53EE}"/>
                </a:ext>
              </a:extLst>
            </p:cNvPr>
            <p:cNvSpPr/>
            <p:nvPr/>
          </p:nvSpPr>
          <p:spPr>
            <a:xfrm>
              <a:off x="10969982" y="422370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爱设计-8">
            <a:extLst>
              <a:ext uri="{FF2B5EF4-FFF2-40B4-BE49-F238E27FC236}">
                <a16:creationId xmlns:a16="http://schemas.microsoft.com/office/drawing/2014/main" id="{38ED319E-0273-570D-5850-E59E7AF1DE82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D7D7DDFA-656E-E47B-9637-44C3283D2060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53" name="爱设计-8-1">
                <a:extLst>
                  <a:ext uri="{FF2B5EF4-FFF2-40B4-BE49-F238E27FC236}">
                    <a16:creationId xmlns:a16="http://schemas.microsoft.com/office/drawing/2014/main" id="{DC36A7AE-9286-948A-BBFA-1454BC297579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爱设计-8-2">
                <a:extLst>
                  <a:ext uri="{FF2B5EF4-FFF2-40B4-BE49-F238E27FC236}">
                    <a16:creationId xmlns:a16="http://schemas.microsoft.com/office/drawing/2014/main" id="{6E0DFDB0-A297-2D92-B999-FC6F1234CE41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爱设计-8-3">
              <a:extLst>
                <a:ext uri="{FF2B5EF4-FFF2-40B4-BE49-F238E27FC236}">
                  <a16:creationId xmlns:a16="http://schemas.microsoft.com/office/drawing/2014/main" id="{2C5EF922-83B7-F746-5E41-5D2004A7EA03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工作整体概述</a:t>
              </a:r>
            </a:p>
          </p:txBody>
        </p:sp>
      </p:grpSp>
      <p:grpSp>
        <p:nvGrpSpPr>
          <p:cNvPr id="55" name="爱设计-9">
            <a:extLst>
              <a:ext uri="{FF2B5EF4-FFF2-40B4-BE49-F238E27FC236}">
                <a16:creationId xmlns:a16="http://schemas.microsoft.com/office/drawing/2014/main" id="{EBF83644-7559-8A80-319C-22ACE692C90A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56" name="爱设计-9-1">
              <a:extLst>
                <a:ext uri="{FF2B5EF4-FFF2-40B4-BE49-F238E27FC236}">
                  <a16:creationId xmlns:a16="http://schemas.microsoft.com/office/drawing/2014/main" id="{5F79AEFC-749E-E9C0-1945-303D1B2A35BE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7" name="爱设计-9-2">
              <a:extLst>
                <a:ext uri="{FF2B5EF4-FFF2-40B4-BE49-F238E27FC236}">
                  <a16:creationId xmlns:a16="http://schemas.microsoft.com/office/drawing/2014/main" id="{9365757B-CDA2-23B1-2804-045D727E1230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爱设计-9-3">
              <a:extLst>
                <a:ext uri="{FF2B5EF4-FFF2-40B4-BE49-F238E27FC236}">
                  <a16:creationId xmlns:a16="http://schemas.microsoft.com/office/drawing/2014/main" id="{7F7D8BA9-0A8E-08C9-4D03-FDF22FE2419A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爱设计-9-4">
              <a:extLst>
                <a:ext uri="{FF2B5EF4-FFF2-40B4-BE49-F238E27FC236}">
                  <a16:creationId xmlns:a16="http://schemas.microsoft.com/office/drawing/2014/main" id="{4B85EE89-17F1-8729-0648-C5832DFB3221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664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爱设计-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486686"/>
            <a:ext cx="12192000" cy="4371315"/>
          </a:xfrm>
          <a:custGeom>
            <a:avLst/>
            <a:gdLst>
              <a:gd name="connsiteX0" fmla="*/ 6096001 w 12192000"/>
              <a:gd name="connsiteY0" fmla="*/ 0 h 4371315"/>
              <a:gd name="connsiteX1" fmla="*/ 11885996 w 12192000"/>
              <a:gd name="connsiteY1" fmla="*/ 740849 h 4371315"/>
              <a:gd name="connsiteX2" fmla="*/ 12192000 w 12192000"/>
              <a:gd name="connsiteY2" fmla="*/ 839976 h 4371315"/>
              <a:gd name="connsiteX3" fmla="*/ 12192000 w 12192000"/>
              <a:gd name="connsiteY3" fmla="*/ 4371315 h 4371315"/>
              <a:gd name="connsiteX4" fmla="*/ 0 w 12192000"/>
              <a:gd name="connsiteY4" fmla="*/ 4371315 h 4371315"/>
              <a:gd name="connsiteX5" fmla="*/ 0 w 12192000"/>
              <a:gd name="connsiteY5" fmla="*/ 839976 h 4371315"/>
              <a:gd name="connsiteX6" fmla="*/ 306006 w 12192000"/>
              <a:gd name="connsiteY6" fmla="*/ 740849 h 4371315"/>
              <a:gd name="connsiteX7" fmla="*/ 6096001 w 12192000"/>
              <a:gd name="connsiteY7" fmla="*/ 0 h 437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71315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4371315"/>
                </a:lnTo>
                <a:lnTo>
                  <a:pt x="0" y="4371315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50800" dir="2700000" algn="tl" rotWithShape="0">
              <a:schemeClr val="tx2">
                <a:alpha val="20000"/>
              </a:schemeClr>
            </a:outerShdw>
          </a:effectLst>
        </p:spPr>
      </p:pic>
      <p:sp>
        <p:nvSpPr>
          <p:cNvPr id="39" name="爱设计-2">
            <a:extLst>
              <a:ext uri="{FF2B5EF4-FFF2-40B4-BE49-F238E27FC236}">
                <a16:creationId xmlns:a16="http://schemas.microsoft.com/office/drawing/2014/main" id="{AD6BD6B4-E4DD-5AAE-B3B2-735566390205}"/>
              </a:ext>
            </a:extLst>
          </p:cNvPr>
          <p:cNvSpPr/>
          <p:nvPr/>
        </p:nvSpPr>
        <p:spPr>
          <a:xfrm>
            <a:off x="0" y="2486686"/>
            <a:ext cx="12192000" cy="4371315"/>
          </a:xfrm>
          <a:custGeom>
            <a:avLst/>
            <a:gdLst>
              <a:gd name="connsiteX0" fmla="*/ 6096001 w 12192000"/>
              <a:gd name="connsiteY0" fmla="*/ 0 h 4371315"/>
              <a:gd name="connsiteX1" fmla="*/ 11885996 w 12192000"/>
              <a:gd name="connsiteY1" fmla="*/ 740849 h 4371315"/>
              <a:gd name="connsiteX2" fmla="*/ 12192000 w 12192000"/>
              <a:gd name="connsiteY2" fmla="*/ 839976 h 4371315"/>
              <a:gd name="connsiteX3" fmla="*/ 12192000 w 12192000"/>
              <a:gd name="connsiteY3" fmla="*/ 4371315 h 4371315"/>
              <a:gd name="connsiteX4" fmla="*/ 0 w 12192000"/>
              <a:gd name="connsiteY4" fmla="*/ 4371315 h 4371315"/>
              <a:gd name="connsiteX5" fmla="*/ 0 w 12192000"/>
              <a:gd name="connsiteY5" fmla="*/ 839976 h 4371315"/>
              <a:gd name="connsiteX6" fmla="*/ 306006 w 12192000"/>
              <a:gd name="connsiteY6" fmla="*/ 740849 h 4371315"/>
              <a:gd name="connsiteX7" fmla="*/ 6096001 w 12192000"/>
              <a:gd name="connsiteY7" fmla="*/ 0 h 437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371315">
                <a:moveTo>
                  <a:pt x="6096001" y="0"/>
                </a:moveTo>
                <a:cubicBezTo>
                  <a:pt x="8295374" y="0"/>
                  <a:pt x="10312558" y="278025"/>
                  <a:pt x="11885996" y="740849"/>
                </a:cubicBezTo>
                <a:lnTo>
                  <a:pt x="12192000" y="839976"/>
                </a:lnTo>
                <a:lnTo>
                  <a:pt x="12192000" y="4371315"/>
                </a:lnTo>
                <a:lnTo>
                  <a:pt x="0" y="4371315"/>
                </a:lnTo>
                <a:lnTo>
                  <a:pt x="0" y="839976"/>
                </a:lnTo>
                <a:lnTo>
                  <a:pt x="306006" y="740849"/>
                </a:lnTo>
                <a:cubicBezTo>
                  <a:pt x="1879444" y="278025"/>
                  <a:pt x="3896629" y="0"/>
                  <a:pt x="6096001" y="0"/>
                </a:cubicBezTo>
                <a:close/>
              </a:path>
            </a:pathLst>
          </a:custGeom>
          <a:solidFill>
            <a:schemeClr val="bg1">
              <a:alpha val="88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爱设计-3"/>
          <p:cNvSpPr/>
          <p:nvPr/>
        </p:nvSpPr>
        <p:spPr>
          <a:xfrm>
            <a:off x="660400" y="1445887"/>
            <a:ext cx="10858500" cy="4559300"/>
          </a:xfrm>
          <a:prstGeom prst="roundRect">
            <a:avLst>
              <a:gd name="adj" fmla="val 635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215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爱设计-4"/>
          <p:cNvSpPr/>
          <p:nvPr/>
        </p:nvSpPr>
        <p:spPr>
          <a:xfrm>
            <a:off x="530839" y="1445887"/>
            <a:ext cx="4559300" cy="4559300"/>
          </a:xfrm>
          <a:prstGeom prst="ellipse">
            <a:avLst/>
          </a:prstGeom>
          <a:noFill/>
          <a:ln>
            <a:gradFill flip="none" rotWithShape="1">
              <a:gsLst>
                <a:gs pos="6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爱设计-5"/>
          <p:cNvSpPr/>
          <p:nvPr/>
        </p:nvSpPr>
        <p:spPr>
          <a:xfrm>
            <a:off x="4206532" y="2841930"/>
            <a:ext cx="1767215" cy="1767215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爱设计-6"/>
          <p:cNvSpPr/>
          <p:nvPr/>
        </p:nvSpPr>
        <p:spPr>
          <a:xfrm flipH="1">
            <a:off x="6907348" y="1445887"/>
            <a:ext cx="4559300" cy="4559300"/>
          </a:xfrm>
          <a:prstGeom prst="ellipse">
            <a:avLst/>
          </a:prstGeom>
          <a:noFill/>
          <a:ln>
            <a:gradFill flip="none" rotWithShape="1">
              <a:gsLst>
                <a:gs pos="6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爱设计-7"/>
          <p:cNvSpPr/>
          <p:nvPr/>
        </p:nvSpPr>
        <p:spPr>
          <a:xfrm>
            <a:off x="6154035" y="2841930"/>
            <a:ext cx="1767215" cy="176721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爱设计-8"/>
          <p:cNvSpPr/>
          <p:nvPr/>
        </p:nvSpPr>
        <p:spPr>
          <a:xfrm>
            <a:off x="4382253" y="3310039"/>
            <a:ext cx="1415772" cy="83099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b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</a:b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智能流转</a:t>
            </a:r>
          </a:p>
        </p:txBody>
      </p:sp>
      <p:sp>
        <p:nvSpPr>
          <p:cNvPr id="13" name="爱设计-9"/>
          <p:cNvSpPr/>
          <p:nvPr/>
        </p:nvSpPr>
        <p:spPr>
          <a:xfrm>
            <a:off x="6329756" y="3310039"/>
            <a:ext cx="1415772" cy="83099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数字</a:t>
            </a:r>
            <a:b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</a:br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资产管理</a:t>
            </a:r>
          </a:p>
        </p:txBody>
      </p:sp>
      <p:sp>
        <p:nvSpPr>
          <p:cNvPr id="15" name="爱设计-10"/>
          <p:cNvSpPr/>
          <p:nvPr/>
        </p:nvSpPr>
        <p:spPr>
          <a:xfrm>
            <a:off x="1147898" y="3229434"/>
            <a:ext cx="2647761" cy="18698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6" name="爱设计-11"/>
          <p:cNvSpPr/>
          <p:nvPr/>
        </p:nvSpPr>
        <p:spPr>
          <a:xfrm>
            <a:off x="8162818" y="3229434"/>
            <a:ext cx="2945823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KolRank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提供标准化产品及服务</a:t>
            </a:r>
          </a:p>
        </p:txBody>
      </p:sp>
      <p:sp>
        <p:nvSpPr>
          <p:cNvPr id="17" name="爱设计-12"/>
          <p:cNvSpPr/>
          <p:nvPr/>
        </p:nvSpPr>
        <p:spPr>
          <a:xfrm>
            <a:off x="1829567" y="2571588"/>
            <a:ext cx="1847544" cy="540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智能流转</a:t>
            </a:r>
          </a:p>
        </p:txBody>
      </p:sp>
      <p:sp>
        <p:nvSpPr>
          <p:cNvPr id="18" name="爱设计-13"/>
          <p:cNvSpPr/>
          <p:nvPr/>
        </p:nvSpPr>
        <p:spPr>
          <a:xfrm>
            <a:off x="8162818" y="2571588"/>
            <a:ext cx="1847544" cy="54068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42900" dist="152400" dir="2700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资产管理</a:t>
            </a:r>
          </a:p>
        </p:txBody>
      </p:sp>
      <p:grpSp>
        <p:nvGrpSpPr>
          <p:cNvPr id="24" name="爱设计-14">
            <a:extLst>
              <a:ext uri="{FF2B5EF4-FFF2-40B4-BE49-F238E27FC236}">
                <a16:creationId xmlns:a16="http://schemas.microsoft.com/office/drawing/2014/main" id="{AA55D325-EDB1-B0BD-6303-93D9278472B9}"/>
              </a:ext>
            </a:extLst>
          </p:cNvPr>
          <p:cNvGrpSpPr/>
          <p:nvPr/>
        </p:nvGrpSpPr>
        <p:grpSpPr>
          <a:xfrm>
            <a:off x="10717395" y="544793"/>
            <a:ext cx="787794" cy="600719"/>
            <a:chOff x="10328426" y="278733"/>
            <a:chExt cx="1228391" cy="936689"/>
          </a:xfrm>
        </p:grpSpPr>
        <p:sp>
          <p:nvSpPr>
            <p:cNvPr id="25" name="爱设计-14-1">
              <a:extLst>
                <a:ext uri="{FF2B5EF4-FFF2-40B4-BE49-F238E27FC236}">
                  <a16:creationId xmlns:a16="http://schemas.microsoft.com/office/drawing/2014/main" id="{90FE0868-4D58-A92C-1EE9-71502C9C8E42}"/>
                </a:ext>
              </a:extLst>
            </p:cNvPr>
            <p:cNvSpPr/>
            <p:nvPr/>
          </p:nvSpPr>
          <p:spPr>
            <a:xfrm>
              <a:off x="10454584" y="1063309"/>
              <a:ext cx="149733" cy="149732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爱设计-14-2">
              <a:extLst>
                <a:ext uri="{FF2B5EF4-FFF2-40B4-BE49-F238E27FC236}">
                  <a16:creationId xmlns:a16="http://schemas.microsoft.com/office/drawing/2014/main" id="{36FFD541-C675-FCA2-F808-269D285FDF1C}"/>
                </a:ext>
              </a:extLst>
            </p:cNvPr>
            <p:cNvSpPr/>
            <p:nvPr/>
          </p:nvSpPr>
          <p:spPr>
            <a:xfrm>
              <a:off x="10759956" y="1066641"/>
              <a:ext cx="119479" cy="14459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爱设计-14-3">
              <a:extLst>
                <a:ext uri="{FF2B5EF4-FFF2-40B4-BE49-F238E27FC236}">
                  <a16:creationId xmlns:a16="http://schemas.microsoft.com/office/drawing/2014/main" id="{F9D69707-B4A7-D773-6F36-736135F67992}"/>
                </a:ext>
              </a:extLst>
            </p:cNvPr>
            <p:cNvSpPr/>
            <p:nvPr/>
          </p:nvSpPr>
          <p:spPr>
            <a:xfrm>
              <a:off x="10328426" y="1066642"/>
              <a:ext cx="133348" cy="143732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爱设计-14-4">
              <a:extLst>
                <a:ext uri="{FF2B5EF4-FFF2-40B4-BE49-F238E27FC236}">
                  <a16:creationId xmlns:a16="http://schemas.microsoft.com/office/drawing/2014/main" id="{40FCD112-2BD7-06C6-A3F4-9591278B7069}"/>
                </a:ext>
              </a:extLst>
            </p:cNvPr>
            <p:cNvSpPr/>
            <p:nvPr/>
          </p:nvSpPr>
          <p:spPr>
            <a:xfrm>
              <a:off x="10615462" y="1066641"/>
              <a:ext cx="131730" cy="143732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爱设计-14-5">
              <a:extLst>
                <a:ext uri="{FF2B5EF4-FFF2-40B4-BE49-F238E27FC236}">
                  <a16:creationId xmlns:a16="http://schemas.microsoft.com/office/drawing/2014/main" id="{3C99A23B-5C9D-055F-E244-DD752162DD5B}"/>
                </a:ext>
              </a:extLst>
            </p:cNvPr>
            <p:cNvSpPr/>
            <p:nvPr/>
          </p:nvSpPr>
          <p:spPr>
            <a:xfrm>
              <a:off x="10967695" y="1065403"/>
              <a:ext cx="116682" cy="145923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爱设计-14-6">
              <a:extLst>
                <a:ext uri="{FF2B5EF4-FFF2-40B4-BE49-F238E27FC236}">
                  <a16:creationId xmlns:a16="http://schemas.microsoft.com/office/drawing/2014/main" id="{14088843-AFB3-D4EF-1177-3A0DB4FFF442}"/>
                </a:ext>
              </a:extLst>
            </p:cNvPr>
            <p:cNvSpPr/>
            <p:nvPr/>
          </p:nvSpPr>
          <p:spPr>
            <a:xfrm>
              <a:off x="11407465" y="1066070"/>
              <a:ext cx="149352" cy="149352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爱设计-14-7">
              <a:extLst>
                <a:ext uri="{FF2B5EF4-FFF2-40B4-BE49-F238E27FC236}">
                  <a16:creationId xmlns:a16="http://schemas.microsoft.com/office/drawing/2014/main" id="{51DAD897-EAA9-227E-52FA-8BED71B0E776}"/>
                </a:ext>
              </a:extLst>
            </p:cNvPr>
            <p:cNvSpPr/>
            <p:nvPr/>
          </p:nvSpPr>
          <p:spPr>
            <a:xfrm>
              <a:off x="11089521" y="1063498"/>
              <a:ext cx="149351" cy="149351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爱设计-14-8">
              <a:extLst>
                <a:ext uri="{FF2B5EF4-FFF2-40B4-BE49-F238E27FC236}">
                  <a16:creationId xmlns:a16="http://schemas.microsoft.com/office/drawing/2014/main" id="{89005E3C-6E21-1032-D1AD-E5B4F60B6CA9}"/>
                </a:ext>
              </a:extLst>
            </p:cNvPr>
            <p:cNvSpPr/>
            <p:nvPr/>
          </p:nvSpPr>
          <p:spPr>
            <a:xfrm>
              <a:off x="11249255" y="1062021"/>
              <a:ext cx="151572" cy="149352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爱设计-14-9">
              <a:extLst>
                <a:ext uri="{FF2B5EF4-FFF2-40B4-BE49-F238E27FC236}">
                  <a16:creationId xmlns:a16="http://schemas.microsoft.com/office/drawing/2014/main" id="{E0BE693C-FB0D-92FE-0F81-F2831340A134}"/>
                </a:ext>
              </a:extLst>
            </p:cNvPr>
            <p:cNvSpPr/>
            <p:nvPr/>
          </p:nvSpPr>
          <p:spPr>
            <a:xfrm>
              <a:off x="10623368" y="278733"/>
              <a:ext cx="638175" cy="638175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爱设计-14-10">
              <a:extLst>
                <a:ext uri="{FF2B5EF4-FFF2-40B4-BE49-F238E27FC236}">
                  <a16:creationId xmlns:a16="http://schemas.microsoft.com/office/drawing/2014/main" id="{72E592C8-535B-6166-CEDE-7D4B31CBD9D2}"/>
                </a:ext>
              </a:extLst>
            </p:cNvPr>
            <p:cNvSpPr/>
            <p:nvPr/>
          </p:nvSpPr>
          <p:spPr>
            <a:xfrm>
              <a:off x="10758358" y="422370"/>
              <a:ext cx="332972" cy="336232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爱设计-14-11">
              <a:extLst>
                <a:ext uri="{FF2B5EF4-FFF2-40B4-BE49-F238E27FC236}">
                  <a16:creationId xmlns:a16="http://schemas.microsoft.com/office/drawing/2014/main" id="{A2670BF5-B4D0-29E8-7E49-E4C9C33976E7}"/>
                </a:ext>
              </a:extLst>
            </p:cNvPr>
            <p:cNvSpPr/>
            <p:nvPr/>
          </p:nvSpPr>
          <p:spPr>
            <a:xfrm>
              <a:off x="10969982" y="422370"/>
              <a:ext cx="121539" cy="121348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1" name="爱设计-15">
            <a:extLst>
              <a:ext uri="{FF2B5EF4-FFF2-40B4-BE49-F238E27FC236}">
                <a16:creationId xmlns:a16="http://schemas.microsoft.com/office/drawing/2014/main" id="{7D4C94EF-38AD-F5A3-1D51-79F7340BF2D2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42" name="爱设计-15-1">
              <a:extLst>
                <a:ext uri="{FF2B5EF4-FFF2-40B4-BE49-F238E27FC236}">
                  <a16:creationId xmlns:a16="http://schemas.microsoft.com/office/drawing/2014/main" id="{E0877FCA-4F25-6036-9D07-67A09D5EED47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爱设计-15-2">
              <a:extLst>
                <a:ext uri="{FF2B5EF4-FFF2-40B4-BE49-F238E27FC236}">
                  <a16:creationId xmlns:a16="http://schemas.microsoft.com/office/drawing/2014/main" id="{7F5E43CC-9E1A-40D1-5499-D5477EE91710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4" name="爱设计-15-3">
              <a:extLst>
                <a:ext uri="{FF2B5EF4-FFF2-40B4-BE49-F238E27FC236}">
                  <a16:creationId xmlns:a16="http://schemas.microsoft.com/office/drawing/2014/main" id="{1234E6DF-FD2A-EAC9-5B29-36551D71D8FD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5" name="爱设计-15-4">
              <a:extLst>
                <a:ext uri="{FF2B5EF4-FFF2-40B4-BE49-F238E27FC236}">
                  <a16:creationId xmlns:a16="http://schemas.microsoft.com/office/drawing/2014/main" id="{08EA3266-F9F7-DA59-9650-5CDE602E7E1B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6" name="爱设计-16">
            <a:extLst>
              <a:ext uri="{FF2B5EF4-FFF2-40B4-BE49-F238E27FC236}">
                <a16:creationId xmlns:a16="http://schemas.microsoft.com/office/drawing/2014/main" id="{EC552D5C-E8C9-EDA9-03A4-4D7AEC5A5F20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61E798C-9A58-58EF-46B5-85CA1B16E76B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49" name="爱设计-16-1">
                <a:extLst>
                  <a:ext uri="{FF2B5EF4-FFF2-40B4-BE49-F238E27FC236}">
                    <a16:creationId xmlns:a16="http://schemas.microsoft.com/office/drawing/2014/main" id="{C8FA93D9-E2C0-8D0D-A0D4-20F20AF98229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爱设计-16-2">
                <a:extLst>
                  <a:ext uri="{FF2B5EF4-FFF2-40B4-BE49-F238E27FC236}">
                    <a16:creationId xmlns:a16="http://schemas.microsoft.com/office/drawing/2014/main" id="{611A8FBA-267C-B9FE-D37F-42692101E3E7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爱设计-16-3">
              <a:extLst>
                <a:ext uri="{FF2B5EF4-FFF2-40B4-BE49-F238E27FC236}">
                  <a16:creationId xmlns:a16="http://schemas.microsoft.com/office/drawing/2014/main" id="{44B885DA-5849-8995-0077-93F67573FC94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工作整体概述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4927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爱设计-1">
            <a:extLst>
              <a:ext uri="{FF2B5EF4-FFF2-40B4-BE49-F238E27FC236}">
                <a16:creationId xmlns:a16="http://schemas.microsoft.com/office/drawing/2014/main" id="{B0805EF9-0DF0-4221-B417-868A992B67F5}"/>
              </a:ext>
            </a:extLst>
          </p:cNvPr>
          <p:cNvSpPr/>
          <p:nvPr/>
        </p:nvSpPr>
        <p:spPr>
          <a:xfrm flipH="1">
            <a:off x="4334451" y="2385620"/>
            <a:ext cx="3456042" cy="3022165"/>
          </a:xfrm>
          <a:custGeom>
            <a:avLst/>
            <a:gdLst>
              <a:gd name="connsiteX0" fmla="*/ 38036 w 5908971"/>
              <a:gd name="connsiteY0" fmla="*/ 2422578 h 5167150"/>
              <a:gd name="connsiteX1" fmla="*/ 1149824 w 5908971"/>
              <a:gd name="connsiteY1" fmla="*/ 199003 h 5167150"/>
              <a:gd name="connsiteX2" fmla="*/ 1471818 w 5908971"/>
              <a:gd name="connsiteY2" fmla="*/ 0 h 5167150"/>
              <a:gd name="connsiteX3" fmla="*/ 4437154 w 5908971"/>
              <a:gd name="connsiteY3" fmla="*/ 0 h 5167150"/>
              <a:gd name="connsiteX4" fmla="*/ 4759147 w 5908971"/>
              <a:gd name="connsiteY4" fmla="*/ 199003 h 5167150"/>
              <a:gd name="connsiteX5" fmla="*/ 5870935 w 5908971"/>
              <a:gd name="connsiteY5" fmla="*/ 2422578 h 5167150"/>
              <a:gd name="connsiteX6" fmla="*/ 5870935 w 5908971"/>
              <a:gd name="connsiteY6" fmla="*/ 2744572 h 5167150"/>
              <a:gd name="connsiteX7" fmla="*/ 4759147 w 5908971"/>
              <a:gd name="connsiteY7" fmla="*/ 4968147 h 5167150"/>
              <a:gd name="connsiteX8" fmla="*/ 4437154 w 5908971"/>
              <a:gd name="connsiteY8" fmla="*/ 5167150 h 5167150"/>
              <a:gd name="connsiteX9" fmla="*/ 1471818 w 5908971"/>
              <a:gd name="connsiteY9" fmla="*/ 5167150 h 5167150"/>
              <a:gd name="connsiteX10" fmla="*/ 1149824 w 5908971"/>
              <a:gd name="connsiteY10" fmla="*/ 4968147 h 5167150"/>
              <a:gd name="connsiteX11" fmla="*/ 38036 w 5908971"/>
              <a:gd name="connsiteY11" fmla="*/ 2744572 h 5167150"/>
              <a:gd name="connsiteX12" fmla="*/ 38036 w 5908971"/>
              <a:gd name="connsiteY12" fmla="*/ 2422578 h 51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8971" h="5167150">
                <a:moveTo>
                  <a:pt x="38036" y="2422578"/>
                </a:moveTo>
                <a:lnTo>
                  <a:pt x="1149824" y="199003"/>
                </a:lnTo>
                <a:cubicBezTo>
                  <a:pt x="1210819" y="77014"/>
                  <a:pt x="1335430" y="0"/>
                  <a:pt x="1471818" y="0"/>
                </a:cubicBezTo>
                <a:lnTo>
                  <a:pt x="4437154" y="0"/>
                </a:lnTo>
                <a:cubicBezTo>
                  <a:pt x="4573542" y="0"/>
                  <a:pt x="4698153" y="77014"/>
                  <a:pt x="4759147" y="199003"/>
                </a:cubicBezTo>
                <a:lnTo>
                  <a:pt x="5870935" y="2422578"/>
                </a:lnTo>
                <a:cubicBezTo>
                  <a:pt x="5921650" y="2524006"/>
                  <a:pt x="5921650" y="2643144"/>
                  <a:pt x="5870935" y="2744572"/>
                </a:cubicBezTo>
                <a:lnTo>
                  <a:pt x="4759147" y="4968147"/>
                </a:lnTo>
                <a:cubicBezTo>
                  <a:pt x="4698153" y="5090136"/>
                  <a:pt x="4573542" y="5167150"/>
                  <a:pt x="4437154" y="5167150"/>
                </a:cubicBezTo>
                <a:lnTo>
                  <a:pt x="1471818" y="5167150"/>
                </a:lnTo>
                <a:cubicBezTo>
                  <a:pt x="1335430" y="5167150"/>
                  <a:pt x="1210819" y="5090136"/>
                  <a:pt x="1149824" y="4968147"/>
                </a:cubicBezTo>
                <a:lnTo>
                  <a:pt x="38036" y="2744572"/>
                </a:lnTo>
                <a:cubicBezTo>
                  <a:pt x="-12678" y="2643144"/>
                  <a:pt x="-12678" y="2524006"/>
                  <a:pt x="38036" y="2422578"/>
                </a:cubicBezTo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50800" dist="50800" dir="2700000" algn="tl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5" name="爱设计-2">
            <a:extLst>
              <a:ext uri="{FF2B5EF4-FFF2-40B4-BE49-F238E27FC236}">
                <a16:creationId xmlns:a16="http://schemas.microsoft.com/office/drawing/2014/main" id="{BA944CBB-A435-41F3-83A0-3DED02D387EC}"/>
              </a:ext>
            </a:extLst>
          </p:cNvPr>
          <p:cNvSpPr/>
          <p:nvPr/>
        </p:nvSpPr>
        <p:spPr>
          <a:xfrm flipH="1">
            <a:off x="4334451" y="2385620"/>
            <a:ext cx="3456042" cy="3022165"/>
          </a:xfrm>
          <a:custGeom>
            <a:avLst/>
            <a:gdLst>
              <a:gd name="connsiteX0" fmla="*/ 38036 w 5908971"/>
              <a:gd name="connsiteY0" fmla="*/ 2422578 h 5167150"/>
              <a:gd name="connsiteX1" fmla="*/ 1149824 w 5908971"/>
              <a:gd name="connsiteY1" fmla="*/ 199003 h 5167150"/>
              <a:gd name="connsiteX2" fmla="*/ 1471818 w 5908971"/>
              <a:gd name="connsiteY2" fmla="*/ 0 h 5167150"/>
              <a:gd name="connsiteX3" fmla="*/ 4437154 w 5908971"/>
              <a:gd name="connsiteY3" fmla="*/ 0 h 5167150"/>
              <a:gd name="connsiteX4" fmla="*/ 4759147 w 5908971"/>
              <a:gd name="connsiteY4" fmla="*/ 199003 h 5167150"/>
              <a:gd name="connsiteX5" fmla="*/ 5870935 w 5908971"/>
              <a:gd name="connsiteY5" fmla="*/ 2422578 h 5167150"/>
              <a:gd name="connsiteX6" fmla="*/ 5870935 w 5908971"/>
              <a:gd name="connsiteY6" fmla="*/ 2744572 h 5167150"/>
              <a:gd name="connsiteX7" fmla="*/ 4759147 w 5908971"/>
              <a:gd name="connsiteY7" fmla="*/ 4968147 h 5167150"/>
              <a:gd name="connsiteX8" fmla="*/ 4437154 w 5908971"/>
              <a:gd name="connsiteY8" fmla="*/ 5167150 h 5167150"/>
              <a:gd name="connsiteX9" fmla="*/ 1471818 w 5908971"/>
              <a:gd name="connsiteY9" fmla="*/ 5167150 h 5167150"/>
              <a:gd name="connsiteX10" fmla="*/ 1149824 w 5908971"/>
              <a:gd name="connsiteY10" fmla="*/ 4968147 h 5167150"/>
              <a:gd name="connsiteX11" fmla="*/ 38036 w 5908971"/>
              <a:gd name="connsiteY11" fmla="*/ 2744572 h 5167150"/>
              <a:gd name="connsiteX12" fmla="*/ 38036 w 5908971"/>
              <a:gd name="connsiteY12" fmla="*/ 2422578 h 51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8971" h="5167150">
                <a:moveTo>
                  <a:pt x="38036" y="2422578"/>
                </a:moveTo>
                <a:lnTo>
                  <a:pt x="1149824" y="199003"/>
                </a:lnTo>
                <a:cubicBezTo>
                  <a:pt x="1210819" y="77014"/>
                  <a:pt x="1335430" y="0"/>
                  <a:pt x="1471818" y="0"/>
                </a:cubicBezTo>
                <a:lnTo>
                  <a:pt x="4437154" y="0"/>
                </a:lnTo>
                <a:cubicBezTo>
                  <a:pt x="4573542" y="0"/>
                  <a:pt x="4698153" y="77014"/>
                  <a:pt x="4759147" y="199003"/>
                </a:cubicBezTo>
                <a:lnTo>
                  <a:pt x="5870935" y="2422578"/>
                </a:lnTo>
                <a:cubicBezTo>
                  <a:pt x="5921650" y="2524006"/>
                  <a:pt x="5921650" y="2643144"/>
                  <a:pt x="5870935" y="2744572"/>
                </a:cubicBezTo>
                <a:lnTo>
                  <a:pt x="4759147" y="4968147"/>
                </a:lnTo>
                <a:cubicBezTo>
                  <a:pt x="4698153" y="5090136"/>
                  <a:pt x="4573542" y="5167150"/>
                  <a:pt x="4437154" y="5167150"/>
                </a:cubicBezTo>
                <a:lnTo>
                  <a:pt x="1471818" y="5167150"/>
                </a:lnTo>
                <a:cubicBezTo>
                  <a:pt x="1335430" y="5167150"/>
                  <a:pt x="1210819" y="5090136"/>
                  <a:pt x="1149824" y="4968147"/>
                </a:cubicBezTo>
                <a:lnTo>
                  <a:pt x="38036" y="2744572"/>
                </a:lnTo>
                <a:cubicBezTo>
                  <a:pt x="-12678" y="2643144"/>
                  <a:pt x="-12678" y="2524006"/>
                  <a:pt x="38036" y="2422578"/>
                </a:cubicBezTo>
              </a:path>
            </a:pathLst>
          </a:custGeom>
          <a:solidFill>
            <a:schemeClr val="bg1">
              <a:alpha val="88000"/>
            </a:schemeClr>
          </a:solid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1" name="爱设计-3">
            <a:extLst>
              <a:ext uri="{FF2B5EF4-FFF2-40B4-BE49-F238E27FC236}">
                <a16:creationId xmlns:a16="http://schemas.microsoft.com/office/drawing/2014/main" id="{E99AA950-831C-4685-BF1F-38734658345D}"/>
              </a:ext>
            </a:extLst>
          </p:cNvPr>
          <p:cNvSpPr/>
          <p:nvPr/>
        </p:nvSpPr>
        <p:spPr>
          <a:xfrm>
            <a:off x="7617546" y="2422768"/>
            <a:ext cx="711114" cy="2947868"/>
          </a:xfrm>
          <a:custGeom>
            <a:avLst/>
            <a:gdLst/>
            <a:ahLst/>
            <a:cxnLst/>
            <a:rect l="0" t="0" r="0" b="0"/>
            <a:pathLst>
              <a:path w="790192" h="3808072">
                <a:moveTo>
                  <a:pt x="0" y="0"/>
                </a:moveTo>
                <a:lnTo>
                  <a:pt x="749496" y="1701616"/>
                </a:lnTo>
                <a:cubicBezTo>
                  <a:pt x="788550" y="1790283"/>
                  <a:pt x="790191" y="1891158"/>
                  <a:pt x="754041" y="1981049"/>
                </a:cubicBezTo>
                <a:lnTo>
                  <a:pt x="19300" y="3808071"/>
                </a:lnTo>
              </a:path>
            </a:pathLst>
          </a:custGeom>
          <a:noFill/>
          <a:ln w="3175">
            <a:solidFill>
              <a:schemeClr val="accent1">
                <a:shade val="50000"/>
                <a:alpha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2" name="爱设计-4">
            <a:extLst>
              <a:ext uri="{FF2B5EF4-FFF2-40B4-BE49-F238E27FC236}">
                <a16:creationId xmlns:a16="http://schemas.microsoft.com/office/drawing/2014/main" id="{85599C2D-A769-4E21-81E7-0A92CCB329B6}"/>
              </a:ext>
            </a:extLst>
          </p:cNvPr>
          <p:cNvSpPr/>
          <p:nvPr/>
        </p:nvSpPr>
        <p:spPr>
          <a:xfrm flipH="1">
            <a:off x="3796284" y="2422768"/>
            <a:ext cx="711114" cy="2947868"/>
          </a:xfrm>
          <a:custGeom>
            <a:avLst/>
            <a:gdLst/>
            <a:ahLst/>
            <a:cxnLst/>
            <a:rect l="0" t="0" r="0" b="0"/>
            <a:pathLst>
              <a:path w="790192" h="3808072">
                <a:moveTo>
                  <a:pt x="0" y="0"/>
                </a:moveTo>
                <a:lnTo>
                  <a:pt x="749496" y="1701616"/>
                </a:lnTo>
                <a:cubicBezTo>
                  <a:pt x="788550" y="1790283"/>
                  <a:pt x="790191" y="1891158"/>
                  <a:pt x="754041" y="1981049"/>
                </a:cubicBezTo>
                <a:lnTo>
                  <a:pt x="19300" y="3808071"/>
                </a:lnTo>
              </a:path>
            </a:pathLst>
          </a:custGeom>
          <a:noFill/>
          <a:ln w="3175">
            <a:solidFill>
              <a:schemeClr val="accent1">
                <a:shade val="50000"/>
                <a:alpha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" name="爱设计-5">
            <a:extLst>
              <a:ext uri="{FF2B5EF4-FFF2-40B4-BE49-F238E27FC236}">
                <a16:creationId xmlns:a16="http://schemas.microsoft.com/office/drawing/2014/main" id="{B48F1972-1908-42C8-B5AB-FA461A217887}"/>
              </a:ext>
            </a:extLst>
          </p:cNvPr>
          <p:cNvGrpSpPr/>
          <p:nvPr/>
        </p:nvGrpSpPr>
        <p:grpSpPr>
          <a:xfrm>
            <a:off x="956141" y="2025553"/>
            <a:ext cx="2960336" cy="1171008"/>
            <a:chOff x="1041500" y="2232194"/>
            <a:chExt cx="2960336" cy="1171008"/>
          </a:xfrm>
        </p:grpSpPr>
        <p:sp>
          <p:nvSpPr>
            <p:cNvPr id="155" name="爱设计-5-1">
              <a:extLst>
                <a:ext uri="{FF2B5EF4-FFF2-40B4-BE49-F238E27FC236}">
                  <a16:creationId xmlns:a16="http://schemas.microsoft.com/office/drawing/2014/main" id="{C3B6BFBE-5BD1-4007-8375-DBF846EC3FC3}"/>
                </a:ext>
              </a:extLst>
            </p:cNvPr>
            <p:cNvSpPr/>
            <p:nvPr/>
          </p:nvSpPr>
          <p:spPr>
            <a:xfrm>
              <a:off x="1041500" y="2386151"/>
              <a:ext cx="2841652" cy="1002524"/>
            </a:xfrm>
            <a:prstGeom prst="roundRect">
              <a:avLst>
                <a:gd name="adj" fmla="val 7110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爱设计-5-2">
              <a:extLst>
                <a:ext uri="{FF2B5EF4-FFF2-40B4-BE49-F238E27FC236}">
                  <a16:creationId xmlns:a16="http://schemas.microsoft.com/office/drawing/2014/main" id="{03D46BAC-012F-4CED-A319-69AC739B6F3B}"/>
                </a:ext>
              </a:extLst>
            </p:cNvPr>
            <p:cNvSpPr txBox="1"/>
            <p:nvPr/>
          </p:nvSpPr>
          <p:spPr>
            <a:xfrm>
              <a:off x="1236464" y="2753559"/>
              <a:ext cx="2492859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r"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经由内容智能中台分发到各个渠道，触达用户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44DF810-A229-4C3F-A96F-2BC10DB71AB5}"/>
                </a:ext>
              </a:extLst>
            </p:cNvPr>
            <p:cNvGrpSpPr/>
            <p:nvPr/>
          </p:nvGrpSpPr>
          <p:grpSpPr>
            <a:xfrm>
              <a:off x="2075843" y="2232194"/>
              <a:ext cx="1925993" cy="390746"/>
              <a:chOff x="2202843" y="1971000"/>
              <a:chExt cx="1925993" cy="390746"/>
            </a:xfrm>
          </p:grpSpPr>
          <p:sp>
            <p:nvSpPr>
              <p:cNvPr id="154" name="爱设计-5-3">
                <a:extLst>
                  <a:ext uri="{FF2B5EF4-FFF2-40B4-BE49-F238E27FC236}">
                    <a16:creationId xmlns:a16="http://schemas.microsoft.com/office/drawing/2014/main" id="{31A86A73-7FC7-480F-A16E-07358D9D8B86}"/>
                  </a:ext>
                </a:extLst>
              </p:cNvPr>
              <p:cNvSpPr/>
              <p:nvPr/>
            </p:nvSpPr>
            <p:spPr>
              <a:xfrm>
                <a:off x="2480869" y="1971000"/>
                <a:ext cx="1369942" cy="390746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38100" dist="38100" dir="5400000" algn="t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45" name="爱设计-5-4">
                <a:extLst>
                  <a:ext uri="{FF2B5EF4-FFF2-40B4-BE49-F238E27FC236}">
                    <a16:creationId xmlns:a16="http://schemas.microsoft.com/office/drawing/2014/main" id="{B57ED773-7F19-4C3E-A6BE-F96C77C85203}"/>
                  </a:ext>
                </a:extLst>
              </p:cNvPr>
              <p:cNvSpPr txBox="1"/>
              <p:nvPr/>
            </p:nvSpPr>
            <p:spPr>
              <a:xfrm>
                <a:off x="2202843" y="2009266"/>
                <a:ext cx="1925993" cy="31630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智能流转</a:t>
                </a:r>
              </a:p>
            </p:txBody>
          </p:sp>
        </p:grpSp>
        <p:sp>
          <p:nvSpPr>
            <p:cNvPr id="156" name="爱设计-5-5">
              <a:extLst>
                <a:ext uri="{FF2B5EF4-FFF2-40B4-BE49-F238E27FC236}">
                  <a16:creationId xmlns:a16="http://schemas.microsoft.com/office/drawing/2014/main" id="{DB5405F4-D308-4C8E-927B-3137F87CA66A}"/>
                </a:ext>
              </a:extLst>
            </p:cNvPr>
            <p:cNvSpPr/>
            <p:nvPr/>
          </p:nvSpPr>
          <p:spPr>
            <a:xfrm>
              <a:off x="1041500" y="2372035"/>
              <a:ext cx="250479" cy="23520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爱设计-5-6">
              <a:extLst>
                <a:ext uri="{FF2B5EF4-FFF2-40B4-BE49-F238E27FC236}">
                  <a16:creationId xmlns:a16="http://schemas.microsoft.com/office/drawing/2014/main" id="{C7C59A2D-CEDE-49ED-AB81-C566449FB72F}"/>
                </a:ext>
              </a:extLst>
            </p:cNvPr>
            <p:cNvSpPr/>
            <p:nvPr/>
          </p:nvSpPr>
          <p:spPr>
            <a:xfrm flipH="1" flipV="1">
              <a:off x="3646084" y="3168000"/>
              <a:ext cx="250479" cy="23520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B37D3B2B-5AA5-4491-B9E2-FF8215C2AAC3}"/>
                </a:ext>
              </a:extLst>
            </p:cNvPr>
            <p:cNvGrpSpPr/>
            <p:nvPr/>
          </p:nvGrpSpPr>
          <p:grpSpPr>
            <a:xfrm>
              <a:off x="1263785" y="3132794"/>
              <a:ext cx="236555" cy="137036"/>
              <a:chOff x="10912196" y="5875996"/>
              <a:chExt cx="760692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A912DA1E-03AE-4015-8E65-1302AE8A9F0A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185" name="爱设计-5-7">
                  <a:extLst>
                    <a:ext uri="{FF2B5EF4-FFF2-40B4-BE49-F238E27FC236}">
                      <a16:creationId xmlns:a16="http://schemas.microsoft.com/office/drawing/2014/main" id="{B17C344B-3E96-445F-B70B-B9C2F249D152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6" name="爱设计-5-8">
                  <a:extLst>
                    <a:ext uri="{FF2B5EF4-FFF2-40B4-BE49-F238E27FC236}">
                      <a16:creationId xmlns:a16="http://schemas.microsoft.com/office/drawing/2014/main" id="{EC4F84B2-1CC8-425A-8AFB-0E97D696EB83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7" name="爱设计-5-9">
                  <a:extLst>
                    <a:ext uri="{FF2B5EF4-FFF2-40B4-BE49-F238E27FC236}">
                      <a16:creationId xmlns:a16="http://schemas.microsoft.com/office/drawing/2014/main" id="{8240DFD0-9C64-4715-8F44-F421F71ED429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8" name="爱设计-5-10">
                  <a:extLst>
                    <a:ext uri="{FF2B5EF4-FFF2-40B4-BE49-F238E27FC236}">
                      <a16:creationId xmlns:a16="http://schemas.microsoft.com/office/drawing/2014/main" id="{72351117-5C4A-4EB0-B6C5-08975E1F4713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E00844B1-ED26-4B29-81AC-4FB04DF682FC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181" name="爱设计-5-11">
                  <a:extLst>
                    <a:ext uri="{FF2B5EF4-FFF2-40B4-BE49-F238E27FC236}">
                      <a16:creationId xmlns:a16="http://schemas.microsoft.com/office/drawing/2014/main" id="{14531148-9BCE-4E01-9E28-55A683811A55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2" name="爱设计-5-12">
                  <a:extLst>
                    <a:ext uri="{FF2B5EF4-FFF2-40B4-BE49-F238E27FC236}">
                      <a16:creationId xmlns:a16="http://schemas.microsoft.com/office/drawing/2014/main" id="{D7E0CEFC-3823-4453-9B31-5F2E1AB79E3E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3" name="爱设计-5-13">
                  <a:extLst>
                    <a:ext uri="{FF2B5EF4-FFF2-40B4-BE49-F238E27FC236}">
                      <a16:creationId xmlns:a16="http://schemas.microsoft.com/office/drawing/2014/main" id="{CC319F25-1DD1-40A6-8A90-D69FD42BF3F3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4" name="爱设计-5-14">
                  <a:extLst>
                    <a:ext uri="{FF2B5EF4-FFF2-40B4-BE49-F238E27FC236}">
                      <a16:creationId xmlns:a16="http://schemas.microsoft.com/office/drawing/2014/main" id="{907229F4-4910-44F8-9C3D-CBD94E7C2E64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1" name="组合 160">
                <a:extLst>
                  <a:ext uri="{FF2B5EF4-FFF2-40B4-BE49-F238E27FC236}">
                    <a16:creationId xmlns:a16="http://schemas.microsoft.com/office/drawing/2014/main" id="{4660A3DA-BC89-4C16-89C9-CD5FB7E10317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177" name="爱设计-5-15">
                  <a:extLst>
                    <a:ext uri="{FF2B5EF4-FFF2-40B4-BE49-F238E27FC236}">
                      <a16:creationId xmlns:a16="http://schemas.microsoft.com/office/drawing/2014/main" id="{B9129923-1165-465F-8BDA-DC5CCA9E7EF5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8" name="爱设计-5-16">
                  <a:extLst>
                    <a:ext uri="{FF2B5EF4-FFF2-40B4-BE49-F238E27FC236}">
                      <a16:creationId xmlns:a16="http://schemas.microsoft.com/office/drawing/2014/main" id="{D20222F3-9DDE-4885-8517-A3B4F9D17DFC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9" name="爱设计-5-17">
                  <a:extLst>
                    <a:ext uri="{FF2B5EF4-FFF2-40B4-BE49-F238E27FC236}">
                      <a16:creationId xmlns:a16="http://schemas.microsoft.com/office/drawing/2014/main" id="{40EB66A4-54C3-49D3-A1D9-702C44556978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80" name="爱设计-5-18">
                  <a:extLst>
                    <a:ext uri="{FF2B5EF4-FFF2-40B4-BE49-F238E27FC236}">
                      <a16:creationId xmlns:a16="http://schemas.microsoft.com/office/drawing/2014/main" id="{03A09B0F-9C55-491C-AC5E-AB0644861138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710CF50E-EE26-43B2-B432-2E1A18A2448E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173" name="爱设计-5-19">
                  <a:extLst>
                    <a:ext uri="{FF2B5EF4-FFF2-40B4-BE49-F238E27FC236}">
                      <a16:creationId xmlns:a16="http://schemas.microsoft.com/office/drawing/2014/main" id="{B737EE5F-F81A-4AAA-9BF8-C1DC9BADEB3B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4" name="爱设计-5-20">
                  <a:extLst>
                    <a:ext uri="{FF2B5EF4-FFF2-40B4-BE49-F238E27FC236}">
                      <a16:creationId xmlns:a16="http://schemas.microsoft.com/office/drawing/2014/main" id="{6416B5EC-FF68-4118-8337-14E35E99FFDC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5" name="爱设计-5-21">
                  <a:extLst>
                    <a:ext uri="{FF2B5EF4-FFF2-40B4-BE49-F238E27FC236}">
                      <a16:creationId xmlns:a16="http://schemas.microsoft.com/office/drawing/2014/main" id="{A3E5A0DF-D417-432B-B9B4-29851AEAB156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6" name="爱设计-5-22">
                  <a:extLst>
                    <a:ext uri="{FF2B5EF4-FFF2-40B4-BE49-F238E27FC236}">
                      <a16:creationId xmlns:a16="http://schemas.microsoft.com/office/drawing/2014/main" id="{70933475-2D54-4318-9EFA-BBA5BADA6648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3" name="组合 162">
                <a:extLst>
                  <a:ext uri="{FF2B5EF4-FFF2-40B4-BE49-F238E27FC236}">
                    <a16:creationId xmlns:a16="http://schemas.microsoft.com/office/drawing/2014/main" id="{BD83D1A8-6216-4689-AFE8-75CAD559B915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169" name="爱设计-5-23">
                  <a:extLst>
                    <a:ext uri="{FF2B5EF4-FFF2-40B4-BE49-F238E27FC236}">
                      <a16:creationId xmlns:a16="http://schemas.microsoft.com/office/drawing/2014/main" id="{CFA7D813-2BD4-4521-AB6E-745BD8FD1AEC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0" name="爱设计-5-24">
                  <a:extLst>
                    <a:ext uri="{FF2B5EF4-FFF2-40B4-BE49-F238E27FC236}">
                      <a16:creationId xmlns:a16="http://schemas.microsoft.com/office/drawing/2014/main" id="{E7C463EC-0890-447B-B305-3FE597A9BB2B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1" name="爱设计-5-25">
                  <a:extLst>
                    <a:ext uri="{FF2B5EF4-FFF2-40B4-BE49-F238E27FC236}">
                      <a16:creationId xmlns:a16="http://schemas.microsoft.com/office/drawing/2014/main" id="{700FB9DC-E982-4737-A9F0-0E6D13D392F8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72" name="爱设计-5-26">
                  <a:extLst>
                    <a:ext uri="{FF2B5EF4-FFF2-40B4-BE49-F238E27FC236}">
                      <a16:creationId xmlns:a16="http://schemas.microsoft.com/office/drawing/2014/main" id="{591552CE-5469-4BB6-8F33-8536B2C91EE0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A9C9EFF2-1969-44DE-9E75-B9933E8DC73F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165" name="爱设计-5-27">
                  <a:extLst>
                    <a:ext uri="{FF2B5EF4-FFF2-40B4-BE49-F238E27FC236}">
                      <a16:creationId xmlns:a16="http://schemas.microsoft.com/office/drawing/2014/main" id="{3ACE6411-A5C5-4872-8438-46F313B73D6C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6" name="爱设计-5-28">
                  <a:extLst>
                    <a:ext uri="{FF2B5EF4-FFF2-40B4-BE49-F238E27FC236}">
                      <a16:creationId xmlns:a16="http://schemas.microsoft.com/office/drawing/2014/main" id="{49677CA1-823B-4275-B602-AA019909AC76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7" name="爱设计-5-29">
                  <a:extLst>
                    <a:ext uri="{FF2B5EF4-FFF2-40B4-BE49-F238E27FC236}">
                      <a16:creationId xmlns:a16="http://schemas.microsoft.com/office/drawing/2014/main" id="{45325A41-11D0-4277-BD91-A2295D431000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68" name="爱设计-5-30">
                  <a:extLst>
                    <a:ext uri="{FF2B5EF4-FFF2-40B4-BE49-F238E27FC236}">
                      <a16:creationId xmlns:a16="http://schemas.microsoft.com/office/drawing/2014/main" id="{CB5CE5D3-9EC9-45FE-AD67-421FD26F1C4D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92" name="爱设计-6">
            <a:extLst>
              <a:ext uri="{FF2B5EF4-FFF2-40B4-BE49-F238E27FC236}">
                <a16:creationId xmlns:a16="http://schemas.microsoft.com/office/drawing/2014/main" id="{368F1F77-C8FF-4452-83BA-F94F2EEDBFF1}"/>
              </a:ext>
            </a:extLst>
          </p:cNvPr>
          <p:cNvSpPr/>
          <p:nvPr/>
        </p:nvSpPr>
        <p:spPr>
          <a:xfrm>
            <a:off x="956141" y="4766526"/>
            <a:ext cx="2841652" cy="1002524"/>
          </a:xfrm>
          <a:prstGeom prst="roundRect">
            <a:avLst>
              <a:gd name="adj" fmla="val 7110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3" name="爱设计-7">
            <a:extLst>
              <a:ext uri="{FF2B5EF4-FFF2-40B4-BE49-F238E27FC236}">
                <a16:creationId xmlns:a16="http://schemas.microsoft.com/office/drawing/2014/main" id="{A90363E3-71A3-42F4-B3F0-49C0E451B51D}"/>
              </a:ext>
            </a:extLst>
          </p:cNvPr>
          <p:cNvSpPr txBox="1"/>
          <p:nvPr/>
        </p:nvSpPr>
        <p:spPr>
          <a:xfrm>
            <a:off x="1151105" y="5133934"/>
            <a:ext cx="2492859" cy="5044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承载品牌内核，引发用户的情感共鸣和价值观认同</a:t>
            </a:r>
          </a:p>
        </p:txBody>
      </p:sp>
      <p:sp>
        <p:nvSpPr>
          <p:cNvPr id="261" name="爱设计-8">
            <a:extLst>
              <a:ext uri="{FF2B5EF4-FFF2-40B4-BE49-F238E27FC236}">
                <a16:creationId xmlns:a16="http://schemas.microsoft.com/office/drawing/2014/main" id="{E8DA9CD4-051E-40F4-ADC6-119ED2AED227}"/>
              </a:ext>
            </a:extLst>
          </p:cNvPr>
          <p:cNvSpPr/>
          <p:nvPr/>
        </p:nvSpPr>
        <p:spPr>
          <a:xfrm>
            <a:off x="2268510" y="4612569"/>
            <a:ext cx="1369942" cy="390746"/>
          </a:xfrm>
          <a:prstGeom prst="round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0" scaled="1"/>
            <a:tileRect/>
          </a:gradFill>
          <a:ln w="38100">
            <a:solidFill>
              <a:schemeClr val="bg1"/>
            </a:solidFill>
          </a:ln>
          <a:effectLst>
            <a:outerShdw blurRad="38100" dist="381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2" name="爱设计-9">
            <a:extLst>
              <a:ext uri="{FF2B5EF4-FFF2-40B4-BE49-F238E27FC236}">
                <a16:creationId xmlns:a16="http://schemas.microsoft.com/office/drawing/2014/main" id="{80928F24-2D21-4B24-A94C-359F08D890E8}"/>
              </a:ext>
            </a:extLst>
          </p:cNvPr>
          <p:cNvSpPr txBox="1"/>
          <p:nvPr/>
        </p:nvSpPr>
        <p:spPr>
          <a:xfrm>
            <a:off x="1990484" y="4650835"/>
            <a:ext cx="1925993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塑造传播</a:t>
            </a:r>
          </a:p>
        </p:txBody>
      </p:sp>
      <p:sp>
        <p:nvSpPr>
          <p:cNvPr id="195" name="爱设计-10">
            <a:extLst>
              <a:ext uri="{FF2B5EF4-FFF2-40B4-BE49-F238E27FC236}">
                <a16:creationId xmlns:a16="http://schemas.microsoft.com/office/drawing/2014/main" id="{73023EF1-E3CF-45BF-8C12-0F81FD5E5F20}"/>
              </a:ext>
            </a:extLst>
          </p:cNvPr>
          <p:cNvSpPr/>
          <p:nvPr/>
        </p:nvSpPr>
        <p:spPr>
          <a:xfrm>
            <a:off x="956141" y="4752410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6" name="爱设计-11">
            <a:extLst>
              <a:ext uri="{FF2B5EF4-FFF2-40B4-BE49-F238E27FC236}">
                <a16:creationId xmlns:a16="http://schemas.microsoft.com/office/drawing/2014/main" id="{859D6CCE-93B3-4ED3-89BE-C896E26A6203}"/>
              </a:ext>
            </a:extLst>
          </p:cNvPr>
          <p:cNvSpPr/>
          <p:nvPr/>
        </p:nvSpPr>
        <p:spPr>
          <a:xfrm flipH="1" flipV="1">
            <a:off x="3560725" y="5548375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97" name="爱设计-12">
            <a:extLst>
              <a:ext uri="{FF2B5EF4-FFF2-40B4-BE49-F238E27FC236}">
                <a16:creationId xmlns:a16="http://schemas.microsoft.com/office/drawing/2014/main" id="{C2C789BA-1289-4307-9018-54692BF89EB9}"/>
              </a:ext>
            </a:extLst>
          </p:cNvPr>
          <p:cNvGrpSpPr/>
          <p:nvPr/>
        </p:nvGrpSpPr>
        <p:grpSpPr>
          <a:xfrm>
            <a:off x="1178426" y="5513169"/>
            <a:ext cx="236555" cy="137036"/>
            <a:chOff x="10912196" y="5875996"/>
            <a:chExt cx="760692" cy="440667"/>
          </a:xfr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</p:grpSpPr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74BB4106-0C7D-4ACF-966C-FE4AC4E46546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57" name="爱设计-12-1">
                <a:extLst>
                  <a:ext uri="{FF2B5EF4-FFF2-40B4-BE49-F238E27FC236}">
                    <a16:creationId xmlns:a16="http://schemas.microsoft.com/office/drawing/2014/main" id="{BE5CB550-7BA6-44AC-B3C1-644CEA322099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8" name="爱设计-12-2">
                <a:extLst>
                  <a:ext uri="{FF2B5EF4-FFF2-40B4-BE49-F238E27FC236}">
                    <a16:creationId xmlns:a16="http://schemas.microsoft.com/office/drawing/2014/main" id="{F993AE80-D4F8-4358-8A5D-9AA72E298EE2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9" name="爱设计-12-3">
                <a:extLst>
                  <a:ext uri="{FF2B5EF4-FFF2-40B4-BE49-F238E27FC236}">
                    <a16:creationId xmlns:a16="http://schemas.microsoft.com/office/drawing/2014/main" id="{3659B336-7B52-46B5-9078-1DDFA67083EA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60" name="爱设计-12-4">
                <a:extLst>
                  <a:ext uri="{FF2B5EF4-FFF2-40B4-BE49-F238E27FC236}">
                    <a16:creationId xmlns:a16="http://schemas.microsoft.com/office/drawing/2014/main" id="{EF05CF72-4A96-4F40-98DE-61FFC6E73A58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99" name="组合 198">
              <a:extLst>
                <a:ext uri="{FF2B5EF4-FFF2-40B4-BE49-F238E27FC236}">
                  <a16:creationId xmlns:a16="http://schemas.microsoft.com/office/drawing/2014/main" id="{921D1F7F-92AA-4A50-8D2D-B6F397B45473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53" name="爱设计-12-5">
                <a:extLst>
                  <a:ext uri="{FF2B5EF4-FFF2-40B4-BE49-F238E27FC236}">
                    <a16:creationId xmlns:a16="http://schemas.microsoft.com/office/drawing/2014/main" id="{BCFB2CB5-FD15-4512-8038-47481F3B673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4" name="爱设计-12-6">
                <a:extLst>
                  <a:ext uri="{FF2B5EF4-FFF2-40B4-BE49-F238E27FC236}">
                    <a16:creationId xmlns:a16="http://schemas.microsoft.com/office/drawing/2014/main" id="{5994DE82-7718-4C96-8CFE-37E71BAB9EA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5" name="爱设计-12-7">
                <a:extLst>
                  <a:ext uri="{FF2B5EF4-FFF2-40B4-BE49-F238E27FC236}">
                    <a16:creationId xmlns:a16="http://schemas.microsoft.com/office/drawing/2014/main" id="{928A37DB-1ADF-46E7-9BEA-20A6B17F873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6" name="爱设计-12-8">
                <a:extLst>
                  <a:ext uri="{FF2B5EF4-FFF2-40B4-BE49-F238E27FC236}">
                    <a16:creationId xmlns:a16="http://schemas.microsoft.com/office/drawing/2014/main" id="{DED35977-B830-4946-9CBE-10A06B0EC5D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A5815554-7035-4AB9-9856-AC407616506D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49" name="爱设计-12-9">
                <a:extLst>
                  <a:ext uri="{FF2B5EF4-FFF2-40B4-BE49-F238E27FC236}">
                    <a16:creationId xmlns:a16="http://schemas.microsoft.com/office/drawing/2014/main" id="{448C07A4-0BDE-4157-BBBA-609DFE5C115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0" name="爱设计-12-10">
                <a:extLst>
                  <a:ext uri="{FF2B5EF4-FFF2-40B4-BE49-F238E27FC236}">
                    <a16:creationId xmlns:a16="http://schemas.microsoft.com/office/drawing/2014/main" id="{55E836E5-144A-40A7-8D40-BA84C5CA4853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1" name="爱设计-12-11">
                <a:extLst>
                  <a:ext uri="{FF2B5EF4-FFF2-40B4-BE49-F238E27FC236}">
                    <a16:creationId xmlns:a16="http://schemas.microsoft.com/office/drawing/2014/main" id="{BBC593DF-5E70-48D9-8C79-4CDA1C68DB83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52" name="爱设计-12-12">
                <a:extLst>
                  <a:ext uri="{FF2B5EF4-FFF2-40B4-BE49-F238E27FC236}">
                    <a16:creationId xmlns:a16="http://schemas.microsoft.com/office/drawing/2014/main" id="{4669B9E8-72BD-4B5A-ACCC-BB6368083749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82DB4DCC-E8D3-4C76-AAFB-90787A8731E1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45" name="爱设计-12-13">
                <a:extLst>
                  <a:ext uri="{FF2B5EF4-FFF2-40B4-BE49-F238E27FC236}">
                    <a16:creationId xmlns:a16="http://schemas.microsoft.com/office/drawing/2014/main" id="{D5161382-7FFA-4F67-AA52-73D922091D07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6" name="爱设计-12-14">
                <a:extLst>
                  <a:ext uri="{FF2B5EF4-FFF2-40B4-BE49-F238E27FC236}">
                    <a16:creationId xmlns:a16="http://schemas.microsoft.com/office/drawing/2014/main" id="{DDBE861F-E992-4ED1-AE4B-B44AB3DBAC2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7" name="爱设计-12-15">
                <a:extLst>
                  <a:ext uri="{FF2B5EF4-FFF2-40B4-BE49-F238E27FC236}">
                    <a16:creationId xmlns:a16="http://schemas.microsoft.com/office/drawing/2014/main" id="{378613AE-39CF-4DFF-8D5C-59B7054E048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8" name="爱设计-12-16">
                <a:extLst>
                  <a:ext uri="{FF2B5EF4-FFF2-40B4-BE49-F238E27FC236}">
                    <a16:creationId xmlns:a16="http://schemas.microsoft.com/office/drawing/2014/main" id="{C6060024-A730-4016-BF16-B5626E149EC8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21B780D1-93E0-4B0D-A042-8098600FFE6B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41" name="爱设计-12-17">
                <a:extLst>
                  <a:ext uri="{FF2B5EF4-FFF2-40B4-BE49-F238E27FC236}">
                    <a16:creationId xmlns:a16="http://schemas.microsoft.com/office/drawing/2014/main" id="{C1B645CD-9B75-480D-8438-90596D7CCAF9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2" name="爱设计-12-18">
                <a:extLst>
                  <a:ext uri="{FF2B5EF4-FFF2-40B4-BE49-F238E27FC236}">
                    <a16:creationId xmlns:a16="http://schemas.microsoft.com/office/drawing/2014/main" id="{680D4A71-E14A-4305-8B29-90178FB14575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3" name="爱设计-12-19">
                <a:extLst>
                  <a:ext uri="{FF2B5EF4-FFF2-40B4-BE49-F238E27FC236}">
                    <a16:creationId xmlns:a16="http://schemas.microsoft.com/office/drawing/2014/main" id="{42D24C35-1B07-43F4-A18A-565C1891919A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4" name="爱设计-12-20">
                <a:extLst>
                  <a:ext uri="{FF2B5EF4-FFF2-40B4-BE49-F238E27FC236}">
                    <a16:creationId xmlns:a16="http://schemas.microsoft.com/office/drawing/2014/main" id="{7AE7EB81-F640-44B3-85A5-434FC0E2C5D4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FD4720A2-EB45-4E9B-9483-2CFB95034A9C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37" name="爱设计-12-21">
                <a:extLst>
                  <a:ext uri="{FF2B5EF4-FFF2-40B4-BE49-F238E27FC236}">
                    <a16:creationId xmlns:a16="http://schemas.microsoft.com/office/drawing/2014/main" id="{27602839-3603-446E-9076-73B5062853E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8" name="爱设计-12-22">
                <a:extLst>
                  <a:ext uri="{FF2B5EF4-FFF2-40B4-BE49-F238E27FC236}">
                    <a16:creationId xmlns:a16="http://schemas.microsoft.com/office/drawing/2014/main" id="{5F013599-9A53-4655-958F-042859839B7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39" name="爱设计-12-23">
                <a:extLst>
                  <a:ext uri="{FF2B5EF4-FFF2-40B4-BE49-F238E27FC236}">
                    <a16:creationId xmlns:a16="http://schemas.microsoft.com/office/drawing/2014/main" id="{6576475F-69B7-4BF4-9C7B-F3779B51E56D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40" name="爱设计-12-24">
                <a:extLst>
                  <a:ext uri="{FF2B5EF4-FFF2-40B4-BE49-F238E27FC236}">
                    <a16:creationId xmlns:a16="http://schemas.microsoft.com/office/drawing/2014/main" id="{8FF2CEB4-E8EC-4BA8-BFEB-C7D95E38AF9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264" name="爱设计-13">
            <a:extLst>
              <a:ext uri="{FF2B5EF4-FFF2-40B4-BE49-F238E27FC236}">
                <a16:creationId xmlns:a16="http://schemas.microsoft.com/office/drawing/2014/main" id="{59B7E582-0AAA-4135-88C7-EFE914A2CD60}"/>
              </a:ext>
            </a:extLst>
          </p:cNvPr>
          <p:cNvSpPr/>
          <p:nvPr/>
        </p:nvSpPr>
        <p:spPr>
          <a:xfrm flipH="1">
            <a:off x="8370224" y="2179510"/>
            <a:ext cx="2841652" cy="1002524"/>
          </a:xfrm>
          <a:prstGeom prst="roundRect">
            <a:avLst>
              <a:gd name="adj" fmla="val 7110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5" name="爱设计-14">
            <a:extLst>
              <a:ext uri="{FF2B5EF4-FFF2-40B4-BE49-F238E27FC236}">
                <a16:creationId xmlns:a16="http://schemas.microsoft.com/office/drawing/2014/main" id="{06774CCD-4017-4121-AAB7-94E6DA32A2F7}"/>
              </a:ext>
            </a:extLst>
          </p:cNvPr>
          <p:cNvSpPr txBox="1"/>
          <p:nvPr/>
        </p:nvSpPr>
        <p:spPr>
          <a:xfrm flipH="1">
            <a:off x="8524053" y="2546918"/>
            <a:ext cx="2492859" cy="5044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  <a:buClr>
                <a:schemeClr val="accent2"/>
              </a:buClr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借助数据中台</a:t>
            </a:r>
            <a:r>
              <a:rPr lang="en-US" altLang="zh-CN" sz="1400" dirty="0" err="1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KolRank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effectLst/>
                <a:latin typeface="+mn-ea"/>
              </a:rPr>
              <a:t>提供标准化产品及服务</a:t>
            </a:r>
          </a:p>
        </p:txBody>
      </p:sp>
      <p:sp>
        <p:nvSpPr>
          <p:cNvPr id="300" name="爱设计-15">
            <a:extLst>
              <a:ext uri="{FF2B5EF4-FFF2-40B4-BE49-F238E27FC236}">
                <a16:creationId xmlns:a16="http://schemas.microsoft.com/office/drawing/2014/main" id="{64549EE4-2D8A-4CDF-BD96-CE6B8F21194F}"/>
              </a:ext>
            </a:extLst>
          </p:cNvPr>
          <p:cNvSpPr/>
          <p:nvPr/>
        </p:nvSpPr>
        <p:spPr>
          <a:xfrm flipH="1">
            <a:off x="8529565" y="2025553"/>
            <a:ext cx="1369942" cy="390746"/>
          </a:xfrm>
          <a:prstGeom prst="round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0" scaled="1"/>
            <a:tileRect/>
          </a:gradFill>
          <a:ln w="38100">
            <a:solidFill>
              <a:schemeClr val="bg1"/>
            </a:solidFill>
          </a:ln>
          <a:effectLst>
            <a:outerShdw blurRad="38100" dist="38100" dir="5400000" algn="t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1" name="爱设计-16">
            <a:extLst>
              <a:ext uri="{FF2B5EF4-FFF2-40B4-BE49-F238E27FC236}">
                <a16:creationId xmlns:a16="http://schemas.microsoft.com/office/drawing/2014/main" id="{6B264E2E-FB96-44C0-ADA8-C8A966762D07}"/>
              </a:ext>
            </a:extLst>
          </p:cNvPr>
          <p:cNvSpPr txBox="1"/>
          <p:nvPr/>
        </p:nvSpPr>
        <p:spPr>
          <a:xfrm flipH="1">
            <a:off x="8251540" y="2063819"/>
            <a:ext cx="1925993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资产管理</a:t>
            </a:r>
          </a:p>
        </p:txBody>
      </p:sp>
      <p:sp>
        <p:nvSpPr>
          <p:cNvPr id="267" name="爱设计-17">
            <a:extLst>
              <a:ext uri="{FF2B5EF4-FFF2-40B4-BE49-F238E27FC236}">
                <a16:creationId xmlns:a16="http://schemas.microsoft.com/office/drawing/2014/main" id="{123DF6E2-74E4-44CB-9A97-8928688FD270}"/>
              </a:ext>
            </a:extLst>
          </p:cNvPr>
          <p:cNvSpPr/>
          <p:nvPr/>
        </p:nvSpPr>
        <p:spPr>
          <a:xfrm flipH="1">
            <a:off x="10961397" y="216539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8" name="爱设计-18">
            <a:extLst>
              <a:ext uri="{FF2B5EF4-FFF2-40B4-BE49-F238E27FC236}">
                <a16:creationId xmlns:a16="http://schemas.microsoft.com/office/drawing/2014/main" id="{C2A173DE-4C89-455A-BE2E-04265CABB2AB}"/>
              </a:ext>
            </a:extLst>
          </p:cNvPr>
          <p:cNvSpPr/>
          <p:nvPr/>
        </p:nvSpPr>
        <p:spPr>
          <a:xfrm flipV="1">
            <a:off x="8356813" y="2961359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69" name="爱设计-19">
            <a:extLst>
              <a:ext uri="{FF2B5EF4-FFF2-40B4-BE49-F238E27FC236}">
                <a16:creationId xmlns:a16="http://schemas.microsoft.com/office/drawing/2014/main" id="{87BFACDE-0B38-49C7-A340-4B9840287F9A}"/>
              </a:ext>
            </a:extLst>
          </p:cNvPr>
          <p:cNvGrpSpPr/>
          <p:nvPr/>
        </p:nvGrpSpPr>
        <p:grpSpPr>
          <a:xfrm flipH="1">
            <a:off x="10753036" y="2926153"/>
            <a:ext cx="236555" cy="137036"/>
            <a:chOff x="10912196" y="5875996"/>
            <a:chExt cx="760692" cy="440667"/>
          </a:xfr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</p:grpSpPr>
        <p:grpSp>
          <p:nvGrpSpPr>
            <p:cNvPr id="270" name="组合 269">
              <a:extLst>
                <a:ext uri="{FF2B5EF4-FFF2-40B4-BE49-F238E27FC236}">
                  <a16:creationId xmlns:a16="http://schemas.microsoft.com/office/drawing/2014/main" id="{979F48FA-5FC4-4F6C-A2CA-7EA3516CF1BD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96" name="爱设计-19-1">
                <a:extLst>
                  <a:ext uri="{FF2B5EF4-FFF2-40B4-BE49-F238E27FC236}">
                    <a16:creationId xmlns:a16="http://schemas.microsoft.com/office/drawing/2014/main" id="{6FA3B664-9856-4CF8-A304-20BC19ADF47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7" name="爱设计-19-2">
                <a:extLst>
                  <a:ext uri="{FF2B5EF4-FFF2-40B4-BE49-F238E27FC236}">
                    <a16:creationId xmlns:a16="http://schemas.microsoft.com/office/drawing/2014/main" id="{2C89BC8F-A5CB-4ABC-884F-5392C6B7DDD5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8" name="爱设计-19-3">
                <a:extLst>
                  <a:ext uri="{FF2B5EF4-FFF2-40B4-BE49-F238E27FC236}">
                    <a16:creationId xmlns:a16="http://schemas.microsoft.com/office/drawing/2014/main" id="{3EA88DCA-A00D-4CD4-90F7-1BF72F707CA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9" name="爱设计-19-4">
                <a:extLst>
                  <a:ext uri="{FF2B5EF4-FFF2-40B4-BE49-F238E27FC236}">
                    <a16:creationId xmlns:a16="http://schemas.microsoft.com/office/drawing/2014/main" id="{EEF722B6-0D96-4D28-A931-E3DE5B740D4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FDD2A48B-05E8-4F74-9EBF-F08886FD0DCC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92" name="爱设计-19-5">
                <a:extLst>
                  <a:ext uri="{FF2B5EF4-FFF2-40B4-BE49-F238E27FC236}">
                    <a16:creationId xmlns:a16="http://schemas.microsoft.com/office/drawing/2014/main" id="{8DD7A07C-F141-423D-85A3-BFD5B607548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3" name="爱设计-19-6">
                <a:extLst>
                  <a:ext uri="{FF2B5EF4-FFF2-40B4-BE49-F238E27FC236}">
                    <a16:creationId xmlns:a16="http://schemas.microsoft.com/office/drawing/2014/main" id="{813DAC24-1E94-4F2A-A3DE-EDBF50FF7FB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4" name="爱设计-19-7">
                <a:extLst>
                  <a:ext uri="{FF2B5EF4-FFF2-40B4-BE49-F238E27FC236}">
                    <a16:creationId xmlns:a16="http://schemas.microsoft.com/office/drawing/2014/main" id="{D9FD3746-D0CB-41D6-B223-1B3DB184485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5" name="爱设计-19-8">
                <a:extLst>
                  <a:ext uri="{FF2B5EF4-FFF2-40B4-BE49-F238E27FC236}">
                    <a16:creationId xmlns:a16="http://schemas.microsoft.com/office/drawing/2014/main" id="{9736A4A3-DC3F-404D-B0D6-03874E115116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D6ACE422-5783-4E7A-A707-F71F27B0628C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88" name="爱设计-19-9">
                <a:extLst>
                  <a:ext uri="{FF2B5EF4-FFF2-40B4-BE49-F238E27FC236}">
                    <a16:creationId xmlns:a16="http://schemas.microsoft.com/office/drawing/2014/main" id="{485D139B-A88A-43F3-B067-C043AB2CAEBA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9" name="爱设计-19-10">
                <a:extLst>
                  <a:ext uri="{FF2B5EF4-FFF2-40B4-BE49-F238E27FC236}">
                    <a16:creationId xmlns:a16="http://schemas.microsoft.com/office/drawing/2014/main" id="{5F11CE0C-0E1C-4FA5-A3CA-97961D5C9A6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0" name="爱设计-19-11">
                <a:extLst>
                  <a:ext uri="{FF2B5EF4-FFF2-40B4-BE49-F238E27FC236}">
                    <a16:creationId xmlns:a16="http://schemas.microsoft.com/office/drawing/2014/main" id="{AE816CE5-E669-4E37-9402-28BB6904368C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91" name="爱设计-19-12">
                <a:extLst>
                  <a:ext uri="{FF2B5EF4-FFF2-40B4-BE49-F238E27FC236}">
                    <a16:creationId xmlns:a16="http://schemas.microsoft.com/office/drawing/2014/main" id="{45FDFBD7-8711-4DD2-8BF4-9925EC9BC1F2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9D90DB5C-FC2B-407D-AC3D-4D49517C78EB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84" name="爱设计-19-13">
                <a:extLst>
                  <a:ext uri="{FF2B5EF4-FFF2-40B4-BE49-F238E27FC236}">
                    <a16:creationId xmlns:a16="http://schemas.microsoft.com/office/drawing/2014/main" id="{72704378-8FFD-40F8-B426-13A00034C924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5" name="爱设计-19-14">
                <a:extLst>
                  <a:ext uri="{FF2B5EF4-FFF2-40B4-BE49-F238E27FC236}">
                    <a16:creationId xmlns:a16="http://schemas.microsoft.com/office/drawing/2014/main" id="{A626D5E4-9DF7-4CEB-9E46-01AD957639F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6" name="爱设计-19-15">
                <a:extLst>
                  <a:ext uri="{FF2B5EF4-FFF2-40B4-BE49-F238E27FC236}">
                    <a16:creationId xmlns:a16="http://schemas.microsoft.com/office/drawing/2014/main" id="{8AD3DACC-B7BC-4DDD-8284-970079A9B2BA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7" name="爱设计-19-16">
                <a:extLst>
                  <a:ext uri="{FF2B5EF4-FFF2-40B4-BE49-F238E27FC236}">
                    <a16:creationId xmlns:a16="http://schemas.microsoft.com/office/drawing/2014/main" id="{6F74892D-81DB-4232-BA29-AB20BFB60B6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>
              <a:extLst>
                <a:ext uri="{FF2B5EF4-FFF2-40B4-BE49-F238E27FC236}">
                  <a16:creationId xmlns:a16="http://schemas.microsoft.com/office/drawing/2014/main" id="{65FE3AC0-8686-4621-BC8A-AC33EA385AB7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80" name="爱设计-19-17">
                <a:extLst>
                  <a:ext uri="{FF2B5EF4-FFF2-40B4-BE49-F238E27FC236}">
                    <a16:creationId xmlns:a16="http://schemas.microsoft.com/office/drawing/2014/main" id="{AAAE10DC-585D-4131-9863-F87E557A876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1" name="爱设计-19-18">
                <a:extLst>
                  <a:ext uri="{FF2B5EF4-FFF2-40B4-BE49-F238E27FC236}">
                    <a16:creationId xmlns:a16="http://schemas.microsoft.com/office/drawing/2014/main" id="{D9504336-D385-4A0E-9715-9CE2544DE5CE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2" name="爱设计-19-19">
                <a:extLst>
                  <a:ext uri="{FF2B5EF4-FFF2-40B4-BE49-F238E27FC236}">
                    <a16:creationId xmlns:a16="http://schemas.microsoft.com/office/drawing/2014/main" id="{549C37C5-D87A-4394-9A76-84469403070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83" name="爱设计-19-20">
                <a:extLst>
                  <a:ext uri="{FF2B5EF4-FFF2-40B4-BE49-F238E27FC236}">
                    <a16:creationId xmlns:a16="http://schemas.microsoft.com/office/drawing/2014/main" id="{FFE7F2F7-780D-4173-8C49-5CB7867A1A8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id="{E35FFF55-83F9-4F4A-AD9E-001CB2C6892E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276" name="爱设计-19-21">
                <a:extLst>
                  <a:ext uri="{FF2B5EF4-FFF2-40B4-BE49-F238E27FC236}">
                    <a16:creationId xmlns:a16="http://schemas.microsoft.com/office/drawing/2014/main" id="{9059DA36-27E1-4415-937E-958042901BD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7" name="爱设计-19-22">
                <a:extLst>
                  <a:ext uri="{FF2B5EF4-FFF2-40B4-BE49-F238E27FC236}">
                    <a16:creationId xmlns:a16="http://schemas.microsoft.com/office/drawing/2014/main" id="{F58597DD-8B7D-4BC3-8662-60F3F504F2E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8" name="爱设计-19-23">
                <a:extLst>
                  <a:ext uri="{FF2B5EF4-FFF2-40B4-BE49-F238E27FC236}">
                    <a16:creationId xmlns:a16="http://schemas.microsoft.com/office/drawing/2014/main" id="{6F83B242-5CA5-43B8-AFC4-15F3E4EB542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79" name="爱设计-19-24">
                <a:extLst>
                  <a:ext uri="{FF2B5EF4-FFF2-40B4-BE49-F238E27FC236}">
                    <a16:creationId xmlns:a16="http://schemas.microsoft.com/office/drawing/2014/main" id="{8C7E631E-C711-4CA9-A3C0-AFA01FF26B23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爱设计-20">
            <a:extLst>
              <a:ext uri="{FF2B5EF4-FFF2-40B4-BE49-F238E27FC236}">
                <a16:creationId xmlns:a16="http://schemas.microsoft.com/office/drawing/2014/main" id="{A106E3FE-08CC-4B52-A8E7-16A058BECA37}"/>
              </a:ext>
            </a:extLst>
          </p:cNvPr>
          <p:cNvGrpSpPr/>
          <p:nvPr/>
        </p:nvGrpSpPr>
        <p:grpSpPr>
          <a:xfrm>
            <a:off x="8453082" y="4612569"/>
            <a:ext cx="2855063" cy="1171008"/>
            <a:chOff x="8453082" y="4584825"/>
            <a:chExt cx="2855063" cy="1171008"/>
          </a:xfrm>
        </p:grpSpPr>
        <p:sp>
          <p:nvSpPr>
            <p:cNvPr id="303" name="爱设计-20-1">
              <a:extLst>
                <a:ext uri="{FF2B5EF4-FFF2-40B4-BE49-F238E27FC236}">
                  <a16:creationId xmlns:a16="http://schemas.microsoft.com/office/drawing/2014/main" id="{75957A29-3FCC-4619-8C75-B0C1299D85ED}"/>
                </a:ext>
              </a:extLst>
            </p:cNvPr>
            <p:cNvSpPr/>
            <p:nvPr/>
          </p:nvSpPr>
          <p:spPr>
            <a:xfrm flipH="1">
              <a:off x="8466493" y="4738782"/>
              <a:ext cx="2841652" cy="1002524"/>
            </a:xfrm>
            <a:prstGeom prst="roundRect">
              <a:avLst>
                <a:gd name="adj" fmla="val 7110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4" name="爱设计-20-2">
              <a:extLst>
                <a:ext uri="{FF2B5EF4-FFF2-40B4-BE49-F238E27FC236}">
                  <a16:creationId xmlns:a16="http://schemas.microsoft.com/office/drawing/2014/main" id="{C8C76893-E1D4-4936-A9E8-03F4E548F971}"/>
                </a:ext>
              </a:extLst>
            </p:cNvPr>
            <p:cNvSpPr txBox="1"/>
            <p:nvPr/>
          </p:nvSpPr>
          <p:spPr>
            <a:xfrm flipH="1">
              <a:off x="8625833" y="5143751"/>
              <a:ext cx="2492859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对平台用户种草、拉新以建立企业私域流量池</a:t>
              </a:r>
            </a:p>
          </p:txBody>
        </p:sp>
        <p:sp>
          <p:nvSpPr>
            <p:cNvPr id="339" name="爱设计-20-3">
              <a:extLst>
                <a:ext uri="{FF2B5EF4-FFF2-40B4-BE49-F238E27FC236}">
                  <a16:creationId xmlns:a16="http://schemas.microsoft.com/office/drawing/2014/main" id="{62652408-C618-4202-9E3F-18624A5D24F0}"/>
                </a:ext>
              </a:extLst>
            </p:cNvPr>
            <p:cNvSpPr/>
            <p:nvPr/>
          </p:nvSpPr>
          <p:spPr>
            <a:xfrm flipH="1">
              <a:off x="8625833" y="4584825"/>
              <a:ext cx="1273674" cy="390746"/>
            </a:xfrm>
            <a:prstGeom prst="round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 w="38100">
              <a:solidFill>
                <a:schemeClr val="bg1"/>
              </a:solidFill>
            </a:ln>
            <a:effectLst>
              <a:outerShdw blurRad="38100" dist="38100" dir="5400000" algn="t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0" name="爱设计-20-4">
              <a:extLst>
                <a:ext uri="{FF2B5EF4-FFF2-40B4-BE49-F238E27FC236}">
                  <a16:creationId xmlns:a16="http://schemas.microsoft.com/office/drawing/2014/main" id="{23F2777E-CB6F-45D8-8A63-2FB1D537B6C4}"/>
                </a:ext>
              </a:extLst>
            </p:cNvPr>
            <p:cNvSpPr txBox="1"/>
            <p:nvPr/>
          </p:nvSpPr>
          <p:spPr>
            <a:xfrm flipH="1">
              <a:off x="8546961" y="4622001"/>
              <a:ext cx="1405982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营销获客</a:t>
              </a:r>
            </a:p>
          </p:txBody>
        </p:sp>
        <p:sp>
          <p:nvSpPr>
            <p:cNvPr id="306" name="爱设计-20-5">
              <a:extLst>
                <a:ext uri="{FF2B5EF4-FFF2-40B4-BE49-F238E27FC236}">
                  <a16:creationId xmlns:a16="http://schemas.microsoft.com/office/drawing/2014/main" id="{7B4C9A6B-C7BC-4218-B84C-CD4DC324E0F8}"/>
                </a:ext>
              </a:extLst>
            </p:cNvPr>
            <p:cNvSpPr/>
            <p:nvPr/>
          </p:nvSpPr>
          <p:spPr>
            <a:xfrm flipH="1">
              <a:off x="11057666" y="4724666"/>
              <a:ext cx="250479" cy="23520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7" name="爱设计-20-6">
              <a:extLst>
                <a:ext uri="{FF2B5EF4-FFF2-40B4-BE49-F238E27FC236}">
                  <a16:creationId xmlns:a16="http://schemas.microsoft.com/office/drawing/2014/main" id="{848576E4-13CF-44D2-A270-18CA651BDACF}"/>
                </a:ext>
              </a:extLst>
            </p:cNvPr>
            <p:cNvSpPr/>
            <p:nvPr/>
          </p:nvSpPr>
          <p:spPr>
            <a:xfrm flipV="1">
              <a:off x="8453082" y="5520631"/>
              <a:ext cx="250479" cy="23520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08" name="组合 307">
              <a:extLst>
                <a:ext uri="{FF2B5EF4-FFF2-40B4-BE49-F238E27FC236}">
                  <a16:creationId xmlns:a16="http://schemas.microsoft.com/office/drawing/2014/main" id="{C217A37E-0515-4BBE-BAEB-EF942071A5AD}"/>
                </a:ext>
              </a:extLst>
            </p:cNvPr>
            <p:cNvGrpSpPr/>
            <p:nvPr/>
          </p:nvGrpSpPr>
          <p:grpSpPr>
            <a:xfrm flipH="1">
              <a:off x="10849305" y="5485425"/>
              <a:ext cx="236555" cy="137036"/>
              <a:chOff x="10912196" y="5875996"/>
              <a:chExt cx="760692" cy="440667"/>
            </a:xfr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</p:grpSpPr>
          <p:grpSp>
            <p:nvGrpSpPr>
              <p:cNvPr id="309" name="组合 308">
                <a:extLst>
                  <a:ext uri="{FF2B5EF4-FFF2-40B4-BE49-F238E27FC236}">
                    <a16:creationId xmlns:a16="http://schemas.microsoft.com/office/drawing/2014/main" id="{01666852-AD85-41C4-A7F5-E79268800CCF}"/>
                  </a:ext>
                </a:extLst>
              </p:cNvPr>
              <p:cNvGrpSpPr/>
              <p:nvPr/>
            </p:nvGrpSpPr>
            <p:grpSpPr>
              <a:xfrm>
                <a:off x="11499988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35" name="爱设计-20-7">
                  <a:extLst>
                    <a:ext uri="{FF2B5EF4-FFF2-40B4-BE49-F238E27FC236}">
                      <a16:creationId xmlns:a16="http://schemas.microsoft.com/office/drawing/2014/main" id="{2523B512-9BAF-4F82-8D78-313BE46357E6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6" name="爱设计-20-8">
                  <a:extLst>
                    <a:ext uri="{FF2B5EF4-FFF2-40B4-BE49-F238E27FC236}">
                      <a16:creationId xmlns:a16="http://schemas.microsoft.com/office/drawing/2014/main" id="{087AADC6-A073-4C8A-9085-809DB27C448A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7" name="爱设计-20-9">
                  <a:extLst>
                    <a:ext uri="{FF2B5EF4-FFF2-40B4-BE49-F238E27FC236}">
                      <a16:creationId xmlns:a16="http://schemas.microsoft.com/office/drawing/2014/main" id="{06DA743B-0F01-4F33-A89C-43CB47A3E63C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8" name="爱设计-20-10">
                  <a:extLst>
                    <a:ext uri="{FF2B5EF4-FFF2-40B4-BE49-F238E27FC236}">
                      <a16:creationId xmlns:a16="http://schemas.microsoft.com/office/drawing/2014/main" id="{103750E0-CDA6-4AF1-81EF-D61ABAA7A001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0" name="组合 309">
                <a:extLst>
                  <a:ext uri="{FF2B5EF4-FFF2-40B4-BE49-F238E27FC236}">
                    <a16:creationId xmlns:a16="http://schemas.microsoft.com/office/drawing/2014/main" id="{716F5E2D-EAFD-46CE-8B03-FEF452A3E311}"/>
                  </a:ext>
                </a:extLst>
              </p:cNvPr>
              <p:cNvGrpSpPr/>
              <p:nvPr/>
            </p:nvGrpSpPr>
            <p:grpSpPr>
              <a:xfrm>
                <a:off x="11646937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31" name="爱设计-20-11">
                  <a:extLst>
                    <a:ext uri="{FF2B5EF4-FFF2-40B4-BE49-F238E27FC236}">
                      <a16:creationId xmlns:a16="http://schemas.microsoft.com/office/drawing/2014/main" id="{D567993E-2493-44FE-97E9-9B185DF86684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2" name="爱设计-20-12">
                  <a:extLst>
                    <a:ext uri="{FF2B5EF4-FFF2-40B4-BE49-F238E27FC236}">
                      <a16:creationId xmlns:a16="http://schemas.microsoft.com/office/drawing/2014/main" id="{D1C04221-3B2D-479E-BFF0-6A04884A26E0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3" name="爱设计-20-13">
                  <a:extLst>
                    <a:ext uri="{FF2B5EF4-FFF2-40B4-BE49-F238E27FC236}">
                      <a16:creationId xmlns:a16="http://schemas.microsoft.com/office/drawing/2014/main" id="{83BDECAA-2EAC-42F7-89E9-E533B00285EA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4" name="爱设计-20-14">
                  <a:extLst>
                    <a:ext uri="{FF2B5EF4-FFF2-40B4-BE49-F238E27FC236}">
                      <a16:creationId xmlns:a16="http://schemas.microsoft.com/office/drawing/2014/main" id="{415497E7-C3E2-4279-BABF-38EDD8253221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1" name="组合 310">
                <a:extLst>
                  <a:ext uri="{FF2B5EF4-FFF2-40B4-BE49-F238E27FC236}">
                    <a16:creationId xmlns:a16="http://schemas.microsoft.com/office/drawing/2014/main" id="{5F3453BE-57C0-4715-90AA-164A4434B2B4}"/>
                  </a:ext>
                </a:extLst>
              </p:cNvPr>
              <p:cNvGrpSpPr/>
              <p:nvPr/>
            </p:nvGrpSpPr>
            <p:grpSpPr>
              <a:xfrm>
                <a:off x="11353040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27" name="爱设计-20-15">
                  <a:extLst>
                    <a:ext uri="{FF2B5EF4-FFF2-40B4-BE49-F238E27FC236}">
                      <a16:creationId xmlns:a16="http://schemas.microsoft.com/office/drawing/2014/main" id="{D8311A5D-328C-4ABF-8156-D6A804F92BD5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8" name="爱设计-20-16">
                  <a:extLst>
                    <a:ext uri="{FF2B5EF4-FFF2-40B4-BE49-F238E27FC236}">
                      <a16:creationId xmlns:a16="http://schemas.microsoft.com/office/drawing/2014/main" id="{15C12736-8FAC-49C9-82E9-22777E601ABA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9" name="爱设计-20-17">
                  <a:extLst>
                    <a:ext uri="{FF2B5EF4-FFF2-40B4-BE49-F238E27FC236}">
                      <a16:creationId xmlns:a16="http://schemas.microsoft.com/office/drawing/2014/main" id="{9B84B76B-4A1B-4F08-8AF9-6E197575333C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30" name="爱设计-20-18">
                  <a:extLst>
                    <a:ext uri="{FF2B5EF4-FFF2-40B4-BE49-F238E27FC236}">
                      <a16:creationId xmlns:a16="http://schemas.microsoft.com/office/drawing/2014/main" id="{F724FCE7-CD2E-423D-AB26-027489EDB5CC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2" name="组合 311">
                <a:extLst>
                  <a:ext uri="{FF2B5EF4-FFF2-40B4-BE49-F238E27FC236}">
                    <a16:creationId xmlns:a16="http://schemas.microsoft.com/office/drawing/2014/main" id="{BE4F3ECE-B2E9-425D-AD1C-94D4282A1C13}"/>
                  </a:ext>
                </a:extLst>
              </p:cNvPr>
              <p:cNvGrpSpPr/>
              <p:nvPr/>
            </p:nvGrpSpPr>
            <p:grpSpPr>
              <a:xfrm>
                <a:off x="11206092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23" name="爱设计-20-19">
                  <a:extLst>
                    <a:ext uri="{FF2B5EF4-FFF2-40B4-BE49-F238E27FC236}">
                      <a16:creationId xmlns:a16="http://schemas.microsoft.com/office/drawing/2014/main" id="{C48ED0AA-42D2-470F-A0D0-1FC633708057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4" name="爱设计-20-20">
                  <a:extLst>
                    <a:ext uri="{FF2B5EF4-FFF2-40B4-BE49-F238E27FC236}">
                      <a16:creationId xmlns:a16="http://schemas.microsoft.com/office/drawing/2014/main" id="{3090A3E2-A4CE-4889-B1ED-FE027F79C926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5" name="爱设计-20-21">
                  <a:extLst>
                    <a:ext uri="{FF2B5EF4-FFF2-40B4-BE49-F238E27FC236}">
                      <a16:creationId xmlns:a16="http://schemas.microsoft.com/office/drawing/2014/main" id="{C1225167-1FB3-483F-9D31-8E090FE9DD01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6" name="爱设计-20-22">
                  <a:extLst>
                    <a:ext uri="{FF2B5EF4-FFF2-40B4-BE49-F238E27FC236}">
                      <a16:creationId xmlns:a16="http://schemas.microsoft.com/office/drawing/2014/main" id="{46CF5F06-572C-4395-A187-A90610CEEF21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3" name="组合 312">
                <a:extLst>
                  <a:ext uri="{FF2B5EF4-FFF2-40B4-BE49-F238E27FC236}">
                    <a16:creationId xmlns:a16="http://schemas.microsoft.com/office/drawing/2014/main" id="{8FDD78F3-A255-4F2C-B2AB-F3DDFEEC6C07}"/>
                  </a:ext>
                </a:extLst>
              </p:cNvPr>
              <p:cNvGrpSpPr/>
              <p:nvPr/>
            </p:nvGrpSpPr>
            <p:grpSpPr>
              <a:xfrm>
                <a:off x="11059144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19" name="爱设计-20-23">
                  <a:extLst>
                    <a:ext uri="{FF2B5EF4-FFF2-40B4-BE49-F238E27FC236}">
                      <a16:creationId xmlns:a16="http://schemas.microsoft.com/office/drawing/2014/main" id="{D1D01875-CF69-47B6-A905-6DA0F2AF1B9F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0" name="爱设计-20-24">
                  <a:extLst>
                    <a:ext uri="{FF2B5EF4-FFF2-40B4-BE49-F238E27FC236}">
                      <a16:creationId xmlns:a16="http://schemas.microsoft.com/office/drawing/2014/main" id="{0BFA8064-D672-4331-B8E0-A0FCE1CDD9F9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1" name="爱设计-20-25">
                  <a:extLst>
                    <a:ext uri="{FF2B5EF4-FFF2-40B4-BE49-F238E27FC236}">
                      <a16:creationId xmlns:a16="http://schemas.microsoft.com/office/drawing/2014/main" id="{D9C7E741-8E55-4681-AFFA-EB099C89029F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22" name="爱设计-20-26">
                  <a:extLst>
                    <a:ext uri="{FF2B5EF4-FFF2-40B4-BE49-F238E27FC236}">
                      <a16:creationId xmlns:a16="http://schemas.microsoft.com/office/drawing/2014/main" id="{313EA13C-53D3-48FB-89BD-EA1E1FA976CF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14" name="组合 313">
                <a:extLst>
                  <a:ext uri="{FF2B5EF4-FFF2-40B4-BE49-F238E27FC236}">
                    <a16:creationId xmlns:a16="http://schemas.microsoft.com/office/drawing/2014/main" id="{B9F8D83F-6772-45F8-BAAA-F5C6B0A5454F}"/>
                  </a:ext>
                </a:extLst>
              </p:cNvPr>
              <p:cNvGrpSpPr/>
              <p:nvPr/>
            </p:nvGrpSpPr>
            <p:grpSpPr>
              <a:xfrm>
                <a:off x="10912196" y="5875996"/>
                <a:ext cx="25951" cy="440667"/>
                <a:chOff x="11494537" y="5799796"/>
                <a:chExt cx="25951" cy="440667"/>
              </a:xfrm>
              <a:grpFill/>
            </p:grpSpPr>
            <p:sp>
              <p:nvSpPr>
                <p:cNvPr id="315" name="爱设计-20-27">
                  <a:extLst>
                    <a:ext uri="{FF2B5EF4-FFF2-40B4-BE49-F238E27FC236}">
                      <a16:creationId xmlns:a16="http://schemas.microsoft.com/office/drawing/2014/main" id="{1DC63F53-2843-46B4-821A-52C64292752A}"/>
                    </a:ext>
                  </a:extLst>
                </p:cNvPr>
                <p:cNvSpPr/>
                <p:nvPr/>
              </p:nvSpPr>
              <p:spPr>
                <a:xfrm>
                  <a:off x="11494537" y="5799796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16" name="爱设计-20-28">
                  <a:extLst>
                    <a:ext uri="{FF2B5EF4-FFF2-40B4-BE49-F238E27FC236}">
                      <a16:creationId xmlns:a16="http://schemas.microsoft.com/office/drawing/2014/main" id="{B9B69A1D-F3DF-4515-8FB2-F6370C297DA8}"/>
                    </a:ext>
                  </a:extLst>
                </p:cNvPr>
                <p:cNvSpPr/>
                <p:nvPr/>
              </p:nvSpPr>
              <p:spPr>
                <a:xfrm>
                  <a:off x="11494537" y="5938035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17" name="爱设计-20-29">
                  <a:extLst>
                    <a:ext uri="{FF2B5EF4-FFF2-40B4-BE49-F238E27FC236}">
                      <a16:creationId xmlns:a16="http://schemas.microsoft.com/office/drawing/2014/main" id="{453C8522-262C-4708-8811-DBDD7E6B8CD0}"/>
                    </a:ext>
                  </a:extLst>
                </p:cNvPr>
                <p:cNvSpPr/>
                <p:nvPr/>
              </p:nvSpPr>
              <p:spPr>
                <a:xfrm>
                  <a:off x="11494537" y="6076273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318" name="爱设计-20-30">
                  <a:extLst>
                    <a:ext uri="{FF2B5EF4-FFF2-40B4-BE49-F238E27FC236}">
                      <a16:creationId xmlns:a16="http://schemas.microsoft.com/office/drawing/2014/main" id="{CB5B1556-BE81-4919-A322-1FA6D20C386E}"/>
                    </a:ext>
                  </a:extLst>
                </p:cNvPr>
                <p:cNvSpPr/>
                <p:nvPr/>
              </p:nvSpPr>
              <p:spPr>
                <a:xfrm>
                  <a:off x="11494537" y="6214512"/>
                  <a:ext cx="25951" cy="2595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41" name="爱设计-21">
            <a:extLst>
              <a:ext uri="{FF2B5EF4-FFF2-40B4-BE49-F238E27FC236}">
                <a16:creationId xmlns:a16="http://schemas.microsoft.com/office/drawing/2014/main" id="{44E3DF29-5264-475A-A6AC-A7F294BD081D}"/>
              </a:ext>
            </a:extLst>
          </p:cNvPr>
          <p:cNvSpPr/>
          <p:nvPr/>
        </p:nvSpPr>
        <p:spPr>
          <a:xfrm>
            <a:off x="4122730" y="3040813"/>
            <a:ext cx="100884" cy="100884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2" name="爱设计-22">
            <a:extLst>
              <a:ext uri="{FF2B5EF4-FFF2-40B4-BE49-F238E27FC236}">
                <a16:creationId xmlns:a16="http://schemas.microsoft.com/office/drawing/2014/main" id="{8A50F5ED-C0F6-4894-AEB3-00D891EC357F}"/>
              </a:ext>
            </a:extLst>
          </p:cNvPr>
          <p:cNvSpPr/>
          <p:nvPr/>
        </p:nvSpPr>
        <p:spPr>
          <a:xfrm>
            <a:off x="4122730" y="4667000"/>
            <a:ext cx="100884" cy="100884"/>
          </a:xfrm>
          <a:prstGeom prst="ellipse">
            <a:avLst/>
          </a:prstGeom>
          <a:gradFill>
            <a:gsLst>
              <a:gs pos="0">
                <a:schemeClr val="tx2"/>
              </a:gs>
              <a:gs pos="81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4" name="爱设计-23">
            <a:extLst>
              <a:ext uri="{FF2B5EF4-FFF2-40B4-BE49-F238E27FC236}">
                <a16:creationId xmlns:a16="http://schemas.microsoft.com/office/drawing/2014/main" id="{1F25BE08-82A6-4853-B129-B5FC3E51A95A}"/>
              </a:ext>
            </a:extLst>
          </p:cNvPr>
          <p:cNvSpPr/>
          <p:nvPr/>
        </p:nvSpPr>
        <p:spPr>
          <a:xfrm>
            <a:off x="7902779" y="3020200"/>
            <a:ext cx="100884" cy="100884"/>
          </a:xfrm>
          <a:prstGeom prst="ellipse">
            <a:avLst/>
          </a:prstGeom>
          <a:gradFill>
            <a:gsLst>
              <a:gs pos="0">
                <a:schemeClr val="tx2"/>
              </a:gs>
              <a:gs pos="81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5" name="爱设计-24">
            <a:extLst>
              <a:ext uri="{FF2B5EF4-FFF2-40B4-BE49-F238E27FC236}">
                <a16:creationId xmlns:a16="http://schemas.microsoft.com/office/drawing/2014/main" id="{409BE704-3F79-4B02-B518-BBA4B2A50560}"/>
              </a:ext>
            </a:extLst>
          </p:cNvPr>
          <p:cNvSpPr/>
          <p:nvPr/>
        </p:nvSpPr>
        <p:spPr>
          <a:xfrm>
            <a:off x="7902779" y="4646387"/>
            <a:ext cx="100884" cy="100884"/>
          </a:xfrm>
          <a:prstGeom prst="ellipse">
            <a:avLst/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9" name="爱设计-25">
            <a:extLst>
              <a:ext uri="{FF2B5EF4-FFF2-40B4-BE49-F238E27FC236}">
                <a16:creationId xmlns:a16="http://schemas.microsoft.com/office/drawing/2014/main" id="{F2E0A48C-3528-7819-B46D-5C636DF84587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190" name="爱设计-25-1">
              <a:extLst>
                <a:ext uri="{FF2B5EF4-FFF2-40B4-BE49-F238E27FC236}">
                  <a16:creationId xmlns:a16="http://schemas.microsoft.com/office/drawing/2014/main" id="{15569DFD-7F4B-C204-90FD-CCC4FB81C07E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1" name="爱设计-25-2">
              <a:extLst>
                <a:ext uri="{FF2B5EF4-FFF2-40B4-BE49-F238E27FC236}">
                  <a16:creationId xmlns:a16="http://schemas.microsoft.com/office/drawing/2014/main" id="{4B74C974-9A0B-0BD9-CC84-E0DD43AD99E6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4" name="爱设计-25-3">
              <a:extLst>
                <a:ext uri="{FF2B5EF4-FFF2-40B4-BE49-F238E27FC236}">
                  <a16:creationId xmlns:a16="http://schemas.microsoft.com/office/drawing/2014/main" id="{F7A6EECB-0D0C-99A4-880F-AB53E62D175E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2" name="爱设计-25-4">
              <a:extLst>
                <a:ext uri="{FF2B5EF4-FFF2-40B4-BE49-F238E27FC236}">
                  <a16:creationId xmlns:a16="http://schemas.microsoft.com/office/drawing/2014/main" id="{E442962F-C517-B01B-1510-2165F407B871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03" name="爱设计-26">
            <a:extLst>
              <a:ext uri="{FF2B5EF4-FFF2-40B4-BE49-F238E27FC236}">
                <a16:creationId xmlns:a16="http://schemas.microsoft.com/office/drawing/2014/main" id="{C85C740B-830D-4DBD-5B91-A5EBD36D72D8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204" name="组合 203">
              <a:extLst>
                <a:ext uri="{FF2B5EF4-FFF2-40B4-BE49-F238E27FC236}">
                  <a16:creationId xmlns:a16="http://schemas.microsoft.com/office/drawing/2014/main" id="{9D64FE45-0393-938C-C43A-6367C14B860C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206" name="爱设计-26-1">
                <a:extLst>
                  <a:ext uri="{FF2B5EF4-FFF2-40B4-BE49-F238E27FC236}">
                    <a16:creationId xmlns:a16="http://schemas.microsoft.com/office/drawing/2014/main" id="{AD0AC5F9-12EB-543E-10D7-C34DBFADCD0B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爱设计-26-2">
                <a:extLst>
                  <a:ext uri="{FF2B5EF4-FFF2-40B4-BE49-F238E27FC236}">
                    <a16:creationId xmlns:a16="http://schemas.microsoft.com/office/drawing/2014/main" id="{31F0142B-7BEF-34B2-42B8-998404557D9D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5" name="爱设计-26-3">
              <a:extLst>
                <a:ext uri="{FF2B5EF4-FFF2-40B4-BE49-F238E27FC236}">
                  <a16:creationId xmlns:a16="http://schemas.microsoft.com/office/drawing/2014/main" id="{8EA7A627-F9C6-FEC7-18B0-8DD15F976A20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工作整体概述</a:t>
              </a:r>
            </a:p>
          </p:txBody>
        </p:sp>
      </p:grpSp>
      <p:grpSp>
        <p:nvGrpSpPr>
          <p:cNvPr id="208" name="爱设计-27">
            <a:extLst>
              <a:ext uri="{FF2B5EF4-FFF2-40B4-BE49-F238E27FC236}">
                <a16:creationId xmlns:a16="http://schemas.microsoft.com/office/drawing/2014/main" id="{809F9F66-025C-ABFE-DF8D-7CD056A6F261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09" name="爱设计-27-1">
              <a:extLst>
                <a:ext uri="{FF2B5EF4-FFF2-40B4-BE49-F238E27FC236}">
                  <a16:creationId xmlns:a16="http://schemas.microsoft.com/office/drawing/2014/main" id="{71198994-D466-AE8A-6F59-A1E61B6BE591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0" name="爱设计-27-2">
              <a:extLst>
                <a:ext uri="{FF2B5EF4-FFF2-40B4-BE49-F238E27FC236}">
                  <a16:creationId xmlns:a16="http://schemas.microsoft.com/office/drawing/2014/main" id="{B656387D-8796-DEC4-1069-6DAD6AFE6708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1" name="爱设计-27-3">
              <a:extLst>
                <a:ext uri="{FF2B5EF4-FFF2-40B4-BE49-F238E27FC236}">
                  <a16:creationId xmlns:a16="http://schemas.microsoft.com/office/drawing/2014/main" id="{4383F33D-79D6-BA01-47BF-E8E5F010CFF2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2" name="爱设计-27-4">
              <a:extLst>
                <a:ext uri="{FF2B5EF4-FFF2-40B4-BE49-F238E27FC236}">
                  <a16:creationId xmlns:a16="http://schemas.microsoft.com/office/drawing/2014/main" id="{79D30835-19A7-BCB3-B2F3-A75DA219025B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3" name="爱设计-27-5">
              <a:extLst>
                <a:ext uri="{FF2B5EF4-FFF2-40B4-BE49-F238E27FC236}">
                  <a16:creationId xmlns:a16="http://schemas.microsoft.com/office/drawing/2014/main" id="{3783B830-AB0C-56CE-81A2-1CA112A7C444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4" name="爱设计-27-6">
              <a:extLst>
                <a:ext uri="{FF2B5EF4-FFF2-40B4-BE49-F238E27FC236}">
                  <a16:creationId xmlns:a16="http://schemas.microsoft.com/office/drawing/2014/main" id="{FDEAE1D7-698C-C4F3-E19D-24CCF766B543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5" name="爱设计-27-7">
              <a:extLst>
                <a:ext uri="{FF2B5EF4-FFF2-40B4-BE49-F238E27FC236}">
                  <a16:creationId xmlns:a16="http://schemas.microsoft.com/office/drawing/2014/main" id="{CBBB12E6-A010-4506-3DB2-A3EE54DD1B19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6" name="爱设计-27-8">
              <a:extLst>
                <a:ext uri="{FF2B5EF4-FFF2-40B4-BE49-F238E27FC236}">
                  <a16:creationId xmlns:a16="http://schemas.microsoft.com/office/drawing/2014/main" id="{D9912574-87B0-A05E-DFE0-7A67E366237B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7" name="爱设计-27-9">
              <a:extLst>
                <a:ext uri="{FF2B5EF4-FFF2-40B4-BE49-F238E27FC236}">
                  <a16:creationId xmlns:a16="http://schemas.microsoft.com/office/drawing/2014/main" id="{B56D1127-7539-6BB9-602E-80597005B47C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8" name="爱设计-27-10">
              <a:extLst>
                <a:ext uri="{FF2B5EF4-FFF2-40B4-BE49-F238E27FC236}">
                  <a16:creationId xmlns:a16="http://schemas.microsoft.com/office/drawing/2014/main" id="{E3D9D5C8-0D74-C9FE-3D6B-10C1C74A9222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爱设计-27-11">
              <a:extLst>
                <a:ext uri="{FF2B5EF4-FFF2-40B4-BE49-F238E27FC236}">
                  <a16:creationId xmlns:a16="http://schemas.microsoft.com/office/drawing/2014/main" id="{576C5DE9-81A0-979E-778B-D6674B7CB19A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" name="爱设计-28">
            <a:extLst>
              <a:ext uri="{FF2B5EF4-FFF2-40B4-BE49-F238E27FC236}">
                <a16:creationId xmlns:a16="http://schemas.microsoft.com/office/drawing/2014/main" id="{D4AD7B3D-1B03-6FA9-DCB4-D913AD5EDE70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7875" y="986840"/>
            <a:ext cx="3736410" cy="5808979"/>
          </a:xfrm>
          <a:prstGeom prst="rect">
            <a:avLst/>
          </a:prstGeom>
          <a:effectLst>
            <a:outerShdw blurRad="190500" sx="102000" sy="1020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329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爱设计-1">
            <a:extLst>
              <a:ext uri="{FF2B5EF4-FFF2-40B4-BE49-F238E27FC236}">
                <a16:creationId xmlns:a16="http://schemas.microsoft.com/office/drawing/2014/main" id="{99681DAE-4372-03A9-3983-0C7AAE102583}"/>
              </a:ext>
            </a:extLst>
          </p:cNvPr>
          <p:cNvGrpSpPr/>
          <p:nvPr/>
        </p:nvGrpSpPr>
        <p:grpSpPr>
          <a:xfrm>
            <a:off x="943449" y="1898361"/>
            <a:ext cx="10305102" cy="3427039"/>
            <a:chOff x="943448" y="1703813"/>
            <a:chExt cx="10305102" cy="3427039"/>
          </a:xfrm>
        </p:grpSpPr>
        <p:sp>
          <p:nvSpPr>
            <p:cNvPr id="5" name="爱设计-1-1">
              <a:extLst>
                <a:ext uri="{FF2B5EF4-FFF2-40B4-BE49-F238E27FC236}">
                  <a16:creationId xmlns:a16="http://schemas.microsoft.com/office/drawing/2014/main" id="{77A78F9F-F095-FB01-0FDD-D876469B9CE9}"/>
                </a:ext>
              </a:extLst>
            </p:cNvPr>
            <p:cNvSpPr/>
            <p:nvPr/>
          </p:nvSpPr>
          <p:spPr>
            <a:xfrm>
              <a:off x="4447811" y="1727148"/>
              <a:ext cx="6800739" cy="3403704"/>
            </a:xfrm>
            <a:prstGeom prst="roundRect">
              <a:avLst>
                <a:gd name="adj" fmla="val 1891"/>
              </a:avLst>
            </a:prstGeom>
            <a:solidFill>
              <a:schemeClr val="bg1"/>
            </a:solidFill>
            <a:ln w="3175">
              <a:solidFill>
                <a:schemeClr val="accent3">
                  <a:lumMod val="20000"/>
                  <a:lumOff val="80000"/>
                </a:schemeClr>
              </a:solidFill>
            </a:ln>
            <a:effectLst>
              <a:outerShdw blurRad="317500" sx="102000" sy="102000" algn="ctr" rotWithShape="0">
                <a:schemeClr val="accent2">
                  <a:lumMod val="20000"/>
                  <a:lumOff val="8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爱设计-1-2">
              <a:extLst>
                <a:ext uri="{FF2B5EF4-FFF2-40B4-BE49-F238E27FC236}">
                  <a16:creationId xmlns:a16="http://schemas.microsoft.com/office/drawing/2014/main" id="{D376234A-F231-7BD4-FC84-1C3C9B5B2254}"/>
                </a:ext>
              </a:extLst>
            </p:cNvPr>
            <p:cNvSpPr txBox="1"/>
            <p:nvPr/>
          </p:nvSpPr>
          <p:spPr>
            <a:xfrm>
              <a:off x="5098395" y="2952415"/>
              <a:ext cx="5606283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defRPr sz="720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defRPr>
              </a:lvl1pPr>
            </a:lstStyle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0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cs"/>
                </a:rPr>
                <a:t>工作总结及分析</a:t>
              </a:r>
            </a:p>
          </p:txBody>
        </p:sp>
        <p:sp>
          <p:nvSpPr>
            <p:cNvPr id="13" name="爱设计-1-3">
              <a:extLst>
                <a:ext uri="{FF2B5EF4-FFF2-40B4-BE49-F238E27FC236}">
                  <a16:creationId xmlns:a16="http://schemas.microsoft.com/office/drawing/2014/main" id="{A1E7CD69-2E2F-2860-A7BB-BEFBA92C8E74}"/>
                </a:ext>
              </a:extLst>
            </p:cNvPr>
            <p:cNvSpPr/>
            <p:nvPr/>
          </p:nvSpPr>
          <p:spPr>
            <a:xfrm>
              <a:off x="5098395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4" name="爱设计-1-4">
              <a:extLst>
                <a:ext uri="{FF2B5EF4-FFF2-40B4-BE49-F238E27FC236}">
                  <a16:creationId xmlns:a16="http://schemas.microsoft.com/office/drawing/2014/main" id="{25329840-9597-06EE-C87F-F295B3C431A9}"/>
                </a:ext>
              </a:extLst>
            </p:cNvPr>
            <p:cNvSpPr/>
            <p:nvPr/>
          </p:nvSpPr>
          <p:spPr>
            <a:xfrm>
              <a:off x="649996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6" name="爱设计-1-5">
              <a:extLst>
                <a:ext uri="{FF2B5EF4-FFF2-40B4-BE49-F238E27FC236}">
                  <a16:creationId xmlns:a16="http://schemas.microsoft.com/office/drawing/2014/main" id="{C1A30E7A-3963-D493-B7B3-D1E1A4EEB774}"/>
                </a:ext>
              </a:extLst>
            </p:cNvPr>
            <p:cNvSpPr/>
            <p:nvPr/>
          </p:nvSpPr>
          <p:spPr>
            <a:xfrm>
              <a:off x="7901536" y="4475909"/>
              <a:ext cx="998350" cy="26389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0" cap="flat" cmpd="sng" algn="ctr">
              <a:noFill/>
              <a:prstDash val="solid"/>
              <a:miter lim="800000"/>
            </a:ln>
            <a:effectLst>
              <a:outerShdw blurRad="254000" dist="127000" dir="5400000" sx="102000" sy="102000" algn="t" rotWithShape="0">
                <a:schemeClr val="accent1">
                  <a:lumMod val="50000"/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爱设计</a:t>
              </a:r>
            </a:p>
          </p:txBody>
        </p:sp>
        <p:sp>
          <p:nvSpPr>
            <p:cNvPr id="17" name="爱设计-1-6">
              <a:extLst>
                <a:ext uri="{FF2B5EF4-FFF2-40B4-BE49-F238E27FC236}">
                  <a16:creationId xmlns:a16="http://schemas.microsoft.com/office/drawing/2014/main" id="{999B2BA7-D7D5-74C4-4C96-BDB80AC2A704}"/>
                </a:ext>
              </a:extLst>
            </p:cNvPr>
            <p:cNvSpPr txBox="1"/>
            <p:nvPr/>
          </p:nvSpPr>
          <p:spPr>
            <a:xfrm flipH="1">
              <a:off x="5138716" y="3924844"/>
              <a:ext cx="51256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f-ZA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ISHEJI POWERPOINT DESIGN</a:t>
              </a:r>
            </a:p>
          </p:txBody>
        </p:sp>
        <p:sp>
          <p:nvSpPr>
            <p:cNvPr id="18" name="爱设计-1-7">
              <a:extLst>
                <a:ext uri="{FF2B5EF4-FFF2-40B4-BE49-F238E27FC236}">
                  <a16:creationId xmlns:a16="http://schemas.microsoft.com/office/drawing/2014/main" id="{915C24F5-0F0E-830E-6869-6BF3295A6F81}"/>
                </a:ext>
              </a:extLst>
            </p:cNvPr>
            <p:cNvSpPr/>
            <p:nvPr/>
          </p:nvSpPr>
          <p:spPr>
            <a:xfrm>
              <a:off x="5098395" y="1997377"/>
              <a:ext cx="782828" cy="782828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 w="2540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endParaRPr>
            </a:p>
          </p:txBody>
        </p:sp>
        <p:sp>
          <p:nvSpPr>
            <p:cNvPr id="19" name="爱设计-1-8">
              <a:extLst>
                <a:ext uri="{FF2B5EF4-FFF2-40B4-BE49-F238E27FC236}">
                  <a16:creationId xmlns:a16="http://schemas.microsoft.com/office/drawing/2014/main" id="{B906740A-237C-0237-48B9-0865D73C840A}"/>
                </a:ext>
              </a:extLst>
            </p:cNvPr>
            <p:cNvSpPr/>
            <p:nvPr/>
          </p:nvSpPr>
          <p:spPr>
            <a:xfrm>
              <a:off x="5192917" y="2091899"/>
              <a:ext cx="593783" cy="593783"/>
            </a:xfrm>
            <a:prstGeom prst="ellipse">
              <a:avLst/>
            </a:prstGeom>
            <a:solidFill>
              <a:schemeClr val="bg1"/>
            </a:solidFill>
            <a:ln w="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>
              <a:outerShdw blurRad="254000" dist="381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endParaRPr>
            </a:p>
          </p:txBody>
        </p:sp>
        <p:sp>
          <p:nvSpPr>
            <p:cNvPr id="31" name="爱设计-1-9">
              <a:extLst>
                <a:ext uri="{FF2B5EF4-FFF2-40B4-BE49-F238E27FC236}">
                  <a16:creationId xmlns:a16="http://schemas.microsoft.com/office/drawing/2014/main" id="{3690CD82-0D97-144A-D6FF-936F74136ACC}"/>
                </a:ext>
              </a:extLst>
            </p:cNvPr>
            <p:cNvSpPr/>
            <p:nvPr/>
          </p:nvSpPr>
          <p:spPr>
            <a:xfrm>
              <a:off x="5419049" y="2264109"/>
              <a:ext cx="141519" cy="249363"/>
            </a:xfrm>
            <a:custGeom>
              <a:avLst/>
              <a:gdLst>
                <a:gd name="connsiteX0" fmla="*/ 111616 w 958282"/>
                <a:gd name="connsiteY0" fmla="*/ 1688533 h 1688532"/>
                <a:gd name="connsiteX1" fmla="*/ 37533 w 958282"/>
                <a:gd name="connsiteY1" fmla="*/ 1656783 h 1688532"/>
                <a:gd name="connsiteX2" fmla="*/ 48116 w 958282"/>
                <a:gd name="connsiteY2" fmla="*/ 1508616 h 1688532"/>
                <a:gd name="connsiteX3" fmla="*/ 725449 w 958282"/>
                <a:gd name="connsiteY3" fmla="*/ 894783 h 1688532"/>
                <a:gd name="connsiteX4" fmla="*/ 757199 w 958282"/>
                <a:gd name="connsiteY4" fmla="*/ 831283 h 1688532"/>
                <a:gd name="connsiteX5" fmla="*/ 725449 w 958282"/>
                <a:gd name="connsiteY5" fmla="*/ 767783 h 1688532"/>
                <a:gd name="connsiteX6" fmla="*/ 37533 w 958282"/>
                <a:gd name="connsiteY6" fmla="*/ 185699 h 1688532"/>
                <a:gd name="connsiteX7" fmla="*/ 26949 w 958282"/>
                <a:gd name="connsiteY7" fmla="*/ 37533 h 1688532"/>
                <a:gd name="connsiteX8" fmla="*/ 175116 w 958282"/>
                <a:gd name="connsiteY8" fmla="*/ 26949 h 1688532"/>
                <a:gd name="connsiteX9" fmla="*/ 852449 w 958282"/>
                <a:gd name="connsiteY9" fmla="*/ 609033 h 1688532"/>
                <a:gd name="connsiteX10" fmla="*/ 958283 w 958282"/>
                <a:gd name="connsiteY10" fmla="*/ 831283 h 1688532"/>
                <a:gd name="connsiteX11" fmla="*/ 863033 w 958282"/>
                <a:gd name="connsiteY11" fmla="*/ 1053533 h 1688532"/>
                <a:gd name="connsiteX12" fmla="*/ 185699 w 958282"/>
                <a:gd name="connsiteY12" fmla="*/ 1667366 h 1688532"/>
                <a:gd name="connsiteX13" fmla="*/ 111616 w 958282"/>
                <a:gd name="connsiteY13" fmla="*/ 1688533 h 1688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58282" h="1688532">
                  <a:moveTo>
                    <a:pt x="111616" y="1688533"/>
                  </a:moveTo>
                  <a:cubicBezTo>
                    <a:pt x="79866" y="1688533"/>
                    <a:pt x="58699" y="1677949"/>
                    <a:pt x="37533" y="1656783"/>
                  </a:cubicBezTo>
                  <a:cubicBezTo>
                    <a:pt x="-4801" y="1614449"/>
                    <a:pt x="5783" y="1550949"/>
                    <a:pt x="48116" y="1508616"/>
                  </a:cubicBezTo>
                  <a:lnTo>
                    <a:pt x="725449" y="894783"/>
                  </a:lnTo>
                  <a:cubicBezTo>
                    <a:pt x="746616" y="873616"/>
                    <a:pt x="757199" y="852449"/>
                    <a:pt x="757199" y="831283"/>
                  </a:cubicBezTo>
                  <a:cubicBezTo>
                    <a:pt x="757199" y="810116"/>
                    <a:pt x="746616" y="788949"/>
                    <a:pt x="725449" y="767783"/>
                  </a:cubicBezTo>
                  <a:lnTo>
                    <a:pt x="37533" y="185699"/>
                  </a:lnTo>
                  <a:cubicBezTo>
                    <a:pt x="-4801" y="143366"/>
                    <a:pt x="-15384" y="79866"/>
                    <a:pt x="26949" y="37533"/>
                  </a:cubicBezTo>
                  <a:cubicBezTo>
                    <a:pt x="69283" y="-4801"/>
                    <a:pt x="132783" y="-15384"/>
                    <a:pt x="175116" y="26949"/>
                  </a:cubicBezTo>
                  <a:lnTo>
                    <a:pt x="852449" y="609033"/>
                  </a:lnTo>
                  <a:cubicBezTo>
                    <a:pt x="915949" y="661949"/>
                    <a:pt x="958283" y="746616"/>
                    <a:pt x="958283" y="831283"/>
                  </a:cubicBezTo>
                  <a:cubicBezTo>
                    <a:pt x="958283" y="915949"/>
                    <a:pt x="926533" y="990033"/>
                    <a:pt x="863033" y="1053533"/>
                  </a:cubicBezTo>
                  <a:lnTo>
                    <a:pt x="185699" y="1667366"/>
                  </a:lnTo>
                  <a:cubicBezTo>
                    <a:pt x="164533" y="1677949"/>
                    <a:pt x="132783" y="1688533"/>
                    <a:pt x="111616" y="1688533"/>
                  </a:cubicBezTo>
                  <a:close/>
                </a:path>
              </a:pathLst>
            </a:custGeom>
            <a:solidFill>
              <a:schemeClr val="accent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F2B44B0-AD15-23DB-FBEB-ED21B5AE4063}"/>
                </a:ext>
              </a:extLst>
            </p:cNvPr>
            <p:cNvGrpSpPr/>
            <p:nvPr/>
          </p:nvGrpSpPr>
          <p:grpSpPr>
            <a:xfrm>
              <a:off x="943448" y="1703813"/>
              <a:ext cx="3504365" cy="3420533"/>
              <a:chOff x="1215385" y="1703813"/>
              <a:chExt cx="3504365" cy="3420533"/>
            </a:xfrm>
          </p:grpSpPr>
          <p:sp>
            <p:nvSpPr>
              <p:cNvPr id="26" name="爱设计-1-10">
                <a:extLst>
                  <a:ext uri="{FF2B5EF4-FFF2-40B4-BE49-F238E27FC236}">
                    <a16:creationId xmlns:a16="http://schemas.microsoft.com/office/drawing/2014/main" id="{C2998EAD-7B2C-55F5-CFD8-3A52E3AAE791}"/>
                  </a:ext>
                </a:extLst>
              </p:cNvPr>
              <p:cNvSpPr/>
              <p:nvPr/>
            </p:nvSpPr>
            <p:spPr>
              <a:xfrm>
                <a:off x="1215385" y="1703813"/>
                <a:ext cx="3504365" cy="3420533"/>
              </a:xfrm>
              <a:prstGeom prst="roundRect">
                <a:avLst>
                  <a:gd name="adj" fmla="val 3895"/>
                </a:avLst>
              </a:prstGeom>
              <a:gradFill>
                <a:gsLst>
                  <a:gs pos="0">
                    <a:schemeClr val="accent1"/>
                  </a:gs>
                  <a:gs pos="81000">
                    <a:schemeClr val="accent2"/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爱设计-1-11">
                <a:extLst>
                  <a:ext uri="{FF2B5EF4-FFF2-40B4-BE49-F238E27FC236}">
                    <a16:creationId xmlns:a16="http://schemas.microsoft.com/office/drawing/2014/main" id="{B164F93B-7095-3762-64CC-1878CB03F0CB}"/>
                  </a:ext>
                </a:extLst>
              </p:cNvPr>
              <p:cNvSpPr txBox="1"/>
              <p:nvPr/>
            </p:nvSpPr>
            <p:spPr>
              <a:xfrm flipH="1">
                <a:off x="1778002" y="2352250"/>
                <a:ext cx="2379130" cy="212365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3800" b="0" i="0" u="none" strike="noStrike" kern="1200" cap="none" spc="0" normalizeH="0" baseline="0" noProof="0" dirty="0">
                    <a:ln w="25400">
                      <a:solidFill>
                        <a:prstClr val="white"/>
                      </a:solidFill>
                    </a:ln>
                    <a:noFill/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02</a:t>
                </a:r>
                <a:endParaRPr kumimoji="0" lang="zh-CN" altLang="en-US" sz="13800" b="0" i="0" u="none" strike="noStrike" kern="1200" cap="none" spc="0" normalizeH="0" baseline="0" noProof="0" dirty="0">
                  <a:ln w="25400">
                    <a:solidFill>
                      <a:prstClr val="white"/>
                    </a:solidFill>
                  </a:ln>
                  <a:noFill/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</p:grpSp>
      <p:grpSp>
        <p:nvGrpSpPr>
          <p:cNvPr id="15" name="爱设计-2">
            <a:extLst>
              <a:ext uri="{FF2B5EF4-FFF2-40B4-BE49-F238E27FC236}">
                <a16:creationId xmlns:a16="http://schemas.microsoft.com/office/drawing/2014/main" id="{10D04F29-DD21-89A0-23F1-50A23EE1F6F2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20" name="爱设计-2-1">
              <a:extLst>
                <a:ext uri="{FF2B5EF4-FFF2-40B4-BE49-F238E27FC236}">
                  <a16:creationId xmlns:a16="http://schemas.microsoft.com/office/drawing/2014/main" id="{41E81570-2D58-C4F2-FB7E-41E671993764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1" name="爱设计-2-2">
              <a:extLst>
                <a:ext uri="{FF2B5EF4-FFF2-40B4-BE49-F238E27FC236}">
                  <a16:creationId xmlns:a16="http://schemas.microsoft.com/office/drawing/2014/main" id="{AFF3C6DD-A6B9-04E8-5EAE-7248A8BD63DC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2" name="爱设计-2-3">
              <a:extLst>
                <a:ext uri="{FF2B5EF4-FFF2-40B4-BE49-F238E27FC236}">
                  <a16:creationId xmlns:a16="http://schemas.microsoft.com/office/drawing/2014/main" id="{29A520A2-5862-8633-6ADF-A58AC18D7E25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爱设计-2-4">
              <a:extLst>
                <a:ext uri="{FF2B5EF4-FFF2-40B4-BE49-F238E27FC236}">
                  <a16:creationId xmlns:a16="http://schemas.microsoft.com/office/drawing/2014/main" id="{75433918-9282-BEEA-746A-3CBB64690BAD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爱设计-2-5">
              <a:extLst>
                <a:ext uri="{FF2B5EF4-FFF2-40B4-BE49-F238E27FC236}">
                  <a16:creationId xmlns:a16="http://schemas.microsoft.com/office/drawing/2014/main" id="{4FC5FB12-E7FD-7CE6-E16C-D9F1A0CDD725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爱设计-2-6">
              <a:extLst>
                <a:ext uri="{FF2B5EF4-FFF2-40B4-BE49-F238E27FC236}">
                  <a16:creationId xmlns:a16="http://schemas.microsoft.com/office/drawing/2014/main" id="{55301CBF-B2AB-28F4-7A64-8B621C64BE37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爱设计-2-7">
              <a:extLst>
                <a:ext uri="{FF2B5EF4-FFF2-40B4-BE49-F238E27FC236}">
                  <a16:creationId xmlns:a16="http://schemas.microsoft.com/office/drawing/2014/main" id="{B4ACB17F-422F-B8FA-A28C-4852CBFC9773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爱设计-2-8">
              <a:extLst>
                <a:ext uri="{FF2B5EF4-FFF2-40B4-BE49-F238E27FC236}">
                  <a16:creationId xmlns:a16="http://schemas.microsoft.com/office/drawing/2014/main" id="{80C2329A-4A5B-C310-E689-DBFC6C4FE735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E0F8CEA2-1847-EB93-CF28-1FB41FCAE84E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爱设计-2-10">
              <a:extLst>
                <a:ext uri="{FF2B5EF4-FFF2-40B4-BE49-F238E27FC236}">
                  <a16:creationId xmlns:a16="http://schemas.microsoft.com/office/drawing/2014/main" id="{456A846F-2278-EBA1-2A92-387A9ADCEB3E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爱设计-2-11">
              <a:extLst>
                <a:ext uri="{FF2B5EF4-FFF2-40B4-BE49-F238E27FC236}">
                  <a16:creationId xmlns:a16="http://schemas.microsoft.com/office/drawing/2014/main" id="{E571DCE9-FA9A-3AF0-5D8F-D726F7C86B66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5160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爱设计-1">
            <a:extLst>
              <a:ext uri="{FF2B5EF4-FFF2-40B4-BE49-F238E27FC236}">
                <a16:creationId xmlns:a16="http://schemas.microsoft.com/office/drawing/2014/main" id="{6C66C619-C299-43E3-846B-DAB6B99D4FA0}"/>
              </a:ext>
            </a:extLst>
          </p:cNvPr>
          <p:cNvGrpSpPr/>
          <p:nvPr/>
        </p:nvGrpSpPr>
        <p:grpSpPr>
          <a:xfrm>
            <a:off x="692322" y="1859057"/>
            <a:ext cx="5330651" cy="4262769"/>
            <a:chOff x="657597" y="1812757"/>
            <a:chExt cx="5330651" cy="4262769"/>
          </a:xfrm>
        </p:grpSpPr>
        <p:sp>
          <p:nvSpPr>
            <p:cNvPr id="66" name="爱设计-1-1">
              <a:extLst>
                <a:ext uri="{FF2B5EF4-FFF2-40B4-BE49-F238E27FC236}">
                  <a16:creationId xmlns:a16="http://schemas.microsoft.com/office/drawing/2014/main" id="{76C59BA7-725C-4703-A01A-2E8E78C69193}"/>
                </a:ext>
              </a:extLst>
            </p:cNvPr>
            <p:cNvSpPr/>
            <p:nvPr/>
          </p:nvSpPr>
          <p:spPr>
            <a:xfrm>
              <a:off x="683956" y="1845968"/>
              <a:ext cx="5277933" cy="4205718"/>
            </a:xfrm>
            <a:prstGeom prst="roundRect">
              <a:avLst>
                <a:gd name="adj" fmla="val 1029"/>
              </a:avLst>
            </a:prstGeom>
            <a:solidFill>
              <a:schemeClr val="bg1"/>
            </a:solidFill>
            <a:ln w="12700">
              <a:solidFill>
                <a:schemeClr val="tx1">
                  <a:lumMod val="15000"/>
                  <a:lumOff val="85000"/>
                </a:schemeClr>
              </a:solidFill>
            </a:ln>
            <a:effectLst>
              <a:outerShdw blurRad="50800" dist="38100" dir="8100000" algn="tr" rotWithShape="0">
                <a:schemeClr val="tx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爱设计-1-2">
              <a:extLst>
                <a:ext uri="{FF2B5EF4-FFF2-40B4-BE49-F238E27FC236}">
                  <a16:creationId xmlns:a16="http://schemas.microsoft.com/office/drawing/2014/main" id="{B1865CEC-3D79-4C45-9400-B96B475E179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238683240"/>
                </p:ext>
              </p:extLst>
            </p:nvPr>
          </p:nvGraphicFramePr>
          <p:xfrm>
            <a:off x="1072482" y="2153920"/>
            <a:ext cx="4500880" cy="36770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38C06B9-841A-4EC8-85A8-D17A5FAE2ED0}"/>
                </a:ext>
              </a:extLst>
            </p:cNvPr>
            <p:cNvGrpSpPr/>
            <p:nvPr/>
          </p:nvGrpSpPr>
          <p:grpSpPr>
            <a:xfrm>
              <a:off x="657597" y="1812757"/>
              <a:ext cx="5330651" cy="414333"/>
              <a:chOff x="657597" y="1812757"/>
              <a:chExt cx="5330651" cy="414333"/>
            </a:xfrm>
          </p:grpSpPr>
          <p:sp>
            <p:nvSpPr>
              <p:cNvPr id="72" name="爱设计-1-3">
                <a:extLst>
                  <a:ext uri="{FF2B5EF4-FFF2-40B4-BE49-F238E27FC236}">
                    <a16:creationId xmlns:a16="http://schemas.microsoft.com/office/drawing/2014/main" id="{76B779FE-A4B6-4FF7-AF2A-C1F1A0D1117D}"/>
                  </a:ext>
                </a:extLst>
              </p:cNvPr>
              <p:cNvSpPr/>
              <p:nvPr/>
            </p:nvSpPr>
            <p:spPr>
              <a:xfrm>
                <a:off x="657597" y="1812757"/>
                <a:ext cx="441245" cy="4143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3" name="爱设计-1-4">
                <a:extLst>
                  <a:ext uri="{FF2B5EF4-FFF2-40B4-BE49-F238E27FC236}">
                    <a16:creationId xmlns:a16="http://schemas.microsoft.com/office/drawing/2014/main" id="{7E89FD3F-DAF4-488E-AA30-2FA15C98C0CD}"/>
                  </a:ext>
                </a:extLst>
              </p:cNvPr>
              <p:cNvSpPr/>
              <p:nvPr/>
            </p:nvSpPr>
            <p:spPr>
              <a:xfrm flipH="1">
                <a:off x="5547003" y="1812757"/>
                <a:ext cx="441245" cy="4143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1B7516D5-493F-40EE-8997-6BE9A8D6E765}"/>
                </a:ext>
              </a:extLst>
            </p:cNvPr>
            <p:cNvGrpSpPr/>
            <p:nvPr/>
          </p:nvGrpSpPr>
          <p:grpSpPr>
            <a:xfrm flipV="1">
              <a:off x="657597" y="5661193"/>
              <a:ext cx="5330651" cy="414333"/>
              <a:chOff x="657597" y="1812757"/>
              <a:chExt cx="5330651" cy="414333"/>
            </a:xfrm>
          </p:grpSpPr>
          <p:sp>
            <p:nvSpPr>
              <p:cNvPr id="75" name="爱设计-1-5">
                <a:extLst>
                  <a:ext uri="{FF2B5EF4-FFF2-40B4-BE49-F238E27FC236}">
                    <a16:creationId xmlns:a16="http://schemas.microsoft.com/office/drawing/2014/main" id="{7355D025-8AE9-4C42-8153-6AACD8B435B6}"/>
                  </a:ext>
                </a:extLst>
              </p:cNvPr>
              <p:cNvSpPr/>
              <p:nvPr/>
            </p:nvSpPr>
            <p:spPr>
              <a:xfrm>
                <a:off x="657597" y="1812757"/>
                <a:ext cx="441245" cy="4143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6" name="爱设计-1-6">
                <a:extLst>
                  <a:ext uri="{FF2B5EF4-FFF2-40B4-BE49-F238E27FC236}">
                    <a16:creationId xmlns:a16="http://schemas.microsoft.com/office/drawing/2014/main" id="{CF60367B-52C2-4CFC-B3BE-DC46E9D6A08B}"/>
                  </a:ext>
                </a:extLst>
              </p:cNvPr>
              <p:cNvSpPr/>
              <p:nvPr/>
            </p:nvSpPr>
            <p:spPr>
              <a:xfrm flipH="1">
                <a:off x="5547003" y="1812757"/>
                <a:ext cx="441245" cy="414333"/>
              </a:xfrm>
              <a:custGeom>
                <a:avLst/>
                <a:gdLst/>
                <a:ahLst/>
                <a:cxnLst/>
                <a:rect l="0" t="0" r="0" b="0"/>
                <a:pathLst>
                  <a:path w="551817" h="518161">
                    <a:moveTo>
                      <a:pt x="0" y="0"/>
                    </a:moveTo>
                    <a:lnTo>
                      <a:pt x="515816" y="0"/>
                    </a:lnTo>
                    <a:cubicBezTo>
                      <a:pt x="535688" y="0"/>
                      <a:pt x="551816" y="16128"/>
                      <a:pt x="551816" y="36000"/>
                    </a:cubicBezTo>
                    <a:lnTo>
                      <a:pt x="551816" y="55823"/>
                    </a:lnTo>
                    <a:cubicBezTo>
                      <a:pt x="551816" y="64519"/>
                      <a:pt x="544267" y="71569"/>
                      <a:pt x="534954" y="71569"/>
                    </a:cubicBezTo>
                    <a:lnTo>
                      <a:pt x="109575" y="71569"/>
                    </a:lnTo>
                    <a:cubicBezTo>
                      <a:pt x="89703" y="71569"/>
                      <a:pt x="73575" y="87697"/>
                      <a:pt x="73575" y="107569"/>
                    </a:cubicBezTo>
                    <a:lnTo>
                      <a:pt x="73575" y="502414"/>
                    </a:lnTo>
                    <a:cubicBezTo>
                      <a:pt x="73575" y="511110"/>
                      <a:pt x="66026" y="518160"/>
                      <a:pt x="56714" y="518160"/>
                    </a:cubicBezTo>
                    <a:lnTo>
                      <a:pt x="0" y="518160"/>
                    </a:lnTo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12" name="爱设计-2">
            <a:extLst>
              <a:ext uri="{FF2B5EF4-FFF2-40B4-BE49-F238E27FC236}">
                <a16:creationId xmlns:a16="http://schemas.microsoft.com/office/drawing/2014/main" id="{2150A750-67D9-4E43-88BE-D89DF2638EF9}"/>
              </a:ext>
            </a:extLst>
          </p:cNvPr>
          <p:cNvGrpSpPr/>
          <p:nvPr/>
        </p:nvGrpSpPr>
        <p:grpSpPr>
          <a:xfrm>
            <a:off x="6562895" y="2353902"/>
            <a:ext cx="4987215" cy="3273079"/>
            <a:chOff x="6562895" y="1890943"/>
            <a:chExt cx="4987215" cy="327307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0BCB511-AF3E-4484-9983-8BAFCFED52D0}"/>
                </a:ext>
              </a:extLst>
            </p:cNvPr>
            <p:cNvGrpSpPr/>
            <p:nvPr/>
          </p:nvGrpSpPr>
          <p:grpSpPr>
            <a:xfrm>
              <a:off x="6562895" y="1890943"/>
              <a:ext cx="2222259" cy="1597610"/>
              <a:chOff x="6715295" y="1890943"/>
              <a:chExt cx="2222259" cy="1597610"/>
            </a:xfrm>
          </p:grpSpPr>
          <p:sp>
            <p:nvSpPr>
              <p:cNvPr id="67" name="爱设计-2-1">
                <a:extLst>
                  <a:ext uri="{FF2B5EF4-FFF2-40B4-BE49-F238E27FC236}">
                    <a16:creationId xmlns:a16="http://schemas.microsoft.com/office/drawing/2014/main" id="{F718DFFD-953A-4AD9-A29D-CC9B0CFFE630}"/>
                  </a:ext>
                </a:extLst>
              </p:cNvPr>
              <p:cNvSpPr/>
              <p:nvPr/>
            </p:nvSpPr>
            <p:spPr>
              <a:xfrm>
                <a:off x="6715295" y="1890943"/>
                <a:ext cx="2222259" cy="1597610"/>
              </a:xfrm>
              <a:prstGeom prst="roundRect">
                <a:avLst>
                  <a:gd name="adj" fmla="val 6487"/>
                </a:avLst>
              </a:prstGeom>
              <a:gradFill>
                <a:gsLst>
                  <a:gs pos="0">
                    <a:schemeClr val="tx2"/>
                  </a:gs>
                  <a:gs pos="81000">
                    <a:schemeClr val="tx2">
                      <a:lumMod val="50000"/>
                    </a:schemeClr>
                  </a:gs>
                </a:gsLst>
                <a:lin ang="2700000" scaled="1"/>
              </a:gradFill>
              <a:ln w="25400">
                <a:solidFill>
                  <a:schemeClr val="bg1"/>
                </a:solidFill>
              </a:ln>
              <a:effectLst>
                <a:outerShdw blurRad="63500" dist="63500" dir="2700000" algn="tl" rotWithShape="0">
                  <a:schemeClr val="tx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爱设计-2-2">
                <a:extLst>
                  <a:ext uri="{FF2B5EF4-FFF2-40B4-BE49-F238E27FC236}">
                    <a16:creationId xmlns:a16="http://schemas.microsoft.com/office/drawing/2014/main" id="{D78BDAE0-98D7-475B-9AEF-E39A44E04F7E}"/>
                  </a:ext>
                </a:extLst>
              </p:cNvPr>
              <p:cNvSpPr txBox="1"/>
              <p:nvPr/>
            </p:nvSpPr>
            <p:spPr>
              <a:xfrm>
                <a:off x="6863428" y="2095696"/>
                <a:ext cx="1925993" cy="741037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全社交媒体平台全域流量营销</a:t>
                </a:r>
              </a:p>
            </p:txBody>
          </p:sp>
          <p:sp>
            <p:nvSpPr>
              <p:cNvPr id="71" name="爱设计-2-3">
                <a:extLst>
                  <a:ext uri="{FF2B5EF4-FFF2-40B4-BE49-F238E27FC236}">
                    <a16:creationId xmlns:a16="http://schemas.microsoft.com/office/drawing/2014/main" id="{9D9B40FD-77F0-4EAF-A6C7-348A7BC83D4D}"/>
                  </a:ext>
                </a:extLst>
              </p:cNvPr>
              <p:cNvSpPr txBox="1"/>
              <p:nvPr/>
            </p:nvSpPr>
            <p:spPr>
              <a:xfrm>
                <a:off x="6967650" y="2793583"/>
                <a:ext cx="1717548" cy="523220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effectLst/>
                    <a:latin typeface="+mj-ea"/>
                    <a:ea typeface="+mj-ea"/>
                  </a:rPr>
                  <a:t>99%</a:t>
                </a:r>
                <a:endParaRPr lang="zh-CN" altLang="en-US" sz="2800" dirty="0">
                  <a:solidFill>
                    <a:schemeClr val="bg1"/>
                  </a:solidFill>
                  <a:effectLst/>
                  <a:latin typeface="+mj-ea"/>
                  <a:ea typeface="+mj-ea"/>
                </a:endParaRPr>
              </a:p>
            </p:txBody>
          </p:sp>
        </p:grpSp>
        <p:sp>
          <p:nvSpPr>
            <p:cNvPr id="78" name="爱设计-2-4">
              <a:extLst>
                <a:ext uri="{FF2B5EF4-FFF2-40B4-BE49-F238E27FC236}">
                  <a16:creationId xmlns:a16="http://schemas.microsoft.com/office/drawing/2014/main" id="{EC8E5C80-23F3-43E3-A9CB-25018E866B6C}"/>
                </a:ext>
              </a:extLst>
            </p:cNvPr>
            <p:cNvSpPr/>
            <p:nvPr/>
          </p:nvSpPr>
          <p:spPr>
            <a:xfrm>
              <a:off x="9277419" y="1890943"/>
              <a:ext cx="2222259" cy="1597610"/>
            </a:xfrm>
            <a:prstGeom prst="roundRect">
              <a:avLst>
                <a:gd name="adj" fmla="val 6487"/>
              </a:avLst>
            </a:prstGeom>
            <a:gradFill>
              <a:gsLst>
                <a:gs pos="0">
                  <a:schemeClr val="accent1"/>
                </a:gs>
                <a:gs pos="81000">
                  <a:schemeClr val="accent2"/>
                </a:gs>
              </a:gsLst>
              <a:lin ang="2700000" scaled="1"/>
            </a:gradFill>
            <a:ln w="25400">
              <a:solidFill>
                <a:schemeClr val="bg1"/>
              </a:solidFill>
            </a:ln>
            <a:effectLst>
              <a:outerShdw blurRad="63500" dist="63500" dir="2700000" algn="tl" rotWithShape="0">
                <a:schemeClr val="tx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爱设计-2-5">
              <a:extLst>
                <a:ext uri="{FF2B5EF4-FFF2-40B4-BE49-F238E27FC236}">
                  <a16:creationId xmlns:a16="http://schemas.microsoft.com/office/drawing/2014/main" id="{B1B42918-945D-42FE-965B-032B8A77A421}"/>
                </a:ext>
              </a:extLst>
            </p:cNvPr>
            <p:cNvSpPr txBox="1"/>
            <p:nvPr/>
          </p:nvSpPr>
          <p:spPr>
            <a:xfrm>
              <a:off x="9425552" y="2095696"/>
              <a:ext cx="1925993" cy="74103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全社交媒体平台全域流量营销</a:t>
              </a:r>
            </a:p>
          </p:txBody>
        </p:sp>
        <p:sp>
          <p:nvSpPr>
            <p:cNvPr id="80" name="爱设计-2-6">
              <a:extLst>
                <a:ext uri="{FF2B5EF4-FFF2-40B4-BE49-F238E27FC236}">
                  <a16:creationId xmlns:a16="http://schemas.microsoft.com/office/drawing/2014/main" id="{B4495B0D-CE95-468A-A44C-121EC5C8DF5D}"/>
                </a:ext>
              </a:extLst>
            </p:cNvPr>
            <p:cNvSpPr txBox="1"/>
            <p:nvPr/>
          </p:nvSpPr>
          <p:spPr>
            <a:xfrm>
              <a:off x="9529774" y="2793583"/>
              <a:ext cx="1717548" cy="5232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99%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  <p:sp>
          <p:nvSpPr>
            <p:cNvPr id="81" name="爱设计-2-7">
              <a:extLst>
                <a:ext uri="{FF2B5EF4-FFF2-40B4-BE49-F238E27FC236}">
                  <a16:creationId xmlns:a16="http://schemas.microsoft.com/office/drawing/2014/main" id="{B0FE5F92-583A-4C6B-8849-9BC244410AD2}"/>
                </a:ext>
              </a:extLst>
            </p:cNvPr>
            <p:cNvSpPr txBox="1"/>
            <p:nvPr/>
          </p:nvSpPr>
          <p:spPr>
            <a:xfrm>
              <a:off x="6562895" y="3862088"/>
              <a:ext cx="4987215" cy="57483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爱设计是一家智能创意科技公司，是国内领先的内容创意全链路服务公司。</a:t>
              </a:r>
              <a:endParaRPr lang="en-US" altLang="zh-CN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latin typeface="+mj-ea"/>
                <a:ea typeface="+mj-ea"/>
              </a:endParaRPr>
            </a:p>
          </p:txBody>
        </p:sp>
        <p:sp>
          <p:nvSpPr>
            <p:cNvPr id="84" name="爱设计-2-8">
              <a:extLst>
                <a:ext uri="{FF2B5EF4-FFF2-40B4-BE49-F238E27FC236}">
                  <a16:creationId xmlns:a16="http://schemas.microsoft.com/office/drawing/2014/main" id="{4D39A345-739A-4ABC-9FBD-E62BDCAD4C15}"/>
                </a:ext>
              </a:extLst>
            </p:cNvPr>
            <p:cNvSpPr txBox="1"/>
            <p:nvPr/>
          </p:nvSpPr>
          <p:spPr>
            <a:xfrm>
              <a:off x="6562895" y="4659525"/>
              <a:ext cx="4987215" cy="50449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285750" indent="-285750">
                <a:lnSpc>
                  <a:spcPct val="120000"/>
                </a:lnSpc>
                <a:buClr>
                  <a:schemeClr val="accent2"/>
                </a:buClr>
                <a:buFont typeface="Wingdings" panose="05000000000000000000" pitchFamily="2" charset="2"/>
                <a:buChar char="ü"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在“内容为王”的数字化时代</a:t>
              </a:r>
              <a:r>
                <a:rPr lang="en-US" altLang="zh-CN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,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技术正在全面改变内容行业，企业面临多样化的内容创意问题。</a:t>
              </a:r>
              <a:endParaRPr lang="en-US" altLang="zh-CN" sz="1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86" name="爱设计-3">
            <a:extLst>
              <a:ext uri="{FF2B5EF4-FFF2-40B4-BE49-F238E27FC236}">
                <a16:creationId xmlns:a16="http://schemas.microsoft.com/office/drawing/2014/main" id="{3F189AE0-9591-4531-966F-5274C7797564}"/>
              </a:ext>
            </a:extLst>
          </p:cNvPr>
          <p:cNvGrpSpPr/>
          <p:nvPr/>
        </p:nvGrpSpPr>
        <p:grpSpPr>
          <a:xfrm>
            <a:off x="10760649" y="5805531"/>
            <a:ext cx="721362" cy="417883"/>
            <a:chOff x="10912196" y="5875996"/>
            <a:chExt cx="760692" cy="440667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6B0D6058-5F7C-49DF-8F80-C7419FD0EB1F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13" name="爱设计-3-1">
                <a:extLst>
                  <a:ext uri="{FF2B5EF4-FFF2-40B4-BE49-F238E27FC236}">
                    <a16:creationId xmlns:a16="http://schemas.microsoft.com/office/drawing/2014/main" id="{1FA5B2AF-80D7-4AA1-8675-48EBA107D864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爱设计-3-2">
                <a:extLst>
                  <a:ext uri="{FF2B5EF4-FFF2-40B4-BE49-F238E27FC236}">
                    <a16:creationId xmlns:a16="http://schemas.microsoft.com/office/drawing/2014/main" id="{6A2DE3D6-ACCB-426E-9E4C-463025DBEC3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爱设计-3-3">
                <a:extLst>
                  <a:ext uri="{FF2B5EF4-FFF2-40B4-BE49-F238E27FC236}">
                    <a16:creationId xmlns:a16="http://schemas.microsoft.com/office/drawing/2014/main" id="{0DB74EF4-835F-4A1A-8AD0-B7A34D554605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6" name="爱设计-3-4">
                <a:extLst>
                  <a:ext uri="{FF2B5EF4-FFF2-40B4-BE49-F238E27FC236}">
                    <a16:creationId xmlns:a16="http://schemas.microsoft.com/office/drawing/2014/main" id="{9AB5F9D3-DD61-4BD7-BEFC-AA7A4DD9C15A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8FCE5143-6B8F-4279-9A3F-886FA60F2A9B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09" name="爱设计-3-5">
                <a:extLst>
                  <a:ext uri="{FF2B5EF4-FFF2-40B4-BE49-F238E27FC236}">
                    <a16:creationId xmlns:a16="http://schemas.microsoft.com/office/drawing/2014/main" id="{80CBB69E-719C-45A2-859F-B3A6047B366D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0" name="爱设计-3-6">
                <a:extLst>
                  <a:ext uri="{FF2B5EF4-FFF2-40B4-BE49-F238E27FC236}">
                    <a16:creationId xmlns:a16="http://schemas.microsoft.com/office/drawing/2014/main" id="{7326EA1F-4907-4C52-9511-83C2A54988F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1" name="爱设计-3-7">
                <a:extLst>
                  <a:ext uri="{FF2B5EF4-FFF2-40B4-BE49-F238E27FC236}">
                    <a16:creationId xmlns:a16="http://schemas.microsoft.com/office/drawing/2014/main" id="{3009B52A-0322-421D-A39D-DE70F7439CC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2" name="爱设计-3-8">
                <a:extLst>
                  <a:ext uri="{FF2B5EF4-FFF2-40B4-BE49-F238E27FC236}">
                    <a16:creationId xmlns:a16="http://schemas.microsoft.com/office/drawing/2014/main" id="{0022565F-5276-44BF-8AF2-E9BA9652614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87464F87-44F4-4585-95E5-8A39B3797BFC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05" name="爱设计-3-9">
                <a:extLst>
                  <a:ext uri="{FF2B5EF4-FFF2-40B4-BE49-F238E27FC236}">
                    <a16:creationId xmlns:a16="http://schemas.microsoft.com/office/drawing/2014/main" id="{99BCFD1B-ACDB-4237-9DA2-AC6221A0CC14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6" name="爱设计-3-10">
                <a:extLst>
                  <a:ext uri="{FF2B5EF4-FFF2-40B4-BE49-F238E27FC236}">
                    <a16:creationId xmlns:a16="http://schemas.microsoft.com/office/drawing/2014/main" id="{F1EBACBF-1DEC-489A-B26A-6AF212ED720D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7" name="爱设计-3-11">
                <a:extLst>
                  <a:ext uri="{FF2B5EF4-FFF2-40B4-BE49-F238E27FC236}">
                    <a16:creationId xmlns:a16="http://schemas.microsoft.com/office/drawing/2014/main" id="{7B0DF6E3-FBC6-4F08-ACD6-DD5672374DFD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8" name="爱设计-3-12">
                <a:extLst>
                  <a:ext uri="{FF2B5EF4-FFF2-40B4-BE49-F238E27FC236}">
                    <a16:creationId xmlns:a16="http://schemas.microsoft.com/office/drawing/2014/main" id="{55999DC6-142B-4E0D-9A1F-DF544C5C16B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1BFF42EF-1077-4440-999E-8A7B27CE0C48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101" name="爱设计-3-13">
                <a:extLst>
                  <a:ext uri="{FF2B5EF4-FFF2-40B4-BE49-F238E27FC236}">
                    <a16:creationId xmlns:a16="http://schemas.microsoft.com/office/drawing/2014/main" id="{F35681FC-EC18-4702-BEEC-3D2B1E9793C6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2" name="爱设计-3-14">
                <a:extLst>
                  <a:ext uri="{FF2B5EF4-FFF2-40B4-BE49-F238E27FC236}">
                    <a16:creationId xmlns:a16="http://schemas.microsoft.com/office/drawing/2014/main" id="{5A77FC1A-9728-43A5-B048-6EAD780B4D0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3" name="爱设计-3-15">
                <a:extLst>
                  <a:ext uri="{FF2B5EF4-FFF2-40B4-BE49-F238E27FC236}">
                    <a16:creationId xmlns:a16="http://schemas.microsoft.com/office/drawing/2014/main" id="{03180A2B-CAAB-47EA-966B-65517AD6E6E4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4" name="爱设计-3-16">
                <a:extLst>
                  <a:ext uri="{FF2B5EF4-FFF2-40B4-BE49-F238E27FC236}">
                    <a16:creationId xmlns:a16="http://schemas.microsoft.com/office/drawing/2014/main" id="{A0334915-7E3E-4395-B351-FB9EAFB94EA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AE63F124-476D-4DFC-AAF6-C2D5D75EC75F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7" name="爱设计-3-17">
                <a:extLst>
                  <a:ext uri="{FF2B5EF4-FFF2-40B4-BE49-F238E27FC236}">
                    <a16:creationId xmlns:a16="http://schemas.microsoft.com/office/drawing/2014/main" id="{96521E97-7007-4299-AA0E-F421EE084EFC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8" name="爱设计-3-18">
                <a:extLst>
                  <a:ext uri="{FF2B5EF4-FFF2-40B4-BE49-F238E27FC236}">
                    <a16:creationId xmlns:a16="http://schemas.microsoft.com/office/drawing/2014/main" id="{352226C8-974D-42E8-BC66-9B8748E582E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9" name="爱设计-3-19">
                <a:extLst>
                  <a:ext uri="{FF2B5EF4-FFF2-40B4-BE49-F238E27FC236}">
                    <a16:creationId xmlns:a16="http://schemas.microsoft.com/office/drawing/2014/main" id="{66BD7C9C-630A-4A46-9533-5D35E5C4DF94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0" name="爱设计-3-20">
                <a:extLst>
                  <a:ext uri="{FF2B5EF4-FFF2-40B4-BE49-F238E27FC236}">
                    <a16:creationId xmlns:a16="http://schemas.microsoft.com/office/drawing/2014/main" id="{0370444D-34E6-4AC8-B99B-232F974DD07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339F2C25-66B0-41E5-AB88-038661BE236E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  <a:grpFill/>
          </p:grpSpPr>
          <p:sp>
            <p:nvSpPr>
              <p:cNvPr id="93" name="爱设计-3-21">
                <a:extLst>
                  <a:ext uri="{FF2B5EF4-FFF2-40B4-BE49-F238E27FC236}">
                    <a16:creationId xmlns:a16="http://schemas.microsoft.com/office/drawing/2014/main" id="{6C800BBA-D42E-499A-B6B9-5867382308A3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4" name="爱设计-3-22">
                <a:extLst>
                  <a:ext uri="{FF2B5EF4-FFF2-40B4-BE49-F238E27FC236}">
                    <a16:creationId xmlns:a16="http://schemas.microsoft.com/office/drawing/2014/main" id="{A881442C-B648-4EE1-BABC-66E9EBC665D0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5" name="爱设计-3-23">
                <a:extLst>
                  <a:ext uri="{FF2B5EF4-FFF2-40B4-BE49-F238E27FC236}">
                    <a16:creationId xmlns:a16="http://schemas.microsoft.com/office/drawing/2014/main" id="{52C96D5E-E5BB-4FD7-8786-0D460CE2391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6" name="爱设计-3-24">
                <a:extLst>
                  <a:ext uri="{FF2B5EF4-FFF2-40B4-BE49-F238E27FC236}">
                    <a16:creationId xmlns:a16="http://schemas.microsoft.com/office/drawing/2014/main" id="{A9113C31-8660-4AD2-9223-F00C0BD4176F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118" name="爱设计-4">
            <a:extLst>
              <a:ext uri="{FF2B5EF4-FFF2-40B4-BE49-F238E27FC236}">
                <a16:creationId xmlns:a16="http://schemas.microsoft.com/office/drawing/2014/main" id="{E551492B-9D32-4FCD-A2E2-321BF27A018F}"/>
              </a:ext>
            </a:extLst>
          </p:cNvPr>
          <p:cNvSpPr/>
          <p:nvPr/>
        </p:nvSpPr>
        <p:spPr>
          <a:xfrm rot="19257537">
            <a:off x="4815292" y="3055218"/>
            <a:ext cx="155417" cy="194980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7" name="爱设计-5">
            <a:extLst>
              <a:ext uri="{FF2B5EF4-FFF2-40B4-BE49-F238E27FC236}">
                <a16:creationId xmlns:a16="http://schemas.microsoft.com/office/drawing/2014/main" id="{0030062D-5071-5455-B98D-90CF0F374E89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82" name="爱设计-5-1">
              <a:extLst>
                <a:ext uri="{FF2B5EF4-FFF2-40B4-BE49-F238E27FC236}">
                  <a16:creationId xmlns:a16="http://schemas.microsoft.com/office/drawing/2014/main" id="{C10B3409-7589-1E4E-E739-EEC05FD0A3CD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爱设计-5-2">
              <a:extLst>
                <a:ext uri="{FF2B5EF4-FFF2-40B4-BE49-F238E27FC236}">
                  <a16:creationId xmlns:a16="http://schemas.microsoft.com/office/drawing/2014/main" id="{C009F2BD-2A85-4C43-CCBB-E5ADF7B08C03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爱设计-5-3">
              <a:extLst>
                <a:ext uri="{FF2B5EF4-FFF2-40B4-BE49-F238E27FC236}">
                  <a16:creationId xmlns:a16="http://schemas.microsoft.com/office/drawing/2014/main" id="{E1829997-9B60-B868-1992-34128903F175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爱设计-5-4">
              <a:extLst>
                <a:ext uri="{FF2B5EF4-FFF2-40B4-BE49-F238E27FC236}">
                  <a16:creationId xmlns:a16="http://schemas.microsoft.com/office/drawing/2014/main" id="{19B0CBAA-39A0-4DDE-264B-13259DAEAEC7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9" name="爱设计-6">
            <a:extLst>
              <a:ext uri="{FF2B5EF4-FFF2-40B4-BE49-F238E27FC236}">
                <a16:creationId xmlns:a16="http://schemas.microsoft.com/office/drawing/2014/main" id="{E439C38C-03E7-F05C-952F-EFA80DF98095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1FE5F2C-B661-5889-27A3-109DA0FAC859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122" name="爱设计-6-1">
                <a:extLst>
                  <a:ext uri="{FF2B5EF4-FFF2-40B4-BE49-F238E27FC236}">
                    <a16:creationId xmlns:a16="http://schemas.microsoft.com/office/drawing/2014/main" id="{6373B4ED-BB2D-E269-AB9E-5211323A5C36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爱设计-6-2">
                <a:extLst>
                  <a:ext uri="{FF2B5EF4-FFF2-40B4-BE49-F238E27FC236}">
                    <a16:creationId xmlns:a16="http://schemas.microsoft.com/office/drawing/2014/main" id="{9E87518B-7B76-8546-F2A4-EAE40FE3162C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爱设计-6-3">
              <a:extLst>
                <a:ext uri="{FF2B5EF4-FFF2-40B4-BE49-F238E27FC236}">
                  <a16:creationId xmlns:a16="http://schemas.microsoft.com/office/drawing/2014/main" id="{DFCB72BF-FDF8-C498-1388-36FD8E44829D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工作总结及分析</a:t>
              </a:r>
            </a:p>
          </p:txBody>
        </p:sp>
      </p:grpSp>
      <p:grpSp>
        <p:nvGrpSpPr>
          <p:cNvPr id="124" name="爱设计-7">
            <a:extLst>
              <a:ext uri="{FF2B5EF4-FFF2-40B4-BE49-F238E27FC236}">
                <a16:creationId xmlns:a16="http://schemas.microsoft.com/office/drawing/2014/main" id="{0117C40E-041E-4E7E-1C6B-DDDEFBAA7DFC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125" name="爱设计-7-1">
              <a:extLst>
                <a:ext uri="{FF2B5EF4-FFF2-40B4-BE49-F238E27FC236}">
                  <a16:creationId xmlns:a16="http://schemas.microsoft.com/office/drawing/2014/main" id="{C89D817B-13A2-EE49-47D8-1323C1775FF1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爱设计-7-2">
              <a:extLst>
                <a:ext uri="{FF2B5EF4-FFF2-40B4-BE49-F238E27FC236}">
                  <a16:creationId xmlns:a16="http://schemas.microsoft.com/office/drawing/2014/main" id="{BE75DD24-823B-3DE1-F28F-C55492211382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" name="爱设计-7-3">
              <a:extLst>
                <a:ext uri="{FF2B5EF4-FFF2-40B4-BE49-F238E27FC236}">
                  <a16:creationId xmlns:a16="http://schemas.microsoft.com/office/drawing/2014/main" id="{C357BDC9-0127-22D2-D8A6-530F02C53D1B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爱设计-7-4">
              <a:extLst>
                <a:ext uri="{FF2B5EF4-FFF2-40B4-BE49-F238E27FC236}">
                  <a16:creationId xmlns:a16="http://schemas.microsoft.com/office/drawing/2014/main" id="{736CB885-AE4F-6853-C03E-EE3E85109EB1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爱设计-7-5">
              <a:extLst>
                <a:ext uri="{FF2B5EF4-FFF2-40B4-BE49-F238E27FC236}">
                  <a16:creationId xmlns:a16="http://schemas.microsoft.com/office/drawing/2014/main" id="{3F115035-8375-AA18-E00B-0FC10849EA3C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爱设计-7-6">
              <a:extLst>
                <a:ext uri="{FF2B5EF4-FFF2-40B4-BE49-F238E27FC236}">
                  <a16:creationId xmlns:a16="http://schemas.microsoft.com/office/drawing/2014/main" id="{99CB1592-0CA5-3524-4C10-1A1F16DD9D29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爱设计-7-7">
              <a:extLst>
                <a:ext uri="{FF2B5EF4-FFF2-40B4-BE49-F238E27FC236}">
                  <a16:creationId xmlns:a16="http://schemas.microsoft.com/office/drawing/2014/main" id="{570C741B-6282-0576-1FA2-A7AB8BED3525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2" name="爱设计-7-8">
              <a:extLst>
                <a:ext uri="{FF2B5EF4-FFF2-40B4-BE49-F238E27FC236}">
                  <a16:creationId xmlns:a16="http://schemas.microsoft.com/office/drawing/2014/main" id="{D202AB2A-42A5-53A1-17CB-DECA0EF956E9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3" name="爱设计-7-9">
              <a:extLst>
                <a:ext uri="{FF2B5EF4-FFF2-40B4-BE49-F238E27FC236}">
                  <a16:creationId xmlns:a16="http://schemas.microsoft.com/office/drawing/2014/main" id="{9B24B5D3-3CD9-5014-1FE2-CF8C1AE56218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4" name="爱设计-7-10">
              <a:extLst>
                <a:ext uri="{FF2B5EF4-FFF2-40B4-BE49-F238E27FC236}">
                  <a16:creationId xmlns:a16="http://schemas.microsoft.com/office/drawing/2014/main" id="{0BD88834-9409-45C5-81C1-0DC2B4DA2B26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爱设计-7-11">
              <a:extLst>
                <a:ext uri="{FF2B5EF4-FFF2-40B4-BE49-F238E27FC236}">
                  <a16:creationId xmlns:a16="http://schemas.microsoft.com/office/drawing/2014/main" id="{A1BA672F-EFD3-5719-5D86-2447E5E9A01D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2845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爱设计-1">
            <a:extLst>
              <a:ext uri="{FF2B5EF4-FFF2-40B4-BE49-F238E27FC236}">
                <a16:creationId xmlns:a16="http://schemas.microsoft.com/office/drawing/2014/main" id="{8AFE1C8C-E207-475F-BE72-4EE8034C9CD4}"/>
              </a:ext>
            </a:extLst>
          </p:cNvPr>
          <p:cNvSpPr/>
          <p:nvPr/>
        </p:nvSpPr>
        <p:spPr>
          <a:xfrm>
            <a:off x="4164252" y="2113206"/>
            <a:ext cx="7380194" cy="1157718"/>
          </a:xfrm>
          <a:prstGeom prst="roundRect">
            <a:avLst>
              <a:gd name="adj" fmla="val 3661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爱设计-2">
            <a:extLst>
              <a:ext uri="{FF2B5EF4-FFF2-40B4-BE49-F238E27FC236}">
                <a16:creationId xmlns:a16="http://schemas.microsoft.com/office/drawing/2014/main" id="{9D890BE5-3BCA-4307-AE3E-3D29C46AB24E}"/>
              </a:ext>
            </a:extLst>
          </p:cNvPr>
          <p:cNvSpPr/>
          <p:nvPr/>
        </p:nvSpPr>
        <p:spPr>
          <a:xfrm flipH="1">
            <a:off x="11307237" y="2092790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9" name="爱设计-3">
            <a:extLst>
              <a:ext uri="{FF2B5EF4-FFF2-40B4-BE49-F238E27FC236}">
                <a16:creationId xmlns:a16="http://schemas.microsoft.com/office/drawing/2014/main" id="{281BC30F-FAD0-4D95-9634-69124A809723}"/>
              </a:ext>
            </a:extLst>
          </p:cNvPr>
          <p:cNvSpPr/>
          <p:nvPr/>
        </p:nvSpPr>
        <p:spPr>
          <a:xfrm flipH="1" flipV="1">
            <a:off x="11307237" y="3052654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8" name="爱设计-4">
            <a:extLst>
              <a:ext uri="{FF2B5EF4-FFF2-40B4-BE49-F238E27FC236}">
                <a16:creationId xmlns:a16="http://schemas.microsoft.com/office/drawing/2014/main" id="{0037DDDB-3E20-44A0-BBD2-AA0DAA1C1D35}"/>
              </a:ext>
            </a:extLst>
          </p:cNvPr>
          <p:cNvGrpSpPr/>
          <p:nvPr/>
        </p:nvGrpSpPr>
        <p:grpSpPr>
          <a:xfrm>
            <a:off x="7446712" y="2396791"/>
            <a:ext cx="3888039" cy="590549"/>
            <a:chOff x="7324581" y="2477100"/>
            <a:chExt cx="3888039" cy="590549"/>
          </a:xfrm>
        </p:grpSpPr>
        <p:sp>
          <p:nvSpPr>
            <p:cNvPr id="132" name="爱设计-4-1">
              <a:extLst>
                <a:ext uri="{FF2B5EF4-FFF2-40B4-BE49-F238E27FC236}">
                  <a16:creationId xmlns:a16="http://schemas.microsoft.com/office/drawing/2014/main" id="{EE9CB992-D949-49AB-877B-18752A921053}"/>
                </a:ext>
              </a:extLst>
            </p:cNvPr>
            <p:cNvSpPr txBox="1"/>
            <p:nvPr/>
          </p:nvSpPr>
          <p:spPr>
            <a:xfrm>
              <a:off x="7324581" y="2821684"/>
              <a:ext cx="3888039" cy="24596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经由内容智能中台分发到各个渠道，触达用户</a:t>
              </a:r>
            </a:p>
          </p:txBody>
        </p:sp>
        <p:sp>
          <p:nvSpPr>
            <p:cNvPr id="135" name="爱设计-4-2">
              <a:extLst>
                <a:ext uri="{FF2B5EF4-FFF2-40B4-BE49-F238E27FC236}">
                  <a16:creationId xmlns:a16="http://schemas.microsoft.com/office/drawing/2014/main" id="{99974DE5-B4E0-4325-8510-D1D1E87B22B6}"/>
                </a:ext>
              </a:extLst>
            </p:cNvPr>
            <p:cNvSpPr txBox="1"/>
            <p:nvPr/>
          </p:nvSpPr>
          <p:spPr>
            <a:xfrm>
              <a:off x="7324581" y="2477100"/>
              <a:ext cx="1925993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内容智能流转</a:t>
              </a:r>
            </a:p>
          </p:txBody>
        </p:sp>
      </p:grpSp>
      <p:sp>
        <p:nvSpPr>
          <p:cNvPr id="136" name="爱设计-5">
            <a:extLst>
              <a:ext uri="{FF2B5EF4-FFF2-40B4-BE49-F238E27FC236}">
                <a16:creationId xmlns:a16="http://schemas.microsoft.com/office/drawing/2014/main" id="{A7856D3D-333E-4FD2-A528-9F30D7A6676B}"/>
              </a:ext>
            </a:extLst>
          </p:cNvPr>
          <p:cNvSpPr/>
          <p:nvPr/>
        </p:nvSpPr>
        <p:spPr>
          <a:xfrm rot="19257537">
            <a:off x="11002139" y="2281865"/>
            <a:ext cx="157688" cy="197829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爱设计-6">
            <a:extLst>
              <a:ext uri="{FF2B5EF4-FFF2-40B4-BE49-F238E27FC236}">
                <a16:creationId xmlns:a16="http://schemas.microsoft.com/office/drawing/2014/main" id="{97369321-AD93-468B-94A4-2007B1E06F79}"/>
              </a:ext>
            </a:extLst>
          </p:cNvPr>
          <p:cNvSpPr/>
          <p:nvPr/>
        </p:nvSpPr>
        <p:spPr>
          <a:xfrm>
            <a:off x="6717444" y="2473108"/>
            <a:ext cx="553065" cy="535222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39" name="爱设计-7">
            <a:extLst>
              <a:ext uri="{FF2B5EF4-FFF2-40B4-BE49-F238E27FC236}">
                <a16:creationId xmlns:a16="http://schemas.microsoft.com/office/drawing/2014/main" id="{DC075A29-0101-4D34-ACD3-4EC384C442E6}"/>
              </a:ext>
            </a:extLst>
          </p:cNvPr>
          <p:cNvSpPr/>
          <p:nvPr/>
        </p:nvSpPr>
        <p:spPr>
          <a:xfrm>
            <a:off x="4164252" y="3484099"/>
            <a:ext cx="7380194" cy="1157718"/>
          </a:xfrm>
          <a:prstGeom prst="roundRect">
            <a:avLst>
              <a:gd name="adj" fmla="val 3661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爱设计-8">
            <a:extLst>
              <a:ext uri="{FF2B5EF4-FFF2-40B4-BE49-F238E27FC236}">
                <a16:creationId xmlns:a16="http://schemas.microsoft.com/office/drawing/2014/main" id="{40095437-2D39-41D1-8E5A-F0B436449618}"/>
              </a:ext>
            </a:extLst>
          </p:cNvPr>
          <p:cNvSpPr/>
          <p:nvPr/>
        </p:nvSpPr>
        <p:spPr>
          <a:xfrm flipH="1">
            <a:off x="11307237" y="3463683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1" name="爱设计-9">
            <a:extLst>
              <a:ext uri="{FF2B5EF4-FFF2-40B4-BE49-F238E27FC236}">
                <a16:creationId xmlns:a16="http://schemas.microsoft.com/office/drawing/2014/main" id="{B5093B4C-634A-4E9A-AD72-55F44860D317}"/>
              </a:ext>
            </a:extLst>
          </p:cNvPr>
          <p:cNvSpPr/>
          <p:nvPr/>
        </p:nvSpPr>
        <p:spPr>
          <a:xfrm flipH="1" flipV="1">
            <a:off x="11307237" y="4423547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1" name="爱设计-10">
            <a:extLst>
              <a:ext uri="{FF2B5EF4-FFF2-40B4-BE49-F238E27FC236}">
                <a16:creationId xmlns:a16="http://schemas.microsoft.com/office/drawing/2014/main" id="{DAAC1869-5DDE-44D9-B3BE-D76CFEA626E1}"/>
              </a:ext>
            </a:extLst>
          </p:cNvPr>
          <p:cNvGrpSpPr/>
          <p:nvPr/>
        </p:nvGrpSpPr>
        <p:grpSpPr>
          <a:xfrm>
            <a:off x="7446712" y="3719698"/>
            <a:ext cx="3888039" cy="660891"/>
            <a:chOff x="7446712" y="3661590"/>
            <a:chExt cx="3888039" cy="660891"/>
          </a:xfrm>
        </p:grpSpPr>
        <p:sp>
          <p:nvSpPr>
            <p:cNvPr id="145" name="爱设计-10-1">
              <a:extLst>
                <a:ext uri="{FF2B5EF4-FFF2-40B4-BE49-F238E27FC236}">
                  <a16:creationId xmlns:a16="http://schemas.microsoft.com/office/drawing/2014/main" id="{580B1E79-3739-4996-B558-C0A60B27A560}"/>
                </a:ext>
              </a:extLst>
            </p:cNvPr>
            <p:cNvSpPr txBox="1"/>
            <p:nvPr/>
          </p:nvSpPr>
          <p:spPr>
            <a:xfrm>
              <a:off x="7446712" y="4006175"/>
              <a:ext cx="3888039" cy="316306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借助数据中台</a:t>
              </a:r>
              <a:r>
                <a:rPr lang="en-US" altLang="zh-CN" sz="1400" dirty="0" err="1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KolRank</a:t>
              </a: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提供标准化产品及服务</a:t>
              </a:r>
            </a:p>
          </p:txBody>
        </p:sp>
        <p:sp>
          <p:nvSpPr>
            <p:cNvPr id="154" name="爱设计-10-2">
              <a:extLst>
                <a:ext uri="{FF2B5EF4-FFF2-40B4-BE49-F238E27FC236}">
                  <a16:creationId xmlns:a16="http://schemas.microsoft.com/office/drawing/2014/main" id="{64A741B3-CEF6-4BFB-BE49-32A8B2CC2173}"/>
                </a:ext>
              </a:extLst>
            </p:cNvPr>
            <p:cNvSpPr txBox="1"/>
            <p:nvPr/>
          </p:nvSpPr>
          <p:spPr>
            <a:xfrm>
              <a:off x="7446712" y="3661590"/>
              <a:ext cx="1925993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tx2"/>
                      </a:gs>
                      <a:gs pos="100000">
                        <a:schemeClr val="tx2">
                          <a:lumMod val="50000"/>
                        </a:schemeClr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数字资产管理</a:t>
              </a:r>
            </a:p>
          </p:txBody>
        </p:sp>
      </p:grpSp>
      <p:sp>
        <p:nvSpPr>
          <p:cNvPr id="143" name="爱设计-11">
            <a:extLst>
              <a:ext uri="{FF2B5EF4-FFF2-40B4-BE49-F238E27FC236}">
                <a16:creationId xmlns:a16="http://schemas.microsoft.com/office/drawing/2014/main" id="{761214F4-61F2-4125-A916-F7512680E2F4}"/>
              </a:ext>
            </a:extLst>
          </p:cNvPr>
          <p:cNvSpPr/>
          <p:nvPr/>
        </p:nvSpPr>
        <p:spPr>
          <a:xfrm rot="19257537">
            <a:off x="11002139" y="3652758"/>
            <a:ext cx="157688" cy="197829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爱设计-12">
            <a:extLst>
              <a:ext uri="{FF2B5EF4-FFF2-40B4-BE49-F238E27FC236}">
                <a16:creationId xmlns:a16="http://schemas.microsoft.com/office/drawing/2014/main" id="{D7D26FE8-0F50-4F78-B621-5826A8F46FC0}"/>
              </a:ext>
            </a:extLst>
          </p:cNvPr>
          <p:cNvSpPr/>
          <p:nvPr/>
        </p:nvSpPr>
        <p:spPr>
          <a:xfrm>
            <a:off x="6717444" y="3709289"/>
            <a:ext cx="553065" cy="511623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156" name="爱设计-13">
            <a:extLst>
              <a:ext uri="{FF2B5EF4-FFF2-40B4-BE49-F238E27FC236}">
                <a16:creationId xmlns:a16="http://schemas.microsoft.com/office/drawing/2014/main" id="{9F97B5B5-83A7-4135-BB11-8D70BAC780EB}"/>
              </a:ext>
            </a:extLst>
          </p:cNvPr>
          <p:cNvSpPr/>
          <p:nvPr/>
        </p:nvSpPr>
        <p:spPr>
          <a:xfrm>
            <a:off x="4164252" y="4854992"/>
            <a:ext cx="7380194" cy="1157718"/>
          </a:xfrm>
          <a:prstGeom prst="roundRect">
            <a:avLst>
              <a:gd name="adj" fmla="val 3661"/>
            </a:avLst>
          </a:prstGeom>
          <a:solidFill>
            <a:schemeClr val="bg1"/>
          </a:solidFill>
          <a:ln w="12700">
            <a:solidFill>
              <a:schemeClr val="tx1">
                <a:lumMod val="15000"/>
                <a:lumOff val="85000"/>
              </a:schemeClr>
            </a:solidFill>
          </a:ln>
          <a:effectLst>
            <a:outerShdw blurRad="50800" dist="38100" dir="8100000" algn="tr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爱设计-14">
            <a:extLst>
              <a:ext uri="{FF2B5EF4-FFF2-40B4-BE49-F238E27FC236}">
                <a16:creationId xmlns:a16="http://schemas.microsoft.com/office/drawing/2014/main" id="{80830E3D-2990-4307-A949-312E8D17CA14}"/>
              </a:ext>
            </a:extLst>
          </p:cNvPr>
          <p:cNvSpPr/>
          <p:nvPr/>
        </p:nvSpPr>
        <p:spPr>
          <a:xfrm flipH="1">
            <a:off x="11307237" y="4834576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8" name="爱设计-15">
            <a:extLst>
              <a:ext uri="{FF2B5EF4-FFF2-40B4-BE49-F238E27FC236}">
                <a16:creationId xmlns:a16="http://schemas.microsoft.com/office/drawing/2014/main" id="{61FC1C83-DCCA-49C8-B3BF-3A75D82036FF}"/>
              </a:ext>
            </a:extLst>
          </p:cNvPr>
          <p:cNvSpPr/>
          <p:nvPr/>
        </p:nvSpPr>
        <p:spPr>
          <a:xfrm flipH="1" flipV="1">
            <a:off x="11307237" y="5794440"/>
            <a:ext cx="250479" cy="235202"/>
          </a:xfrm>
          <a:custGeom>
            <a:avLst/>
            <a:gdLst/>
            <a:ahLst/>
            <a:cxnLst/>
            <a:rect l="0" t="0" r="0" b="0"/>
            <a:pathLst>
              <a:path w="551817" h="518161">
                <a:moveTo>
                  <a:pt x="0" y="0"/>
                </a:moveTo>
                <a:lnTo>
                  <a:pt x="515816" y="0"/>
                </a:lnTo>
                <a:cubicBezTo>
                  <a:pt x="535688" y="0"/>
                  <a:pt x="551816" y="16128"/>
                  <a:pt x="551816" y="36000"/>
                </a:cubicBezTo>
                <a:lnTo>
                  <a:pt x="551816" y="55823"/>
                </a:lnTo>
                <a:cubicBezTo>
                  <a:pt x="551816" y="64519"/>
                  <a:pt x="544267" y="71569"/>
                  <a:pt x="534954" y="71569"/>
                </a:cubicBezTo>
                <a:lnTo>
                  <a:pt x="109575" y="71569"/>
                </a:lnTo>
                <a:cubicBezTo>
                  <a:pt x="89703" y="71569"/>
                  <a:pt x="73575" y="87697"/>
                  <a:pt x="73575" y="107569"/>
                </a:cubicBezTo>
                <a:lnTo>
                  <a:pt x="73575" y="502414"/>
                </a:lnTo>
                <a:cubicBezTo>
                  <a:pt x="73575" y="511110"/>
                  <a:pt x="66026" y="518160"/>
                  <a:pt x="56714" y="518160"/>
                </a:cubicBezTo>
                <a:lnTo>
                  <a:pt x="0" y="518160"/>
                </a:ln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2" name="爱设计-16">
            <a:extLst>
              <a:ext uri="{FF2B5EF4-FFF2-40B4-BE49-F238E27FC236}">
                <a16:creationId xmlns:a16="http://schemas.microsoft.com/office/drawing/2014/main" id="{BDCFC2DF-319F-4C6F-838F-6215AD2E0C11}"/>
              </a:ext>
            </a:extLst>
          </p:cNvPr>
          <p:cNvGrpSpPr/>
          <p:nvPr/>
        </p:nvGrpSpPr>
        <p:grpSpPr>
          <a:xfrm>
            <a:off x="7446712" y="5090591"/>
            <a:ext cx="4111004" cy="644727"/>
            <a:chOff x="7446712" y="5138577"/>
            <a:chExt cx="4111004" cy="644727"/>
          </a:xfrm>
        </p:grpSpPr>
        <p:sp>
          <p:nvSpPr>
            <p:cNvPr id="162" name="爱设计-16-1">
              <a:extLst>
                <a:ext uri="{FF2B5EF4-FFF2-40B4-BE49-F238E27FC236}">
                  <a16:creationId xmlns:a16="http://schemas.microsoft.com/office/drawing/2014/main" id="{66EF44A3-791B-4BC9-B05C-9A7BD41D8252}"/>
                </a:ext>
              </a:extLst>
            </p:cNvPr>
            <p:cNvSpPr txBox="1"/>
            <p:nvPr/>
          </p:nvSpPr>
          <p:spPr>
            <a:xfrm>
              <a:off x="7446712" y="5483161"/>
              <a:ext cx="4111004" cy="30014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  <a:buClr>
                  <a:schemeClr val="accent2"/>
                </a:buClr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effectLst/>
                  <a:latin typeface="+mn-ea"/>
                </a:rPr>
                <a:t>承载品牌内核，引发用户的情感共鸣和价值观认同</a:t>
              </a:r>
            </a:p>
          </p:txBody>
        </p:sp>
        <p:sp>
          <p:nvSpPr>
            <p:cNvPr id="163" name="爱设计-16-2">
              <a:extLst>
                <a:ext uri="{FF2B5EF4-FFF2-40B4-BE49-F238E27FC236}">
                  <a16:creationId xmlns:a16="http://schemas.microsoft.com/office/drawing/2014/main" id="{413135F7-6CD6-421F-AE61-884E9B3F336C}"/>
                </a:ext>
              </a:extLst>
            </p:cNvPr>
            <p:cNvSpPr txBox="1"/>
            <p:nvPr/>
          </p:nvSpPr>
          <p:spPr>
            <a:xfrm>
              <a:off x="7446712" y="5138577"/>
              <a:ext cx="1925993" cy="316305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品牌塑造传播</a:t>
              </a:r>
            </a:p>
            <a:p>
              <a:pPr>
                <a:lnSpc>
                  <a:spcPct val="120000"/>
                </a:lnSpc>
              </a:pPr>
              <a:endPara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effectLst/>
                <a:latin typeface="+mj-ea"/>
                <a:ea typeface="+mj-ea"/>
              </a:endParaRPr>
            </a:p>
          </p:txBody>
        </p:sp>
      </p:grpSp>
      <p:sp>
        <p:nvSpPr>
          <p:cNvPr id="160" name="爱设计-17">
            <a:extLst>
              <a:ext uri="{FF2B5EF4-FFF2-40B4-BE49-F238E27FC236}">
                <a16:creationId xmlns:a16="http://schemas.microsoft.com/office/drawing/2014/main" id="{2B7D425A-8AFC-4190-A94C-F2867B4F7E95}"/>
              </a:ext>
            </a:extLst>
          </p:cNvPr>
          <p:cNvSpPr/>
          <p:nvPr/>
        </p:nvSpPr>
        <p:spPr>
          <a:xfrm rot="19257537">
            <a:off x="11002139" y="5023651"/>
            <a:ext cx="157688" cy="197829"/>
          </a:xfrm>
          <a:custGeom>
            <a:avLst/>
            <a:gdLst>
              <a:gd name="connsiteX0" fmla="*/ 378987 w 757973"/>
              <a:gd name="connsiteY0" fmla="*/ 0 h 950928"/>
              <a:gd name="connsiteX1" fmla="*/ 757973 w 757973"/>
              <a:gd name="connsiteY1" fmla="*/ 720096 h 950928"/>
              <a:gd name="connsiteX2" fmla="*/ 458918 w 757973"/>
              <a:gd name="connsiteY2" fmla="*/ 720096 h 950928"/>
              <a:gd name="connsiteX3" fmla="*/ 458918 w 757973"/>
              <a:gd name="connsiteY3" fmla="*/ 950928 h 950928"/>
              <a:gd name="connsiteX4" fmla="*/ 299054 w 757973"/>
              <a:gd name="connsiteY4" fmla="*/ 950928 h 950928"/>
              <a:gd name="connsiteX5" fmla="*/ 299054 w 757973"/>
              <a:gd name="connsiteY5" fmla="*/ 720096 h 950928"/>
              <a:gd name="connsiteX6" fmla="*/ 0 w 757973"/>
              <a:gd name="connsiteY6" fmla="*/ 720096 h 95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7973" h="950928">
                <a:moveTo>
                  <a:pt x="378987" y="0"/>
                </a:moveTo>
                <a:lnTo>
                  <a:pt x="757973" y="720096"/>
                </a:lnTo>
                <a:lnTo>
                  <a:pt x="458918" y="720096"/>
                </a:lnTo>
                <a:lnTo>
                  <a:pt x="458918" y="950928"/>
                </a:lnTo>
                <a:lnTo>
                  <a:pt x="299054" y="950928"/>
                </a:lnTo>
                <a:lnTo>
                  <a:pt x="299054" y="720096"/>
                </a:lnTo>
                <a:lnTo>
                  <a:pt x="0" y="720096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25400" dist="25400" dir="2700000" algn="tl" rotWithShape="0">
              <a:schemeClr val="tx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8" name="爱设计-18">
            <a:extLst>
              <a:ext uri="{FF2B5EF4-FFF2-40B4-BE49-F238E27FC236}">
                <a16:creationId xmlns:a16="http://schemas.microsoft.com/office/drawing/2014/main" id="{25327EFE-FDEC-4034-881D-043E5CFBB8BD}"/>
              </a:ext>
            </a:extLst>
          </p:cNvPr>
          <p:cNvSpPr/>
          <p:nvPr/>
        </p:nvSpPr>
        <p:spPr>
          <a:xfrm>
            <a:off x="6717444" y="5089220"/>
            <a:ext cx="553065" cy="501417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F0502020204030204"/>
              <a:ea typeface="微软雅黑"/>
              <a:cs typeface="+mn-cs"/>
            </a:endParaRPr>
          </a:p>
        </p:txBody>
      </p:sp>
      <p:sp>
        <p:nvSpPr>
          <p:cNvPr id="65" name="爱设计-19">
            <a:extLst>
              <a:ext uri="{FF2B5EF4-FFF2-40B4-BE49-F238E27FC236}">
                <a16:creationId xmlns:a16="http://schemas.microsoft.com/office/drawing/2014/main" id="{67FA9FEE-51F5-4FDA-BB29-7A6AAA5284CA}"/>
              </a:ext>
            </a:extLst>
          </p:cNvPr>
          <p:cNvSpPr/>
          <p:nvPr/>
        </p:nvSpPr>
        <p:spPr>
          <a:xfrm>
            <a:off x="669925" y="1888809"/>
            <a:ext cx="5426075" cy="4264303"/>
          </a:xfrm>
          <a:prstGeom prst="roundRect">
            <a:avLst>
              <a:gd name="adj" fmla="val 2712"/>
            </a:avLst>
          </a:prstGeom>
          <a:gradFill>
            <a:gsLst>
              <a:gs pos="0">
                <a:schemeClr val="accent1"/>
              </a:gs>
              <a:gs pos="81000">
                <a:schemeClr val="accent2"/>
              </a:gs>
            </a:gsLst>
            <a:lin ang="2700000" scaled="1"/>
          </a:gradFill>
          <a:ln w="25400">
            <a:solidFill>
              <a:schemeClr val="bg1"/>
            </a:solidFill>
          </a:ln>
          <a:effectLst>
            <a:outerShdw blurRad="63500" dist="63500" dir="2700000" algn="tl" rotWithShape="0">
              <a:schemeClr val="tx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7" name="爱设计-20">
            <a:extLst>
              <a:ext uri="{FF2B5EF4-FFF2-40B4-BE49-F238E27FC236}">
                <a16:creationId xmlns:a16="http://schemas.microsoft.com/office/drawing/2014/main" id="{059D3136-6AAF-4310-B3EE-7025B4F82C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8090735"/>
              </p:ext>
            </p:extLst>
          </p:nvPr>
        </p:nvGraphicFramePr>
        <p:xfrm>
          <a:off x="969962" y="2291832"/>
          <a:ext cx="4826000" cy="3589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70" name="爱设计-21">
            <a:extLst>
              <a:ext uri="{FF2B5EF4-FFF2-40B4-BE49-F238E27FC236}">
                <a16:creationId xmlns:a16="http://schemas.microsoft.com/office/drawing/2014/main" id="{B2A17334-AC3F-402A-A2A3-33A6DB9B98C7}"/>
              </a:ext>
            </a:extLst>
          </p:cNvPr>
          <p:cNvGrpSpPr/>
          <p:nvPr/>
        </p:nvGrpSpPr>
        <p:grpSpPr>
          <a:xfrm>
            <a:off x="5340861" y="2074111"/>
            <a:ext cx="552123" cy="319844"/>
            <a:chOff x="10912196" y="5875996"/>
            <a:chExt cx="760692" cy="440667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48499CF7-BE4F-412D-BCA9-C8AFCCF5446A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97" name="爱设计-21-1">
                <a:extLst>
                  <a:ext uri="{FF2B5EF4-FFF2-40B4-BE49-F238E27FC236}">
                    <a16:creationId xmlns:a16="http://schemas.microsoft.com/office/drawing/2014/main" id="{3D263FC5-7FC5-4D60-A83C-3E346DF4402A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8" name="爱设计-21-2">
                <a:extLst>
                  <a:ext uri="{FF2B5EF4-FFF2-40B4-BE49-F238E27FC236}">
                    <a16:creationId xmlns:a16="http://schemas.microsoft.com/office/drawing/2014/main" id="{DB74F547-AEF6-456D-8DCE-D1DDE58DCB2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9" name="爱设计-21-3">
                <a:extLst>
                  <a:ext uri="{FF2B5EF4-FFF2-40B4-BE49-F238E27FC236}">
                    <a16:creationId xmlns:a16="http://schemas.microsoft.com/office/drawing/2014/main" id="{651CB3FE-B821-49EA-867B-4A1805E0F8E2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0" name="爱设计-21-4">
                <a:extLst>
                  <a:ext uri="{FF2B5EF4-FFF2-40B4-BE49-F238E27FC236}">
                    <a16:creationId xmlns:a16="http://schemas.microsoft.com/office/drawing/2014/main" id="{CAA6E0DE-65AB-4A7C-AD90-38D70524A37B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17F0E8D6-423F-459C-82C5-004C1A1523B8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93" name="爱设计-21-5">
                <a:extLst>
                  <a:ext uri="{FF2B5EF4-FFF2-40B4-BE49-F238E27FC236}">
                    <a16:creationId xmlns:a16="http://schemas.microsoft.com/office/drawing/2014/main" id="{2506BCE3-AEB2-4D01-8AD3-83B3603FB180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4" name="爱设计-21-6">
                <a:extLst>
                  <a:ext uri="{FF2B5EF4-FFF2-40B4-BE49-F238E27FC236}">
                    <a16:creationId xmlns:a16="http://schemas.microsoft.com/office/drawing/2014/main" id="{B7D28FFF-CFA3-4A7A-84FA-264DF7891B38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5" name="爱设计-21-7">
                <a:extLst>
                  <a:ext uri="{FF2B5EF4-FFF2-40B4-BE49-F238E27FC236}">
                    <a16:creationId xmlns:a16="http://schemas.microsoft.com/office/drawing/2014/main" id="{1727C2AF-5E3C-4436-8299-B7C7D5064957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6" name="爱设计-21-8">
                <a:extLst>
                  <a:ext uri="{FF2B5EF4-FFF2-40B4-BE49-F238E27FC236}">
                    <a16:creationId xmlns:a16="http://schemas.microsoft.com/office/drawing/2014/main" id="{C0E7C6FD-1C78-4623-A7FF-4F4A3365B4AC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4FD79163-BFDB-429C-9740-52450E5A6964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89" name="爱设计-21-9">
                <a:extLst>
                  <a:ext uri="{FF2B5EF4-FFF2-40B4-BE49-F238E27FC236}">
                    <a16:creationId xmlns:a16="http://schemas.microsoft.com/office/drawing/2014/main" id="{E4D36790-3CEA-4205-B2ED-EDB06BD79E0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0" name="爱设计-21-10">
                <a:extLst>
                  <a:ext uri="{FF2B5EF4-FFF2-40B4-BE49-F238E27FC236}">
                    <a16:creationId xmlns:a16="http://schemas.microsoft.com/office/drawing/2014/main" id="{D0EF4119-2F0D-4598-ACBC-07A7B93E81E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1" name="爱设计-21-11">
                <a:extLst>
                  <a:ext uri="{FF2B5EF4-FFF2-40B4-BE49-F238E27FC236}">
                    <a16:creationId xmlns:a16="http://schemas.microsoft.com/office/drawing/2014/main" id="{7819D991-AD9E-4816-B483-E80F02439BEA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2" name="爱设计-21-12">
                <a:extLst>
                  <a:ext uri="{FF2B5EF4-FFF2-40B4-BE49-F238E27FC236}">
                    <a16:creationId xmlns:a16="http://schemas.microsoft.com/office/drawing/2014/main" id="{597142B0-3D3A-4F0B-84F5-0B8A8FFFA6F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5BFD627E-1B82-480B-92A8-6A9BFEC1E21E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85" name="爱设计-21-13">
                <a:extLst>
                  <a:ext uri="{FF2B5EF4-FFF2-40B4-BE49-F238E27FC236}">
                    <a16:creationId xmlns:a16="http://schemas.microsoft.com/office/drawing/2014/main" id="{556BB30A-0BF2-49E3-B2EA-56BC3AED09AA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6" name="爱设计-21-14">
                <a:extLst>
                  <a:ext uri="{FF2B5EF4-FFF2-40B4-BE49-F238E27FC236}">
                    <a16:creationId xmlns:a16="http://schemas.microsoft.com/office/drawing/2014/main" id="{E7E767DE-BE73-4184-9950-901C1C514A2B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7" name="爱设计-21-15">
                <a:extLst>
                  <a:ext uri="{FF2B5EF4-FFF2-40B4-BE49-F238E27FC236}">
                    <a16:creationId xmlns:a16="http://schemas.microsoft.com/office/drawing/2014/main" id="{0CA78352-F8D9-4525-B0E8-AEAD2B3F308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8" name="爱设计-21-16">
                <a:extLst>
                  <a:ext uri="{FF2B5EF4-FFF2-40B4-BE49-F238E27FC236}">
                    <a16:creationId xmlns:a16="http://schemas.microsoft.com/office/drawing/2014/main" id="{0DE5C59C-3A74-4446-9FAC-F6E3D37B5541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AB0481FF-8246-4589-AAE3-0C1AFE30B185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81" name="爱设计-21-17">
                <a:extLst>
                  <a:ext uri="{FF2B5EF4-FFF2-40B4-BE49-F238E27FC236}">
                    <a16:creationId xmlns:a16="http://schemas.microsoft.com/office/drawing/2014/main" id="{83D32671-CFC9-43B6-B1BC-C2FF8536A1B6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2" name="爱设计-21-18">
                <a:extLst>
                  <a:ext uri="{FF2B5EF4-FFF2-40B4-BE49-F238E27FC236}">
                    <a16:creationId xmlns:a16="http://schemas.microsoft.com/office/drawing/2014/main" id="{07AEEB89-08F8-47D8-97C2-65B28459EC9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3" name="爱设计-21-19">
                <a:extLst>
                  <a:ext uri="{FF2B5EF4-FFF2-40B4-BE49-F238E27FC236}">
                    <a16:creationId xmlns:a16="http://schemas.microsoft.com/office/drawing/2014/main" id="{2353036A-E9A1-44F2-8F8C-27F698901F73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4" name="爱设计-21-20">
                <a:extLst>
                  <a:ext uri="{FF2B5EF4-FFF2-40B4-BE49-F238E27FC236}">
                    <a16:creationId xmlns:a16="http://schemas.microsoft.com/office/drawing/2014/main" id="{F6D41A2A-4861-4673-AC28-C72380E596B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F51ED9BB-8809-4B8C-911D-80B67A1EBA4C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77" name="爱设计-21-21">
                <a:extLst>
                  <a:ext uri="{FF2B5EF4-FFF2-40B4-BE49-F238E27FC236}">
                    <a16:creationId xmlns:a16="http://schemas.microsoft.com/office/drawing/2014/main" id="{6D0119A4-7A1D-4457-9D49-D41CFADB8DE7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爱设计-21-22">
                <a:extLst>
                  <a:ext uri="{FF2B5EF4-FFF2-40B4-BE49-F238E27FC236}">
                    <a16:creationId xmlns:a16="http://schemas.microsoft.com/office/drawing/2014/main" id="{4C7DCB89-C251-4F21-941E-C9D600B25637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9" name="爱设计-21-23">
                <a:extLst>
                  <a:ext uri="{FF2B5EF4-FFF2-40B4-BE49-F238E27FC236}">
                    <a16:creationId xmlns:a16="http://schemas.microsoft.com/office/drawing/2014/main" id="{8345F790-5565-4BD0-96CB-3A7914F09903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爱设计-21-24">
                <a:extLst>
                  <a:ext uri="{FF2B5EF4-FFF2-40B4-BE49-F238E27FC236}">
                    <a16:creationId xmlns:a16="http://schemas.microsoft.com/office/drawing/2014/main" id="{46B3DE9D-73EE-42A8-802A-F3B9D795BFD3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1" name="爱设计-22">
            <a:extLst>
              <a:ext uri="{FF2B5EF4-FFF2-40B4-BE49-F238E27FC236}">
                <a16:creationId xmlns:a16="http://schemas.microsoft.com/office/drawing/2014/main" id="{6F6D6917-4076-4D63-A05E-DED7ED72F3E1}"/>
              </a:ext>
            </a:extLst>
          </p:cNvPr>
          <p:cNvGrpSpPr/>
          <p:nvPr/>
        </p:nvGrpSpPr>
        <p:grpSpPr>
          <a:xfrm>
            <a:off x="984834" y="2074112"/>
            <a:ext cx="552123" cy="319844"/>
            <a:chOff x="10912196" y="5875996"/>
            <a:chExt cx="760692" cy="440667"/>
          </a:xfrm>
        </p:grpSpPr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537F1ED9-8E25-4F68-8E66-05C1F48B1099}"/>
                </a:ext>
              </a:extLst>
            </p:cNvPr>
            <p:cNvGrpSpPr/>
            <p:nvPr/>
          </p:nvGrpSpPr>
          <p:grpSpPr>
            <a:xfrm>
              <a:off x="11499988" y="5875996"/>
              <a:ext cx="25951" cy="440667"/>
              <a:chOff x="11494537" y="5799796"/>
              <a:chExt cx="25951" cy="440667"/>
            </a:xfrm>
          </p:grpSpPr>
          <p:sp>
            <p:nvSpPr>
              <p:cNvPr id="128" name="爱设计-22-1">
                <a:extLst>
                  <a:ext uri="{FF2B5EF4-FFF2-40B4-BE49-F238E27FC236}">
                    <a16:creationId xmlns:a16="http://schemas.microsoft.com/office/drawing/2014/main" id="{C438AE78-3862-4B04-9081-7133DAFCF45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9" name="爱设计-22-2">
                <a:extLst>
                  <a:ext uri="{FF2B5EF4-FFF2-40B4-BE49-F238E27FC236}">
                    <a16:creationId xmlns:a16="http://schemas.microsoft.com/office/drawing/2014/main" id="{16732E68-5B36-46CE-AC23-F527ADBE3CF1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0" name="爱设计-22-3">
                <a:extLst>
                  <a:ext uri="{FF2B5EF4-FFF2-40B4-BE49-F238E27FC236}">
                    <a16:creationId xmlns:a16="http://schemas.microsoft.com/office/drawing/2014/main" id="{5C2F7242-9497-4BFE-9F30-90977B2BE449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1" name="爱设计-22-4">
                <a:extLst>
                  <a:ext uri="{FF2B5EF4-FFF2-40B4-BE49-F238E27FC236}">
                    <a16:creationId xmlns:a16="http://schemas.microsoft.com/office/drawing/2014/main" id="{5BD72854-2847-4754-89DF-4FEDF47BEE55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548D71BA-ACCC-4E8A-AA68-799C0632C004}"/>
                </a:ext>
              </a:extLst>
            </p:cNvPr>
            <p:cNvGrpSpPr/>
            <p:nvPr/>
          </p:nvGrpSpPr>
          <p:grpSpPr>
            <a:xfrm>
              <a:off x="11646937" y="5875996"/>
              <a:ext cx="25951" cy="440667"/>
              <a:chOff x="11494537" y="5799796"/>
              <a:chExt cx="25951" cy="440667"/>
            </a:xfrm>
          </p:grpSpPr>
          <p:sp>
            <p:nvSpPr>
              <p:cNvPr id="124" name="爱设计-22-5">
                <a:extLst>
                  <a:ext uri="{FF2B5EF4-FFF2-40B4-BE49-F238E27FC236}">
                    <a16:creationId xmlns:a16="http://schemas.microsoft.com/office/drawing/2014/main" id="{080E0771-D3E1-4038-A493-CF227EDAFCD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5" name="爱设计-22-6">
                <a:extLst>
                  <a:ext uri="{FF2B5EF4-FFF2-40B4-BE49-F238E27FC236}">
                    <a16:creationId xmlns:a16="http://schemas.microsoft.com/office/drawing/2014/main" id="{7CE1A6C2-A5A5-4812-AE51-193835C9295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6" name="爱设计-22-7">
                <a:extLst>
                  <a:ext uri="{FF2B5EF4-FFF2-40B4-BE49-F238E27FC236}">
                    <a16:creationId xmlns:a16="http://schemas.microsoft.com/office/drawing/2014/main" id="{EE1D5706-57B6-4EC4-BDB2-501DC6A1EBBB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7" name="爱设计-22-8">
                <a:extLst>
                  <a:ext uri="{FF2B5EF4-FFF2-40B4-BE49-F238E27FC236}">
                    <a16:creationId xmlns:a16="http://schemas.microsoft.com/office/drawing/2014/main" id="{D0E3AD20-97D3-4467-8772-E6EE2D86A51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D44E8FF-DD64-4262-8A2B-14E6B29A74CF}"/>
                </a:ext>
              </a:extLst>
            </p:cNvPr>
            <p:cNvGrpSpPr/>
            <p:nvPr/>
          </p:nvGrpSpPr>
          <p:grpSpPr>
            <a:xfrm>
              <a:off x="11353040" y="5875996"/>
              <a:ext cx="25951" cy="440667"/>
              <a:chOff x="11494537" y="5799796"/>
              <a:chExt cx="25951" cy="440667"/>
            </a:xfrm>
          </p:grpSpPr>
          <p:sp>
            <p:nvSpPr>
              <p:cNvPr id="120" name="爱设计-22-9">
                <a:extLst>
                  <a:ext uri="{FF2B5EF4-FFF2-40B4-BE49-F238E27FC236}">
                    <a16:creationId xmlns:a16="http://schemas.microsoft.com/office/drawing/2014/main" id="{D5C5D693-EC15-4CB7-8799-574F43AF8BF1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1" name="爱设计-22-10">
                <a:extLst>
                  <a:ext uri="{FF2B5EF4-FFF2-40B4-BE49-F238E27FC236}">
                    <a16:creationId xmlns:a16="http://schemas.microsoft.com/office/drawing/2014/main" id="{B701466A-44FD-4AF8-848E-E746FE63C55C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2" name="爱设计-22-11">
                <a:extLst>
                  <a:ext uri="{FF2B5EF4-FFF2-40B4-BE49-F238E27FC236}">
                    <a16:creationId xmlns:a16="http://schemas.microsoft.com/office/drawing/2014/main" id="{B8307AEA-8ED7-4B88-A62B-93AE805A39B8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3" name="爱设计-22-12">
                <a:extLst>
                  <a:ext uri="{FF2B5EF4-FFF2-40B4-BE49-F238E27FC236}">
                    <a16:creationId xmlns:a16="http://schemas.microsoft.com/office/drawing/2014/main" id="{2A6FB7D5-E2DD-4190-AF18-41A3C4507E1E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DCE8C0FB-61D0-4121-AFD5-1211279DB399}"/>
                </a:ext>
              </a:extLst>
            </p:cNvPr>
            <p:cNvGrpSpPr/>
            <p:nvPr/>
          </p:nvGrpSpPr>
          <p:grpSpPr>
            <a:xfrm>
              <a:off x="11206092" y="5875996"/>
              <a:ext cx="25951" cy="440667"/>
              <a:chOff x="11494537" y="5799796"/>
              <a:chExt cx="25951" cy="440667"/>
            </a:xfrm>
          </p:grpSpPr>
          <p:sp>
            <p:nvSpPr>
              <p:cNvPr id="116" name="爱设计-22-13">
                <a:extLst>
                  <a:ext uri="{FF2B5EF4-FFF2-40B4-BE49-F238E27FC236}">
                    <a16:creationId xmlns:a16="http://schemas.microsoft.com/office/drawing/2014/main" id="{8E49F91C-A92B-4A8B-AF9B-ACA43608B155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7" name="爱设计-22-14">
                <a:extLst>
                  <a:ext uri="{FF2B5EF4-FFF2-40B4-BE49-F238E27FC236}">
                    <a16:creationId xmlns:a16="http://schemas.microsoft.com/office/drawing/2014/main" id="{AC29699E-27F6-4E77-B792-26F8F017B435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8" name="爱设计-22-15">
                <a:extLst>
                  <a:ext uri="{FF2B5EF4-FFF2-40B4-BE49-F238E27FC236}">
                    <a16:creationId xmlns:a16="http://schemas.microsoft.com/office/drawing/2014/main" id="{894F6837-DA0B-41D0-91B7-9BBC387DEDB6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9" name="爱设计-22-16">
                <a:extLst>
                  <a:ext uri="{FF2B5EF4-FFF2-40B4-BE49-F238E27FC236}">
                    <a16:creationId xmlns:a16="http://schemas.microsoft.com/office/drawing/2014/main" id="{B971BA6D-227B-427B-B261-566F1FA2B990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D2CF0189-037F-4BAE-8E33-5294AD8CB436}"/>
                </a:ext>
              </a:extLst>
            </p:cNvPr>
            <p:cNvGrpSpPr/>
            <p:nvPr/>
          </p:nvGrpSpPr>
          <p:grpSpPr>
            <a:xfrm>
              <a:off x="11059144" y="5875996"/>
              <a:ext cx="25951" cy="440667"/>
              <a:chOff x="11494537" y="5799796"/>
              <a:chExt cx="25951" cy="440667"/>
            </a:xfrm>
          </p:grpSpPr>
          <p:sp>
            <p:nvSpPr>
              <p:cNvPr id="112" name="爱设计-22-17">
                <a:extLst>
                  <a:ext uri="{FF2B5EF4-FFF2-40B4-BE49-F238E27FC236}">
                    <a16:creationId xmlns:a16="http://schemas.microsoft.com/office/drawing/2014/main" id="{37016659-CB07-4FA9-A737-AE74C7A651C2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3" name="爱设计-22-18">
                <a:extLst>
                  <a:ext uri="{FF2B5EF4-FFF2-40B4-BE49-F238E27FC236}">
                    <a16:creationId xmlns:a16="http://schemas.microsoft.com/office/drawing/2014/main" id="{D3029C77-A5A1-44B9-9991-2C91D2315F86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4" name="爱设计-22-19">
                <a:extLst>
                  <a:ext uri="{FF2B5EF4-FFF2-40B4-BE49-F238E27FC236}">
                    <a16:creationId xmlns:a16="http://schemas.microsoft.com/office/drawing/2014/main" id="{98ABEE3B-5DAC-4D4E-A630-AAACFC675DBE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5" name="爱设计-22-20">
                <a:extLst>
                  <a:ext uri="{FF2B5EF4-FFF2-40B4-BE49-F238E27FC236}">
                    <a16:creationId xmlns:a16="http://schemas.microsoft.com/office/drawing/2014/main" id="{9AD3B71C-37D1-470C-91E9-CDD470718878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11C7F016-4897-40CF-8AF2-4C97583D8F0E}"/>
                </a:ext>
              </a:extLst>
            </p:cNvPr>
            <p:cNvGrpSpPr/>
            <p:nvPr/>
          </p:nvGrpSpPr>
          <p:grpSpPr>
            <a:xfrm>
              <a:off x="10912196" y="5875996"/>
              <a:ext cx="25951" cy="440667"/>
              <a:chOff x="11494537" y="5799796"/>
              <a:chExt cx="25951" cy="440667"/>
            </a:xfrm>
          </p:grpSpPr>
          <p:sp>
            <p:nvSpPr>
              <p:cNvPr id="108" name="爱设计-22-21">
                <a:extLst>
                  <a:ext uri="{FF2B5EF4-FFF2-40B4-BE49-F238E27FC236}">
                    <a16:creationId xmlns:a16="http://schemas.microsoft.com/office/drawing/2014/main" id="{CB6D5BE9-4F6F-4F61-9D78-2B786E55C52E}"/>
                  </a:ext>
                </a:extLst>
              </p:cNvPr>
              <p:cNvSpPr/>
              <p:nvPr/>
            </p:nvSpPr>
            <p:spPr>
              <a:xfrm>
                <a:off x="11494537" y="5799796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09" name="爱设计-22-22">
                <a:extLst>
                  <a:ext uri="{FF2B5EF4-FFF2-40B4-BE49-F238E27FC236}">
                    <a16:creationId xmlns:a16="http://schemas.microsoft.com/office/drawing/2014/main" id="{6A849606-F563-4F23-954D-7490D2479FDA}"/>
                  </a:ext>
                </a:extLst>
              </p:cNvPr>
              <p:cNvSpPr/>
              <p:nvPr/>
            </p:nvSpPr>
            <p:spPr>
              <a:xfrm>
                <a:off x="11494537" y="5938035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0" name="爱设计-22-23">
                <a:extLst>
                  <a:ext uri="{FF2B5EF4-FFF2-40B4-BE49-F238E27FC236}">
                    <a16:creationId xmlns:a16="http://schemas.microsoft.com/office/drawing/2014/main" id="{A984C885-A2B4-4830-BD3B-B47789467F31}"/>
                  </a:ext>
                </a:extLst>
              </p:cNvPr>
              <p:cNvSpPr/>
              <p:nvPr/>
            </p:nvSpPr>
            <p:spPr>
              <a:xfrm>
                <a:off x="11494537" y="6076273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1" name="爱设计-22-24">
                <a:extLst>
                  <a:ext uri="{FF2B5EF4-FFF2-40B4-BE49-F238E27FC236}">
                    <a16:creationId xmlns:a16="http://schemas.microsoft.com/office/drawing/2014/main" id="{8A47891D-F8D7-4505-9A8C-D455AB01824D}"/>
                  </a:ext>
                </a:extLst>
              </p:cNvPr>
              <p:cNvSpPr/>
              <p:nvPr/>
            </p:nvSpPr>
            <p:spPr>
              <a:xfrm>
                <a:off x="11494537" y="6214512"/>
                <a:ext cx="25951" cy="25951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3" name="爱设计-23">
            <a:extLst>
              <a:ext uri="{FF2B5EF4-FFF2-40B4-BE49-F238E27FC236}">
                <a16:creationId xmlns:a16="http://schemas.microsoft.com/office/drawing/2014/main" id="{99C8C0A5-4CB2-E570-BE7C-48F7F4644906}"/>
              </a:ext>
            </a:extLst>
          </p:cNvPr>
          <p:cNvGrpSpPr/>
          <p:nvPr/>
        </p:nvGrpSpPr>
        <p:grpSpPr>
          <a:xfrm>
            <a:off x="186058" y="174710"/>
            <a:ext cx="11819885" cy="6508582"/>
            <a:chOff x="186058" y="174710"/>
            <a:chExt cx="11819885" cy="6508582"/>
          </a:xfrm>
        </p:grpSpPr>
        <p:sp>
          <p:nvSpPr>
            <p:cNvPr id="134" name="爱设计-23-1">
              <a:extLst>
                <a:ext uri="{FF2B5EF4-FFF2-40B4-BE49-F238E27FC236}">
                  <a16:creationId xmlns:a16="http://schemas.microsoft.com/office/drawing/2014/main" id="{A8FDC93C-F6D2-9B9F-3341-096D9BACA6E0}"/>
                </a:ext>
              </a:extLst>
            </p:cNvPr>
            <p:cNvSpPr/>
            <p:nvPr/>
          </p:nvSpPr>
          <p:spPr>
            <a:xfrm flipH="1">
              <a:off x="11826239" y="17471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8" name="爱设计-23-2">
              <a:extLst>
                <a:ext uri="{FF2B5EF4-FFF2-40B4-BE49-F238E27FC236}">
                  <a16:creationId xmlns:a16="http://schemas.microsoft.com/office/drawing/2014/main" id="{0CC1D38D-AE58-26BB-D74F-39DE82722D7B}"/>
                </a:ext>
              </a:extLst>
            </p:cNvPr>
            <p:cNvSpPr/>
            <p:nvPr/>
          </p:nvSpPr>
          <p:spPr>
            <a:xfrm flipH="1">
              <a:off x="11826239" y="6514550"/>
              <a:ext cx="179704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爱设计-23-3">
              <a:extLst>
                <a:ext uri="{FF2B5EF4-FFF2-40B4-BE49-F238E27FC236}">
                  <a16:creationId xmlns:a16="http://schemas.microsoft.com/office/drawing/2014/main" id="{FF5E0940-79FA-568B-E0D7-8D8172F259BB}"/>
                </a:ext>
              </a:extLst>
            </p:cNvPr>
            <p:cNvSpPr/>
            <p:nvPr/>
          </p:nvSpPr>
          <p:spPr>
            <a:xfrm>
              <a:off x="186058" y="17471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0"/>
                  </a:moveTo>
                  <a:lnTo>
                    <a:pt x="515816" y="0"/>
                  </a:lnTo>
                  <a:cubicBezTo>
                    <a:pt x="535688" y="0"/>
                    <a:pt x="551816" y="16128"/>
                    <a:pt x="551816" y="36000"/>
                  </a:cubicBezTo>
                  <a:lnTo>
                    <a:pt x="551816" y="55823"/>
                  </a:lnTo>
                  <a:cubicBezTo>
                    <a:pt x="551816" y="64519"/>
                    <a:pt x="544267" y="71569"/>
                    <a:pt x="534954" y="71569"/>
                  </a:cubicBezTo>
                  <a:lnTo>
                    <a:pt x="109575" y="71569"/>
                  </a:lnTo>
                  <a:cubicBezTo>
                    <a:pt x="89703" y="71569"/>
                    <a:pt x="73575" y="87697"/>
                    <a:pt x="73575" y="107569"/>
                  </a:cubicBezTo>
                  <a:lnTo>
                    <a:pt x="73575" y="502414"/>
                  </a:lnTo>
                  <a:cubicBezTo>
                    <a:pt x="73575" y="511110"/>
                    <a:pt x="66026" y="518160"/>
                    <a:pt x="56714" y="518160"/>
                  </a:cubicBezTo>
                  <a:lnTo>
                    <a:pt x="0" y="518160"/>
                  </a:lnTo>
                </a:path>
              </a:pathLst>
            </a:custGeom>
            <a:gradFill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5" name="爱设计-23-4">
              <a:extLst>
                <a:ext uri="{FF2B5EF4-FFF2-40B4-BE49-F238E27FC236}">
                  <a16:creationId xmlns:a16="http://schemas.microsoft.com/office/drawing/2014/main" id="{43EAC992-B659-435A-E664-6EC6AA8DB6E6}"/>
                </a:ext>
              </a:extLst>
            </p:cNvPr>
            <p:cNvSpPr/>
            <p:nvPr/>
          </p:nvSpPr>
          <p:spPr>
            <a:xfrm>
              <a:off x="186058" y="6514550"/>
              <a:ext cx="179702" cy="168742"/>
            </a:xfrm>
            <a:custGeom>
              <a:avLst/>
              <a:gdLst/>
              <a:ahLst/>
              <a:cxnLst/>
              <a:rect l="0" t="0" r="0" b="0"/>
              <a:pathLst>
                <a:path w="551817" h="518161">
                  <a:moveTo>
                    <a:pt x="0" y="518160"/>
                  </a:moveTo>
                  <a:lnTo>
                    <a:pt x="515816" y="518160"/>
                  </a:lnTo>
                  <a:cubicBezTo>
                    <a:pt x="535688" y="518160"/>
                    <a:pt x="551816" y="502032"/>
                    <a:pt x="551816" y="482160"/>
                  </a:cubicBezTo>
                  <a:lnTo>
                    <a:pt x="551816" y="462337"/>
                  </a:lnTo>
                  <a:cubicBezTo>
                    <a:pt x="551816" y="453641"/>
                    <a:pt x="544267" y="446591"/>
                    <a:pt x="534954" y="446591"/>
                  </a:cubicBezTo>
                  <a:lnTo>
                    <a:pt x="109575" y="446591"/>
                  </a:lnTo>
                  <a:cubicBezTo>
                    <a:pt x="89703" y="446591"/>
                    <a:pt x="73575" y="430463"/>
                    <a:pt x="73575" y="410591"/>
                  </a:cubicBezTo>
                  <a:lnTo>
                    <a:pt x="73575" y="15746"/>
                  </a:lnTo>
                  <a:cubicBezTo>
                    <a:pt x="73575" y="7050"/>
                    <a:pt x="66026" y="0"/>
                    <a:pt x="56714" y="0"/>
                  </a:cubicBez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31000">
                  <a:schemeClr val="accent1"/>
                </a:gs>
                <a:gs pos="100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59" name="爱设计-24">
            <a:extLst>
              <a:ext uri="{FF2B5EF4-FFF2-40B4-BE49-F238E27FC236}">
                <a16:creationId xmlns:a16="http://schemas.microsoft.com/office/drawing/2014/main" id="{5EE94C04-7E7C-46E7-822D-87626DF69F8A}"/>
              </a:ext>
            </a:extLst>
          </p:cNvPr>
          <p:cNvGrpSpPr/>
          <p:nvPr/>
        </p:nvGrpSpPr>
        <p:grpSpPr>
          <a:xfrm>
            <a:off x="660400" y="539564"/>
            <a:ext cx="2412158" cy="513476"/>
            <a:chOff x="660400" y="539564"/>
            <a:chExt cx="2412158" cy="513476"/>
          </a:xfrm>
        </p:grpSpPr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CCBEC0EF-4C42-01AD-2EDD-157405FE6213}"/>
                </a:ext>
              </a:extLst>
            </p:cNvPr>
            <p:cNvGrpSpPr/>
            <p:nvPr/>
          </p:nvGrpSpPr>
          <p:grpSpPr>
            <a:xfrm>
              <a:off x="660400" y="580627"/>
              <a:ext cx="137160" cy="448073"/>
              <a:chOff x="660400" y="687185"/>
              <a:chExt cx="137160" cy="1030778"/>
            </a:xfrm>
          </p:grpSpPr>
          <p:sp>
            <p:nvSpPr>
              <p:cNvPr id="166" name="爱设计-24-1">
                <a:extLst>
                  <a:ext uri="{FF2B5EF4-FFF2-40B4-BE49-F238E27FC236}">
                    <a16:creationId xmlns:a16="http://schemas.microsoft.com/office/drawing/2014/main" id="{776415CB-0CD3-ACF7-295A-E6608E672CB9}"/>
                  </a:ext>
                </a:extLst>
              </p:cNvPr>
              <p:cNvSpPr/>
              <p:nvPr/>
            </p:nvSpPr>
            <p:spPr>
              <a:xfrm>
                <a:off x="660400" y="687185"/>
                <a:ext cx="137160" cy="103077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爱设计-24-2">
                <a:extLst>
                  <a:ext uri="{FF2B5EF4-FFF2-40B4-BE49-F238E27FC236}">
                    <a16:creationId xmlns:a16="http://schemas.microsoft.com/office/drawing/2014/main" id="{73ACF0BA-BFF2-E1A2-7059-1F70B9CC7A61}"/>
                  </a:ext>
                </a:extLst>
              </p:cNvPr>
              <p:cNvSpPr/>
              <p:nvPr/>
            </p:nvSpPr>
            <p:spPr>
              <a:xfrm>
                <a:off x="660400" y="1280161"/>
                <a:ext cx="137160" cy="43780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5" name="爱设计-24-3">
              <a:extLst>
                <a:ext uri="{FF2B5EF4-FFF2-40B4-BE49-F238E27FC236}">
                  <a16:creationId xmlns:a16="http://schemas.microsoft.com/office/drawing/2014/main" id="{49ED6EED-F29F-25E5-ACC7-5544F31786A8}"/>
                </a:ext>
              </a:extLst>
            </p:cNvPr>
            <p:cNvSpPr/>
            <p:nvPr/>
          </p:nvSpPr>
          <p:spPr>
            <a:xfrm>
              <a:off x="967265" y="539564"/>
              <a:ext cx="2105293" cy="513476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>
                <a:defRPr/>
              </a:pPr>
              <a:r>
                <a:rPr lang="zh-CN" altLang="en-US" sz="3600" spc="120" dirty="0">
                  <a:gradFill flip="none" rotWithShape="1">
                    <a:gsLst>
                      <a:gs pos="0">
                        <a:schemeClr val="accent1"/>
                      </a:gs>
                      <a:gs pos="81000">
                        <a:schemeClr val="accent2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工作总结及分析</a:t>
              </a:r>
            </a:p>
          </p:txBody>
        </p:sp>
      </p:grpSp>
      <p:grpSp>
        <p:nvGrpSpPr>
          <p:cNvPr id="168" name="爱设计-25">
            <a:extLst>
              <a:ext uri="{FF2B5EF4-FFF2-40B4-BE49-F238E27FC236}">
                <a16:creationId xmlns:a16="http://schemas.microsoft.com/office/drawing/2014/main" id="{48801193-7E8C-F1F2-ADF1-AD059244D1C0}"/>
              </a:ext>
            </a:extLst>
          </p:cNvPr>
          <p:cNvGrpSpPr/>
          <p:nvPr/>
        </p:nvGrpSpPr>
        <p:grpSpPr>
          <a:xfrm>
            <a:off x="10675620" y="479710"/>
            <a:ext cx="844868" cy="644240"/>
            <a:chOff x="637567" y="595884"/>
            <a:chExt cx="979654" cy="747019"/>
          </a:xfrm>
        </p:grpSpPr>
        <p:sp>
          <p:nvSpPr>
            <p:cNvPr id="169" name="爱设计-25-1">
              <a:extLst>
                <a:ext uri="{FF2B5EF4-FFF2-40B4-BE49-F238E27FC236}">
                  <a16:creationId xmlns:a16="http://schemas.microsoft.com/office/drawing/2014/main" id="{8587E189-7110-E641-8D8F-8514E5A2C69A}"/>
                </a:ext>
              </a:extLst>
            </p:cNvPr>
            <p:cNvSpPr/>
            <p:nvPr/>
          </p:nvSpPr>
          <p:spPr>
            <a:xfrm>
              <a:off x="738179" y="1221591"/>
              <a:ext cx="119414" cy="119413"/>
            </a:xfrm>
            <a:custGeom>
              <a:avLst/>
              <a:gdLst>
                <a:gd name="connsiteX0" fmla="*/ 74486 w 149733"/>
                <a:gd name="connsiteY0" fmla="*/ 149732 h 149732"/>
                <a:gd name="connsiteX1" fmla="*/ 1 w 149733"/>
                <a:gd name="connsiteY1" fmla="*/ 74486 h 149732"/>
                <a:gd name="connsiteX2" fmla="*/ 75248 w 149733"/>
                <a:gd name="connsiteY2" fmla="*/ 1 h 149732"/>
                <a:gd name="connsiteX3" fmla="*/ 149733 w 149733"/>
                <a:gd name="connsiteY3" fmla="*/ 74866 h 149732"/>
                <a:gd name="connsiteX4" fmla="*/ 74868 w 149733"/>
                <a:gd name="connsiteY4" fmla="*/ 149733 h 149732"/>
                <a:gd name="connsiteX5" fmla="*/ 74486 w 149733"/>
                <a:gd name="connsiteY5" fmla="*/ 149732 h 149732"/>
                <a:gd name="connsiteX6" fmla="*/ 74486 w 149733"/>
                <a:gd name="connsiteY6" fmla="*/ 25907 h 149732"/>
                <a:gd name="connsiteX7" fmla="*/ 24956 w 149733"/>
                <a:gd name="connsiteY7" fmla="*/ 75247 h 149732"/>
                <a:gd name="connsiteX8" fmla="*/ 74295 w 149733"/>
                <a:gd name="connsiteY8" fmla="*/ 124776 h 149732"/>
                <a:gd name="connsiteX9" fmla="*/ 123825 w 149733"/>
                <a:gd name="connsiteY9" fmla="*/ 75437 h 149732"/>
                <a:gd name="connsiteX10" fmla="*/ 123825 w 149733"/>
                <a:gd name="connsiteY10" fmla="*/ 75247 h 149732"/>
                <a:gd name="connsiteX11" fmla="*/ 74677 w 149733"/>
                <a:gd name="connsiteY11" fmla="*/ 25527 h 149732"/>
                <a:gd name="connsiteX12" fmla="*/ 74486 w 149733"/>
                <a:gd name="connsiteY12" fmla="*/ 25526 h 149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9733" h="149732">
                  <a:moveTo>
                    <a:pt x="74486" y="149732"/>
                  </a:moveTo>
                  <a:cubicBezTo>
                    <a:pt x="33138" y="149522"/>
                    <a:pt x="-209" y="115833"/>
                    <a:pt x="1" y="74486"/>
                  </a:cubicBezTo>
                  <a:cubicBezTo>
                    <a:pt x="211" y="33138"/>
                    <a:pt x="33900" y="-209"/>
                    <a:pt x="75248" y="1"/>
                  </a:cubicBezTo>
                  <a:cubicBezTo>
                    <a:pt x="116446" y="211"/>
                    <a:pt x="149733" y="33667"/>
                    <a:pt x="149733" y="74866"/>
                  </a:cubicBezTo>
                  <a:cubicBezTo>
                    <a:pt x="149734" y="116213"/>
                    <a:pt x="116215" y="149732"/>
                    <a:pt x="74868" y="149733"/>
                  </a:cubicBezTo>
                  <a:cubicBezTo>
                    <a:pt x="74740" y="149733"/>
                    <a:pt x="74613" y="149733"/>
                    <a:pt x="74486" y="149732"/>
                  </a:cubicBezTo>
                  <a:close/>
                  <a:moveTo>
                    <a:pt x="74486" y="25907"/>
                  </a:moveTo>
                  <a:cubicBezTo>
                    <a:pt x="47184" y="25855"/>
                    <a:pt x="25008" y="47945"/>
                    <a:pt x="24956" y="75247"/>
                  </a:cubicBezTo>
                  <a:cubicBezTo>
                    <a:pt x="24903" y="102549"/>
                    <a:pt x="46993" y="124724"/>
                    <a:pt x="74295" y="124776"/>
                  </a:cubicBezTo>
                  <a:cubicBezTo>
                    <a:pt x="101597" y="124829"/>
                    <a:pt x="123772" y="102739"/>
                    <a:pt x="123825" y="75437"/>
                  </a:cubicBezTo>
                  <a:cubicBezTo>
                    <a:pt x="123825" y="75373"/>
                    <a:pt x="123825" y="75310"/>
                    <a:pt x="123825" y="75247"/>
                  </a:cubicBezTo>
                  <a:cubicBezTo>
                    <a:pt x="123983" y="47945"/>
                    <a:pt x="101979" y="25685"/>
                    <a:pt x="74677" y="25527"/>
                  </a:cubicBezTo>
                  <a:cubicBezTo>
                    <a:pt x="74613" y="25526"/>
                    <a:pt x="74549" y="25526"/>
                    <a:pt x="74486" y="2552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0" name="爱设计-25-2">
              <a:extLst>
                <a:ext uri="{FF2B5EF4-FFF2-40B4-BE49-F238E27FC236}">
                  <a16:creationId xmlns:a16="http://schemas.microsoft.com/office/drawing/2014/main" id="{90D33CFA-350A-4C23-6B41-6A7E3FFC23A4}"/>
                </a:ext>
              </a:extLst>
            </p:cNvPr>
            <p:cNvSpPr/>
            <p:nvPr/>
          </p:nvSpPr>
          <p:spPr>
            <a:xfrm>
              <a:off x="981716" y="1224249"/>
              <a:ext cx="95286" cy="115318"/>
            </a:xfrm>
            <a:custGeom>
              <a:avLst/>
              <a:gdLst>
                <a:gd name="connsiteX0" fmla="*/ 93726 w 119479"/>
                <a:gd name="connsiteY0" fmla="*/ 143732 h 144598"/>
                <a:gd name="connsiteX1" fmla="*/ 88106 w 119479"/>
                <a:gd name="connsiteY1" fmla="*/ 140113 h 144598"/>
                <a:gd name="connsiteX2" fmla="*/ 68390 w 119479"/>
                <a:gd name="connsiteY2" fmla="*/ 98870 h 144598"/>
                <a:gd name="connsiteX3" fmla="*/ 62770 w 119479"/>
                <a:gd name="connsiteY3" fmla="*/ 95345 h 144598"/>
                <a:gd name="connsiteX4" fmla="*/ 31814 w 119479"/>
                <a:gd name="connsiteY4" fmla="*/ 95345 h 144598"/>
                <a:gd name="connsiteX5" fmla="*/ 25432 w 119479"/>
                <a:gd name="connsiteY5" fmla="*/ 101536 h 144598"/>
                <a:gd name="connsiteX6" fmla="*/ 25432 w 119479"/>
                <a:gd name="connsiteY6" fmla="*/ 101632 h 144598"/>
                <a:gd name="connsiteX7" fmla="*/ 25432 w 119479"/>
                <a:gd name="connsiteY7" fmla="*/ 137351 h 144598"/>
                <a:gd name="connsiteX8" fmla="*/ 19241 w 119479"/>
                <a:gd name="connsiteY8" fmla="*/ 143732 h 144598"/>
                <a:gd name="connsiteX9" fmla="*/ 19145 w 119479"/>
                <a:gd name="connsiteY9" fmla="*/ 143732 h 144598"/>
                <a:gd name="connsiteX10" fmla="*/ 6286 w 119479"/>
                <a:gd name="connsiteY10" fmla="*/ 143732 h 144598"/>
                <a:gd name="connsiteX11" fmla="*/ 0 w 119479"/>
                <a:gd name="connsiteY11" fmla="*/ 137351 h 144598"/>
                <a:gd name="connsiteX12" fmla="*/ 0 w 119479"/>
                <a:gd name="connsiteY12" fmla="*/ 6287 h 144598"/>
                <a:gd name="connsiteX13" fmla="*/ 6286 w 119479"/>
                <a:gd name="connsiteY13" fmla="*/ 0 h 144598"/>
                <a:gd name="connsiteX14" fmla="*/ 70485 w 119479"/>
                <a:gd name="connsiteY14" fmla="*/ 0 h 144598"/>
                <a:gd name="connsiteX15" fmla="*/ 104394 w 119479"/>
                <a:gd name="connsiteY15" fmla="*/ 13335 h 144598"/>
                <a:gd name="connsiteX16" fmla="*/ 119444 w 119479"/>
                <a:gd name="connsiteY16" fmla="*/ 46006 h 144598"/>
                <a:gd name="connsiteX17" fmla="*/ 96869 w 119479"/>
                <a:gd name="connsiteY17" fmla="*/ 88392 h 144598"/>
                <a:gd name="connsiteX18" fmla="*/ 94583 w 119479"/>
                <a:gd name="connsiteY18" fmla="*/ 96298 h 144598"/>
                <a:gd name="connsiteX19" fmla="*/ 113062 w 119479"/>
                <a:gd name="connsiteY19" fmla="*/ 135065 h 144598"/>
                <a:gd name="connsiteX20" fmla="*/ 110926 w 119479"/>
                <a:gd name="connsiteY20" fmla="*/ 143695 h 144598"/>
                <a:gd name="connsiteX21" fmla="*/ 107347 w 119479"/>
                <a:gd name="connsiteY21" fmla="*/ 144590 h 144598"/>
                <a:gd name="connsiteX22" fmla="*/ 31814 w 119479"/>
                <a:gd name="connsiteY22" fmla="*/ 25813 h 144598"/>
                <a:gd name="connsiteX23" fmla="*/ 25432 w 119479"/>
                <a:gd name="connsiteY23" fmla="*/ 32003 h 144598"/>
                <a:gd name="connsiteX24" fmla="*/ 25432 w 119479"/>
                <a:gd name="connsiteY24" fmla="*/ 32099 h 144598"/>
                <a:gd name="connsiteX25" fmla="*/ 25432 w 119479"/>
                <a:gd name="connsiteY25" fmla="*/ 63246 h 144598"/>
                <a:gd name="connsiteX26" fmla="*/ 31718 w 119479"/>
                <a:gd name="connsiteY26" fmla="*/ 69533 h 144598"/>
                <a:gd name="connsiteX27" fmla="*/ 31813 w 119479"/>
                <a:gd name="connsiteY27" fmla="*/ 69533 h 144598"/>
                <a:gd name="connsiteX28" fmla="*/ 70771 w 119479"/>
                <a:gd name="connsiteY28" fmla="*/ 69533 h 144598"/>
                <a:gd name="connsiteX29" fmla="*/ 93440 w 119479"/>
                <a:gd name="connsiteY29" fmla="*/ 48387 h 144598"/>
                <a:gd name="connsiteX30" fmla="*/ 72404 w 119479"/>
                <a:gd name="connsiteY30" fmla="*/ 25826 h 144598"/>
                <a:gd name="connsiteX31" fmla="*/ 71533 w 119479"/>
                <a:gd name="connsiteY31" fmla="*/ 25813 h 14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19479" h="144598">
                  <a:moveTo>
                    <a:pt x="93726" y="143732"/>
                  </a:moveTo>
                  <a:cubicBezTo>
                    <a:pt x="91313" y="143704"/>
                    <a:pt x="89130" y="142298"/>
                    <a:pt x="88106" y="140113"/>
                  </a:cubicBezTo>
                  <a:lnTo>
                    <a:pt x="68390" y="98870"/>
                  </a:lnTo>
                  <a:cubicBezTo>
                    <a:pt x="67357" y="96706"/>
                    <a:pt x="65167" y="95333"/>
                    <a:pt x="62770" y="95345"/>
                  </a:cubicBezTo>
                  <a:lnTo>
                    <a:pt x="31814" y="95345"/>
                  </a:lnTo>
                  <a:cubicBezTo>
                    <a:pt x="28342" y="95293"/>
                    <a:pt x="25485" y="98064"/>
                    <a:pt x="25432" y="101536"/>
                  </a:cubicBezTo>
                  <a:cubicBezTo>
                    <a:pt x="25432" y="101568"/>
                    <a:pt x="25432" y="101600"/>
                    <a:pt x="25432" y="101632"/>
                  </a:cubicBezTo>
                  <a:lnTo>
                    <a:pt x="25432" y="137351"/>
                  </a:lnTo>
                  <a:cubicBezTo>
                    <a:pt x="25484" y="140822"/>
                    <a:pt x="22713" y="143679"/>
                    <a:pt x="19241" y="143732"/>
                  </a:cubicBezTo>
                  <a:cubicBezTo>
                    <a:pt x="19209" y="143732"/>
                    <a:pt x="19177" y="143732"/>
                    <a:pt x="19145" y="143732"/>
                  </a:cubicBezTo>
                  <a:lnTo>
                    <a:pt x="6286" y="143732"/>
                  </a:lnTo>
                  <a:cubicBezTo>
                    <a:pt x="2799" y="143680"/>
                    <a:pt x="0" y="140838"/>
                    <a:pt x="0" y="137351"/>
                  </a:cubicBezTo>
                  <a:lnTo>
                    <a:pt x="0" y="6287"/>
                  </a:lnTo>
                  <a:cubicBezTo>
                    <a:pt x="51" y="2836"/>
                    <a:pt x="2836" y="51"/>
                    <a:pt x="6286" y="0"/>
                  </a:cubicBezTo>
                  <a:lnTo>
                    <a:pt x="70485" y="0"/>
                  </a:lnTo>
                  <a:cubicBezTo>
                    <a:pt x="83070" y="-15"/>
                    <a:pt x="95191" y="4751"/>
                    <a:pt x="104394" y="13335"/>
                  </a:cubicBezTo>
                  <a:cubicBezTo>
                    <a:pt x="113565" y="21784"/>
                    <a:pt x="118983" y="33545"/>
                    <a:pt x="119444" y="46006"/>
                  </a:cubicBezTo>
                  <a:cubicBezTo>
                    <a:pt x="120114" y="63172"/>
                    <a:pt x="111488" y="79369"/>
                    <a:pt x="96869" y="88392"/>
                  </a:cubicBezTo>
                  <a:cubicBezTo>
                    <a:pt x="94175" y="90038"/>
                    <a:pt x="93183" y="93468"/>
                    <a:pt x="94583" y="96298"/>
                  </a:cubicBezTo>
                  <a:lnTo>
                    <a:pt x="113062" y="135065"/>
                  </a:lnTo>
                  <a:cubicBezTo>
                    <a:pt x="114855" y="138037"/>
                    <a:pt x="113899" y="141901"/>
                    <a:pt x="110926" y="143695"/>
                  </a:cubicBezTo>
                  <a:cubicBezTo>
                    <a:pt x="109849" y="144344"/>
                    <a:pt x="108603" y="144656"/>
                    <a:pt x="107347" y="144590"/>
                  </a:cubicBezTo>
                  <a:close/>
                  <a:moveTo>
                    <a:pt x="31814" y="25813"/>
                  </a:moveTo>
                  <a:cubicBezTo>
                    <a:pt x="28342" y="25760"/>
                    <a:pt x="25485" y="28532"/>
                    <a:pt x="25432" y="32003"/>
                  </a:cubicBezTo>
                  <a:cubicBezTo>
                    <a:pt x="25432" y="32035"/>
                    <a:pt x="25432" y="32067"/>
                    <a:pt x="25432" y="32099"/>
                  </a:cubicBezTo>
                  <a:lnTo>
                    <a:pt x="25432" y="63246"/>
                  </a:lnTo>
                  <a:cubicBezTo>
                    <a:pt x="25431" y="66718"/>
                    <a:pt x="28246" y="69533"/>
                    <a:pt x="31718" y="69533"/>
                  </a:cubicBezTo>
                  <a:cubicBezTo>
                    <a:pt x="31749" y="69533"/>
                    <a:pt x="31781" y="69533"/>
                    <a:pt x="31813" y="69533"/>
                  </a:cubicBezTo>
                  <a:lnTo>
                    <a:pt x="70771" y="69533"/>
                  </a:lnTo>
                  <a:cubicBezTo>
                    <a:pt x="82756" y="69655"/>
                    <a:pt x="92730" y="60352"/>
                    <a:pt x="93440" y="48387"/>
                  </a:cubicBezTo>
                  <a:cubicBezTo>
                    <a:pt x="93861" y="36348"/>
                    <a:pt x="84443" y="26247"/>
                    <a:pt x="72404" y="25826"/>
                  </a:cubicBezTo>
                  <a:cubicBezTo>
                    <a:pt x="72113" y="25816"/>
                    <a:pt x="71823" y="25811"/>
                    <a:pt x="71533" y="2581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1" name="爱设计-25-3">
              <a:extLst>
                <a:ext uri="{FF2B5EF4-FFF2-40B4-BE49-F238E27FC236}">
                  <a16:creationId xmlns:a16="http://schemas.microsoft.com/office/drawing/2014/main" id="{CAD3EBB4-8995-4264-71B9-65ABD76288D5}"/>
                </a:ext>
              </a:extLst>
            </p:cNvPr>
            <p:cNvSpPr/>
            <p:nvPr/>
          </p:nvSpPr>
          <p:spPr>
            <a:xfrm>
              <a:off x="637567" y="1224249"/>
              <a:ext cx="106346" cy="114628"/>
            </a:xfrm>
            <a:custGeom>
              <a:avLst/>
              <a:gdLst>
                <a:gd name="connsiteX0" fmla="*/ 59960 w 133348"/>
                <a:gd name="connsiteY0" fmla="*/ 143732 h 143732"/>
                <a:gd name="connsiteX1" fmla="*/ 53673 w 133348"/>
                <a:gd name="connsiteY1" fmla="*/ 137446 h 143732"/>
                <a:gd name="connsiteX2" fmla="*/ 53673 w 133348"/>
                <a:gd name="connsiteY2" fmla="*/ 85820 h 143732"/>
                <a:gd name="connsiteX3" fmla="*/ 51959 w 133348"/>
                <a:gd name="connsiteY3" fmla="*/ 80391 h 143732"/>
                <a:gd name="connsiteX4" fmla="*/ 905 w 133348"/>
                <a:gd name="connsiteY4" fmla="*/ 10001 h 143732"/>
                <a:gd name="connsiteX5" fmla="*/ 3040 w 133348"/>
                <a:gd name="connsiteY5" fmla="*/ 1371 h 143732"/>
                <a:gd name="connsiteX6" fmla="*/ 5953 w 133348"/>
                <a:gd name="connsiteY6" fmla="*/ 476 h 143732"/>
                <a:gd name="connsiteX7" fmla="*/ 18716 w 133348"/>
                <a:gd name="connsiteY7" fmla="*/ 476 h 143732"/>
                <a:gd name="connsiteX8" fmla="*/ 23479 w 133348"/>
                <a:gd name="connsiteY8" fmla="*/ 2667 h 143732"/>
                <a:gd name="connsiteX9" fmla="*/ 61579 w 133348"/>
                <a:gd name="connsiteY9" fmla="*/ 56483 h 143732"/>
                <a:gd name="connsiteX10" fmla="*/ 66722 w 133348"/>
                <a:gd name="connsiteY10" fmla="*/ 59055 h 143732"/>
                <a:gd name="connsiteX11" fmla="*/ 71771 w 133348"/>
                <a:gd name="connsiteY11" fmla="*/ 56483 h 143732"/>
                <a:gd name="connsiteX12" fmla="*/ 109871 w 133348"/>
                <a:gd name="connsiteY12" fmla="*/ 2667 h 143732"/>
                <a:gd name="connsiteX13" fmla="*/ 115014 w 133348"/>
                <a:gd name="connsiteY13" fmla="*/ 0 h 143732"/>
                <a:gd name="connsiteX14" fmla="*/ 127397 w 133348"/>
                <a:gd name="connsiteY14" fmla="*/ 0 h 143732"/>
                <a:gd name="connsiteX15" fmla="*/ 133340 w 133348"/>
                <a:gd name="connsiteY15" fmla="*/ 6612 h 143732"/>
                <a:gd name="connsiteX16" fmla="*/ 132445 w 133348"/>
                <a:gd name="connsiteY16" fmla="*/ 9525 h 143732"/>
                <a:gd name="connsiteX17" fmla="*/ 81200 w 133348"/>
                <a:gd name="connsiteY17" fmla="*/ 80391 h 143732"/>
                <a:gd name="connsiteX18" fmla="*/ 79486 w 133348"/>
                <a:gd name="connsiteY18" fmla="*/ 85820 h 143732"/>
                <a:gd name="connsiteX19" fmla="*/ 79486 w 133348"/>
                <a:gd name="connsiteY19" fmla="*/ 137446 h 143732"/>
                <a:gd name="connsiteX20" fmla="*/ 73199 w 133348"/>
                <a:gd name="connsiteY20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3348" h="143732">
                  <a:moveTo>
                    <a:pt x="59960" y="143732"/>
                  </a:moveTo>
                  <a:cubicBezTo>
                    <a:pt x="56509" y="143681"/>
                    <a:pt x="53724" y="140896"/>
                    <a:pt x="53673" y="137446"/>
                  </a:cubicBezTo>
                  <a:lnTo>
                    <a:pt x="53673" y="85820"/>
                  </a:lnTo>
                  <a:cubicBezTo>
                    <a:pt x="53708" y="83872"/>
                    <a:pt x="53106" y="81966"/>
                    <a:pt x="51959" y="80391"/>
                  </a:cubicBezTo>
                  <a:lnTo>
                    <a:pt x="905" y="10001"/>
                  </a:lnTo>
                  <a:cubicBezTo>
                    <a:pt x="-889" y="7028"/>
                    <a:pt x="67" y="3164"/>
                    <a:pt x="3040" y="1371"/>
                  </a:cubicBezTo>
                  <a:cubicBezTo>
                    <a:pt x="3923" y="838"/>
                    <a:pt x="4923" y="531"/>
                    <a:pt x="5953" y="476"/>
                  </a:cubicBezTo>
                  <a:lnTo>
                    <a:pt x="18716" y="476"/>
                  </a:lnTo>
                  <a:cubicBezTo>
                    <a:pt x="20547" y="478"/>
                    <a:pt x="22286" y="1278"/>
                    <a:pt x="23479" y="2667"/>
                  </a:cubicBezTo>
                  <a:lnTo>
                    <a:pt x="61579" y="56483"/>
                  </a:lnTo>
                  <a:cubicBezTo>
                    <a:pt x="62788" y="58108"/>
                    <a:pt x="64697" y="59063"/>
                    <a:pt x="66722" y="59055"/>
                  </a:cubicBezTo>
                  <a:cubicBezTo>
                    <a:pt x="68722" y="59063"/>
                    <a:pt x="70602" y="58105"/>
                    <a:pt x="71771" y="56483"/>
                  </a:cubicBezTo>
                  <a:lnTo>
                    <a:pt x="109871" y="2667"/>
                  </a:lnTo>
                  <a:cubicBezTo>
                    <a:pt x="111049" y="994"/>
                    <a:pt x="112968" y="-1"/>
                    <a:pt x="115014" y="0"/>
                  </a:cubicBezTo>
                  <a:lnTo>
                    <a:pt x="127397" y="0"/>
                  </a:lnTo>
                  <a:cubicBezTo>
                    <a:pt x="130864" y="185"/>
                    <a:pt x="133524" y="3145"/>
                    <a:pt x="133340" y="6612"/>
                  </a:cubicBezTo>
                  <a:cubicBezTo>
                    <a:pt x="133285" y="7642"/>
                    <a:pt x="132978" y="8642"/>
                    <a:pt x="132445" y="9525"/>
                  </a:cubicBezTo>
                  <a:lnTo>
                    <a:pt x="81200" y="80391"/>
                  </a:lnTo>
                  <a:cubicBezTo>
                    <a:pt x="80053" y="81966"/>
                    <a:pt x="79451" y="83872"/>
                    <a:pt x="79486" y="85820"/>
                  </a:cubicBezTo>
                  <a:lnTo>
                    <a:pt x="79486" y="137446"/>
                  </a:lnTo>
                  <a:cubicBezTo>
                    <a:pt x="79435" y="140896"/>
                    <a:pt x="76650" y="143681"/>
                    <a:pt x="73199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2" name="爱设计-25-4">
              <a:extLst>
                <a:ext uri="{FF2B5EF4-FFF2-40B4-BE49-F238E27FC236}">
                  <a16:creationId xmlns:a16="http://schemas.microsoft.com/office/drawing/2014/main" id="{56839C65-C42B-332A-146A-ABCFC15AD3D4}"/>
                </a:ext>
              </a:extLst>
            </p:cNvPr>
            <p:cNvSpPr/>
            <p:nvPr/>
          </p:nvSpPr>
          <p:spPr>
            <a:xfrm>
              <a:off x="866481" y="1224249"/>
              <a:ext cx="105056" cy="114628"/>
            </a:xfrm>
            <a:custGeom>
              <a:avLst/>
              <a:gdLst>
                <a:gd name="connsiteX0" fmla="*/ 65913 w 131730"/>
                <a:gd name="connsiteY0" fmla="*/ 143732 h 143732"/>
                <a:gd name="connsiteX1" fmla="*/ 0 w 131730"/>
                <a:gd name="connsiteY1" fmla="*/ 77819 h 143732"/>
                <a:gd name="connsiteX2" fmla="*/ 0 w 131730"/>
                <a:gd name="connsiteY2" fmla="*/ 6287 h 143732"/>
                <a:gd name="connsiteX3" fmla="*/ 6286 w 131730"/>
                <a:gd name="connsiteY3" fmla="*/ 0 h 143732"/>
                <a:gd name="connsiteX4" fmla="*/ 19431 w 131730"/>
                <a:gd name="connsiteY4" fmla="*/ 0 h 143732"/>
                <a:gd name="connsiteX5" fmla="*/ 25717 w 131730"/>
                <a:gd name="connsiteY5" fmla="*/ 6287 h 143732"/>
                <a:gd name="connsiteX6" fmla="*/ 25717 w 131730"/>
                <a:gd name="connsiteY6" fmla="*/ 77343 h 143732"/>
                <a:gd name="connsiteX7" fmla="*/ 63909 w 131730"/>
                <a:gd name="connsiteY7" fmla="*/ 119447 h 143732"/>
                <a:gd name="connsiteX8" fmla="*/ 106013 w 131730"/>
                <a:gd name="connsiteY8" fmla="*/ 81255 h 143732"/>
                <a:gd name="connsiteX9" fmla="*/ 106013 w 131730"/>
                <a:gd name="connsiteY9" fmla="*/ 77343 h 143732"/>
                <a:gd name="connsiteX10" fmla="*/ 106013 w 131730"/>
                <a:gd name="connsiteY10" fmla="*/ 6287 h 143732"/>
                <a:gd name="connsiteX11" fmla="*/ 112300 w 131730"/>
                <a:gd name="connsiteY11" fmla="*/ 0 h 143732"/>
                <a:gd name="connsiteX12" fmla="*/ 125444 w 131730"/>
                <a:gd name="connsiteY12" fmla="*/ 0 h 143732"/>
                <a:gd name="connsiteX13" fmla="*/ 131731 w 131730"/>
                <a:gd name="connsiteY13" fmla="*/ 6287 h 143732"/>
                <a:gd name="connsiteX14" fmla="*/ 131731 w 131730"/>
                <a:gd name="connsiteY14" fmla="*/ 77819 h 143732"/>
                <a:gd name="connsiteX15" fmla="*/ 66008 w 131730"/>
                <a:gd name="connsiteY15" fmla="*/ 143732 h 143732"/>
                <a:gd name="connsiteX16" fmla="*/ 65913 w 131730"/>
                <a:gd name="connsiteY16" fmla="*/ 143732 h 143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1730" h="143732">
                  <a:moveTo>
                    <a:pt x="65913" y="143732"/>
                  </a:moveTo>
                  <a:cubicBezTo>
                    <a:pt x="29510" y="143732"/>
                    <a:pt x="0" y="114222"/>
                    <a:pt x="0" y="77819"/>
                  </a:cubicBezTo>
                  <a:lnTo>
                    <a:pt x="0" y="6287"/>
                  </a:lnTo>
                  <a:cubicBezTo>
                    <a:pt x="0" y="2815"/>
                    <a:pt x="2815" y="0"/>
                    <a:pt x="6286" y="0"/>
                  </a:cubicBezTo>
                  <a:lnTo>
                    <a:pt x="19431" y="0"/>
                  </a:lnTo>
                  <a:cubicBezTo>
                    <a:pt x="22903" y="0"/>
                    <a:pt x="25717" y="2815"/>
                    <a:pt x="25717" y="6287"/>
                  </a:cubicBezTo>
                  <a:lnTo>
                    <a:pt x="25717" y="77343"/>
                  </a:lnTo>
                  <a:cubicBezTo>
                    <a:pt x="24637" y="99516"/>
                    <a:pt x="41736" y="118367"/>
                    <a:pt x="63909" y="119447"/>
                  </a:cubicBezTo>
                  <a:cubicBezTo>
                    <a:pt x="86082" y="120527"/>
                    <a:pt x="104933" y="103428"/>
                    <a:pt x="106013" y="81255"/>
                  </a:cubicBezTo>
                  <a:cubicBezTo>
                    <a:pt x="106077" y="79952"/>
                    <a:pt x="106077" y="78646"/>
                    <a:pt x="106013" y="77343"/>
                  </a:cubicBezTo>
                  <a:lnTo>
                    <a:pt x="106013" y="6287"/>
                  </a:lnTo>
                  <a:cubicBezTo>
                    <a:pt x="106064" y="2836"/>
                    <a:pt x="108849" y="51"/>
                    <a:pt x="112300" y="0"/>
                  </a:cubicBezTo>
                  <a:lnTo>
                    <a:pt x="125444" y="0"/>
                  </a:lnTo>
                  <a:cubicBezTo>
                    <a:pt x="128916" y="0"/>
                    <a:pt x="131731" y="2815"/>
                    <a:pt x="131731" y="6287"/>
                  </a:cubicBezTo>
                  <a:lnTo>
                    <a:pt x="131731" y="77819"/>
                  </a:lnTo>
                  <a:cubicBezTo>
                    <a:pt x="131783" y="114169"/>
                    <a:pt x="102358" y="143680"/>
                    <a:pt x="66008" y="143732"/>
                  </a:cubicBezTo>
                  <a:cubicBezTo>
                    <a:pt x="65977" y="143732"/>
                    <a:pt x="65945" y="143732"/>
                    <a:pt x="65913" y="1437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3" name="爱设计-25-5">
              <a:extLst>
                <a:ext uri="{FF2B5EF4-FFF2-40B4-BE49-F238E27FC236}">
                  <a16:creationId xmlns:a16="http://schemas.microsoft.com/office/drawing/2014/main" id="{879BA2D0-60E1-2FB7-1549-8F85289BD5DE}"/>
                </a:ext>
              </a:extLst>
            </p:cNvPr>
            <p:cNvSpPr/>
            <p:nvPr/>
          </p:nvSpPr>
          <p:spPr>
            <a:xfrm>
              <a:off x="1147390" y="1223261"/>
              <a:ext cx="93055" cy="116375"/>
            </a:xfrm>
            <a:custGeom>
              <a:avLst/>
              <a:gdLst>
                <a:gd name="connsiteX0" fmla="*/ 6287 w 116682"/>
                <a:gd name="connsiteY0" fmla="*/ 145923 h 145923"/>
                <a:gd name="connsiteX1" fmla="*/ 1 w 116682"/>
                <a:gd name="connsiteY1" fmla="*/ 139829 h 145923"/>
                <a:gd name="connsiteX2" fmla="*/ 1 w 116682"/>
                <a:gd name="connsiteY2" fmla="*/ 139637 h 145923"/>
                <a:gd name="connsiteX3" fmla="*/ 1 w 116682"/>
                <a:gd name="connsiteY3" fmla="*/ 6287 h 145923"/>
                <a:gd name="connsiteX4" fmla="*/ 6287 w 116682"/>
                <a:gd name="connsiteY4" fmla="*/ 0 h 145923"/>
                <a:gd name="connsiteX5" fmla="*/ 20003 w 116682"/>
                <a:gd name="connsiteY5" fmla="*/ 0 h 145923"/>
                <a:gd name="connsiteX6" fmla="*/ 26290 w 116682"/>
                <a:gd name="connsiteY6" fmla="*/ 6287 h 145923"/>
                <a:gd name="connsiteX7" fmla="*/ 26290 w 116682"/>
                <a:gd name="connsiteY7" fmla="*/ 114395 h 145923"/>
                <a:gd name="connsiteX8" fmla="*/ 32576 w 116682"/>
                <a:gd name="connsiteY8" fmla="*/ 120682 h 145923"/>
                <a:gd name="connsiteX9" fmla="*/ 110396 w 116682"/>
                <a:gd name="connsiteY9" fmla="*/ 120682 h 145923"/>
                <a:gd name="connsiteX10" fmla="*/ 116682 w 116682"/>
                <a:gd name="connsiteY10" fmla="*/ 126968 h 145923"/>
                <a:gd name="connsiteX11" fmla="*/ 116682 w 116682"/>
                <a:gd name="connsiteY11" fmla="*/ 139637 h 145923"/>
                <a:gd name="connsiteX12" fmla="*/ 110588 w 116682"/>
                <a:gd name="connsiteY12" fmla="*/ 145923 h 145923"/>
                <a:gd name="connsiteX13" fmla="*/ 110396 w 116682"/>
                <a:gd name="connsiteY13" fmla="*/ 145923 h 145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6682" h="145923">
                  <a:moveTo>
                    <a:pt x="6287" y="145923"/>
                  </a:moveTo>
                  <a:cubicBezTo>
                    <a:pt x="2868" y="145976"/>
                    <a:pt x="54" y="143248"/>
                    <a:pt x="1" y="139829"/>
                  </a:cubicBezTo>
                  <a:cubicBezTo>
                    <a:pt x="0" y="139765"/>
                    <a:pt x="0" y="139701"/>
                    <a:pt x="1" y="139637"/>
                  </a:cubicBezTo>
                  <a:lnTo>
                    <a:pt x="1" y="6287"/>
                  </a:lnTo>
                  <a:cubicBezTo>
                    <a:pt x="1" y="2815"/>
                    <a:pt x="2815" y="0"/>
                    <a:pt x="6287" y="0"/>
                  </a:cubicBezTo>
                  <a:lnTo>
                    <a:pt x="20003" y="0"/>
                  </a:lnTo>
                  <a:cubicBezTo>
                    <a:pt x="23475" y="0"/>
                    <a:pt x="26290" y="2815"/>
                    <a:pt x="26290" y="6287"/>
                  </a:cubicBezTo>
                  <a:lnTo>
                    <a:pt x="26290" y="114395"/>
                  </a:lnTo>
                  <a:cubicBezTo>
                    <a:pt x="26290" y="117867"/>
                    <a:pt x="29104" y="120682"/>
                    <a:pt x="32576" y="120682"/>
                  </a:cubicBezTo>
                  <a:lnTo>
                    <a:pt x="110396" y="120682"/>
                  </a:lnTo>
                  <a:cubicBezTo>
                    <a:pt x="113868" y="120682"/>
                    <a:pt x="116682" y="123496"/>
                    <a:pt x="116682" y="126968"/>
                  </a:cubicBezTo>
                  <a:lnTo>
                    <a:pt x="116682" y="139637"/>
                  </a:lnTo>
                  <a:cubicBezTo>
                    <a:pt x="116735" y="143055"/>
                    <a:pt x="114007" y="145870"/>
                    <a:pt x="110588" y="145923"/>
                  </a:cubicBezTo>
                  <a:cubicBezTo>
                    <a:pt x="110524" y="145924"/>
                    <a:pt x="110460" y="145924"/>
                    <a:pt x="110396" y="1459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4" name="爱设计-25-6">
              <a:extLst>
                <a:ext uri="{FF2B5EF4-FFF2-40B4-BE49-F238E27FC236}">
                  <a16:creationId xmlns:a16="http://schemas.microsoft.com/office/drawing/2014/main" id="{3AC2A6F0-F03F-DF19-95C9-488ED1D10F53}"/>
                </a:ext>
              </a:extLst>
            </p:cNvPr>
            <p:cNvSpPr/>
            <p:nvPr/>
          </p:nvSpPr>
          <p:spPr>
            <a:xfrm>
              <a:off x="1498111" y="1223793"/>
              <a:ext cx="119110" cy="119110"/>
            </a:xfrm>
            <a:custGeom>
              <a:avLst/>
              <a:gdLst>
                <a:gd name="connsiteX0" fmla="*/ 74867 w 149352"/>
                <a:gd name="connsiteY0" fmla="*/ 149352 h 149352"/>
                <a:gd name="connsiteX1" fmla="*/ 0 w 149352"/>
                <a:gd name="connsiteY1" fmla="*/ 74867 h 149352"/>
                <a:gd name="connsiteX2" fmla="*/ 74486 w 149352"/>
                <a:gd name="connsiteY2" fmla="*/ 0 h 149352"/>
                <a:gd name="connsiteX3" fmla="*/ 149352 w 149352"/>
                <a:gd name="connsiteY3" fmla="*/ 74486 h 149352"/>
                <a:gd name="connsiteX4" fmla="*/ 149352 w 149352"/>
                <a:gd name="connsiteY4" fmla="*/ 74676 h 149352"/>
                <a:gd name="connsiteX5" fmla="*/ 74867 w 149352"/>
                <a:gd name="connsiteY5" fmla="*/ 149352 h 149352"/>
                <a:gd name="connsiteX6" fmla="*/ 74867 w 149352"/>
                <a:gd name="connsiteY6" fmla="*/ 25527 h 149352"/>
                <a:gd name="connsiteX7" fmla="*/ 25527 w 149352"/>
                <a:gd name="connsiteY7" fmla="*/ 74676 h 149352"/>
                <a:gd name="connsiteX8" fmla="*/ 74676 w 149352"/>
                <a:gd name="connsiteY8" fmla="*/ 124015 h 149352"/>
                <a:gd name="connsiteX9" fmla="*/ 124015 w 149352"/>
                <a:gd name="connsiteY9" fmla="*/ 74866 h 149352"/>
                <a:gd name="connsiteX10" fmla="*/ 124016 w 149352"/>
                <a:gd name="connsiteY10" fmla="*/ 74771 h 149352"/>
                <a:gd name="connsiteX11" fmla="*/ 74866 w 149352"/>
                <a:gd name="connsiteY11" fmla="*/ 25432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352" h="149352">
                  <a:moveTo>
                    <a:pt x="74867" y="149352"/>
                  </a:moveTo>
                  <a:cubicBezTo>
                    <a:pt x="33624" y="149457"/>
                    <a:pt x="105" y="116109"/>
                    <a:pt x="0" y="74867"/>
                  </a:cubicBezTo>
                  <a:cubicBezTo>
                    <a:pt x="-105" y="33624"/>
                    <a:pt x="33243" y="105"/>
                    <a:pt x="74486" y="0"/>
                  </a:cubicBezTo>
                  <a:cubicBezTo>
                    <a:pt x="115728" y="-105"/>
                    <a:pt x="149247" y="33243"/>
                    <a:pt x="149352" y="74486"/>
                  </a:cubicBezTo>
                  <a:cubicBezTo>
                    <a:pt x="149352" y="74549"/>
                    <a:pt x="149352" y="74612"/>
                    <a:pt x="149352" y="74676"/>
                  </a:cubicBezTo>
                  <a:cubicBezTo>
                    <a:pt x="149300" y="115822"/>
                    <a:pt x="116013" y="149195"/>
                    <a:pt x="74867" y="149352"/>
                  </a:cubicBezTo>
                  <a:close/>
                  <a:moveTo>
                    <a:pt x="74867" y="25527"/>
                  </a:moveTo>
                  <a:cubicBezTo>
                    <a:pt x="47670" y="25474"/>
                    <a:pt x="25580" y="47479"/>
                    <a:pt x="25527" y="74676"/>
                  </a:cubicBezTo>
                  <a:cubicBezTo>
                    <a:pt x="25474" y="101873"/>
                    <a:pt x="47479" y="123963"/>
                    <a:pt x="74676" y="124015"/>
                  </a:cubicBezTo>
                  <a:cubicBezTo>
                    <a:pt x="101873" y="124068"/>
                    <a:pt x="123963" y="102063"/>
                    <a:pt x="124015" y="74866"/>
                  </a:cubicBezTo>
                  <a:cubicBezTo>
                    <a:pt x="124016" y="74835"/>
                    <a:pt x="124016" y="74803"/>
                    <a:pt x="124016" y="74771"/>
                  </a:cubicBezTo>
                  <a:cubicBezTo>
                    <a:pt x="124016" y="47596"/>
                    <a:pt x="102042" y="25537"/>
                    <a:pt x="74866" y="254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5" name="爱设计-25-7">
              <a:extLst>
                <a:ext uri="{FF2B5EF4-FFF2-40B4-BE49-F238E27FC236}">
                  <a16:creationId xmlns:a16="http://schemas.microsoft.com/office/drawing/2014/main" id="{C22D712F-D5C7-D92D-357D-AD872A615A6C}"/>
                </a:ext>
              </a:extLst>
            </p:cNvPr>
            <p:cNvSpPr/>
            <p:nvPr/>
          </p:nvSpPr>
          <p:spPr>
            <a:xfrm>
              <a:off x="1244548" y="1221742"/>
              <a:ext cx="119109" cy="119109"/>
            </a:xfrm>
            <a:custGeom>
              <a:avLst/>
              <a:gdLst>
                <a:gd name="connsiteX0" fmla="*/ 74676 w 149351"/>
                <a:gd name="connsiteY0" fmla="*/ 149352 h 149351"/>
                <a:gd name="connsiteX1" fmla="*/ 0 w 149351"/>
                <a:gd name="connsiteY1" fmla="*/ 74676 h 149351"/>
                <a:gd name="connsiteX2" fmla="*/ 74676 w 149351"/>
                <a:gd name="connsiteY2" fmla="*/ 0 h 149351"/>
                <a:gd name="connsiteX3" fmla="*/ 149352 w 149351"/>
                <a:gd name="connsiteY3" fmla="*/ 74676 h 149351"/>
                <a:gd name="connsiteX4" fmla="*/ 74676 w 149351"/>
                <a:gd name="connsiteY4" fmla="*/ 149352 h 149351"/>
                <a:gd name="connsiteX5" fmla="*/ 74676 w 149351"/>
                <a:gd name="connsiteY5" fmla="*/ 25527 h 149351"/>
                <a:gd name="connsiteX6" fmla="*/ 25910 w 149351"/>
                <a:gd name="connsiteY6" fmla="*/ 75245 h 149351"/>
                <a:gd name="connsiteX7" fmla="*/ 75629 w 149351"/>
                <a:gd name="connsiteY7" fmla="*/ 124011 h 149351"/>
                <a:gd name="connsiteX8" fmla="*/ 124396 w 149351"/>
                <a:gd name="connsiteY8" fmla="*/ 74676 h 149351"/>
                <a:gd name="connsiteX9" fmla="*/ 75251 w 149351"/>
                <a:gd name="connsiteY9" fmla="*/ 25524 h 149351"/>
                <a:gd name="connsiteX10" fmla="*/ 74676 w 149351"/>
                <a:gd name="connsiteY10" fmla="*/ 25527 h 14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351" h="149351">
                  <a:moveTo>
                    <a:pt x="74676" y="149352"/>
                  </a:moveTo>
                  <a:cubicBezTo>
                    <a:pt x="33434" y="149352"/>
                    <a:pt x="0" y="115918"/>
                    <a:pt x="0" y="74676"/>
                  </a:cubicBezTo>
                  <a:cubicBezTo>
                    <a:pt x="0" y="33434"/>
                    <a:pt x="33434" y="0"/>
                    <a:pt x="74676" y="0"/>
                  </a:cubicBezTo>
                  <a:cubicBezTo>
                    <a:pt x="115918" y="0"/>
                    <a:pt x="149352" y="33434"/>
                    <a:pt x="149352" y="74676"/>
                  </a:cubicBezTo>
                  <a:cubicBezTo>
                    <a:pt x="149352" y="115918"/>
                    <a:pt x="115918" y="149352"/>
                    <a:pt x="74676" y="149352"/>
                  </a:cubicBezTo>
                  <a:close/>
                  <a:moveTo>
                    <a:pt x="74676" y="25527"/>
                  </a:moveTo>
                  <a:cubicBezTo>
                    <a:pt x="47480" y="25790"/>
                    <a:pt x="25647" y="48050"/>
                    <a:pt x="25910" y="75245"/>
                  </a:cubicBezTo>
                  <a:cubicBezTo>
                    <a:pt x="26173" y="102441"/>
                    <a:pt x="48433" y="124274"/>
                    <a:pt x="75629" y="124011"/>
                  </a:cubicBezTo>
                  <a:cubicBezTo>
                    <a:pt x="102675" y="123749"/>
                    <a:pt x="124447" y="101723"/>
                    <a:pt x="124396" y="74676"/>
                  </a:cubicBezTo>
                  <a:cubicBezTo>
                    <a:pt x="124398" y="47532"/>
                    <a:pt x="102395" y="25525"/>
                    <a:pt x="75251" y="25524"/>
                  </a:cubicBezTo>
                  <a:cubicBezTo>
                    <a:pt x="75059" y="25524"/>
                    <a:pt x="74868" y="25525"/>
                    <a:pt x="74676" y="25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6" name="爱设计-25-8">
              <a:extLst>
                <a:ext uri="{FF2B5EF4-FFF2-40B4-BE49-F238E27FC236}">
                  <a16:creationId xmlns:a16="http://schemas.microsoft.com/office/drawing/2014/main" id="{CFBB7124-D9CA-82E5-436D-CA0C7FC98E0B}"/>
                </a:ext>
              </a:extLst>
            </p:cNvPr>
            <p:cNvSpPr/>
            <p:nvPr/>
          </p:nvSpPr>
          <p:spPr>
            <a:xfrm>
              <a:off x="1371937" y="1220564"/>
              <a:ext cx="120880" cy="119110"/>
            </a:xfrm>
            <a:custGeom>
              <a:avLst/>
              <a:gdLst>
                <a:gd name="connsiteX0" fmla="*/ 145638 w 151572"/>
                <a:gd name="connsiteY0" fmla="*/ 64438 h 149352"/>
                <a:gd name="connsiteX1" fmla="*/ 145066 w 151572"/>
                <a:gd name="connsiteY1" fmla="*/ 64438 h 149352"/>
                <a:gd name="connsiteX2" fmla="*/ 145066 w 151572"/>
                <a:gd name="connsiteY2" fmla="*/ 64438 h 149352"/>
                <a:gd name="connsiteX3" fmla="*/ 87916 w 151572"/>
                <a:gd name="connsiteY3" fmla="*/ 64438 h 149352"/>
                <a:gd name="connsiteX4" fmla="*/ 81630 w 151572"/>
                <a:gd name="connsiteY4" fmla="*/ 70724 h 149352"/>
                <a:gd name="connsiteX5" fmla="*/ 81630 w 151572"/>
                <a:gd name="connsiteY5" fmla="*/ 83583 h 149352"/>
                <a:gd name="connsiteX6" fmla="*/ 87916 w 151572"/>
                <a:gd name="connsiteY6" fmla="*/ 89869 h 149352"/>
                <a:gd name="connsiteX7" fmla="*/ 115443 w 151572"/>
                <a:gd name="connsiteY7" fmla="*/ 89869 h 149352"/>
                <a:gd name="connsiteX8" fmla="*/ 119539 w 151572"/>
                <a:gd name="connsiteY8" fmla="*/ 91584 h 149352"/>
                <a:gd name="connsiteX9" fmla="*/ 120492 w 151572"/>
                <a:gd name="connsiteY9" fmla="*/ 96632 h 149352"/>
                <a:gd name="connsiteX10" fmla="*/ 120492 w 151572"/>
                <a:gd name="connsiteY10" fmla="*/ 96632 h 149352"/>
                <a:gd name="connsiteX11" fmla="*/ 120492 w 151572"/>
                <a:gd name="connsiteY11" fmla="*/ 96632 h 149352"/>
                <a:gd name="connsiteX12" fmla="*/ 103632 w 151572"/>
                <a:gd name="connsiteY12" fmla="*/ 117873 h 149352"/>
                <a:gd name="connsiteX13" fmla="*/ 102870 w 151572"/>
                <a:gd name="connsiteY13" fmla="*/ 117873 h 149352"/>
                <a:gd name="connsiteX14" fmla="*/ 100299 w 151572"/>
                <a:gd name="connsiteY14" fmla="*/ 119206 h 149352"/>
                <a:gd name="connsiteX15" fmla="*/ 100299 w 151572"/>
                <a:gd name="connsiteY15" fmla="*/ 119206 h 149352"/>
                <a:gd name="connsiteX16" fmla="*/ 99156 w 151572"/>
                <a:gd name="connsiteY16" fmla="*/ 119778 h 149352"/>
                <a:gd name="connsiteX17" fmla="*/ 99156 w 151572"/>
                <a:gd name="connsiteY17" fmla="*/ 119778 h 149352"/>
                <a:gd name="connsiteX18" fmla="*/ 98108 w 151572"/>
                <a:gd name="connsiteY18" fmla="*/ 120254 h 149352"/>
                <a:gd name="connsiteX19" fmla="*/ 98108 w 151572"/>
                <a:gd name="connsiteY19" fmla="*/ 120254 h 149352"/>
                <a:gd name="connsiteX20" fmla="*/ 96965 w 151572"/>
                <a:gd name="connsiteY20" fmla="*/ 120254 h 149352"/>
                <a:gd name="connsiteX21" fmla="*/ 96965 w 151572"/>
                <a:gd name="connsiteY21" fmla="*/ 120254 h 149352"/>
                <a:gd name="connsiteX22" fmla="*/ 91345 w 151572"/>
                <a:gd name="connsiteY22" fmla="*/ 122254 h 149352"/>
                <a:gd name="connsiteX23" fmla="*/ 91345 w 151572"/>
                <a:gd name="connsiteY23" fmla="*/ 122254 h 149352"/>
                <a:gd name="connsiteX24" fmla="*/ 90012 w 151572"/>
                <a:gd name="connsiteY24" fmla="*/ 122254 h 149352"/>
                <a:gd name="connsiteX25" fmla="*/ 90012 w 151572"/>
                <a:gd name="connsiteY25" fmla="*/ 122254 h 149352"/>
                <a:gd name="connsiteX26" fmla="*/ 88678 w 151572"/>
                <a:gd name="connsiteY26" fmla="*/ 122254 h 149352"/>
                <a:gd name="connsiteX27" fmla="*/ 88678 w 151572"/>
                <a:gd name="connsiteY27" fmla="*/ 122254 h 149352"/>
                <a:gd name="connsiteX28" fmla="*/ 81344 w 151572"/>
                <a:gd name="connsiteY28" fmla="*/ 123302 h 149352"/>
                <a:gd name="connsiteX29" fmla="*/ 71819 w 151572"/>
                <a:gd name="connsiteY29" fmla="*/ 123302 h 149352"/>
                <a:gd name="connsiteX30" fmla="*/ 70581 w 151572"/>
                <a:gd name="connsiteY30" fmla="*/ 123302 h 149352"/>
                <a:gd name="connsiteX31" fmla="*/ 70581 w 151572"/>
                <a:gd name="connsiteY31" fmla="*/ 123302 h 149352"/>
                <a:gd name="connsiteX32" fmla="*/ 66580 w 151572"/>
                <a:gd name="connsiteY32" fmla="*/ 122540 h 149352"/>
                <a:gd name="connsiteX33" fmla="*/ 66580 w 151572"/>
                <a:gd name="connsiteY33" fmla="*/ 122540 h 149352"/>
                <a:gd name="connsiteX34" fmla="*/ 29259 w 151572"/>
                <a:gd name="connsiteY34" fmla="*/ 63743 h 149352"/>
                <a:gd name="connsiteX35" fmla="*/ 63246 w 151572"/>
                <a:gd name="connsiteY35" fmla="*/ 27290 h 149352"/>
                <a:gd name="connsiteX36" fmla="*/ 63246 w 151572"/>
                <a:gd name="connsiteY36" fmla="*/ 27290 h 149352"/>
                <a:gd name="connsiteX37" fmla="*/ 72009 w 151572"/>
                <a:gd name="connsiteY37" fmla="*/ 25480 h 149352"/>
                <a:gd name="connsiteX38" fmla="*/ 72009 w 151572"/>
                <a:gd name="connsiteY38" fmla="*/ 25480 h 149352"/>
                <a:gd name="connsiteX39" fmla="*/ 75438 w 151572"/>
                <a:gd name="connsiteY39" fmla="*/ 25480 h 149352"/>
                <a:gd name="connsiteX40" fmla="*/ 77534 w 151572"/>
                <a:gd name="connsiteY40" fmla="*/ 25480 h 149352"/>
                <a:gd name="connsiteX41" fmla="*/ 108966 w 151572"/>
                <a:gd name="connsiteY41" fmla="*/ 36815 h 149352"/>
                <a:gd name="connsiteX42" fmla="*/ 109538 w 151572"/>
                <a:gd name="connsiteY42" fmla="*/ 37387 h 149352"/>
                <a:gd name="connsiteX43" fmla="*/ 109538 w 151572"/>
                <a:gd name="connsiteY43" fmla="*/ 37387 h 149352"/>
                <a:gd name="connsiteX44" fmla="*/ 112395 w 151572"/>
                <a:gd name="connsiteY44" fmla="*/ 40054 h 149352"/>
                <a:gd name="connsiteX45" fmla="*/ 120396 w 151572"/>
                <a:gd name="connsiteY45" fmla="*/ 40720 h 149352"/>
                <a:gd name="connsiteX46" fmla="*/ 131064 w 151572"/>
                <a:gd name="connsiteY46" fmla="*/ 33291 h 149352"/>
                <a:gd name="connsiteX47" fmla="*/ 132781 w 151572"/>
                <a:gd name="connsiteY47" fmla="*/ 24705 h 149352"/>
                <a:gd name="connsiteX48" fmla="*/ 132588 w 151572"/>
                <a:gd name="connsiteY48" fmla="*/ 24433 h 149352"/>
                <a:gd name="connsiteX49" fmla="*/ 122016 w 151572"/>
                <a:gd name="connsiteY49" fmla="*/ 14908 h 149352"/>
                <a:gd name="connsiteX50" fmla="*/ 77343 w 151572"/>
                <a:gd name="connsiteY50" fmla="*/ 49 h 149352"/>
                <a:gd name="connsiteX51" fmla="*/ 77343 w 151572"/>
                <a:gd name="connsiteY51" fmla="*/ 49 h 149352"/>
                <a:gd name="connsiteX52" fmla="*/ 49 w 151572"/>
                <a:gd name="connsiteY52" fmla="*/ 72010 h 149352"/>
                <a:gd name="connsiteX53" fmla="*/ 72010 w 151572"/>
                <a:gd name="connsiteY53" fmla="*/ 149305 h 149352"/>
                <a:gd name="connsiteX54" fmla="*/ 77344 w 151572"/>
                <a:gd name="connsiteY54" fmla="*/ 149305 h 149352"/>
                <a:gd name="connsiteX55" fmla="*/ 84487 w 151572"/>
                <a:gd name="connsiteY55" fmla="*/ 149305 h 149352"/>
                <a:gd name="connsiteX56" fmla="*/ 86202 w 151572"/>
                <a:gd name="connsiteY56" fmla="*/ 149305 h 149352"/>
                <a:gd name="connsiteX57" fmla="*/ 87440 w 151572"/>
                <a:gd name="connsiteY57" fmla="*/ 149305 h 149352"/>
                <a:gd name="connsiteX58" fmla="*/ 88583 w 151572"/>
                <a:gd name="connsiteY58" fmla="*/ 149305 h 149352"/>
                <a:gd name="connsiteX59" fmla="*/ 89631 w 151572"/>
                <a:gd name="connsiteY59" fmla="*/ 149305 h 149352"/>
                <a:gd name="connsiteX60" fmla="*/ 91536 w 151572"/>
                <a:gd name="connsiteY60" fmla="*/ 149305 h 149352"/>
                <a:gd name="connsiteX61" fmla="*/ 92583 w 151572"/>
                <a:gd name="connsiteY61" fmla="*/ 149305 h 149352"/>
                <a:gd name="connsiteX62" fmla="*/ 93726 w 151572"/>
                <a:gd name="connsiteY62" fmla="*/ 149305 h 149352"/>
                <a:gd name="connsiteX63" fmla="*/ 94679 w 151572"/>
                <a:gd name="connsiteY63" fmla="*/ 149305 h 149352"/>
                <a:gd name="connsiteX64" fmla="*/ 96679 w 151572"/>
                <a:gd name="connsiteY64" fmla="*/ 149305 h 149352"/>
                <a:gd name="connsiteX65" fmla="*/ 97536 w 151572"/>
                <a:gd name="connsiteY65" fmla="*/ 149305 h 149352"/>
                <a:gd name="connsiteX66" fmla="*/ 98775 w 151572"/>
                <a:gd name="connsiteY66" fmla="*/ 149305 h 149352"/>
                <a:gd name="connsiteX67" fmla="*/ 99632 w 151572"/>
                <a:gd name="connsiteY67" fmla="*/ 149305 h 149352"/>
                <a:gd name="connsiteX68" fmla="*/ 101727 w 151572"/>
                <a:gd name="connsiteY68" fmla="*/ 148543 h 149352"/>
                <a:gd name="connsiteX69" fmla="*/ 102489 w 151572"/>
                <a:gd name="connsiteY69" fmla="*/ 148543 h 149352"/>
                <a:gd name="connsiteX70" fmla="*/ 103728 w 151572"/>
                <a:gd name="connsiteY70" fmla="*/ 148543 h 149352"/>
                <a:gd name="connsiteX71" fmla="*/ 103728 w 151572"/>
                <a:gd name="connsiteY71" fmla="*/ 148543 h 149352"/>
                <a:gd name="connsiteX72" fmla="*/ 106299 w 151572"/>
                <a:gd name="connsiteY72" fmla="*/ 147591 h 149352"/>
                <a:gd name="connsiteX73" fmla="*/ 106966 w 151572"/>
                <a:gd name="connsiteY73" fmla="*/ 147591 h 149352"/>
                <a:gd name="connsiteX74" fmla="*/ 110967 w 151572"/>
                <a:gd name="connsiteY74" fmla="*/ 145686 h 149352"/>
                <a:gd name="connsiteX75" fmla="*/ 111538 w 151572"/>
                <a:gd name="connsiteY75" fmla="*/ 145686 h 149352"/>
                <a:gd name="connsiteX76" fmla="*/ 114015 w 151572"/>
                <a:gd name="connsiteY76" fmla="*/ 144257 h 149352"/>
                <a:gd name="connsiteX77" fmla="*/ 114015 w 151572"/>
                <a:gd name="connsiteY77" fmla="*/ 144257 h 149352"/>
                <a:gd name="connsiteX78" fmla="*/ 115253 w 151572"/>
                <a:gd name="connsiteY78" fmla="*/ 143495 h 149352"/>
                <a:gd name="connsiteX79" fmla="*/ 115729 w 151572"/>
                <a:gd name="connsiteY79" fmla="*/ 143495 h 149352"/>
                <a:gd name="connsiteX80" fmla="*/ 118110 w 151572"/>
                <a:gd name="connsiteY80" fmla="*/ 141971 h 149352"/>
                <a:gd name="connsiteX81" fmla="*/ 118110 w 151572"/>
                <a:gd name="connsiteY81" fmla="*/ 141971 h 149352"/>
                <a:gd name="connsiteX82" fmla="*/ 119349 w 151572"/>
                <a:gd name="connsiteY82" fmla="*/ 141114 h 149352"/>
                <a:gd name="connsiteX83" fmla="*/ 119349 w 151572"/>
                <a:gd name="connsiteY83" fmla="*/ 141114 h 149352"/>
                <a:gd name="connsiteX84" fmla="*/ 121730 w 151572"/>
                <a:gd name="connsiteY84" fmla="*/ 139399 h 149352"/>
                <a:gd name="connsiteX85" fmla="*/ 121730 w 151572"/>
                <a:gd name="connsiteY85" fmla="*/ 139399 h 149352"/>
                <a:gd name="connsiteX86" fmla="*/ 122968 w 151572"/>
                <a:gd name="connsiteY86" fmla="*/ 138352 h 149352"/>
                <a:gd name="connsiteX87" fmla="*/ 122968 w 151572"/>
                <a:gd name="connsiteY87" fmla="*/ 138352 h 149352"/>
                <a:gd name="connsiteX88" fmla="*/ 125349 w 151572"/>
                <a:gd name="connsiteY88" fmla="*/ 136351 h 149352"/>
                <a:gd name="connsiteX89" fmla="*/ 125349 w 151572"/>
                <a:gd name="connsiteY89" fmla="*/ 136351 h 149352"/>
                <a:gd name="connsiteX90" fmla="*/ 150400 w 151572"/>
                <a:gd name="connsiteY90" fmla="*/ 80630 h 149352"/>
                <a:gd name="connsiteX91" fmla="*/ 150400 w 151572"/>
                <a:gd name="connsiteY91" fmla="*/ 74248 h 149352"/>
                <a:gd name="connsiteX92" fmla="*/ 149006 w 151572"/>
                <a:gd name="connsiteY92" fmla="*/ 65604 h 149352"/>
                <a:gd name="connsiteX93" fmla="*/ 145638 w 151572"/>
                <a:gd name="connsiteY93" fmla="*/ 64438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51572" h="149352">
                  <a:moveTo>
                    <a:pt x="145638" y="64438"/>
                  </a:moveTo>
                  <a:lnTo>
                    <a:pt x="145066" y="64438"/>
                  </a:lnTo>
                  <a:lnTo>
                    <a:pt x="145066" y="64438"/>
                  </a:lnTo>
                  <a:lnTo>
                    <a:pt x="87916" y="64438"/>
                  </a:lnTo>
                  <a:cubicBezTo>
                    <a:pt x="84444" y="64438"/>
                    <a:pt x="81630" y="67252"/>
                    <a:pt x="81630" y="70724"/>
                  </a:cubicBezTo>
                  <a:lnTo>
                    <a:pt x="81630" y="83583"/>
                  </a:lnTo>
                  <a:cubicBezTo>
                    <a:pt x="81630" y="87055"/>
                    <a:pt x="84444" y="89869"/>
                    <a:pt x="87916" y="89869"/>
                  </a:cubicBezTo>
                  <a:lnTo>
                    <a:pt x="115443" y="89869"/>
                  </a:lnTo>
                  <a:cubicBezTo>
                    <a:pt x="116988" y="89843"/>
                    <a:pt x="118474" y="90465"/>
                    <a:pt x="119539" y="91584"/>
                  </a:cubicBezTo>
                  <a:cubicBezTo>
                    <a:pt x="120734" y="92976"/>
                    <a:pt x="121097" y="94900"/>
                    <a:pt x="120492" y="96632"/>
                  </a:cubicBezTo>
                  <a:lnTo>
                    <a:pt x="120492" y="96632"/>
                  </a:lnTo>
                  <a:lnTo>
                    <a:pt x="120492" y="96632"/>
                  </a:lnTo>
                  <a:cubicBezTo>
                    <a:pt x="116693" y="104984"/>
                    <a:pt x="110905" y="112278"/>
                    <a:pt x="103632" y="117873"/>
                  </a:cubicBezTo>
                  <a:lnTo>
                    <a:pt x="102870" y="117873"/>
                  </a:lnTo>
                  <a:lnTo>
                    <a:pt x="100299" y="119206"/>
                  </a:lnTo>
                  <a:lnTo>
                    <a:pt x="100299" y="119206"/>
                  </a:lnTo>
                  <a:lnTo>
                    <a:pt x="99156" y="119778"/>
                  </a:lnTo>
                  <a:lnTo>
                    <a:pt x="99156" y="119778"/>
                  </a:lnTo>
                  <a:lnTo>
                    <a:pt x="98108" y="120254"/>
                  </a:lnTo>
                  <a:lnTo>
                    <a:pt x="98108" y="120254"/>
                  </a:lnTo>
                  <a:lnTo>
                    <a:pt x="96965" y="120254"/>
                  </a:lnTo>
                  <a:lnTo>
                    <a:pt x="96965" y="120254"/>
                  </a:lnTo>
                  <a:lnTo>
                    <a:pt x="91345" y="122254"/>
                  </a:lnTo>
                  <a:lnTo>
                    <a:pt x="91345" y="122254"/>
                  </a:lnTo>
                  <a:lnTo>
                    <a:pt x="90012" y="122254"/>
                  </a:lnTo>
                  <a:lnTo>
                    <a:pt x="90012" y="122254"/>
                  </a:lnTo>
                  <a:lnTo>
                    <a:pt x="88678" y="122254"/>
                  </a:lnTo>
                  <a:lnTo>
                    <a:pt x="88678" y="122254"/>
                  </a:lnTo>
                  <a:cubicBezTo>
                    <a:pt x="86262" y="122783"/>
                    <a:pt x="83811" y="123133"/>
                    <a:pt x="81344" y="123302"/>
                  </a:cubicBezTo>
                  <a:lnTo>
                    <a:pt x="71819" y="123302"/>
                  </a:lnTo>
                  <a:lnTo>
                    <a:pt x="70581" y="123302"/>
                  </a:lnTo>
                  <a:lnTo>
                    <a:pt x="70581" y="123302"/>
                  </a:lnTo>
                  <a:lnTo>
                    <a:pt x="66580" y="122540"/>
                  </a:lnTo>
                  <a:lnTo>
                    <a:pt x="66580" y="122540"/>
                  </a:lnTo>
                  <a:cubicBezTo>
                    <a:pt x="40038" y="116609"/>
                    <a:pt x="23329" y="90285"/>
                    <a:pt x="29259" y="63743"/>
                  </a:cubicBezTo>
                  <a:cubicBezTo>
                    <a:pt x="33149" y="46333"/>
                    <a:pt x="46151" y="32388"/>
                    <a:pt x="63246" y="27290"/>
                  </a:cubicBezTo>
                  <a:lnTo>
                    <a:pt x="63246" y="27290"/>
                  </a:lnTo>
                  <a:cubicBezTo>
                    <a:pt x="66102" y="26405"/>
                    <a:pt x="69037" y="25799"/>
                    <a:pt x="72009" y="25480"/>
                  </a:cubicBezTo>
                  <a:lnTo>
                    <a:pt x="72009" y="25480"/>
                  </a:lnTo>
                  <a:lnTo>
                    <a:pt x="75438" y="25480"/>
                  </a:lnTo>
                  <a:lnTo>
                    <a:pt x="77534" y="25480"/>
                  </a:lnTo>
                  <a:cubicBezTo>
                    <a:pt x="89018" y="25448"/>
                    <a:pt x="100146" y="29461"/>
                    <a:pt x="108966" y="36815"/>
                  </a:cubicBezTo>
                  <a:lnTo>
                    <a:pt x="109538" y="37387"/>
                  </a:lnTo>
                  <a:lnTo>
                    <a:pt x="109538" y="37387"/>
                  </a:lnTo>
                  <a:lnTo>
                    <a:pt x="112395" y="40054"/>
                  </a:lnTo>
                  <a:cubicBezTo>
                    <a:pt x="114519" y="42249"/>
                    <a:pt x="117939" y="42534"/>
                    <a:pt x="120396" y="40720"/>
                  </a:cubicBezTo>
                  <a:lnTo>
                    <a:pt x="131064" y="33291"/>
                  </a:lnTo>
                  <a:cubicBezTo>
                    <a:pt x="133909" y="31394"/>
                    <a:pt x="134678" y="27550"/>
                    <a:pt x="132781" y="24705"/>
                  </a:cubicBezTo>
                  <a:cubicBezTo>
                    <a:pt x="132719" y="24612"/>
                    <a:pt x="132655" y="24522"/>
                    <a:pt x="132588" y="24433"/>
                  </a:cubicBezTo>
                  <a:cubicBezTo>
                    <a:pt x="129363" y="20941"/>
                    <a:pt x="125824" y="17753"/>
                    <a:pt x="122016" y="14908"/>
                  </a:cubicBezTo>
                  <a:cubicBezTo>
                    <a:pt x="109110" y="5280"/>
                    <a:pt x="93445" y="69"/>
                    <a:pt x="77343" y="49"/>
                  </a:cubicBezTo>
                  <a:lnTo>
                    <a:pt x="77343" y="49"/>
                  </a:lnTo>
                  <a:cubicBezTo>
                    <a:pt x="36127" y="-1424"/>
                    <a:pt x="1521" y="30794"/>
                    <a:pt x="49" y="72010"/>
                  </a:cubicBezTo>
                  <a:cubicBezTo>
                    <a:pt x="-1424" y="113226"/>
                    <a:pt x="30794" y="147833"/>
                    <a:pt x="72010" y="149305"/>
                  </a:cubicBezTo>
                  <a:cubicBezTo>
                    <a:pt x="73788" y="149369"/>
                    <a:pt x="75566" y="149369"/>
                    <a:pt x="77344" y="149305"/>
                  </a:cubicBezTo>
                  <a:lnTo>
                    <a:pt x="84487" y="149305"/>
                  </a:lnTo>
                  <a:lnTo>
                    <a:pt x="86202" y="149305"/>
                  </a:lnTo>
                  <a:lnTo>
                    <a:pt x="87440" y="149305"/>
                  </a:lnTo>
                  <a:lnTo>
                    <a:pt x="88583" y="149305"/>
                  </a:lnTo>
                  <a:lnTo>
                    <a:pt x="89631" y="149305"/>
                  </a:lnTo>
                  <a:lnTo>
                    <a:pt x="91536" y="149305"/>
                  </a:lnTo>
                  <a:lnTo>
                    <a:pt x="92583" y="149305"/>
                  </a:lnTo>
                  <a:lnTo>
                    <a:pt x="93726" y="149305"/>
                  </a:lnTo>
                  <a:lnTo>
                    <a:pt x="94679" y="149305"/>
                  </a:lnTo>
                  <a:lnTo>
                    <a:pt x="96679" y="149305"/>
                  </a:lnTo>
                  <a:lnTo>
                    <a:pt x="97536" y="149305"/>
                  </a:lnTo>
                  <a:lnTo>
                    <a:pt x="98775" y="149305"/>
                  </a:lnTo>
                  <a:lnTo>
                    <a:pt x="99632" y="149305"/>
                  </a:lnTo>
                  <a:lnTo>
                    <a:pt x="101727" y="148543"/>
                  </a:lnTo>
                  <a:lnTo>
                    <a:pt x="102489" y="148543"/>
                  </a:lnTo>
                  <a:lnTo>
                    <a:pt x="103728" y="148543"/>
                  </a:lnTo>
                  <a:lnTo>
                    <a:pt x="103728" y="148543"/>
                  </a:lnTo>
                  <a:lnTo>
                    <a:pt x="106299" y="147591"/>
                  </a:lnTo>
                  <a:lnTo>
                    <a:pt x="106966" y="147591"/>
                  </a:lnTo>
                  <a:lnTo>
                    <a:pt x="110967" y="145686"/>
                  </a:lnTo>
                  <a:lnTo>
                    <a:pt x="111538" y="145686"/>
                  </a:lnTo>
                  <a:lnTo>
                    <a:pt x="114015" y="144257"/>
                  </a:lnTo>
                  <a:lnTo>
                    <a:pt x="114015" y="144257"/>
                  </a:lnTo>
                  <a:lnTo>
                    <a:pt x="115253" y="143495"/>
                  </a:lnTo>
                  <a:lnTo>
                    <a:pt x="115729" y="143495"/>
                  </a:lnTo>
                  <a:lnTo>
                    <a:pt x="118110" y="141971"/>
                  </a:lnTo>
                  <a:lnTo>
                    <a:pt x="118110" y="141971"/>
                  </a:lnTo>
                  <a:lnTo>
                    <a:pt x="119349" y="141114"/>
                  </a:lnTo>
                  <a:lnTo>
                    <a:pt x="119349" y="141114"/>
                  </a:lnTo>
                  <a:cubicBezTo>
                    <a:pt x="120185" y="140604"/>
                    <a:pt x="120981" y="140031"/>
                    <a:pt x="121730" y="139399"/>
                  </a:cubicBezTo>
                  <a:lnTo>
                    <a:pt x="121730" y="139399"/>
                  </a:lnTo>
                  <a:lnTo>
                    <a:pt x="122968" y="138352"/>
                  </a:lnTo>
                  <a:lnTo>
                    <a:pt x="122968" y="138352"/>
                  </a:lnTo>
                  <a:lnTo>
                    <a:pt x="125349" y="136351"/>
                  </a:lnTo>
                  <a:lnTo>
                    <a:pt x="125349" y="136351"/>
                  </a:lnTo>
                  <a:cubicBezTo>
                    <a:pt x="141417" y="122313"/>
                    <a:pt x="150564" y="101966"/>
                    <a:pt x="150400" y="80630"/>
                  </a:cubicBezTo>
                  <a:lnTo>
                    <a:pt x="150400" y="74248"/>
                  </a:lnTo>
                  <a:cubicBezTo>
                    <a:pt x="152402" y="71476"/>
                    <a:pt x="151778" y="67606"/>
                    <a:pt x="149006" y="65604"/>
                  </a:cubicBezTo>
                  <a:cubicBezTo>
                    <a:pt x="148022" y="64894"/>
                    <a:pt x="146850" y="64488"/>
                    <a:pt x="145638" y="644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7" name="爱设计-25-9">
              <a:extLst>
                <a:ext uri="{FF2B5EF4-FFF2-40B4-BE49-F238E27FC236}">
                  <a16:creationId xmlns:a16="http://schemas.microsoft.com/office/drawing/2014/main" id="{A94E848C-BAA5-652F-39BD-43A2A07EFCB3}"/>
                </a:ext>
              </a:extLst>
            </p:cNvPr>
            <p:cNvSpPr/>
            <p:nvPr/>
          </p:nvSpPr>
          <p:spPr>
            <a:xfrm>
              <a:off x="872786" y="595884"/>
              <a:ext cx="508951" cy="508951"/>
            </a:xfrm>
            <a:custGeom>
              <a:avLst/>
              <a:gdLst>
                <a:gd name="connsiteX0" fmla="*/ 319183 w 638175"/>
                <a:gd name="connsiteY0" fmla="*/ 0 h 638175"/>
                <a:gd name="connsiteX1" fmla="*/ 0 w 638175"/>
                <a:gd name="connsiteY1" fmla="*/ 318992 h 638175"/>
                <a:gd name="connsiteX2" fmla="*/ 318992 w 638175"/>
                <a:gd name="connsiteY2" fmla="*/ 638175 h 638175"/>
                <a:gd name="connsiteX3" fmla="*/ 638175 w 638175"/>
                <a:gd name="connsiteY3" fmla="*/ 319183 h 638175"/>
                <a:gd name="connsiteX4" fmla="*/ 638175 w 638175"/>
                <a:gd name="connsiteY4" fmla="*/ 319088 h 638175"/>
                <a:gd name="connsiteX5" fmla="*/ 319183 w 638175"/>
                <a:gd name="connsiteY5" fmla="*/ 0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175" h="638175">
                  <a:moveTo>
                    <a:pt x="319183" y="0"/>
                  </a:moveTo>
                  <a:cubicBezTo>
                    <a:pt x="142956" y="-53"/>
                    <a:pt x="53" y="142765"/>
                    <a:pt x="0" y="318992"/>
                  </a:cubicBezTo>
                  <a:cubicBezTo>
                    <a:pt x="-53" y="495219"/>
                    <a:pt x="142765" y="638122"/>
                    <a:pt x="318992" y="638175"/>
                  </a:cubicBezTo>
                  <a:cubicBezTo>
                    <a:pt x="495219" y="638228"/>
                    <a:pt x="638122" y="495410"/>
                    <a:pt x="638175" y="319183"/>
                  </a:cubicBezTo>
                  <a:cubicBezTo>
                    <a:pt x="638175" y="319151"/>
                    <a:pt x="638175" y="319119"/>
                    <a:pt x="638175" y="319088"/>
                  </a:cubicBezTo>
                  <a:cubicBezTo>
                    <a:pt x="638175" y="142898"/>
                    <a:pt x="495373" y="53"/>
                    <a:pt x="319183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38100">
              <a:noFill/>
            </a:ln>
            <a:effectLst>
              <a:outerShdw blurRad="101600" dist="101600" dir="8100000" algn="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8" name="爱设计-25-10">
              <a:extLst>
                <a:ext uri="{FF2B5EF4-FFF2-40B4-BE49-F238E27FC236}">
                  <a16:creationId xmlns:a16="http://schemas.microsoft.com/office/drawing/2014/main" id="{F632FB6C-96BD-F177-0D9A-4B9EE33BB286}"/>
                </a:ext>
              </a:extLst>
            </p:cNvPr>
            <p:cNvSpPr/>
            <p:nvPr/>
          </p:nvSpPr>
          <p:spPr>
            <a:xfrm>
              <a:off x="980442" y="710436"/>
              <a:ext cx="265548" cy="268148"/>
            </a:xfrm>
            <a:custGeom>
              <a:avLst/>
              <a:gdLst>
                <a:gd name="connsiteX0" fmla="*/ 180477 w 332972"/>
                <a:gd name="connsiteY0" fmla="*/ 0 h 336232"/>
                <a:gd name="connsiteX1" fmla="*/ 131709 w 332972"/>
                <a:gd name="connsiteY1" fmla="*/ 0 h 336232"/>
                <a:gd name="connsiteX2" fmla="*/ 59986 w 332972"/>
                <a:gd name="connsiteY2" fmla="*/ 53626 h 336232"/>
                <a:gd name="connsiteX3" fmla="*/ 2836 w 332972"/>
                <a:gd name="connsiteY3" fmla="*/ 246888 h 336232"/>
                <a:gd name="connsiteX4" fmla="*/ 50119 w 332972"/>
                <a:gd name="connsiteY4" fmla="*/ 333415 h 336232"/>
                <a:gd name="connsiteX5" fmla="*/ 69511 w 332972"/>
                <a:gd name="connsiteY5" fmla="*/ 336233 h 336232"/>
                <a:gd name="connsiteX6" fmla="*/ 93514 w 332972"/>
                <a:gd name="connsiteY6" fmla="*/ 315373 h 336232"/>
                <a:gd name="connsiteX7" fmla="*/ 77417 w 332972"/>
                <a:gd name="connsiteY7" fmla="*/ 298323 h 336232"/>
                <a:gd name="connsiteX8" fmla="*/ 42270 w 332972"/>
                <a:gd name="connsiteY8" fmla="*/ 269748 h 336232"/>
                <a:gd name="connsiteX9" fmla="*/ 97007 w 332972"/>
                <a:gd name="connsiteY9" fmla="*/ 200721 h 336232"/>
                <a:gd name="connsiteX10" fmla="*/ 103801 w 332972"/>
                <a:gd name="connsiteY10" fmla="*/ 200311 h 336232"/>
                <a:gd name="connsiteX11" fmla="*/ 160951 w 332972"/>
                <a:gd name="connsiteY11" fmla="*/ 200311 h 336232"/>
                <a:gd name="connsiteX12" fmla="*/ 202956 w 332972"/>
                <a:gd name="connsiteY12" fmla="*/ 242125 h 336232"/>
                <a:gd name="connsiteX13" fmla="*/ 202956 w 332972"/>
                <a:gd name="connsiteY13" fmla="*/ 242316 h 336232"/>
                <a:gd name="connsiteX14" fmla="*/ 202956 w 332972"/>
                <a:gd name="connsiteY14" fmla="*/ 260509 h 336232"/>
                <a:gd name="connsiteX15" fmla="*/ 202956 w 332972"/>
                <a:gd name="connsiteY15" fmla="*/ 260509 h 336232"/>
                <a:gd name="connsiteX16" fmla="*/ 202956 w 332972"/>
                <a:gd name="connsiteY16" fmla="*/ 292608 h 336232"/>
                <a:gd name="connsiteX17" fmla="*/ 246008 w 332972"/>
                <a:gd name="connsiteY17" fmla="*/ 336232 h 336232"/>
                <a:gd name="connsiteX18" fmla="*/ 246010 w 332972"/>
                <a:gd name="connsiteY18" fmla="*/ 336232 h 336232"/>
                <a:gd name="connsiteX19" fmla="*/ 289824 w 332972"/>
                <a:gd name="connsiteY19" fmla="*/ 336233 h 336232"/>
                <a:gd name="connsiteX20" fmla="*/ 332973 w 332972"/>
                <a:gd name="connsiteY20" fmla="*/ 292989 h 336232"/>
                <a:gd name="connsiteX21" fmla="*/ 332973 w 332972"/>
                <a:gd name="connsiteY21" fmla="*/ 153829 h 336232"/>
                <a:gd name="connsiteX22" fmla="*/ 180477 w 332972"/>
                <a:gd name="connsiteY22" fmla="*/ 0 h 336232"/>
                <a:gd name="connsiteX23" fmla="*/ 128185 w 332972"/>
                <a:gd name="connsiteY23" fmla="*/ 151638 h 336232"/>
                <a:gd name="connsiteX24" fmla="*/ 106188 w 332972"/>
                <a:gd name="connsiteY24" fmla="*/ 129062 h 336232"/>
                <a:gd name="connsiteX25" fmla="*/ 128763 w 332972"/>
                <a:gd name="connsiteY25" fmla="*/ 107065 h 336232"/>
                <a:gd name="connsiteX26" fmla="*/ 150761 w 332972"/>
                <a:gd name="connsiteY26" fmla="*/ 129640 h 336232"/>
                <a:gd name="connsiteX27" fmla="*/ 150759 w 332972"/>
                <a:gd name="connsiteY27" fmla="*/ 129730 h 336232"/>
                <a:gd name="connsiteX28" fmla="*/ 128185 w 332972"/>
                <a:gd name="connsiteY28" fmla="*/ 151638 h 336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32972" h="336232">
                  <a:moveTo>
                    <a:pt x="180477" y="0"/>
                  </a:moveTo>
                  <a:lnTo>
                    <a:pt x="131709" y="0"/>
                  </a:lnTo>
                  <a:cubicBezTo>
                    <a:pt x="98557" y="-2"/>
                    <a:pt x="69362" y="21827"/>
                    <a:pt x="59986" y="53626"/>
                  </a:cubicBezTo>
                  <a:lnTo>
                    <a:pt x="2836" y="246888"/>
                  </a:lnTo>
                  <a:cubicBezTo>
                    <a:pt x="-8001" y="283839"/>
                    <a:pt x="13169" y="322578"/>
                    <a:pt x="50119" y="333415"/>
                  </a:cubicBezTo>
                  <a:cubicBezTo>
                    <a:pt x="56418" y="335262"/>
                    <a:pt x="62947" y="336211"/>
                    <a:pt x="69511" y="336233"/>
                  </a:cubicBezTo>
                  <a:cubicBezTo>
                    <a:pt x="88561" y="336233"/>
                    <a:pt x="93514" y="325946"/>
                    <a:pt x="93514" y="315373"/>
                  </a:cubicBezTo>
                  <a:cubicBezTo>
                    <a:pt x="93728" y="306238"/>
                    <a:pt x="86549" y="298634"/>
                    <a:pt x="77417" y="298323"/>
                  </a:cubicBezTo>
                  <a:cubicBezTo>
                    <a:pt x="60110" y="299212"/>
                    <a:pt x="44932" y="286872"/>
                    <a:pt x="42270" y="269748"/>
                  </a:cubicBezTo>
                  <a:cubicBezTo>
                    <a:pt x="38324" y="235571"/>
                    <a:pt x="62831" y="204667"/>
                    <a:pt x="97007" y="200721"/>
                  </a:cubicBezTo>
                  <a:cubicBezTo>
                    <a:pt x="99263" y="200460"/>
                    <a:pt x="101531" y="200324"/>
                    <a:pt x="103801" y="200311"/>
                  </a:cubicBezTo>
                  <a:lnTo>
                    <a:pt x="160951" y="200311"/>
                  </a:lnTo>
                  <a:cubicBezTo>
                    <a:pt x="184097" y="200258"/>
                    <a:pt x="202904" y="218979"/>
                    <a:pt x="202956" y="242125"/>
                  </a:cubicBezTo>
                  <a:cubicBezTo>
                    <a:pt x="202957" y="242189"/>
                    <a:pt x="202957" y="242252"/>
                    <a:pt x="202956" y="242316"/>
                  </a:cubicBezTo>
                  <a:lnTo>
                    <a:pt x="202956" y="260509"/>
                  </a:lnTo>
                  <a:lnTo>
                    <a:pt x="202956" y="260509"/>
                  </a:lnTo>
                  <a:lnTo>
                    <a:pt x="202956" y="292608"/>
                  </a:lnTo>
                  <a:cubicBezTo>
                    <a:pt x="202798" y="316543"/>
                    <a:pt x="222073" y="336074"/>
                    <a:pt x="246008" y="336232"/>
                  </a:cubicBezTo>
                  <a:cubicBezTo>
                    <a:pt x="246008" y="336232"/>
                    <a:pt x="246009" y="336232"/>
                    <a:pt x="246010" y="336232"/>
                  </a:cubicBezTo>
                  <a:lnTo>
                    <a:pt x="289824" y="336233"/>
                  </a:lnTo>
                  <a:cubicBezTo>
                    <a:pt x="313648" y="336128"/>
                    <a:pt x="332921" y="316813"/>
                    <a:pt x="332973" y="292989"/>
                  </a:cubicBezTo>
                  <a:lnTo>
                    <a:pt x="332973" y="153829"/>
                  </a:lnTo>
                  <a:cubicBezTo>
                    <a:pt x="248645" y="152840"/>
                    <a:pt x="180732" y="84333"/>
                    <a:pt x="180477" y="0"/>
                  </a:cubicBezTo>
                  <a:close/>
                  <a:moveTo>
                    <a:pt x="128185" y="151638"/>
                  </a:moveTo>
                  <a:cubicBezTo>
                    <a:pt x="115877" y="151478"/>
                    <a:pt x="106028" y="141371"/>
                    <a:pt x="106188" y="129062"/>
                  </a:cubicBezTo>
                  <a:cubicBezTo>
                    <a:pt x="106347" y="116754"/>
                    <a:pt x="116455" y="106905"/>
                    <a:pt x="128763" y="107065"/>
                  </a:cubicBezTo>
                  <a:cubicBezTo>
                    <a:pt x="141072" y="107224"/>
                    <a:pt x="150920" y="117332"/>
                    <a:pt x="150761" y="129640"/>
                  </a:cubicBezTo>
                  <a:cubicBezTo>
                    <a:pt x="150760" y="129670"/>
                    <a:pt x="150760" y="129700"/>
                    <a:pt x="150759" y="129730"/>
                  </a:cubicBezTo>
                  <a:cubicBezTo>
                    <a:pt x="150551" y="142003"/>
                    <a:pt x="140459" y="151797"/>
                    <a:pt x="128185" y="15163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爱设计-25-11">
              <a:extLst>
                <a:ext uri="{FF2B5EF4-FFF2-40B4-BE49-F238E27FC236}">
                  <a16:creationId xmlns:a16="http://schemas.microsoft.com/office/drawing/2014/main" id="{1265654F-DF7F-6F23-94A5-1179D9C40C06}"/>
                </a:ext>
              </a:extLst>
            </p:cNvPr>
            <p:cNvSpPr/>
            <p:nvPr/>
          </p:nvSpPr>
          <p:spPr>
            <a:xfrm>
              <a:off x="1149214" y="710436"/>
              <a:ext cx="96929" cy="96776"/>
            </a:xfrm>
            <a:custGeom>
              <a:avLst/>
              <a:gdLst>
                <a:gd name="connsiteX0" fmla="*/ 121539 w 121539"/>
                <a:gd name="connsiteY0" fmla="*/ 121349 h 121348"/>
                <a:gd name="connsiteX1" fmla="*/ 0 w 121539"/>
                <a:gd name="connsiteY1" fmla="*/ 0 h 121348"/>
                <a:gd name="connsiteX2" fmla="*/ 66008 w 121539"/>
                <a:gd name="connsiteY2" fmla="*/ 0 h 121348"/>
                <a:gd name="connsiteX3" fmla="*/ 121539 w 121539"/>
                <a:gd name="connsiteY3" fmla="*/ 55340 h 121348"/>
                <a:gd name="connsiteX4" fmla="*/ 121539 w 121539"/>
                <a:gd name="connsiteY4" fmla="*/ 55436 h 12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39" h="121348">
                  <a:moveTo>
                    <a:pt x="121539" y="121349"/>
                  </a:moveTo>
                  <a:cubicBezTo>
                    <a:pt x="54726" y="120781"/>
                    <a:pt x="672" y="66813"/>
                    <a:pt x="0" y="0"/>
                  </a:cubicBezTo>
                  <a:lnTo>
                    <a:pt x="66008" y="0"/>
                  </a:lnTo>
                  <a:cubicBezTo>
                    <a:pt x="96624" y="-53"/>
                    <a:pt x="121486" y="24724"/>
                    <a:pt x="121539" y="55340"/>
                  </a:cubicBezTo>
                  <a:cubicBezTo>
                    <a:pt x="121539" y="55372"/>
                    <a:pt x="121539" y="55404"/>
                    <a:pt x="121539" y="5543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2752336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7;#893185;#89318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5;#893188;#893187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89;#893190;#893191;#893188;#89318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93193;#893192;#893194;#893185;#893186;"/>
</p:tagLst>
</file>

<file path=ppt/theme/theme1.xml><?xml version="1.0" encoding="utf-8"?>
<a:theme xmlns:a="http://schemas.openxmlformats.org/drawingml/2006/main" name="主题5">
  <a:themeElements>
    <a:clrScheme name="自定义 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14B5F"/>
      </a:accent1>
      <a:accent2>
        <a:srgbClr val="1A936F"/>
      </a:accent2>
      <a:accent3>
        <a:srgbClr val="88D498"/>
      </a:accent3>
      <a:accent4>
        <a:srgbClr val="C6DABF"/>
      </a:accent4>
      <a:accent5>
        <a:srgbClr val="F3E9D2"/>
      </a:accent5>
      <a:accent6>
        <a:srgbClr val="C9C9C9"/>
      </a:accent6>
      <a:hlink>
        <a:srgbClr val="4472C4"/>
      </a:hlink>
      <a:folHlink>
        <a:srgbClr val="BFBFBF"/>
      </a:folHlink>
    </a:clrScheme>
    <a:fontScheme name="自定义 3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3175">
          <a:solidFill>
            <a:schemeClr val="tx1">
              <a:lumMod val="75000"/>
              <a:lumOff val="25000"/>
              <a:alpha val="50000"/>
            </a:schemeClr>
          </a:solidFill>
        </a:ln>
        <a:effectLst>
          <a:outerShdw blurRad="50800" dist="38100" dir="5400000" algn="t" rotWithShape="0">
            <a:schemeClr val="tx2">
              <a:alpha val="20000"/>
            </a:scheme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1">
    <a:dk1>
      <a:srgbClr val="000000"/>
    </a:dk1>
    <a:lt1>
      <a:srgbClr val="FFFFFF"/>
    </a:lt1>
    <a:dk2>
      <a:srgbClr val="778495"/>
    </a:dk2>
    <a:lt2>
      <a:srgbClr val="F0F0F0"/>
    </a:lt2>
    <a:accent1>
      <a:srgbClr val="114B5F"/>
    </a:accent1>
    <a:accent2>
      <a:srgbClr val="1A936F"/>
    </a:accent2>
    <a:accent3>
      <a:srgbClr val="88D498"/>
    </a:accent3>
    <a:accent4>
      <a:srgbClr val="C6DABF"/>
    </a:accent4>
    <a:accent5>
      <a:srgbClr val="F3E9D2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毕业主题5</Template>
  <TotalTime>3669</TotalTime>
  <Words>1035</Words>
  <Application>Microsoft Office PowerPoint</Application>
  <PresentationFormat>宽屏</PresentationFormat>
  <Paragraphs>198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R</vt:lpstr>
      <vt:lpstr>等线</vt:lpstr>
      <vt:lpstr>Arial</vt:lpstr>
      <vt:lpstr>Wingdings</vt:lpstr>
      <vt:lpstr>微软雅黑</vt:lpstr>
      <vt:lpstr>OPPOSans H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几何风大气商务年终总结汇报ppt模板</dc:title>
  <dc:creator>爱设计PPT</dc:creator>
  <cp:keywords>51PPT模板网</cp:keywords>
  <dc:description>www.51pptmoban.com</dc:description>
  <cp:lastModifiedBy>Power user</cp:lastModifiedBy>
  <cp:revision>140</cp:revision>
  <dcterms:created xsi:type="dcterms:W3CDTF">2017-04-28T04:55:15Z</dcterms:created>
  <dcterms:modified xsi:type="dcterms:W3CDTF">2023-01-11T13:00:13Z</dcterms:modified>
</cp:coreProperties>
</file>